
<file path=[Content_Types].xml><?xml version="1.0" encoding="utf-8"?>
<Types xmlns="http://schemas.openxmlformats.org/package/2006/content-types">
  <Default Extension="fntdata" ContentType="application/x-fontdata"/>
  <Default Extension="jp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16"/>
  </p:notesMasterIdLst>
  <p:sldIdLst>
    <p:sldId id="256" r:id="rId2"/>
    <p:sldId id="259" r:id="rId3"/>
    <p:sldId id="260" r:id="rId4"/>
    <p:sldId id="262" r:id="rId5"/>
    <p:sldId id="263" r:id="rId6"/>
    <p:sldId id="265" r:id="rId7"/>
    <p:sldId id="267" r:id="rId8"/>
    <p:sldId id="268" r:id="rId9"/>
    <p:sldId id="281" r:id="rId10"/>
    <p:sldId id="282" r:id="rId11"/>
    <p:sldId id="292" r:id="rId12"/>
    <p:sldId id="293" r:id="rId13"/>
    <p:sldId id="288" r:id="rId14"/>
    <p:sldId id="290" r:id="rId15"/>
  </p:sldIdLst>
  <p:sldSz cx="9144000" cy="5143500" type="screen16x9"/>
  <p:notesSz cx="6858000" cy="9144000"/>
  <p:embeddedFontLst>
    <p:embeddedFont>
      <p:font typeface="Albert Sans" panose="020B0604020202020204" charset="-18"/>
      <p:regular r:id="rId17"/>
      <p:bold r:id="rId18"/>
      <p:italic r:id="rId19"/>
      <p:boldItalic r:id="rId20"/>
    </p:embeddedFont>
    <p:embeddedFont>
      <p:font typeface="Denk One" panose="020B0604020202020204" charset="0"/>
      <p:regular r:id="rId21"/>
    </p:embeddedFont>
    <p:embeddedFont>
      <p:font typeface="Nunito Light" pitchFamily="2" charset="-18"/>
      <p:regular r:id="rId22"/>
      <p:italic r:id="rId2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C1A7775-28D8-424F-A671-748A1AFFFA9B}">
  <a:tblStyle styleId="{9C1A7775-28D8-424F-A671-748A1AFFFA9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E1A784C-3B15-4A63-8261-91D1C6583F70}"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7" d="100"/>
          <a:sy n="107" d="100"/>
        </p:scale>
        <p:origin x="754"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2.fntdata"/><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font" Target="fonts/font5.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1.fntdata"/><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font" Target="fonts/font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6.fntdata"/><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13c2bc466c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13c2bc466c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40"/>
        <p:cNvGrpSpPr/>
        <p:nvPr/>
      </p:nvGrpSpPr>
      <p:grpSpPr>
        <a:xfrm>
          <a:off x="0" y="0"/>
          <a:ext cx="0" cy="0"/>
          <a:chOff x="0" y="0"/>
          <a:chExt cx="0" cy="0"/>
        </a:xfrm>
      </p:grpSpPr>
      <p:sp>
        <p:nvSpPr>
          <p:cNvPr id="18441" name="Google Shape;18441;g1c27dde8041_0_7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2" name="Google Shape;18442;g1c27dde8041_0_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9"/>
        <p:cNvGrpSpPr/>
        <p:nvPr/>
      </p:nvGrpSpPr>
      <p:grpSpPr>
        <a:xfrm>
          <a:off x="0" y="0"/>
          <a:ext cx="0" cy="0"/>
          <a:chOff x="0" y="0"/>
          <a:chExt cx="0" cy="0"/>
        </a:xfrm>
      </p:grpSpPr>
      <p:sp>
        <p:nvSpPr>
          <p:cNvPr id="18740" name="Google Shape;18740;g1c27dde8041_0_8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1" name="Google Shape;18741;g1c27dde8041_0_8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8"/>
        <p:cNvGrpSpPr/>
        <p:nvPr/>
      </p:nvGrpSpPr>
      <p:grpSpPr>
        <a:xfrm>
          <a:off x="0" y="0"/>
          <a:ext cx="0" cy="0"/>
          <a:chOff x="0" y="0"/>
          <a:chExt cx="0" cy="0"/>
        </a:xfrm>
      </p:grpSpPr>
      <p:sp>
        <p:nvSpPr>
          <p:cNvPr id="20659" name="Google Shape;20659;g1c27dde8041_0_8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60" name="Google Shape;20660;g1c27dde8041_0_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5"/>
        <p:cNvGrpSpPr/>
        <p:nvPr/>
      </p:nvGrpSpPr>
      <p:grpSpPr>
        <a:xfrm>
          <a:off x="0" y="0"/>
          <a:ext cx="0" cy="0"/>
          <a:chOff x="0" y="0"/>
          <a:chExt cx="0" cy="0"/>
        </a:xfrm>
      </p:grpSpPr>
      <p:sp>
        <p:nvSpPr>
          <p:cNvPr id="3046" name="Google Shape;3046;g1c27dde80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7" name="Google Shape;3047;g1c27dde80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2"/>
        <p:cNvGrpSpPr/>
        <p:nvPr/>
      </p:nvGrpSpPr>
      <p:grpSpPr>
        <a:xfrm>
          <a:off x="0" y="0"/>
          <a:ext cx="0" cy="0"/>
          <a:chOff x="0" y="0"/>
          <a:chExt cx="0" cy="0"/>
        </a:xfrm>
      </p:grpSpPr>
      <p:sp>
        <p:nvSpPr>
          <p:cNvPr id="3913" name="Google Shape;3913;g1c27dde804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4" name="Google Shape;3914;g1c27dde804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4"/>
        <p:cNvGrpSpPr/>
        <p:nvPr/>
      </p:nvGrpSpPr>
      <p:grpSpPr>
        <a:xfrm>
          <a:off x="0" y="0"/>
          <a:ext cx="0" cy="0"/>
          <a:chOff x="0" y="0"/>
          <a:chExt cx="0" cy="0"/>
        </a:xfrm>
      </p:grpSpPr>
      <p:sp>
        <p:nvSpPr>
          <p:cNvPr id="6315" name="Google Shape;6315;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16" name="Google Shape;6316;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1"/>
        <p:cNvGrpSpPr/>
        <p:nvPr/>
      </p:nvGrpSpPr>
      <p:grpSpPr>
        <a:xfrm>
          <a:off x="0" y="0"/>
          <a:ext cx="0" cy="0"/>
          <a:chOff x="0" y="0"/>
          <a:chExt cx="0" cy="0"/>
        </a:xfrm>
      </p:grpSpPr>
      <p:sp>
        <p:nvSpPr>
          <p:cNvPr id="7192" name="Google Shape;7192;g1c27dde8041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3" name="Google Shape;7193;g1c27dde8041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1c27dde8041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1c27dde8041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1"/>
        <p:cNvGrpSpPr/>
        <p:nvPr/>
      </p:nvGrpSpPr>
      <p:grpSpPr>
        <a:xfrm>
          <a:off x="0" y="0"/>
          <a:ext cx="0" cy="0"/>
          <a:chOff x="0" y="0"/>
          <a:chExt cx="0" cy="0"/>
        </a:xfrm>
      </p:grpSpPr>
      <p:sp>
        <p:nvSpPr>
          <p:cNvPr id="9922" name="Google Shape;9922;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3" name="Google Shape;9923;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6"/>
        <p:cNvGrpSpPr/>
        <p:nvPr/>
      </p:nvGrpSpPr>
      <p:grpSpPr>
        <a:xfrm>
          <a:off x="0" y="0"/>
          <a:ext cx="0" cy="0"/>
          <a:chOff x="0" y="0"/>
          <a:chExt cx="0" cy="0"/>
        </a:xfrm>
      </p:grpSpPr>
      <p:sp>
        <p:nvSpPr>
          <p:cNvPr id="9927" name="Google Shape;9927;g1c27dde8041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8" name="Google Shape;9928;g1c27dde8041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71"/>
        <p:cNvGrpSpPr/>
        <p:nvPr/>
      </p:nvGrpSpPr>
      <p:grpSpPr>
        <a:xfrm>
          <a:off x="0" y="0"/>
          <a:ext cx="0" cy="0"/>
          <a:chOff x="0" y="0"/>
          <a:chExt cx="0" cy="0"/>
        </a:xfrm>
      </p:grpSpPr>
      <p:sp>
        <p:nvSpPr>
          <p:cNvPr id="17572" name="Google Shape;17572;g1c27dde8041_0_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73" name="Google Shape;17573;g1c27dde8041_0_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52" y="-47625"/>
            <a:ext cx="9143695" cy="5238750"/>
            <a:chOff x="720275" y="238125"/>
            <a:chExt cx="6179425" cy="5238750"/>
          </a:xfrm>
        </p:grpSpPr>
        <p:sp>
          <p:nvSpPr>
            <p:cNvPr id="10" name="Google Shape;10;p2"/>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3222075" y="866900"/>
            <a:ext cx="5198100" cy="2639700"/>
          </a:xfrm>
          <a:prstGeom prst="rect">
            <a:avLst/>
          </a:prstGeom>
          <a:noFill/>
        </p:spPr>
        <p:txBody>
          <a:bodyPr spcFirstLastPara="1" wrap="square" lIns="91425" tIns="91425" rIns="91425" bIns="91425" anchor="t" anchorCtr="0">
            <a:noAutofit/>
          </a:bodyPr>
          <a:lstStyle>
            <a:lvl1pPr lvl="0" algn="r">
              <a:spcBef>
                <a:spcPts val="0"/>
              </a:spcBef>
              <a:spcAft>
                <a:spcPts val="0"/>
              </a:spcAft>
              <a:buSzPts val="4500"/>
              <a:buFont typeface="Loved by the King"/>
              <a:buNone/>
              <a:defRPr sz="5500"/>
            </a:lvl1pPr>
            <a:lvl2pPr lvl="1" algn="ctr">
              <a:spcBef>
                <a:spcPts val="0"/>
              </a:spcBef>
              <a:spcAft>
                <a:spcPts val="0"/>
              </a:spcAft>
              <a:buClr>
                <a:schemeClr val="lt1"/>
              </a:buClr>
              <a:buSzPts val="5200"/>
              <a:buNone/>
              <a:defRPr sz="5200">
                <a:solidFill>
                  <a:schemeClr val="lt1"/>
                </a:solidFill>
              </a:defRPr>
            </a:lvl2pPr>
            <a:lvl3pPr lvl="2" algn="ctr">
              <a:spcBef>
                <a:spcPts val="0"/>
              </a:spcBef>
              <a:spcAft>
                <a:spcPts val="0"/>
              </a:spcAft>
              <a:buClr>
                <a:schemeClr val="lt1"/>
              </a:buClr>
              <a:buSzPts val="5200"/>
              <a:buNone/>
              <a:defRPr sz="5200">
                <a:solidFill>
                  <a:schemeClr val="lt1"/>
                </a:solidFill>
              </a:defRPr>
            </a:lvl3pPr>
            <a:lvl4pPr lvl="3" algn="ctr">
              <a:spcBef>
                <a:spcPts val="0"/>
              </a:spcBef>
              <a:spcAft>
                <a:spcPts val="0"/>
              </a:spcAft>
              <a:buClr>
                <a:schemeClr val="lt1"/>
              </a:buClr>
              <a:buSzPts val="5200"/>
              <a:buNone/>
              <a:defRPr sz="5200">
                <a:solidFill>
                  <a:schemeClr val="lt1"/>
                </a:solidFill>
              </a:defRPr>
            </a:lvl4pPr>
            <a:lvl5pPr lvl="4" algn="ctr">
              <a:spcBef>
                <a:spcPts val="0"/>
              </a:spcBef>
              <a:spcAft>
                <a:spcPts val="0"/>
              </a:spcAft>
              <a:buClr>
                <a:schemeClr val="lt1"/>
              </a:buClr>
              <a:buSzPts val="5200"/>
              <a:buNone/>
              <a:defRPr sz="5200">
                <a:solidFill>
                  <a:schemeClr val="lt1"/>
                </a:solidFill>
              </a:defRPr>
            </a:lvl5pPr>
            <a:lvl6pPr lvl="5" algn="ctr">
              <a:spcBef>
                <a:spcPts val="0"/>
              </a:spcBef>
              <a:spcAft>
                <a:spcPts val="0"/>
              </a:spcAft>
              <a:buClr>
                <a:schemeClr val="lt1"/>
              </a:buClr>
              <a:buSzPts val="5200"/>
              <a:buNone/>
              <a:defRPr sz="5200">
                <a:solidFill>
                  <a:schemeClr val="lt1"/>
                </a:solidFill>
              </a:defRPr>
            </a:lvl6pPr>
            <a:lvl7pPr lvl="6" algn="ctr">
              <a:spcBef>
                <a:spcPts val="0"/>
              </a:spcBef>
              <a:spcAft>
                <a:spcPts val="0"/>
              </a:spcAft>
              <a:buClr>
                <a:schemeClr val="lt1"/>
              </a:buClr>
              <a:buSzPts val="5200"/>
              <a:buNone/>
              <a:defRPr sz="5200">
                <a:solidFill>
                  <a:schemeClr val="lt1"/>
                </a:solidFill>
              </a:defRPr>
            </a:lvl7pPr>
            <a:lvl8pPr lvl="7" algn="ctr">
              <a:spcBef>
                <a:spcPts val="0"/>
              </a:spcBef>
              <a:spcAft>
                <a:spcPts val="0"/>
              </a:spcAft>
              <a:buClr>
                <a:schemeClr val="lt1"/>
              </a:buClr>
              <a:buSzPts val="5200"/>
              <a:buNone/>
              <a:defRPr sz="5200">
                <a:solidFill>
                  <a:schemeClr val="lt1"/>
                </a:solidFill>
              </a:defRPr>
            </a:lvl8pPr>
            <a:lvl9pPr lvl="8" algn="ctr">
              <a:spcBef>
                <a:spcPts val="0"/>
              </a:spcBef>
              <a:spcAft>
                <a:spcPts val="0"/>
              </a:spcAft>
              <a:buClr>
                <a:schemeClr val="lt1"/>
              </a:buClr>
              <a:buSzPts val="5200"/>
              <a:buNone/>
              <a:defRPr sz="5200">
                <a:solidFill>
                  <a:schemeClr val="lt1"/>
                </a:solidFill>
              </a:defRPr>
            </a:lvl9pPr>
          </a:lstStyle>
          <a:p>
            <a:endParaRPr/>
          </a:p>
        </p:txBody>
      </p:sp>
      <p:sp>
        <p:nvSpPr>
          <p:cNvPr id="33" name="Google Shape;33;p2"/>
          <p:cNvSpPr txBox="1">
            <a:spLocks noGrp="1"/>
          </p:cNvSpPr>
          <p:nvPr>
            <p:ph type="subTitle" idx="1"/>
          </p:nvPr>
        </p:nvSpPr>
        <p:spPr>
          <a:xfrm>
            <a:off x="3385400" y="3486200"/>
            <a:ext cx="5034600" cy="3657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sz="1600">
                <a:latin typeface="Albert Sans"/>
                <a:ea typeface="Albert Sans"/>
                <a:cs typeface="Albert Sans"/>
                <a:sym typeface="Albert San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 name="Google Shape;34;p2"/>
          <p:cNvSpPr/>
          <p:nvPr/>
        </p:nvSpPr>
        <p:spPr>
          <a:xfrm rot="6218662">
            <a:off x="-292243" y="-593953"/>
            <a:ext cx="1265103" cy="1848541"/>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7070701" y="-350250"/>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oogle Shape;36;p2"/>
          <p:cNvGrpSpPr/>
          <p:nvPr/>
        </p:nvGrpSpPr>
        <p:grpSpPr>
          <a:xfrm>
            <a:off x="-18189" y="3877057"/>
            <a:ext cx="9180378" cy="1418762"/>
            <a:chOff x="-26712" y="4338300"/>
            <a:chExt cx="7213309" cy="805200"/>
          </a:xfrm>
        </p:grpSpPr>
        <p:sp>
          <p:nvSpPr>
            <p:cNvPr id="37" name="Google Shape;37;p2"/>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3">
  <p:cSld name="CUSTOM_4_1_1_1_1">
    <p:spTree>
      <p:nvGrpSpPr>
        <p:cNvPr id="1" name="Shape 934"/>
        <p:cNvGrpSpPr/>
        <p:nvPr/>
      </p:nvGrpSpPr>
      <p:grpSpPr>
        <a:xfrm>
          <a:off x="0" y="0"/>
          <a:ext cx="0" cy="0"/>
          <a:chOff x="0" y="0"/>
          <a:chExt cx="0" cy="0"/>
        </a:xfrm>
      </p:grpSpPr>
      <p:grpSp>
        <p:nvGrpSpPr>
          <p:cNvPr id="935" name="Google Shape;935;p21"/>
          <p:cNvGrpSpPr/>
          <p:nvPr/>
        </p:nvGrpSpPr>
        <p:grpSpPr>
          <a:xfrm>
            <a:off x="152" y="-47625"/>
            <a:ext cx="9143695" cy="5238750"/>
            <a:chOff x="720275" y="238125"/>
            <a:chExt cx="6179425" cy="5238750"/>
          </a:xfrm>
        </p:grpSpPr>
        <p:sp>
          <p:nvSpPr>
            <p:cNvPr id="936" name="Google Shape;936;p21"/>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1"/>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1"/>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1"/>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1"/>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1"/>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1"/>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1"/>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1"/>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1"/>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1"/>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1"/>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1"/>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1"/>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1"/>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1"/>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1"/>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1"/>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1"/>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1"/>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1"/>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1"/>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21"/>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59" name="Google Shape;959;p21"/>
          <p:cNvSpPr txBox="1">
            <a:spLocks noGrp="1"/>
          </p:cNvSpPr>
          <p:nvPr>
            <p:ph type="subTitle" idx="1"/>
          </p:nvPr>
        </p:nvSpPr>
        <p:spPr>
          <a:xfrm>
            <a:off x="720150" y="1024500"/>
            <a:ext cx="7704000" cy="36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10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60" name="Google Shape;960;p21"/>
          <p:cNvSpPr txBox="1">
            <a:spLocks noGrp="1"/>
          </p:cNvSpPr>
          <p:nvPr>
            <p:ph type="body" idx="2"/>
          </p:nvPr>
        </p:nvSpPr>
        <p:spPr>
          <a:xfrm>
            <a:off x="719950" y="1479550"/>
            <a:ext cx="7704000" cy="7149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lt2"/>
              </a:buClr>
              <a:buSzPts val="1600"/>
              <a:buChar char="●"/>
              <a:defRPr>
                <a:solidFill>
                  <a:schemeClr val="hlink"/>
                </a:solidFill>
              </a:defRPr>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961" name="Google Shape;961;p21"/>
          <p:cNvSpPr/>
          <p:nvPr/>
        </p:nvSpPr>
        <p:spPr>
          <a:xfrm>
            <a:off x="7626129" y="-344350"/>
            <a:ext cx="2087841" cy="1149511"/>
          </a:xfrm>
          <a:custGeom>
            <a:avLst/>
            <a:gdLst/>
            <a:ahLst/>
            <a:cxnLst/>
            <a:rect l="l" t="t" r="r" b="b"/>
            <a:pathLst>
              <a:path w="43649" h="24032" extrusionOk="0">
                <a:moveTo>
                  <a:pt x="29068" y="1"/>
                </a:moveTo>
                <a:lnTo>
                  <a:pt x="28490" y="24"/>
                </a:lnTo>
                <a:lnTo>
                  <a:pt x="27289" y="116"/>
                </a:lnTo>
                <a:lnTo>
                  <a:pt x="26111" y="232"/>
                </a:lnTo>
                <a:lnTo>
                  <a:pt x="24909" y="417"/>
                </a:lnTo>
                <a:lnTo>
                  <a:pt x="23731" y="625"/>
                </a:lnTo>
                <a:lnTo>
                  <a:pt x="22529" y="856"/>
                </a:lnTo>
                <a:lnTo>
                  <a:pt x="21351" y="1110"/>
                </a:lnTo>
                <a:lnTo>
                  <a:pt x="19040" y="1664"/>
                </a:lnTo>
                <a:lnTo>
                  <a:pt x="6447" y="4737"/>
                </a:lnTo>
                <a:lnTo>
                  <a:pt x="5592" y="4945"/>
                </a:lnTo>
                <a:lnTo>
                  <a:pt x="4714" y="5200"/>
                </a:lnTo>
                <a:lnTo>
                  <a:pt x="3859" y="5500"/>
                </a:lnTo>
                <a:lnTo>
                  <a:pt x="3420" y="5662"/>
                </a:lnTo>
                <a:lnTo>
                  <a:pt x="3027" y="5823"/>
                </a:lnTo>
                <a:lnTo>
                  <a:pt x="2612" y="6008"/>
                </a:lnTo>
                <a:lnTo>
                  <a:pt x="2242" y="6239"/>
                </a:lnTo>
                <a:lnTo>
                  <a:pt x="1872" y="6470"/>
                </a:lnTo>
                <a:lnTo>
                  <a:pt x="1502" y="6701"/>
                </a:lnTo>
                <a:lnTo>
                  <a:pt x="1179" y="6979"/>
                </a:lnTo>
                <a:lnTo>
                  <a:pt x="856" y="7279"/>
                </a:lnTo>
                <a:lnTo>
                  <a:pt x="578" y="7603"/>
                </a:lnTo>
                <a:lnTo>
                  <a:pt x="301" y="7972"/>
                </a:lnTo>
                <a:lnTo>
                  <a:pt x="185" y="8157"/>
                </a:lnTo>
                <a:lnTo>
                  <a:pt x="116" y="8365"/>
                </a:lnTo>
                <a:lnTo>
                  <a:pt x="47" y="8573"/>
                </a:lnTo>
                <a:lnTo>
                  <a:pt x="24" y="8804"/>
                </a:lnTo>
                <a:lnTo>
                  <a:pt x="1" y="9035"/>
                </a:lnTo>
                <a:lnTo>
                  <a:pt x="24" y="9266"/>
                </a:lnTo>
                <a:lnTo>
                  <a:pt x="47" y="9520"/>
                </a:lnTo>
                <a:lnTo>
                  <a:pt x="116" y="9775"/>
                </a:lnTo>
                <a:lnTo>
                  <a:pt x="185" y="10029"/>
                </a:lnTo>
                <a:lnTo>
                  <a:pt x="278" y="10306"/>
                </a:lnTo>
                <a:lnTo>
                  <a:pt x="393" y="10560"/>
                </a:lnTo>
                <a:lnTo>
                  <a:pt x="509" y="10837"/>
                </a:lnTo>
                <a:lnTo>
                  <a:pt x="809" y="11346"/>
                </a:lnTo>
                <a:lnTo>
                  <a:pt x="1179" y="11877"/>
                </a:lnTo>
                <a:lnTo>
                  <a:pt x="1572" y="12362"/>
                </a:lnTo>
                <a:lnTo>
                  <a:pt x="1988" y="12801"/>
                </a:lnTo>
                <a:lnTo>
                  <a:pt x="2450" y="13217"/>
                </a:lnTo>
                <a:lnTo>
                  <a:pt x="2912" y="13587"/>
                </a:lnTo>
                <a:lnTo>
                  <a:pt x="3166" y="13726"/>
                </a:lnTo>
                <a:lnTo>
                  <a:pt x="3397" y="13864"/>
                </a:lnTo>
                <a:lnTo>
                  <a:pt x="3651" y="13980"/>
                </a:lnTo>
                <a:lnTo>
                  <a:pt x="3882" y="14095"/>
                </a:lnTo>
                <a:lnTo>
                  <a:pt x="4113" y="14165"/>
                </a:lnTo>
                <a:lnTo>
                  <a:pt x="4368" y="14234"/>
                </a:lnTo>
                <a:lnTo>
                  <a:pt x="4599" y="14257"/>
                </a:lnTo>
                <a:lnTo>
                  <a:pt x="4807" y="14257"/>
                </a:lnTo>
                <a:lnTo>
                  <a:pt x="5061" y="14673"/>
                </a:lnTo>
                <a:lnTo>
                  <a:pt x="5315" y="15066"/>
                </a:lnTo>
                <a:lnTo>
                  <a:pt x="5615" y="15436"/>
                </a:lnTo>
                <a:lnTo>
                  <a:pt x="5916" y="15782"/>
                </a:lnTo>
                <a:lnTo>
                  <a:pt x="6239" y="16129"/>
                </a:lnTo>
                <a:lnTo>
                  <a:pt x="6563" y="16475"/>
                </a:lnTo>
                <a:lnTo>
                  <a:pt x="6909" y="16776"/>
                </a:lnTo>
                <a:lnTo>
                  <a:pt x="7279" y="17076"/>
                </a:lnTo>
                <a:lnTo>
                  <a:pt x="7672" y="17353"/>
                </a:lnTo>
                <a:lnTo>
                  <a:pt x="8065" y="17631"/>
                </a:lnTo>
                <a:lnTo>
                  <a:pt x="8457" y="17862"/>
                </a:lnTo>
                <a:lnTo>
                  <a:pt x="8873" y="18093"/>
                </a:lnTo>
                <a:lnTo>
                  <a:pt x="9312" y="18278"/>
                </a:lnTo>
                <a:lnTo>
                  <a:pt x="9751" y="18463"/>
                </a:lnTo>
                <a:lnTo>
                  <a:pt x="10190" y="18624"/>
                </a:lnTo>
                <a:lnTo>
                  <a:pt x="10629" y="18763"/>
                </a:lnTo>
                <a:lnTo>
                  <a:pt x="11092" y="18855"/>
                </a:lnTo>
                <a:lnTo>
                  <a:pt x="11554" y="18948"/>
                </a:lnTo>
                <a:lnTo>
                  <a:pt x="12016" y="19017"/>
                </a:lnTo>
                <a:lnTo>
                  <a:pt x="12501" y="19063"/>
                </a:lnTo>
                <a:lnTo>
                  <a:pt x="12963" y="19086"/>
                </a:lnTo>
                <a:lnTo>
                  <a:pt x="13448" y="19063"/>
                </a:lnTo>
                <a:lnTo>
                  <a:pt x="13910" y="19040"/>
                </a:lnTo>
                <a:lnTo>
                  <a:pt x="14373" y="18994"/>
                </a:lnTo>
                <a:lnTo>
                  <a:pt x="14835" y="18925"/>
                </a:lnTo>
                <a:lnTo>
                  <a:pt x="15297" y="18832"/>
                </a:lnTo>
                <a:lnTo>
                  <a:pt x="15759" y="18717"/>
                </a:lnTo>
                <a:lnTo>
                  <a:pt x="16221" y="18578"/>
                </a:lnTo>
                <a:lnTo>
                  <a:pt x="16660" y="18416"/>
                </a:lnTo>
                <a:lnTo>
                  <a:pt x="17099" y="18231"/>
                </a:lnTo>
                <a:lnTo>
                  <a:pt x="17515" y="18023"/>
                </a:lnTo>
                <a:lnTo>
                  <a:pt x="17931" y="17792"/>
                </a:lnTo>
                <a:lnTo>
                  <a:pt x="17954" y="18093"/>
                </a:lnTo>
                <a:lnTo>
                  <a:pt x="17977" y="18370"/>
                </a:lnTo>
                <a:lnTo>
                  <a:pt x="18023" y="18647"/>
                </a:lnTo>
                <a:lnTo>
                  <a:pt x="18070" y="18925"/>
                </a:lnTo>
                <a:lnTo>
                  <a:pt x="18139" y="19202"/>
                </a:lnTo>
                <a:lnTo>
                  <a:pt x="18231" y="19479"/>
                </a:lnTo>
                <a:lnTo>
                  <a:pt x="18324" y="19733"/>
                </a:lnTo>
                <a:lnTo>
                  <a:pt x="18439" y="20011"/>
                </a:lnTo>
                <a:lnTo>
                  <a:pt x="18717" y="20519"/>
                </a:lnTo>
                <a:lnTo>
                  <a:pt x="19040" y="21004"/>
                </a:lnTo>
                <a:lnTo>
                  <a:pt x="19387" y="21466"/>
                </a:lnTo>
                <a:lnTo>
                  <a:pt x="19779" y="21905"/>
                </a:lnTo>
                <a:lnTo>
                  <a:pt x="20218" y="22298"/>
                </a:lnTo>
                <a:lnTo>
                  <a:pt x="20681" y="22668"/>
                </a:lnTo>
                <a:lnTo>
                  <a:pt x="21166" y="23014"/>
                </a:lnTo>
                <a:lnTo>
                  <a:pt x="21674" y="23292"/>
                </a:lnTo>
                <a:lnTo>
                  <a:pt x="22206" y="23546"/>
                </a:lnTo>
                <a:lnTo>
                  <a:pt x="22760" y="23754"/>
                </a:lnTo>
                <a:lnTo>
                  <a:pt x="23315" y="23892"/>
                </a:lnTo>
                <a:lnTo>
                  <a:pt x="23869" y="23985"/>
                </a:lnTo>
                <a:lnTo>
                  <a:pt x="24447" y="24031"/>
                </a:lnTo>
                <a:lnTo>
                  <a:pt x="25001" y="24031"/>
                </a:lnTo>
                <a:lnTo>
                  <a:pt x="25579" y="23985"/>
                </a:lnTo>
                <a:lnTo>
                  <a:pt x="26134" y="23892"/>
                </a:lnTo>
                <a:lnTo>
                  <a:pt x="26688" y="23754"/>
                </a:lnTo>
                <a:lnTo>
                  <a:pt x="27220" y="23569"/>
                </a:lnTo>
                <a:lnTo>
                  <a:pt x="27751" y="23361"/>
                </a:lnTo>
                <a:lnTo>
                  <a:pt x="28259" y="23107"/>
                </a:lnTo>
                <a:lnTo>
                  <a:pt x="28745" y="22806"/>
                </a:lnTo>
                <a:lnTo>
                  <a:pt x="29230" y="22483"/>
                </a:lnTo>
                <a:lnTo>
                  <a:pt x="29669" y="22136"/>
                </a:lnTo>
                <a:lnTo>
                  <a:pt x="30108" y="21744"/>
                </a:lnTo>
                <a:lnTo>
                  <a:pt x="30501" y="21328"/>
                </a:lnTo>
                <a:lnTo>
                  <a:pt x="30870" y="20889"/>
                </a:lnTo>
                <a:lnTo>
                  <a:pt x="31217" y="20427"/>
                </a:lnTo>
                <a:lnTo>
                  <a:pt x="31517" y="19941"/>
                </a:lnTo>
                <a:lnTo>
                  <a:pt x="31610" y="20334"/>
                </a:lnTo>
                <a:lnTo>
                  <a:pt x="31748" y="20727"/>
                </a:lnTo>
                <a:lnTo>
                  <a:pt x="31910" y="21074"/>
                </a:lnTo>
                <a:lnTo>
                  <a:pt x="32141" y="21420"/>
                </a:lnTo>
                <a:lnTo>
                  <a:pt x="32395" y="21744"/>
                </a:lnTo>
                <a:lnTo>
                  <a:pt x="32673" y="22044"/>
                </a:lnTo>
                <a:lnTo>
                  <a:pt x="32996" y="22321"/>
                </a:lnTo>
                <a:lnTo>
                  <a:pt x="33320" y="22552"/>
                </a:lnTo>
                <a:lnTo>
                  <a:pt x="33689" y="22783"/>
                </a:lnTo>
                <a:lnTo>
                  <a:pt x="34059" y="22968"/>
                </a:lnTo>
                <a:lnTo>
                  <a:pt x="34452" y="23130"/>
                </a:lnTo>
                <a:lnTo>
                  <a:pt x="34845" y="23245"/>
                </a:lnTo>
                <a:lnTo>
                  <a:pt x="35261" y="23338"/>
                </a:lnTo>
                <a:lnTo>
                  <a:pt x="35676" y="23384"/>
                </a:lnTo>
                <a:lnTo>
                  <a:pt x="36092" y="23384"/>
                </a:lnTo>
                <a:lnTo>
                  <a:pt x="36485" y="23361"/>
                </a:lnTo>
                <a:lnTo>
                  <a:pt x="36901" y="23292"/>
                </a:lnTo>
                <a:lnTo>
                  <a:pt x="37294" y="23222"/>
                </a:lnTo>
                <a:lnTo>
                  <a:pt x="37664" y="23084"/>
                </a:lnTo>
                <a:lnTo>
                  <a:pt x="38033" y="22945"/>
                </a:lnTo>
                <a:lnTo>
                  <a:pt x="38403" y="22783"/>
                </a:lnTo>
                <a:lnTo>
                  <a:pt x="38750" y="22599"/>
                </a:lnTo>
                <a:lnTo>
                  <a:pt x="39096" y="22367"/>
                </a:lnTo>
                <a:lnTo>
                  <a:pt x="39443" y="22136"/>
                </a:lnTo>
                <a:lnTo>
                  <a:pt x="39766" y="21905"/>
                </a:lnTo>
                <a:lnTo>
                  <a:pt x="40067" y="21628"/>
                </a:lnTo>
                <a:lnTo>
                  <a:pt x="40367" y="21351"/>
                </a:lnTo>
                <a:lnTo>
                  <a:pt x="40667" y="21050"/>
                </a:lnTo>
                <a:lnTo>
                  <a:pt x="40945" y="20750"/>
                </a:lnTo>
                <a:lnTo>
                  <a:pt x="41199" y="20427"/>
                </a:lnTo>
                <a:lnTo>
                  <a:pt x="41453" y="20103"/>
                </a:lnTo>
                <a:lnTo>
                  <a:pt x="41684" y="19780"/>
                </a:lnTo>
                <a:lnTo>
                  <a:pt x="42031" y="19225"/>
                </a:lnTo>
                <a:lnTo>
                  <a:pt x="42331" y="18670"/>
                </a:lnTo>
                <a:lnTo>
                  <a:pt x="42608" y="18093"/>
                </a:lnTo>
                <a:lnTo>
                  <a:pt x="42862" y="17492"/>
                </a:lnTo>
                <a:lnTo>
                  <a:pt x="43070" y="16891"/>
                </a:lnTo>
                <a:lnTo>
                  <a:pt x="43232" y="16291"/>
                </a:lnTo>
                <a:lnTo>
                  <a:pt x="43394" y="15667"/>
                </a:lnTo>
                <a:lnTo>
                  <a:pt x="43509" y="15043"/>
                </a:lnTo>
                <a:lnTo>
                  <a:pt x="43579" y="14396"/>
                </a:lnTo>
                <a:lnTo>
                  <a:pt x="43625" y="13772"/>
                </a:lnTo>
                <a:lnTo>
                  <a:pt x="43648" y="13125"/>
                </a:lnTo>
                <a:lnTo>
                  <a:pt x="43625" y="12478"/>
                </a:lnTo>
                <a:lnTo>
                  <a:pt x="43579" y="11831"/>
                </a:lnTo>
                <a:lnTo>
                  <a:pt x="43509" y="11207"/>
                </a:lnTo>
                <a:lnTo>
                  <a:pt x="43417" y="10560"/>
                </a:lnTo>
                <a:lnTo>
                  <a:pt x="43278" y="9936"/>
                </a:lnTo>
                <a:lnTo>
                  <a:pt x="43117" y="9312"/>
                </a:lnTo>
                <a:lnTo>
                  <a:pt x="42932" y="8689"/>
                </a:lnTo>
                <a:lnTo>
                  <a:pt x="42701" y="8088"/>
                </a:lnTo>
                <a:lnTo>
                  <a:pt x="42447" y="7487"/>
                </a:lnTo>
                <a:lnTo>
                  <a:pt x="42192" y="6909"/>
                </a:lnTo>
                <a:lnTo>
                  <a:pt x="41892" y="6355"/>
                </a:lnTo>
                <a:lnTo>
                  <a:pt x="41545" y="5800"/>
                </a:lnTo>
                <a:lnTo>
                  <a:pt x="41199" y="5269"/>
                </a:lnTo>
                <a:lnTo>
                  <a:pt x="40829" y="4761"/>
                </a:lnTo>
                <a:lnTo>
                  <a:pt x="40413" y="4252"/>
                </a:lnTo>
                <a:lnTo>
                  <a:pt x="39974" y="3790"/>
                </a:lnTo>
                <a:lnTo>
                  <a:pt x="39535" y="3351"/>
                </a:lnTo>
                <a:lnTo>
                  <a:pt x="39050" y="2935"/>
                </a:lnTo>
                <a:lnTo>
                  <a:pt x="38542" y="2542"/>
                </a:lnTo>
                <a:lnTo>
                  <a:pt x="38010" y="2173"/>
                </a:lnTo>
                <a:lnTo>
                  <a:pt x="37456" y="1826"/>
                </a:lnTo>
                <a:lnTo>
                  <a:pt x="36947" y="1549"/>
                </a:lnTo>
                <a:lnTo>
                  <a:pt x="36416" y="1318"/>
                </a:lnTo>
                <a:lnTo>
                  <a:pt x="35884" y="1087"/>
                </a:lnTo>
                <a:lnTo>
                  <a:pt x="35353" y="879"/>
                </a:lnTo>
                <a:lnTo>
                  <a:pt x="34798" y="694"/>
                </a:lnTo>
                <a:lnTo>
                  <a:pt x="34244" y="532"/>
                </a:lnTo>
                <a:lnTo>
                  <a:pt x="33689" y="417"/>
                </a:lnTo>
                <a:lnTo>
                  <a:pt x="33135" y="301"/>
                </a:lnTo>
                <a:lnTo>
                  <a:pt x="32557" y="186"/>
                </a:lnTo>
                <a:lnTo>
                  <a:pt x="31979" y="116"/>
                </a:lnTo>
                <a:lnTo>
                  <a:pt x="31402" y="70"/>
                </a:lnTo>
                <a:lnTo>
                  <a:pt x="30824" y="24"/>
                </a:lnTo>
                <a:lnTo>
                  <a:pt x="30247"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1"/>
          <p:cNvSpPr/>
          <p:nvPr/>
        </p:nvSpPr>
        <p:spPr>
          <a:xfrm rot="10800000">
            <a:off x="-728025" y="-377875"/>
            <a:ext cx="2756000" cy="1216550"/>
          </a:xfrm>
          <a:custGeom>
            <a:avLst/>
            <a:gdLst/>
            <a:ahLst/>
            <a:cxnLst/>
            <a:rect l="l" t="t" r="r" b="b"/>
            <a:pathLst>
              <a:path w="110240" h="48662" extrusionOk="0">
                <a:moveTo>
                  <a:pt x="89028" y="0"/>
                </a:moveTo>
                <a:lnTo>
                  <a:pt x="88543" y="23"/>
                </a:lnTo>
                <a:lnTo>
                  <a:pt x="88081" y="69"/>
                </a:lnTo>
                <a:lnTo>
                  <a:pt x="87596" y="139"/>
                </a:lnTo>
                <a:lnTo>
                  <a:pt x="87134" y="231"/>
                </a:lnTo>
                <a:lnTo>
                  <a:pt x="86579" y="347"/>
                </a:lnTo>
                <a:lnTo>
                  <a:pt x="86048" y="485"/>
                </a:lnTo>
                <a:lnTo>
                  <a:pt x="85516" y="647"/>
                </a:lnTo>
                <a:lnTo>
                  <a:pt x="84985" y="855"/>
                </a:lnTo>
                <a:lnTo>
                  <a:pt x="84476" y="1063"/>
                </a:lnTo>
                <a:lnTo>
                  <a:pt x="83968" y="1294"/>
                </a:lnTo>
                <a:lnTo>
                  <a:pt x="83460" y="1548"/>
                </a:lnTo>
                <a:lnTo>
                  <a:pt x="82974" y="1802"/>
                </a:lnTo>
                <a:lnTo>
                  <a:pt x="82512" y="2103"/>
                </a:lnTo>
                <a:lnTo>
                  <a:pt x="82050" y="2403"/>
                </a:lnTo>
                <a:lnTo>
                  <a:pt x="81588" y="2750"/>
                </a:lnTo>
                <a:lnTo>
                  <a:pt x="81149" y="3096"/>
                </a:lnTo>
                <a:lnTo>
                  <a:pt x="80733" y="3443"/>
                </a:lnTo>
                <a:lnTo>
                  <a:pt x="80317" y="3836"/>
                </a:lnTo>
                <a:lnTo>
                  <a:pt x="79924" y="4229"/>
                </a:lnTo>
                <a:lnTo>
                  <a:pt x="79532" y="4621"/>
                </a:lnTo>
                <a:lnTo>
                  <a:pt x="79162" y="5060"/>
                </a:lnTo>
                <a:lnTo>
                  <a:pt x="78815" y="5476"/>
                </a:lnTo>
                <a:lnTo>
                  <a:pt x="78492" y="5938"/>
                </a:lnTo>
                <a:lnTo>
                  <a:pt x="78168" y="6401"/>
                </a:lnTo>
                <a:lnTo>
                  <a:pt x="77868" y="6863"/>
                </a:lnTo>
                <a:lnTo>
                  <a:pt x="77591" y="7348"/>
                </a:lnTo>
                <a:lnTo>
                  <a:pt x="77337" y="7856"/>
                </a:lnTo>
                <a:lnTo>
                  <a:pt x="77082" y="8341"/>
                </a:lnTo>
                <a:lnTo>
                  <a:pt x="76874" y="8850"/>
                </a:lnTo>
                <a:lnTo>
                  <a:pt x="76666" y="9381"/>
                </a:lnTo>
                <a:lnTo>
                  <a:pt x="76482" y="9913"/>
                </a:lnTo>
                <a:lnTo>
                  <a:pt x="76343" y="10444"/>
                </a:lnTo>
                <a:lnTo>
                  <a:pt x="76204" y="10976"/>
                </a:lnTo>
                <a:lnTo>
                  <a:pt x="76089" y="11530"/>
                </a:lnTo>
                <a:lnTo>
                  <a:pt x="75996" y="12085"/>
                </a:lnTo>
                <a:lnTo>
                  <a:pt x="75950" y="12639"/>
                </a:lnTo>
                <a:lnTo>
                  <a:pt x="75534" y="12085"/>
                </a:lnTo>
                <a:lnTo>
                  <a:pt x="75095" y="11576"/>
                </a:lnTo>
                <a:lnTo>
                  <a:pt x="74610" y="11068"/>
                </a:lnTo>
                <a:lnTo>
                  <a:pt x="74125" y="10606"/>
                </a:lnTo>
                <a:lnTo>
                  <a:pt x="73593" y="10167"/>
                </a:lnTo>
                <a:lnTo>
                  <a:pt x="73039" y="9751"/>
                </a:lnTo>
                <a:lnTo>
                  <a:pt x="72484" y="9358"/>
                </a:lnTo>
                <a:lnTo>
                  <a:pt x="71883" y="9012"/>
                </a:lnTo>
                <a:lnTo>
                  <a:pt x="71283" y="8688"/>
                </a:lnTo>
                <a:lnTo>
                  <a:pt x="70659" y="8411"/>
                </a:lnTo>
                <a:lnTo>
                  <a:pt x="70012" y="8157"/>
                </a:lnTo>
                <a:lnTo>
                  <a:pt x="69365" y="7926"/>
                </a:lnTo>
                <a:lnTo>
                  <a:pt x="68718" y="7764"/>
                </a:lnTo>
                <a:lnTo>
                  <a:pt x="68048" y="7602"/>
                </a:lnTo>
                <a:lnTo>
                  <a:pt x="67378" y="7510"/>
                </a:lnTo>
                <a:lnTo>
                  <a:pt x="66685" y="7440"/>
                </a:lnTo>
                <a:lnTo>
                  <a:pt x="66130" y="7417"/>
                </a:lnTo>
                <a:lnTo>
                  <a:pt x="65552" y="7417"/>
                </a:lnTo>
                <a:lnTo>
                  <a:pt x="64998" y="7440"/>
                </a:lnTo>
                <a:lnTo>
                  <a:pt x="64443" y="7533"/>
                </a:lnTo>
                <a:lnTo>
                  <a:pt x="63889" y="7625"/>
                </a:lnTo>
                <a:lnTo>
                  <a:pt x="63334" y="7764"/>
                </a:lnTo>
                <a:lnTo>
                  <a:pt x="62826" y="7949"/>
                </a:lnTo>
                <a:lnTo>
                  <a:pt x="62294" y="8180"/>
                </a:lnTo>
                <a:lnTo>
                  <a:pt x="61925" y="8411"/>
                </a:lnTo>
                <a:lnTo>
                  <a:pt x="61555" y="8642"/>
                </a:lnTo>
                <a:lnTo>
                  <a:pt x="61208" y="8896"/>
                </a:lnTo>
                <a:lnTo>
                  <a:pt x="60862" y="9150"/>
                </a:lnTo>
                <a:lnTo>
                  <a:pt x="60561" y="9451"/>
                </a:lnTo>
                <a:lnTo>
                  <a:pt x="60284" y="9751"/>
                </a:lnTo>
                <a:lnTo>
                  <a:pt x="60007" y="10074"/>
                </a:lnTo>
                <a:lnTo>
                  <a:pt x="59753" y="10421"/>
                </a:lnTo>
                <a:lnTo>
                  <a:pt x="59522" y="10768"/>
                </a:lnTo>
                <a:lnTo>
                  <a:pt x="59314" y="11137"/>
                </a:lnTo>
                <a:lnTo>
                  <a:pt x="59106" y="11507"/>
                </a:lnTo>
                <a:lnTo>
                  <a:pt x="58921" y="11900"/>
                </a:lnTo>
                <a:lnTo>
                  <a:pt x="58759" y="12316"/>
                </a:lnTo>
                <a:lnTo>
                  <a:pt x="58597" y="12732"/>
                </a:lnTo>
                <a:lnTo>
                  <a:pt x="58459" y="13148"/>
                </a:lnTo>
                <a:lnTo>
                  <a:pt x="58320" y="13587"/>
                </a:lnTo>
                <a:lnTo>
                  <a:pt x="58112" y="14465"/>
                </a:lnTo>
                <a:lnTo>
                  <a:pt x="57950" y="15366"/>
                </a:lnTo>
                <a:lnTo>
                  <a:pt x="57812" y="16290"/>
                </a:lnTo>
                <a:lnTo>
                  <a:pt x="57719" y="17237"/>
                </a:lnTo>
                <a:lnTo>
                  <a:pt x="57673" y="18185"/>
                </a:lnTo>
                <a:lnTo>
                  <a:pt x="57650" y="19109"/>
                </a:lnTo>
                <a:lnTo>
                  <a:pt x="57627" y="20033"/>
                </a:lnTo>
                <a:lnTo>
                  <a:pt x="57650" y="20957"/>
                </a:lnTo>
                <a:lnTo>
                  <a:pt x="56864" y="20218"/>
                </a:lnTo>
                <a:lnTo>
                  <a:pt x="56079" y="19548"/>
                </a:lnTo>
                <a:lnTo>
                  <a:pt x="55247" y="18901"/>
                </a:lnTo>
                <a:lnTo>
                  <a:pt x="54392" y="18277"/>
                </a:lnTo>
                <a:lnTo>
                  <a:pt x="53491" y="17723"/>
                </a:lnTo>
                <a:lnTo>
                  <a:pt x="52590" y="17168"/>
                </a:lnTo>
                <a:lnTo>
                  <a:pt x="51666" y="16683"/>
                </a:lnTo>
                <a:lnTo>
                  <a:pt x="50695" y="16244"/>
                </a:lnTo>
                <a:lnTo>
                  <a:pt x="49725" y="15828"/>
                </a:lnTo>
                <a:lnTo>
                  <a:pt x="48754" y="15458"/>
                </a:lnTo>
                <a:lnTo>
                  <a:pt x="47738" y="15135"/>
                </a:lnTo>
                <a:lnTo>
                  <a:pt x="46721" y="14857"/>
                </a:lnTo>
                <a:lnTo>
                  <a:pt x="45704" y="14626"/>
                </a:lnTo>
                <a:lnTo>
                  <a:pt x="44664" y="14418"/>
                </a:lnTo>
                <a:lnTo>
                  <a:pt x="43625" y="14280"/>
                </a:lnTo>
                <a:lnTo>
                  <a:pt x="42562" y="14187"/>
                </a:lnTo>
                <a:lnTo>
                  <a:pt x="41661" y="14141"/>
                </a:lnTo>
                <a:lnTo>
                  <a:pt x="40783" y="14164"/>
                </a:lnTo>
                <a:lnTo>
                  <a:pt x="40320" y="14187"/>
                </a:lnTo>
                <a:lnTo>
                  <a:pt x="39881" y="14210"/>
                </a:lnTo>
                <a:lnTo>
                  <a:pt x="39442" y="14257"/>
                </a:lnTo>
                <a:lnTo>
                  <a:pt x="38980" y="14326"/>
                </a:lnTo>
                <a:lnTo>
                  <a:pt x="38564" y="14418"/>
                </a:lnTo>
                <a:lnTo>
                  <a:pt x="38125" y="14511"/>
                </a:lnTo>
                <a:lnTo>
                  <a:pt x="37686" y="14626"/>
                </a:lnTo>
                <a:lnTo>
                  <a:pt x="37270" y="14765"/>
                </a:lnTo>
                <a:lnTo>
                  <a:pt x="36878" y="14927"/>
                </a:lnTo>
                <a:lnTo>
                  <a:pt x="36462" y="15112"/>
                </a:lnTo>
                <a:lnTo>
                  <a:pt x="36069" y="15296"/>
                </a:lnTo>
                <a:lnTo>
                  <a:pt x="35699" y="15527"/>
                </a:lnTo>
                <a:lnTo>
                  <a:pt x="35353" y="15759"/>
                </a:lnTo>
                <a:lnTo>
                  <a:pt x="35029" y="16013"/>
                </a:lnTo>
                <a:lnTo>
                  <a:pt x="34706" y="16267"/>
                </a:lnTo>
                <a:lnTo>
                  <a:pt x="34405" y="16521"/>
                </a:lnTo>
                <a:lnTo>
                  <a:pt x="34128" y="16821"/>
                </a:lnTo>
                <a:lnTo>
                  <a:pt x="33874" y="17122"/>
                </a:lnTo>
                <a:lnTo>
                  <a:pt x="33620" y="17422"/>
                </a:lnTo>
                <a:lnTo>
                  <a:pt x="33389" y="17746"/>
                </a:lnTo>
                <a:lnTo>
                  <a:pt x="33158" y="18069"/>
                </a:lnTo>
                <a:lnTo>
                  <a:pt x="32950" y="18416"/>
                </a:lnTo>
                <a:lnTo>
                  <a:pt x="32742" y="18762"/>
                </a:lnTo>
                <a:lnTo>
                  <a:pt x="32557" y="19132"/>
                </a:lnTo>
                <a:lnTo>
                  <a:pt x="32210" y="19871"/>
                </a:lnTo>
                <a:lnTo>
                  <a:pt x="31910" y="20657"/>
                </a:lnTo>
                <a:lnTo>
                  <a:pt x="31656" y="21443"/>
                </a:lnTo>
                <a:lnTo>
                  <a:pt x="31425" y="22251"/>
                </a:lnTo>
                <a:lnTo>
                  <a:pt x="31217" y="23083"/>
                </a:lnTo>
                <a:lnTo>
                  <a:pt x="31055" y="23938"/>
                </a:lnTo>
                <a:lnTo>
                  <a:pt x="30916" y="24770"/>
                </a:lnTo>
                <a:lnTo>
                  <a:pt x="30778" y="25625"/>
                </a:lnTo>
                <a:lnTo>
                  <a:pt x="30570" y="27289"/>
                </a:lnTo>
                <a:lnTo>
                  <a:pt x="30316" y="27034"/>
                </a:lnTo>
                <a:lnTo>
                  <a:pt x="30061" y="26780"/>
                </a:lnTo>
                <a:lnTo>
                  <a:pt x="29784" y="26572"/>
                </a:lnTo>
                <a:lnTo>
                  <a:pt x="29484" y="26364"/>
                </a:lnTo>
                <a:lnTo>
                  <a:pt x="29160" y="26179"/>
                </a:lnTo>
                <a:lnTo>
                  <a:pt x="28837" y="26018"/>
                </a:lnTo>
                <a:lnTo>
                  <a:pt x="28513" y="25879"/>
                </a:lnTo>
                <a:lnTo>
                  <a:pt x="28167" y="25764"/>
                </a:lnTo>
                <a:lnTo>
                  <a:pt x="27820" y="25671"/>
                </a:lnTo>
                <a:lnTo>
                  <a:pt x="27473" y="25602"/>
                </a:lnTo>
                <a:lnTo>
                  <a:pt x="27127" y="25556"/>
                </a:lnTo>
                <a:lnTo>
                  <a:pt x="26757" y="25532"/>
                </a:lnTo>
                <a:lnTo>
                  <a:pt x="26411" y="25556"/>
                </a:lnTo>
                <a:lnTo>
                  <a:pt x="26041" y="25579"/>
                </a:lnTo>
                <a:lnTo>
                  <a:pt x="25694" y="25625"/>
                </a:lnTo>
                <a:lnTo>
                  <a:pt x="25348" y="25694"/>
                </a:lnTo>
                <a:lnTo>
                  <a:pt x="25001" y="25810"/>
                </a:lnTo>
                <a:lnTo>
                  <a:pt x="24678" y="25948"/>
                </a:lnTo>
                <a:lnTo>
                  <a:pt x="24354" y="26087"/>
                </a:lnTo>
                <a:lnTo>
                  <a:pt x="24031" y="26272"/>
                </a:lnTo>
                <a:lnTo>
                  <a:pt x="23730" y="26457"/>
                </a:lnTo>
                <a:lnTo>
                  <a:pt x="23453" y="26688"/>
                </a:lnTo>
                <a:lnTo>
                  <a:pt x="23176" y="26919"/>
                </a:lnTo>
                <a:lnTo>
                  <a:pt x="22922" y="27173"/>
                </a:lnTo>
                <a:lnTo>
                  <a:pt x="22690" y="27427"/>
                </a:lnTo>
                <a:lnTo>
                  <a:pt x="22459" y="27728"/>
                </a:lnTo>
                <a:lnTo>
                  <a:pt x="22251" y="28028"/>
                </a:lnTo>
                <a:lnTo>
                  <a:pt x="22090" y="28328"/>
                </a:lnTo>
                <a:lnTo>
                  <a:pt x="21928" y="28652"/>
                </a:lnTo>
                <a:lnTo>
                  <a:pt x="21789" y="28975"/>
                </a:lnTo>
                <a:lnTo>
                  <a:pt x="21674" y="29322"/>
                </a:lnTo>
                <a:lnTo>
                  <a:pt x="21581" y="29668"/>
                </a:lnTo>
                <a:lnTo>
                  <a:pt x="21212" y="29484"/>
                </a:lnTo>
                <a:lnTo>
                  <a:pt x="20819" y="29322"/>
                </a:lnTo>
                <a:lnTo>
                  <a:pt x="20426" y="29183"/>
                </a:lnTo>
                <a:lnTo>
                  <a:pt x="20010" y="29068"/>
                </a:lnTo>
                <a:lnTo>
                  <a:pt x="19617" y="28952"/>
                </a:lnTo>
                <a:lnTo>
                  <a:pt x="19201" y="28860"/>
                </a:lnTo>
                <a:lnTo>
                  <a:pt x="18786" y="28790"/>
                </a:lnTo>
                <a:lnTo>
                  <a:pt x="18393" y="28744"/>
                </a:lnTo>
                <a:lnTo>
                  <a:pt x="17977" y="28698"/>
                </a:lnTo>
                <a:lnTo>
                  <a:pt x="17538" y="28675"/>
                </a:lnTo>
                <a:lnTo>
                  <a:pt x="17122" y="28652"/>
                </a:lnTo>
                <a:lnTo>
                  <a:pt x="16706" y="28652"/>
                </a:lnTo>
                <a:lnTo>
                  <a:pt x="16290" y="28675"/>
                </a:lnTo>
                <a:lnTo>
                  <a:pt x="15874" y="28698"/>
                </a:lnTo>
                <a:lnTo>
                  <a:pt x="15019" y="28814"/>
                </a:lnTo>
                <a:lnTo>
                  <a:pt x="14187" y="28975"/>
                </a:lnTo>
                <a:lnTo>
                  <a:pt x="13356" y="29183"/>
                </a:lnTo>
                <a:lnTo>
                  <a:pt x="12524" y="29461"/>
                </a:lnTo>
                <a:lnTo>
                  <a:pt x="11738" y="29761"/>
                </a:lnTo>
                <a:lnTo>
                  <a:pt x="10953" y="30107"/>
                </a:lnTo>
                <a:lnTo>
                  <a:pt x="10167" y="30523"/>
                </a:lnTo>
                <a:lnTo>
                  <a:pt x="9428" y="30939"/>
                </a:lnTo>
                <a:lnTo>
                  <a:pt x="8734" y="31425"/>
                </a:lnTo>
                <a:lnTo>
                  <a:pt x="8041" y="31933"/>
                </a:lnTo>
                <a:lnTo>
                  <a:pt x="7371" y="32464"/>
                </a:lnTo>
                <a:lnTo>
                  <a:pt x="6747" y="33019"/>
                </a:lnTo>
                <a:lnTo>
                  <a:pt x="6123" y="33597"/>
                </a:lnTo>
                <a:lnTo>
                  <a:pt x="5546" y="34197"/>
                </a:lnTo>
                <a:lnTo>
                  <a:pt x="4968" y="34821"/>
                </a:lnTo>
                <a:lnTo>
                  <a:pt x="4414" y="35468"/>
                </a:lnTo>
                <a:lnTo>
                  <a:pt x="3859" y="36115"/>
                </a:lnTo>
                <a:lnTo>
                  <a:pt x="3351" y="36808"/>
                </a:lnTo>
                <a:lnTo>
                  <a:pt x="2842" y="37478"/>
                </a:lnTo>
                <a:lnTo>
                  <a:pt x="2334" y="38172"/>
                </a:lnTo>
                <a:lnTo>
                  <a:pt x="1849" y="38888"/>
                </a:lnTo>
                <a:lnTo>
                  <a:pt x="924" y="40320"/>
                </a:lnTo>
                <a:lnTo>
                  <a:pt x="0" y="41776"/>
                </a:lnTo>
                <a:lnTo>
                  <a:pt x="485" y="42030"/>
                </a:lnTo>
                <a:lnTo>
                  <a:pt x="971" y="42284"/>
                </a:lnTo>
                <a:lnTo>
                  <a:pt x="1456" y="42516"/>
                </a:lnTo>
                <a:lnTo>
                  <a:pt x="1941" y="42747"/>
                </a:lnTo>
                <a:lnTo>
                  <a:pt x="2449" y="42931"/>
                </a:lnTo>
                <a:lnTo>
                  <a:pt x="2958" y="43139"/>
                </a:lnTo>
                <a:lnTo>
                  <a:pt x="3974" y="43486"/>
                </a:lnTo>
                <a:lnTo>
                  <a:pt x="5014" y="43786"/>
                </a:lnTo>
                <a:lnTo>
                  <a:pt x="6077" y="44064"/>
                </a:lnTo>
                <a:lnTo>
                  <a:pt x="7140" y="44318"/>
                </a:lnTo>
                <a:lnTo>
                  <a:pt x="8203" y="44549"/>
                </a:lnTo>
                <a:lnTo>
                  <a:pt x="10883" y="45080"/>
                </a:lnTo>
                <a:lnTo>
                  <a:pt x="13610" y="45566"/>
                </a:lnTo>
                <a:lnTo>
                  <a:pt x="16313" y="46005"/>
                </a:lnTo>
                <a:lnTo>
                  <a:pt x="19040" y="46397"/>
                </a:lnTo>
                <a:lnTo>
                  <a:pt x="21766" y="46744"/>
                </a:lnTo>
                <a:lnTo>
                  <a:pt x="24516" y="47067"/>
                </a:lnTo>
                <a:lnTo>
                  <a:pt x="27242" y="47322"/>
                </a:lnTo>
                <a:lnTo>
                  <a:pt x="29992" y="47576"/>
                </a:lnTo>
                <a:lnTo>
                  <a:pt x="32742" y="47761"/>
                </a:lnTo>
                <a:lnTo>
                  <a:pt x="35491" y="47945"/>
                </a:lnTo>
                <a:lnTo>
                  <a:pt x="38241" y="48084"/>
                </a:lnTo>
                <a:lnTo>
                  <a:pt x="41014" y="48223"/>
                </a:lnTo>
                <a:lnTo>
                  <a:pt x="43763" y="48315"/>
                </a:lnTo>
                <a:lnTo>
                  <a:pt x="46513" y="48408"/>
                </a:lnTo>
                <a:lnTo>
                  <a:pt x="52035" y="48546"/>
                </a:lnTo>
                <a:lnTo>
                  <a:pt x="55247" y="48592"/>
                </a:lnTo>
                <a:lnTo>
                  <a:pt x="58482" y="48639"/>
                </a:lnTo>
                <a:lnTo>
                  <a:pt x="61717" y="48662"/>
                </a:lnTo>
                <a:lnTo>
                  <a:pt x="68163" y="48662"/>
                </a:lnTo>
                <a:lnTo>
                  <a:pt x="71398" y="48639"/>
                </a:lnTo>
                <a:lnTo>
                  <a:pt x="74633" y="48569"/>
                </a:lnTo>
                <a:lnTo>
                  <a:pt x="77868" y="48500"/>
                </a:lnTo>
                <a:lnTo>
                  <a:pt x="81080" y="48408"/>
                </a:lnTo>
                <a:lnTo>
                  <a:pt x="84315" y="48269"/>
                </a:lnTo>
                <a:lnTo>
                  <a:pt x="87526" y="48130"/>
                </a:lnTo>
                <a:lnTo>
                  <a:pt x="90761" y="47945"/>
                </a:lnTo>
                <a:lnTo>
                  <a:pt x="93973" y="47738"/>
                </a:lnTo>
                <a:lnTo>
                  <a:pt x="97208" y="47506"/>
                </a:lnTo>
                <a:lnTo>
                  <a:pt x="100420" y="47229"/>
                </a:lnTo>
                <a:lnTo>
                  <a:pt x="103631" y="46906"/>
                </a:lnTo>
                <a:lnTo>
                  <a:pt x="104394" y="46836"/>
                </a:lnTo>
                <a:lnTo>
                  <a:pt x="104764" y="46767"/>
                </a:lnTo>
                <a:lnTo>
                  <a:pt x="105156" y="46675"/>
                </a:lnTo>
                <a:lnTo>
                  <a:pt x="105503" y="46582"/>
                </a:lnTo>
                <a:lnTo>
                  <a:pt x="105873" y="46444"/>
                </a:lnTo>
                <a:lnTo>
                  <a:pt x="106196" y="46259"/>
                </a:lnTo>
                <a:lnTo>
                  <a:pt x="106496" y="46051"/>
                </a:lnTo>
                <a:lnTo>
                  <a:pt x="106728" y="45866"/>
                </a:lnTo>
                <a:lnTo>
                  <a:pt x="106912" y="45681"/>
                </a:lnTo>
                <a:lnTo>
                  <a:pt x="107074" y="45450"/>
                </a:lnTo>
                <a:lnTo>
                  <a:pt x="107236" y="45219"/>
                </a:lnTo>
                <a:lnTo>
                  <a:pt x="107398" y="44988"/>
                </a:lnTo>
                <a:lnTo>
                  <a:pt x="107536" y="44734"/>
                </a:lnTo>
                <a:lnTo>
                  <a:pt x="107790" y="44248"/>
                </a:lnTo>
                <a:lnTo>
                  <a:pt x="108183" y="43324"/>
                </a:lnTo>
                <a:lnTo>
                  <a:pt x="108530" y="42377"/>
                </a:lnTo>
                <a:lnTo>
                  <a:pt x="108853" y="41430"/>
                </a:lnTo>
                <a:lnTo>
                  <a:pt x="109131" y="40459"/>
                </a:lnTo>
                <a:lnTo>
                  <a:pt x="109362" y="39489"/>
                </a:lnTo>
                <a:lnTo>
                  <a:pt x="109570" y="38518"/>
                </a:lnTo>
                <a:lnTo>
                  <a:pt x="109731" y="37525"/>
                </a:lnTo>
                <a:lnTo>
                  <a:pt x="109870" y="36531"/>
                </a:lnTo>
                <a:lnTo>
                  <a:pt x="109985" y="35514"/>
                </a:lnTo>
                <a:lnTo>
                  <a:pt x="110055" y="34498"/>
                </a:lnTo>
                <a:lnTo>
                  <a:pt x="110124" y="33504"/>
                </a:lnTo>
                <a:lnTo>
                  <a:pt x="110170" y="32487"/>
                </a:lnTo>
                <a:lnTo>
                  <a:pt x="110217" y="31471"/>
                </a:lnTo>
                <a:lnTo>
                  <a:pt x="110217" y="30454"/>
                </a:lnTo>
                <a:lnTo>
                  <a:pt x="110240" y="28421"/>
                </a:lnTo>
                <a:lnTo>
                  <a:pt x="110217" y="26896"/>
                </a:lnTo>
                <a:lnTo>
                  <a:pt x="110193" y="25371"/>
                </a:lnTo>
                <a:lnTo>
                  <a:pt x="110124" y="23846"/>
                </a:lnTo>
                <a:lnTo>
                  <a:pt x="110009" y="22321"/>
                </a:lnTo>
                <a:lnTo>
                  <a:pt x="109939" y="21558"/>
                </a:lnTo>
                <a:lnTo>
                  <a:pt x="109847" y="20819"/>
                </a:lnTo>
                <a:lnTo>
                  <a:pt x="109731" y="20056"/>
                </a:lnTo>
                <a:lnTo>
                  <a:pt x="109593" y="19317"/>
                </a:lnTo>
                <a:lnTo>
                  <a:pt x="109454" y="18578"/>
                </a:lnTo>
                <a:lnTo>
                  <a:pt x="109269" y="17838"/>
                </a:lnTo>
                <a:lnTo>
                  <a:pt x="109084" y="17099"/>
                </a:lnTo>
                <a:lnTo>
                  <a:pt x="108853" y="16359"/>
                </a:lnTo>
                <a:lnTo>
                  <a:pt x="108715" y="15943"/>
                </a:lnTo>
                <a:lnTo>
                  <a:pt x="108553" y="15504"/>
                </a:lnTo>
                <a:lnTo>
                  <a:pt x="108206" y="14696"/>
                </a:lnTo>
                <a:lnTo>
                  <a:pt x="107814" y="13910"/>
                </a:lnTo>
                <a:lnTo>
                  <a:pt x="107374" y="13148"/>
                </a:lnTo>
                <a:lnTo>
                  <a:pt x="106912" y="12431"/>
                </a:lnTo>
                <a:lnTo>
                  <a:pt x="106404" y="11715"/>
                </a:lnTo>
                <a:lnTo>
                  <a:pt x="105873" y="11022"/>
                </a:lnTo>
                <a:lnTo>
                  <a:pt x="105341" y="10352"/>
                </a:lnTo>
                <a:lnTo>
                  <a:pt x="104764" y="9682"/>
                </a:lnTo>
                <a:lnTo>
                  <a:pt x="104186" y="9035"/>
                </a:lnTo>
                <a:lnTo>
                  <a:pt x="102984" y="7764"/>
                </a:lnTo>
                <a:lnTo>
                  <a:pt x="101783" y="6493"/>
                </a:lnTo>
                <a:lnTo>
                  <a:pt x="100604" y="5176"/>
                </a:lnTo>
                <a:lnTo>
                  <a:pt x="99957" y="4506"/>
                </a:lnTo>
                <a:lnTo>
                  <a:pt x="99264" y="3836"/>
                </a:lnTo>
                <a:lnTo>
                  <a:pt x="98548" y="3235"/>
                </a:lnTo>
                <a:lnTo>
                  <a:pt x="97785" y="2680"/>
                </a:lnTo>
                <a:lnTo>
                  <a:pt x="97393" y="2403"/>
                </a:lnTo>
                <a:lnTo>
                  <a:pt x="97000" y="2172"/>
                </a:lnTo>
                <a:lnTo>
                  <a:pt x="96607" y="1918"/>
                </a:lnTo>
                <a:lnTo>
                  <a:pt x="96191" y="1687"/>
                </a:lnTo>
                <a:lnTo>
                  <a:pt x="95775" y="1479"/>
                </a:lnTo>
                <a:lnTo>
                  <a:pt x="95359" y="1271"/>
                </a:lnTo>
                <a:lnTo>
                  <a:pt x="94943" y="1086"/>
                </a:lnTo>
                <a:lnTo>
                  <a:pt x="94504" y="924"/>
                </a:lnTo>
                <a:lnTo>
                  <a:pt x="94065" y="763"/>
                </a:lnTo>
                <a:lnTo>
                  <a:pt x="93626" y="624"/>
                </a:lnTo>
                <a:lnTo>
                  <a:pt x="93187" y="485"/>
                </a:lnTo>
                <a:lnTo>
                  <a:pt x="92725" y="370"/>
                </a:lnTo>
                <a:lnTo>
                  <a:pt x="92286" y="254"/>
                </a:lnTo>
                <a:lnTo>
                  <a:pt x="91824" y="185"/>
                </a:lnTo>
                <a:lnTo>
                  <a:pt x="91362" y="116"/>
                </a:lnTo>
                <a:lnTo>
                  <a:pt x="90900" y="46"/>
                </a:lnTo>
                <a:lnTo>
                  <a:pt x="90438" y="23"/>
                </a:lnTo>
                <a:lnTo>
                  <a:pt x="89976"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1">
  <p:cSld name="CUSTOM_14_2">
    <p:spTree>
      <p:nvGrpSpPr>
        <p:cNvPr id="1" name="Shape 963"/>
        <p:cNvGrpSpPr/>
        <p:nvPr/>
      </p:nvGrpSpPr>
      <p:grpSpPr>
        <a:xfrm>
          <a:off x="0" y="0"/>
          <a:ext cx="0" cy="0"/>
          <a:chOff x="0" y="0"/>
          <a:chExt cx="0" cy="0"/>
        </a:xfrm>
      </p:grpSpPr>
      <p:sp>
        <p:nvSpPr>
          <p:cNvPr id="964" name="Google Shape;964;p22"/>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965" name="Google Shape;965;p22"/>
          <p:cNvGrpSpPr/>
          <p:nvPr/>
        </p:nvGrpSpPr>
        <p:grpSpPr>
          <a:xfrm>
            <a:off x="152" y="-47625"/>
            <a:ext cx="9143695" cy="5238750"/>
            <a:chOff x="720275" y="238125"/>
            <a:chExt cx="6179425" cy="5238750"/>
          </a:xfrm>
        </p:grpSpPr>
        <p:sp>
          <p:nvSpPr>
            <p:cNvPr id="966" name="Google Shape;966;p22"/>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 name="Google Shape;988;p22"/>
          <p:cNvSpPr txBox="1">
            <a:spLocks noGrp="1"/>
          </p:cNvSpPr>
          <p:nvPr>
            <p:ph type="subTitle" idx="1"/>
          </p:nvPr>
        </p:nvSpPr>
        <p:spPr>
          <a:xfrm>
            <a:off x="4983315" y="1363650"/>
            <a:ext cx="3150000" cy="272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89" name="Google Shape;989;p22"/>
          <p:cNvSpPr txBox="1">
            <a:spLocks noGrp="1"/>
          </p:cNvSpPr>
          <p:nvPr>
            <p:ph type="subTitle" idx="2"/>
          </p:nvPr>
        </p:nvSpPr>
        <p:spPr>
          <a:xfrm>
            <a:off x="1010685" y="1363650"/>
            <a:ext cx="3150600" cy="2723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90" name="Google Shape;990;p22"/>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991" name="Google Shape;991;p22"/>
          <p:cNvSpPr/>
          <p:nvPr/>
        </p:nvSpPr>
        <p:spPr>
          <a:xfrm rot="5400000">
            <a:off x="-2532787" y="1333259"/>
            <a:ext cx="5183732" cy="2517215"/>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sp>
        <p:nvSpPr>
          <p:cNvPr id="992" name="Google Shape;992;p22"/>
          <p:cNvSpPr/>
          <p:nvPr/>
        </p:nvSpPr>
        <p:spPr>
          <a:xfrm rot="-5400000" flipH="1">
            <a:off x="6493055" y="1336273"/>
            <a:ext cx="5183732" cy="2517215"/>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14_1">
    <p:spTree>
      <p:nvGrpSpPr>
        <p:cNvPr id="1" name="Shape 993"/>
        <p:cNvGrpSpPr/>
        <p:nvPr/>
      </p:nvGrpSpPr>
      <p:grpSpPr>
        <a:xfrm>
          <a:off x="0" y="0"/>
          <a:ext cx="0" cy="0"/>
          <a:chOff x="0" y="0"/>
          <a:chExt cx="0" cy="0"/>
        </a:xfrm>
      </p:grpSpPr>
      <p:grpSp>
        <p:nvGrpSpPr>
          <p:cNvPr id="994" name="Google Shape;994;p23"/>
          <p:cNvGrpSpPr/>
          <p:nvPr/>
        </p:nvGrpSpPr>
        <p:grpSpPr>
          <a:xfrm>
            <a:off x="152" y="-47625"/>
            <a:ext cx="9143695" cy="5238750"/>
            <a:chOff x="720275" y="238125"/>
            <a:chExt cx="6179425" cy="5238750"/>
          </a:xfrm>
        </p:grpSpPr>
        <p:sp>
          <p:nvSpPr>
            <p:cNvPr id="995" name="Google Shape;995;p23"/>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3"/>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3"/>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3"/>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3"/>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3"/>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3"/>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3"/>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3"/>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3"/>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3"/>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3"/>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3"/>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3"/>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3"/>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3"/>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3"/>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3"/>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3"/>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 name="Google Shape;1017;p23"/>
          <p:cNvSpPr txBox="1">
            <a:spLocks noGrp="1"/>
          </p:cNvSpPr>
          <p:nvPr>
            <p:ph type="title"/>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8" name="Google Shape;1018;p23"/>
          <p:cNvSpPr txBox="1">
            <a:spLocks noGrp="1"/>
          </p:cNvSpPr>
          <p:nvPr>
            <p:ph type="subTitle" idx="1"/>
          </p:nvPr>
        </p:nvSpPr>
        <p:spPr>
          <a:xfrm>
            <a:off x="721879" y="2822700"/>
            <a:ext cx="25017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19" name="Google Shape;1019;p23"/>
          <p:cNvSpPr txBox="1">
            <a:spLocks noGrp="1"/>
          </p:cNvSpPr>
          <p:nvPr>
            <p:ph type="subTitle" idx="2"/>
          </p:nvPr>
        </p:nvSpPr>
        <p:spPr>
          <a:xfrm>
            <a:off x="3321150" y="2822700"/>
            <a:ext cx="25017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20" name="Google Shape;1020;p23"/>
          <p:cNvSpPr txBox="1">
            <a:spLocks noGrp="1"/>
          </p:cNvSpPr>
          <p:nvPr>
            <p:ph type="subTitle" idx="3"/>
          </p:nvPr>
        </p:nvSpPr>
        <p:spPr>
          <a:xfrm>
            <a:off x="5920421" y="2822700"/>
            <a:ext cx="25017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21" name="Google Shape;1021;p23"/>
          <p:cNvSpPr txBox="1">
            <a:spLocks noGrp="1"/>
          </p:cNvSpPr>
          <p:nvPr>
            <p:ph type="title" idx="4"/>
          </p:nvPr>
        </p:nvSpPr>
        <p:spPr>
          <a:xfrm>
            <a:off x="719929" y="2603244"/>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000" b="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22" name="Google Shape;1022;p23"/>
          <p:cNvSpPr txBox="1">
            <a:spLocks noGrp="1"/>
          </p:cNvSpPr>
          <p:nvPr>
            <p:ph type="title" idx="5"/>
          </p:nvPr>
        </p:nvSpPr>
        <p:spPr>
          <a:xfrm>
            <a:off x="3319200" y="2603244"/>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000" b="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23" name="Google Shape;1023;p23"/>
          <p:cNvSpPr txBox="1">
            <a:spLocks noGrp="1"/>
          </p:cNvSpPr>
          <p:nvPr>
            <p:ph type="title" idx="6"/>
          </p:nvPr>
        </p:nvSpPr>
        <p:spPr>
          <a:xfrm>
            <a:off x="5918471" y="2603244"/>
            <a:ext cx="25056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000" b="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24" name="Google Shape;1024;p23"/>
          <p:cNvSpPr/>
          <p:nvPr/>
        </p:nvSpPr>
        <p:spPr>
          <a:xfrm>
            <a:off x="-289199" y="-152575"/>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3"/>
          <p:cNvSpPr/>
          <p:nvPr/>
        </p:nvSpPr>
        <p:spPr>
          <a:xfrm rot="-9495618">
            <a:off x="8404283" y="-188588"/>
            <a:ext cx="1265107" cy="1848547"/>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 name="Google Shape;1026;p23"/>
          <p:cNvGrpSpPr/>
          <p:nvPr/>
        </p:nvGrpSpPr>
        <p:grpSpPr>
          <a:xfrm>
            <a:off x="0" y="4503550"/>
            <a:ext cx="9144000" cy="2240126"/>
            <a:chOff x="0" y="2903350"/>
            <a:chExt cx="9144000" cy="2240126"/>
          </a:xfrm>
        </p:grpSpPr>
        <p:sp>
          <p:nvSpPr>
            <p:cNvPr id="1027" name="Google Shape;1027;p23"/>
            <p:cNvSpPr/>
            <p:nvPr/>
          </p:nvSpPr>
          <p:spPr>
            <a:xfrm>
              <a:off x="0"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sp>
          <p:nvSpPr>
            <p:cNvPr id="1028" name="Google Shape;1028;p23"/>
            <p:cNvSpPr/>
            <p:nvPr/>
          </p:nvSpPr>
          <p:spPr>
            <a:xfrm flipH="1">
              <a:off x="4571941"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361"/>
        <p:cNvGrpSpPr/>
        <p:nvPr/>
      </p:nvGrpSpPr>
      <p:grpSpPr>
        <a:xfrm>
          <a:off x="0" y="0"/>
          <a:ext cx="0" cy="0"/>
          <a:chOff x="0" y="0"/>
          <a:chExt cx="0" cy="0"/>
        </a:xfrm>
      </p:grpSpPr>
      <p:grpSp>
        <p:nvGrpSpPr>
          <p:cNvPr id="1362" name="Google Shape;1362;p27"/>
          <p:cNvGrpSpPr/>
          <p:nvPr/>
        </p:nvGrpSpPr>
        <p:grpSpPr>
          <a:xfrm>
            <a:off x="152" y="-47625"/>
            <a:ext cx="9143695" cy="5238750"/>
            <a:chOff x="720275" y="238125"/>
            <a:chExt cx="6179425" cy="5238750"/>
          </a:xfrm>
        </p:grpSpPr>
        <p:sp>
          <p:nvSpPr>
            <p:cNvPr id="1363" name="Google Shape;1363;p27"/>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7"/>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7"/>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7"/>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7"/>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7"/>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7"/>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7"/>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7"/>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7"/>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7"/>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7"/>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7"/>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7"/>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7"/>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7"/>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7"/>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7"/>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7"/>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7"/>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7"/>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385;p27"/>
          <p:cNvSpPr txBox="1">
            <a:spLocks noGrp="1"/>
          </p:cNvSpPr>
          <p:nvPr>
            <p:ph type="title"/>
          </p:nvPr>
        </p:nvSpPr>
        <p:spPr>
          <a:xfrm>
            <a:off x="2259472" y="1298980"/>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86" name="Google Shape;1386;p27"/>
          <p:cNvSpPr txBox="1">
            <a:spLocks noGrp="1"/>
          </p:cNvSpPr>
          <p:nvPr>
            <p:ph type="subTitle" idx="1"/>
          </p:nvPr>
        </p:nvSpPr>
        <p:spPr>
          <a:xfrm>
            <a:off x="2259472" y="1508019"/>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7" name="Google Shape;1387;p27"/>
          <p:cNvSpPr txBox="1">
            <a:spLocks noGrp="1"/>
          </p:cNvSpPr>
          <p:nvPr>
            <p:ph type="title" idx="2"/>
          </p:nvPr>
        </p:nvSpPr>
        <p:spPr>
          <a:xfrm>
            <a:off x="5811147" y="1298980"/>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88" name="Google Shape;1388;p27"/>
          <p:cNvSpPr txBox="1">
            <a:spLocks noGrp="1"/>
          </p:cNvSpPr>
          <p:nvPr>
            <p:ph type="subTitle" idx="3"/>
          </p:nvPr>
        </p:nvSpPr>
        <p:spPr>
          <a:xfrm>
            <a:off x="5811147" y="1508019"/>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9" name="Google Shape;1389;p27"/>
          <p:cNvSpPr txBox="1">
            <a:spLocks noGrp="1"/>
          </p:cNvSpPr>
          <p:nvPr>
            <p:ph type="title" idx="4"/>
          </p:nvPr>
        </p:nvSpPr>
        <p:spPr>
          <a:xfrm>
            <a:off x="2259472" y="2471310"/>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0" name="Google Shape;1390;p27"/>
          <p:cNvSpPr txBox="1">
            <a:spLocks noGrp="1"/>
          </p:cNvSpPr>
          <p:nvPr>
            <p:ph type="subTitle" idx="5"/>
          </p:nvPr>
        </p:nvSpPr>
        <p:spPr>
          <a:xfrm>
            <a:off x="2259472" y="2680348"/>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1" name="Google Shape;1391;p27"/>
          <p:cNvSpPr txBox="1">
            <a:spLocks noGrp="1"/>
          </p:cNvSpPr>
          <p:nvPr>
            <p:ph type="title" idx="6"/>
          </p:nvPr>
        </p:nvSpPr>
        <p:spPr>
          <a:xfrm>
            <a:off x="5811147" y="2471310"/>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2" name="Google Shape;1392;p27"/>
          <p:cNvSpPr txBox="1">
            <a:spLocks noGrp="1"/>
          </p:cNvSpPr>
          <p:nvPr>
            <p:ph type="subTitle" idx="7"/>
          </p:nvPr>
        </p:nvSpPr>
        <p:spPr>
          <a:xfrm>
            <a:off x="5811147" y="2680348"/>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3" name="Google Shape;1393;p27"/>
          <p:cNvSpPr txBox="1">
            <a:spLocks noGrp="1"/>
          </p:cNvSpPr>
          <p:nvPr>
            <p:ph type="title" idx="8"/>
          </p:nvPr>
        </p:nvSpPr>
        <p:spPr>
          <a:xfrm>
            <a:off x="5811147" y="3651509"/>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4" name="Google Shape;1394;p27"/>
          <p:cNvSpPr txBox="1">
            <a:spLocks noGrp="1"/>
          </p:cNvSpPr>
          <p:nvPr>
            <p:ph type="subTitle" idx="9"/>
          </p:nvPr>
        </p:nvSpPr>
        <p:spPr>
          <a:xfrm>
            <a:off x="5811147" y="3860547"/>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5" name="Google Shape;1395;p27"/>
          <p:cNvSpPr txBox="1">
            <a:spLocks noGrp="1"/>
          </p:cNvSpPr>
          <p:nvPr>
            <p:ph type="title" idx="13"/>
          </p:nvPr>
        </p:nvSpPr>
        <p:spPr>
          <a:xfrm>
            <a:off x="2259472" y="3651509"/>
            <a:ext cx="1986000" cy="365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500"/>
              <a:buNone/>
              <a:defRPr sz="2000" b="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6" name="Google Shape;1396;p27"/>
          <p:cNvSpPr txBox="1">
            <a:spLocks noGrp="1"/>
          </p:cNvSpPr>
          <p:nvPr>
            <p:ph type="subTitle" idx="14"/>
          </p:nvPr>
        </p:nvSpPr>
        <p:spPr>
          <a:xfrm>
            <a:off x="2259472" y="3860547"/>
            <a:ext cx="1986000" cy="5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7" name="Google Shape;1397;p27"/>
          <p:cNvSpPr txBox="1">
            <a:spLocks noGrp="1"/>
          </p:cNvSpPr>
          <p:nvPr>
            <p:ph type="title" idx="15"/>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8" name="Google Shape;1398;p27"/>
          <p:cNvSpPr/>
          <p:nvPr/>
        </p:nvSpPr>
        <p:spPr>
          <a:xfrm>
            <a:off x="-289199" y="-152575"/>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 name="Google Shape;1399;p27"/>
          <p:cNvGrpSpPr/>
          <p:nvPr/>
        </p:nvGrpSpPr>
        <p:grpSpPr>
          <a:xfrm>
            <a:off x="0" y="4503550"/>
            <a:ext cx="9144000" cy="2240126"/>
            <a:chOff x="0" y="2903350"/>
            <a:chExt cx="9144000" cy="2240126"/>
          </a:xfrm>
        </p:grpSpPr>
        <p:sp>
          <p:nvSpPr>
            <p:cNvPr id="1400" name="Google Shape;1400;p27"/>
            <p:cNvSpPr/>
            <p:nvPr/>
          </p:nvSpPr>
          <p:spPr>
            <a:xfrm>
              <a:off x="0"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sp>
          <p:nvSpPr>
            <p:cNvPr id="1401" name="Google Shape;1401;p27"/>
            <p:cNvSpPr/>
            <p:nvPr/>
          </p:nvSpPr>
          <p:spPr>
            <a:xfrm flipH="1">
              <a:off x="4571941"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grpSp>
      <p:sp>
        <p:nvSpPr>
          <p:cNvPr id="1402" name="Google Shape;1402;p27"/>
          <p:cNvSpPr/>
          <p:nvPr/>
        </p:nvSpPr>
        <p:spPr>
          <a:xfrm rot="-9495618">
            <a:off x="8404283" y="-188588"/>
            <a:ext cx="1265107" cy="1848547"/>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472"/>
        <p:cNvGrpSpPr/>
        <p:nvPr/>
      </p:nvGrpSpPr>
      <p:grpSpPr>
        <a:xfrm>
          <a:off x="0" y="0"/>
          <a:ext cx="0" cy="0"/>
          <a:chOff x="0" y="0"/>
          <a:chExt cx="0" cy="0"/>
        </a:xfrm>
      </p:grpSpPr>
      <p:sp>
        <p:nvSpPr>
          <p:cNvPr id="1473" name="Google Shape;1473;p30"/>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1474" name="Google Shape;1474;p30"/>
          <p:cNvGrpSpPr/>
          <p:nvPr/>
        </p:nvGrpSpPr>
        <p:grpSpPr>
          <a:xfrm>
            <a:off x="152" y="-47625"/>
            <a:ext cx="9143695" cy="5238750"/>
            <a:chOff x="720275" y="238125"/>
            <a:chExt cx="6179425" cy="5238750"/>
          </a:xfrm>
        </p:grpSpPr>
        <p:sp>
          <p:nvSpPr>
            <p:cNvPr id="1475" name="Google Shape;1475;p30"/>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0"/>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0"/>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0"/>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0"/>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0"/>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0"/>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0"/>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0"/>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0"/>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0"/>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0"/>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0"/>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0"/>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0"/>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0"/>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0"/>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0"/>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0"/>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0"/>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0"/>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0"/>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 name="Google Shape;1497;p30"/>
          <p:cNvSpPr txBox="1">
            <a:spLocks noGrp="1"/>
          </p:cNvSpPr>
          <p:nvPr>
            <p:ph type="title"/>
          </p:nvPr>
        </p:nvSpPr>
        <p:spPr>
          <a:xfrm>
            <a:off x="2098027" y="576044"/>
            <a:ext cx="4947900" cy="10974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000"/>
              <a:buNone/>
              <a:defRPr sz="7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98" name="Google Shape;1498;p30"/>
          <p:cNvSpPr txBox="1">
            <a:spLocks noGrp="1"/>
          </p:cNvSpPr>
          <p:nvPr>
            <p:ph type="subTitle" idx="1"/>
          </p:nvPr>
        </p:nvSpPr>
        <p:spPr>
          <a:xfrm>
            <a:off x="2096250" y="1674589"/>
            <a:ext cx="49515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9" name="Google Shape;1499;p30"/>
          <p:cNvSpPr txBox="1"/>
          <p:nvPr/>
        </p:nvSpPr>
        <p:spPr>
          <a:xfrm>
            <a:off x="2098454" y="3648506"/>
            <a:ext cx="4947000" cy="548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CREDITS: This presentation template was created by </a:t>
            </a:r>
            <a:r>
              <a:rPr lang="en" sz="1200" b="1">
                <a:solidFill>
                  <a:schemeClr val="dk1"/>
                </a:solidFill>
                <a:uFill>
                  <a:noFill/>
                </a:uFill>
                <a:latin typeface="Albert Sans"/>
                <a:ea typeface="Albert Sans"/>
                <a:cs typeface="Albert Sans"/>
                <a:sym typeface="Albert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Albert Sans"/>
                <a:ea typeface="Albert Sans"/>
                <a:cs typeface="Albert Sans"/>
                <a:sym typeface="Albert Sans"/>
              </a:rPr>
              <a:t>, including icons by </a:t>
            </a:r>
            <a:r>
              <a:rPr lang="en" sz="1200" b="1">
                <a:solidFill>
                  <a:schemeClr val="dk1"/>
                </a:solidFill>
                <a:uFill>
                  <a:noFill/>
                </a:uFill>
                <a:latin typeface="Albert Sans"/>
                <a:ea typeface="Albert Sans"/>
                <a:cs typeface="Albert Sans"/>
                <a:sym typeface="Albert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Albert Sans"/>
                <a:ea typeface="Albert Sans"/>
                <a:cs typeface="Albert Sans"/>
                <a:sym typeface="Albert Sans"/>
              </a:rPr>
              <a:t>, infographics &amp; images by </a:t>
            </a:r>
            <a:r>
              <a:rPr lang="en" sz="1200" b="1">
                <a:solidFill>
                  <a:schemeClr val="dk1"/>
                </a:solidFill>
                <a:uFill>
                  <a:noFill/>
                </a:uFill>
                <a:latin typeface="Albert Sans"/>
                <a:ea typeface="Albert Sans"/>
                <a:cs typeface="Albert Sans"/>
                <a:sym typeface="Albert Sans"/>
                <a:hlinkClick r:id="rId4">
                  <a:extLst>
                    <a:ext uri="{A12FA001-AC4F-418D-AE19-62706E023703}">
                      <ahyp:hlinkClr xmlns:ahyp="http://schemas.microsoft.com/office/drawing/2018/hyperlinkcolor" val="tx"/>
                    </a:ext>
                  </a:extLst>
                </a:hlinkClick>
              </a:rPr>
              <a:t>Freepik</a:t>
            </a:r>
            <a:endParaRPr sz="1200" b="1">
              <a:solidFill>
                <a:schemeClr val="dk1"/>
              </a:solidFill>
              <a:latin typeface="Albert Sans"/>
              <a:ea typeface="Albert Sans"/>
              <a:cs typeface="Albert Sans"/>
              <a:sym typeface="Albert Sans"/>
            </a:endParaRPr>
          </a:p>
        </p:txBody>
      </p:sp>
      <p:sp>
        <p:nvSpPr>
          <p:cNvPr id="1500" name="Google Shape;1500;p30"/>
          <p:cNvSpPr/>
          <p:nvPr/>
        </p:nvSpPr>
        <p:spPr>
          <a:xfrm flipH="1">
            <a:off x="-556920" y="-301200"/>
            <a:ext cx="2087841" cy="1149511"/>
          </a:xfrm>
          <a:custGeom>
            <a:avLst/>
            <a:gdLst/>
            <a:ahLst/>
            <a:cxnLst/>
            <a:rect l="l" t="t" r="r" b="b"/>
            <a:pathLst>
              <a:path w="43649" h="24032" extrusionOk="0">
                <a:moveTo>
                  <a:pt x="29068" y="1"/>
                </a:moveTo>
                <a:lnTo>
                  <a:pt x="28490" y="24"/>
                </a:lnTo>
                <a:lnTo>
                  <a:pt x="27289" y="116"/>
                </a:lnTo>
                <a:lnTo>
                  <a:pt x="26111" y="232"/>
                </a:lnTo>
                <a:lnTo>
                  <a:pt x="24909" y="417"/>
                </a:lnTo>
                <a:lnTo>
                  <a:pt x="23731" y="625"/>
                </a:lnTo>
                <a:lnTo>
                  <a:pt x="22529" y="856"/>
                </a:lnTo>
                <a:lnTo>
                  <a:pt x="21351" y="1110"/>
                </a:lnTo>
                <a:lnTo>
                  <a:pt x="19040" y="1664"/>
                </a:lnTo>
                <a:lnTo>
                  <a:pt x="6447" y="4737"/>
                </a:lnTo>
                <a:lnTo>
                  <a:pt x="5592" y="4945"/>
                </a:lnTo>
                <a:lnTo>
                  <a:pt x="4714" y="5200"/>
                </a:lnTo>
                <a:lnTo>
                  <a:pt x="3859" y="5500"/>
                </a:lnTo>
                <a:lnTo>
                  <a:pt x="3420" y="5662"/>
                </a:lnTo>
                <a:lnTo>
                  <a:pt x="3027" y="5823"/>
                </a:lnTo>
                <a:lnTo>
                  <a:pt x="2612" y="6008"/>
                </a:lnTo>
                <a:lnTo>
                  <a:pt x="2242" y="6239"/>
                </a:lnTo>
                <a:lnTo>
                  <a:pt x="1872" y="6470"/>
                </a:lnTo>
                <a:lnTo>
                  <a:pt x="1502" y="6701"/>
                </a:lnTo>
                <a:lnTo>
                  <a:pt x="1179" y="6979"/>
                </a:lnTo>
                <a:lnTo>
                  <a:pt x="856" y="7279"/>
                </a:lnTo>
                <a:lnTo>
                  <a:pt x="578" y="7603"/>
                </a:lnTo>
                <a:lnTo>
                  <a:pt x="301" y="7972"/>
                </a:lnTo>
                <a:lnTo>
                  <a:pt x="185" y="8157"/>
                </a:lnTo>
                <a:lnTo>
                  <a:pt x="116" y="8365"/>
                </a:lnTo>
                <a:lnTo>
                  <a:pt x="47" y="8573"/>
                </a:lnTo>
                <a:lnTo>
                  <a:pt x="24" y="8804"/>
                </a:lnTo>
                <a:lnTo>
                  <a:pt x="1" y="9035"/>
                </a:lnTo>
                <a:lnTo>
                  <a:pt x="24" y="9266"/>
                </a:lnTo>
                <a:lnTo>
                  <a:pt x="47" y="9520"/>
                </a:lnTo>
                <a:lnTo>
                  <a:pt x="116" y="9775"/>
                </a:lnTo>
                <a:lnTo>
                  <a:pt x="185" y="10029"/>
                </a:lnTo>
                <a:lnTo>
                  <a:pt x="278" y="10306"/>
                </a:lnTo>
                <a:lnTo>
                  <a:pt x="393" y="10560"/>
                </a:lnTo>
                <a:lnTo>
                  <a:pt x="509" y="10837"/>
                </a:lnTo>
                <a:lnTo>
                  <a:pt x="809" y="11346"/>
                </a:lnTo>
                <a:lnTo>
                  <a:pt x="1179" y="11877"/>
                </a:lnTo>
                <a:lnTo>
                  <a:pt x="1572" y="12362"/>
                </a:lnTo>
                <a:lnTo>
                  <a:pt x="1988" y="12801"/>
                </a:lnTo>
                <a:lnTo>
                  <a:pt x="2450" y="13217"/>
                </a:lnTo>
                <a:lnTo>
                  <a:pt x="2912" y="13587"/>
                </a:lnTo>
                <a:lnTo>
                  <a:pt x="3166" y="13726"/>
                </a:lnTo>
                <a:lnTo>
                  <a:pt x="3397" y="13864"/>
                </a:lnTo>
                <a:lnTo>
                  <a:pt x="3651" y="13980"/>
                </a:lnTo>
                <a:lnTo>
                  <a:pt x="3882" y="14095"/>
                </a:lnTo>
                <a:lnTo>
                  <a:pt x="4113" y="14165"/>
                </a:lnTo>
                <a:lnTo>
                  <a:pt x="4368" y="14234"/>
                </a:lnTo>
                <a:lnTo>
                  <a:pt x="4599" y="14257"/>
                </a:lnTo>
                <a:lnTo>
                  <a:pt x="4807" y="14257"/>
                </a:lnTo>
                <a:lnTo>
                  <a:pt x="5061" y="14673"/>
                </a:lnTo>
                <a:lnTo>
                  <a:pt x="5315" y="15066"/>
                </a:lnTo>
                <a:lnTo>
                  <a:pt x="5615" y="15436"/>
                </a:lnTo>
                <a:lnTo>
                  <a:pt x="5916" y="15782"/>
                </a:lnTo>
                <a:lnTo>
                  <a:pt x="6239" y="16129"/>
                </a:lnTo>
                <a:lnTo>
                  <a:pt x="6563" y="16475"/>
                </a:lnTo>
                <a:lnTo>
                  <a:pt x="6909" y="16776"/>
                </a:lnTo>
                <a:lnTo>
                  <a:pt x="7279" y="17076"/>
                </a:lnTo>
                <a:lnTo>
                  <a:pt x="7672" y="17353"/>
                </a:lnTo>
                <a:lnTo>
                  <a:pt x="8065" y="17631"/>
                </a:lnTo>
                <a:lnTo>
                  <a:pt x="8457" y="17862"/>
                </a:lnTo>
                <a:lnTo>
                  <a:pt x="8873" y="18093"/>
                </a:lnTo>
                <a:lnTo>
                  <a:pt x="9312" y="18278"/>
                </a:lnTo>
                <a:lnTo>
                  <a:pt x="9751" y="18463"/>
                </a:lnTo>
                <a:lnTo>
                  <a:pt x="10190" y="18624"/>
                </a:lnTo>
                <a:lnTo>
                  <a:pt x="10629" y="18763"/>
                </a:lnTo>
                <a:lnTo>
                  <a:pt x="11092" y="18855"/>
                </a:lnTo>
                <a:lnTo>
                  <a:pt x="11554" y="18948"/>
                </a:lnTo>
                <a:lnTo>
                  <a:pt x="12016" y="19017"/>
                </a:lnTo>
                <a:lnTo>
                  <a:pt x="12501" y="19063"/>
                </a:lnTo>
                <a:lnTo>
                  <a:pt x="12963" y="19086"/>
                </a:lnTo>
                <a:lnTo>
                  <a:pt x="13448" y="19063"/>
                </a:lnTo>
                <a:lnTo>
                  <a:pt x="13910" y="19040"/>
                </a:lnTo>
                <a:lnTo>
                  <a:pt x="14373" y="18994"/>
                </a:lnTo>
                <a:lnTo>
                  <a:pt x="14835" y="18925"/>
                </a:lnTo>
                <a:lnTo>
                  <a:pt x="15297" y="18832"/>
                </a:lnTo>
                <a:lnTo>
                  <a:pt x="15759" y="18717"/>
                </a:lnTo>
                <a:lnTo>
                  <a:pt x="16221" y="18578"/>
                </a:lnTo>
                <a:lnTo>
                  <a:pt x="16660" y="18416"/>
                </a:lnTo>
                <a:lnTo>
                  <a:pt x="17099" y="18231"/>
                </a:lnTo>
                <a:lnTo>
                  <a:pt x="17515" y="18023"/>
                </a:lnTo>
                <a:lnTo>
                  <a:pt x="17931" y="17792"/>
                </a:lnTo>
                <a:lnTo>
                  <a:pt x="17954" y="18093"/>
                </a:lnTo>
                <a:lnTo>
                  <a:pt x="17977" y="18370"/>
                </a:lnTo>
                <a:lnTo>
                  <a:pt x="18023" y="18647"/>
                </a:lnTo>
                <a:lnTo>
                  <a:pt x="18070" y="18925"/>
                </a:lnTo>
                <a:lnTo>
                  <a:pt x="18139" y="19202"/>
                </a:lnTo>
                <a:lnTo>
                  <a:pt x="18231" y="19479"/>
                </a:lnTo>
                <a:lnTo>
                  <a:pt x="18324" y="19733"/>
                </a:lnTo>
                <a:lnTo>
                  <a:pt x="18439" y="20011"/>
                </a:lnTo>
                <a:lnTo>
                  <a:pt x="18717" y="20519"/>
                </a:lnTo>
                <a:lnTo>
                  <a:pt x="19040" y="21004"/>
                </a:lnTo>
                <a:lnTo>
                  <a:pt x="19387" y="21466"/>
                </a:lnTo>
                <a:lnTo>
                  <a:pt x="19779" y="21905"/>
                </a:lnTo>
                <a:lnTo>
                  <a:pt x="20218" y="22298"/>
                </a:lnTo>
                <a:lnTo>
                  <a:pt x="20681" y="22668"/>
                </a:lnTo>
                <a:lnTo>
                  <a:pt x="21166" y="23014"/>
                </a:lnTo>
                <a:lnTo>
                  <a:pt x="21674" y="23292"/>
                </a:lnTo>
                <a:lnTo>
                  <a:pt x="22206" y="23546"/>
                </a:lnTo>
                <a:lnTo>
                  <a:pt x="22760" y="23754"/>
                </a:lnTo>
                <a:lnTo>
                  <a:pt x="23315" y="23892"/>
                </a:lnTo>
                <a:lnTo>
                  <a:pt x="23869" y="23985"/>
                </a:lnTo>
                <a:lnTo>
                  <a:pt x="24447" y="24031"/>
                </a:lnTo>
                <a:lnTo>
                  <a:pt x="25001" y="24031"/>
                </a:lnTo>
                <a:lnTo>
                  <a:pt x="25579" y="23985"/>
                </a:lnTo>
                <a:lnTo>
                  <a:pt x="26134" y="23892"/>
                </a:lnTo>
                <a:lnTo>
                  <a:pt x="26688" y="23754"/>
                </a:lnTo>
                <a:lnTo>
                  <a:pt x="27220" y="23569"/>
                </a:lnTo>
                <a:lnTo>
                  <a:pt x="27751" y="23361"/>
                </a:lnTo>
                <a:lnTo>
                  <a:pt x="28259" y="23107"/>
                </a:lnTo>
                <a:lnTo>
                  <a:pt x="28745" y="22806"/>
                </a:lnTo>
                <a:lnTo>
                  <a:pt x="29230" y="22483"/>
                </a:lnTo>
                <a:lnTo>
                  <a:pt x="29669" y="22136"/>
                </a:lnTo>
                <a:lnTo>
                  <a:pt x="30108" y="21744"/>
                </a:lnTo>
                <a:lnTo>
                  <a:pt x="30501" y="21328"/>
                </a:lnTo>
                <a:lnTo>
                  <a:pt x="30870" y="20889"/>
                </a:lnTo>
                <a:lnTo>
                  <a:pt x="31217" y="20427"/>
                </a:lnTo>
                <a:lnTo>
                  <a:pt x="31517" y="19941"/>
                </a:lnTo>
                <a:lnTo>
                  <a:pt x="31610" y="20334"/>
                </a:lnTo>
                <a:lnTo>
                  <a:pt x="31748" y="20727"/>
                </a:lnTo>
                <a:lnTo>
                  <a:pt x="31910" y="21074"/>
                </a:lnTo>
                <a:lnTo>
                  <a:pt x="32141" y="21420"/>
                </a:lnTo>
                <a:lnTo>
                  <a:pt x="32395" y="21744"/>
                </a:lnTo>
                <a:lnTo>
                  <a:pt x="32673" y="22044"/>
                </a:lnTo>
                <a:lnTo>
                  <a:pt x="32996" y="22321"/>
                </a:lnTo>
                <a:lnTo>
                  <a:pt x="33320" y="22552"/>
                </a:lnTo>
                <a:lnTo>
                  <a:pt x="33689" y="22783"/>
                </a:lnTo>
                <a:lnTo>
                  <a:pt x="34059" y="22968"/>
                </a:lnTo>
                <a:lnTo>
                  <a:pt x="34452" y="23130"/>
                </a:lnTo>
                <a:lnTo>
                  <a:pt x="34845" y="23245"/>
                </a:lnTo>
                <a:lnTo>
                  <a:pt x="35261" y="23338"/>
                </a:lnTo>
                <a:lnTo>
                  <a:pt x="35676" y="23384"/>
                </a:lnTo>
                <a:lnTo>
                  <a:pt x="36092" y="23384"/>
                </a:lnTo>
                <a:lnTo>
                  <a:pt x="36485" y="23361"/>
                </a:lnTo>
                <a:lnTo>
                  <a:pt x="36901" y="23292"/>
                </a:lnTo>
                <a:lnTo>
                  <a:pt x="37294" y="23222"/>
                </a:lnTo>
                <a:lnTo>
                  <a:pt x="37664" y="23084"/>
                </a:lnTo>
                <a:lnTo>
                  <a:pt x="38033" y="22945"/>
                </a:lnTo>
                <a:lnTo>
                  <a:pt x="38403" y="22783"/>
                </a:lnTo>
                <a:lnTo>
                  <a:pt x="38750" y="22599"/>
                </a:lnTo>
                <a:lnTo>
                  <a:pt x="39096" y="22367"/>
                </a:lnTo>
                <a:lnTo>
                  <a:pt x="39443" y="22136"/>
                </a:lnTo>
                <a:lnTo>
                  <a:pt x="39766" y="21905"/>
                </a:lnTo>
                <a:lnTo>
                  <a:pt x="40067" y="21628"/>
                </a:lnTo>
                <a:lnTo>
                  <a:pt x="40367" y="21351"/>
                </a:lnTo>
                <a:lnTo>
                  <a:pt x="40667" y="21050"/>
                </a:lnTo>
                <a:lnTo>
                  <a:pt x="40945" y="20750"/>
                </a:lnTo>
                <a:lnTo>
                  <a:pt x="41199" y="20427"/>
                </a:lnTo>
                <a:lnTo>
                  <a:pt x="41453" y="20103"/>
                </a:lnTo>
                <a:lnTo>
                  <a:pt x="41684" y="19780"/>
                </a:lnTo>
                <a:lnTo>
                  <a:pt x="42031" y="19225"/>
                </a:lnTo>
                <a:lnTo>
                  <a:pt x="42331" y="18670"/>
                </a:lnTo>
                <a:lnTo>
                  <a:pt x="42608" y="18093"/>
                </a:lnTo>
                <a:lnTo>
                  <a:pt x="42862" y="17492"/>
                </a:lnTo>
                <a:lnTo>
                  <a:pt x="43070" y="16891"/>
                </a:lnTo>
                <a:lnTo>
                  <a:pt x="43232" y="16291"/>
                </a:lnTo>
                <a:lnTo>
                  <a:pt x="43394" y="15667"/>
                </a:lnTo>
                <a:lnTo>
                  <a:pt x="43509" y="15043"/>
                </a:lnTo>
                <a:lnTo>
                  <a:pt x="43579" y="14396"/>
                </a:lnTo>
                <a:lnTo>
                  <a:pt x="43625" y="13772"/>
                </a:lnTo>
                <a:lnTo>
                  <a:pt x="43648" y="13125"/>
                </a:lnTo>
                <a:lnTo>
                  <a:pt x="43625" y="12478"/>
                </a:lnTo>
                <a:lnTo>
                  <a:pt x="43579" y="11831"/>
                </a:lnTo>
                <a:lnTo>
                  <a:pt x="43509" y="11207"/>
                </a:lnTo>
                <a:lnTo>
                  <a:pt x="43417" y="10560"/>
                </a:lnTo>
                <a:lnTo>
                  <a:pt x="43278" y="9936"/>
                </a:lnTo>
                <a:lnTo>
                  <a:pt x="43117" y="9312"/>
                </a:lnTo>
                <a:lnTo>
                  <a:pt x="42932" y="8689"/>
                </a:lnTo>
                <a:lnTo>
                  <a:pt x="42701" y="8088"/>
                </a:lnTo>
                <a:lnTo>
                  <a:pt x="42447" y="7487"/>
                </a:lnTo>
                <a:lnTo>
                  <a:pt x="42192" y="6909"/>
                </a:lnTo>
                <a:lnTo>
                  <a:pt x="41892" y="6355"/>
                </a:lnTo>
                <a:lnTo>
                  <a:pt x="41545" y="5800"/>
                </a:lnTo>
                <a:lnTo>
                  <a:pt x="41199" y="5269"/>
                </a:lnTo>
                <a:lnTo>
                  <a:pt x="40829" y="4761"/>
                </a:lnTo>
                <a:lnTo>
                  <a:pt x="40413" y="4252"/>
                </a:lnTo>
                <a:lnTo>
                  <a:pt x="39974" y="3790"/>
                </a:lnTo>
                <a:lnTo>
                  <a:pt x="39535" y="3351"/>
                </a:lnTo>
                <a:lnTo>
                  <a:pt x="39050" y="2935"/>
                </a:lnTo>
                <a:lnTo>
                  <a:pt x="38542" y="2542"/>
                </a:lnTo>
                <a:lnTo>
                  <a:pt x="38010" y="2173"/>
                </a:lnTo>
                <a:lnTo>
                  <a:pt x="37456" y="1826"/>
                </a:lnTo>
                <a:lnTo>
                  <a:pt x="36947" y="1549"/>
                </a:lnTo>
                <a:lnTo>
                  <a:pt x="36416" y="1318"/>
                </a:lnTo>
                <a:lnTo>
                  <a:pt x="35884" y="1087"/>
                </a:lnTo>
                <a:lnTo>
                  <a:pt x="35353" y="879"/>
                </a:lnTo>
                <a:lnTo>
                  <a:pt x="34798" y="694"/>
                </a:lnTo>
                <a:lnTo>
                  <a:pt x="34244" y="532"/>
                </a:lnTo>
                <a:lnTo>
                  <a:pt x="33689" y="417"/>
                </a:lnTo>
                <a:lnTo>
                  <a:pt x="33135" y="301"/>
                </a:lnTo>
                <a:lnTo>
                  <a:pt x="32557" y="186"/>
                </a:lnTo>
                <a:lnTo>
                  <a:pt x="31979" y="116"/>
                </a:lnTo>
                <a:lnTo>
                  <a:pt x="31402" y="70"/>
                </a:lnTo>
                <a:lnTo>
                  <a:pt x="30824" y="24"/>
                </a:lnTo>
                <a:lnTo>
                  <a:pt x="30247"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0"/>
          <p:cNvSpPr/>
          <p:nvPr/>
        </p:nvSpPr>
        <p:spPr>
          <a:xfrm>
            <a:off x="7613080" y="-301200"/>
            <a:ext cx="2087841" cy="1149511"/>
          </a:xfrm>
          <a:custGeom>
            <a:avLst/>
            <a:gdLst/>
            <a:ahLst/>
            <a:cxnLst/>
            <a:rect l="l" t="t" r="r" b="b"/>
            <a:pathLst>
              <a:path w="43649" h="24032" extrusionOk="0">
                <a:moveTo>
                  <a:pt x="29068" y="1"/>
                </a:moveTo>
                <a:lnTo>
                  <a:pt x="28490" y="24"/>
                </a:lnTo>
                <a:lnTo>
                  <a:pt x="27289" y="116"/>
                </a:lnTo>
                <a:lnTo>
                  <a:pt x="26111" y="232"/>
                </a:lnTo>
                <a:lnTo>
                  <a:pt x="24909" y="417"/>
                </a:lnTo>
                <a:lnTo>
                  <a:pt x="23731" y="625"/>
                </a:lnTo>
                <a:lnTo>
                  <a:pt x="22529" y="856"/>
                </a:lnTo>
                <a:lnTo>
                  <a:pt x="21351" y="1110"/>
                </a:lnTo>
                <a:lnTo>
                  <a:pt x="19040" y="1664"/>
                </a:lnTo>
                <a:lnTo>
                  <a:pt x="6447" y="4737"/>
                </a:lnTo>
                <a:lnTo>
                  <a:pt x="5592" y="4945"/>
                </a:lnTo>
                <a:lnTo>
                  <a:pt x="4714" y="5200"/>
                </a:lnTo>
                <a:lnTo>
                  <a:pt x="3859" y="5500"/>
                </a:lnTo>
                <a:lnTo>
                  <a:pt x="3420" y="5662"/>
                </a:lnTo>
                <a:lnTo>
                  <a:pt x="3027" y="5823"/>
                </a:lnTo>
                <a:lnTo>
                  <a:pt x="2612" y="6008"/>
                </a:lnTo>
                <a:lnTo>
                  <a:pt x="2242" y="6239"/>
                </a:lnTo>
                <a:lnTo>
                  <a:pt x="1872" y="6470"/>
                </a:lnTo>
                <a:lnTo>
                  <a:pt x="1502" y="6701"/>
                </a:lnTo>
                <a:lnTo>
                  <a:pt x="1179" y="6979"/>
                </a:lnTo>
                <a:lnTo>
                  <a:pt x="856" y="7279"/>
                </a:lnTo>
                <a:lnTo>
                  <a:pt x="578" y="7603"/>
                </a:lnTo>
                <a:lnTo>
                  <a:pt x="301" y="7972"/>
                </a:lnTo>
                <a:lnTo>
                  <a:pt x="185" y="8157"/>
                </a:lnTo>
                <a:lnTo>
                  <a:pt x="116" y="8365"/>
                </a:lnTo>
                <a:lnTo>
                  <a:pt x="47" y="8573"/>
                </a:lnTo>
                <a:lnTo>
                  <a:pt x="24" y="8804"/>
                </a:lnTo>
                <a:lnTo>
                  <a:pt x="1" y="9035"/>
                </a:lnTo>
                <a:lnTo>
                  <a:pt x="24" y="9266"/>
                </a:lnTo>
                <a:lnTo>
                  <a:pt x="47" y="9520"/>
                </a:lnTo>
                <a:lnTo>
                  <a:pt x="116" y="9775"/>
                </a:lnTo>
                <a:lnTo>
                  <a:pt x="185" y="10029"/>
                </a:lnTo>
                <a:lnTo>
                  <a:pt x="278" y="10306"/>
                </a:lnTo>
                <a:lnTo>
                  <a:pt x="393" y="10560"/>
                </a:lnTo>
                <a:lnTo>
                  <a:pt x="509" y="10837"/>
                </a:lnTo>
                <a:lnTo>
                  <a:pt x="809" y="11346"/>
                </a:lnTo>
                <a:lnTo>
                  <a:pt x="1179" y="11877"/>
                </a:lnTo>
                <a:lnTo>
                  <a:pt x="1572" y="12362"/>
                </a:lnTo>
                <a:lnTo>
                  <a:pt x="1988" y="12801"/>
                </a:lnTo>
                <a:lnTo>
                  <a:pt x="2450" y="13217"/>
                </a:lnTo>
                <a:lnTo>
                  <a:pt x="2912" y="13587"/>
                </a:lnTo>
                <a:lnTo>
                  <a:pt x="3166" y="13726"/>
                </a:lnTo>
                <a:lnTo>
                  <a:pt x="3397" y="13864"/>
                </a:lnTo>
                <a:lnTo>
                  <a:pt x="3651" y="13980"/>
                </a:lnTo>
                <a:lnTo>
                  <a:pt x="3882" y="14095"/>
                </a:lnTo>
                <a:lnTo>
                  <a:pt x="4113" y="14165"/>
                </a:lnTo>
                <a:lnTo>
                  <a:pt x="4368" y="14234"/>
                </a:lnTo>
                <a:lnTo>
                  <a:pt x="4599" y="14257"/>
                </a:lnTo>
                <a:lnTo>
                  <a:pt x="4807" y="14257"/>
                </a:lnTo>
                <a:lnTo>
                  <a:pt x="5061" y="14673"/>
                </a:lnTo>
                <a:lnTo>
                  <a:pt x="5315" y="15066"/>
                </a:lnTo>
                <a:lnTo>
                  <a:pt x="5615" y="15436"/>
                </a:lnTo>
                <a:lnTo>
                  <a:pt x="5916" y="15782"/>
                </a:lnTo>
                <a:lnTo>
                  <a:pt x="6239" y="16129"/>
                </a:lnTo>
                <a:lnTo>
                  <a:pt x="6563" y="16475"/>
                </a:lnTo>
                <a:lnTo>
                  <a:pt x="6909" y="16776"/>
                </a:lnTo>
                <a:lnTo>
                  <a:pt x="7279" y="17076"/>
                </a:lnTo>
                <a:lnTo>
                  <a:pt x="7672" y="17353"/>
                </a:lnTo>
                <a:lnTo>
                  <a:pt x="8065" y="17631"/>
                </a:lnTo>
                <a:lnTo>
                  <a:pt x="8457" y="17862"/>
                </a:lnTo>
                <a:lnTo>
                  <a:pt x="8873" y="18093"/>
                </a:lnTo>
                <a:lnTo>
                  <a:pt x="9312" y="18278"/>
                </a:lnTo>
                <a:lnTo>
                  <a:pt x="9751" y="18463"/>
                </a:lnTo>
                <a:lnTo>
                  <a:pt x="10190" y="18624"/>
                </a:lnTo>
                <a:lnTo>
                  <a:pt x="10629" y="18763"/>
                </a:lnTo>
                <a:lnTo>
                  <a:pt x="11092" y="18855"/>
                </a:lnTo>
                <a:lnTo>
                  <a:pt x="11554" y="18948"/>
                </a:lnTo>
                <a:lnTo>
                  <a:pt x="12016" y="19017"/>
                </a:lnTo>
                <a:lnTo>
                  <a:pt x="12501" y="19063"/>
                </a:lnTo>
                <a:lnTo>
                  <a:pt x="12963" y="19086"/>
                </a:lnTo>
                <a:lnTo>
                  <a:pt x="13448" y="19063"/>
                </a:lnTo>
                <a:lnTo>
                  <a:pt x="13910" y="19040"/>
                </a:lnTo>
                <a:lnTo>
                  <a:pt x="14373" y="18994"/>
                </a:lnTo>
                <a:lnTo>
                  <a:pt x="14835" y="18925"/>
                </a:lnTo>
                <a:lnTo>
                  <a:pt x="15297" y="18832"/>
                </a:lnTo>
                <a:lnTo>
                  <a:pt x="15759" y="18717"/>
                </a:lnTo>
                <a:lnTo>
                  <a:pt x="16221" y="18578"/>
                </a:lnTo>
                <a:lnTo>
                  <a:pt x="16660" y="18416"/>
                </a:lnTo>
                <a:lnTo>
                  <a:pt x="17099" y="18231"/>
                </a:lnTo>
                <a:lnTo>
                  <a:pt x="17515" y="18023"/>
                </a:lnTo>
                <a:lnTo>
                  <a:pt x="17931" y="17792"/>
                </a:lnTo>
                <a:lnTo>
                  <a:pt x="17954" y="18093"/>
                </a:lnTo>
                <a:lnTo>
                  <a:pt x="17977" y="18370"/>
                </a:lnTo>
                <a:lnTo>
                  <a:pt x="18023" y="18647"/>
                </a:lnTo>
                <a:lnTo>
                  <a:pt x="18070" y="18925"/>
                </a:lnTo>
                <a:lnTo>
                  <a:pt x="18139" y="19202"/>
                </a:lnTo>
                <a:lnTo>
                  <a:pt x="18231" y="19479"/>
                </a:lnTo>
                <a:lnTo>
                  <a:pt x="18324" y="19733"/>
                </a:lnTo>
                <a:lnTo>
                  <a:pt x="18439" y="20011"/>
                </a:lnTo>
                <a:lnTo>
                  <a:pt x="18717" y="20519"/>
                </a:lnTo>
                <a:lnTo>
                  <a:pt x="19040" y="21004"/>
                </a:lnTo>
                <a:lnTo>
                  <a:pt x="19387" y="21466"/>
                </a:lnTo>
                <a:lnTo>
                  <a:pt x="19779" y="21905"/>
                </a:lnTo>
                <a:lnTo>
                  <a:pt x="20218" y="22298"/>
                </a:lnTo>
                <a:lnTo>
                  <a:pt x="20681" y="22668"/>
                </a:lnTo>
                <a:lnTo>
                  <a:pt x="21166" y="23014"/>
                </a:lnTo>
                <a:lnTo>
                  <a:pt x="21674" y="23292"/>
                </a:lnTo>
                <a:lnTo>
                  <a:pt x="22206" y="23546"/>
                </a:lnTo>
                <a:lnTo>
                  <a:pt x="22760" y="23754"/>
                </a:lnTo>
                <a:lnTo>
                  <a:pt x="23315" y="23892"/>
                </a:lnTo>
                <a:lnTo>
                  <a:pt x="23869" y="23985"/>
                </a:lnTo>
                <a:lnTo>
                  <a:pt x="24447" y="24031"/>
                </a:lnTo>
                <a:lnTo>
                  <a:pt x="25001" y="24031"/>
                </a:lnTo>
                <a:lnTo>
                  <a:pt x="25579" y="23985"/>
                </a:lnTo>
                <a:lnTo>
                  <a:pt x="26134" y="23892"/>
                </a:lnTo>
                <a:lnTo>
                  <a:pt x="26688" y="23754"/>
                </a:lnTo>
                <a:lnTo>
                  <a:pt x="27220" y="23569"/>
                </a:lnTo>
                <a:lnTo>
                  <a:pt x="27751" y="23361"/>
                </a:lnTo>
                <a:lnTo>
                  <a:pt x="28259" y="23107"/>
                </a:lnTo>
                <a:lnTo>
                  <a:pt x="28745" y="22806"/>
                </a:lnTo>
                <a:lnTo>
                  <a:pt x="29230" y="22483"/>
                </a:lnTo>
                <a:lnTo>
                  <a:pt x="29669" y="22136"/>
                </a:lnTo>
                <a:lnTo>
                  <a:pt x="30108" y="21744"/>
                </a:lnTo>
                <a:lnTo>
                  <a:pt x="30501" y="21328"/>
                </a:lnTo>
                <a:lnTo>
                  <a:pt x="30870" y="20889"/>
                </a:lnTo>
                <a:lnTo>
                  <a:pt x="31217" y="20427"/>
                </a:lnTo>
                <a:lnTo>
                  <a:pt x="31517" y="19941"/>
                </a:lnTo>
                <a:lnTo>
                  <a:pt x="31610" y="20334"/>
                </a:lnTo>
                <a:lnTo>
                  <a:pt x="31748" y="20727"/>
                </a:lnTo>
                <a:lnTo>
                  <a:pt x="31910" y="21074"/>
                </a:lnTo>
                <a:lnTo>
                  <a:pt x="32141" y="21420"/>
                </a:lnTo>
                <a:lnTo>
                  <a:pt x="32395" y="21744"/>
                </a:lnTo>
                <a:lnTo>
                  <a:pt x="32673" y="22044"/>
                </a:lnTo>
                <a:lnTo>
                  <a:pt x="32996" y="22321"/>
                </a:lnTo>
                <a:lnTo>
                  <a:pt x="33320" y="22552"/>
                </a:lnTo>
                <a:lnTo>
                  <a:pt x="33689" y="22783"/>
                </a:lnTo>
                <a:lnTo>
                  <a:pt x="34059" y="22968"/>
                </a:lnTo>
                <a:lnTo>
                  <a:pt x="34452" y="23130"/>
                </a:lnTo>
                <a:lnTo>
                  <a:pt x="34845" y="23245"/>
                </a:lnTo>
                <a:lnTo>
                  <a:pt x="35261" y="23338"/>
                </a:lnTo>
                <a:lnTo>
                  <a:pt x="35676" y="23384"/>
                </a:lnTo>
                <a:lnTo>
                  <a:pt x="36092" y="23384"/>
                </a:lnTo>
                <a:lnTo>
                  <a:pt x="36485" y="23361"/>
                </a:lnTo>
                <a:lnTo>
                  <a:pt x="36901" y="23292"/>
                </a:lnTo>
                <a:lnTo>
                  <a:pt x="37294" y="23222"/>
                </a:lnTo>
                <a:lnTo>
                  <a:pt x="37664" y="23084"/>
                </a:lnTo>
                <a:lnTo>
                  <a:pt x="38033" y="22945"/>
                </a:lnTo>
                <a:lnTo>
                  <a:pt x="38403" y="22783"/>
                </a:lnTo>
                <a:lnTo>
                  <a:pt x="38750" y="22599"/>
                </a:lnTo>
                <a:lnTo>
                  <a:pt x="39096" y="22367"/>
                </a:lnTo>
                <a:lnTo>
                  <a:pt x="39443" y="22136"/>
                </a:lnTo>
                <a:lnTo>
                  <a:pt x="39766" y="21905"/>
                </a:lnTo>
                <a:lnTo>
                  <a:pt x="40067" y="21628"/>
                </a:lnTo>
                <a:lnTo>
                  <a:pt x="40367" y="21351"/>
                </a:lnTo>
                <a:lnTo>
                  <a:pt x="40667" y="21050"/>
                </a:lnTo>
                <a:lnTo>
                  <a:pt x="40945" y="20750"/>
                </a:lnTo>
                <a:lnTo>
                  <a:pt x="41199" y="20427"/>
                </a:lnTo>
                <a:lnTo>
                  <a:pt x="41453" y="20103"/>
                </a:lnTo>
                <a:lnTo>
                  <a:pt x="41684" y="19780"/>
                </a:lnTo>
                <a:lnTo>
                  <a:pt x="42031" y="19225"/>
                </a:lnTo>
                <a:lnTo>
                  <a:pt x="42331" y="18670"/>
                </a:lnTo>
                <a:lnTo>
                  <a:pt x="42608" y="18093"/>
                </a:lnTo>
                <a:lnTo>
                  <a:pt x="42862" y="17492"/>
                </a:lnTo>
                <a:lnTo>
                  <a:pt x="43070" y="16891"/>
                </a:lnTo>
                <a:lnTo>
                  <a:pt x="43232" y="16291"/>
                </a:lnTo>
                <a:lnTo>
                  <a:pt x="43394" y="15667"/>
                </a:lnTo>
                <a:lnTo>
                  <a:pt x="43509" y="15043"/>
                </a:lnTo>
                <a:lnTo>
                  <a:pt x="43579" y="14396"/>
                </a:lnTo>
                <a:lnTo>
                  <a:pt x="43625" y="13772"/>
                </a:lnTo>
                <a:lnTo>
                  <a:pt x="43648" y="13125"/>
                </a:lnTo>
                <a:lnTo>
                  <a:pt x="43625" y="12478"/>
                </a:lnTo>
                <a:lnTo>
                  <a:pt x="43579" y="11831"/>
                </a:lnTo>
                <a:lnTo>
                  <a:pt x="43509" y="11207"/>
                </a:lnTo>
                <a:lnTo>
                  <a:pt x="43417" y="10560"/>
                </a:lnTo>
                <a:lnTo>
                  <a:pt x="43278" y="9936"/>
                </a:lnTo>
                <a:lnTo>
                  <a:pt x="43117" y="9312"/>
                </a:lnTo>
                <a:lnTo>
                  <a:pt x="42932" y="8689"/>
                </a:lnTo>
                <a:lnTo>
                  <a:pt x="42701" y="8088"/>
                </a:lnTo>
                <a:lnTo>
                  <a:pt x="42447" y="7487"/>
                </a:lnTo>
                <a:lnTo>
                  <a:pt x="42192" y="6909"/>
                </a:lnTo>
                <a:lnTo>
                  <a:pt x="41892" y="6355"/>
                </a:lnTo>
                <a:lnTo>
                  <a:pt x="41545" y="5800"/>
                </a:lnTo>
                <a:lnTo>
                  <a:pt x="41199" y="5269"/>
                </a:lnTo>
                <a:lnTo>
                  <a:pt x="40829" y="4761"/>
                </a:lnTo>
                <a:lnTo>
                  <a:pt x="40413" y="4252"/>
                </a:lnTo>
                <a:lnTo>
                  <a:pt x="39974" y="3790"/>
                </a:lnTo>
                <a:lnTo>
                  <a:pt x="39535" y="3351"/>
                </a:lnTo>
                <a:lnTo>
                  <a:pt x="39050" y="2935"/>
                </a:lnTo>
                <a:lnTo>
                  <a:pt x="38542" y="2542"/>
                </a:lnTo>
                <a:lnTo>
                  <a:pt x="38010" y="2173"/>
                </a:lnTo>
                <a:lnTo>
                  <a:pt x="37456" y="1826"/>
                </a:lnTo>
                <a:lnTo>
                  <a:pt x="36947" y="1549"/>
                </a:lnTo>
                <a:lnTo>
                  <a:pt x="36416" y="1318"/>
                </a:lnTo>
                <a:lnTo>
                  <a:pt x="35884" y="1087"/>
                </a:lnTo>
                <a:lnTo>
                  <a:pt x="35353" y="879"/>
                </a:lnTo>
                <a:lnTo>
                  <a:pt x="34798" y="694"/>
                </a:lnTo>
                <a:lnTo>
                  <a:pt x="34244" y="532"/>
                </a:lnTo>
                <a:lnTo>
                  <a:pt x="33689" y="417"/>
                </a:lnTo>
                <a:lnTo>
                  <a:pt x="33135" y="301"/>
                </a:lnTo>
                <a:lnTo>
                  <a:pt x="32557" y="186"/>
                </a:lnTo>
                <a:lnTo>
                  <a:pt x="31979" y="116"/>
                </a:lnTo>
                <a:lnTo>
                  <a:pt x="31402" y="70"/>
                </a:lnTo>
                <a:lnTo>
                  <a:pt x="30824" y="24"/>
                </a:lnTo>
                <a:lnTo>
                  <a:pt x="30247"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0"/>
          <p:cNvSpPr/>
          <p:nvPr/>
        </p:nvSpPr>
        <p:spPr>
          <a:xfrm flipH="1">
            <a:off x="-552225" y="4188525"/>
            <a:ext cx="2756000" cy="1216550"/>
          </a:xfrm>
          <a:custGeom>
            <a:avLst/>
            <a:gdLst/>
            <a:ahLst/>
            <a:cxnLst/>
            <a:rect l="l" t="t" r="r" b="b"/>
            <a:pathLst>
              <a:path w="110240" h="48662" extrusionOk="0">
                <a:moveTo>
                  <a:pt x="89028" y="0"/>
                </a:moveTo>
                <a:lnTo>
                  <a:pt x="88543" y="23"/>
                </a:lnTo>
                <a:lnTo>
                  <a:pt x="88081" y="69"/>
                </a:lnTo>
                <a:lnTo>
                  <a:pt x="87596" y="139"/>
                </a:lnTo>
                <a:lnTo>
                  <a:pt x="87134" y="231"/>
                </a:lnTo>
                <a:lnTo>
                  <a:pt x="86579" y="347"/>
                </a:lnTo>
                <a:lnTo>
                  <a:pt x="86048" y="485"/>
                </a:lnTo>
                <a:lnTo>
                  <a:pt x="85516" y="647"/>
                </a:lnTo>
                <a:lnTo>
                  <a:pt x="84985" y="855"/>
                </a:lnTo>
                <a:lnTo>
                  <a:pt x="84476" y="1063"/>
                </a:lnTo>
                <a:lnTo>
                  <a:pt x="83968" y="1294"/>
                </a:lnTo>
                <a:lnTo>
                  <a:pt x="83460" y="1548"/>
                </a:lnTo>
                <a:lnTo>
                  <a:pt x="82974" y="1802"/>
                </a:lnTo>
                <a:lnTo>
                  <a:pt x="82512" y="2103"/>
                </a:lnTo>
                <a:lnTo>
                  <a:pt x="82050" y="2403"/>
                </a:lnTo>
                <a:lnTo>
                  <a:pt x="81588" y="2750"/>
                </a:lnTo>
                <a:lnTo>
                  <a:pt x="81149" y="3096"/>
                </a:lnTo>
                <a:lnTo>
                  <a:pt x="80733" y="3443"/>
                </a:lnTo>
                <a:lnTo>
                  <a:pt x="80317" y="3836"/>
                </a:lnTo>
                <a:lnTo>
                  <a:pt x="79924" y="4229"/>
                </a:lnTo>
                <a:lnTo>
                  <a:pt x="79532" y="4621"/>
                </a:lnTo>
                <a:lnTo>
                  <a:pt x="79162" y="5060"/>
                </a:lnTo>
                <a:lnTo>
                  <a:pt x="78815" y="5476"/>
                </a:lnTo>
                <a:lnTo>
                  <a:pt x="78492" y="5938"/>
                </a:lnTo>
                <a:lnTo>
                  <a:pt x="78168" y="6401"/>
                </a:lnTo>
                <a:lnTo>
                  <a:pt x="77868" y="6863"/>
                </a:lnTo>
                <a:lnTo>
                  <a:pt x="77591" y="7348"/>
                </a:lnTo>
                <a:lnTo>
                  <a:pt x="77337" y="7856"/>
                </a:lnTo>
                <a:lnTo>
                  <a:pt x="77082" y="8341"/>
                </a:lnTo>
                <a:lnTo>
                  <a:pt x="76874" y="8850"/>
                </a:lnTo>
                <a:lnTo>
                  <a:pt x="76666" y="9381"/>
                </a:lnTo>
                <a:lnTo>
                  <a:pt x="76482" y="9913"/>
                </a:lnTo>
                <a:lnTo>
                  <a:pt x="76343" y="10444"/>
                </a:lnTo>
                <a:lnTo>
                  <a:pt x="76204" y="10976"/>
                </a:lnTo>
                <a:lnTo>
                  <a:pt x="76089" y="11530"/>
                </a:lnTo>
                <a:lnTo>
                  <a:pt x="75996" y="12085"/>
                </a:lnTo>
                <a:lnTo>
                  <a:pt x="75950" y="12639"/>
                </a:lnTo>
                <a:lnTo>
                  <a:pt x="75534" y="12085"/>
                </a:lnTo>
                <a:lnTo>
                  <a:pt x="75095" y="11576"/>
                </a:lnTo>
                <a:lnTo>
                  <a:pt x="74610" y="11068"/>
                </a:lnTo>
                <a:lnTo>
                  <a:pt x="74125" y="10606"/>
                </a:lnTo>
                <a:lnTo>
                  <a:pt x="73593" y="10167"/>
                </a:lnTo>
                <a:lnTo>
                  <a:pt x="73039" y="9751"/>
                </a:lnTo>
                <a:lnTo>
                  <a:pt x="72484" y="9358"/>
                </a:lnTo>
                <a:lnTo>
                  <a:pt x="71883" y="9012"/>
                </a:lnTo>
                <a:lnTo>
                  <a:pt x="71283" y="8688"/>
                </a:lnTo>
                <a:lnTo>
                  <a:pt x="70659" y="8411"/>
                </a:lnTo>
                <a:lnTo>
                  <a:pt x="70012" y="8157"/>
                </a:lnTo>
                <a:lnTo>
                  <a:pt x="69365" y="7926"/>
                </a:lnTo>
                <a:lnTo>
                  <a:pt x="68718" y="7764"/>
                </a:lnTo>
                <a:lnTo>
                  <a:pt x="68048" y="7602"/>
                </a:lnTo>
                <a:lnTo>
                  <a:pt x="67378" y="7510"/>
                </a:lnTo>
                <a:lnTo>
                  <a:pt x="66685" y="7440"/>
                </a:lnTo>
                <a:lnTo>
                  <a:pt x="66130" y="7417"/>
                </a:lnTo>
                <a:lnTo>
                  <a:pt x="65552" y="7417"/>
                </a:lnTo>
                <a:lnTo>
                  <a:pt x="64998" y="7440"/>
                </a:lnTo>
                <a:lnTo>
                  <a:pt x="64443" y="7533"/>
                </a:lnTo>
                <a:lnTo>
                  <a:pt x="63889" y="7625"/>
                </a:lnTo>
                <a:lnTo>
                  <a:pt x="63334" y="7764"/>
                </a:lnTo>
                <a:lnTo>
                  <a:pt x="62826" y="7949"/>
                </a:lnTo>
                <a:lnTo>
                  <a:pt x="62294" y="8180"/>
                </a:lnTo>
                <a:lnTo>
                  <a:pt x="61925" y="8411"/>
                </a:lnTo>
                <a:lnTo>
                  <a:pt x="61555" y="8642"/>
                </a:lnTo>
                <a:lnTo>
                  <a:pt x="61208" y="8896"/>
                </a:lnTo>
                <a:lnTo>
                  <a:pt x="60862" y="9150"/>
                </a:lnTo>
                <a:lnTo>
                  <a:pt x="60561" y="9451"/>
                </a:lnTo>
                <a:lnTo>
                  <a:pt x="60284" y="9751"/>
                </a:lnTo>
                <a:lnTo>
                  <a:pt x="60007" y="10074"/>
                </a:lnTo>
                <a:lnTo>
                  <a:pt x="59753" y="10421"/>
                </a:lnTo>
                <a:lnTo>
                  <a:pt x="59522" y="10768"/>
                </a:lnTo>
                <a:lnTo>
                  <a:pt x="59314" y="11137"/>
                </a:lnTo>
                <a:lnTo>
                  <a:pt x="59106" y="11507"/>
                </a:lnTo>
                <a:lnTo>
                  <a:pt x="58921" y="11900"/>
                </a:lnTo>
                <a:lnTo>
                  <a:pt x="58759" y="12316"/>
                </a:lnTo>
                <a:lnTo>
                  <a:pt x="58597" y="12732"/>
                </a:lnTo>
                <a:lnTo>
                  <a:pt x="58459" y="13148"/>
                </a:lnTo>
                <a:lnTo>
                  <a:pt x="58320" y="13587"/>
                </a:lnTo>
                <a:lnTo>
                  <a:pt x="58112" y="14465"/>
                </a:lnTo>
                <a:lnTo>
                  <a:pt x="57950" y="15366"/>
                </a:lnTo>
                <a:lnTo>
                  <a:pt x="57812" y="16290"/>
                </a:lnTo>
                <a:lnTo>
                  <a:pt x="57719" y="17237"/>
                </a:lnTo>
                <a:lnTo>
                  <a:pt x="57673" y="18185"/>
                </a:lnTo>
                <a:lnTo>
                  <a:pt x="57650" y="19109"/>
                </a:lnTo>
                <a:lnTo>
                  <a:pt x="57627" y="20033"/>
                </a:lnTo>
                <a:lnTo>
                  <a:pt x="57650" y="20957"/>
                </a:lnTo>
                <a:lnTo>
                  <a:pt x="56864" y="20218"/>
                </a:lnTo>
                <a:lnTo>
                  <a:pt x="56079" y="19548"/>
                </a:lnTo>
                <a:lnTo>
                  <a:pt x="55247" y="18901"/>
                </a:lnTo>
                <a:lnTo>
                  <a:pt x="54392" y="18277"/>
                </a:lnTo>
                <a:lnTo>
                  <a:pt x="53491" y="17723"/>
                </a:lnTo>
                <a:lnTo>
                  <a:pt x="52590" y="17168"/>
                </a:lnTo>
                <a:lnTo>
                  <a:pt x="51666" y="16683"/>
                </a:lnTo>
                <a:lnTo>
                  <a:pt x="50695" y="16244"/>
                </a:lnTo>
                <a:lnTo>
                  <a:pt x="49725" y="15828"/>
                </a:lnTo>
                <a:lnTo>
                  <a:pt x="48754" y="15458"/>
                </a:lnTo>
                <a:lnTo>
                  <a:pt x="47738" y="15135"/>
                </a:lnTo>
                <a:lnTo>
                  <a:pt x="46721" y="14857"/>
                </a:lnTo>
                <a:lnTo>
                  <a:pt x="45704" y="14626"/>
                </a:lnTo>
                <a:lnTo>
                  <a:pt x="44664" y="14418"/>
                </a:lnTo>
                <a:lnTo>
                  <a:pt x="43625" y="14280"/>
                </a:lnTo>
                <a:lnTo>
                  <a:pt x="42562" y="14187"/>
                </a:lnTo>
                <a:lnTo>
                  <a:pt x="41661" y="14141"/>
                </a:lnTo>
                <a:lnTo>
                  <a:pt x="40783" y="14164"/>
                </a:lnTo>
                <a:lnTo>
                  <a:pt x="40320" y="14187"/>
                </a:lnTo>
                <a:lnTo>
                  <a:pt x="39881" y="14210"/>
                </a:lnTo>
                <a:lnTo>
                  <a:pt x="39442" y="14257"/>
                </a:lnTo>
                <a:lnTo>
                  <a:pt x="38980" y="14326"/>
                </a:lnTo>
                <a:lnTo>
                  <a:pt x="38564" y="14418"/>
                </a:lnTo>
                <a:lnTo>
                  <a:pt x="38125" y="14511"/>
                </a:lnTo>
                <a:lnTo>
                  <a:pt x="37686" y="14626"/>
                </a:lnTo>
                <a:lnTo>
                  <a:pt x="37270" y="14765"/>
                </a:lnTo>
                <a:lnTo>
                  <a:pt x="36878" y="14927"/>
                </a:lnTo>
                <a:lnTo>
                  <a:pt x="36462" y="15112"/>
                </a:lnTo>
                <a:lnTo>
                  <a:pt x="36069" y="15296"/>
                </a:lnTo>
                <a:lnTo>
                  <a:pt x="35699" y="15527"/>
                </a:lnTo>
                <a:lnTo>
                  <a:pt x="35353" y="15759"/>
                </a:lnTo>
                <a:lnTo>
                  <a:pt x="35029" y="16013"/>
                </a:lnTo>
                <a:lnTo>
                  <a:pt x="34706" y="16267"/>
                </a:lnTo>
                <a:lnTo>
                  <a:pt x="34405" y="16521"/>
                </a:lnTo>
                <a:lnTo>
                  <a:pt x="34128" y="16821"/>
                </a:lnTo>
                <a:lnTo>
                  <a:pt x="33874" y="17122"/>
                </a:lnTo>
                <a:lnTo>
                  <a:pt x="33620" y="17422"/>
                </a:lnTo>
                <a:lnTo>
                  <a:pt x="33389" y="17746"/>
                </a:lnTo>
                <a:lnTo>
                  <a:pt x="33158" y="18069"/>
                </a:lnTo>
                <a:lnTo>
                  <a:pt x="32950" y="18416"/>
                </a:lnTo>
                <a:lnTo>
                  <a:pt x="32742" y="18762"/>
                </a:lnTo>
                <a:lnTo>
                  <a:pt x="32557" y="19132"/>
                </a:lnTo>
                <a:lnTo>
                  <a:pt x="32210" y="19871"/>
                </a:lnTo>
                <a:lnTo>
                  <a:pt x="31910" y="20657"/>
                </a:lnTo>
                <a:lnTo>
                  <a:pt x="31656" y="21443"/>
                </a:lnTo>
                <a:lnTo>
                  <a:pt x="31425" y="22251"/>
                </a:lnTo>
                <a:lnTo>
                  <a:pt x="31217" y="23083"/>
                </a:lnTo>
                <a:lnTo>
                  <a:pt x="31055" y="23938"/>
                </a:lnTo>
                <a:lnTo>
                  <a:pt x="30916" y="24770"/>
                </a:lnTo>
                <a:lnTo>
                  <a:pt x="30778" y="25625"/>
                </a:lnTo>
                <a:lnTo>
                  <a:pt x="30570" y="27289"/>
                </a:lnTo>
                <a:lnTo>
                  <a:pt x="30316" y="27034"/>
                </a:lnTo>
                <a:lnTo>
                  <a:pt x="30061" y="26780"/>
                </a:lnTo>
                <a:lnTo>
                  <a:pt x="29784" y="26572"/>
                </a:lnTo>
                <a:lnTo>
                  <a:pt x="29484" y="26364"/>
                </a:lnTo>
                <a:lnTo>
                  <a:pt x="29160" y="26179"/>
                </a:lnTo>
                <a:lnTo>
                  <a:pt x="28837" y="26018"/>
                </a:lnTo>
                <a:lnTo>
                  <a:pt x="28513" y="25879"/>
                </a:lnTo>
                <a:lnTo>
                  <a:pt x="28167" y="25764"/>
                </a:lnTo>
                <a:lnTo>
                  <a:pt x="27820" y="25671"/>
                </a:lnTo>
                <a:lnTo>
                  <a:pt x="27473" y="25602"/>
                </a:lnTo>
                <a:lnTo>
                  <a:pt x="27127" y="25556"/>
                </a:lnTo>
                <a:lnTo>
                  <a:pt x="26757" y="25532"/>
                </a:lnTo>
                <a:lnTo>
                  <a:pt x="26411" y="25556"/>
                </a:lnTo>
                <a:lnTo>
                  <a:pt x="26041" y="25579"/>
                </a:lnTo>
                <a:lnTo>
                  <a:pt x="25694" y="25625"/>
                </a:lnTo>
                <a:lnTo>
                  <a:pt x="25348" y="25694"/>
                </a:lnTo>
                <a:lnTo>
                  <a:pt x="25001" y="25810"/>
                </a:lnTo>
                <a:lnTo>
                  <a:pt x="24678" y="25948"/>
                </a:lnTo>
                <a:lnTo>
                  <a:pt x="24354" y="26087"/>
                </a:lnTo>
                <a:lnTo>
                  <a:pt x="24031" y="26272"/>
                </a:lnTo>
                <a:lnTo>
                  <a:pt x="23730" y="26457"/>
                </a:lnTo>
                <a:lnTo>
                  <a:pt x="23453" y="26688"/>
                </a:lnTo>
                <a:lnTo>
                  <a:pt x="23176" y="26919"/>
                </a:lnTo>
                <a:lnTo>
                  <a:pt x="22922" y="27173"/>
                </a:lnTo>
                <a:lnTo>
                  <a:pt x="22690" y="27427"/>
                </a:lnTo>
                <a:lnTo>
                  <a:pt x="22459" y="27728"/>
                </a:lnTo>
                <a:lnTo>
                  <a:pt x="22251" y="28028"/>
                </a:lnTo>
                <a:lnTo>
                  <a:pt x="22090" y="28328"/>
                </a:lnTo>
                <a:lnTo>
                  <a:pt x="21928" y="28652"/>
                </a:lnTo>
                <a:lnTo>
                  <a:pt x="21789" y="28975"/>
                </a:lnTo>
                <a:lnTo>
                  <a:pt x="21674" y="29322"/>
                </a:lnTo>
                <a:lnTo>
                  <a:pt x="21581" y="29668"/>
                </a:lnTo>
                <a:lnTo>
                  <a:pt x="21212" y="29484"/>
                </a:lnTo>
                <a:lnTo>
                  <a:pt x="20819" y="29322"/>
                </a:lnTo>
                <a:lnTo>
                  <a:pt x="20426" y="29183"/>
                </a:lnTo>
                <a:lnTo>
                  <a:pt x="20010" y="29068"/>
                </a:lnTo>
                <a:lnTo>
                  <a:pt x="19617" y="28952"/>
                </a:lnTo>
                <a:lnTo>
                  <a:pt x="19201" y="28860"/>
                </a:lnTo>
                <a:lnTo>
                  <a:pt x="18786" y="28790"/>
                </a:lnTo>
                <a:lnTo>
                  <a:pt x="18393" y="28744"/>
                </a:lnTo>
                <a:lnTo>
                  <a:pt x="17977" y="28698"/>
                </a:lnTo>
                <a:lnTo>
                  <a:pt x="17538" y="28675"/>
                </a:lnTo>
                <a:lnTo>
                  <a:pt x="17122" y="28652"/>
                </a:lnTo>
                <a:lnTo>
                  <a:pt x="16706" y="28652"/>
                </a:lnTo>
                <a:lnTo>
                  <a:pt x="16290" y="28675"/>
                </a:lnTo>
                <a:lnTo>
                  <a:pt x="15874" y="28698"/>
                </a:lnTo>
                <a:lnTo>
                  <a:pt x="15019" y="28814"/>
                </a:lnTo>
                <a:lnTo>
                  <a:pt x="14187" y="28975"/>
                </a:lnTo>
                <a:lnTo>
                  <a:pt x="13356" y="29183"/>
                </a:lnTo>
                <a:lnTo>
                  <a:pt x="12524" y="29461"/>
                </a:lnTo>
                <a:lnTo>
                  <a:pt x="11738" y="29761"/>
                </a:lnTo>
                <a:lnTo>
                  <a:pt x="10953" y="30107"/>
                </a:lnTo>
                <a:lnTo>
                  <a:pt x="10167" y="30523"/>
                </a:lnTo>
                <a:lnTo>
                  <a:pt x="9428" y="30939"/>
                </a:lnTo>
                <a:lnTo>
                  <a:pt x="8734" y="31425"/>
                </a:lnTo>
                <a:lnTo>
                  <a:pt x="8041" y="31933"/>
                </a:lnTo>
                <a:lnTo>
                  <a:pt x="7371" y="32464"/>
                </a:lnTo>
                <a:lnTo>
                  <a:pt x="6747" y="33019"/>
                </a:lnTo>
                <a:lnTo>
                  <a:pt x="6123" y="33597"/>
                </a:lnTo>
                <a:lnTo>
                  <a:pt x="5546" y="34197"/>
                </a:lnTo>
                <a:lnTo>
                  <a:pt x="4968" y="34821"/>
                </a:lnTo>
                <a:lnTo>
                  <a:pt x="4414" y="35468"/>
                </a:lnTo>
                <a:lnTo>
                  <a:pt x="3859" y="36115"/>
                </a:lnTo>
                <a:lnTo>
                  <a:pt x="3351" y="36808"/>
                </a:lnTo>
                <a:lnTo>
                  <a:pt x="2842" y="37478"/>
                </a:lnTo>
                <a:lnTo>
                  <a:pt x="2334" y="38172"/>
                </a:lnTo>
                <a:lnTo>
                  <a:pt x="1849" y="38888"/>
                </a:lnTo>
                <a:lnTo>
                  <a:pt x="924" y="40320"/>
                </a:lnTo>
                <a:lnTo>
                  <a:pt x="0" y="41776"/>
                </a:lnTo>
                <a:lnTo>
                  <a:pt x="485" y="42030"/>
                </a:lnTo>
                <a:lnTo>
                  <a:pt x="971" y="42284"/>
                </a:lnTo>
                <a:lnTo>
                  <a:pt x="1456" y="42516"/>
                </a:lnTo>
                <a:lnTo>
                  <a:pt x="1941" y="42747"/>
                </a:lnTo>
                <a:lnTo>
                  <a:pt x="2449" y="42931"/>
                </a:lnTo>
                <a:lnTo>
                  <a:pt x="2958" y="43139"/>
                </a:lnTo>
                <a:lnTo>
                  <a:pt x="3974" y="43486"/>
                </a:lnTo>
                <a:lnTo>
                  <a:pt x="5014" y="43786"/>
                </a:lnTo>
                <a:lnTo>
                  <a:pt x="6077" y="44064"/>
                </a:lnTo>
                <a:lnTo>
                  <a:pt x="7140" y="44318"/>
                </a:lnTo>
                <a:lnTo>
                  <a:pt x="8203" y="44549"/>
                </a:lnTo>
                <a:lnTo>
                  <a:pt x="10883" y="45080"/>
                </a:lnTo>
                <a:lnTo>
                  <a:pt x="13610" y="45566"/>
                </a:lnTo>
                <a:lnTo>
                  <a:pt x="16313" y="46005"/>
                </a:lnTo>
                <a:lnTo>
                  <a:pt x="19040" y="46397"/>
                </a:lnTo>
                <a:lnTo>
                  <a:pt x="21766" y="46744"/>
                </a:lnTo>
                <a:lnTo>
                  <a:pt x="24516" y="47067"/>
                </a:lnTo>
                <a:lnTo>
                  <a:pt x="27242" y="47322"/>
                </a:lnTo>
                <a:lnTo>
                  <a:pt x="29992" y="47576"/>
                </a:lnTo>
                <a:lnTo>
                  <a:pt x="32742" y="47761"/>
                </a:lnTo>
                <a:lnTo>
                  <a:pt x="35491" y="47945"/>
                </a:lnTo>
                <a:lnTo>
                  <a:pt x="38241" y="48084"/>
                </a:lnTo>
                <a:lnTo>
                  <a:pt x="41014" y="48223"/>
                </a:lnTo>
                <a:lnTo>
                  <a:pt x="43763" y="48315"/>
                </a:lnTo>
                <a:lnTo>
                  <a:pt x="46513" y="48408"/>
                </a:lnTo>
                <a:lnTo>
                  <a:pt x="52035" y="48546"/>
                </a:lnTo>
                <a:lnTo>
                  <a:pt x="55247" y="48592"/>
                </a:lnTo>
                <a:lnTo>
                  <a:pt x="58482" y="48639"/>
                </a:lnTo>
                <a:lnTo>
                  <a:pt x="61717" y="48662"/>
                </a:lnTo>
                <a:lnTo>
                  <a:pt x="68163" y="48662"/>
                </a:lnTo>
                <a:lnTo>
                  <a:pt x="71398" y="48639"/>
                </a:lnTo>
                <a:lnTo>
                  <a:pt x="74633" y="48569"/>
                </a:lnTo>
                <a:lnTo>
                  <a:pt x="77868" y="48500"/>
                </a:lnTo>
                <a:lnTo>
                  <a:pt x="81080" y="48408"/>
                </a:lnTo>
                <a:lnTo>
                  <a:pt x="84315" y="48269"/>
                </a:lnTo>
                <a:lnTo>
                  <a:pt x="87526" y="48130"/>
                </a:lnTo>
                <a:lnTo>
                  <a:pt x="90761" y="47945"/>
                </a:lnTo>
                <a:lnTo>
                  <a:pt x="93973" y="47738"/>
                </a:lnTo>
                <a:lnTo>
                  <a:pt x="97208" y="47506"/>
                </a:lnTo>
                <a:lnTo>
                  <a:pt x="100420" y="47229"/>
                </a:lnTo>
                <a:lnTo>
                  <a:pt x="103631" y="46906"/>
                </a:lnTo>
                <a:lnTo>
                  <a:pt x="104394" y="46836"/>
                </a:lnTo>
                <a:lnTo>
                  <a:pt x="104764" y="46767"/>
                </a:lnTo>
                <a:lnTo>
                  <a:pt x="105156" y="46675"/>
                </a:lnTo>
                <a:lnTo>
                  <a:pt x="105503" y="46582"/>
                </a:lnTo>
                <a:lnTo>
                  <a:pt x="105873" y="46444"/>
                </a:lnTo>
                <a:lnTo>
                  <a:pt x="106196" y="46259"/>
                </a:lnTo>
                <a:lnTo>
                  <a:pt x="106496" y="46051"/>
                </a:lnTo>
                <a:lnTo>
                  <a:pt x="106728" y="45866"/>
                </a:lnTo>
                <a:lnTo>
                  <a:pt x="106912" y="45681"/>
                </a:lnTo>
                <a:lnTo>
                  <a:pt x="107074" y="45450"/>
                </a:lnTo>
                <a:lnTo>
                  <a:pt x="107236" y="45219"/>
                </a:lnTo>
                <a:lnTo>
                  <a:pt x="107398" y="44988"/>
                </a:lnTo>
                <a:lnTo>
                  <a:pt x="107536" y="44734"/>
                </a:lnTo>
                <a:lnTo>
                  <a:pt x="107790" y="44248"/>
                </a:lnTo>
                <a:lnTo>
                  <a:pt x="108183" y="43324"/>
                </a:lnTo>
                <a:lnTo>
                  <a:pt x="108530" y="42377"/>
                </a:lnTo>
                <a:lnTo>
                  <a:pt x="108853" y="41430"/>
                </a:lnTo>
                <a:lnTo>
                  <a:pt x="109131" y="40459"/>
                </a:lnTo>
                <a:lnTo>
                  <a:pt x="109362" y="39489"/>
                </a:lnTo>
                <a:lnTo>
                  <a:pt x="109570" y="38518"/>
                </a:lnTo>
                <a:lnTo>
                  <a:pt x="109731" y="37525"/>
                </a:lnTo>
                <a:lnTo>
                  <a:pt x="109870" y="36531"/>
                </a:lnTo>
                <a:lnTo>
                  <a:pt x="109985" y="35514"/>
                </a:lnTo>
                <a:lnTo>
                  <a:pt x="110055" y="34498"/>
                </a:lnTo>
                <a:lnTo>
                  <a:pt x="110124" y="33504"/>
                </a:lnTo>
                <a:lnTo>
                  <a:pt x="110170" y="32487"/>
                </a:lnTo>
                <a:lnTo>
                  <a:pt x="110217" y="31471"/>
                </a:lnTo>
                <a:lnTo>
                  <a:pt x="110217" y="30454"/>
                </a:lnTo>
                <a:lnTo>
                  <a:pt x="110240" y="28421"/>
                </a:lnTo>
                <a:lnTo>
                  <a:pt x="110217" y="26896"/>
                </a:lnTo>
                <a:lnTo>
                  <a:pt x="110193" y="25371"/>
                </a:lnTo>
                <a:lnTo>
                  <a:pt x="110124" y="23846"/>
                </a:lnTo>
                <a:lnTo>
                  <a:pt x="110009" y="22321"/>
                </a:lnTo>
                <a:lnTo>
                  <a:pt x="109939" y="21558"/>
                </a:lnTo>
                <a:lnTo>
                  <a:pt x="109847" y="20819"/>
                </a:lnTo>
                <a:lnTo>
                  <a:pt x="109731" y="20056"/>
                </a:lnTo>
                <a:lnTo>
                  <a:pt x="109593" y="19317"/>
                </a:lnTo>
                <a:lnTo>
                  <a:pt x="109454" y="18578"/>
                </a:lnTo>
                <a:lnTo>
                  <a:pt x="109269" y="17838"/>
                </a:lnTo>
                <a:lnTo>
                  <a:pt x="109084" y="17099"/>
                </a:lnTo>
                <a:lnTo>
                  <a:pt x="108853" y="16359"/>
                </a:lnTo>
                <a:lnTo>
                  <a:pt x="108715" y="15943"/>
                </a:lnTo>
                <a:lnTo>
                  <a:pt x="108553" y="15504"/>
                </a:lnTo>
                <a:lnTo>
                  <a:pt x="108206" y="14696"/>
                </a:lnTo>
                <a:lnTo>
                  <a:pt x="107814" y="13910"/>
                </a:lnTo>
                <a:lnTo>
                  <a:pt x="107374" y="13148"/>
                </a:lnTo>
                <a:lnTo>
                  <a:pt x="106912" y="12431"/>
                </a:lnTo>
                <a:lnTo>
                  <a:pt x="106404" y="11715"/>
                </a:lnTo>
                <a:lnTo>
                  <a:pt x="105873" y="11022"/>
                </a:lnTo>
                <a:lnTo>
                  <a:pt x="105341" y="10352"/>
                </a:lnTo>
                <a:lnTo>
                  <a:pt x="104764" y="9682"/>
                </a:lnTo>
                <a:lnTo>
                  <a:pt x="104186" y="9035"/>
                </a:lnTo>
                <a:lnTo>
                  <a:pt x="102984" y="7764"/>
                </a:lnTo>
                <a:lnTo>
                  <a:pt x="101783" y="6493"/>
                </a:lnTo>
                <a:lnTo>
                  <a:pt x="100604" y="5176"/>
                </a:lnTo>
                <a:lnTo>
                  <a:pt x="99957" y="4506"/>
                </a:lnTo>
                <a:lnTo>
                  <a:pt x="99264" y="3836"/>
                </a:lnTo>
                <a:lnTo>
                  <a:pt x="98548" y="3235"/>
                </a:lnTo>
                <a:lnTo>
                  <a:pt x="97785" y="2680"/>
                </a:lnTo>
                <a:lnTo>
                  <a:pt x="97393" y="2403"/>
                </a:lnTo>
                <a:lnTo>
                  <a:pt x="97000" y="2172"/>
                </a:lnTo>
                <a:lnTo>
                  <a:pt x="96607" y="1918"/>
                </a:lnTo>
                <a:lnTo>
                  <a:pt x="96191" y="1687"/>
                </a:lnTo>
                <a:lnTo>
                  <a:pt x="95775" y="1479"/>
                </a:lnTo>
                <a:lnTo>
                  <a:pt x="95359" y="1271"/>
                </a:lnTo>
                <a:lnTo>
                  <a:pt x="94943" y="1086"/>
                </a:lnTo>
                <a:lnTo>
                  <a:pt x="94504" y="924"/>
                </a:lnTo>
                <a:lnTo>
                  <a:pt x="94065" y="763"/>
                </a:lnTo>
                <a:lnTo>
                  <a:pt x="93626" y="624"/>
                </a:lnTo>
                <a:lnTo>
                  <a:pt x="93187" y="485"/>
                </a:lnTo>
                <a:lnTo>
                  <a:pt x="92725" y="370"/>
                </a:lnTo>
                <a:lnTo>
                  <a:pt x="92286" y="254"/>
                </a:lnTo>
                <a:lnTo>
                  <a:pt x="91824" y="185"/>
                </a:lnTo>
                <a:lnTo>
                  <a:pt x="91362" y="116"/>
                </a:lnTo>
                <a:lnTo>
                  <a:pt x="90900" y="46"/>
                </a:lnTo>
                <a:lnTo>
                  <a:pt x="90438" y="23"/>
                </a:lnTo>
                <a:lnTo>
                  <a:pt x="89976"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0"/>
          <p:cNvSpPr/>
          <p:nvPr/>
        </p:nvSpPr>
        <p:spPr>
          <a:xfrm>
            <a:off x="6940225" y="4188525"/>
            <a:ext cx="2756000" cy="1216550"/>
          </a:xfrm>
          <a:custGeom>
            <a:avLst/>
            <a:gdLst/>
            <a:ahLst/>
            <a:cxnLst/>
            <a:rect l="l" t="t" r="r" b="b"/>
            <a:pathLst>
              <a:path w="110240" h="48662" extrusionOk="0">
                <a:moveTo>
                  <a:pt x="89028" y="0"/>
                </a:moveTo>
                <a:lnTo>
                  <a:pt x="88543" y="23"/>
                </a:lnTo>
                <a:lnTo>
                  <a:pt x="88081" y="69"/>
                </a:lnTo>
                <a:lnTo>
                  <a:pt x="87596" y="139"/>
                </a:lnTo>
                <a:lnTo>
                  <a:pt x="87134" y="231"/>
                </a:lnTo>
                <a:lnTo>
                  <a:pt x="86579" y="347"/>
                </a:lnTo>
                <a:lnTo>
                  <a:pt x="86048" y="485"/>
                </a:lnTo>
                <a:lnTo>
                  <a:pt x="85516" y="647"/>
                </a:lnTo>
                <a:lnTo>
                  <a:pt x="84985" y="855"/>
                </a:lnTo>
                <a:lnTo>
                  <a:pt x="84476" y="1063"/>
                </a:lnTo>
                <a:lnTo>
                  <a:pt x="83968" y="1294"/>
                </a:lnTo>
                <a:lnTo>
                  <a:pt x="83460" y="1548"/>
                </a:lnTo>
                <a:lnTo>
                  <a:pt x="82974" y="1802"/>
                </a:lnTo>
                <a:lnTo>
                  <a:pt x="82512" y="2103"/>
                </a:lnTo>
                <a:lnTo>
                  <a:pt x="82050" y="2403"/>
                </a:lnTo>
                <a:lnTo>
                  <a:pt x="81588" y="2750"/>
                </a:lnTo>
                <a:lnTo>
                  <a:pt x="81149" y="3096"/>
                </a:lnTo>
                <a:lnTo>
                  <a:pt x="80733" y="3443"/>
                </a:lnTo>
                <a:lnTo>
                  <a:pt x="80317" y="3836"/>
                </a:lnTo>
                <a:lnTo>
                  <a:pt x="79924" y="4229"/>
                </a:lnTo>
                <a:lnTo>
                  <a:pt x="79532" y="4621"/>
                </a:lnTo>
                <a:lnTo>
                  <a:pt x="79162" y="5060"/>
                </a:lnTo>
                <a:lnTo>
                  <a:pt x="78815" y="5476"/>
                </a:lnTo>
                <a:lnTo>
                  <a:pt x="78492" y="5938"/>
                </a:lnTo>
                <a:lnTo>
                  <a:pt x="78168" y="6401"/>
                </a:lnTo>
                <a:lnTo>
                  <a:pt x="77868" y="6863"/>
                </a:lnTo>
                <a:lnTo>
                  <a:pt x="77591" y="7348"/>
                </a:lnTo>
                <a:lnTo>
                  <a:pt x="77337" y="7856"/>
                </a:lnTo>
                <a:lnTo>
                  <a:pt x="77082" y="8341"/>
                </a:lnTo>
                <a:lnTo>
                  <a:pt x="76874" y="8850"/>
                </a:lnTo>
                <a:lnTo>
                  <a:pt x="76666" y="9381"/>
                </a:lnTo>
                <a:lnTo>
                  <a:pt x="76482" y="9913"/>
                </a:lnTo>
                <a:lnTo>
                  <a:pt x="76343" y="10444"/>
                </a:lnTo>
                <a:lnTo>
                  <a:pt x="76204" y="10976"/>
                </a:lnTo>
                <a:lnTo>
                  <a:pt x="76089" y="11530"/>
                </a:lnTo>
                <a:lnTo>
                  <a:pt x="75996" y="12085"/>
                </a:lnTo>
                <a:lnTo>
                  <a:pt x="75950" y="12639"/>
                </a:lnTo>
                <a:lnTo>
                  <a:pt x="75534" y="12085"/>
                </a:lnTo>
                <a:lnTo>
                  <a:pt x="75095" y="11576"/>
                </a:lnTo>
                <a:lnTo>
                  <a:pt x="74610" y="11068"/>
                </a:lnTo>
                <a:lnTo>
                  <a:pt x="74125" y="10606"/>
                </a:lnTo>
                <a:lnTo>
                  <a:pt x="73593" y="10167"/>
                </a:lnTo>
                <a:lnTo>
                  <a:pt x="73039" y="9751"/>
                </a:lnTo>
                <a:lnTo>
                  <a:pt x="72484" y="9358"/>
                </a:lnTo>
                <a:lnTo>
                  <a:pt x="71883" y="9012"/>
                </a:lnTo>
                <a:lnTo>
                  <a:pt x="71283" y="8688"/>
                </a:lnTo>
                <a:lnTo>
                  <a:pt x="70659" y="8411"/>
                </a:lnTo>
                <a:lnTo>
                  <a:pt x="70012" y="8157"/>
                </a:lnTo>
                <a:lnTo>
                  <a:pt x="69365" y="7926"/>
                </a:lnTo>
                <a:lnTo>
                  <a:pt x="68718" y="7764"/>
                </a:lnTo>
                <a:lnTo>
                  <a:pt x="68048" y="7602"/>
                </a:lnTo>
                <a:lnTo>
                  <a:pt x="67378" y="7510"/>
                </a:lnTo>
                <a:lnTo>
                  <a:pt x="66685" y="7440"/>
                </a:lnTo>
                <a:lnTo>
                  <a:pt x="66130" y="7417"/>
                </a:lnTo>
                <a:lnTo>
                  <a:pt x="65552" y="7417"/>
                </a:lnTo>
                <a:lnTo>
                  <a:pt x="64998" y="7440"/>
                </a:lnTo>
                <a:lnTo>
                  <a:pt x="64443" y="7533"/>
                </a:lnTo>
                <a:lnTo>
                  <a:pt x="63889" y="7625"/>
                </a:lnTo>
                <a:lnTo>
                  <a:pt x="63334" y="7764"/>
                </a:lnTo>
                <a:lnTo>
                  <a:pt x="62826" y="7949"/>
                </a:lnTo>
                <a:lnTo>
                  <a:pt x="62294" y="8180"/>
                </a:lnTo>
                <a:lnTo>
                  <a:pt x="61925" y="8411"/>
                </a:lnTo>
                <a:lnTo>
                  <a:pt x="61555" y="8642"/>
                </a:lnTo>
                <a:lnTo>
                  <a:pt x="61208" y="8896"/>
                </a:lnTo>
                <a:lnTo>
                  <a:pt x="60862" y="9150"/>
                </a:lnTo>
                <a:lnTo>
                  <a:pt x="60561" y="9451"/>
                </a:lnTo>
                <a:lnTo>
                  <a:pt x="60284" y="9751"/>
                </a:lnTo>
                <a:lnTo>
                  <a:pt x="60007" y="10074"/>
                </a:lnTo>
                <a:lnTo>
                  <a:pt x="59753" y="10421"/>
                </a:lnTo>
                <a:lnTo>
                  <a:pt x="59522" y="10768"/>
                </a:lnTo>
                <a:lnTo>
                  <a:pt x="59314" y="11137"/>
                </a:lnTo>
                <a:lnTo>
                  <a:pt x="59106" y="11507"/>
                </a:lnTo>
                <a:lnTo>
                  <a:pt x="58921" y="11900"/>
                </a:lnTo>
                <a:lnTo>
                  <a:pt x="58759" y="12316"/>
                </a:lnTo>
                <a:lnTo>
                  <a:pt x="58597" y="12732"/>
                </a:lnTo>
                <a:lnTo>
                  <a:pt x="58459" y="13148"/>
                </a:lnTo>
                <a:lnTo>
                  <a:pt x="58320" y="13587"/>
                </a:lnTo>
                <a:lnTo>
                  <a:pt x="58112" y="14465"/>
                </a:lnTo>
                <a:lnTo>
                  <a:pt x="57950" y="15366"/>
                </a:lnTo>
                <a:lnTo>
                  <a:pt x="57812" y="16290"/>
                </a:lnTo>
                <a:lnTo>
                  <a:pt x="57719" y="17237"/>
                </a:lnTo>
                <a:lnTo>
                  <a:pt x="57673" y="18185"/>
                </a:lnTo>
                <a:lnTo>
                  <a:pt x="57650" y="19109"/>
                </a:lnTo>
                <a:lnTo>
                  <a:pt x="57627" y="20033"/>
                </a:lnTo>
                <a:lnTo>
                  <a:pt x="57650" y="20957"/>
                </a:lnTo>
                <a:lnTo>
                  <a:pt x="56864" y="20218"/>
                </a:lnTo>
                <a:lnTo>
                  <a:pt x="56079" y="19548"/>
                </a:lnTo>
                <a:lnTo>
                  <a:pt x="55247" y="18901"/>
                </a:lnTo>
                <a:lnTo>
                  <a:pt x="54392" y="18277"/>
                </a:lnTo>
                <a:lnTo>
                  <a:pt x="53491" y="17723"/>
                </a:lnTo>
                <a:lnTo>
                  <a:pt x="52590" y="17168"/>
                </a:lnTo>
                <a:lnTo>
                  <a:pt x="51666" y="16683"/>
                </a:lnTo>
                <a:lnTo>
                  <a:pt x="50695" y="16244"/>
                </a:lnTo>
                <a:lnTo>
                  <a:pt x="49725" y="15828"/>
                </a:lnTo>
                <a:lnTo>
                  <a:pt x="48754" y="15458"/>
                </a:lnTo>
                <a:lnTo>
                  <a:pt x="47738" y="15135"/>
                </a:lnTo>
                <a:lnTo>
                  <a:pt x="46721" y="14857"/>
                </a:lnTo>
                <a:lnTo>
                  <a:pt x="45704" y="14626"/>
                </a:lnTo>
                <a:lnTo>
                  <a:pt x="44664" y="14418"/>
                </a:lnTo>
                <a:lnTo>
                  <a:pt x="43625" y="14280"/>
                </a:lnTo>
                <a:lnTo>
                  <a:pt x="42562" y="14187"/>
                </a:lnTo>
                <a:lnTo>
                  <a:pt x="41661" y="14141"/>
                </a:lnTo>
                <a:lnTo>
                  <a:pt x="40783" y="14164"/>
                </a:lnTo>
                <a:lnTo>
                  <a:pt x="40320" y="14187"/>
                </a:lnTo>
                <a:lnTo>
                  <a:pt x="39881" y="14210"/>
                </a:lnTo>
                <a:lnTo>
                  <a:pt x="39442" y="14257"/>
                </a:lnTo>
                <a:lnTo>
                  <a:pt x="38980" y="14326"/>
                </a:lnTo>
                <a:lnTo>
                  <a:pt x="38564" y="14418"/>
                </a:lnTo>
                <a:lnTo>
                  <a:pt x="38125" y="14511"/>
                </a:lnTo>
                <a:lnTo>
                  <a:pt x="37686" y="14626"/>
                </a:lnTo>
                <a:lnTo>
                  <a:pt x="37270" y="14765"/>
                </a:lnTo>
                <a:lnTo>
                  <a:pt x="36878" y="14927"/>
                </a:lnTo>
                <a:lnTo>
                  <a:pt x="36462" y="15112"/>
                </a:lnTo>
                <a:lnTo>
                  <a:pt x="36069" y="15296"/>
                </a:lnTo>
                <a:lnTo>
                  <a:pt x="35699" y="15527"/>
                </a:lnTo>
                <a:lnTo>
                  <a:pt x="35353" y="15759"/>
                </a:lnTo>
                <a:lnTo>
                  <a:pt x="35029" y="16013"/>
                </a:lnTo>
                <a:lnTo>
                  <a:pt x="34706" y="16267"/>
                </a:lnTo>
                <a:lnTo>
                  <a:pt x="34405" y="16521"/>
                </a:lnTo>
                <a:lnTo>
                  <a:pt x="34128" y="16821"/>
                </a:lnTo>
                <a:lnTo>
                  <a:pt x="33874" y="17122"/>
                </a:lnTo>
                <a:lnTo>
                  <a:pt x="33620" y="17422"/>
                </a:lnTo>
                <a:lnTo>
                  <a:pt x="33389" y="17746"/>
                </a:lnTo>
                <a:lnTo>
                  <a:pt x="33158" y="18069"/>
                </a:lnTo>
                <a:lnTo>
                  <a:pt x="32950" y="18416"/>
                </a:lnTo>
                <a:lnTo>
                  <a:pt x="32742" y="18762"/>
                </a:lnTo>
                <a:lnTo>
                  <a:pt x="32557" y="19132"/>
                </a:lnTo>
                <a:lnTo>
                  <a:pt x="32210" y="19871"/>
                </a:lnTo>
                <a:lnTo>
                  <a:pt x="31910" y="20657"/>
                </a:lnTo>
                <a:lnTo>
                  <a:pt x="31656" y="21443"/>
                </a:lnTo>
                <a:lnTo>
                  <a:pt x="31425" y="22251"/>
                </a:lnTo>
                <a:lnTo>
                  <a:pt x="31217" y="23083"/>
                </a:lnTo>
                <a:lnTo>
                  <a:pt x="31055" y="23938"/>
                </a:lnTo>
                <a:lnTo>
                  <a:pt x="30916" y="24770"/>
                </a:lnTo>
                <a:lnTo>
                  <a:pt x="30778" y="25625"/>
                </a:lnTo>
                <a:lnTo>
                  <a:pt x="30570" y="27289"/>
                </a:lnTo>
                <a:lnTo>
                  <a:pt x="30316" y="27034"/>
                </a:lnTo>
                <a:lnTo>
                  <a:pt x="30061" y="26780"/>
                </a:lnTo>
                <a:lnTo>
                  <a:pt x="29784" y="26572"/>
                </a:lnTo>
                <a:lnTo>
                  <a:pt x="29484" y="26364"/>
                </a:lnTo>
                <a:lnTo>
                  <a:pt x="29160" y="26179"/>
                </a:lnTo>
                <a:lnTo>
                  <a:pt x="28837" y="26018"/>
                </a:lnTo>
                <a:lnTo>
                  <a:pt x="28513" y="25879"/>
                </a:lnTo>
                <a:lnTo>
                  <a:pt x="28167" y="25764"/>
                </a:lnTo>
                <a:lnTo>
                  <a:pt x="27820" y="25671"/>
                </a:lnTo>
                <a:lnTo>
                  <a:pt x="27473" y="25602"/>
                </a:lnTo>
                <a:lnTo>
                  <a:pt x="27127" y="25556"/>
                </a:lnTo>
                <a:lnTo>
                  <a:pt x="26757" y="25532"/>
                </a:lnTo>
                <a:lnTo>
                  <a:pt x="26411" y="25556"/>
                </a:lnTo>
                <a:lnTo>
                  <a:pt x="26041" y="25579"/>
                </a:lnTo>
                <a:lnTo>
                  <a:pt x="25694" y="25625"/>
                </a:lnTo>
                <a:lnTo>
                  <a:pt x="25348" y="25694"/>
                </a:lnTo>
                <a:lnTo>
                  <a:pt x="25001" y="25810"/>
                </a:lnTo>
                <a:lnTo>
                  <a:pt x="24678" y="25948"/>
                </a:lnTo>
                <a:lnTo>
                  <a:pt x="24354" y="26087"/>
                </a:lnTo>
                <a:lnTo>
                  <a:pt x="24031" y="26272"/>
                </a:lnTo>
                <a:lnTo>
                  <a:pt x="23730" y="26457"/>
                </a:lnTo>
                <a:lnTo>
                  <a:pt x="23453" y="26688"/>
                </a:lnTo>
                <a:lnTo>
                  <a:pt x="23176" y="26919"/>
                </a:lnTo>
                <a:lnTo>
                  <a:pt x="22922" y="27173"/>
                </a:lnTo>
                <a:lnTo>
                  <a:pt x="22690" y="27427"/>
                </a:lnTo>
                <a:lnTo>
                  <a:pt x="22459" y="27728"/>
                </a:lnTo>
                <a:lnTo>
                  <a:pt x="22251" y="28028"/>
                </a:lnTo>
                <a:lnTo>
                  <a:pt x="22090" y="28328"/>
                </a:lnTo>
                <a:lnTo>
                  <a:pt x="21928" y="28652"/>
                </a:lnTo>
                <a:lnTo>
                  <a:pt x="21789" y="28975"/>
                </a:lnTo>
                <a:lnTo>
                  <a:pt x="21674" y="29322"/>
                </a:lnTo>
                <a:lnTo>
                  <a:pt x="21581" y="29668"/>
                </a:lnTo>
                <a:lnTo>
                  <a:pt x="21212" y="29484"/>
                </a:lnTo>
                <a:lnTo>
                  <a:pt x="20819" y="29322"/>
                </a:lnTo>
                <a:lnTo>
                  <a:pt x="20426" y="29183"/>
                </a:lnTo>
                <a:lnTo>
                  <a:pt x="20010" y="29068"/>
                </a:lnTo>
                <a:lnTo>
                  <a:pt x="19617" y="28952"/>
                </a:lnTo>
                <a:lnTo>
                  <a:pt x="19201" y="28860"/>
                </a:lnTo>
                <a:lnTo>
                  <a:pt x="18786" y="28790"/>
                </a:lnTo>
                <a:lnTo>
                  <a:pt x="18393" y="28744"/>
                </a:lnTo>
                <a:lnTo>
                  <a:pt x="17977" y="28698"/>
                </a:lnTo>
                <a:lnTo>
                  <a:pt x="17538" y="28675"/>
                </a:lnTo>
                <a:lnTo>
                  <a:pt x="17122" y="28652"/>
                </a:lnTo>
                <a:lnTo>
                  <a:pt x="16706" y="28652"/>
                </a:lnTo>
                <a:lnTo>
                  <a:pt x="16290" y="28675"/>
                </a:lnTo>
                <a:lnTo>
                  <a:pt x="15874" y="28698"/>
                </a:lnTo>
                <a:lnTo>
                  <a:pt x="15019" y="28814"/>
                </a:lnTo>
                <a:lnTo>
                  <a:pt x="14187" y="28975"/>
                </a:lnTo>
                <a:lnTo>
                  <a:pt x="13356" y="29183"/>
                </a:lnTo>
                <a:lnTo>
                  <a:pt x="12524" y="29461"/>
                </a:lnTo>
                <a:lnTo>
                  <a:pt x="11738" y="29761"/>
                </a:lnTo>
                <a:lnTo>
                  <a:pt x="10953" y="30107"/>
                </a:lnTo>
                <a:lnTo>
                  <a:pt x="10167" y="30523"/>
                </a:lnTo>
                <a:lnTo>
                  <a:pt x="9428" y="30939"/>
                </a:lnTo>
                <a:lnTo>
                  <a:pt x="8734" y="31425"/>
                </a:lnTo>
                <a:lnTo>
                  <a:pt x="8041" y="31933"/>
                </a:lnTo>
                <a:lnTo>
                  <a:pt x="7371" y="32464"/>
                </a:lnTo>
                <a:lnTo>
                  <a:pt x="6747" y="33019"/>
                </a:lnTo>
                <a:lnTo>
                  <a:pt x="6123" y="33597"/>
                </a:lnTo>
                <a:lnTo>
                  <a:pt x="5546" y="34197"/>
                </a:lnTo>
                <a:lnTo>
                  <a:pt x="4968" y="34821"/>
                </a:lnTo>
                <a:lnTo>
                  <a:pt x="4414" y="35468"/>
                </a:lnTo>
                <a:lnTo>
                  <a:pt x="3859" y="36115"/>
                </a:lnTo>
                <a:lnTo>
                  <a:pt x="3351" y="36808"/>
                </a:lnTo>
                <a:lnTo>
                  <a:pt x="2842" y="37478"/>
                </a:lnTo>
                <a:lnTo>
                  <a:pt x="2334" y="38172"/>
                </a:lnTo>
                <a:lnTo>
                  <a:pt x="1849" y="38888"/>
                </a:lnTo>
                <a:lnTo>
                  <a:pt x="924" y="40320"/>
                </a:lnTo>
                <a:lnTo>
                  <a:pt x="0" y="41776"/>
                </a:lnTo>
                <a:lnTo>
                  <a:pt x="485" y="42030"/>
                </a:lnTo>
                <a:lnTo>
                  <a:pt x="971" y="42284"/>
                </a:lnTo>
                <a:lnTo>
                  <a:pt x="1456" y="42516"/>
                </a:lnTo>
                <a:lnTo>
                  <a:pt x="1941" y="42747"/>
                </a:lnTo>
                <a:lnTo>
                  <a:pt x="2449" y="42931"/>
                </a:lnTo>
                <a:lnTo>
                  <a:pt x="2958" y="43139"/>
                </a:lnTo>
                <a:lnTo>
                  <a:pt x="3974" y="43486"/>
                </a:lnTo>
                <a:lnTo>
                  <a:pt x="5014" y="43786"/>
                </a:lnTo>
                <a:lnTo>
                  <a:pt x="6077" y="44064"/>
                </a:lnTo>
                <a:lnTo>
                  <a:pt x="7140" y="44318"/>
                </a:lnTo>
                <a:lnTo>
                  <a:pt x="8203" y="44549"/>
                </a:lnTo>
                <a:lnTo>
                  <a:pt x="10883" y="45080"/>
                </a:lnTo>
                <a:lnTo>
                  <a:pt x="13610" y="45566"/>
                </a:lnTo>
                <a:lnTo>
                  <a:pt x="16313" y="46005"/>
                </a:lnTo>
                <a:lnTo>
                  <a:pt x="19040" y="46397"/>
                </a:lnTo>
                <a:lnTo>
                  <a:pt x="21766" y="46744"/>
                </a:lnTo>
                <a:lnTo>
                  <a:pt x="24516" y="47067"/>
                </a:lnTo>
                <a:lnTo>
                  <a:pt x="27242" y="47322"/>
                </a:lnTo>
                <a:lnTo>
                  <a:pt x="29992" y="47576"/>
                </a:lnTo>
                <a:lnTo>
                  <a:pt x="32742" y="47761"/>
                </a:lnTo>
                <a:lnTo>
                  <a:pt x="35491" y="47945"/>
                </a:lnTo>
                <a:lnTo>
                  <a:pt x="38241" y="48084"/>
                </a:lnTo>
                <a:lnTo>
                  <a:pt x="41014" y="48223"/>
                </a:lnTo>
                <a:lnTo>
                  <a:pt x="43763" y="48315"/>
                </a:lnTo>
                <a:lnTo>
                  <a:pt x="46513" y="48408"/>
                </a:lnTo>
                <a:lnTo>
                  <a:pt x="52035" y="48546"/>
                </a:lnTo>
                <a:lnTo>
                  <a:pt x="55247" y="48592"/>
                </a:lnTo>
                <a:lnTo>
                  <a:pt x="58482" y="48639"/>
                </a:lnTo>
                <a:lnTo>
                  <a:pt x="61717" y="48662"/>
                </a:lnTo>
                <a:lnTo>
                  <a:pt x="68163" y="48662"/>
                </a:lnTo>
                <a:lnTo>
                  <a:pt x="71398" y="48639"/>
                </a:lnTo>
                <a:lnTo>
                  <a:pt x="74633" y="48569"/>
                </a:lnTo>
                <a:lnTo>
                  <a:pt x="77868" y="48500"/>
                </a:lnTo>
                <a:lnTo>
                  <a:pt x="81080" y="48408"/>
                </a:lnTo>
                <a:lnTo>
                  <a:pt x="84315" y="48269"/>
                </a:lnTo>
                <a:lnTo>
                  <a:pt x="87526" y="48130"/>
                </a:lnTo>
                <a:lnTo>
                  <a:pt x="90761" y="47945"/>
                </a:lnTo>
                <a:lnTo>
                  <a:pt x="93973" y="47738"/>
                </a:lnTo>
                <a:lnTo>
                  <a:pt x="97208" y="47506"/>
                </a:lnTo>
                <a:lnTo>
                  <a:pt x="100420" y="47229"/>
                </a:lnTo>
                <a:lnTo>
                  <a:pt x="103631" y="46906"/>
                </a:lnTo>
                <a:lnTo>
                  <a:pt x="104394" y="46836"/>
                </a:lnTo>
                <a:lnTo>
                  <a:pt x="104764" y="46767"/>
                </a:lnTo>
                <a:lnTo>
                  <a:pt x="105156" y="46675"/>
                </a:lnTo>
                <a:lnTo>
                  <a:pt x="105503" y="46582"/>
                </a:lnTo>
                <a:lnTo>
                  <a:pt x="105873" y="46444"/>
                </a:lnTo>
                <a:lnTo>
                  <a:pt x="106196" y="46259"/>
                </a:lnTo>
                <a:lnTo>
                  <a:pt x="106496" y="46051"/>
                </a:lnTo>
                <a:lnTo>
                  <a:pt x="106728" y="45866"/>
                </a:lnTo>
                <a:lnTo>
                  <a:pt x="106912" y="45681"/>
                </a:lnTo>
                <a:lnTo>
                  <a:pt x="107074" y="45450"/>
                </a:lnTo>
                <a:lnTo>
                  <a:pt x="107236" y="45219"/>
                </a:lnTo>
                <a:lnTo>
                  <a:pt x="107398" y="44988"/>
                </a:lnTo>
                <a:lnTo>
                  <a:pt x="107536" y="44734"/>
                </a:lnTo>
                <a:lnTo>
                  <a:pt x="107790" y="44248"/>
                </a:lnTo>
                <a:lnTo>
                  <a:pt x="108183" y="43324"/>
                </a:lnTo>
                <a:lnTo>
                  <a:pt x="108530" y="42377"/>
                </a:lnTo>
                <a:lnTo>
                  <a:pt x="108853" y="41430"/>
                </a:lnTo>
                <a:lnTo>
                  <a:pt x="109131" y="40459"/>
                </a:lnTo>
                <a:lnTo>
                  <a:pt x="109362" y="39489"/>
                </a:lnTo>
                <a:lnTo>
                  <a:pt x="109570" y="38518"/>
                </a:lnTo>
                <a:lnTo>
                  <a:pt x="109731" y="37525"/>
                </a:lnTo>
                <a:lnTo>
                  <a:pt x="109870" y="36531"/>
                </a:lnTo>
                <a:lnTo>
                  <a:pt x="109985" y="35514"/>
                </a:lnTo>
                <a:lnTo>
                  <a:pt x="110055" y="34498"/>
                </a:lnTo>
                <a:lnTo>
                  <a:pt x="110124" y="33504"/>
                </a:lnTo>
                <a:lnTo>
                  <a:pt x="110170" y="32487"/>
                </a:lnTo>
                <a:lnTo>
                  <a:pt x="110217" y="31471"/>
                </a:lnTo>
                <a:lnTo>
                  <a:pt x="110217" y="30454"/>
                </a:lnTo>
                <a:lnTo>
                  <a:pt x="110240" y="28421"/>
                </a:lnTo>
                <a:lnTo>
                  <a:pt x="110217" y="26896"/>
                </a:lnTo>
                <a:lnTo>
                  <a:pt x="110193" y="25371"/>
                </a:lnTo>
                <a:lnTo>
                  <a:pt x="110124" y="23846"/>
                </a:lnTo>
                <a:lnTo>
                  <a:pt x="110009" y="22321"/>
                </a:lnTo>
                <a:lnTo>
                  <a:pt x="109939" y="21558"/>
                </a:lnTo>
                <a:lnTo>
                  <a:pt x="109847" y="20819"/>
                </a:lnTo>
                <a:lnTo>
                  <a:pt x="109731" y="20056"/>
                </a:lnTo>
                <a:lnTo>
                  <a:pt x="109593" y="19317"/>
                </a:lnTo>
                <a:lnTo>
                  <a:pt x="109454" y="18578"/>
                </a:lnTo>
                <a:lnTo>
                  <a:pt x="109269" y="17838"/>
                </a:lnTo>
                <a:lnTo>
                  <a:pt x="109084" y="17099"/>
                </a:lnTo>
                <a:lnTo>
                  <a:pt x="108853" y="16359"/>
                </a:lnTo>
                <a:lnTo>
                  <a:pt x="108715" y="15943"/>
                </a:lnTo>
                <a:lnTo>
                  <a:pt x="108553" y="15504"/>
                </a:lnTo>
                <a:lnTo>
                  <a:pt x="108206" y="14696"/>
                </a:lnTo>
                <a:lnTo>
                  <a:pt x="107814" y="13910"/>
                </a:lnTo>
                <a:lnTo>
                  <a:pt x="107374" y="13148"/>
                </a:lnTo>
                <a:lnTo>
                  <a:pt x="106912" y="12431"/>
                </a:lnTo>
                <a:lnTo>
                  <a:pt x="106404" y="11715"/>
                </a:lnTo>
                <a:lnTo>
                  <a:pt x="105873" y="11022"/>
                </a:lnTo>
                <a:lnTo>
                  <a:pt x="105341" y="10352"/>
                </a:lnTo>
                <a:lnTo>
                  <a:pt x="104764" y="9682"/>
                </a:lnTo>
                <a:lnTo>
                  <a:pt x="104186" y="9035"/>
                </a:lnTo>
                <a:lnTo>
                  <a:pt x="102984" y="7764"/>
                </a:lnTo>
                <a:lnTo>
                  <a:pt x="101783" y="6493"/>
                </a:lnTo>
                <a:lnTo>
                  <a:pt x="100604" y="5176"/>
                </a:lnTo>
                <a:lnTo>
                  <a:pt x="99957" y="4506"/>
                </a:lnTo>
                <a:lnTo>
                  <a:pt x="99264" y="3836"/>
                </a:lnTo>
                <a:lnTo>
                  <a:pt x="98548" y="3235"/>
                </a:lnTo>
                <a:lnTo>
                  <a:pt x="97785" y="2680"/>
                </a:lnTo>
                <a:lnTo>
                  <a:pt x="97393" y="2403"/>
                </a:lnTo>
                <a:lnTo>
                  <a:pt x="97000" y="2172"/>
                </a:lnTo>
                <a:lnTo>
                  <a:pt x="96607" y="1918"/>
                </a:lnTo>
                <a:lnTo>
                  <a:pt x="96191" y="1687"/>
                </a:lnTo>
                <a:lnTo>
                  <a:pt x="95775" y="1479"/>
                </a:lnTo>
                <a:lnTo>
                  <a:pt x="95359" y="1271"/>
                </a:lnTo>
                <a:lnTo>
                  <a:pt x="94943" y="1086"/>
                </a:lnTo>
                <a:lnTo>
                  <a:pt x="94504" y="924"/>
                </a:lnTo>
                <a:lnTo>
                  <a:pt x="94065" y="763"/>
                </a:lnTo>
                <a:lnTo>
                  <a:pt x="93626" y="624"/>
                </a:lnTo>
                <a:lnTo>
                  <a:pt x="93187" y="485"/>
                </a:lnTo>
                <a:lnTo>
                  <a:pt x="92725" y="370"/>
                </a:lnTo>
                <a:lnTo>
                  <a:pt x="92286" y="254"/>
                </a:lnTo>
                <a:lnTo>
                  <a:pt x="91824" y="185"/>
                </a:lnTo>
                <a:lnTo>
                  <a:pt x="91362" y="116"/>
                </a:lnTo>
                <a:lnTo>
                  <a:pt x="90900" y="46"/>
                </a:lnTo>
                <a:lnTo>
                  <a:pt x="90438" y="23"/>
                </a:lnTo>
                <a:lnTo>
                  <a:pt x="89976"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504"/>
        <p:cNvGrpSpPr/>
        <p:nvPr/>
      </p:nvGrpSpPr>
      <p:grpSpPr>
        <a:xfrm>
          <a:off x="0" y="0"/>
          <a:ext cx="0" cy="0"/>
          <a:chOff x="0" y="0"/>
          <a:chExt cx="0" cy="0"/>
        </a:xfrm>
      </p:grpSpPr>
      <p:grpSp>
        <p:nvGrpSpPr>
          <p:cNvPr id="1505" name="Google Shape;1505;p31"/>
          <p:cNvGrpSpPr/>
          <p:nvPr/>
        </p:nvGrpSpPr>
        <p:grpSpPr>
          <a:xfrm>
            <a:off x="152" y="-47625"/>
            <a:ext cx="9143695" cy="5238750"/>
            <a:chOff x="720275" y="238125"/>
            <a:chExt cx="6179425" cy="5238750"/>
          </a:xfrm>
        </p:grpSpPr>
        <p:sp>
          <p:nvSpPr>
            <p:cNvPr id="1506" name="Google Shape;1506;p31"/>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1"/>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1"/>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1"/>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1"/>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1"/>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1"/>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1"/>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1"/>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1"/>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1"/>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1"/>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1"/>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1"/>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1"/>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1"/>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1"/>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1"/>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1"/>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1"/>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1"/>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1"/>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31"/>
          <p:cNvGrpSpPr/>
          <p:nvPr/>
        </p:nvGrpSpPr>
        <p:grpSpPr>
          <a:xfrm>
            <a:off x="-18189" y="3877057"/>
            <a:ext cx="9180378" cy="1418762"/>
            <a:chOff x="-26712" y="4338300"/>
            <a:chExt cx="7213309" cy="805200"/>
          </a:xfrm>
        </p:grpSpPr>
        <p:sp>
          <p:nvSpPr>
            <p:cNvPr id="1529" name="Google Shape;1529;p31"/>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1"/>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1" name="Google Shape;1531;p31"/>
          <p:cNvSpPr/>
          <p:nvPr/>
        </p:nvSpPr>
        <p:spPr>
          <a:xfrm flipH="1">
            <a:off x="7070701" y="-350250"/>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1"/>
          <p:cNvSpPr/>
          <p:nvPr/>
        </p:nvSpPr>
        <p:spPr>
          <a:xfrm rot="6218662">
            <a:off x="-292243" y="-593953"/>
            <a:ext cx="1265103" cy="1848541"/>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533"/>
        <p:cNvGrpSpPr/>
        <p:nvPr/>
      </p:nvGrpSpPr>
      <p:grpSpPr>
        <a:xfrm>
          <a:off x="0" y="0"/>
          <a:ext cx="0" cy="0"/>
          <a:chOff x="0" y="0"/>
          <a:chExt cx="0" cy="0"/>
        </a:xfrm>
      </p:grpSpPr>
      <p:sp>
        <p:nvSpPr>
          <p:cNvPr id="1534" name="Google Shape;1534;p32"/>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1535" name="Google Shape;1535;p32"/>
          <p:cNvGrpSpPr/>
          <p:nvPr/>
        </p:nvGrpSpPr>
        <p:grpSpPr>
          <a:xfrm rot="10800000" flipH="1">
            <a:off x="0" y="-997050"/>
            <a:ext cx="9144000" cy="2240126"/>
            <a:chOff x="0" y="2903350"/>
            <a:chExt cx="9144000" cy="2240126"/>
          </a:xfrm>
        </p:grpSpPr>
        <p:sp>
          <p:nvSpPr>
            <p:cNvPr id="1536" name="Google Shape;1536;p32"/>
            <p:cNvSpPr/>
            <p:nvPr/>
          </p:nvSpPr>
          <p:spPr>
            <a:xfrm>
              <a:off x="0"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sp>
          <p:nvSpPr>
            <p:cNvPr id="1537" name="Google Shape;1537;p32"/>
            <p:cNvSpPr/>
            <p:nvPr/>
          </p:nvSpPr>
          <p:spPr>
            <a:xfrm flipH="1">
              <a:off x="4571941"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lbert Sans"/>
                <a:ea typeface="Albert Sans"/>
                <a:cs typeface="Albert Sans"/>
                <a:sym typeface="Albert Sans"/>
              </a:endParaRPr>
            </a:p>
          </p:txBody>
        </p:sp>
      </p:grpSp>
      <p:grpSp>
        <p:nvGrpSpPr>
          <p:cNvPr id="1538" name="Google Shape;1538;p32"/>
          <p:cNvGrpSpPr/>
          <p:nvPr/>
        </p:nvGrpSpPr>
        <p:grpSpPr>
          <a:xfrm>
            <a:off x="152" y="-47625"/>
            <a:ext cx="9143695" cy="5238750"/>
            <a:chOff x="720275" y="238125"/>
            <a:chExt cx="6179425" cy="5238750"/>
          </a:xfrm>
        </p:grpSpPr>
        <p:sp>
          <p:nvSpPr>
            <p:cNvPr id="1539" name="Google Shape;1539;p32"/>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32"/>
          <p:cNvGrpSpPr/>
          <p:nvPr/>
        </p:nvGrpSpPr>
        <p:grpSpPr>
          <a:xfrm>
            <a:off x="-18189" y="3877057"/>
            <a:ext cx="9180378" cy="1418762"/>
            <a:chOff x="-26712" y="4338300"/>
            <a:chExt cx="7213309" cy="805200"/>
          </a:xfrm>
        </p:grpSpPr>
        <p:sp>
          <p:nvSpPr>
            <p:cNvPr id="1562" name="Google Shape;1562;p32"/>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grpSp>
        <p:nvGrpSpPr>
          <p:cNvPr id="40" name="Google Shape;40;p3"/>
          <p:cNvGrpSpPr/>
          <p:nvPr/>
        </p:nvGrpSpPr>
        <p:grpSpPr>
          <a:xfrm>
            <a:off x="152" y="-47625"/>
            <a:ext cx="9143695" cy="5238750"/>
            <a:chOff x="720275" y="238125"/>
            <a:chExt cx="6179425" cy="5238750"/>
          </a:xfrm>
        </p:grpSpPr>
        <p:sp>
          <p:nvSpPr>
            <p:cNvPr id="41" name="Google Shape;41;p3"/>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3"/>
          <p:cNvSpPr txBox="1">
            <a:spLocks noGrp="1"/>
          </p:cNvSpPr>
          <p:nvPr>
            <p:ph type="title" hasCustomPrompt="1"/>
          </p:nvPr>
        </p:nvSpPr>
        <p:spPr>
          <a:xfrm>
            <a:off x="4114800" y="1315292"/>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grpSp>
        <p:nvGrpSpPr>
          <p:cNvPr id="64" name="Google Shape;64;p3"/>
          <p:cNvGrpSpPr/>
          <p:nvPr/>
        </p:nvGrpSpPr>
        <p:grpSpPr>
          <a:xfrm>
            <a:off x="-18189" y="3877057"/>
            <a:ext cx="9180378" cy="1418762"/>
            <a:chOff x="-26712" y="4338300"/>
            <a:chExt cx="7213309" cy="805200"/>
          </a:xfrm>
        </p:grpSpPr>
        <p:sp>
          <p:nvSpPr>
            <p:cNvPr id="65" name="Google Shape;65;p3"/>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3"/>
          <p:cNvSpPr/>
          <p:nvPr/>
        </p:nvSpPr>
        <p:spPr>
          <a:xfrm flipH="1">
            <a:off x="7070701" y="-350250"/>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rot="6218662">
            <a:off x="-292243" y="-593953"/>
            <a:ext cx="1265103" cy="1848541"/>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txBox="1">
            <a:spLocks noGrp="1"/>
          </p:cNvSpPr>
          <p:nvPr>
            <p:ph type="title" idx="2"/>
          </p:nvPr>
        </p:nvSpPr>
        <p:spPr>
          <a:xfrm>
            <a:off x="1778550" y="2325660"/>
            <a:ext cx="5586900" cy="914400"/>
          </a:xfrm>
          <a:prstGeom prst="rect">
            <a:avLst/>
          </a:prstGeom>
          <a:noFill/>
        </p:spPr>
        <p:txBody>
          <a:bodyPr spcFirstLastPara="1" wrap="square" lIns="91425" tIns="91425" rIns="91425" bIns="91425" anchor="t" anchorCtr="0">
            <a:noAutofit/>
          </a:bodyPr>
          <a:lstStyle>
            <a:lvl1pPr lvl="0">
              <a:spcBef>
                <a:spcPts val="0"/>
              </a:spcBef>
              <a:spcAft>
                <a:spcPts val="0"/>
              </a:spcAft>
              <a:buSzPts val="3600"/>
              <a:buNone/>
              <a:defRPr sz="50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70" name="Google Shape;70;p3"/>
          <p:cNvSpPr txBox="1">
            <a:spLocks noGrp="1"/>
          </p:cNvSpPr>
          <p:nvPr>
            <p:ph type="subTitle" idx="1"/>
          </p:nvPr>
        </p:nvSpPr>
        <p:spPr>
          <a:xfrm>
            <a:off x="1780650" y="3240509"/>
            <a:ext cx="5582700" cy="365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2"/>
        <p:cNvGrpSpPr/>
        <p:nvPr/>
      </p:nvGrpSpPr>
      <p:grpSpPr>
        <a:xfrm>
          <a:off x="0" y="0"/>
          <a:ext cx="0" cy="0"/>
          <a:chOff x="0" y="0"/>
          <a:chExt cx="0" cy="0"/>
        </a:xfrm>
      </p:grpSpPr>
      <p:sp>
        <p:nvSpPr>
          <p:cNvPr id="103" name="Google Shape;103;p5"/>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104" name="Google Shape;104;p5"/>
          <p:cNvGrpSpPr/>
          <p:nvPr/>
        </p:nvGrpSpPr>
        <p:grpSpPr>
          <a:xfrm>
            <a:off x="152" y="-47625"/>
            <a:ext cx="9143695" cy="5238750"/>
            <a:chOff x="720275" y="238125"/>
            <a:chExt cx="6179425" cy="5238750"/>
          </a:xfrm>
        </p:grpSpPr>
        <p:sp>
          <p:nvSpPr>
            <p:cNvPr id="105" name="Google Shape;105;p5"/>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5"/>
          <p:cNvSpPr txBox="1">
            <a:spLocks noGrp="1"/>
          </p:cNvSpPr>
          <p:nvPr>
            <p:ph type="title"/>
          </p:nvPr>
        </p:nvSpPr>
        <p:spPr>
          <a:xfrm>
            <a:off x="1624233" y="2601924"/>
            <a:ext cx="27975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 name="Google Shape;128;p5"/>
          <p:cNvSpPr txBox="1">
            <a:spLocks noGrp="1"/>
          </p:cNvSpPr>
          <p:nvPr>
            <p:ph type="title" idx="2"/>
          </p:nvPr>
        </p:nvSpPr>
        <p:spPr>
          <a:xfrm>
            <a:off x="4722567" y="2601924"/>
            <a:ext cx="2797500" cy="36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9" name="Google Shape;129;p5"/>
          <p:cNvSpPr txBox="1">
            <a:spLocks noGrp="1"/>
          </p:cNvSpPr>
          <p:nvPr>
            <p:ph type="subTitle" idx="1"/>
          </p:nvPr>
        </p:nvSpPr>
        <p:spPr>
          <a:xfrm>
            <a:off x="4722567" y="2818549"/>
            <a:ext cx="27975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0" name="Google Shape;130;p5"/>
          <p:cNvSpPr txBox="1">
            <a:spLocks noGrp="1"/>
          </p:cNvSpPr>
          <p:nvPr>
            <p:ph type="subTitle" idx="3"/>
          </p:nvPr>
        </p:nvSpPr>
        <p:spPr>
          <a:xfrm>
            <a:off x="1623933" y="2818549"/>
            <a:ext cx="27981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1" name="Google Shape;131;p5"/>
          <p:cNvSpPr txBox="1">
            <a:spLocks noGrp="1"/>
          </p:cNvSpPr>
          <p:nvPr>
            <p:ph type="title" idx="4"/>
          </p:nvPr>
        </p:nvSpPr>
        <p:spPr>
          <a:xfrm>
            <a:off x="720000" y="365760"/>
            <a:ext cx="7704000" cy="548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grpSp>
        <p:nvGrpSpPr>
          <p:cNvPr id="132" name="Google Shape;132;p5"/>
          <p:cNvGrpSpPr/>
          <p:nvPr/>
        </p:nvGrpSpPr>
        <p:grpSpPr>
          <a:xfrm>
            <a:off x="0" y="4122550"/>
            <a:ext cx="9144000" cy="2240126"/>
            <a:chOff x="0" y="2903350"/>
            <a:chExt cx="9144000" cy="2240126"/>
          </a:xfrm>
        </p:grpSpPr>
        <p:sp>
          <p:nvSpPr>
            <p:cNvPr id="133" name="Google Shape;133;p5"/>
            <p:cNvSpPr/>
            <p:nvPr/>
          </p:nvSpPr>
          <p:spPr>
            <a:xfrm>
              <a:off x="0"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flipH="1">
              <a:off x="4571941" y="2903350"/>
              <a:ext cx="4572059" cy="2240126"/>
            </a:xfrm>
            <a:custGeom>
              <a:avLst/>
              <a:gdLst/>
              <a:ahLst/>
              <a:cxnLst/>
              <a:rect l="l" t="t" r="r" b="b"/>
              <a:pathLst>
                <a:path w="54834" h="25110" extrusionOk="0">
                  <a:moveTo>
                    <a:pt x="52978" y="1"/>
                  </a:moveTo>
                  <a:lnTo>
                    <a:pt x="52576" y="26"/>
                  </a:lnTo>
                  <a:lnTo>
                    <a:pt x="52200" y="76"/>
                  </a:lnTo>
                  <a:lnTo>
                    <a:pt x="51849" y="151"/>
                  </a:lnTo>
                  <a:lnTo>
                    <a:pt x="51523" y="252"/>
                  </a:lnTo>
                  <a:lnTo>
                    <a:pt x="51197" y="377"/>
                  </a:lnTo>
                  <a:lnTo>
                    <a:pt x="50921" y="502"/>
                  </a:lnTo>
                  <a:lnTo>
                    <a:pt x="50645" y="653"/>
                  </a:lnTo>
                  <a:lnTo>
                    <a:pt x="50394" y="829"/>
                  </a:lnTo>
                  <a:lnTo>
                    <a:pt x="50143" y="1004"/>
                  </a:lnTo>
                  <a:lnTo>
                    <a:pt x="49943" y="1180"/>
                  </a:lnTo>
                  <a:lnTo>
                    <a:pt x="49742" y="1380"/>
                  </a:lnTo>
                  <a:lnTo>
                    <a:pt x="49566" y="1581"/>
                  </a:lnTo>
                  <a:lnTo>
                    <a:pt x="49240" y="1982"/>
                  </a:lnTo>
                  <a:lnTo>
                    <a:pt x="48990" y="2384"/>
                  </a:lnTo>
                  <a:lnTo>
                    <a:pt x="48789" y="2760"/>
                  </a:lnTo>
                  <a:lnTo>
                    <a:pt x="48638" y="3111"/>
                  </a:lnTo>
                  <a:lnTo>
                    <a:pt x="48513" y="3412"/>
                  </a:lnTo>
                  <a:lnTo>
                    <a:pt x="48438" y="3638"/>
                  </a:lnTo>
                  <a:lnTo>
                    <a:pt x="48387" y="3839"/>
                  </a:lnTo>
                  <a:lnTo>
                    <a:pt x="48362" y="3788"/>
                  </a:lnTo>
                  <a:lnTo>
                    <a:pt x="48287" y="3638"/>
                  </a:lnTo>
                  <a:lnTo>
                    <a:pt x="48212" y="3538"/>
                  </a:lnTo>
                  <a:lnTo>
                    <a:pt x="48112" y="3412"/>
                  </a:lnTo>
                  <a:lnTo>
                    <a:pt x="47961" y="3312"/>
                  </a:lnTo>
                  <a:lnTo>
                    <a:pt x="47785" y="3211"/>
                  </a:lnTo>
                  <a:lnTo>
                    <a:pt x="47560" y="3111"/>
                  </a:lnTo>
                  <a:lnTo>
                    <a:pt x="47309" y="3011"/>
                  </a:lnTo>
                  <a:lnTo>
                    <a:pt x="47008" y="2961"/>
                  </a:lnTo>
                  <a:lnTo>
                    <a:pt x="46632" y="2910"/>
                  </a:lnTo>
                  <a:lnTo>
                    <a:pt x="46230" y="2885"/>
                  </a:lnTo>
                  <a:lnTo>
                    <a:pt x="45754" y="2885"/>
                  </a:lnTo>
                  <a:lnTo>
                    <a:pt x="45202" y="2936"/>
                  </a:lnTo>
                  <a:lnTo>
                    <a:pt x="44575" y="3011"/>
                  </a:lnTo>
                  <a:lnTo>
                    <a:pt x="43973" y="3136"/>
                  </a:lnTo>
                  <a:lnTo>
                    <a:pt x="43446" y="3312"/>
                  </a:lnTo>
                  <a:lnTo>
                    <a:pt x="42994" y="3487"/>
                  </a:lnTo>
                  <a:lnTo>
                    <a:pt x="42593" y="3688"/>
                  </a:lnTo>
                  <a:lnTo>
                    <a:pt x="42267" y="3914"/>
                  </a:lnTo>
                  <a:lnTo>
                    <a:pt x="41991" y="4165"/>
                  </a:lnTo>
                  <a:lnTo>
                    <a:pt x="41765" y="4390"/>
                  </a:lnTo>
                  <a:lnTo>
                    <a:pt x="41590" y="4616"/>
                  </a:lnTo>
                  <a:lnTo>
                    <a:pt x="41464" y="4842"/>
                  </a:lnTo>
                  <a:lnTo>
                    <a:pt x="41364" y="5068"/>
                  </a:lnTo>
                  <a:lnTo>
                    <a:pt x="41289" y="5268"/>
                  </a:lnTo>
                  <a:lnTo>
                    <a:pt x="41239" y="5444"/>
                  </a:lnTo>
                  <a:lnTo>
                    <a:pt x="41188" y="5695"/>
                  </a:lnTo>
                  <a:lnTo>
                    <a:pt x="41188" y="5795"/>
                  </a:lnTo>
                  <a:lnTo>
                    <a:pt x="41163" y="5745"/>
                  </a:lnTo>
                  <a:lnTo>
                    <a:pt x="41088" y="5620"/>
                  </a:lnTo>
                  <a:lnTo>
                    <a:pt x="40913" y="5444"/>
                  </a:lnTo>
                  <a:lnTo>
                    <a:pt x="40812" y="5344"/>
                  </a:lnTo>
                  <a:lnTo>
                    <a:pt x="40662" y="5243"/>
                  </a:lnTo>
                  <a:lnTo>
                    <a:pt x="40486" y="5168"/>
                  </a:lnTo>
                  <a:lnTo>
                    <a:pt x="40285" y="5068"/>
                  </a:lnTo>
                  <a:lnTo>
                    <a:pt x="40060" y="5018"/>
                  </a:lnTo>
                  <a:lnTo>
                    <a:pt x="39784" y="4942"/>
                  </a:lnTo>
                  <a:lnTo>
                    <a:pt x="39483" y="4917"/>
                  </a:lnTo>
                  <a:lnTo>
                    <a:pt x="39132" y="4892"/>
                  </a:lnTo>
                  <a:lnTo>
                    <a:pt x="38755" y="4917"/>
                  </a:lnTo>
                  <a:lnTo>
                    <a:pt x="38304" y="4967"/>
                  </a:lnTo>
                  <a:lnTo>
                    <a:pt x="37877" y="5043"/>
                  </a:lnTo>
                  <a:lnTo>
                    <a:pt x="37451" y="5168"/>
                  </a:lnTo>
                  <a:lnTo>
                    <a:pt x="37050" y="5344"/>
                  </a:lnTo>
                  <a:lnTo>
                    <a:pt x="36673" y="5544"/>
                  </a:lnTo>
                  <a:lnTo>
                    <a:pt x="36322" y="5770"/>
                  </a:lnTo>
                  <a:lnTo>
                    <a:pt x="35996" y="5996"/>
                  </a:lnTo>
                  <a:lnTo>
                    <a:pt x="35720" y="6247"/>
                  </a:lnTo>
                  <a:lnTo>
                    <a:pt x="35444" y="6497"/>
                  </a:lnTo>
                  <a:lnTo>
                    <a:pt x="35193" y="6748"/>
                  </a:lnTo>
                  <a:lnTo>
                    <a:pt x="34993" y="6999"/>
                  </a:lnTo>
                  <a:lnTo>
                    <a:pt x="34667" y="7426"/>
                  </a:lnTo>
                  <a:lnTo>
                    <a:pt x="34466" y="7701"/>
                  </a:lnTo>
                  <a:lnTo>
                    <a:pt x="34391" y="7827"/>
                  </a:lnTo>
                  <a:lnTo>
                    <a:pt x="34215" y="7777"/>
                  </a:lnTo>
                  <a:lnTo>
                    <a:pt x="33713" y="7651"/>
                  </a:lnTo>
                  <a:lnTo>
                    <a:pt x="32936" y="7526"/>
                  </a:lnTo>
                  <a:lnTo>
                    <a:pt x="32459" y="7451"/>
                  </a:lnTo>
                  <a:lnTo>
                    <a:pt x="31958" y="7400"/>
                  </a:lnTo>
                  <a:lnTo>
                    <a:pt x="31406" y="7375"/>
                  </a:lnTo>
                  <a:lnTo>
                    <a:pt x="30829" y="7350"/>
                  </a:lnTo>
                  <a:lnTo>
                    <a:pt x="30227" y="7350"/>
                  </a:lnTo>
                  <a:lnTo>
                    <a:pt x="29600" y="7400"/>
                  </a:lnTo>
                  <a:lnTo>
                    <a:pt x="28973" y="7476"/>
                  </a:lnTo>
                  <a:lnTo>
                    <a:pt x="28320" y="7601"/>
                  </a:lnTo>
                  <a:lnTo>
                    <a:pt x="27693" y="7777"/>
                  </a:lnTo>
                  <a:lnTo>
                    <a:pt x="27091" y="8002"/>
                  </a:lnTo>
                  <a:lnTo>
                    <a:pt x="26790" y="8128"/>
                  </a:lnTo>
                  <a:lnTo>
                    <a:pt x="26514" y="8278"/>
                  </a:lnTo>
                  <a:lnTo>
                    <a:pt x="26264" y="8429"/>
                  </a:lnTo>
                  <a:lnTo>
                    <a:pt x="26038" y="8604"/>
                  </a:lnTo>
                  <a:lnTo>
                    <a:pt x="25812" y="8780"/>
                  </a:lnTo>
                  <a:lnTo>
                    <a:pt x="25611" y="8956"/>
                  </a:lnTo>
                  <a:lnTo>
                    <a:pt x="25436" y="9131"/>
                  </a:lnTo>
                  <a:lnTo>
                    <a:pt x="25285" y="9332"/>
                  </a:lnTo>
                  <a:lnTo>
                    <a:pt x="25009" y="9708"/>
                  </a:lnTo>
                  <a:lnTo>
                    <a:pt x="24784" y="10110"/>
                  </a:lnTo>
                  <a:lnTo>
                    <a:pt x="24608" y="10511"/>
                  </a:lnTo>
                  <a:lnTo>
                    <a:pt x="24483" y="10887"/>
                  </a:lnTo>
                  <a:lnTo>
                    <a:pt x="24407" y="11263"/>
                  </a:lnTo>
                  <a:lnTo>
                    <a:pt x="24332" y="11615"/>
                  </a:lnTo>
                  <a:lnTo>
                    <a:pt x="24307" y="11941"/>
                  </a:lnTo>
                  <a:lnTo>
                    <a:pt x="24307" y="12217"/>
                  </a:lnTo>
                  <a:lnTo>
                    <a:pt x="24307" y="12618"/>
                  </a:lnTo>
                  <a:lnTo>
                    <a:pt x="24307" y="12768"/>
                  </a:lnTo>
                  <a:lnTo>
                    <a:pt x="23956" y="12492"/>
                  </a:lnTo>
                  <a:lnTo>
                    <a:pt x="23479" y="12217"/>
                  </a:lnTo>
                  <a:lnTo>
                    <a:pt x="22877" y="11840"/>
                  </a:lnTo>
                  <a:lnTo>
                    <a:pt x="22075" y="11439"/>
                  </a:lnTo>
                  <a:lnTo>
                    <a:pt x="21147" y="10987"/>
                  </a:lnTo>
                  <a:lnTo>
                    <a:pt x="20620" y="10787"/>
                  </a:lnTo>
                  <a:lnTo>
                    <a:pt x="20068" y="10586"/>
                  </a:lnTo>
                  <a:lnTo>
                    <a:pt x="19491" y="10385"/>
                  </a:lnTo>
                  <a:lnTo>
                    <a:pt x="18864" y="10185"/>
                  </a:lnTo>
                  <a:lnTo>
                    <a:pt x="18237" y="10034"/>
                  </a:lnTo>
                  <a:lnTo>
                    <a:pt x="17660" y="9934"/>
                  </a:lnTo>
                  <a:lnTo>
                    <a:pt x="17108" y="9909"/>
                  </a:lnTo>
                  <a:lnTo>
                    <a:pt x="16581" y="9909"/>
                  </a:lnTo>
                  <a:lnTo>
                    <a:pt x="16105" y="9959"/>
                  </a:lnTo>
                  <a:lnTo>
                    <a:pt x="15653" y="10059"/>
                  </a:lnTo>
                  <a:lnTo>
                    <a:pt x="15252" y="10160"/>
                  </a:lnTo>
                  <a:lnTo>
                    <a:pt x="14876" y="10285"/>
                  </a:lnTo>
                  <a:lnTo>
                    <a:pt x="14550" y="10411"/>
                  </a:lnTo>
                  <a:lnTo>
                    <a:pt x="14249" y="10561"/>
                  </a:lnTo>
                  <a:lnTo>
                    <a:pt x="14023" y="10712"/>
                  </a:lnTo>
                  <a:lnTo>
                    <a:pt x="13822" y="10837"/>
                  </a:lnTo>
                  <a:lnTo>
                    <a:pt x="13546" y="11038"/>
                  </a:lnTo>
                  <a:lnTo>
                    <a:pt x="13446" y="11113"/>
                  </a:lnTo>
                  <a:lnTo>
                    <a:pt x="13421" y="10912"/>
                  </a:lnTo>
                  <a:lnTo>
                    <a:pt x="13295" y="10360"/>
                  </a:lnTo>
                  <a:lnTo>
                    <a:pt x="13195" y="9984"/>
                  </a:lnTo>
                  <a:lnTo>
                    <a:pt x="13070" y="9583"/>
                  </a:lnTo>
                  <a:lnTo>
                    <a:pt x="12919" y="9131"/>
                  </a:lnTo>
                  <a:lnTo>
                    <a:pt x="12718" y="8655"/>
                  </a:lnTo>
                  <a:lnTo>
                    <a:pt x="12493" y="8153"/>
                  </a:lnTo>
                  <a:lnTo>
                    <a:pt x="12217" y="7676"/>
                  </a:lnTo>
                  <a:lnTo>
                    <a:pt x="11916" y="7225"/>
                  </a:lnTo>
                  <a:lnTo>
                    <a:pt x="11539" y="6773"/>
                  </a:lnTo>
                  <a:lnTo>
                    <a:pt x="11364" y="6573"/>
                  </a:lnTo>
                  <a:lnTo>
                    <a:pt x="11138" y="6372"/>
                  </a:lnTo>
                  <a:lnTo>
                    <a:pt x="10937" y="6196"/>
                  </a:lnTo>
                  <a:lnTo>
                    <a:pt x="10687" y="6021"/>
                  </a:lnTo>
                  <a:lnTo>
                    <a:pt x="10436" y="5895"/>
                  </a:lnTo>
                  <a:lnTo>
                    <a:pt x="10185" y="5745"/>
                  </a:lnTo>
                  <a:lnTo>
                    <a:pt x="9909" y="5645"/>
                  </a:lnTo>
                  <a:lnTo>
                    <a:pt x="9633" y="5544"/>
                  </a:lnTo>
                  <a:lnTo>
                    <a:pt x="9056" y="5419"/>
                  </a:lnTo>
                  <a:lnTo>
                    <a:pt x="8555" y="5369"/>
                  </a:lnTo>
                  <a:lnTo>
                    <a:pt x="8078" y="5344"/>
                  </a:lnTo>
                  <a:lnTo>
                    <a:pt x="7677" y="5394"/>
                  </a:lnTo>
                  <a:lnTo>
                    <a:pt x="7300" y="5469"/>
                  </a:lnTo>
                  <a:lnTo>
                    <a:pt x="6999" y="5569"/>
                  </a:lnTo>
                  <a:lnTo>
                    <a:pt x="6723" y="5720"/>
                  </a:lnTo>
                  <a:lnTo>
                    <a:pt x="6473" y="5870"/>
                  </a:lnTo>
                  <a:lnTo>
                    <a:pt x="6272" y="6021"/>
                  </a:lnTo>
                  <a:lnTo>
                    <a:pt x="6096" y="6171"/>
                  </a:lnTo>
                  <a:lnTo>
                    <a:pt x="5971" y="6347"/>
                  </a:lnTo>
                  <a:lnTo>
                    <a:pt x="5871" y="6497"/>
                  </a:lnTo>
                  <a:lnTo>
                    <a:pt x="5720" y="6723"/>
                  </a:lnTo>
                  <a:lnTo>
                    <a:pt x="5695" y="6798"/>
                  </a:lnTo>
                  <a:lnTo>
                    <a:pt x="5695" y="6497"/>
                  </a:lnTo>
                  <a:lnTo>
                    <a:pt x="5670" y="6121"/>
                  </a:lnTo>
                  <a:lnTo>
                    <a:pt x="5595" y="5670"/>
                  </a:lnTo>
                  <a:lnTo>
                    <a:pt x="5519" y="5419"/>
                  </a:lnTo>
                  <a:lnTo>
                    <a:pt x="5419" y="5143"/>
                  </a:lnTo>
                  <a:lnTo>
                    <a:pt x="5319" y="4867"/>
                  </a:lnTo>
                  <a:lnTo>
                    <a:pt x="5168" y="4591"/>
                  </a:lnTo>
                  <a:lnTo>
                    <a:pt x="4993" y="4290"/>
                  </a:lnTo>
                  <a:lnTo>
                    <a:pt x="4792" y="3989"/>
                  </a:lnTo>
                  <a:lnTo>
                    <a:pt x="4566" y="3688"/>
                  </a:lnTo>
                  <a:lnTo>
                    <a:pt x="4290" y="3387"/>
                  </a:lnTo>
                  <a:lnTo>
                    <a:pt x="3964" y="3136"/>
                  </a:lnTo>
                  <a:lnTo>
                    <a:pt x="3638" y="2910"/>
                  </a:lnTo>
                  <a:lnTo>
                    <a:pt x="3312" y="2760"/>
                  </a:lnTo>
                  <a:lnTo>
                    <a:pt x="2936" y="2635"/>
                  </a:lnTo>
                  <a:lnTo>
                    <a:pt x="2585" y="2534"/>
                  </a:lnTo>
                  <a:lnTo>
                    <a:pt x="2233" y="2484"/>
                  </a:lnTo>
                  <a:lnTo>
                    <a:pt x="1882" y="2459"/>
                  </a:lnTo>
                  <a:lnTo>
                    <a:pt x="1556" y="2434"/>
                  </a:lnTo>
                  <a:lnTo>
                    <a:pt x="1230" y="2459"/>
                  </a:lnTo>
                  <a:lnTo>
                    <a:pt x="929" y="2484"/>
                  </a:lnTo>
                  <a:lnTo>
                    <a:pt x="452" y="2559"/>
                  </a:lnTo>
                  <a:lnTo>
                    <a:pt x="126" y="2609"/>
                  </a:lnTo>
                  <a:lnTo>
                    <a:pt x="1" y="2660"/>
                  </a:lnTo>
                  <a:lnTo>
                    <a:pt x="1" y="13170"/>
                  </a:lnTo>
                  <a:lnTo>
                    <a:pt x="1" y="25110"/>
                  </a:lnTo>
                  <a:lnTo>
                    <a:pt x="54834" y="25110"/>
                  </a:lnTo>
                  <a:lnTo>
                    <a:pt x="54834" y="13170"/>
                  </a:lnTo>
                  <a:lnTo>
                    <a:pt x="54834" y="176"/>
                  </a:lnTo>
                  <a:lnTo>
                    <a:pt x="54332" y="76"/>
                  </a:lnTo>
                  <a:lnTo>
                    <a:pt x="53856" y="26"/>
                  </a:lnTo>
                  <a:lnTo>
                    <a:pt x="53404"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5"/>
          <p:cNvSpPr/>
          <p:nvPr/>
        </p:nvSpPr>
        <p:spPr>
          <a:xfrm>
            <a:off x="7351204" y="-311250"/>
            <a:ext cx="2087841" cy="1149511"/>
          </a:xfrm>
          <a:custGeom>
            <a:avLst/>
            <a:gdLst/>
            <a:ahLst/>
            <a:cxnLst/>
            <a:rect l="l" t="t" r="r" b="b"/>
            <a:pathLst>
              <a:path w="43649" h="24032" extrusionOk="0">
                <a:moveTo>
                  <a:pt x="29068" y="1"/>
                </a:moveTo>
                <a:lnTo>
                  <a:pt x="28490" y="24"/>
                </a:lnTo>
                <a:lnTo>
                  <a:pt x="27289" y="116"/>
                </a:lnTo>
                <a:lnTo>
                  <a:pt x="26111" y="232"/>
                </a:lnTo>
                <a:lnTo>
                  <a:pt x="24909" y="417"/>
                </a:lnTo>
                <a:lnTo>
                  <a:pt x="23731" y="625"/>
                </a:lnTo>
                <a:lnTo>
                  <a:pt x="22529" y="856"/>
                </a:lnTo>
                <a:lnTo>
                  <a:pt x="21351" y="1110"/>
                </a:lnTo>
                <a:lnTo>
                  <a:pt x="19040" y="1664"/>
                </a:lnTo>
                <a:lnTo>
                  <a:pt x="6447" y="4737"/>
                </a:lnTo>
                <a:lnTo>
                  <a:pt x="5592" y="4945"/>
                </a:lnTo>
                <a:lnTo>
                  <a:pt x="4714" y="5200"/>
                </a:lnTo>
                <a:lnTo>
                  <a:pt x="3859" y="5500"/>
                </a:lnTo>
                <a:lnTo>
                  <a:pt x="3420" y="5662"/>
                </a:lnTo>
                <a:lnTo>
                  <a:pt x="3027" y="5823"/>
                </a:lnTo>
                <a:lnTo>
                  <a:pt x="2612" y="6008"/>
                </a:lnTo>
                <a:lnTo>
                  <a:pt x="2242" y="6239"/>
                </a:lnTo>
                <a:lnTo>
                  <a:pt x="1872" y="6470"/>
                </a:lnTo>
                <a:lnTo>
                  <a:pt x="1502" y="6701"/>
                </a:lnTo>
                <a:lnTo>
                  <a:pt x="1179" y="6979"/>
                </a:lnTo>
                <a:lnTo>
                  <a:pt x="856" y="7279"/>
                </a:lnTo>
                <a:lnTo>
                  <a:pt x="578" y="7603"/>
                </a:lnTo>
                <a:lnTo>
                  <a:pt x="301" y="7972"/>
                </a:lnTo>
                <a:lnTo>
                  <a:pt x="185" y="8157"/>
                </a:lnTo>
                <a:lnTo>
                  <a:pt x="116" y="8365"/>
                </a:lnTo>
                <a:lnTo>
                  <a:pt x="47" y="8573"/>
                </a:lnTo>
                <a:lnTo>
                  <a:pt x="24" y="8804"/>
                </a:lnTo>
                <a:lnTo>
                  <a:pt x="1" y="9035"/>
                </a:lnTo>
                <a:lnTo>
                  <a:pt x="24" y="9266"/>
                </a:lnTo>
                <a:lnTo>
                  <a:pt x="47" y="9520"/>
                </a:lnTo>
                <a:lnTo>
                  <a:pt x="116" y="9775"/>
                </a:lnTo>
                <a:lnTo>
                  <a:pt x="185" y="10029"/>
                </a:lnTo>
                <a:lnTo>
                  <a:pt x="278" y="10306"/>
                </a:lnTo>
                <a:lnTo>
                  <a:pt x="393" y="10560"/>
                </a:lnTo>
                <a:lnTo>
                  <a:pt x="509" y="10837"/>
                </a:lnTo>
                <a:lnTo>
                  <a:pt x="809" y="11346"/>
                </a:lnTo>
                <a:lnTo>
                  <a:pt x="1179" y="11877"/>
                </a:lnTo>
                <a:lnTo>
                  <a:pt x="1572" y="12362"/>
                </a:lnTo>
                <a:lnTo>
                  <a:pt x="1988" y="12801"/>
                </a:lnTo>
                <a:lnTo>
                  <a:pt x="2450" y="13217"/>
                </a:lnTo>
                <a:lnTo>
                  <a:pt x="2912" y="13587"/>
                </a:lnTo>
                <a:lnTo>
                  <a:pt x="3166" y="13726"/>
                </a:lnTo>
                <a:lnTo>
                  <a:pt x="3397" y="13864"/>
                </a:lnTo>
                <a:lnTo>
                  <a:pt x="3651" y="13980"/>
                </a:lnTo>
                <a:lnTo>
                  <a:pt x="3882" y="14095"/>
                </a:lnTo>
                <a:lnTo>
                  <a:pt x="4113" y="14165"/>
                </a:lnTo>
                <a:lnTo>
                  <a:pt x="4368" y="14234"/>
                </a:lnTo>
                <a:lnTo>
                  <a:pt x="4599" y="14257"/>
                </a:lnTo>
                <a:lnTo>
                  <a:pt x="4807" y="14257"/>
                </a:lnTo>
                <a:lnTo>
                  <a:pt x="5061" y="14673"/>
                </a:lnTo>
                <a:lnTo>
                  <a:pt x="5315" y="15066"/>
                </a:lnTo>
                <a:lnTo>
                  <a:pt x="5615" y="15436"/>
                </a:lnTo>
                <a:lnTo>
                  <a:pt x="5916" y="15782"/>
                </a:lnTo>
                <a:lnTo>
                  <a:pt x="6239" y="16129"/>
                </a:lnTo>
                <a:lnTo>
                  <a:pt x="6563" y="16475"/>
                </a:lnTo>
                <a:lnTo>
                  <a:pt x="6909" y="16776"/>
                </a:lnTo>
                <a:lnTo>
                  <a:pt x="7279" y="17076"/>
                </a:lnTo>
                <a:lnTo>
                  <a:pt x="7672" y="17353"/>
                </a:lnTo>
                <a:lnTo>
                  <a:pt x="8065" y="17631"/>
                </a:lnTo>
                <a:lnTo>
                  <a:pt x="8457" y="17862"/>
                </a:lnTo>
                <a:lnTo>
                  <a:pt x="8873" y="18093"/>
                </a:lnTo>
                <a:lnTo>
                  <a:pt x="9312" y="18278"/>
                </a:lnTo>
                <a:lnTo>
                  <a:pt x="9751" y="18463"/>
                </a:lnTo>
                <a:lnTo>
                  <a:pt x="10190" y="18624"/>
                </a:lnTo>
                <a:lnTo>
                  <a:pt x="10629" y="18763"/>
                </a:lnTo>
                <a:lnTo>
                  <a:pt x="11092" y="18855"/>
                </a:lnTo>
                <a:lnTo>
                  <a:pt x="11554" y="18948"/>
                </a:lnTo>
                <a:lnTo>
                  <a:pt x="12016" y="19017"/>
                </a:lnTo>
                <a:lnTo>
                  <a:pt x="12501" y="19063"/>
                </a:lnTo>
                <a:lnTo>
                  <a:pt x="12963" y="19086"/>
                </a:lnTo>
                <a:lnTo>
                  <a:pt x="13448" y="19063"/>
                </a:lnTo>
                <a:lnTo>
                  <a:pt x="13910" y="19040"/>
                </a:lnTo>
                <a:lnTo>
                  <a:pt x="14373" y="18994"/>
                </a:lnTo>
                <a:lnTo>
                  <a:pt x="14835" y="18925"/>
                </a:lnTo>
                <a:lnTo>
                  <a:pt x="15297" y="18832"/>
                </a:lnTo>
                <a:lnTo>
                  <a:pt x="15759" y="18717"/>
                </a:lnTo>
                <a:lnTo>
                  <a:pt x="16221" y="18578"/>
                </a:lnTo>
                <a:lnTo>
                  <a:pt x="16660" y="18416"/>
                </a:lnTo>
                <a:lnTo>
                  <a:pt x="17099" y="18231"/>
                </a:lnTo>
                <a:lnTo>
                  <a:pt x="17515" y="18023"/>
                </a:lnTo>
                <a:lnTo>
                  <a:pt x="17931" y="17792"/>
                </a:lnTo>
                <a:lnTo>
                  <a:pt x="17954" y="18093"/>
                </a:lnTo>
                <a:lnTo>
                  <a:pt x="17977" y="18370"/>
                </a:lnTo>
                <a:lnTo>
                  <a:pt x="18023" y="18647"/>
                </a:lnTo>
                <a:lnTo>
                  <a:pt x="18070" y="18925"/>
                </a:lnTo>
                <a:lnTo>
                  <a:pt x="18139" y="19202"/>
                </a:lnTo>
                <a:lnTo>
                  <a:pt x="18231" y="19479"/>
                </a:lnTo>
                <a:lnTo>
                  <a:pt x="18324" y="19733"/>
                </a:lnTo>
                <a:lnTo>
                  <a:pt x="18439" y="20011"/>
                </a:lnTo>
                <a:lnTo>
                  <a:pt x="18717" y="20519"/>
                </a:lnTo>
                <a:lnTo>
                  <a:pt x="19040" y="21004"/>
                </a:lnTo>
                <a:lnTo>
                  <a:pt x="19387" y="21466"/>
                </a:lnTo>
                <a:lnTo>
                  <a:pt x="19779" y="21905"/>
                </a:lnTo>
                <a:lnTo>
                  <a:pt x="20218" y="22298"/>
                </a:lnTo>
                <a:lnTo>
                  <a:pt x="20681" y="22668"/>
                </a:lnTo>
                <a:lnTo>
                  <a:pt x="21166" y="23014"/>
                </a:lnTo>
                <a:lnTo>
                  <a:pt x="21674" y="23292"/>
                </a:lnTo>
                <a:lnTo>
                  <a:pt x="22206" y="23546"/>
                </a:lnTo>
                <a:lnTo>
                  <a:pt x="22760" y="23754"/>
                </a:lnTo>
                <a:lnTo>
                  <a:pt x="23315" y="23892"/>
                </a:lnTo>
                <a:lnTo>
                  <a:pt x="23869" y="23985"/>
                </a:lnTo>
                <a:lnTo>
                  <a:pt x="24447" y="24031"/>
                </a:lnTo>
                <a:lnTo>
                  <a:pt x="25001" y="24031"/>
                </a:lnTo>
                <a:lnTo>
                  <a:pt x="25579" y="23985"/>
                </a:lnTo>
                <a:lnTo>
                  <a:pt x="26134" y="23892"/>
                </a:lnTo>
                <a:lnTo>
                  <a:pt x="26688" y="23754"/>
                </a:lnTo>
                <a:lnTo>
                  <a:pt x="27220" y="23569"/>
                </a:lnTo>
                <a:lnTo>
                  <a:pt x="27751" y="23361"/>
                </a:lnTo>
                <a:lnTo>
                  <a:pt x="28259" y="23107"/>
                </a:lnTo>
                <a:lnTo>
                  <a:pt x="28745" y="22806"/>
                </a:lnTo>
                <a:lnTo>
                  <a:pt x="29230" y="22483"/>
                </a:lnTo>
                <a:lnTo>
                  <a:pt x="29669" y="22136"/>
                </a:lnTo>
                <a:lnTo>
                  <a:pt x="30108" y="21744"/>
                </a:lnTo>
                <a:lnTo>
                  <a:pt x="30501" y="21328"/>
                </a:lnTo>
                <a:lnTo>
                  <a:pt x="30870" y="20889"/>
                </a:lnTo>
                <a:lnTo>
                  <a:pt x="31217" y="20427"/>
                </a:lnTo>
                <a:lnTo>
                  <a:pt x="31517" y="19941"/>
                </a:lnTo>
                <a:lnTo>
                  <a:pt x="31610" y="20334"/>
                </a:lnTo>
                <a:lnTo>
                  <a:pt x="31748" y="20727"/>
                </a:lnTo>
                <a:lnTo>
                  <a:pt x="31910" y="21074"/>
                </a:lnTo>
                <a:lnTo>
                  <a:pt x="32141" y="21420"/>
                </a:lnTo>
                <a:lnTo>
                  <a:pt x="32395" y="21744"/>
                </a:lnTo>
                <a:lnTo>
                  <a:pt x="32673" y="22044"/>
                </a:lnTo>
                <a:lnTo>
                  <a:pt x="32996" y="22321"/>
                </a:lnTo>
                <a:lnTo>
                  <a:pt x="33320" y="22552"/>
                </a:lnTo>
                <a:lnTo>
                  <a:pt x="33689" y="22783"/>
                </a:lnTo>
                <a:lnTo>
                  <a:pt x="34059" y="22968"/>
                </a:lnTo>
                <a:lnTo>
                  <a:pt x="34452" y="23130"/>
                </a:lnTo>
                <a:lnTo>
                  <a:pt x="34845" y="23245"/>
                </a:lnTo>
                <a:lnTo>
                  <a:pt x="35261" y="23338"/>
                </a:lnTo>
                <a:lnTo>
                  <a:pt x="35676" y="23384"/>
                </a:lnTo>
                <a:lnTo>
                  <a:pt x="36092" y="23384"/>
                </a:lnTo>
                <a:lnTo>
                  <a:pt x="36485" y="23361"/>
                </a:lnTo>
                <a:lnTo>
                  <a:pt x="36901" y="23292"/>
                </a:lnTo>
                <a:lnTo>
                  <a:pt x="37294" y="23222"/>
                </a:lnTo>
                <a:lnTo>
                  <a:pt x="37664" y="23084"/>
                </a:lnTo>
                <a:lnTo>
                  <a:pt x="38033" y="22945"/>
                </a:lnTo>
                <a:lnTo>
                  <a:pt x="38403" y="22783"/>
                </a:lnTo>
                <a:lnTo>
                  <a:pt x="38750" y="22599"/>
                </a:lnTo>
                <a:lnTo>
                  <a:pt x="39096" y="22367"/>
                </a:lnTo>
                <a:lnTo>
                  <a:pt x="39443" y="22136"/>
                </a:lnTo>
                <a:lnTo>
                  <a:pt x="39766" y="21905"/>
                </a:lnTo>
                <a:lnTo>
                  <a:pt x="40067" y="21628"/>
                </a:lnTo>
                <a:lnTo>
                  <a:pt x="40367" y="21351"/>
                </a:lnTo>
                <a:lnTo>
                  <a:pt x="40667" y="21050"/>
                </a:lnTo>
                <a:lnTo>
                  <a:pt x="40945" y="20750"/>
                </a:lnTo>
                <a:lnTo>
                  <a:pt x="41199" y="20427"/>
                </a:lnTo>
                <a:lnTo>
                  <a:pt x="41453" y="20103"/>
                </a:lnTo>
                <a:lnTo>
                  <a:pt x="41684" y="19780"/>
                </a:lnTo>
                <a:lnTo>
                  <a:pt x="42031" y="19225"/>
                </a:lnTo>
                <a:lnTo>
                  <a:pt x="42331" y="18670"/>
                </a:lnTo>
                <a:lnTo>
                  <a:pt x="42608" y="18093"/>
                </a:lnTo>
                <a:lnTo>
                  <a:pt x="42862" y="17492"/>
                </a:lnTo>
                <a:lnTo>
                  <a:pt x="43070" y="16891"/>
                </a:lnTo>
                <a:lnTo>
                  <a:pt x="43232" y="16291"/>
                </a:lnTo>
                <a:lnTo>
                  <a:pt x="43394" y="15667"/>
                </a:lnTo>
                <a:lnTo>
                  <a:pt x="43509" y="15043"/>
                </a:lnTo>
                <a:lnTo>
                  <a:pt x="43579" y="14396"/>
                </a:lnTo>
                <a:lnTo>
                  <a:pt x="43625" y="13772"/>
                </a:lnTo>
                <a:lnTo>
                  <a:pt x="43648" y="13125"/>
                </a:lnTo>
                <a:lnTo>
                  <a:pt x="43625" y="12478"/>
                </a:lnTo>
                <a:lnTo>
                  <a:pt x="43579" y="11831"/>
                </a:lnTo>
                <a:lnTo>
                  <a:pt x="43509" y="11207"/>
                </a:lnTo>
                <a:lnTo>
                  <a:pt x="43417" y="10560"/>
                </a:lnTo>
                <a:lnTo>
                  <a:pt x="43278" y="9936"/>
                </a:lnTo>
                <a:lnTo>
                  <a:pt x="43117" y="9312"/>
                </a:lnTo>
                <a:lnTo>
                  <a:pt x="42932" y="8689"/>
                </a:lnTo>
                <a:lnTo>
                  <a:pt x="42701" y="8088"/>
                </a:lnTo>
                <a:lnTo>
                  <a:pt x="42447" y="7487"/>
                </a:lnTo>
                <a:lnTo>
                  <a:pt x="42192" y="6909"/>
                </a:lnTo>
                <a:lnTo>
                  <a:pt x="41892" y="6355"/>
                </a:lnTo>
                <a:lnTo>
                  <a:pt x="41545" y="5800"/>
                </a:lnTo>
                <a:lnTo>
                  <a:pt x="41199" y="5269"/>
                </a:lnTo>
                <a:lnTo>
                  <a:pt x="40829" y="4761"/>
                </a:lnTo>
                <a:lnTo>
                  <a:pt x="40413" y="4252"/>
                </a:lnTo>
                <a:lnTo>
                  <a:pt x="39974" y="3790"/>
                </a:lnTo>
                <a:lnTo>
                  <a:pt x="39535" y="3351"/>
                </a:lnTo>
                <a:lnTo>
                  <a:pt x="39050" y="2935"/>
                </a:lnTo>
                <a:lnTo>
                  <a:pt x="38542" y="2542"/>
                </a:lnTo>
                <a:lnTo>
                  <a:pt x="38010" y="2173"/>
                </a:lnTo>
                <a:lnTo>
                  <a:pt x="37456" y="1826"/>
                </a:lnTo>
                <a:lnTo>
                  <a:pt x="36947" y="1549"/>
                </a:lnTo>
                <a:lnTo>
                  <a:pt x="36416" y="1318"/>
                </a:lnTo>
                <a:lnTo>
                  <a:pt x="35884" y="1087"/>
                </a:lnTo>
                <a:lnTo>
                  <a:pt x="35353" y="879"/>
                </a:lnTo>
                <a:lnTo>
                  <a:pt x="34798" y="694"/>
                </a:lnTo>
                <a:lnTo>
                  <a:pt x="34244" y="532"/>
                </a:lnTo>
                <a:lnTo>
                  <a:pt x="33689" y="417"/>
                </a:lnTo>
                <a:lnTo>
                  <a:pt x="33135" y="301"/>
                </a:lnTo>
                <a:lnTo>
                  <a:pt x="32557" y="186"/>
                </a:lnTo>
                <a:lnTo>
                  <a:pt x="31979" y="116"/>
                </a:lnTo>
                <a:lnTo>
                  <a:pt x="31402" y="70"/>
                </a:lnTo>
                <a:lnTo>
                  <a:pt x="30824" y="24"/>
                </a:lnTo>
                <a:lnTo>
                  <a:pt x="30247"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rot="2123149">
            <a:off x="-520818" y="-365350"/>
            <a:ext cx="1265120" cy="1848566"/>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9"/>
        <p:cNvGrpSpPr/>
        <p:nvPr/>
      </p:nvGrpSpPr>
      <p:grpSpPr>
        <a:xfrm>
          <a:off x="0" y="0"/>
          <a:ext cx="0" cy="0"/>
          <a:chOff x="0" y="0"/>
          <a:chExt cx="0" cy="0"/>
        </a:xfrm>
      </p:grpSpPr>
      <p:sp>
        <p:nvSpPr>
          <p:cNvPr id="230" name="Google Shape;230;p9"/>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231" name="Google Shape;231;p9"/>
          <p:cNvGrpSpPr/>
          <p:nvPr/>
        </p:nvGrpSpPr>
        <p:grpSpPr>
          <a:xfrm>
            <a:off x="152" y="-47625"/>
            <a:ext cx="9143695" cy="5238750"/>
            <a:chOff x="720275" y="238125"/>
            <a:chExt cx="6179425" cy="5238750"/>
          </a:xfrm>
        </p:grpSpPr>
        <p:sp>
          <p:nvSpPr>
            <p:cNvPr id="232" name="Google Shape;232;p9"/>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9"/>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9"/>
          <p:cNvSpPr txBox="1">
            <a:spLocks noGrp="1"/>
          </p:cNvSpPr>
          <p:nvPr>
            <p:ph type="subTitle" idx="1"/>
          </p:nvPr>
        </p:nvSpPr>
        <p:spPr>
          <a:xfrm>
            <a:off x="273675" y="2935075"/>
            <a:ext cx="3857400" cy="91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5" name="Google Shape;255;p9"/>
          <p:cNvSpPr/>
          <p:nvPr/>
        </p:nvSpPr>
        <p:spPr>
          <a:xfrm rot="10800000">
            <a:off x="7048417" y="4381428"/>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rot="4581338" flipH="1">
            <a:off x="-314528" y="3919819"/>
            <a:ext cx="1265103" cy="1848541"/>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9"/>
          <p:cNvGrpSpPr/>
          <p:nvPr/>
        </p:nvGrpSpPr>
        <p:grpSpPr>
          <a:xfrm rot="10800000" flipH="1">
            <a:off x="-40474" y="-121413"/>
            <a:ext cx="9180378" cy="1418762"/>
            <a:chOff x="-26712" y="4338300"/>
            <a:chExt cx="7213309" cy="805200"/>
          </a:xfrm>
        </p:grpSpPr>
        <p:sp>
          <p:nvSpPr>
            <p:cNvPr id="258" name="Google Shape;258;p9"/>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 name="Google Shape;260;p9"/>
          <p:cNvSpPr txBox="1">
            <a:spLocks noGrp="1"/>
          </p:cNvSpPr>
          <p:nvPr>
            <p:ph type="title"/>
          </p:nvPr>
        </p:nvSpPr>
        <p:spPr>
          <a:xfrm>
            <a:off x="273675" y="2110975"/>
            <a:ext cx="3857400" cy="822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sz="6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61"/>
        <p:cNvGrpSpPr/>
        <p:nvPr/>
      </p:nvGrpSpPr>
      <p:grpSpPr>
        <a:xfrm>
          <a:off x="0" y="0"/>
          <a:ext cx="0" cy="0"/>
          <a:chOff x="0" y="0"/>
          <a:chExt cx="0" cy="0"/>
        </a:xfrm>
      </p:grpSpPr>
      <p:sp>
        <p:nvSpPr>
          <p:cNvPr id="262" name="Google Shape;262;p10"/>
          <p:cNvSpPr txBox="1">
            <a:spLocks noGrp="1"/>
          </p:cNvSpPr>
          <p:nvPr>
            <p:ph type="title"/>
          </p:nvPr>
        </p:nvSpPr>
        <p:spPr>
          <a:xfrm>
            <a:off x="3847075" y="3592925"/>
            <a:ext cx="4583700" cy="10065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highlight>
                  <a:schemeClr val="dk2"/>
                </a:highlight>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63" name="Google Shape;263;p10"/>
          <p:cNvSpPr/>
          <p:nvPr/>
        </p:nvSpPr>
        <p:spPr>
          <a:xfrm rot="-9495618">
            <a:off x="8404283" y="-188588"/>
            <a:ext cx="1265107" cy="1848547"/>
          </a:xfrm>
          <a:custGeom>
            <a:avLst/>
            <a:gdLst/>
            <a:ahLst/>
            <a:cxnLst/>
            <a:rect l="l" t="t" r="r" b="b"/>
            <a:pathLst>
              <a:path w="50603" h="73940" extrusionOk="0">
                <a:moveTo>
                  <a:pt x="14765" y="0"/>
                </a:moveTo>
                <a:lnTo>
                  <a:pt x="14257" y="301"/>
                </a:lnTo>
                <a:lnTo>
                  <a:pt x="13702" y="578"/>
                </a:lnTo>
                <a:lnTo>
                  <a:pt x="13079" y="878"/>
                </a:lnTo>
                <a:lnTo>
                  <a:pt x="12432" y="1156"/>
                </a:lnTo>
                <a:lnTo>
                  <a:pt x="10999" y="1710"/>
                </a:lnTo>
                <a:lnTo>
                  <a:pt x="9520" y="2242"/>
                </a:lnTo>
                <a:lnTo>
                  <a:pt x="8041" y="2796"/>
                </a:lnTo>
                <a:lnTo>
                  <a:pt x="7325" y="3096"/>
                </a:lnTo>
                <a:lnTo>
                  <a:pt x="6632" y="3374"/>
                </a:lnTo>
                <a:lnTo>
                  <a:pt x="5985" y="3674"/>
                </a:lnTo>
                <a:lnTo>
                  <a:pt x="5384" y="3974"/>
                </a:lnTo>
                <a:lnTo>
                  <a:pt x="4830" y="4298"/>
                </a:lnTo>
                <a:lnTo>
                  <a:pt x="4368" y="4621"/>
                </a:lnTo>
                <a:lnTo>
                  <a:pt x="3698" y="5107"/>
                </a:lnTo>
                <a:lnTo>
                  <a:pt x="3074" y="5638"/>
                </a:lnTo>
                <a:lnTo>
                  <a:pt x="2750" y="5915"/>
                </a:lnTo>
                <a:lnTo>
                  <a:pt x="2473" y="6193"/>
                </a:lnTo>
                <a:lnTo>
                  <a:pt x="2173" y="6493"/>
                </a:lnTo>
                <a:lnTo>
                  <a:pt x="1918" y="6793"/>
                </a:lnTo>
                <a:lnTo>
                  <a:pt x="1549" y="7279"/>
                </a:lnTo>
                <a:lnTo>
                  <a:pt x="1225" y="7810"/>
                </a:lnTo>
                <a:lnTo>
                  <a:pt x="971" y="8318"/>
                </a:lnTo>
                <a:lnTo>
                  <a:pt x="740" y="8873"/>
                </a:lnTo>
                <a:lnTo>
                  <a:pt x="532" y="9451"/>
                </a:lnTo>
                <a:lnTo>
                  <a:pt x="370" y="10028"/>
                </a:lnTo>
                <a:lnTo>
                  <a:pt x="255" y="10606"/>
                </a:lnTo>
                <a:lnTo>
                  <a:pt x="162" y="11207"/>
                </a:lnTo>
                <a:lnTo>
                  <a:pt x="70" y="11831"/>
                </a:lnTo>
                <a:lnTo>
                  <a:pt x="24" y="12454"/>
                </a:lnTo>
                <a:lnTo>
                  <a:pt x="1" y="13078"/>
                </a:lnTo>
                <a:lnTo>
                  <a:pt x="1" y="13702"/>
                </a:lnTo>
                <a:lnTo>
                  <a:pt x="24" y="14326"/>
                </a:lnTo>
                <a:lnTo>
                  <a:pt x="47" y="14927"/>
                </a:lnTo>
                <a:lnTo>
                  <a:pt x="116" y="16175"/>
                </a:lnTo>
                <a:lnTo>
                  <a:pt x="324" y="18485"/>
                </a:lnTo>
                <a:lnTo>
                  <a:pt x="601" y="20819"/>
                </a:lnTo>
                <a:lnTo>
                  <a:pt x="902" y="23130"/>
                </a:lnTo>
                <a:lnTo>
                  <a:pt x="1271" y="25417"/>
                </a:lnTo>
                <a:lnTo>
                  <a:pt x="1664" y="27728"/>
                </a:lnTo>
                <a:lnTo>
                  <a:pt x="2126" y="30015"/>
                </a:lnTo>
                <a:lnTo>
                  <a:pt x="2612" y="32303"/>
                </a:lnTo>
                <a:lnTo>
                  <a:pt x="3143" y="34567"/>
                </a:lnTo>
                <a:lnTo>
                  <a:pt x="3698" y="36831"/>
                </a:lnTo>
                <a:lnTo>
                  <a:pt x="4298" y="39096"/>
                </a:lnTo>
                <a:lnTo>
                  <a:pt x="4922" y="41360"/>
                </a:lnTo>
                <a:lnTo>
                  <a:pt x="5569" y="43602"/>
                </a:lnTo>
                <a:lnTo>
                  <a:pt x="6239" y="45843"/>
                </a:lnTo>
                <a:lnTo>
                  <a:pt x="6956" y="48061"/>
                </a:lnTo>
                <a:lnTo>
                  <a:pt x="7672" y="50279"/>
                </a:lnTo>
                <a:lnTo>
                  <a:pt x="8411" y="52497"/>
                </a:lnTo>
                <a:lnTo>
                  <a:pt x="9012" y="54230"/>
                </a:lnTo>
                <a:lnTo>
                  <a:pt x="9659" y="55963"/>
                </a:lnTo>
                <a:lnTo>
                  <a:pt x="9982" y="56818"/>
                </a:lnTo>
                <a:lnTo>
                  <a:pt x="10352" y="57673"/>
                </a:lnTo>
                <a:lnTo>
                  <a:pt x="10722" y="58528"/>
                </a:lnTo>
                <a:lnTo>
                  <a:pt x="11092" y="59360"/>
                </a:lnTo>
                <a:lnTo>
                  <a:pt x="11507" y="60169"/>
                </a:lnTo>
                <a:lnTo>
                  <a:pt x="11923" y="60977"/>
                </a:lnTo>
                <a:lnTo>
                  <a:pt x="12385" y="61763"/>
                </a:lnTo>
                <a:lnTo>
                  <a:pt x="12871" y="62549"/>
                </a:lnTo>
                <a:lnTo>
                  <a:pt x="13379" y="63288"/>
                </a:lnTo>
                <a:lnTo>
                  <a:pt x="13934" y="64027"/>
                </a:lnTo>
                <a:lnTo>
                  <a:pt x="14488" y="64721"/>
                </a:lnTo>
                <a:lnTo>
                  <a:pt x="15112" y="65414"/>
                </a:lnTo>
                <a:lnTo>
                  <a:pt x="15643" y="65945"/>
                </a:lnTo>
                <a:lnTo>
                  <a:pt x="16198" y="66477"/>
                </a:lnTo>
                <a:lnTo>
                  <a:pt x="16776" y="66962"/>
                </a:lnTo>
                <a:lnTo>
                  <a:pt x="17353" y="67447"/>
                </a:lnTo>
                <a:lnTo>
                  <a:pt x="17977" y="67909"/>
                </a:lnTo>
                <a:lnTo>
                  <a:pt x="18601" y="68325"/>
                </a:lnTo>
                <a:lnTo>
                  <a:pt x="19248" y="68741"/>
                </a:lnTo>
                <a:lnTo>
                  <a:pt x="19895" y="69134"/>
                </a:lnTo>
                <a:lnTo>
                  <a:pt x="20565" y="69504"/>
                </a:lnTo>
                <a:lnTo>
                  <a:pt x="21235" y="69873"/>
                </a:lnTo>
                <a:lnTo>
                  <a:pt x="21928" y="70197"/>
                </a:lnTo>
                <a:lnTo>
                  <a:pt x="22621" y="70520"/>
                </a:lnTo>
                <a:lnTo>
                  <a:pt x="23338" y="70821"/>
                </a:lnTo>
                <a:lnTo>
                  <a:pt x="24031" y="71121"/>
                </a:lnTo>
                <a:lnTo>
                  <a:pt x="24747" y="71398"/>
                </a:lnTo>
                <a:lnTo>
                  <a:pt x="25464" y="71652"/>
                </a:lnTo>
                <a:lnTo>
                  <a:pt x="26573" y="71999"/>
                </a:lnTo>
                <a:lnTo>
                  <a:pt x="27659" y="72323"/>
                </a:lnTo>
                <a:lnTo>
                  <a:pt x="28768" y="72623"/>
                </a:lnTo>
                <a:lnTo>
                  <a:pt x="29900" y="72900"/>
                </a:lnTo>
                <a:lnTo>
                  <a:pt x="31009" y="73131"/>
                </a:lnTo>
                <a:lnTo>
                  <a:pt x="32141" y="73339"/>
                </a:lnTo>
                <a:lnTo>
                  <a:pt x="33273" y="73524"/>
                </a:lnTo>
                <a:lnTo>
                  <a:pt x="34429" y="73663"/>
                </a:lnTo>
                <a:lnTo>
                  <a:pt x="35561" y="73778"/>
                </a:lnTo>
                <a:lnTo>
                  <a:pt x="36716" y="73871"/>
                </a:lnTo>
                <a:lnTo>
                  <a:pt x="37872" y="73917"/>
                </a:lnTo>
                <a:lnTo>
                  <a:pt x="39004" y="73940"/>
                </a:lnTo>
                <a:lnTo>
                  <a:pt x="40159" y="73940"/>
                </a:lnTo>
                <a:lnTo>
                  <a:pt x="41314" y="73894"/>
                </a:lnTo>
                <a:lnTo>
                  <a:pt x="42447" y="73824"/>
                </a:lnTo>
                <a:lnTo>
                  <a:pt x="43602" y="73709"/>
                </a:lnTo>
                <a:lnTo>
                  <a:pt x="44318" y="73640"/>
                </a:lnTo>
                <a:lnTo>
                  <a:pt x="45011" y="73524"/>
                </a:lnTo>
                <a:lnTo>
                  <a:pt x="45728" y="73385"/>
                </a:lnTo>
                <a:lnTo>
                  <a:pt x="46421" y="73178"/>
                </a:lnTo>
                <a:lnTo>
                  <a:pt x="46744" y="73062"/>
                </a:lnTo>
                <a:lnTo>
                  <a:pt x="47068" y="72946"/>
                </a:lnTo>
                <a:lnTo>
                  <a:pt x="47391" y="72808"/>
                </a:lnTo>
                <a:lnTo>
                  <a:pt x="47715" y="72646"/>
                </a:lnTo>
                <a:lnTo>
                  <a:pt x="48015" y="72461"/>
                </a:lnTo>
                <a:lnTo>
                  <a:pt x="48292" y="72276"/>
                </a:lnTo>
                <a:lnTo>
                  <a:pt x="48570" y="72068"/>
                </a:lnTo>
                <a:lnTo>
                  <a:pt x="48847" y="71837"/>
                </a:lnTo>
                <a:lnTo>
                  <a:pt x="49032" y="71629"/>
                </a:lnTo>
                <a:lnTo>
                  <a:pt x="49217" y="71421"/>
                </a:lnTo>
                <a:lnTo>
                  <a:pt x="49401" y="71213"/>
                </a:lnTo>
                <a:lnTo>
                  <a:pt x="49563" y="70982"/>
                </a:lnTo>
                <a:lnTo>
                  <a:pt x="49702" y="70751"/>
                </a:lnTo>
                <a:lnTo>
                  <a:pt x="49841" y="70520"/>
                </a:lnTo>
                <a:lnTo>
                  <a:pt x="50072" y="70035"/>
                </a:lnTo>
                <a:lnTo>
                  <a:pt x="50256" y="69527"/>
                </a:lnTo>
                <a:lnTo>
                  <a:pt x="50395" y="68995"/>
                </a:lnTo>
                <a:lnTo>
                  <a:pt x="50487" y="68441"/>
                </a:lnTo>
                <a:lnTo>
                  <a:pt x="50557" y="67886"/>
                </a:lnTo>
                <a:lnTo>
                  <a:pt x="50603" y="67309"/>
                </a:lnTo>
                <a:lnTo>
                  <a:pt x="50603" y="66731"/>
                </a:lnTo>
                <a:lnTo>
                  <a:pt x="50580" y="66153"/>
                </a:lnTo>
                <a:lnTo>
                  <a:pt x="50534" y="65576"/>
                </a:lnTo>
                <a:lnTo>
                  <a:pt x="50464" y="64998"/>
                </a:lnTo>
                <a:lnTo>
                  <a:pt x="50372" y="64420"/>
                </a:lnTo>
                <a:lnTo>
                  <a:pt x="50256" y="63843"/>
                </a:lnTo>
                <a:lnTo>
                  <a:pt x="50141" y="63288"/>
                </a:lnTo>
                <a:lnTo>
                  <a:pt x="49794" y="61902"/>
                </a:lnTo>
                <a:lnTo>
                  <a:pt x="49609" y="61208"/>
                </a:lnTo>
                <a:lnTo>
                  <a:pt x="49401" y="60538"/>
                </a:lnTo>
                <a:lnTo>
                  <a:pt x="49194" y="59845"/>
                </a:lnTo>
                <a:lnTo>
                  <a:pt x="48939" y="59175"/>
                </a:lnTo>
                <a:lnTo>
                  <a:pt x="48685" y="58528"/>
                </a:lnTo>
                <a:lnTo>
                  <a:pt x="48408" y="57858"/>
                </a:lnTo>
                <a:lnTo>
                  <a:pt x="48108" y="57234"/>
                </a:lnTo>
                <a:lnTo>
                  <a:pt x="47761" y="56587"/>
                </a:lnTo>
                <a:lnTo>
                  <a:pt x="47414" y="55987"/>
                </a:lnTo>
                <a:lnTo>
                  <a:pt x="47045" y="55386"/>
                </a:lnTo>
                <a:lnTo>
                  <a:pt x="46652" y="54808"/>
                </a:lnTo>
                <a:lnTo>
                  <a:pt x="46213" y="54254"/>
                </a:lnTo>
                <a:lnTo>
                  <a:pt x="45751" y="53722"/>
                </a:lnTo>
                <a:lnTo>
                  <a:pt x="45265" y="53214"/>
                </a:lnTo>
                <a:lnTo>
                  <a:pt x="44757" y="52729"/>
                </a:lnTo>
                <a:lnTo>
                  <a:pt x="44203" y="52266"/>
                </a:lnTo>
                <a:lnTo>
                  <a:pt x="43625" y="51827"/>
                </a:lnTo>
                <a:lnTo>
                  <a:pt x="43001" y="51435"/>
                </a:lnTo>
                <a:lnTo>
                  <a:pt x="42377" y="51088"/>
                </a:lnTo>
                <a:lnTo>
                  <a:pt x="41707" y="50765"/>
                </a:lnTo>
                <a:lnTo>
                  <a:pt x="41037" y="50510"/>
                </a:lnTo>
                <a:lnTo>
                  <a:pt x="40367" y="50279"/>
                </a:lnTo>
                <a:lnTo>
                  <a:pt x="39674" y="50118"/>
                </a:lnTo>
                <a:lnTo>
                  <a:pt x="38981" y="50002"/>
                </a:lnTo>
                <a:lnTo>
                  <a:pt x="38634" y="49956"/>
                </a:lnTo>
                <a:lnTo>
                  <a:pt x="38264" y="49933"/>
                </a:lnTo>
                <a:lnTo>
                  <a:pt x="37571" y="49933"/>
                </a:lnTo>
                <a:lnTo>
                  <a:pt x="37225" y="49956"/>
                </a:lnTo>
                <a:lnTo>
                  <a:pt x="36878" y="49979"/>
                </a:lnTo>
                <a:lnTo>
                  <a:pt x="36554" y="50048"/>
                </a:lnTo>
                <a:lnTo>
                  <a:pt x="36208" y="50118"/>
                </a:lnTo>
                <a:lnTo>
                  <a:pt x="35861" y="50187"/>
                </a:lnTo>
                <a:lnTo>
                  <a:pt x="35538" y="50302"/>
                </a:lnTo>
                <a:lnTo>
                  <a:pt x="35214" y="50418"/>
                </a:lnTo>
                <a:lnTo>
                  <a:pt x="34891" y="50557"/>
                </a:lnTo>
                <a:lnTo>
                  <a:pt x="34937" y="49817"/>
                </a:lnTo>
                <a:lnTo>
                  <a:pt x="34960" y="49055"/>
                </a:lnTo>
                <a:lnTo>
                  <a:pt x="34914" y="48292"/>
                </a:lnTo>
                <a:lnTo>
                  <a:pt x="34868" y="47530"/>
                </a:lnTo>
                <a:lnTo>
                  <a:pt x="34752" y="46767"/>
                </a:lnTo>
                <a:lnTo>
                  <a:pt x="34614" y="46005"/>
                </a:lnTo>
                <a:lnTo>
                  <a:pt x="34429" y="45242"/>
                </a:lnTo>
                <a:lnTo>
                  <a:pt x="34221" y="44503"/>
                </a:lnTo>
                <a:lnTo>
                  <a:pt x="33967" y="43786"/>
                </a:lnTo>
                <a:lnTo>
                  <a:pt x="33666" y="43070"/>
                </a:lnTo>
                <a:lnTo>
                  <a:pt x="33320" y="42400"/>
                </a:lnTo>
                <a:lnTo>
                  <a:pt x="32950" y="41730"/>
                </a:lnTo>
                <a:lnTo>
                  <a:pt x="32534" y="41106"/>
                </a:lnTo>
                <a:lnTo>
                  <a:pt x="32072" y="40528"/>
                </a:lnTo>
                <a:lnTo>
                  <a:pt x="31841" y="40251"/>
                </a:lnTo>
                <a:lnTo>
                  <a:pt x="31587" y="39974"/>
                </a:lnTo>
                <a:lnTo>
                  <a:pt x="31309" y="39720"/>
                </a:lnTo>
                <a:lnTo>
                  <a:pt x="31032" y="39466"/>
                </a:lnTo>
                <a:lnTo>
                  <a:pt x="31610" y="39096"/>
                </a:lnTo>
                <a:lnTo>
                  <a:pt x="32141" y="38703"/>
                </a:lnTo>
                <a:lnTo>
                  <a:pt x="32673" y="38310"/>
                </a:lnTo>
                <a:lnTo>
                  <a:pt x="33204" y="37871"/>
                </a:lnTo>
                <a:lnTo>
                  <a:pt x="33689" y="37432"/>
                </a:lnTo>
                <a:lnTo>
                  <a:pt x="34151" y="36947"/>
                </a:lnTo>
                <a:lnTo>
                  <a:pt x="34567" y="36439"/>
                </a:lnTo>
                <a:lnTo>
                  <a:pt x="34960" y="35907"/>
                </a:lnTo>
                <a:lnTo>
                  <a:pt x="35145" y="35607"/>
                </a:lnTo>
                <a:lnTo>
                  <a:pt x="35307" y="35330"/>
                </a:lnTo>
                <a:lnTo>
                  <a:pt x="35468" y="35029"/>
                </a:lnTo>
                <a:lnTo>
                  <a:pt x="35607" y="34729"/>
                </a:lnTo>
                <a:lnTo>
                  <a:pt x="35723" y="34405"/>
                </a:lnTo>
                <a:lnTo>
                  <a:pt x="35838" y="34082"/>
                </a:lnTo>
                <a:lnTo>
                  <a:pt x="35931" y="33758"/>
                </a:lnTo>
                <a:lnTo>
                  <a:pt x="36000" y="33435"/>
                </a:lnTo>
                <a:lnTo>
                  <a:pt x="36046" y="33111"/>
                </a:lnTo>
                <a:lnTo>
                  <a:pt x="36092" y="32788"/>
                </a:lnTo>
                <a:lnTo>
                  <a:pt x="36115" y="32441"/>
                </a:lnTo>
                <a:lnTo>
                  <a:pt x="36092" y="32118"/>
                </a:lnTo>
                <a:lnTo>
                  <a:pt x="36069" y="31794"/>
                </a:lnTo>
                <a:lnTo>
                  <a:pt x="36023" y="31471"/>
                </a:lnTo>
                <a:lnTo>
                  <a:pt x="35977" y="31147"/>
                </a:lnTo>
                <a:lnTo>
                  <a:pt x="35884" y="30824"/>
                </a:lnTo>
                <a:lnTo>
                  <a:pt x="35769" y="30500"/>
                </a:lnTo>
                <a:lnTo>
                  <a:pt x="35630" y="30200"/>
                </a:lnTo>
                <a:lnTo>
                  <a:pt x="35468" y="29900"/>
                </a:lnTo>
                <a:lnTo>
                  <a:pt x="35284" y="29622"/>
                </a:lnTo>
                <a:lnTo>
                  <a:pt x="35099" y="29368"/>
                </a:lnTo>
                <a:lnTo>
                  <a:pt x="34891" y="29091"/>
                </a:lnTo>
                <a:lnTo>
                  <a:pt x="34660" y="28860"/>
                </a:lnTo>
                <a:lnTo>
                  <a:pt x="34429" y="28606"/>
                </a:lnTo>
                <a:lnTo>
                  <a:pt x="34175" y="28398"/>
                </a:lnTo>
                <a:lnTo>
                  <a:pt x="33920" y="28190"/>
                </a:lnTo>
                <a:lnTo>
                  <a:pt x="33643" y="27982"/>
                </a:lnTo>
                <a:lnTo>
                  <a:pt x="33366" y="27797"/>
                </a:lnTo>
                <a:lnTo>
                  <a:pt x="33065" y="27635"/>
                </a:lnTo>
                <a:lnTo>
                  <a:pt x="32765" y="27473"/>
                </a:lnTo>
                <a:lnTo>
                  <a:pt x="32465" y="27312"/>
                </a:lnTo>
                <a:lnTo>
                  <a:pt x="32164" y="27196"/>
                </a:lnTo>
                <a:lnTo>
                  <a:pt x="31517" y="26965"/>
                </a:lnTo>
                <a:lnTo>
                  <a:pt x="30847" y="26757"/>
                </a:lnTo>
                <a:lnTo>
                  <a:pt x="30177" y="26595"/>
                </a:lnTo>
                <a:lnTo>
                  <a:pt x="29461" y="26480"/>
                </a:lnTo>
                <a:lnTo>
                  <a:pt x="28768" y="26364"/>
                </a:lnTo>
                <a:lnTo>
                  <a:pt x="28051" y="26272"/>
                </a:lnTo>
                <a:lnTo>
                  <a:pt x="27358" y="26226"/>
                </a:lnTo>
                <a:lnTo>
                  <a:pt x="26688" y="26180"/>
                </a:lnTo>
                <a:lnTo>
                  <a:pt x="27012" y="25787"/>
                </a:lnTo>
                <a:lnTo>
                  <a:pt x="27335" y="25371"/>
                </a:lnTo>
                <a:lnTo>
                  <a:pt x="27612" y="24955"/>
                </a:lnTo>
                <a:lnTo>
                  <a:pt x="27890" y="24516"/>
                </a:lnTo>
                <a:lnTo>
                  <a:pt x="28144" y="24077"/>
                </a:lnTo>
                <a:lnTo>
                  <a:pt x="28375" y="23615"/>
                </a:lnTo>
                <a:lnTo>
                  <a:pt x="28583" y="23153"/>
                </a:lnTo>
                <a:lnTo>
                  <a:pt x="28768" y="22667"/>
                </a:lnTo>
                <a:lnTo>
                  <a:pt x="28929" y="22182"/>
                </a:lnTo>
                <a:lnTo>
                  <a:pt x="29091" y="21697"/>
                </a:lnTo>
                <a:lnTo>
                  <a:pt x="29230" y="21189"/>
                </a:lnTo>
                <a:lnTo>
                  <a:pt x="29322" y="20680"/>
                </a:lnTo>
                <a:lnTo>
                  <a:pt x="29415" y="20172"/>
                </a:lnTo>
                <a:lnTo>
                  <a:pt x="29507" y="19664"/>
                </a:lnTo>
                <a:lnTo>
                  <a:pt x="29553" y="19155"/>
                </a:lnTo>
                <a:lnTo>
                  <a:pt x="29576" y="18647"/>
                </a:lnTo>
                <a:lnTo>
                  <a:pt x="29600" y="18115"/>
                </a:lnTo>
                <a:lnTo>
                  <a:pt x="29600" y="17607"/>
                </a:lnTo>
                <a:lnTo>
                  <a:pt x="29600" y="17099"/>
                </a:lnTo>
                <a:lnTo>
                  <a:pt x="29553" y="16590"/>
                </a:lnTo>
                <a:lnTo>
                  <a:pt x="29507" y="16082"/>
                </a:lnTo>
                <a:lnTo>
                  <a:pt x="29438" y="15574"/>
                </a:lnTo>
                <a:lnTo>
                  <a:pt x="29368" y="15065"/>
                </a:lnTo>
                <a:lnTo>
                  <a:pt x="29276" y="14557"/>
                </a:lnTo>
                <a:lnTo>
                  <a:pt x="29068" y="13540"/>
                </a:lnTo>
                <a:lnTo>
                  <a:pt x="28791" y="12547"/>
                </a:lnTo>
                <a:lnTo>
                  <a:pt x="28490" y="11553"/>
                </a:lnTo>
                <a:lnTo>
                  <a:pt x="28144" y="10583"/>
                </a:lnTo>
                <a:lnTo>
                  <a:pt x="27890" y="9982"/>
                </a:lnTo>
                <a:lnTo>
                  <a:pt x="27636" y="9358"/>
                </a:lnTo>
                <a:lnTo>
                  <a:pt x="27358" y="8757"/>
                </a:lnTo>
                <a:lnTo>
                  <a:pt x="27058" y="8180"/>
                </a:lnTo>
                <a:lnTo>
                  <a:pt x="26734" y="7602"/>
                </a:lnTo>
                <a:lnTo>
                  <a:pt x="26411" y="7048"/>
                </a:lnTo>
                <a:lnTo>
                  <a:pt x="26018" y="6493"/>
                </a:lnTo>
                <a:lnTo>
                  <a:pt x="25625" y="5962"/>
                </a:lnTo>
                <a:lnTo>
                  <a:pt x="25117" y="5384"/>
                </a:lnTo>
                <a:lnTo>
                  <a:pt x="24562" y="4829"/>
                </a:lnTo>
                <a:lnTo>
                  <a:pt x="23985" y="4321"/>
                </a:lnTo>
                <a:lnTo>
                  <a:pt x="23384" y="3836"/>
                </a:lnTo>
                <a:lnTo>
                  <a:pt x="22737" y="3397"/>
                </a:lnTo>
                <a:lnTo>
                  <a:pt x="22090" y="2958"/>
                </a:lnTo>
                <a:lnTo>
                  <a:pt x="21397" y="2588"/>
                </a:lnTo>
                <a:lnTo>
                  <a:pt x="20704" y="2218"/>
                </a:lnTo>
                <a:lnTo>
                  <a:pt x="19987" y="1872"/>
                </a:lnTo>
                <a:lnTo>
                  <a:pt x="19271" y="1548"/>
                </a:lnTo>
                <a:lnTo>
                  <a:pt x="18532" y="1271"/>
                </a:lnTo>
                <a:lnTo>
                  <a:pt x="17792" y="971"/>
                </a:lnTo>
                <a:lnTo>
                  <a:pt x="17030" y="717"/>
                </a:lnTo>
                <a:lnTo>
                  <a:pt x="16267" y="462"/>
                </a:lnTo>
                <a:lnTo>
                  <a:pt x="14765"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289199" y="-152575"/>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10"/>
          <p:cNvGrpSpPr/>
          <p:nvPr/>
        </p:nvGrpSpPr>
        <p:grpSpPr>
          <a:xfrm flipH="1">
            <a:off x="345360" y="3346895"/>
            <a:ext cx="1157334" cy="1498563"/>
            <a:chOff x="9473850" y="-2413250"/>
            <a:chExt cx="2374018" cy="3073975"/>
          </a:xfrm>
        </p:grpSpPr>
        <p:sp>
          <p:nvSpPr>
            <p:cNvPr id="266" name="Google Shape;266;p10"/>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0"/>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0"/>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0"/>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0"/>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0"/>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0"/>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0"/>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0"/>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0"/>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0"/>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0"/>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0"/>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0"/>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0"/>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0"/>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0"/>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0"/>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0"/>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0"/>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0"/>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0"/>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0"/>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0"/>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0"/>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0"/>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0"/>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0"/>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0"/>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0"/>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0"/>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0"/>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0"/>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0"/>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0"/>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0"/>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0"/>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0"/>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0"/>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0"/>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0"/>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0"/>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0"/>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0"/>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0"/>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0"/>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0"/>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0"/>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0"/>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0"/>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0"/>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0"/>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0"/>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0"/>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0"/>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0"/>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0"/>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0"/>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0"/>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0"/>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0"/>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0"/>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0"/>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0"/>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0"/>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0"/>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0"/>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0"/>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0"/>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0"/>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0"/>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0"/>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0"/>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0"/>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0"/>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0"/>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0"/>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0"/>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0"/>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0"/>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0"/>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0"/>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0"/>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0"/>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0"/>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0"/>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0"/>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0"/>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0"/>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0"/>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0"/>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0"/>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0"/>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0"/>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0"/>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0"/>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0"/>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0"/>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0"/>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0"/>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0"/>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0"/>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0"/>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0"/>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0"/>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0"/>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0"/>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0"/>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0"/>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0"/>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0"/>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0"/>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0"/>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0"/>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0"/>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0"/>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0"/>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0"/>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0"/>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0"/>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0"/>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0"/>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0"/>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0"/>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0"/>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0"/>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0"/>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0"/>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0"/>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0"/>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0"/>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0"/>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0"/>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0"/>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0"/>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0"/>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0"/>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0"/>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0"/>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0"/>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0"/>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0"/>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0"/>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0"/>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0"/>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0"/>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0"/>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0"/>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0"/>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0"/>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0"/>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0"/>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0"/>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0"/>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0"/>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0"/>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0"/>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0"/>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0"/>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0"/>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0"/>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0"/>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0"/>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0"/>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0"/>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0"/>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0"/>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0"/>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0"/>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0"/>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0"/>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0"/>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0"/>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0"/>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0"/>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0"/>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0"/>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0"/>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0"/>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0"/>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0"/>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0"/>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0"/>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0"/>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0"/>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0"/>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0"/>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0"/>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0"/>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0"/>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0"/>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0"/>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0"/>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0"/>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0"/>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0"/>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0"/>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0"/>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0"/>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0"/>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0"/>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0"/>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0"/>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0"/>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0"/>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0"/>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0"/>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0"/>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0"/>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10"/>
          <p:cNvGrpSpPr/>
          <p:nvPr/>
        </p:nvGrpSpPr>
        <p:grpSpPr>
          <a:xfrm>
            <a:off x="8078093" y="323186"/>
            <a:ext cx="705364" cy="690566"/>
            <a:chOff x="2406750" y="273100"/>
            <a:chExt cx="821050" cy="803825"/>
          </a:xfrm>
        </p:grpSpPr>
        <p:sp>
          <p:nvSpPr>
            <p:cNvPr id="541" name="Google Shape;541;p10"/>
            <p:cNvSpPr/>
            <p:nvPr/>
          </p:nvSpPr>
          <p:spPr>
            <a:xfrm>
              <a:off x="2406750" y="273100"/>
              <a:ext cx="821050" cy="803825"/>
            </a:xfrm>
            <a:custGeom>
              <a:avLst/>
              <a:gdLst/>
              <a:ahLst/>
              <a:cxnLst/>
              <a:rect l="l" t="t" r="r" b="b"/>
              <a:pathLst>
                <a:path w="32842" h="32153" extrusionOk="0">
                  <a:moveTo>
                    <a:pt x="16239" y="1"/>
                  </a:move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0"/>
            <p:cNvSpPr/>
            <p:nvPr/>
          </p:nvSpPr>
          <p:spPr>
            <a:xfrm>
              <a:off x="2406750" y="273100"/>
              <a:ext cx="821050" cy="803825"/>
            </a:xfrm>
            <a:custGeom>
              <a:avLst/>
              <a:gdLst/>
              <a:ahLst/>
              <a:cxnLst/>
              <a:rect l="l" t="t" r="r" b="b"/>
              <a:pathLst>
                <a:path w="32842" h="32153" fill="none" extrusionOk="0">
                  <a:moveTo>
                    <a:pt x="32822" y="15570"/>
                  </a:move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lnTo>
                    <a:pt x="16239" y="1"/>
                  </a:lnTo>
                  <a:lnTo>
                    <a:pt x="16239" y="1"/>
                  </a:ln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0"/>
            <p:cNvSpPr/>
            <p:nvPr/>
          </p:nvSpPr>
          <p:spPr>
            <a:xfrm>
              <a:off x="2587025" y="910975"/>
              <a:ext cx="105700" cy="118625"/>
            </a:xfrm>
            <a:custGeom>
              <a:avLst/>
              <a:gdLst/>
              <a:ahLst/>
              <a:cxnLst/>
              <a:rect l="l" t="t" r="r" b="b"/>
              <a:pathLst>
                <a:path w="4228" h="4745" extrusionOk="0">
                  <a:moveTo>
                    <a:pt x="2870" y="1"/>
                  </a:moveTo>
                  <a:lnTo>
                    <a:pt x="2678" y="39"/>
                  </a:lnTo>
                  <a:lnTo>
                    <a:pt x="2506" y="115"/>
                  </a:lnTo>
                  <a:lnTo>
                    <a:pt x="2334" y="230"/>
                  </a:lnTo>
                  <a:lnTo>
                    <a:pt x="2181" y="364"/>
                  </a:lnTo>
                  <a:lnTo>
                    <a:pt x="1588" y="1110"/>
                  </a:lnTo>
                  <a:lnTo>
                    <a:pt x="1033" y="1894"/>
                  </a:lnTo>
                  <a:lnTo>
                    <a:pt x="498" y="2678"/>
                  </a:lnTo>
                  <a:lnTo>
                    <a:pt x="1" y="3501"/>
                  </a:lnTo>
                  <a:lnTo>
                    <a:pt x="479" y="3845"/>
                  </a:lnTo>
                  <a:lnTo>
                    <a:pt x="957" y="4151"/>
                  </a:lnTo>
                  <a:lnTo>
                    <a:pt x="1454" y="4457"/>
                  </a:lnTo>
                  <a:lnTo>
                    <a:pt x="1952" y="4744"/>
                  </a:lnTo>
                  <a:lnTo>
                    <a:pt x="2506" y="4017"/>
                  </a:lnTo>
                  <a:lnTo>
                    <a:pt x="3042" y="3271"/>
                  </a:lnTo>
                  <a:lnTo>
                    <a:pt x="3558" y="2506"/>
                  </a:lnTo>
                  <a:lnTo>
                    <a:pt x="4055" y="1741"/>
                  </a:lnTo>
                  <a:lnTo>
                    <a:pt x="4151" y="1569"/>
                  </a:lnTo>
                  <a:lnTo>
                    <a:pt x="4208" y="1378"/>
                  </a:lnTo>
                  <a:lnTo>
                    <a:pt x="4228" y="1187"/>
                  </a:lnTo>
                  <a:lnTo>
                    <a:pt x="4208" y="995"/>
                  </a:lnTo>
                  <a:lnTo>
                    <a:pt x="4151" y="823"/>
                  </a:lnTo>
                  <a:lnTo>
                    <a:pt x="4075" y="651"/>
                  </a:lnTo>
                  <a:lnTo>
                    <a:pt x="3960" y="498"/>
                  </a:lnTo>
                  <a:lnTo>
                    <a:pt x="3826" y="345"/>
                  </a:lnTo>
                  <a:lnTo>
                    <a:pt x="3635" y="211"/>
                  </a:lnTo>
                  <a:lnTo>
                    <a:pt x="3463" y="96"/>
                  </a:lnTo>
                  <a:lnTo>
                    <a:pt x="3271" y="20"/>
                  </a:lnTo>
                  <a:lnTo>
                    <a:pt x="3080"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0"/>
            <p:cNvSpPr/>
            <p:nvPr/>
          </p:nvSpPr>
          <p:spPr>
            <a:xfrm>
              <a:off x="2587025" y="910975"/>
              <a:ext cx="105700" cy="118625"/>
            </a:xfrm>
            <a:custGeom>
              <a:avLst/>
              <a:gdLst/>
              <a:ahLst/>
              <a:cxnLst/>
              <a:rect l="l" t="t" r="r" b="b"/>
              <a:pathLst>
                <a:path w="4228" h="4745" fill="none" extrusionOk="0">
                  <a:moveTo>
                    <a:pt x="3826" y="345"/>
                  </a:moveTo>
                  <a:lnTo>
                    <a:pt x="3635" y="211"/>
                  </a:lnTo>
                  <a:lnTo>
                    <a:pt x="3635" y="211"/>
                  </a:lnTo>
                  <a:lnTo>
                    <a:pt x="3463" y="96"/>
                  </a:lnTo>
                  <a:lnTo>
                    <a:pt x="3271" y="20"/>
                  </a:lnTo>
                  <a:lnTo>
                    <a:pt x="3080" y="1"/>
                  </a:lnTo>
                  <a:lnTo>
                    <a:pt x="2870" y="1"/>
                  </a:lnTo>
                  <a:lnTo>
                    <a:pt x="2678" y="39"/>
                  </a:lnTo>
                  <a:lnTo>
                    <a:pt x="2506" y="115"/>
                  </a:lnTo>
                  <a:lnTo>
                    <a:pt x="2334" y="230"/>
                  </a:lnTo>
                  <a:lnTo>
                    <a:pt x="2181" y="364"/>
                  </a:lnTo>
                  <a:lnTo>
                    <a:pt x="2181" y="364"/>
                  </a:lnTo>
                  <a:lnTo>
                    <a:pt x="1588" y="1110"/>
                  </a:lnTo>
                  <a:lnTo>
                    <a:pt x="1033" y="1894"/>
                  </a:lnTo>
                  <a:lnTo>
                    <a:pt x="498" y="2678"/>
                  </a:lnTo>
                  <a:lnTo>
                    <a:pt x="1" y="3501"/>
                  </a:lnTo>
                  <a:lnTo>
                    <a:pt x="1" y="3501"/>
                  </a:lnTo>
                  <a:lnTo>
                    <a:pt x="479" y="3845"/>
                  </a:lnTo>
                  <a:lnTo>
                    <a:pt x="957" y="4151"/>
                  </a:lnTo>
                  <a:lnTo>
                    <a:pt x="1454" y="4457"/>
                  </a:lnTo>
                  <a:lnTo>
                    <a:pt x="1952" y="4744"/>
                  </a:lnTo>
                  <a:lnTo>
                    <a:pt x="1952" y="4744"/>
                  </a:lnTo>
                  <a:lnTo>
                    <a:pt x="2506" y="4017"/>
                  </a:lnTo>
                  <a:lnTo>
                    <a:pt x="3042" y="3271"/>
                  </a:lnTo>
                  <a:lnTo>
                    <a:pt x="3558" y="2506"/>
                  </a:lnTo>
                  <a:lnTo>
                    <a:pt x="4055" y="1741"/>
                  </a:lnTo>
                  <a:lnTo>
                    <a:pt x="4055" y="1741"/>
                  </a:lnTo>
                  <a:lnTo>
                    <a:pt x="4151" y="1569"/>
                  </a:lnTo>
                  <a:lnTo>
                    <a:pt x="4208" y="1378"/>
                  </a:lnTo>
                  <a:lnTo>
                    <a:pt x="4228" y="1187"/>
                  </a:lnTo>
                  <a:lnTo>
                    <a:pt x="4208" y="995"/>
                  </a:lnTo>
                  <a:lnTo>
                    <a:pt x="4151" y="823"/>
                  </a:lnTo>
                  <a:lnTo>
                    <a:pt x="4075" y="651"/>
                  </a:lnTo>
                  <a:lnTo>
                    <a:pt x="3960" y="498"/>
                  </a:lnTo>
                  <a:lnTo>
                    <a:pt x="3826" y="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0"/>
            <p:cNvSpPr/>
            <p:nvPr/>
          </p:nvSpPr>
          <p:spPr>
            <a:xfrm>
              <a:off x="2615250" y="942050"/>
              <a:ext cx="9100" cy="12475"/>
            </a:xfrm>
            <a:custGeom>
              <a:avLst/>
              <a:gdLst/>
              <a:ahLst/>
              <a:cxnLst/>
              <a:rect l="l" t="t" r="r" b="b"/>
              <a:pathLst>
                <a:path w="364" h="499" extrusionOk="0">
                  <a:moveTo>
                    <a:pt x="344" y="1"/>
                  </a:moveTo>
                  <a:lnTo>
                    <a:pt x="0" y="498"/>
                  </a:lnTo>
                  <a:lnTo>
                    <a:pt x="364" y="20"/>
                  </a:lnTo>
                  <a:lnTo>
                    <a:pt x="344"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0"/>
            <p:cNvSpPr/>
            <p:nvPr/>
          </p:nvSpPr>
          <p:spPr>
            <a:xfrm>
              <a:off x="2646325" y="1015225"/>
              <a:ext cx="500" cy="500"/>
            </a:xfrm>
            <a:custGeom>
              <a:avLst/>
              <a:gdLst/>
              <a:ahLst/>
              <a:cxnLst/>
              <a:rect l="l" t="t" r="r" b="b"/>
              <a:pathLst>
                <a:path w="20" h="20" fill="none" extrusionOk="0">
                  <a:moveTo>
                    <a:pt x="19" y="0"/>
                  </a:moveTo>
                  <a:lnTo>
                    <a:pt x="19" y="0"/>
                  </a:lnTo>
                  <a:lnTo>
                    <a:pt x="0" y="19"/>
                  </a:lnTo>
                  <a:lnTo>
                    <a:pt x="0" y="19"/>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0"/>
            <p:cNvSpPr/>
            <p:nvPr/>
          </p:nvSpPr>
          <p:spPr>
            <a:xfrm>
              <a:off x="2606150" y="942050"/>
              <a:ext cx="18200" cy="25375"/>
            </a:xfrm>
            <a:custGeom>
              <a:avLst/>
              <a:gdLst/>
              <a:ahLst/>
              <a:cxnLst/>
              <a:rect l="l" t="t" r="r" b="b"/>
              <a:pathLst>
                <a:path w="728" h="1015" fill="none" extrusionOk="0">
                  <a:moveTo>
                    <a:pt x="708" y="1"/>
                  </a:moveTo>
                  <a:lnTo>
                    <a:pt x="708" y="1"/>
                  </a:lnTo>
                  <a:lnTo>
                    <a:pt x="364" y="498"/>
                  </a:lnTo>
                  <a:lnTo>
                    <a:pt x="1" y="1015"/>
                  </a:lnTo>
                  <a:lnTo>
                    <a:pt x="1" y="1015"/>
                  </a:lnTo>
                  <a:lnTo>
                    <a:pt x="364" y="498"/>
                  </a:lnTo>
                  <a:lnTo>
                    <a:pt x="728" y="20"/>
                  </a:lnTo>
                  <a:lnTo>
                    <a:pt x="728" y="20"/>
                  </a:lnTo>
                  <a:lnTo>
                    <a:pt x="7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0"/>
            <p:cNvSpPr/>
            <p:nvPr/>
          </p:nvSpPr>
          <p:spPr>
            <a:xfrm>
              <a:off x="2604725" y="942550"/>
              <a:ext cx="56450" cy="73175"/>
            </a:xfrm>
            <a:custGeom>
              <a:avLst/>
              <a:gdLst/>
              <a:ahLst/>
              <a:cxnLst/>
              <a:rect l="l" t="t" r="r" b="b"/>
              <a:pathLst>
                <a:path w="2258" h="2927" extrusionOk="0">
                  <a:moveTo>
                    <a:pt x="785" y="0"/>
                  </a:moveTo>
                  <a:lnTo>
                    <a:pt x="421" y="478"/>
                  </a:lnTo>
                  <a:lnTo>
                    <a:pt x="58" y="995"/>
                  </a:lnTo>
                  <a:lnTo>
                    <a:pt x="0" y="1090"/>
                  </a:lnTo>
                  <a:lnTo>
                    <a:pt x="402" y="1568"/>
                  </a:lnTo>
                  <a:lnTo>
                    <a:pt x="804" y="2027"/>
                  </a:lnTo>
                  <a:lnTo>
                    <a:pt x="1224" y="2486"/>
                  </a:lnTo>
                  <a:lnTo>
                    <a:pt x="1664" y="2926"/>
                  </a:lnTo>
                  <a:lnTo>
                    <a:pt x="1683" y="2907"/>
                  </a:lnTo>
                  <a:lnTo>
                    <a:pt x="2257" y="2085"/>
                  </a:lnTo>
                  <a:lnTo>
                    <a:pt x="1856" y="1607"/>
                  </a:lnTo>
                  <a:lnTo>
                    <a:pt x="1473" y="1109"/>
                  </a:lnTo>
                  <a:lnTo>
                    <a:pt x="1129" y="574"/>
                  </a:lnTo>
                  <a:lnTo>
                    <a:pt x="785"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0"/>
            <p:cNvSpPr/>
            <p:nvPr/>
          </p:nvSpPr>
          <p:spPr>
            <a:xfrm>
              <a:off x="2604725" y="942550"/>
              <a:ext cx="56450" cy="73175"/>
            </a:xfrm>
            <a:custGeom>
              <a:avLst/>
              <a:gdLst/>
              <a:ahLst/>
              <a:cxnLst/>
              <a:rect l="l" t="t" r="r" b="b"/>
              <a:pathLst>
                <a:path w="2258" h="2927" fill="none" extrusionOk="0">
                  <a:moveTo>
                    <a:pt x="785" y="0"/>
                  </a:moveTo>
                  <a:lnTo>
                    <a:pt x="785" y="0"/>
                  </a:lnTo>
                  <a:lnTo>
                    <a:pt x="421" y="478"/>
                  </a:lnTo>
                  <a:lnTo>
                    <a:pt x="58" y="995"/>
                  </a:lnTo>
                  <a:lnTo>
                    <a:pt x="58" y="995"/>
                  </a:lnTo>
                  <a:lnTo>
                    <a:pt x="0" y="1090"/>
                  </a:lnTo>
                  <a:lnTo>
                    <a:pt x="0" y="1090"/>
                  </a:lnTo>
                  <a:lnTo>
                    <a:pt x="402" y="1568"/>
                  </a:lnTo>
                  <a:lnTo>
                    <a:pt x="804" y="2027"/>
                  </a:lnTo>
                  <a:lnTo>
                    <a:pt x="1224" y="2486"/>
                  </a:lnTo>
                  <a:lnTo>
                    <a:pt x="1664" y="2926"/>
                  </a:lnTo>
                  <a:lnTo>
                    <a:pt x="1664" y="2926"/>
                  </a:lnTo>
                  <a:lnTo>
                    <a:pt x="1683" y="2907"/>
                  </a:lnTo>
                  <a:lnTo>
                    <a:pt x="1683" y="2907"/>
                  </a:lnTo>
                  <a:lnTo>
                    <a:pt x="2257" y="2085"/>
                  </a:lnTo>
                  <a:lnTo>
                    <a:pt x="2257" y="2085"/>
                  </a:lnTo>
                  <a:lnTo>
                    <a:pt x="1856" y="1607"/>
                  </a:lnTo>
                  <a:lnTo>
                    <a:pt x="1473" y="1109"/>
                  </a:lnTo>
                  <a:lnTo>
                    <a:pt x="1129" y="574"/>
                  </a:lnTo>
                  <a:lnTo>
                    <a:pt x="7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0"/>
            <p:cNvSpPr/>
            <p:nvPr/>
          </p:nvSpPr>
          <p:spPr>
            <a:xfrm>
              <a:off x="2972425" y="899975"/>
              <a:ext cx="111925" cy="118625"/>
            </a:xfrm>
            <a:custGeom>
              <a:avLst/>
              <a:gdLst/>
              <a:ahLst/>
              <a:cxnLst/>
              <a:rect l="l" t="t" r="r" b="b"/>
              <a:pathLst>
                <a:path w="4477" h="4745" extrusionOk="0">
                  <a:moveTo>
                    <a:pt x="1129" y="1"/>
                  </a:moveTo>
                  <a:lnTo>
                    <a:pt x="919" y="58"/>
                  </a:lnTo>
                  <a:lnTo>
                    <a:pt x="727" y="135"/>
                  </a:lnTo>
                  <a:lnTo>
                    <a:pt x="555" y="269"/>
                  </a:lnTo>
                  <a:lnTo>
                    <a:pt x="364" y="422"/>
                  </a:lnTo>
                  <a:lnTo>
                    <a:pt x="230" y="575"/>
                  </a:lnTo>
                  <a:lnTo>
                    <a:pt x="115" y="747"/>
                  </a:lnTo>
                  <a:lnTo>
                    <a:pt x="39" y="938"/>
                  </a:lnTo>
                  <a:lnTo>
                    <a:pt x="1" y="1129"/>
                  </a:lnTo>
                  <a:lnTo>
                    <a:pt x="1" y="1340"/>
                  </a:lnTo>
                  <a:lnTo>
                    <a:pt x="39" y="1531"/>
                  </a:lnTo>
                  <a:lnTo>
                    <a:pt x="115" y="1722"/>
                  </a:lnTo>
                  <a:lnTo>
                    <a:pt x="211" y="1894"/>
                  </a:lnTo>
                  <a:lnTo>
                    <a:pt x="766" y="2621"/>
                  </a:lnTo>
                  <a:lnTo>
                    <a:pt x="1320" y="3348"/>
                  </a:lnTo>
                  <a:lnTo>
                    <a:pt x="1894" y="4056"/>
                  </a:lnTo>
                  <a:lnTo>
                    <a:pt x="2487" y="4744"/>
                  </a:lnTo>
                  <a:lnTo>
                    <a:pt x="3003" y="4419"/>
                  </a:lnTo>
                  <a:lnTo>
                    <a:pt x="3520" y="4056"/>
                  </a:lnTo>
                  <a:lnTo>
                    <a:pt x="3998" y="3692"/>
                  </a:lnTo>
                  <a:lnTo>
                    <a:pt x="4476" y="3310"/>
                  </a:lnTo>
                  <a:lnTo>
                    <a:pt x="3921" y="2525"/>
                  </a:lnTo>
                  <a:lnTo>
                    <a:pt x="3348" y="1780"/>
                  </a:lnTo>
                  <a:lnTo>
                    <a:pt x="2736" y="1053"/>
                  </a:lnTo>
                  <a:lnTo>
                    <a:pt x="2085" y="345"/>
                  </a:lnTo>
                  <a:lnTo>
                    <a:pt x="1932" y="192"/>
                  </a:lnTo>
                  <a:lnTo>
                    <a:pt x="1741" y="96"/>
                  </a:lnTo>
                  <a:lnTo>
                    <a:pt x="1550" y="20"/>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0"/>
            <p:cNvSpPr/>
            <p:nvPr/>
          </p:nvSpPr>
          <p:spPr>
            <a:xfrm>
              <a:off x="2972425" y="899975"/>
              <a:ext cx="111925" cy="118625"/>
            </a:xfrm>
            <a:custGeom>
              <a:avLst/>
              <a:gdLst/>
              <a:ahLst/>
              <a:cxnLst/>
              <a:rect l="l" t="t" r="r" b="b"/>
              <a:pathLst>
                <a:path w="4477" h="4745" fill="none" extrusionOk="0">
                  <a:moveTo>
                    <a:pt x="555" y="269"/>
                  </a:moveTo>
                  <a:lnTo>
                    <a:pt x="364" y="422"/>
                  </a:lnTo>
                  <a:lnTo>
                    <a:pt x="364" y="422"/>
                  </a:lnTo>
                  <a:lnTo>
                    <a:pt x="230" y="575"/>
                  </a:lnTo>
                  <a:lnTo>
                    <a:pt x="115" y="747"/>
                  </a:lnTo>
                  <a:lnTo>
                    <a:pt x="39" y="938"/>
                  </a:lnTo>
                  <a:lnTo>
                    <a:pt x="1" y="1129"/>
                  </a:lnTo>
                  <a:lnTo>
                    <a:pt x="1" y="1340"/>
                  </a:lnTo>
                  <a:lnTo>
                    <a:pt x="39" y="1531"/>
                  </a:lnTo>
                  <a:lnTo>
                    <a:pt x="115" y="1722"/>
                  </a:lnTo>
                  <a:lnTo>
                    <a:pt x="211" y="1894"/>
                  </a:lnTo>
                  <a:lnTo>
                    <a:pt x="211" y="1894"/>
                  </a:lnTo>
                  <a:lnTo>
                    <a:pt x="766" y="2621"/>
                  </a:lnTo>
                  <a:lnTo>
                    <a:pt x="1320" y="3348"/>
                  </a:lnTo>
                  <a:lnTo>
                    <a:pt x="1894" y="4056"/>
                  </a:lnTo>
                  <a:lnTo>
                    <a:pt x="2487" y="4744"/>
                  </a:lnTo>
                  <a:lnTo>
                    <a:pt x="2487" y="4744"/>
                  </a:lnTo>
                  <a:lnTo>
                    <a:pt x="3003" y="4419"/>
                  </a:lnTo>
                  <a:lnTo>
                    <a:pt x="3520" y="4056"/>
                  </a:lnTo>
                  <a:lnTo>
                    <a:pt x="3998" y="3692"/>
                  </a:lnTo>
                  <a:lnTo>
                    <a:pt x="4476" y="3310"/>
                  </a:lnTo>
                  <a:lnTo>
                    <a:pt x="4476" y="3310"/>
                  </a:lnTo>
                  <a:lnTo>
                    <a:pt x="3921" y="2525"/>
                  </a:lnTo>
                  <a:lnTo>
                    <a:pt x="3348" y="1780"/>
                  </a:lnTo>
                  <a:lnTo>
                    <a:pt x="2736" y="1053"/>
                  </a:lnTo>
                  <a:lnTo>
                    <a:pt x="2085" y="345"/>
                  </a:lnTo>
                  <a:lnTo>
                    <a:pt x="2085" y="345"/>
                  </a:lnTo>
                  <a:lnTo>
                    <a:pt x="1932" y="192"/>
                  </a:lnTo>
                  <a:lnTo>
                    <a:pt x="1741" y="96"/>
                  </a:lnTo>
                  <a:lnTo>
                    <a:pt x="1550" y="20"/>
                  </a:lnTo>
                  <a:lnTo>
                    <a:pt x="1339" y="1"/>
                  </a:lnTo>
                  <a:lnTo>
                    <a:pt x="1129" y="1"/>
                  </a:lnTo>
                  <a:lnTo>
                    <a:pt x="919" y="58"/>
                  </a:lnTo>
                  <a:lnTo>
                    <a:pt x="727" y="135"/>
                  </a:lnTo>
                  <a:lnTo>
                    <a:pt x="555" y="2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0"/>
            <p:cNvSpPr/>
            <p:nvPr/>
          </p:nvSpPr>
          <p:spPr>
            <a:xfrm>
              <a:off x="3002550" y="921500"/>
              <a:ext cx="64100" cy="86575"/>
            </a:xfrm>
            <a:custGeom>
              <a:avLst/>
              <a:gdLst/>
              <a:ahLst/>
              <a:cxnLst/>
              <a:rect l="l" t="t" r="r" b="b"/>
              <a:pathLst>
                <a:path w="2564" h="3463" extrusionOk="0">
                  <a:moveTo>
                    <a:pt x="1359" y="0"/>
                  </a:moveTo>
                  <a:lnTo>
                    <a:pt x="1206" y="383"/>
                  </a:lnTo>
                  <a:lnTo>
                    <a:pt x="1033" y="727"/>
                  </a:lnTo>
                  <a:lnTo>
                    <a:pt x="861" y="1072"/>
                  </a:lnTo>
                  <a:lnTo>
                    <a:pt x="689" y="1378"/>
                  </a:lnTo>
                  <a:lnTo>
                    <a:pt x="517" y="1645"/>
                  </a:lnTo>
                  <a:lnTo>
                    <a:pt x="345" y="1913"/>
                  </a:lnTo>
                  <a:lnTo>
                    <a:pt x="1" y="2334"/>
                  </a:lnTo>
                  <a:lnTo>
                    <a:pt x="919" y="3462"/>
                  </a:lnTo>
                  <a:lnTo>
                    <a:pt x="1359" y="2984"/>
                  </a:lnTo>
                  <a:lnTo>
                    <a:pt x="1779" y="2487"/>
                  </a:lnTo>
                  <a:lnTo>
                    <a:pt x="2181" y="1970"/>
                  </a:lnTo>
                  <a:lnTo>
                    <a:pt x="2563" y="1454"/>
                  </a:lnTo>
                  <a:lnTo>
                    <a:pt x="1971" y="708"/>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0"/>
            <p:cNvSpPr/>
            <p:nvPr/>
          </p:nvSpPr>
          <p:spPr>
            <a:xfrm>
              <a:off x="3002550" y="921500"/>
              <a:ext cx="64100" cy="86575"/>
            </a:xfrm>
            <a:custGeom>
              <a:avLst/>
              <a:gdLst/>
              <a:ahLst/>
              <a:cxnLst/>
              <a:rect l="l" t="t" r="r" b="b"/>
              <a:pathLst>
                <a:path w="2564" h="3463" fill="none" extrusionOk="0">
                  <a:moveTo>
                    <a:pt x="1359" y="0"/>
                  </a:moveTo>
                  <a:lnTo>
                    <a:pt x="1359" y="0"/>
                  </a:lnTo>
                  <a:lnTo>
                    <a:pt x="1206" y="383"/>
                  </a:lnTo>
                  <a:lnTo>
                    <a:pt x="1033" y="727"/>
                  </a:lnTo>
                  <a:lnTo>
                    <a:pt x="861" y="1072"/>
                  </a:lnTo>
                  <a:lnTo>
                    <a:pt x="689" y="1378"/>
                  </a:lnTo>
                  <a:lnTo>
                    <a:pt x="517" y="1645"/>
                  </a:lnTo>
                  <a:lnTo>
                    <a:pt x="345" y="1913"/>
                  </a:lnTo>
                  <a:lnTo>
                    <a:pt x="1" y="2334"/>
                  </a:lnTo>
                  <a:lnTo>
                    <a:pt x="1" y="2334"/>
                  </a:lnTo>
                  <a:lnTo>
                    <a:pt x="919" y="3462"/>
                  </a:lnTo>
                  <a:lnTo>
                    <a:pt x="919" y="3462"/>
                  </a:lnTo>
                  <a:lnTo>
                    <a:pt x="1359" y="2984"/>
                  </a:lnTo>
                  <a:lnTo>
                    <a:pt x="1779" y="2487"/>
                  </a:lnTo>
                  <a:lnTo>
                    <a:pt x="2181" y="1970"/>
                  </a:lnTo>
                  <a:lnTo>
                    <a:pt x="2563" y="1454"/>
                  </a:lnTo>
                  <a:lnTo>
                    <a:pt x="2563" y="1454"/>
                  </a:lnTo>
                  <a:lnTo>
                    <a:pt x="1971" y="708"/>
                  </a:lnTo>
                  <a:lnTo>
                    <a:pt x="135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0"/>
            <p:cNvSpPr/>
            <p:nvPr/>
          </p:nvSpPr>
          <p:spPr>
            <a:xfrm>
              <a:off x="2607600" y="792400"/>
              <a:ext cx="439450" cy="284525"/>
            </a:xfrm>
            <a:custGeom>
              <a:avLst/>
              <a:gdLst/>
              <a:ahLst/>
              <a:cxnLst/>
              <a:rect l="l" t="t" r="r" b="b"/>
              <a:pathLst>
                <a:path w="17578" h="11381" extrusionOk="0">
                  <a:moveTo>
                    <a:pt x="8951" y="0"/>
                  </a:moveTo>
                  <a:lnTo>
                    <a:pt x="8282" y="58"/>
                  </a:lnTo>
                  <a:lnTo>
                    <a:pt x="7727" y="115"/>
                  </a:lnTo>
                  <a:lnTo>
                    <a:pt x="7287" y="172"/>
                  </a:lnTo>
                  <a:lnTo>
                    <a:pt x="7211" y="172"/>
                  </a:lnTo>
                  <a:lnTo>
                    <a:pt x="7134" y="192"/>
                  </a:lnTo>
                  <a:lnTo>
                    <a:pt x="6981" y="211"/>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19" y="4189"/>
                  </a:lnTo>
                  <a:lnTo>
                    <a:pt x="57" y="4457"/>
                  </a:lnTo>
                  <a:lnTo>
                    <a:pt x="115" y="4705"/>
                  </a:lnTo>
                  <a:lnTo>
                    <a:pt x="172" y="4935"/>
                  </a:lnTo>
                  <a:lnTo>
                    <a:pt x="268" y="5184"/>
                  </a:lnTo>
                  <a:lnTo>
                    <a:pt x="363" y="5413"/>
                  </a:lnTo>
                  <a:lnTo>
                    <a:pt x="478" y="5662"/>
                  </a:lnTo>
                  <a:lnTo>
                    <a:pt x="612" y="5930"/>
                  </a:lnTo>
                  <a:lnTo>
                    <a:pt x="861" y="6350"/>
                  </a:lnTo>
                  <a:lnTo>
                    <a:pt x="1109" y="6752"/>
                  </a:lnTo>
                  <a:lnTo>
                    <a:pt x="1377" y="7115"/>
                  </a:lnTo>
                  <a:lnTo>
                    <a:pt x="1645" y="7479"/>
                  </a:lnTo>
                  <a:lnTo>
                    <a:pt x="1913" y="7823"/>
                  </a:lnTo>
                  <a:lnTo>
                    <a:pt x="2219" y="8167"/>
                  </a:lnTo>
                  <a:lnTo>
                    <a:pt x="2544" y="8512"/>
                  </a:lnTo>
                  <a:lnTo>
                    <a:pt x="2888" y="8856"/>
                  </a:lnTo>
                  <a:lnTo>
                    <a:pt x="3232" y="8512"/>
                  </a:lnTo>
                  <a:lnTo>
                    <a:pt x="3558" y="8225"/>
                  </a:lnTo>
                  <a:lnTo>
                    <a:pt x="3902" y="7938"/>
                  </a:lnTo>
                  <a:lnTo>
                    <a:pt x="4284" y="7651"/>
                  </a:lnTo>
                  <a:lnTo>
                    <a:pt x="4208" y="8263"/>
                  </a:lnTo>
                  <a:lnTo>
                    <a:pt x="4131" y="8913"/>
                  </a:lnTo>
                  <a:lnTo>
                    <a:pt x="4074" y="9583"/>
                  </a:lnTo>
                  <a:lnTo>
                    <a:pt x="4017" y="10309"/>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21" y="10156"/>
                  </a:lnTo>
                  <a:lnTo>
                    <a:pt x="14154" y="8837"/>
                  </a:lnTo>
                  <a:lnTo>
                    <a:pt x="14001" y="8167"/>
                  </a:lnTo>
                  <a:lnTo>
                    <a:pt x="13848" y="7498"/>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176" y="3462"/>
                  </a:lnTo>
                  <a:lnTo>
                    <a:pt x="16697" y="3099"/>
                  </a:lnTo>
                  <a:lnTo>
                    <a:pt x="16105" y="2659"/>
                  </a:lnTo>
                  <a:lnTo>
                    <a:pt x="15359" y="2162"/>
                  </a:lnTo>
                  <a:lnTo>
                    <a:pt x="14536" y="1626"/>
                  </a:lnTo>
                  <a:lnTo>
                    <a:pt x="14115" y="1358"/>
                  </a:lnTo>
                  <a:lnTo>
                    <a:pt x="13656" y="1091"/>
                  </a:lnTo>
                  <a:lnTo>
                    <a:pt x="13216" y="861"/>
                  </a:lnTo>
                  <a:lnTo>
                    <a:pt x="12757" y="631"/>
                  </a:lnTo>
                  <a:lnTo>
                    <a:pt x="12394" y="478"/>
                  </a:lnTo>
                  <a:lnTo>
                    <a:pt x="12031" y="345"/>
                  </a:lnTo>
                  <a:lnTo>
                    <a:pt x="11648" y="249"/>
                  </a:lnTo>
                  <a:lnTo>
                    <a:pt x="11246" y="153"/>
                  </a:lnTo>
                  <a:lnTo>
                    <a:pt x="10845" y="96"/>
                  </a:lnTo>
                  <a:lnTo>
                    <a:pt x="10462" y="58"/>
                  </a:lnTo>
                  <a:lnTo>
                    <a:pt x="10061" y="19"/>
                  </a:lnTo>
                  <a:lnTo>
                    <a:pt x="96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0"/>
            <p:cNvSpPr/>
            <p:nvPr/>
          </p:nvSpPr>
          <p:spPr>
            <a:xfrm>
              <a:off x="2607600" y="792400"/>
              <a:ext cx="439450" cy="284525"/>
            </a:xfrm>
            <a:custGeom>
              <a:avLst/>
              <a:gdLst/>
              <a:ahLst/>
              <a:cxnLst/>
              <a:rect l="l" t="t" r="r" b="b"/>
              <a:pathLst>
                <a:path w="17578" h="11381" fill="none" extrusionOk="0">
                  <a:moveTo>
                    <a:pt x="13848" y="7498"/>
                  </a:moveTo>
                  <a:lnTo>
                    <a:pt x="14976" y="8301"/>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577" y="3787"/>
                  </a:lnTo>
                  <a:lnTo>
                    <a:pt x="17176" y="3462"/>
                  </a:lnTo>
                  <a:lnTo>
                    <a:pt x="16697" y="3099"/>
                  </a:lnTo>
                  <a:lnTo>
                    <a:pt x="16105" y="2659"/>
                  </a:lnTo>
                  <a:lnTo>
                    <a:pt x="16105" y="2659"/>
                  </a:lnTo>
                  <a:lnTo>
                    <a:pt x="15359" y="2162"/>
                  </a:lnTo>
                  <a:lnTo>
                    <a:pt x="14536" y="1626"/>
                  </a:lnTo>
                  <a:lnTo>
                    <a:pt x="14115" y="1358"/>
                  </a:lnTo>
                  <a:lnTo>
                    <a:pt x="13656" y="1091"/>
                  </a:lnTo>
                  <a:lnTo>
                    <a:pt x="13216" y="861"/>
                  </a:lnTo>
                  <a:lnTo>
                    <a:pt x="12757" y="631"/>
                  </a:lnTo>
                  <a:lnTo>
                    <a:pt x="12757" y="631"/>
                  </a:lnTo>
                  <a:lnTo>
                    <a:pt x="12757" y="631"/>
                  </a:lnTo>
                  <a:lnTo>
                    <a:pt x="12394" y="478"/>
                  </a:lnTo>
                  <a:lnTo>
                    <a:pt x="12031" y="345"/>
                  </a:lnTo>
                  <a:lnTo>
                    <a:pt x="11648" y="249"/>
                  </a:lnTo>
                  <a:lnTo>
                    <a:pt x="11246" y="153"/>
                  </a:lnTo>
                  <a:lnTo>
                    <a:pt x="10845" y="96"/>
                  </a:lnTo>
                  <a:lnTo>
                    <a:pt x="10462" y="58"/>
                  </a:lnTo>
                  <a:lnTo>
                    <a:pt x="10061" y="19"/>
                  </a:lnTo>
                  <a:lnTo>
                    <a:pt x="9678" y="0"/>
                  </a:lnTo>
                  <a:lnTo>
                    <a:pt x="8951" y="0"/>
                  </a:lnTo>
                  <a:lnTo>
                    <a:pt x="8282" y="58"/>
                  </a:lnTo>
                  <a:lnTo>
                    <a:pt x="7727" y="115"/>
                  </a:lnTo>
                  <a:lnTo>
                    <a:pt x="7287" y="172"/>
                  </a:lnTo>
                  <a:lnTo>
                    <a:pt x="7287" y="172"/>
                  </a:lnTo>
                  <a:lnTo>
                    <a:pt x="7230" y="172"/>
                  </a:lnTo>
                  <a:lnTo>
                    <a:pt x="7211" y="172"/>
                  </a:lnTo>
                  <a:lnTo>
                    <a:pt x="7211" y="172"/>
                  </a:lnTo>
                  <a:lnTo>
                    <a:pt x="7134" y="192"/>
                  </a:lnTo>
                  <a:lnTo>
                    <a:pt x="7134" y="192"/>
                  </a:lnTo>
                  <a:lnTo>
                    <a:pt x="7134" y="192"/>
                  </a:lnTo>
                  <a:lnTo>
                    <a:pt x="6981" y="211"/>
                  </a:lnTo>
                  <a:lnTo>
                    <a:pt x="6981" y="211"/>
                  </a:lnTo>
                  <a:lnTo>
                    <a:pt x="6905" y="230"/>
                  </a:lnTo>
                  <a:lnTo>
                    <a:pt x="6905" y="230"/>
                  </a:lnTo>
                  <a:lnTo>
                    <a:pt x="6905" y="230"/>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0" y="3902"/>
                  </a:lnTo>
                  <a:lnTo>
                    <a:pt x="19" y="4189"/>
                  </a:lnTo>
                  <a:lnTo>
                    <a:pt x="57" y="4457"/>
                  </a:lnTo>
                  <a:lnTo>
                    <a:pt x="115" y="4705"/>
                  </a:lnTo>
                  <a:lnTo>
                    <a:pt x="172" y="4935"/>
                  </a:lnTo>
                  <a:lnTo>
                    <a:pt x="268" y="5184"/>
                  </a:lnTo>
                  <a:lnTo>
                    <a:pt x="363" y="5413"/>
                  </a:lnTo>
                  <a:lnTo>
                    <a:pt x="478" y="5662"/>
                  </a:lnTo>
                  <a:lnTo>
                    <a:pt x="612" y="5930"/>
                  </a:lnTo>
                  <a:lnTo>
                    <a:pt x="612" y="5930"/>
                  </a:lnTo>
                  <a:lnTo>
                    <a:pt x="861" y="6350"/>
                  </a:lnTo>
                  <a:lnTo>
                    <a:pt x="1109" y="6752"/>
                  </a:lnTo>
                  <a:lnTo>
                    <a:pt x="1377" y="7115"/>
                  </a:lnTo>
                  <a:lnTo>
                    <a:pt x="1645" y="7479"/>
                  </a:lnTo>
                  <a:lnTo>
                    <a:pt x="1913" y="7823"/>
                  </a:lnTo>
                  <a:lnTo>
                    <a:pt x="2219" y="8167"/>
                  </a:lnTo>
                  <a:lnTo>
                    <a:pt x="2544" y="8512"/>
                  </a:lnTo>
                  <a:lnTo>
                    <a:pt x="2888" y="8856"/>
                  </a:lnTo>
                  <a:lnTo>
                    <a:pt x="2888" y="8856"/>
                  </a:lnTo>
                  <a:lnTo>
                    <a:pt x="3232" y="8512"/>
                  </a:lnTo>
                  <a:lnTo>
                    <a:pt x="3558" y="8225"/>
                  </a:lnTo>
                  <a:lnTo>
                    <a:pt x="3902" y="7938"/>
                  </a:lnTo>
                  <a:lnTo>
                    <a:pt x="4284" y="7651"/>
                  </a:lnTo>
                  <a:lnTo>
                    <a:pt x="4284" y="7651"/>
                  </a:lnTo>
                  <a:lnTo>
                    <a:pt x="4208" y="8263"/>
                  </a:lnTo>
                  <a:lnTo>
                    <a:pt x="4131" y="8913"/>
                  </a:lnTo>
                  <a:lnTo>
                    <a:pt x="4074" y="9583"/>
                  </a:lnTo>
                  <a:lnTo>
                    <a:pt x="4017" y="10309"/>
                  </a:lnTo>
                  <a:lnTo>
                    <a:pt x="4017" y="10309"/>
                  </a:lnTo>
                  <a:lnTo>
                    <a:pt x="3998" y="10673"/>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60" y="10329"/>
                  </a:lnTo>
                  <a:lnTo>
                    <a:pt x="14421" y="10156"/>
                  </a:lnTo>
                  <a:lnTo>
                    <a:pt x="14421" y="10156"/>
                  </a:lnTo>
                  <a:lnTo>
                    <a:pt x="14154" y="8837"/>
                  </a:lnTo>
                  <a:lnTo>
                    <a:pt x="14001" y="8167"/>
                  </a:lnTo>
                  <a:lnTo>
                    <a:pt x="13848"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0"/>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37" y="383"/>
                  </a:lnTo>
                  <a:lnTo>
                    <a:pt x="1531" y="441"/>
                  </a:lnTo>
                  <a:lnTo>
                    <a:pt x="1244" y="460"/>
                  </a:lnTo>
                  <a:lnTo>
                    <a:pt x="938" y="460"/>
                  </a:lnTo>
                  <a:lnTo>
                    <a:pt x="479" y="421"/>
                  </a:lnTo>
                  <a:lnTo>
                    <a:pt x="1" y="364"/>
                  </a:lnTo>
                  <a:lnTo>
                    <a:pt x="58" y="804"/>
                  </a:lnTo>
                  <a:lnTo>
                    <a:pt x="115" y="1263"/>
                  </a:lnTo>
                  <a:lnTo>
                    <a:pt x="134" y="1722"/>
                  </a:lnTo>
                  <a:lnTo>
                    <a:pt x="154" y="2181"/>
                  </a:lnTo>
                  <a:lnTo>
                    <a:pt x="134" y="2449"/>
                  </a:lnTo>
                  <a:lnTo>
                    <a:pt x="115" y="2583"/>
                  </a:lnTo>
                  <a:lnTo>
                    <a:pt x="115" y="2698"/>
                  </a:lnTo>
                  <a:lnTo>
                    <a:pt x="134" y="2812"/>
                  </a:lnTo>
                  <a:lnTo>
                    <a:pt x="173" y="2908"/>
                  </a:lnTo>
                  <a:lnTo>
                    <a:pt x="249" y="3004"/>
                  </a:lnTo>
                  <a:lnTo>
                    <a:pt x="364" y="3099"/>
                  </a:lnTo>
                  <a:lnTo>
                    <a:pt x="498" y="3176"/>
                  </a:lnTo>
                  <a:lnTo>
                    <a:pt x="670" y="3233"/>
                  </a:lnTo>
                  <a:lnTo>
                    <a:pt x="842" y="3271"/>
                  </a:lnTo>
                  <a:lnTo>
                    <a:pt x="1014" y="3290"/>
                  </a:lnTo>
                  <a:lnTo>
                    <a:pt x="1186" y="3310"/>
                  </a:lnTo>
                  <a:lnTo>
                    <a:pt x="1358" y="331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03" y="785"/>
                  </a:lnTo>
                  <a:lnTo>
                    <a:pt x="283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0"/>
            <p:cNvSpPr/>
            <p:nvPr/>
          </p:nvSpPr>
          <p:spPr>
            <a:xfrm>
              <a:off x="2786900" y="759875"/>
              <a:ext cx="80350" cy="82750"/>
            </a:xfrm>
            <a:custGeom>
              <a:avLst/>
              <a:gdLst/>
              <a:ahLst/>
              <a:cxnLst/>
              <a:rect l="l" t="t" r="r" b="b"/>
              <a:pathLst>
                <a:path w="3214" h="3310" fill="none" extrusionOk="0">
                  <a:moveTo>
                    <a:pt x="938" y="460"/>
                  </a:moveTo>
                  <a:lnTo>
                    <a:pt x="938" y="460"/>
                  </a:lnTo>
                  <a:lnTo>
                    <a:pt x="479" y="421"/>
                  </a:lnTo>
                  <a:lnTo>
                    <a:pt x="1" y="364"/>
                  </a:lnTo>
                  <a:lnTo>
                    <a:pt x="1" y="364"/>
                  </a:lnTo>
                  <a:lnTo>
                    <a:pt x="58" y="804"/>
                  </a:lnTo>
                  <a:lnTo>
                    <a:pt x="115" y="1263"/>
                  </a:lnTo>
                  <a:lnTo>
                    <a:pt x="134" y="1722"/>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498" y="3176"/>
                  </a:lnTo>
                  <a:lnTo>
                    <a:pt x="670" y="3233"/>
                  </a:lnTo>
                  <a:lnTo>
                    <a:pt x="842" y="3271"/>
                  </a:lnTo>
                  <a:lnTo>
                    <a:pt x="1014" y="3290"/>
                  </a:lnTo>
                  <a:lnTo>
                    <a:pt x="1186" y="3310"/>
                  </a:lnTo>
                  <a:lnTo>
                    <a:pt x="1358" y="331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03" y="785"/>
                  </a:lnTo>
                  <a:lnTo>
                    <a:pt x="2831" y="1"/>
                  </a:lnTo>
                  <a:lnTo>
                    <a:pt x="2831" y="1"/>
                  </a:lnTo>
                  <a:lnTo>
                    <a:pt x="2678" y="96"/>
                  </a:lnTo>
                  <a:lnTo>
                    <a:pt x="2487" y="173"/>
                  </a:lnTo>
                  <a:lnTo>
                    <a:pt x="2315" y="249"/>
                  </a:lnTo>
                  <a:lnTo>
                    <a:pt x="2124" y="307"/>
                  </a:lnTo>
                  <a:lnTo>
                    <a:pt x="2124" y="307"/>
                  </a:lnTo>
                  <a:lnTo>
                    <a:pt x="1837" y="383"/>
                  </a:lnTo>
                  <a:lnTo>
                    <a:pt x="1531" y="441"/>
                  </a:lnTo>
                  <a:lnTo>
                    <a:pt x="1244" y="460"/>
                  </a:lnTo>
                  <a:lnTo>
                    <a:pt x="938"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0"/>
            <p:cNvSpPr/>
            <p:nvPr/>
          </p:nvSpPr>
          <p:spPr>
            <a:xfrm>
              <a:off x="2682175" y="576275"/>
              <a:ext cx="36850" cy="75075"/>
            </a:xfrm>
            <a:custGeom>
              <a:avLst/>
              <a:gdLst/>
              <a:ahLst/>
              <a:cxnLst/>
              <a:rect l="l" t="t" r="r" b="b"/>
              <a:pathLst>
                <a:path w="1474" h="3003" extrusionOk="0">
                  <a:moveTo>
                    <a:pt x="651" y="0"/>
                  </a:moveTo>
                  <a:lnTo>
                    <a:pt x="536" y="19"/>
                  </a:lnTo>
                  <a:lnTo>
                    <a:pt x="422" y="58"/>
                  </a:lnTo>
                  <a:lnTo>
                    <a:pt x="326" y="115"/>
                  </a:lnTo>
                  <a:lnTo>
                    <a:pt x="269" y="153"/>
                  </a:lnTo>
                  <a:lnTo>
                    <a:pt x="211" y="211"/>
                  </a:lnTo>
                  <a:lnTo>
                    <a:pt x="173" y="268"/>
                  </a:lnTo>
                  <a:lnTo>
                    <a:pt x="135" y="402"/>
                  </a:lnTo>
                  <a:lnTo>
                    <a:pt x="96" y="593"/>
                  </a:lnTo>
                  <a:lnTo>
                    <a:pt x="39" y="823"/>
                  </a:lnTo>
                  <a:lnTo>
                    <a:pt x="20" y="1052"/>
                  </a:lnTo>
                  <a:lnTo>
                    <a:pt x="1" y="1301"/>
                  </a:lnTo>
                  <a:lnTo>
                    <a:pt x="20" y="1530"/>
                  </a:lnTo>
                  <a:lnTo>
                    <a:pt x="39" y="1760"/>
                  </a:lnTo>
                  <a:lnTo>
                    <a:pt x="96" y="1989"/>
                  </a:lnTo>
                  <a:lnTo>
                    <a:pt x="154" y="2219"/>
                  </a:lnTo>
                  <a:lnTo>
                    <a:pt x="249" y="2448"/>
                  </a:lnTo>
                  <a:lnTo>
                    <a:pt x="326" y="2563"/>
                  </a:lnTo>
                  <a:lnTo>
                    <a:pt x="422" y="2678"/>
                  </a:lnTo>
                  <a:lnTo>
                    <a:pt x="517" y="2773"/>
                  </a:lnTo>
                  <a:lnTo>
                    <a:pt x="632" y="2850"/>
                  </a:lnTo>
                  <a:lnTo>
                    <a:pt x="747" y="2907"/>
                  </a:lnTo>
                  <a:lnTo>
                    <a:pt x="881" y="2946"/>
                  </a:lnTo>
                  <a:lnTo>
                    <a:pt x="1015" y="2984"/>
                  </a:lnTo>
                  <a:lnTo>
                    <a:pt x="1148" y="3003"/>
                  </a:lnTo>
                  <a:lnTo>
                    <a:pt x="1225" y="2793"/>
                  </a:lnTo>
                  <a:lnTo>
                    <a:pt x="1321" y="2448"/>
                  </a:lnTo>
                  <a:lnTo>
                    <a:pt x="1397" y="2104"/>
                  </a:lnTo>
                  <a:lnTo>
                    <a:pt x="1435" y="1760"/>
                  </a:lnTo>
                  <a:lnTo>
                    <a:pt x="1454" y="1415"/>
                  </a:lnTo>
                  <a:lnTo>
                    <a:pt x="1474" y="823"/>
                  </a:lnTo>
                  <a:lnTo>
                    <a:pt x="1474" y="230"/>
                  </a:lnTo>
                  <a:lnTo>
                    <a:pt x="1340" y="153"/>
                  </a:lnTo>
                  <a:lnTo>
                    <a:pt x="1129" y="58"/>
                  </a:lnTo>
                  <a:lnTo>
                    <a:pt x="881" y="19"/>
                  </a:lnTo>
                  <a:lnTo>
                    <a:pt x="76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0"/>
            <p:cNvSpPr/>
            <p:nvPr/>
          </p:nvSpPr>
          <p:spPr>
            <a:xfrm>
              <a:off x="2682175" y="576275"/>
              <a:ext cx="36850" cy="75075"/>
            </a:xfrm>
            <a:custGeom>
              <a:avLst/>
              <a:gdLst/>
              <a:ahLst/>
              <a:cxnLst/>
              <a:rect l="l" t="t" r="r" b="b"/>
              <a:pathLst>
                <a:path w="1474" h="3003" fill="none" extrusionOk="0">
                  <a:moveTo>
                    <a:pt x="1454" y="1415"/>
                  </a:moveTo>
                  <a:lnTo>
                    <a:pt x="1454" y="1415"/>
                  </a:lnTo>
                  <a:lnTo>
                    <a:pt x="1474" y="823"/>
                  </a:lnTo>
                  <a:lnTo>
                    <a:pt x="1474" y="230"/>
                  </a:lnTo>
                  <a:lnTo>
                    <a:pt x="1474" y="230"/>
                  </a:lnTo>
                  <a:lnTo>
                    <a:pt x="1340" y="153"/>
                  </a:lnTo>
                  <a:lnTo>
                    <a:pt x="1340" y="153"/>
                  </a:lnTo>
                  <a:lnTo>
                    <a:pt x="1129" y="58"/>
                  </a:lnTo>
                  <a:lnTo>
                    <a:pt x="881" y="19"/>
                  </a:lnTo>
                  <a:lnTo>
                    <a:pt x="766" y="0"/>
                  </a:lnTo>
                  <a:lnTo>
                    <a:pt x="651" y="0"/>
                  </a:lnTo>
                  <a:lnTo>
                    <a:pt x="536" y="19"/>
                  </a:lnTo>
                  <a:lnTo>
                    <a:pt x="422" y="58"/>
                  </a:lnTo>
                  <a:lnTo>
                    <a:pt x="422" y="58"/>
                  </a:lnTo>
                  <a:lnTo>
                    <a:pt x="326" y="115"/>
                  </a:lnTo>
                  <a:lnTo>
                    <a:pt x="269" y="153"/>
                  </a:lnTo>
                  <a:lnTo>
                    <a:pt x="211" y="211"/>
                  </a:lnTo>
                  <a:lnTo>
                    <a:pt x="173" y="268"/>
                  </a:lnTo>
                  <a:lnTo>
                    <a:pt x="135" y="402"/>
                  </a:lnTo>
                  <a:lnTo>
                    <a:pt x="96" y="593"/>
                  </a:lnTo>
                  <a:lnTo>
                    <a:pt x="96" y="593"/>
                  </a:lnTo>
                  <a:lnTo>
                    <a:pt x="39" y="823"/>
                  </a:lnTo>
                  <a:lnTo>
                    <a:pt x="20" y="1052"/>
                  </a:lnTo>
                  <a:lnTo>
                    <a:pt x="1" y="1301"/>
                  </a:lnTo>
                  <a:lnTo>
                    <a:pt x="20" y="1530"/>
                  </a:lnTo>
                  <a:lnTo>
                    <a:pt x="39" y="1760"/>
                  </a:lnTo>
                  <a:lnTo>
                    <a:pt x="96" y="1989"/>
                  </a:lnTo>
                  <a:lnTo>
                    <a:pt x="154" y="2219"/>
                  </a:lnTo>
                  <a:lnTo>
                    <a:pt x="249" y="2448"/>
                  </a:lnTo>
                  <a:lnTo>
                    <a:pt x="249" y="2448"/>
                  </a:lnTo>
                  <a:lnTo>
                    <a:pt x="326" y="2563"/>
                  </a:lnTo>
                  <a:lnTo>
                    <a:pt x="422" y="2678"/>
                  </a:lnTo>
                  <a:lnTo>
                    <a:pt x="517" y="2773"/>
                  </a:lnTo>
                  <a:lnTo>
                    <a:pt x="632" y="2850"/>
                  </a:lnTo>
                  <a:lnTo>
                    <a:pt x="747" y="2907"/>
                  </a:lnTo>
                  <a:lnTo>
                    <a:pt x="881" y="2946"/>
                  </a:lnTo>
                  <a:lnTo>
                    <a:pt x="1015" y="2984"/>
                  </a:lnTo>
                  <a:lnTo>
                    <a:pt x="1148" y="3003"/>
                  </a:lnTo>
                  <a:lnTo>
                    <a:pt x="1148" y="3003"/>
                  </a:lnTo>
                  <a:lnTo>
                    <a:pt x="1225" y="2793"/>
                  </a:lnTo>
                  <a:lnTo>
                    <a:pt x="1225" y="2793"/>
                  </a:lnTo>
                  <a:lnTo>
                    <a:pt x="1321" y="2448"/>
                  </a:lnTo>
                  <a:lnTo>
                    <a:pt x="1397" y="2104"/>
                  </a:lnTo>
                  <a:lnTo>
                    <a:pt x="1435" y="1760"/>
                  </a:lnTo>
                  <a:lnTo>
                    <a:pt x="1454" y="14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0"/>
            <p:cNvSpPr/>
            <p:nvPr/>
          </p:nvSpPr>
          <p:spPr>
            <a:xfrm>
              <a:off x="2682175" y="582950"/>
              <a:ext cx="36375" cy="68400"/>
            </a:xfrm>
            <a:custGeom>
              <a:avLst/>
              <a:gdLst/>
              <a:ahLst/>
              <a:cxnLst/>
              <a:rect l="l" t="t" r="r" b="b"/>
              <a:pathLst>
                <a:path w="1455" h="2736" extrusionOk="0">
                  <a:moveTo>
                    <a:pt x="555" y="1302"/>
                  </a:moveTo>
                  <a:lnTo>
                    <a:pt x="689" y="1378"/>
                  </a:lnTo>
                  <a:lnTo>
                    <a:pt x="823" y="1493"/>
                  </a:lnTo>
                  <a:lnTo>
                    <a:pt x="938" y="1608"/>
                  </a:lnTo>
                  <a:lnTo>
                    <a:pt x="1034" y="1761"/>
                  </a:lnTo>
                  <a:lnTo>
                    <a:pt x="1034" y="1780"/>
                  </a:lnTo>
                  <a:lnTo>
                    <a:pt x="1015" y="1799"/>
                  </a:lnTo>
                  <a:lnTo>
                    <a:pt x="995" y="1780"/>
                  </a:lnTo>
                  <a:lnTo>
                    <a:pt x="900" y="1646"/>
                  </a:lnTo>
                  <a:lnTo>
                    <a:pt x="785" y="1531"/>
                  </a:lnTo>
                  <a:lnTo>
                    <a:pt x="670" y="1435"/>
                  </a:lnTo>
                  <a:lnTo>
                    <a:pt x="517" y="1359"/>
                  </a:lnTo>
                  <a:lnTo>
                    <a:pt x="517" y="1340"/>
                  </a:lnTo>
                  <a:lnTo>
                    <a:pt x="517" y="1321"/>
                  </a:lnTo>
                  <a:lnTo>
                    <a:pt x="517" y="1302"/>
                  </a:lnTo>
                  <a:close/>
                  <a:moveTo>
                    <a:pt x="173" y="1"/>
                  </a:moveTo>
                  <a:lnTo>
                    <a:pt x="116" y="154"/>
                  </a:lnTo>
                  <a:lnTo>
                    <a:pt x="96" y="326"/>
                  </a:lnTo>
                  <a:lnTo>
                    <a:pt x="20" y="689"/>
                  </a:lnTo>
                  <a:lnTo>
                    <a:pt x="1" y="1034"/>
                  </a:lnTo>
                  <a:lnTo>
                    <a:pt x="20" y="1340"/>
                  </a:lnTo>
                  <a:lnTo>
                    <a:pt x="58" y="1608"/>
                  </a:lnTo>
                  <a:lnTo>
                    <a:pt x="135" y="1894"/>
                  </a:lnTo>
                  <a:lnTo>
                    <a:pt x="249" y="2181"/>
                  </a:lnTo>
                  <a:lnTo>
                    <a:pt x="326" y="2296"/>
                  </a:lnTo>
                  <a:lnTo>
                    <a:pt x="422" y="2411"/>
                  </a:lnTo>
                  <a:lnTo>
                    <a:pt x="517" y="2506"/>
                  </a:lnTo>
                  <a:lnTo>
                    <a:pt x="632" y="2583"/>
                  </a:lnTo>
                  <a:lnTo>
                    <a:pt x="747" y="2640"/>
                  </a:lnTo>
                  <a:lnTo>
                    <a:pt x="881" y="2679"/>
                  </a:lnTo>
                  <a:lnTo>
                    <a:pt x="1015" y="2717"/>
                  </a:lnTo>
                  <a:lnTo>
                    <a:pt x="1148" y="2736"/>
                  </a:lnTo>
                  <a:lnTo>
                    <a:pt x="1225" y="2526"/>
                  </a:lnTo>
                  <a:lnTo>
                    <a:pt x="1321" y="2181"/>
                  </a:lnTo>
                  <a:lnTo>
                    <a:pt x="1397" y="1837"/>
                  </a:lnTo>
                  <a:lnTo>
                    <a:pt x="1435" y="1493"/>
                  </a:lnTo>
                  <a:lnTo>
                    <a:pt x="1454" y="1148"/>
                  </a:lnTo>
                  <a:lnTo>
                    <a:pt x="1110" y="900"/>
                  </a:lnTo>
                  <a:lnTo>
                    <a:pt x="785" y="613"/>
                  </a:lnTo>
                  <a:lnTo>
                    <a:pt x="460" y="326"/>
                  </a:lnTo>
                  <a:lnTo>
                    <a:pt x="1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0"/>
            <p:cNvSpPr/>
            <p:nvPr/>
          </p:nvSpPr>
          <p:spPr>
            <a:xfrm>
              <a:off x="2695100" y="615475"/>
              <a:ext cx="12925" cy="12450"/>
            </a:xfrm>
            <a:custGeom>
              <a:avLst/>
              <a:gdLst/>
              <a:ahLst/>
              <a:cxnLst/>
              <a:rect l="l" t="t" r="r" b="b"/>
              <a:pathLst>
                <a:path w="517" h="498" fill="none" extrusionOk="0">
                  <a:moveTo>
                    <a:pt x="498" y="498"/>
                  </a:moveTo>
                  <a:lnTo>
                    <a:pt x="498" y="498"/>
                  </a:lnTo>
                  <a:lnTo>
                    <a:pt x="478" y="479"/>
                  </a:lnTo>
                  <a:lnTo>
                    <a:pt x="478" y="479"/>
                  </a:lnTo>
                  <a:lnTo>
                    <a:pt x="383" y="345"/>
                  </a:lnTo>
                  <a:lnTo>
                    <a:pt x="268" y="230"/>
                  </a:lnTo>
                  <a:lnTo>
                    <a:pt x="153" y="134"/>
                  </a:lnTo>
                  <a:lnTo>
                    <a:pt x="0" y="58"/>
                  </a:lnTo>
                  <a:lnTo>
                    <a:pt x="0" y="58"/>
                  </a:lnTo>
                  <a:lnTo>
                    <a:pt x="0" y="39"/>
                  </a:lnTo>
                  <a:lnTo>
                    <a:pt x="0" y="20"/>
                  </a:lnTo>
                  <a:lnTo>
                    <a:pt x="0" y="1"/>
                  </a:lnTo>
                  <a:lnTo>
                    <a:pt x="19" y="1"/>
                  </a:lnTo>
                  <a:lnTo>
                    <a:pt x="19" y="1"/>
                  </a:lnTo>
                  <a:lnTo>
                    <a:pt x="38" y="1"/>
                  </a:lnTo>
                  <a:lnTo>
                    <a:pt x="38" y="1"/>
                  </a:lnTo>
                  <a:lnTo>
                    <a:pt x="172" y="77"/>
                  </a:lnTo>
                  <a:lnTo>
                    <a:pt x="306" y="192"/>
                  </a:lnTo>
                  <a:lnTo>
                    <a:pt x="421" y="307"/>
                  </a:lnTo>
                  <a:lnTo>
                    <a:pt x="517" y="460"/>
                  </a:lnTo>
                  <a:lnTo>
                    <a:pt x="517" y="460"/>
                  </a:lnTo>
                  <a:lnTo>
                    <a:pt x="517" y="479"/>
                  </a:lnTo>
                  <a:lnTo>
                    <a:pt x="498" y="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0"/>
            <p:cNvSpPr/>
            <p:nvPr/>
          </p:nvSpPr>
          <p:spPr>
            <a:xfrm>
              <a:off x="2682175" y="582950"/>
              <a:ext cx="36375" cy="68400"/>
            </a:xfrm>
            <a:custGeom>
              <a:avLst/>
              <a:gdLst/>
              <a:ahLst/>
              <a:cxnLst/>
              <a:rect l="l" t="t" r="r" b="b"/>
              <a:pathLst>
                <a:path w="1455" h="2736" fill="none" extrusionOk="0">
                  <a:moveTo>
                    <a:pt x="173" y="1"/>
                  </a:moveTo>
                  <a:lnTo>
                    <a:pt x="173" y="1"/>
                  </a:lnTo>
                  <a:lnTo>
                    <a:pt x="116" y="154"/>
                  </a:lnTo>
                  <a:lnTo>
                    <a:pt x="96" y="326"/>
                  </a:lnTo>
                  <a:lnTo>
                    <a:pt x="96" y="326"/>
                  </a:lnTo>
                  <a:lnTo>
                    <a:pt x="20" y="689"/>
                  </a:lnTo>
                  <a:lnTo>
                    <a:pt x="1" y="1034"/>
                  </a:lnTo>
                  <a:lnTo>
                    <a:pt x="1" y="1034"/>
                  </a:lnTo>
                  <a:lnTo>
                    <a:pt x="20" y="1340"/>
                  </a:lnTo>
                  <a:lnTo>
                    <a:pt x="58" y="1608"/>
                  </a:lnTo>
                  <a:lnTo>
                    <a:pt x="135" y="1894"/>
                  </a:lnTo>
                  <a:lnTo>
                    <a:pt x="249" y="2181"/>
                  </a:lnTo>
                  <a:lnTo>
                    <a:pt x="249" y="2181"/>
                  </a:lnTo>
                  <a:lnTo>
                    <a:pt x="326" y="2296"/>
                  </a:lnTo>
                  <a:lnTo>
                    <a:pt x="422" y="2411"/>
                  </a:lnTo>
                  <a:lnTo>
                    <a:pt x="517" y="2506"/>
                  </a:lnTo>
                  <a:lnTo>
                    <a:pt x="632" y="2583"/>
                  </a:lnTo>
                  <a:lnTo>
                    <a:pt x="747" y="2640"/>
                  </a:lnTo>
                  <a:lnTo>
                    <a:pt x="881" y="2679"/>
                  </a:lnTo>
                  <a:lnTo>
                    <a:pt x="1015" y="2717"/>
                  </a:lnTo>
                  <a:lnTo>
                    <a:pt x="1148" y="2736"/>
                  </a:lnTo>
                  <a:lnTo>
                    <a:pt x="1148" y="2736"/>
                  </a:lnTo>
                  <a:lnTo>
                    <a:pt x="1148" y="2736"/>
                  </a:lnTo>
                  <a:lnTo>
                    <a:pt x="1225" y="2526"/>
                  </a:lnTo>
                  <a:lnTo>
                    <a:pt x="1225" y="2526"/>
                  </a:lnTo>
                  <a:lnTo>
                    <a:pt x="1321" y="2181"/>
                  </a:lnTo>
                  <a:lnTo>
                    <a:pt x="1397" y="1837"/>
                  </a:lnTo>
                  <a:lnTo>
                    <a:pt x="1435" y="1493"/>
                  </a:lnTo>
                  <a:lnTo>
                    <a:pt x="1454" y="1148"/>
                  </a:lnTo>
                  <a:lnTo>
                    <a:pt x="1454" y="1148"/>
                  </a:lnTo>
                  <a:lnTo>
                    <a:pt x="1454" y="1148"/>
                  </a:lnTo>
                  <a:lnTo>
                    <a:pt x="1454" y="1148"/>
                  </a:lnTo>
                  <a:lnTo>
                    <a:pt x="1110" y="900"/>
                  </a:lnTo>
                  <a:lnTo>
                    <a:pt x="785" y="613"/>
                  </a:lnTo>
                  <a:lnTo>
                    <a:pt x="460" y="326"/>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0"/>
            <p:cNvSpPr/>
            <p:nvPr/>
          </p:nvSpPr>
          <p:spPr>
            <a:xfrm>
              <a:off x="2697950" y="528925"/>
              <a:ext cx="245325" cy="242450"/>
            </a:xfrm>
            <a:custGeom>
              <a:avLst/>
              <a:gdLst/>
              <a:ahLst/>
              <a:cxnLst/>
              <a:rect l="l" t="t" r="r" b="b"/>
              <a:pathLst>
                <a:path w="9813" h="9698" extrusionOk="0">
                  <a:moveTo>
                    <a:pt x="3501" y="1"/>
                  </a:moveTo>
                  <a:lnTo>
                    <a:pt x="3252" y="345"/>
                  </a:lnTo>
                  <a:lnTo>
                    <a:pt x="2966" y="651"/>
                  </a:lnTo>
                  <a:lnTo>
                    <a:pt x="2660" y="938"/>
                  </a:lnTo>
                  <a:lnTo>
                    <a:pt x="2334" y="1206"/>
                  </a:lnTo>
                  <a:lnTo>
                    <a:pt x="1990" y="1454"/>
                  </a:lnTo>
                  <a:lnTo>
                    <a:pt x="1627" y="1665"/>
                  </a:lnTo>
                  <a:lnTo>
                    <a:pt x="1244" y="1837"/>
                  </a:lnTo>
                  <a:lnTo>
                    <a:pt x="843" y="1990"/>
                  </a:lnTo>
                  <a:lnTo>
                    <a:pt x="843" y="2124"/>
                  </a:lnTo>
                  <a:lnTo>
                    <a:pt x="843" y="2717"/>
                  </a:lnTo>
                  <a:lnTo>
                    <a:pt x="823" y="3309"/>
                  </a:lnTo>
                  <a:lnTo>
                    <a:pt x="804" y="3654"/>
                  </a:lnTo>
                  <a:lnTo>
                    <a:pt x="766" y="3998"/>
                  </a:lnTo>
                  <a:lnTo>
                    <a:pt x="690" y="4342"/>
                  </a:lnTo>
                  <a:lnTo>
                    <a:pt x="594" y="4687"/>
                  </a:lnTo>
                  <a:lnTo>
                    <a:pt x="517" y="4897"/>
                  </a:lnTo>
                  <a:lnTo>
                    <a:pt x="345" y="5280"/>
                  </a:lnTo>
                  <a:lnTo>
                    <a:pt x="192" y="5662"/>
                  </a:lnTo>
                  <a:lnTo>
                    <a:pt x="116" y="5872"/>
                  </a:lnTo>
                  <a:lnTo>
                    <a:pt x="58" y="6064"/>
                  </a:lnTo>
                  <a:lnTo>
                    <a:pt x="20" y="625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359" y="8646"/>
                  </a:lnTo>
                  <a:lnTo>
                    <a:pt x="1646" y="8837"/>
                  </a:lnTo>
                  <a:lnTo>
                    <a:pt x="1933" y="9009"/>
                  </a:lnTo>
                  <a:lnTo>
                    <a:pt x="2239" y="9162"/>
                  </a:lnTo>
                  <a:lnTo>
                    <a:pt x="2564" y="9296"/>
                  </a:lnTo>
                  <a:lnTo>
                    <a:pt x="2889" y="9430"/>
                  </a:lnTo>
                  <a:lnTo>
                    <a:pt x="3214" y="9526"/>
                  </a:lnTo>
                  <a:lnTo>
                    <a:pt x="3559" y="9602"/>
                  </a:lnTo>
                  <a:lnTo>
                    <a:pt x="4037" y="9659"/>
                  </a:lnTo>
                  <a:lnTo>
                    <a:pt x="4496" y="9698"/>
                  </a:lnTo>
                  <a:lnTo>
                    <a:pt x="4802" y="9698"/>
                  </a:lnTo>
                  <a:lnTo>
                    <a:pt x="5089" y="9679"/>
                  </a:lnTo>
                  <a:lnTo>
                    <a:pt x="5395" y="9621"/>
                  </a:lnTo>
                  <a:lnTo>
                    <a:pt x="5682" y="9545"/>
                  </a:lnTo>
                  <a:lnTo>
                    <a:pt x="5873" y="9487"/>
                  </a:lnTo>
                  <a:lnTo>
                    <a:pt x="6045" y="9411"/>
                  </a:lnTo>
                  <a:lnTo>
                    <a:pt x="6236" y="9334"/>
                  </a:lnTo>
                  <a:lnTo>
                    <a:pt x="6389" y="9239"/>
                  </a:lnTo>
                  <a:lnTo>
                    <a:pt x="6619" y="9105"/>
                  </a:lnTo>
                  <a:lnTo>
                    <a:pt x="6829" y="8952"/>
                  </a:lnTo>
                  <a:lnTo>
                    <a:pt x="7020" y="8761"/>
                  </a:lnTo>
                  <a:lnTo>
                    <a:pt x="7212" y="8550"/>
                  </a:lnTo>
                  <a:lnTo>
                    <a:pt x="7422" y="8282"/>
                  </a:lnTo>
                  <a:lnTo>
                    <a:pt x="7594" y="8015"/>
                  </a:lnTo>
                  <a:lnTo>
                    <a:pt x="7747" y="7709"/>
                  </a:lnTo>
                  <a:lnTo>
                    <a:pt x="7862" y="7403"/>
                  </a:lnTo>
                  <a:lnTo>
                    <a:pt x="7958" y="7116"/>
                  </a:lnTo>
                  <a:lnTo>
                    <a:pt x="8015" y="6829"/>
                  </a:lnTo>
                  <a:lnTo>
                    <a:pt x="8072" y="6542"/>
                  </a:lnTo>
                  <a:lnTo>
                    <a:pt x="8091" y="6255"/>
                  </a:lnTo>
                  <a:lnTo>
                    <a:pt x="8111" y="6045"/>
                  </a:lnTo>
                  <a:lnTo>
                    <a:pt x="8283" y="6083"/>
                  </a:lnTo>
                  <a:lnTo>
                    <a:pt x="8474" y="6102"/>
                  </a:lnTo>
                  <a:lnTo>
                    <a:pt x="8646" y="6083"/>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0"/>
            <p:cNvSpPr/>
            <p:nvPr/>
          </p:nvSpPr>
          <p:spPr>
            <a:xfrm>
              <a:off x="2697950" y="528925"/>
              <a:ext cx="245325" cy="242450"/>
            </a:xfrm>
            <a:custGeom>
              <a:avLst/>
              <a:gdLst/>
              <a:ahLst/>
              <a:cxnLst/>
              <a:rect l="l" t="t" r="r" b="b"/>
              <a:pathLst>
                <a:path w="9813" h="9698" fill="none" extrusionOk="0">
                  <a:moveTo>
                    <a:pt x="9813" y="3463"/>
                  </a:move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lnTo>
                    <a:pt x="3501" y="1"/>
                  </a:lnTo>
                  <a:lnTo>
                    <a:pt x="3252" y="345"/>
                  </a:lnTo>
                  <a:lnTo>
                    <a:pt x="2966" y="651"/>
                  </a:lnTo>
                  <a:lnTo>
                    <a:pt x="2660" y="938"/>
                  </a:lnTo>
                  <a:lnTo>
                    <a:pt x="2334" y="1206"/>
                  </a:lnTo>
                  <a:lnTo>
                    <a:pt x="1990" y="1454"/>
                  </a:lnTo>
                  <a:lnTo>
                    <a:pt x="1627" y="1665"/>
                  </a:lnTo>
                  <a:lnTo>
                    <a:pt x="1244" y="1837"/>
                  </a:lnTo>
                  <a:lnTo>
                    <a:pt x="843" y="1990"/>
                  </a:lnTo>
                  <a:lnTo>
                    <a:pt x="843" y="1990"/>
                  </a:lnTo>
                  <a:lnTo>
                    <a:pt x="843" y="2124"/>
                  </a:lnTo>
                  <a:lnTo>
                    <a:pt x="843" y="2124"/>
                  </a:lnTo>
                  <a:lnTo>
                    <a:pt x="843" y="2717"/>
                  </a:lnTo>
                  <a:lnTo>
                    <a:pt x="823" y="3309"/>
                  </a:lnTo>
                  <a:lnTo>
                    <a:pt x="823" y="3309"/>
                  </a:lnTo>
                  <a:lnTo>
                    <a:pt x="804" y="3654"/>
                  </a:lnTo>
                  <a:lnTo>
                    <a:pt x="766" y="3998"/>
                  </a:lnTo>
                  <a:lnTo>
                    <a:pt x="690" y="4342"/>
                  </a:lnTo>
                  <a:lnTo>
                    <a:pt x="594" y="4687"/>
                  </a:lnTo>
                  <a:lnTo>
                    <a:pt x="594" y="4687"/>
                  </a:lnTo>
                  <a:lnTo>
                    <a:pt x="517" y="4897"/>
                  </a:lnTo>
                  <a:lnTo>
                    <a:pt x="517" y="4897"/>
                  </a:lnTo>
                  <a:lnTo>
                    <a:pt x="345" y="5280"/>
                  </a:lnTo>
                  <a:lnTo>
                    <a:pt x="192" y="5662"/>
                  </a:lnTo>
                  <a:lnTo>
                    <a:pt x="116" y="5872"/>
                  </a:lnTo>
                  <a:lnTo>
                    <a:pt x="58" y="6064"/>
                  </a:lnTo>
                  <a:lnTo>
                    <a:pt x="20" y="6255"/>
                  </a:lnTo>
                  <a:lnTo>
                    <a:pt x="1" y="646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091" y="8435"/>
                  </a:lnTo>
                  <a:lnTo>
                    <a:pt x="1359" y="8646"/>
                  </a:lnTo>
                  <a:lnTo>
                    <a:pt x="1646" y="8837"/>
                  </a:lnTo>
                  <a:lnTo>
                    <a:pt x="1933" y="9009"/>
                  </a:lnTo>
                  <a:lnTo>
                    <a:pt x="2239" y="9162"/>
                  </a:lnTo>
                  <a:lnTo>
                    <a:pt x="2564" y="9296"/>
                  </a:lnTo>
                  <a:lnTo>
                    <a:pt x="2889" y="9430"/>
                  </a:lnTo>
                  <a:lnTo>
                    <a:pt x="3214" y="9526"/>
                  </a:lnTo>
                  <a:lnTo>
                    <a:pt x="3559" y="9602"/>
                  </a:lnTo>
                  <a:lnTo>
                    <a:pt x="3559" y="9602"/>
                  </a:lnTo>
                  <a:lnTo>
                    <a:pt x="4037" y="9659"/>
                  </a:lnTo>
                  <a:lnTo>
                    <a:pt x="4496" y="9698"/>
                  </a:lnTo>
                  <a:lnTo>
                    <a:pt x="4496" y="9698"/>
                  </a:lnTo>
                  <a:lnTo>
                    <a:pt x="4802" y="9698"/>
                  </a:lnTo>
                  <a:lnTo>
                    <a:pt x="5089" y="9679"/>
                  </a:lnTo>
                  <a:lnTo>
                    <a:pt x="5395" y="9621"/>
                  </a:lnTo>
                  <a:lnTo>
                    <a:pt x="5682" y="9545"/>
                  </a:lnTo>
                  <a:lnTo>
                    <a:pt x="5682" y="9545"/>
                  </a:lnTo>
                  <a:lnTo>
                    <a:pt x="5873" y="9487"/>
                  </a:lnTo>
                  <a:lnTo>
                    <a:pt x="6045" y="9411"/>
                  </a:lnTo>
                  <a:lnTo>
                    <a:pt x="6236" y="9334"/>
                  </a:lnTo>
                  <a:lnTo>
                    <a:pt x="6389" y="9239"/>
                  </a:lnTo>
                  <a:lnTo>
                    <a:pt x="6389" y="9239"/>
                  </a:lnTo>
                  <a:lnTo>
                    <a:pt x="6619" y="9105"/>
                  </a:lnTo>
                  <a:lnTo>
                    <a:pt x="6829" y="8952"/>
                  </a:lnTo>
                  <a:lnTo>
                    <a:pt x="7020" y="8761"/>
                  </a:lnTo>
                  <a:lnTo>
                    <a:pt x="7212" y="8550"/>
                  </a:lnTo>
                  <a:lnTo>
                    <a:pt x="7212" y="8550"/>
                  </a:lnTo>
                  <a:lnTo>
                    <a:pt x="7422" y="8282"/>
                  </a:lnTo>
                  <a:lnTo>
                    <a:pt x="7594" y="8015"/>
                  </a:lnTo>
                  <a:lnTo>
                    <a:pt x="7747" y="7709"/>
                  </a:lnTo>
                  <a:lnTo>
                    <a:pt x="7862" y="7403"/>
                  </a:lnTo>
                  <a:lnTo>
                    <a:pt x="7862" y="7403"/>
                  </a:lnTo>
                  <a:lnTo>
                    <a:pt x="7958" y="7116"/>
                  </a:lnTo>
                  <a:lnTo>
                    <a:pt x="8015" y="6829"/>
                  </a:lnTo>
                  <a:lnTo>
                    <a:pt x="8072" y="6542"/>
                  </a:lnTo>
                  <a:lnTo>
                    <a:pt x="8091" y="6255"/>
                  </a:lnTo>
                  <a:lnTo>
                    <a:pt x="8091" y="6255"/>
                  </a:lnTo>
                  <a:lnTo>
                    <a:pt x="8111" y="6045"/>
                  </a:lnTo>
                  <a:lnTo>
                    <a:pt x="8111" y="6045"/>
                  </a:lnTo>
                  <a:lnTo>
                    <a:pt x="8283" y="6083"/>
                  </a:lnTo>
                  <a:lnTo>
                    <a:pt x="8474" y="6102"/>
                  </a:lnTo>
                  <a:lnTo>
                    <a:pt x="8646" y="6083"/>
                  </a:lnTo>
                  <a:lnTo>
                    <a:pt x="8837" y="6025"/>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0"/>
            <p:cNvSpPr/>
            <p:nvPr/>
          </p:nvSpPr>
          <p:spPr>
            <a:xfrm>
              <a:off x="2719000" y="528925"/>
              <a:ext cx="224275" cy="106650"/>
            </a:xfrm>
            <a:custGeom>
              <a:avLst/>
              <a:gdLst/>
              <a:ahLst/>
              <a:cxnLst/>
              <a:rect l="l" t="t" r="r" b="b"/>
              <a:pathLst>
                <a:path w="8971" h="4266" extrusionOk="0">
                  <a:moveTo>
                    <a:pt x="2659" y="1"/>
                  </a:moveTo>
                  <a:lnTo>
                    <a:pt x="2410" y="345"/>
                  </a:lnTo>
                  <a:lnTo>
                    <a:pt x="2124" y="651"/>
                  </a:lnTo>
                  <a:lnTo>
                    <a:pt x="1818" y="938"/>
                  </a:lnTo>
                  <a:lnTo>
                    <a:pt x="1492" y="1206"/>
                  </a:lnTo>
                  <a:lnTo>
                    <a:pt x="1148" y="1454"/>
                  </a:lnTo>
                  <a:lnTo>
                    <a:pt x="785" y="1665"/>
                  </a:lnTo>
                  <a:lnTo>
                    <a:pt x="402" y="1837"/>
                  </a:lnTo>
                  <a:lnTo>
                    <a:pt x="1" y="1990"/>
                  </a:lnTo>
                  <a:lnTo>
                    <a:pt x="1" y="2028"/>
                  </a:lnTo>
                  <a:lnTo>
                    <a:pt x="1" y="2640"/>
                  </a:lnTo>
                  <a:lnTo>
                    <a:pt x="1" y="3233"/>
                  </a:lnTo>
                  <a:lnTo>
                    <a:pt x="364" y="3099"/>
                  </a:lnTo>
                  <a:lnTo>
                    <a:pt x="804" y="2908"/>
                  </a:lnTo>
                  <a:lnTo>
                    <a:pt x="957" y="2793"/>
                  </a:lnTo>
                  <a:lnTo>
                    <a:pt x="1129" y="2678"/>
                  </a:lnTo>
                  <a:lnTo>
                    <a:pt x="1301" y="2583"/>
                  </a:lnTo>
                  <a:lnTo>
                    <a:pt x="1397" y="2564"/>
                  </a:lnTo>
                  <a:lnTo>
                    <a:pt x="1473" y="2544"/>
                  </a:lnTo>
                  <a:lnTo>
                    <a:pt x="1569" y="2564"/>
                  </a:lnTo>
                  <a:lnTo>
                    <a:pt x="1932" y="2334"/>
                  </a:lnTo>
                  <a:lnTo>
                    <a:pt x="2277" y="2105"/>
                  </a:lnTo>
                  <a:lnTo>
                    <a:pt x="2410" y="1971"/>
                  </a:lnTo>
                  <a:lnTo>
                    <a:pt x="2544" y="1837"/>
                  </a:lnTo>
                  <a:lnTo>
                    <a:pt x="2678" y="1703"/>
                  </a:lnTo>
                  <a:lnTo>
                    <a:pt x="2774" y="1569"/>
                  </a:lnTo>
                  <a:lnTo>
                    <a:pt x="2850" y="1665"/>
                  </a:lnTo>
                  <a:lnTo>
                    <a:pt x="3080" y="1932"/>
                  </a:lnTo>
                  <a:lnTo>
                    <a:pt x="3271" y="2124"/>
                  </a:lnTo>
                  <a:lnTo>
                    <a:pt x="3501" y="2334"/>
                  </a:lnTo>
                  <a:lnTo>
                    <a:pt x="3788" y="2544"/>
                  </a:lnTo>
                  <a:lnTo>
                    <a:pt x="4132" y="2793"/>
                  </a:lnTo>
                  <a:lnTo>
                    <a:pt x="4170" y="2659"/>
                  </a:lnTo>
                  <a:lnTo>
                    <a:pt x="4227" y="2602"/>
                  </a:lnTo>
                  <a:lnTo>
                    <a:pt x="4285" y="2544"/>
                  </a:lnTo>
                  <a:lnTo>
                    <a:pt x="4361" y="2525"/>
                  </a:lnTo>
                  <a:lnTo>
                    <a:pt x="4438" y="2506"/>
                  </a:lnTo>
                  <a:lnTo>
                    <a:pt x="4553" y="2525"/>
                  </a:lnTo>
                  <a:lnTo>
                    <a:pt x="4667" y="2564"/>
                  </a:lnTo>
                  <a:lnTo>
                    <a:pt x="4782" y="2621"/>
                  </a:lnTo>
                  <a:lnTo>
                    <a:pt x="4897" y="2678"/>
                  </a:lnTo>
                  <a:lnTo>
                    <a:pt x="5107" y="2831"/>
                  </a:lnTo>
                  <a:lnTo>
                    <a:pt x="5241" y="2984"/>
                  </a:lnTo>
                  <a:lnTo>
                    <a:pt x="5356" y="3099"/>
                  </a:lnTo>
                  <a:lnTo>
                    <a:pt x="5432" y="3252"/>
                  </a:lnTo>
                  <a:lnTo>
                    <a:pt x="5528" y="3405"/>
                  </a:lnTo>
                  <a:lnTo>
                    <a:pt x="5605" y="3558"/>
                  </a:lnTo>
                  <a:lnTo>
                    <a:pt x="5930" y="3673"/>
                  </a:lnTo>
                  <a:lnTo>
                    <a:pt x="6293" y="3788"/>
                  </a:lnTo>
                  <a:lnTo>
                    <a:pt x="6676" y="3902"/>
                  </a:lnTo>
                  <a:lnTo>
                    <a:pt x="7096" y="3998"/>
                  </a:lnTo>
                  <a:lnTo>
                    <a:pt x="7517" y="4094"/>
                  </a:lnTo>
                  <a:lnTo>
                    <a:pt x="7976" y="4170"/>
                  </a:lnTo>
                  <a:lnTo>
                    <a:pt x="8454" y="4208"/>
                  </a:lnTo>
                  <a:lnTo>
                    <a:pt x="8952" y="4266"/>
                  </a:lnTo>
                  <a:lnTo>
                    <a:pt x="8971" y="3864"/>
                  </a:lnTo>
                  <a:lnTo>
                    <a:pt x="8971" y="3482"/>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0"/>
            <p:cNvSpPr/>
            <p:nvPr/>
          </p:nvSpPr>
          <p:spPr>
            <a:xfrm>
              <a:off x="2719000" y="528925"/>
              <a:ext cx="224275" cy="106650"/>
            </a:xfrm>
            <a:custGeom>
              <a:avLst/>
              <a:gdLst/>
              <a:ahLst/>
              <a:cxnLst/>
              <a:rect l="l" t="t" r="r" b="b"/>
              <a:pathLst>
                <a:path w="8971" h="4266" fill="none" extrusionOk="0">
                  <a:moveTo>
                    <a:pt x="2659" y="1"/>
                  </a:moveTo>
                  <a:lnTo>
                    <a:pt x="2659" y="1"/>
                  </a:lnTo>
                  <a:lnTo>
                    <a:pt x="2410" y="345"/>
                  </a:lnTo>
                  <a:lnTo>
                    <a:pt x="2124" y="651"/>
                  </a:lnTo>
                  <a:lnTo>
                    <a:pt x="1818" y="938"/>
                  </a:lnTo>
                  <a:lnTo>
                    <a:pt x="1492" y="1206"/>
                  </a:lnTo>
                  <a:lnTo>
                    <a:pt x="1148" y="1454"/>
                  </a:lnTo>
                  <a:lnTo>
                    <a:pt x="785" y="1665"/>
                  </a:lnTo>
                  <a:lnTo>
                    <a:pt x="402" y="1837"/>
                  </a:lnTo>
                  <a:lnTo>
                    <a:pt x="1" y="1990"/>
                  </a:lnTo>
                  <a:lnTo>
                    <a:pt x="1" y="1990"/>
                  </a:lnTo>
                  <a:lnTo>
                    <a:pt x="1" y="2028"/>
                  </a:lnTo>
                  <a:lnTo>
                    <a:pt x="1" y="2028"/>
                  </a:lnTo>
                  <a:lnTo>
                    <a:pt x="1" y="2640"/>
                  </a:lnTo>
                  <a:lnTo>
                    <a:pt x="1" y="3233"/>
                  </a:lnTo>
                  <a:lnTo>
                    <a:pt x="1" y="3233"/>
                  </a:lnTo>
                  <a:lnTo>
                    <a:pt x="364" y="3099"/>
                  </a:lnTo>
                  <a:lnTo>
                    <a:pt x="804" y="2908"/>
                  </a:lnTo>
                  <a:lnTo>
                    <a:pt x="804" y="2908"/>
                  </a:lnTo>
                  <a:lnTo>
                    <a:pt x="957" y="2793"/>
                  </a:lnTo>
                  <a:lnTo>
                    <a:pt x="1129" y="2678"/>
                  </a:lnTo>
                  <a:lnTo>
                    <a:pt x="1301" y="2583"/>
                  </a:lnTo>
                  <a:lnTo>
                    <a:pt x="1397" y="2564"/>
                  </a:lnTo>
                  <a:lnTo>
                    <a:pt x="1473" y="2544"/>
                  </a:lnTo>
                  <a:lnTo>
                    <a:pt x="1473" y="2544"/>
                  </a:lnTo>
                  <a:lnTo>
                    <a:pt x="1473" y="2544"/>
                  </a:lnTo>
                  <a:lnTo>
                    <a:pt x="1473" y="2544"/>
                  </a:lnTo>
                  <a:lnTo>
                    <a:pt x="1473" y="2544"/>
                  </a:lnTo>
                  <a:lnTo>
                    <a:pt x="1473" y="2544"/>
                  </a:lnTo>
                  <a:lnTo>
                    <a:pt x="1473" y="2544"/>
                  </a:lnTo>
                  <a:lnTo>
                    <a:pt x="1473" y="2544"/>
                  </a:lnTo>
                  <a:lnTo>
                    <a:pt x="1569" y="2564"/>
                  </a:lnTo>
                  <a:lnTo>
                    <a:pt x="1569" y="2564"/>
                  </a:lnTo>
                  <a:lnTo>
                    <a:pt x="1932" y="2334"/>
                  </a:lnTo>
                  <a:lnTo>
                    <a:pt x="2277" y="2105"/>
                  </a:lnTo>
                  <a:lnTo>
                    <a:pt x="2410" y="1971"/>
                  </a:lnTo>
                  <a:lnTo>
                    <a:pt x="2544" y="1837"/>
                  </a:lnTo>
                  <a:lnTo>
                    <a:pt x="2678" y="1703"/>
                  </a:lnTo>
                  <a:lnTo>
                    <a:pt x="2774" y="1569"/>
                  </a:lnTo>
                  <a:lnTo>
                    <a:pt x="2774" y="1569"/>
                  </a:lnTo>
                  <a:lnTo>
                    <a:pt x="2850" y="1665"/>
                  </a:lnTo>
                  <a:lnTo>
                    <a:pt x="3080" y="1932"/>
                  </a:lnTo>
                  <a:lnTo>
                    <a:pt x="3271" y="2124"/>
                  </a:lnTo>
                  <a:lnTo>
                    <a:pt x="3501" y="2334"/>
                  </a:lnTo>
                  <a:lnTo>
                    <a:pt x="3788" y="2544"/>
                  </a:lnTo>
                  <a:lnTo>
                    <a:pt x="4132" y="2793"/>
                  </a:lnTo>
                  <a:lnTo>
                    <a:pt x="4132" y="2793"/>
                  </a:lnTo>
                  <a:lnTo>
                    <a:pt x="4170" y="2659"/>
                  </a:lnTo>
                  <a:lnTo>
                    <a:pt x="4170" y="2659"/>
                  </a:lnTo>
                  <a:lnTo>
                    <a:pt x="4170" y="2659"/>
                  </a:lnTo>
                  <a:lnTo>
                    <a:pt x="4227" y="2602"/>
                  </a:lnTo>
                  <a:lnTo>
                    <a:pt x="4285" y="2544"/>
                  </a:lnTo>
                  <a:lnTo>
                    <a:pt x="4361" y="2525"/>
                  </a:lnTo>
                  <a:lnTo>
                    <a:pt x="4438" y="2506"/>
                  </a:lnTo>
                  <a:lnTo>
                    <a:pt x="4438" y="2506"/>
                  </a:lnTo>
                  <a:lnTo>
                    <a:pt x="4553" y="2525"/>
                  </a:lnTo>
                  <a:lnTo>
                    <a:pt x="4667" y="2564"/>
                  </a:lnTo>
                  <a:lnTo>
                    <a:pt x="4782" y="2621"/>
                  </a:lnTo>
                  <a:lnTo>
                    <a:pt x="4897" y="2678"/>
                  </a:lnTo>
                  <a:lnTo>
                    <a:pt x="5107" y="2831"/>
                  </a:lnTo>
                  <a:lnTo>
                    <a:pt x="5241" y="2984"/>
                  </a:lnTo>
                  <a:lnTo>
                    <a:pt x="5241" y="2984"/>
                  </a:lnTo>
                  <a:lnTo>
                    <a:pt x="5356" y="3099"/>
                  </a:lnTo>
                  <a:lnTo>
                    <a:pt x="5432" y="3252"/>
                  </a:lnTo>
                  <a:lnTo>
                    <a:pt x="5528" y="3405"/>
                  </a:lnTo>
                  <a:lnTo>
                    <a:pt x="5605" y="3558"/>
                  </a:lnTo>
                  <a:lnTo>
                    <a:pt x="5605" y="3558"/>
                  </a:lnTo>
                  <a:lnTo>
                    <a:pt x="5930" y="3673"/>
                  </a:lnTo>
                  <a:lnTo>
                    <a:pt x="6293" y="3788"/>
                  </a:lnTo>
                  <a:lnTo>
                    <a:pt x="6676" y="3902"/>
                  </a:lnTo>
                  <a:lnTo>
                    <a:pt x="7096" y="3998"/>
                  </a:lnTo>
                  <a:lnTo>
                    <a:pt x="7517" y="4094"/>
                  </a:lnTo>
                  <a:lnTo>
                    <a:pt x="7976" y="4170"/>
                  </a:lnTo>
                  <a:lnTo>
                    <a:pt x="8454" y="4208"/>
                  </a:lnTo>
                  <a:lnTo>
                    <a:pt x="8952" y="4266"/>
                  </a:lnTo>
                  <a:lnTo>
                    <a:pt x="8952" y="4266"/>
                  </a:lnTo>
                  <a:lnTo>
                    <a:pt x="8971" y="3864"/>
                  </a:lnTo>
                  <a:lnTo>
                    <a:pt x="8971" y="3482"/>
                  </a:lnTo>
                  <a:lnTo>
                    <a:pt x="8971" y="3482"/>
                  </a:lnTo>
                  <a:lnTo>
                    <a:pt x="8971" y="3482"/>
                  </a:lnTo>
                  <a:lnTo>
                    <a:pt x="8971" y="3482"/>
                  </a:lnTo>
                  <a:lnTo>
                    <a:pt x="8971" y="3482"/>
                  </a:lnTo>
                  <a:lnTo>
                    <a:pt x="8971" y="3482"/>
                  </a:lnTo>
                  <a:lnTo>
                    <a:pt x="8971" y="3482"/>
                  </a:lnTo>
                  <a:lnTo>
                    <a:pt x="8971" y="3482"/>
                  </a:lnTo>
                  <a:lnTo>
                    <a:pt x="8971" y="3463"/>
                  </a:lnTo>
                  <a:lnTo>
                    <a:pt x="8971" y="3463"/>
                  </a:lnTo>
                  <a:lnTo>
                    <a:pt x="8971" y="3463"/>
                  </a:lnTo>
                  <a:lnTo>
                    <a:pt x="8971" y="3463"/>
                  </a:lnTo>
                  <a:lnTo>
                    <a:pt x="8971" y="3463"/>
                  </a:lnTo>
                  <a:lnTo>
                    <a:pt x="8971" y="3463"/>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0"/>
            <p:cNvSpPr/>
            <p:nvPr/>
          </p:nvSpPr>
          <p:spPr>
            <a:xfrm>
              <a:off x="2651575" y="401250"/>
              <a:ext cx="368700" cy="312750"/>
            </a:xfrm>
            <a:custGeom>
              <a:avLst/>
              <a:gdLst/>
              <a:ahLst/>
              <a:cxnLst/>
              <a:rect l="l" t="t" r="r" b="b"/>
              <a:pathLst>
                <a:path w="14748" h="12510" extrusionOk="0">
                  <a:moveTo>
                    <a:pt x="6159" y="1"/>
                  </a:moveTo>
                  <a:lnTo>
                    <a:pt x="5987" y="39"/>
                  </a:lnTo>
                  <a:lnTo>
                    <a:pt x="5796" y="116"/>
                  </a:lnTo>
                  <a:lnTo>
                    <a:pt x="5586" y="192"/>
                  </a:lnTo>
                  <a:lnTo>
                    <a:pt x="5375" y="326"/>
                  </a:lnTo>
                  <a:lnTo>
                    <a:pt x="4419" y="862"/>
                  </a:lnTo>
                  <a:lnTo>
                    <a:pt x="3960" y="1148"/>
                  </a:lnTo>
                  <a:lnTo>
                    <a:pt x="3501" y="1435"/>
                  </a:lnTo>
                  <a:lnTo>
                    <a:pt x="3061" y="1741"/>
                  </a:lnTo>
                  <a:lnTo>
                    <a:pt x="2621" y="2066"/>
                  </a:lnTo>
                  <a:lnTo>
                    <a:pt x="2181" y="2392"/>
                  </a:lnTo>
                  <a:lnTo>
                    <a:pt x="1760" y="2755"/>
                  </a:lnTo>
                  <a:lnTo>
                    <a:pt x="1359" y="3099"/>
                  </a:lnTo>
                  <a:lnTo>
                    <a:pt x="957" y="3482"/>
                  </a:lnTo>
                  <a:lnTo>
                    <a:pt x="575" y="3864"/>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435" y="7326"/>
                  </a:lnTo>
                  <a:lnTo>
                    <a:pt x="1818" y="7728"/>
                  </a:lnTo>
                  <a:lnTo>
                    <a:pt x="2239" y="8091"/>
                  </a:lnTo>
                  <a:lnTo>
                    <a:pt x="2678" y="8416"/>
                  </a:lnTo>
                  <a:lnTo>
                    <a:pt x="2698" y="7766"/>
                  </a:lnTo>
                  <a:lnTo>
                    <a:pt x="2698" y="7097"/>
                  </a:lnTo>
                  <a:lnTo>
                    <a:pt x="3099" y="6944"/>
                  </a:lnTo>
                  <a:lnTo>
                    <a:pt x="3482" y="6772"/>
                  </a:lnTo>
                  <a:lnTo>
                    <a:pt x="3845" y="6561"/>
                  </a:lnTo>
                  <a:lnTo>
                    <a:pt x="4189" y="6313"/>
                  </a:lnTo>
                  <a:lnTo>
                    <a:pt x="4515" y="6045"/>
                  </a:lnTo>
                  <a:lnTo>
                    <a:pt x="4821" y="5758"/>
                  </a:lnTo>
                  <a:lnTo>
                    <a:pt x="5107" y="5452"/>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501" y="11190"/>
                  </a:lnTo>
                  <a:lnTo>
                    <a:pt x="10329" y="11209"/>
                  </a:lnTo>
                  <a:lnTo>
                    <a:pt x="10138" y="11190"/>
                  </a:lnTo>
                  <a:lnTo>
                    <a:pt x="9966" y="11152"/>
                  </a:lnTo>
                  <a:lnTo>
                    <a:pt x="9946" y="11362"/>
                  </a:lnTo>
                  <a:lnTo>
                    <a:pt x="9927" y="11649"/>
                  </a:lnTo>
                  <a:lnTo>
                    <a:pt x="9870" y="11936"/>
                  </a:lnTo>
                  <a:lnTo>
                    <a:pt x="9813" y="12223"/>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212" y="7097"/>
                  </a:lnTo>
                  <a:lnTo>
                    <a:pt x="14365" y="6561"/>
                  </a:lnTo>
                  <a:lnTo>
                    <a:pt x="14652" y="5471"/>
                  </a:lnTo>
                  <a:lnTo>
                    <a:pt x="14728" y="5241"/>
                  </a:lnTo>
                  <a:lnTo>
                    <a:pt x="14747" y="5031"/>
                  </a:lnTo>
                  <a:lnTo>
                    <a:pt x="14747" y="4935"/>
                  </a:lnTo>
                  <a:lnTo>
                    <a:pt x="14728" y="4840"/>
                  </a:lnTo>
                  <a:lnTo>
                    <a:pt x="14690" y="4744"/>
                  </a:lnTo>
                  <a:lnTo>
                    <a:pt x="14632" y="4629"/>
                  </a:lnTo>
                  <a:lnTo>
                    <a:pt x="14575" y="4515"/>
                  </a:lnTo>
                  <a:lnTo>
                    <a:pt x="14479" y="4400"/>
                  </a:lnTo>
                  <a:lnTo>
                    <a:pt x="14288" y="4190"/>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6771" y="39"/>
                  </a:lnTo>
                  <a:lnTo>
                    <a:pt x="654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0"/>
            <p:cNvSpPr/>
            <p:nvPr/>
          </p:nvSpPr>
          <p:spPr>
            <a:xfrm>
              <a:off x="2651575" y="401250"/>
              <a:ext cx="368700" cy="312750"/>
            </a:xfrm>
            <a:custGeom>
              <a:avLst/>
              <a:gdLst/>
              <a:ahLst/>
              <a:cxnLst/>
              <a:rect l="l" t="t" r="r" b="b"/>
              <a:pathLst>
                <a:path w="14748" h="12510" fill="none" extrusionOk="0">
                  <a:moveTo>
                    <a:pt x="14632" y="4629"/>
                  </a:moveTo>
                  <a:lnTo>
                    <a:pt x="14632" y="4629"/>
                  </a:lnTo>
                  <a:lnTo>
                    <a:pt x="14575" y="4515"/>
                  </a:lnTo>
                  <a:lnTo>
                    <a:pt x="14479" y="4400"/>
                  </a:lnTo>
                  <a:lnTo>
                    <a:pt x="14288" y="4190"/>
                  </a:lnTo>
                  <a:lnTo>
                    <a:pt x="13867" y="3788"/>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7039" y="96"/>
                  </a:lnTo>
                  <a:lnTo>
                    <a:pt x="6771" y="39"/>
                  </a:lnTo>
                  <a:lnTo>
                    <a:pt x="6542" y="1"/>
                  </a:lnTo>
                  <a:lnTo>
                    <a:pt x="6351" y="1"/>
                  </a:lnTo>
                  <a:lnTo>
                    <a:pt x="6159" y="1"/>
                  </a:lnTo>
                  <a:lnTo>
                    <a:pt x="5987" y="39"/>
                  </a:lnTo>
                  <a:lnTo>
                    <a:pt x="5796" y="116"/>
                  </a:lnTo>
                  <a:lnTo>
                    <a:pt x="5586" y="192"/>
                  </a:lnTo>
                  <a:lnTo>
                    <a:pt x="5375" y="326"/>
                  </a:lnTo>
                  <a:lnTo>
                    <a:pt x="5375" y="326"/>
                  </a:lnTo>
                  <a:lnTo>
                    <a:pt x="4419" y="862"/>
                  </a:lnTo>
                  <a:lnTo>
                    <a:pt x="3960" y="1148"/>
                  </a:lnTo>
                  <a:lnTo>
                    <a:pt x="3501" y="1435"/>
                  </a:lnTo>
                  <a:lnTo>
                    <a:pt x="3501" y="1435"/>
                  </a:lnTo>
                  <a:lnTo>
                    <a:pt x="3061" y="1741"/>
                  </a:lnTo>
                  <a:lnTo>
                    <a:pt x="2621" y="2066"/>
                  </a:lnTo>
                  <a:lnTo>
                    <a:pt x="2181" y="2392"/>
                  </a:lnTo>
                  <a:lnTo>
                    <a:pt x="1760" y="2755"/>
                  </a:lnTo>
                  <a:lnTo>
                    <a:pt x="1359" y="3099"/>
                  </a:lnTo>
                  <a:lnTo>
                    <a:pt x="957" y="3482"/>
                  </a:lnTo>
                  <a:lnTo>
                    <a:pt x="575" y="3864"/>
                  </a:lnTo>
                  <a:lnTo>
                    <a:pt x="211" y="4285"/>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072" y="6905"/>
                  </a:lnTo>
                  <a:lnTo>
                    <a:pt x="1435" y="7326"/>
                  </a:lnTo>
                  <a:lnTo>
                    <a:pt x="1818" y="7728"/>
                  </a:lnTo>
                  <a:lnTo>
                    <a:pt x="2239" y="8091"/>
                  </a:lnTo>
                  <a:lnTo>
                    <a:pt x="2678" y="8416"/>
                  </a:lnTo>
                  <a:lnTo>
                    <a:pt x="2678" y="8416"/>
                  </a:lnTo>
                  <a:lnTo>
                    <a:pt x="2698" y="7766"/>
                  </a:lnTo>
                  <a:lnTo>
                    <a:pt x="2698" y="7097"/>
                  </a:lnTo>
                  <a:lnTo>
                    <a:pt x="2698" y="7097"/>
                  </a:lnTo>
                  <a:lnTo>
                    <a:pt x="2698" y="7097"/>
                  </a:lnTo>
                  <a:lnTo>
                    <a:pt x="3099" y="6944"/>
                  </a:lnTo>
                  <a:lnTo>
                    <a:pt x="3482" y="6772"/>
                  </a:lnTo>
                  <a:lnTo>
                    <a:pt x="3845" y="6561"/>
                  </a:lnTo>
                  <a:lnTo>
                    <a:pt x="4189" y="6313"/>
                  </a:lnTo>
                  <a:lnTo>
                    <a:pt x="4515" y="6045"/>
                  </a:lnTo>
                  <a:lnTo>
                    <a:pt x="4821" y="5758"/>
                  </a:lnTo>
                  <a:lnTo>
                    <a:pt x="5107" y="5452"/>
                  </a:lnTo>
                  <a:lnTo>
                    <a:pt x="5356" y="5108"/>
                  </a:lnTo>
                  <a:lnTo>
                    <a:pt x="5356" y="5108"/>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692" y="11132"/>
                  </a:lnTo>
                  <a:lnTo>
                    <a:pt x="10501" y="11190"/>
                  </a:lnTo>
                  <a:lnTo>
                    <a:pt x="10329" y="11209"/>
                  </a:lnTo>
                  <a:lnTo>
                    <a:pt x="10138" y="11190"/>
                  </a:lnTo>
                  <a:lnTo>
                    <a:pt x="9966" y="11152"/>
                  </a:lnTo>
                  <a:lnTo>
                    <a:pt x="9966" y="11152"/>
                  </a:lnTo>
                  <a:lnTo>
                    <a:pt x="9946" y="11362"/>
                  </a:lnTo>
                  <a:lnTo>
                    <a:pt x="9946" y="11362"/>
                  </a:lnTo>
                  <a:lnTo>
                    <a:pt x="9927" y="11649"/>
                  </a:lnTo>
                  <a:lnTo>
                    <a:pt x="9870" y="11936"/>
                  </a:lnTo>
                  <a:lnTo>
                    <a:pt x="9813" y="12223"/>
                  </a:lnTo>
                  <a:lnTo>
                    <a:pt x="9717" y="12510"/>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040" y="7632"/>
                  </a:lnTo>
                  <a:lnTo>
                    <a:pt x="14212" y="7097"/>
                  </a:lnTo>
                  <a:lnTo>
                    <a:pt x="14365" y="6561"/>
                  </a:lnTo>
                  <a:lnTo>
                    <a:pt x="14652" y="5471"/>
                  </a:lnTo>
                  <a:lnTo>
                    <a:pt x="14652" y="5471"/>
                  </a:lnTo>
                  <a:lnTo>
                    <a:pt x="14728" y="5241"/>
                  </a:lnTo>
                  <a:lnTo>
                    <a:pt x="14747" y="5031"/>
                  </a:lnTo>
                  <a:lnTo>
                    <a:pt x="14747" y="4935"/>
                  </a:lnTo>
                  <a:lnTo>
                    <a:pt x="14728" y="4840"/>
                  </a:lnTo>
                  <a:lnTo>
                    <a:pt x="14690" y="4744"/>
                  </a:lnTo>
                  <a:lnTo>
                    <a:pt x="14632"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0"/>
            <p:cNvSpPr/>
            <p:nvPr/>
          </p:nvSpPr>
          <p:spPr>
            <a:xfrm>
              <a:off x="2672625" y="537525"/>
              <a:ext cx="345725" cy="36375"/>
            </a:xfrm>
            <a:custGeom>
              <a:avLst/>
              <a:gdLst/>
              <a:ahLst/>
              <a:cxnLst/>
              <a:rect l="l" t="t" r="r" b="b"/>
              <a:pathLst>
                <a:path w="13829" h="1455" extrusionOk="0">
                  <a:moveTo>
                    <a:pt x="0" y="1148"/>
                  </a:moveTo>
                  <a:lnTo>
                    <a:pt x="0" y="1148"/>
                  </a:lnTo>
                  <a:lnTo>
                    <a:pt x="230" y="1454"/>
                  </a:lnTo>
                  <a:lnTo>
                    <a:pt x="230" y="1454"/>
                  </a:lnTo>
                  <a:lnTo>
                    <a:pt x="0" y="1148"/>
                  </a:lnTo>
                  <a:close/>
                  <a:moveTo>
                    <a:pt x="13829" y="1"/>
                  </a:moveTo>
                  <a:lnTo>
                    <a:pt x="13829" y="1"/>
                  </a:lnTo>
                  <a:lnTo>
                    <a:pt x="13810" y="20"/>
                  </a:lnTo>
                  <a:lnTo>
                    <a:pt x="13810" y="20"/>
                  </a:lnTo>
                  <a:lnTo>
                    <a:pt x="13829"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0"/>
            <p:cNvSpPr/>
            <p:nvPr/>
          </p:nvSpPr>
          <p:spPr>
            <a:xfrm>
              <a:off x="2672625" y="566225"/>
              <a:ext cx="5750" cy="7675"/>
            </a:xfrm>
            <a:custGeom>
              <a:avLst/>
              <a:gdLst/>
              <a:ahLst/>
              <a:cxnLst/>
              <a:rect l="l" t="t" r="r" b="b"/>
              <a:pathLst>
                <a:path w="230" h="307" fill="none" extrusionOk="0">
                  <a:moveTo>
                    <a:pt x="0" y="0"/>
                  </a:moveTo>
                  <a:lnTo>
                    <a:pt x="0" y="0"/>
                  </a:lnTo>
                  <a:lnTo>
                    <a:pt x="230" y="306"/>
                  </a:lnTo>
                  <a:lnTo>
                    <a:pt x="230" y="30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0"/>
            <p:cNvSpPr/>
            <p:nvPr/>
          </p:nvSpPr>
          <p:spPr>
            <a:xfrm>
              <a:off x="3017850" y="537525"/>
              <a:ext cx="500" cy="525"/>
            </a:xfrm>
            <a:custGeom>
              <a:avLst/>
              <a:gdLst/>
              <a:ahLst/>
              <a:cxnLst/>
              <a:rect l="l" t="t" r="r" b="b"/>
              <a:pathLst>
                <a:path w="20" h="21"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0"/>
            <p:cNvSpPr/>
            <p:nvPr/>
          </p:nvSpPr>
          <p:spPr>
            <a:xfrm>
              <a:off x="2651575" y="470125"/>
              <a:ext cx="367250" cy="243875"/>
            </a:xfrm>
            <a:custGeom>
              <a:avLst/>
              <a:gdLst/>
              <a:ahLst/>
              <a:cxnLst/>
              <a:rect l="l" t="t" r="r" b="b"/>
              <a:pathLst>
                <a:path w="14690" h="9755" extrusionOk="0">
                  <a:moveTo>
                    <a:pt x="5241" y="0"/>
                  </a:move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1072" y="4150"/>
                  </a:lnTo>
                  <a:lnTo>
                    <a:pt x="1435" y="4571"/>
                  </a:lnTo>
                  <a:lnTo>
                    <a:pt x="1818" y="4973"/>
                  </a:lnTo>
                  <a:lnTo>
                    <a:pt x="2239" y="5336"/>
                  </a:lnTo>
                  <a:lnTo>
                    <a:pt x="2678" y="5661"/>
                  </a:lnTo>
                  <a:lnTo>
                    <a:pt x="2698" y="5011"/>
                  </a:lnTo>
                  <a:lnTo>
                    <a:pt x="2698" y="4342"/>
                  </a:lnTo>
                  <a:lnTo>
                    <a:pt x="3099" y="4189"/>
                  </a:lnTo>
                  <a:lnTo>
                    <a:pt x="3482" y="4017"/>
                  </a:lnTo>
                  <a:lnTo>
                    <a:pt x="3845" y="3806"/>
                  </a:lnTo>
                  <a:lnTo>
                    <a:pt x="4189" y="3558"/>
                  </a:lnTo>
                  <a:lnTo>
                    <a:pt x="4515" y="3290"/>
                  </a:lnTo>
                  <a:lnTo>
                    <a:pt x="4821" y="3003"/>
                  </a:lnTo>
                  <a:lnTo>
                    <a:pt x="5107" y="2697"/>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73" y="8397"/>
                  </a:lnTo>
                  <a:lnTo>
                    <a:pt x="10501" y="8435"/>
                  </a:lnTo>
                  <a:lnTo>
                    <a:pt x="10310" y="8454"/>
                  </a:lnTo>
                  <a:lnTo>
                    <a:pt x="10138" y="8435"/>
                  </a:lnTo>
                  <a:lnTo>
                    <a:pt x="9985" y="8397"/>
                  </a:lnTo>
                  <a:lnTo>
                    <a:pt x="9966" y="8397"/>
                  </a:lnTo>
                  <a:lnTo>
                    <a:pt x="9946" y="8607"/>
                  </a:lnTo>
                  <a:lnTo>
                    <a:pt x="9927" y="8894"/>
                  </a:lnTo>
                  <a:lnTo>
                    <a:pt x="9870" y="9181"/>
                  </a:lnTo>
                  <a:lnTo>
                    <a:pt x="9813" y="9468"/>
                  </a:lnTo>
                  <a:lnTo>
                    <a:pt x="9717" y="9755"/>
                  </a:lnTo>
                  <a:lnTo>
                    <a:pt x="10004" y="9678"/>
                  </a:lnTo>
                  <a:lnTo>
                    <a:pt x="10291" y="9582"/>
                  </a:lnTo>
                  <a:lnTo>
                    <a:pt x="10578" y="9468"/>
                  </a:lnTo>
                  <a:lnTo>
                    <a:pt x="10845" y="9315"/>
                  </a:lnTo>
                  <a:lnTo>
                    <a:pt x="11094" y="9162"/>
                  </a:lnTo>
                  <a:lnTo>
                    <a:pt x="11343" y="8990"/>
                  </a:lnTo>
                  <a:lnTo>
                    <a:pt x="11591" y="8798"/>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212" y="4342"/>
                  </a:lnTo>
                  <a:lnTo>
                    <a:pt x="14365" y="3806"/>
                  </a:lnTo>
                  <a:lnTo>
                    <a:pt x="14652" y="2716"/>
                  </a:lnTo>
                  <a:lnTo>
                    <a:pt x="14671" y="2697"/>
                  </a:lnTo>
                  <a:lnTo>
                    <a:pt x="14690" y="2563"/>
                  </a:lnTo>
                  <a:lnTo>
                    <a:pt x="14250" y="2640"/>
                  </a:lnTo>
                  <a:lnTo>
                    <a:pt x="13791" y="2697"/>
                  </a:lnTo>
                  <a:lnTo>
                    <a:pt x="1335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0"/>
            <p:cNvSpPr/>
            <p:nvPr/>
          </p:nvSpPr>
          <p:spPr>
            <a:xfrm>
              <a:off x="2651575" y="470125"/>
              <a:ext cx="367250" cy="243875"/>
            </a:xfrm>
            <a:custGeom>
              <a:avLst/>
              <a:gdLst/>
              <a:ahLst/>
              <a:cxnLst/>
              <a:rect l="l" t="t" r="r" b="b"/>
              <a:pathLst>
                <a:path w="14690" h="9755" fill="none" extrusionOk="0">
                  <a:moveTo>
                    <a:pt x="5241" y="0"/>
                  </a:moveTo>
                  <a:lnTo>
                    <a:pt x="5241" y="0"/>
                  </a:ln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842" y="3844"/>
                  </a:lnTo>
                  <a:lnTo>
                    <a:pt x="1072" y="4150"/>
                  </a:lnTo>
                  <a:lnTo>
                    <a:pt x="1072" y="4150"/>
                  </a:lnTo>
                  <a:lnTo>
                    <a:pt x="1072" y="4150"/>
                  </a:lnTo>
                  <a:lnTo>
                    <a:pt x="1072" y="4150"/>
                  </a:lnTo>
                  <a:lnTo>
                    <a:pt x="1435" y="4571"/>
                  </a:lnTo>
                  <a:lnTo>
                    <a:pt x="1818" y="4973"/>
                  </a:lnTo>
                  <a:lnTo>
                    <a:pt x="2239" y="5336"/>
                  </a:lnTo>
                  <a:lnTo>
                    <a:pt x="2678" y="5661"/>
                  </a:lnTo>
                  <a:lnTo>
                    <a:pt x="2678" y="5661"/>
                  </a:lnTo>
                  <a:lnTo>
                    <a:pt x="2698" y="5011"/>
                  </a:lnTo>
                  <a:lnTo>
                    <a:pt x="2698" y="4342"/>
                  </a:lnTo>
                  <a:lnTo>
                    <a:pt x="2698" y="4342"/>
                  </a:lnTo>
                  <a:lnTo>
                    <a:pt x="2698" y="4342"/>
                  </a:lnTo>
                  <a:lnTo>
                    <a:pt x="3099" y="4189"/>
                  </a:lnTo>
                  <a:lnTo>
                    <a:pt x="3482" y="4017"/>
                  </a:lnTo>
                  <a:lnTo>
                    <a:pt x="3845" y="3806"/>
                  </a:lnTo>
                  <a:lnTo>
                    <a:pt x="4189" y="3558"/>
                  </a:lnTo>
                  <a:lnTo>
                    <a:pt x="4515" y="3290"/>
                  </a:lnTo>
                  <a:lnTo>
                    <a:pt x="4821" y="3003"/>
                  </a:lnTo>
                  <a:lnTo>
                    <a:pt x="5107" y="2697"/>
                  </a:lnTo>
                  <a:lnTo>
                    <a:pt x="5356" y="2353"/>
                  </a:lnTo>
                  <a:lnTo>
                    <a:pt x="5356" y="2353"/>
                  </a:lnTo>
                  <a:lnTo>
                    <a:pt x="5356" y="2353"/>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5815"/>
                  </a:lnTo>
                  <a:lnTo>
                    <a:pt x="11668" y="6140"/>
                  </a:lnTo>
                  <a:lnTo>
                    <a:pt x="11668" y="6140"/>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92" y="8377"/>
                  </a:lnTo>
                  <a:lnTo>
                    <a:pt x="10692" y="8377"/>
                  </a:lnTo>
                  <a:lnTo>
                    <a:pt x="10673" y="8397"/>
                  </a:lnTo>
                  <a:lnTo>
                    <a:pt x="10673" y="8397"/>
                  </a:lnTo>
                  <a:lnTo>
                    <a:pt x="10501" y="8435"/>
                  </a:lnTo>
                  <a:lnTo>
                    <a:pt x="10310" y="8454"/>
                  </a:lnTo>
                  <a:lnTo>
                    <a:pt x="10310" y="8454"/>
                  </a:lnTo>
                  <a:lnTo>
                    <a:pt x="10310" y="8454"/>
                  </a:lnTo>
                  <a:lnTo>
                    <a:pt x="10310" y="8454"/>
                  </a:lnTo>
                  <a:lnTo>
                    <a:pt x="10310" y="8454"/>
                  </a:lnTo>
                  <a:lnTo>
                    <a:pt x="10310" y="8454"/>
                  </a:lnTo>
                  <a:lnTo>
                    <a:pt x="10310" y="8454"/>
                  </a:lnTo>
                  <a:lnTo>
                    <a:pt x="10138" y="8435"/>
                  </a:lnTo>
                  <a:lnTo>
                    <a:pt x="9985" y="8397"/>
                  </a:lnTo>
                  <a:lnTo>
                    <a:pt x="9985" y="8397"/>
                  </a:lnTo>
                  <a:lnTo>
                    <a:pt x="9966" y="8397"/>
                  </a:lnTo>
                  <a:lnTo>
                    <a:pt x="9966" y="8397"/>
                  </a:lnTo>
                  <a:lnTo>
                    <a:pt x="9966" y="8397"/>
                  </a:lnTo>
                  <a:lnTo>
                    <a:pt x="9966" y="8397"/>
                  </a:lnTo>
                  <a:lnTo>
                    <a:pt x="9966" y="8397"/>
                  </a:lnTo>
                  <a:lnTo>
                    <a:pt x="9946" y="8607"/>
                  </a:lnTo>
                  <a:lnTo>
                    <a:pt x="9946" y="8607"/>
                  </a:lnTo>
                  <a:lnTo>
                    <a:pt x="9927" y="8894"/>
                  </a:lnTo>
                  <a:lnTo>
                    <a:pt x="9870" y="9181"/>
                  </a:lnTo>
                  <a:lnTo>
                    <a:pt x="9813" y="9468"/>
                  </a:lnTo>
                  <a:lnTo>
                    <a:pt x="9717" y="9755"/>
                  </a:lnTo>
                  <a:lnTo>
                    <a:pt x="9717" y="9755"/>
                  </a:lnTo>
                  <a:lnTo>
                    <a:pt x="10004" y="9678"/>
                  </a:lnTo>
                  <a:lnTo>
                    <a:pt x="10291" y="9582"/>
                  </a:lnTo>
                  <a:lnTo>
                    <a:pt x="10578" y="9468"/>
                  </a:lnTo>
                  <a:lnTo>
                    <a:pt x="10845" y="9315"/>
                  </a:lnTo>
                  <a:lnTo>
                    <a:pt x="11094" y="9162"/>
                  </a:lnTo>
                  <a:lnTo>
                    <a:pt x="11343" y="8990"/>
                  </a:lnTo>
                  <a:lnTo>
                    <a:pt x="11591" y="8798"/>
                  </a:lnTo>
                  <a:lnTo>
                    <a:pt x="11821" y="8607"/>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040" y="4877"/>
                  </a:lnTo>
                  <a:lnTo>
                    <a:pt x="14212" y="4342"/>
                  </a:lnTo>
                  <a:lnTo>
                    <a:pt x="14365" y="3806"/>
                  </a:lnTo>
                  <a:lnTo>
                    <a:pt x="14652" y="2716"/>
                  </a:lnTo>
                  <a:lnTo>
                    <a:pt x="14652" y="2716"/>
                  </a:lnTo>
                  <a:lnTo>
                    <a:pt x="14652" y="2716"/>
                  </a:lnTo>
                  <a:lnTo>
                    <a:pt x="14671" y="2697"/>
                  </a:lnTo>
                  <a:lnTo>
                    <a:pt x="14671" y="2697"/>
                  </a:lnTo>
                  <a:lnTo>
                    <a:pt x="14690" y="2563"/>
                  </a:lnTo>
                  <a:lnTo>
                    <a:pt x="14690" y="2563"/>
                  </a:lnTo>
                  <a:lnTo>
                    <a:pt x="14250" y="2640"/>
                  </a:lnTo>
                  <a:lnTo>
                    <a:pt x="13791" y="2697"/>
                  </a:lnTo>
                  <a:lnTo>
                    <a:pt x="13351" y="2735"/>
                  </a:lnTo>
                  <a:lnTo>
                    <a:pt x="12911" y="2735"/>
                  </a:lnTo>
                  <a:lnTo>
                    <a:pt x="1291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0"/>
            <p:cNvSpPr/>
            <p:nvPr/>
          </p:nvSpPr>
          <p:spPr>
            <a:xfrm>
              <a:off x="2827075" y="642250"/>
              <a:ext cx="21525" cy="20100"/>
            </a:xfrm>
            <a:custGeom>
              <a:avLst/>
              <a:gdLst/>
              <a:ahLst/>
              <a:cxnLst/>
              <a:rect l="l" t="t" r="r" b="b"/>
              <a:pathLst>
                <a:path w="861" h="804" extrusionOk="0">
                  <a:moveTo>
                    <a:pt x="383" y="1"/>
                  </a:moveTo>
                  <a:lnTo>
                    <a:pt x="249" y="20"/>
                  </a:lnTo>
                  <a:lnTo>
                    <a:pt x="191" y="58"/>
                  </a:lnTo>
                  <a:lnTo>
                    <a:pt x="134" y="96"/>
                  </a:lnTo>
                  <a:lnTo>
                    <a:pt x="77" y="134"/>
                  </a:lnTo>
                  <a:lnTo>
                    <a:pt x="38" y="211"/>
                  </a:lnTo>
                  <a:lnTo>
                    <a:pt x="19" y="287"/>
                  </a:lnTo>
                  <a:lnTo>
                    <a:pt x="0" y="364"/>
                  </a:lnTo>
                  <a:lnTo>
                    <a:pt x="0" y="479"/>
                  </a:lnTo>
                  <a:lnTo>
                    <a:pt x="19" y="574"/>
                  </a:lnTo>
                  <a:lnTo>
                    <a:pt x="77" y="651"/>
                  </a:lnTo>
                  <a:lnTo>
                    <a:pt x="134" y="708"/>
                  </a:lnTo>
                  <a:lnTo>
                    <a:pt x="211" y="766"/>
                  </a:lnTo>
                  <a:lnTo>
                    <a:pt x="287" y="785"/>
                  </a:lnTo>
                  <a:lnTo>
                    <a:pt x="383" y="804"/>
                  </a:lnTo>
                  <a:lnTo>
                    <a:pt x="555" y="804"/>
                  </a:lnTo>
                  <a:lnTo>
                    <a:pt x="650" y="766"/>
                  </a:lnTo>
                  <a:lnTo>
                    <a:pt x="727" y="727"/>
                  </a:lnTo>
                  <a:lnTo>
                    <a:pt x="784" y="670"/>
                  </a:lnTo>
                  <a:lnTo>
                    <a:pt x="823" y="613"/>
                  </a:lnTo>
                  <a:lnTo>
                    <a:pt x="861" y="517"/>
                  </a:lnTo>
                  <a:lnTo>
                    <a:pt x="861" y="421"/>
                  </a:lnTo>
                  <a:lnTo>
                    <a:pt x="842" y="326"/>
                  </a:lnTo>
                  <a:lnTo>
                    <a:pt x="803" y="249"/>
                  </a:lnTo>
                  <a:lnTo>
                    <a:pt x="765" y="173"/>
                  </a:lnTo>
                  <a:lnTo>
                    <a:pt x="708" y="115"/>
                  </a:lnTo>
                  <a:lnTo>
                    <a:pt x="650" y="77"/>
                  </a:lnTo>
                  <a:lnTo>
                    <a:pt x="517" y="20"/>
                  </a:lnTo>
                  <a:lnTo>
                    <a:pt x="3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0"/>
            <p:cNvSpPr/>
            <p:nvPr/>
          </p:nvSpPr>
          <p:spPr>
            <a:xfrm>
              <a:off x="2745300" y="644650"/>
              <a:ext cx="21550" cy="20575"/>
            </a:xfrm>
            <a:custGeom>
              <a:avLst/>
              <a:gdLst/>
              <a:ahLst/>
              <a:cxnLst/>
              <a:rect l="l" t="t" r="r" b="b"/>
              <a:pathLst>
                <a:path w="862" h="823" extrusionOk="0">
                  <a:moveTo>
                    <a:pt x="383" y="0"/>
                  </a:moveTo>
                  <a:lnTo>
                    <a:pt x="249" y="19"/>
                  </a:lnTo>
                  <a:lnTo>
                    <a:pt x="192" y="58"/>
                  </a:lnTo>
                  <a:lnTo>
                    <a:pt x="134" y="96"/>
                  </a:lnTo>
                  <a:lnTo>
                    <a:pt x="77" y="153"/>
                  </a:lnTo>
                  <a:lnTo>
                    <a:pt x="39" y="211"/>
                  </a:lnTo>
                  <a:lnTo>
                    <a:pt x="20" y="287"/>
                  </a:lnTo>
                  <a:lnTo>
                    <a:pt x="1" y="364"/>
                  </a:lnTo>
                  <a:lnTo>
                    <a:pt x="1" y="478"/>
                  </a:lnTo>
                  <a:lnTo>
                    <a:pt x="39" y="574"/>
                  </a:lnTo>
                  <a:lnTo>
                    <a:pt x="77" y="651"/>
                  </a:lnTo>
                  <a:lnTo>
                    <a:pt x="134" y="727"/>
                  </a:lnTo>
                  <a:lnTo>
                    <a:pt x="211" y="765"/>
                  </a:lnTo>
                  <a:lnTo>
                    <a:pt x="287" y="804"/>
                  </a:lnTo>
                  <a:lnTo>
                    <a:pt x="383" y="823"/>
                  </a:lnTo>
                  <a:lnTo>
                    <a:pt x="479" y="823"/>
                  </a:lnTo>
                  <a:lnTo>
                    <a:pt x="574" y="804"/>
                  </a:lnTo>
                  <a:lnTo>
                    <a:pt x="651" y="784"/>
                  </a:lnTo>
                  <a:lnTo>
                    <a:pt x="727" y="727"/>
                  </a:lnTo>
                  <a:lnTo>
                    <a:pt x="785" y="689"/>
                  </a:lnTo>
                  <a:lnTo>
                    <a:pt x="842" y="612"/>
                  </a:lnTo>
                  <a:lnTo>
                    <a:pt x="861" y="536"/>
                  </a:lnTo>
                  <a:lnTo>
                    <a:pt x="861" y="440"/>
                  </a:lnTo>
                  <a:lnTo>
                    <a:pt x="842" y="325"/>
                  </a:lnTo>
                  <a:lnTo>
                    <a:pt x="804" y="249"/>
                  </a:lnTo>
                  <a:lnTo>
                    <a:pt x="766" y="191"/>
                  </a:lnTo>
                  <a:lnTo>
                    <a:pt x="708" y="134"/>
                  </a:lnTo>
                  <a:lnTo>
                    <a:pt x="651" y="77"/>
                  </a:lnTo>
                  <a:lnTo>
                    <a:pt x="517" y="19"/>
                  </a:lnTo>
                  <a:lnTo>
                    <a:pt x="3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0"/>
            <p:cNvSpPr/>
            <p:nvPr/>
          </p:nvSpPr>
          <p:spPr>
            <a:xfrm>
              <a:off x="2777825" y="613550"/>
              <a:ext cx="21525" cy="69375"/>
            </a:xfrm>
            <a:custGeom>
              <a:avLst/>
              <a:gdLst/>
              <a:ahLst/>
              <a:cxnLst/>
              <a:rect l="l" t="t" r="r" b="b"/>
              <a:pathLst>
                <a:path w="861" h="2775" extrusionOk="0">
                  <a:moveTo>
                    <a:pt x="249" y="1"/>
                  </a:moveTo>
                  <a:lnTo>
                    <a:pt x="230" y="20"/>
                  </a:lnTo>
                  <a:lnTo>
                    <a:pt x="230" y="39"/>
                  </a:lnTo>
                  <a:lnTo>
                    <a:pt x="364" y="288"/>
                  </a:lnTo>
                  <a:lnTo>
                    <a:pt x="478" y="537"/>
                  </a:lnTo>
                  <a:lnTo>
                    <a:pt x="574" y="785"/>
                  </a:lnTo>
                  <a:lnTo>
                    <a:pt x="650" y="1053"/>
                  </a:lnTo>
                  <a:lnTo>
                    <a:pt x="708" y="1302"/>
                  </a:lnTo>
                  <a:lnTo>
                    <a:pt x="765" y="1569"/>
                  </a:lnTo>
                  <a:lnTo>
                    <a:pt x="803" y="1856"/>
                  </a:lnTo>
                  <a:lnTo>
                    <a:pt x="803" y="2048"/>
                  </a:lnTo>
                  <a:lnTo>
                    <a:pt x="784" y="2028"/>
                  </a:lnTo>
                  <a:lnTo>
                    <a:pt x="708" y="1971"/>
                  </a:lnTo>
                  <a:lnTo>
                    <a:pt x="612" y="1933"/>
                  </a:lnTo>
                  <a:lnTo>
                    <a:pt x="517" y="1895"/>
                  </a:lnTo>
                  <a:lnTo>
                    <a:pt x="402" y="1895"/>
                  </a:lnTo>
                  <a:lnTo>
                    <a:pt x="306" y="1914"/>
                  </a:lnTo>
                  <a:lnTo>
                    <a:pt x="210" y="1971"/>
                  </a:lnTo>
                  <a:lnTo>
                    <a:pt x="115" y="2028"/>
                  </a:lnTo>
                  <a:lnTo>
                    <a:pt x="57" y="2124"/>
                  </a:lnTo>
                  <a:lnTo>
                    <a:pt x="19" y="2220"/>
                  </a:lnTo>
                  <a:lnTo>
                    <a:pt x="0" y="2315"/>
                  </a:lnTo>
                  <a:lnTo>
                    <a:pt x="19" y="2430"/>
                  </a:lnTo>
                  <a:lnTo>
                    <a:pt x="38" y="2526"/>
                  </a:lnTo>
                  <a:lnTo>
                    <a:pt x="96" y="2621"/>
                  </a:lnTo>
                  <a:lnTo>
                    <a:pt x="153" y="2698"/>
                  </a:lnTo>
                  <a:lnTo>
                    <a:pt x="230" y="2774"/>
                  </a:lnTo>
                  <a:lnTo>
                    <a:pt x="249" y="2774"/>
                  </a:lnTo>
                  <a:lnTo>
                    <a:pt x="268" y="2755"/>
                  </a:lnTo>
                  <a:lnTo>
                    <a:pt x="268" y="2736"/>
                  </a:lnTo>
                  <a:lnTo>
                    <a:pt x="268" y="2717"/>
                  </a:lnTo>
                  <a:lnTo>
                    <a:pt x="191" y="2660"/>
                  </a:lnTo>
                  <a:lnTo>
                    <a:pt x="134" y="2583"/>
                  </a:lnTo>
                  <a:lnTo>
                    <a:pt x="96" y="2507"/>
                  </a:lnTo>
                  <a:lnTo>
                    <a:pt x="57" y="2411"/>
                  </a:lnTo>
                  <a:lnTo>
                    <a:pt x="57" y="2334"/>
                  </a:lnTo>
                  <a:lnTo>
                    <a:pt x="77" y="2239"/>
                  </a:lnTo>
                  <a:lnTo>
                    <a:pt x="115" y="2143"/>
                  </a:lnTo>
                  <a:lnTo>
                    <a:pt x="153" y="2067"/>
                  </a:lnTo>
                  <a:lnTo>
                    <a:pt x="230" y="2009"/>
                  </a:lnTo>
                  <a:lnTo>
                    <a:pt x="325" y="1971"/>
                  </a:lnTo>
                  <a:lnTo>
                    <a:pt x="402" y="1952"/>
                  </a:lnTo>
                  <a:lnTo>
                    <a:pt x="497" y="1952"/>
                  </a:lnTo>
                  <a:lnTo>
                    <a:pt x="593" y="1971"/>
                  </a:lnTo>
                  <a:lnTo>
                    <a:pt x="689" y="2009"/>
                  </a:lnTo>
                  <a:lnTo>
                    <a:pt x="746" y="2067"/>
                  </a:lnTo>
                  <a:lnTo>
                    <a:pt x="823" y="2143"/>
                  </a:lnTo>
                  <a:lnTo>
                    <a:pt x="861" y="2143"/>
                  </a:lnTo>
                  <a:lnTo>
                    <a:pt x="861" y="2124"/>
                  </a:lnTo>
                  <a:lnTo>
                    <a:pt x="860" y="2105"/>
                  </a:lnTo>
                  <a:lnTo>
                    <a:pt x="860" y="2105"/>
                  </a:lnTo>
                  <a:lnTo>
                    <a:pt x="861" y="2105"/>
                  </a:lnTo>
                  <a:lnTo>
                    <a:pt x="859" y="2104"/>
                  </a:lnTo>
                  <a:lnTo>
                    <a:pt x="842" y="1837"/>
                  </a:lnTo>
                  <a:lnTo>
                    <a:pt x="823" y="1569"/>
                  </a:lnTo>
                  <a:lnTo>
                    <a:pt x="765" y="1302"/>
                  </a:lnTo>
                  <a:lnTo>
                    <a:pt x="708" y="1034"/>
                  </a:lnTo>
                  <a:lnTo>
                    <a:pt x="612" y="766"/>
                  </a:lnTo>
                  <a:lnTo>
                    <a:pt x="517" y="517"/>
                  </a:lnTo>
                  <a:lnTo>
                    <a:pt x="402" y="250"/>
                  </a:lnTo>
                  <a:lnTo>
                    <a:pt x="287" y="20"/>
                  </a:lnTo>
                  <a:lnTo>
                    <a:pt x="26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0"/>
            <p:cNvSpPr/>
            <p:nvPr/>
          </p:nvSpPr>
          <p:spPr>
            <a:xfrm>
              <a:off x="2806975" y="689100"/>
              <a:ext cx="12475" cy="27775"/>
            </a:xfrm>
            <a:custGeom>
              <a:avLst/>
              <a:gdLst/>
              <a:ahLst/>
              <a:cxnLst/>
              <a:rect l="l" t="t" r="r" b="b"/>
              <a:pathLst>
                <a:path w="499" h="1111" extrusionOk="0">
                  <a:moveTo>
                    <a:pt x="402" y="1"/>
                  </a:moveTo>
                  <a:lnTo>
                    <a:pt x="402" y="20"/>
                  </a:lnTo>
                  <a:lnTo>
                    <a:pt x="441" y="173"/>
                  </a:lnTo>
                  <a:lnTo>
                    <a:pt x="441" y="326"/>
                  </a:lnTo>
                  <a:lnTo>
                    <a:pt x="422" y="460"/>
                  </a:lnTo>
                  <a:lnTo>
                    <a:pt x="383" y="613"/>
                  </a:lnTo>
                  <a:lnTo>
                    <a:pt x="326" y="747"/>
                  </a:lnTo>
                  <a:lnTo>
                    <a:pt x="249" y="862"/>
                  </a:lnTo>
                  <a:lnTo>
                    <a:pt x="135" y="976"/>
                  </a:lnTo>
                  <a:lnTo>
                    <a:pt x="20" y="1053"/>
                  </a:lnTo>
                  <a:lnTo>
                    <a:pt x="1" y="1072"/>
                  </a:lnTo>
                  <a:lnTo>
                    <a:pt x="20" y="1091"/>
                  </a:lnTo>
                  <a:lnTo>
                    <a:pt x="20" y="1110"/>
                  </a:lnTo>
                  <a:lnTo>
                    <a:pt x="58" y="1110"/>
                  </a:lnTo>
                  <a:lnTo>
                    <a:pt x="173" y="1015"/>
                  </a:lnTo>
                  <a:lnTo>
                    <a:pt x="288" y="900"/>
                  </a:lnTo>
                  <a:lnTo>
                    <a:pt x="383" y="766"/>
                  </a:lnTo>
                  <a:lnTo>
                    <a:pt x="441" y="632"/>
                  </a:lnTo>
                  <a:lnTo>
                    <a:pt x="479" y="479"/>
                  </a:lnTo>
                  <a:lnTo>
                    <a:pt x="498" y="326"/>
                  </a:lnTo>
                  <a:lnTo>
                    <a:pt x="498" y="173"/>
                  </a:lnTo>
                  <a:lnTo>
                    <a:pt x="460"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0"/>
            <p:cNvSpPr/>
            <p:nvPr/>
          </p:nvSpPr>
          <p:spPr>
            <a:xfrm>
              <a:off x="2956175" y="418950"/>
              <a:ext cx="45450" cy="63150"/>
            </a:xfrm>
            <a:custGeom>
              <a:avLst/>
              <a:gdLst/>
              <a:ahLst/>
              <a:cxnLst/>
              <a:rect l="l" t="t" r="r" b="b"/>
              <a:pathLst>
                <a:path w="1818" h="2526" fill="none" extrusionOk="0">
                  <a:moveTo>
                    <a:pt x="1703" y="2066"/>
                  </a:moveTo>
                  <a:lnTo>
                    <a:pt x="1703" y="2066"/>
                  </a:lnTo>
                  <a:lnTo>
                    <a:pt x="1760" y="1990"/>
                  </a:lnTo>
                  <a:lnTo>
                    <a:pt x="1798" y="1894"/>
                  </a:lnTo>
                  <a:lnTo>
                    <a:pt x="1817" y="1798"/>
                  </a:lnTo>
                  <a:lnTo>
                    <a:pt x="1798" y="1703"/>
                  </a:lnTo>
                  <a:lnTo>
                    <a:pt x="1760" y="1607"/>
                  </a:lnTo>
                  <a:lnTo>
                    <a:pt x="1722" y="1512"/>
                  </a:lnTo>
                  <a:lnTo>
                    <a:pt x="1626" y="1358"/>
                  </a:lnTo>
                  <a:lnTo>
                    <a:pt x="1626" y="1358"/>
                  </a:lnTo>
                  <a:lnTo>
                    <a:pt x="1588" y="1301"/>
                  </a:lnTo>
                  <a:lnTo>
                    <a:pt x="1530" y="1282"/>
                  </a:lnTo>
                  <a:lnTo>
                    <a:pt x="1492" y="1244"/>
                  </a:lnTo>
                  <a:lnTo>
                    <a:pt x="1435" y="1244"/>
                  </a:lnTo>
                  <a:lnTo>
                    <a:pt x="1377" y="1244"/>
                  </a:lnTo>
                  <a:lnTo>
                    <a:pt x="1320" y="1244"/>
                  </a:lnTo>
                  <a:lnTo>
                    <a:pt x="1263" y="1263"/>
                  </a:lnTo>
                  <a:lnTo>
                    <a:pt x="1224" y="1301"/>
                  </a:lnTo>
                  <a:lnTo>
                    <a:pt x="1224" y="1301"/>
                  </a:lnTo>
                  <a:lnTo>
                    <a:pt x="937" y="1588"/>
                  </a:lnTo>
                  <a:lnTo>
                    <a:pt x="708" y="1894"/>
                  </a:lnTo>
                  <a:lnTo>
                    <a:pt x="708" y="1894"/>
                  </a:lnTo>
                  <a:lnTo>
                    <a:pt x="842" y="1550"/>
                  </a:lnTo>
                  <a:lnTo>
                    <a:pt x="957" y="1225"/>
                  </a:lnTo>
                  <a:lnTo>
                    <a:pt x="1052" y="919"/>
                  </a:lnTo>
                  <a:lnTo>
                    <a:pt x="1090" y="651"/>
                  </a:lnTo>
                  <a:lnTo>
                    <a:pt x="1090" y="651"/>
                  </a:lnTo>
                  <a:lnTo>
                    <a:pt x="1090" y="536"/>
                  </a:lnTo>
                  <a:lnTo>
                    <a:pt x="1071" y="421"/>
                  </a:lnTo>
                  <a:lnTo>
                    <a:pt x="995" y="326"/>
                  </a:lnTo>
                  <a:lnTo>
                    <a:pt x="918" y="230"/>
                  </a:lnTo>
                  <a:lnTo>
                    <a:pt x="823" y="173"/>
                  </a:lnTo>
                  <a:lnTo>
                    <a:pt x="727" y="115"/>
                  </a:lnTo>
                  <a:lnTo>
                    <a:pt x="498" y="20"/>
                  </a:lnTo>
                  <a:lnTo>
                    <a:pt x="498" y="20"/>
                  </a:lnTo>
                  <a:lnTo>
                    <a:pt x="440" y="1"/>
                  </a:lnTo>
                  <a:lnTo>
                    <a:pt x="364" y="20"/>
                  </a:lnTo>
                  <a:lnTo>
                    <a:pt x="287" y="20"/>
                  </a:lnTo>
                  <a:lnTo>
                    <a:pt x="230" y="58"/>
                  </a:lnTo>
                  <a:lnTo>
                    <a:pt x="172" y="96"/>
                  </a:lnTo>
                  <a:lnTo>
                    <a:pt x="134" y="134"/>
                  </a:lnTo>
                  <a:lnTo>
                    <a:pt x="96" y="211"/>
                  </a:lnTo>
                  <a:lnTo>
                    <a:pt x="77" y="268"/>
                  </a:lnTo>
                  <a:lnTo>
                    <a:pt x="77" y="268"/>
                  </a:lnTo>
                  <a:lnTo>
                    <a:pt x="19" y="632"/>
                  </a:lnTo>
                  <a:lnTo>
                    <a:pt x="0" y="995"/>
                  </a:lnTo>
                  <a:lnTo>
                    <a:pt x="19" y="1358"/>
                  </a:lnTo>
                  <a:lnTo>
                    <a:pt x="58" y="1722"/>
                  </a:lnTo>
                  <a:lnTo>
                    <a:pt x="58" y="1722"/>
                  </a:lnTo>
                  <a:lnTo>
                    <a:pt x="574" y="2104"/>
                  </a:lnTo>
                  <a:lnTo>
                    <a:pt x="1090" y="2525"/>
                  </a:lnTo>
                  <a:lnTo>
                    <a:pt x="1090" y="2525"/>
                  </a:lnTo>
                  <a:lnTo>
                    <a:pt x="1435" y="2296"/>
                  </a:lnTo>
                  <a:lnTo>
                    <a:pt x="1588" y="2181"/>
                  </a:lnTo>
                  <a:lnTo>
                    <a:pt x="1703" y="20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0"/>
            <p:cNvSpPr/>
            <p:nvPr/>
          </p:nvSpPr>
          <p:spPr>
            <a:xfrm>
              <a:off x="2719000" y="678125"/>
              <a:ext cx="36375" cy="36350"/>
            </a:xfrm>
            <a:custGeom>
              <a:avLst/>
              <a:gdLst/>
              <a:ahLst/>
              <a:cxnLst/>
              <a:rect l="l" t="t" r="r" b="b"/>
              <a:pathLst>
                <a:path w="1455" h="1454" extrusionOk="0">
                  <a:moveTo>
                    <a:pt x="689" y="0"/>
                  </a:moveTo>
                  <a:lnTo>
                    <a:pt x="536" y="19"/>
                  </a:lnTo>
                  <a:lnTo>
                    <a:pt x="402" y="77"/>
                  </a:lnTo>
                  <a:lnTo>
                    <a:pt x="268" y="153"/>
                  </a:lnTo>
                  <a:lnTo>
                    <a:pt x="173" y="249"/>
                  </a:lnTo>
                  <a:lnTo>
                    <a:pt x="77" y="383"/>
                  </a:lnTo>
                  <a:lnTo>
                    <a:pt x="20" y="516"/>
                  </a:lnTo>
                  <a:lnTo>
                    <a:pt x="1" y="650"/>
                  </a:lnTo>
                  <a:lnTo>
                    <a:pt x="1" y="803"/>
                  </a:lnTo>
                  <a:lnTo>
                    <a:pt x="39" y="956"/>
                  </a:lnTo>
                  <a:lnTo>
                    <a:pt x="115" y="1109"/>
                  </a:lnTo>
                  <a:lnTo>
                    <a:pt x="249" y="1262"/>
                  </a:lnTo>
                  <a:lnTo>
                    <a:pt x="364" y="1339"/>
                  </a:lnTo>
                  <a:lnTo>
                    <a:pt x="479" y="1396"/>
                  </a:lnTo>
                  <a:lnTo>
                    <a:pt x="593" y="1435"/>
                  </a:lnTo>
                  <a:lnTo>
                    <a:pt x="727" y="1454"/>
                  </a:lnTo>
                  <a:lnTo>
                    <a:pt x="842" y="1454"/>
                  </a:lnTo>
                  <a:lnTo>
                    <a:pt x="957" y="1415"/>
                  </a:lnTo>
                  <a:lnTo>
                    <a:pt x="1072" y="1377"/>
                  </a:lnTo>
                  <a:lnTo>
                    <a:pt x="1167" y="1320"/>
                  </a:lnTo>
                  <a:lnTo>
                    <a:pt x="1263" y="1224"/>
                  </a:lnTo>
                  <a:lnTo>
                    <a:pt x="1339" y="1148"/>
                  </a:lnTo>
                  <a:lnTo>
                    <a:pt x="1397" y="1033"/>
                  </a:lnTo>
                  <a:lnTo>
                    <a:pt x="1435" y="937"/>
                  </a:lnTo>
                  <a:lnTo>
                    <a:pt x="1454" y="803"/>
                  </a:lnTo>
                  <a:lnTo>
                    <a:pt x="1454" y="689"/>
                  </a:lnTo>
                  <a:lnTo>
                    <a:pt x="1416" y="555"/>
                  </a:lnTo>
                  <a:lnTo>
                    <a:pt x="1359" y="402"/>
                  </a:lnTo>
                  <a:lnTo>
                    <a:pt x="1244" y="249"/>
                  </a:lnTo>
                  <a:lnTo>
                    <a:pt x="1110" y="115"/>
                  </a:lnTo>
                  <a:lnTo>
                    <a:pt x="976" y="38"/>
                  </a:lnTo>
                  <a:lnTo>
                    <a:pt x="823"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0"/>
            <p:cNvSpPr/>
            <p:nvPr/>
          </p:nvSpPr>
          <p:spPr>
            <a:xfrm>
              <a:off x="2850025" y="673800"/>
              <a:ext cx="36825" cy="36375"/>
            </a:xfrm>
            <a:custGeom>
              <a:avLst/>
              <a:gdLst/>
              <a:ahLst/>
              <a:cxnLst/>
              <a:rect l="l" t="t" r="r" b="b"/>
              <a:pathLst>
                <a:path w="1473" h="1455" extrusionOk="0">
                  <a:moveTo>
                    <a:pt x="689" y="1"/>
                  </a:moveTo>
                  <a:lnTo>
                    <a:pt x="536" y="20"/>
                  </a:lnTo>
                  <a:lnTo>
                    <a:pt x="402" y="77"/>
                  </a:lnTo>
                  <a:lnTo>
                    <a:pt x="287" y="154"/>
                  </a:lnTo>
                  <a:lnTo>
                    <a:pt x="172" y="269"/>
                  </a:lnTo>
                  <a:lnTo>
                    <a:pt x="96" y="383"/>
                  </a:lnTo>
                  <a:lnTo>
                    <a:pt x="19" y="517"/>
                  </a:lnTo>
                  <a:lnTo>
                    <a:pt x="0" y="651"/>
                  </a:lnTo>
                  <a:lnTo>
                    <a:pt x="0" y="804"/>
                  </a:lnTo>
                  <a:lnTo>
                    <a:pt x="38" y="957"/>
                  </a:lnTo>
                  <a:lnTo>
                    <a:pt x="134" y="1110"/>
                  </a:lnTo>
                  <a:lnTo>
                    <a:pt x="268" y="1263"/>
                  </a:lnTo>
                  <a:lnTo>
                    <a:pt x="364" y="1359"/>
                  </a:lnTo>
                  <a:lnTo>
                    <a:pt x="478" y="1416"/>
                  </a:lnTo>
                  <a:lnTo>
                    <a:pt x="612" y="1455"/>
                  </a:lnTo>
                  <a:lnTo>
                    <a:pt x="842" y="1455"/>
                  </a:lnTo>
                  <a:lnTo>
                    <a:pt x="976" y="1416"/>
                  </a:lnTo>
                  <a:lnTo>
                    <a:pt x="1071" y="1378"/>
                  </a:lnTo>
                  <a:lnTo>
                    <a:pt x="1186" y="1321"/>
                  </a:lnTo>
                  <a:lnTo>
                    <a:pt x="1263" y="1244"/>
                  </a:lnTo>
                  <a:lnTo>
                    <a:pt x="1339" y="1149"/>
                  </a:lnTo>
                  <a:lnTo>
                    <a:pt x="1416" y="1053"/>
                  </a:lnTo>
                  <a:lnTo>
                    <a:pt x="1454" y="938"/>
                  </a:lnTo>
                  <a:lnTo>
                    <a:pt x="1473" y="823"/>
                  </a:lnTo>
                  <a:lnTo>
                    <a:pt x="1454" y="689"/>
                  </a:lnTo>
                  <a:lnTo>
                    <a:pt x="1435" y="556"/>
                  </a:lnTo>
                  <a:lnTo>
                    <a:pt x="1358" y="422"/>
                  </a:lnTo>
                  <a:lnTo>
                    <a:pt x="1243" y="250"/>
                  </a:lnTo>
                  <a:lnTo>
                    <a:pt x="1129" y="116"/>
                  </a:lnTo>
                  <a:lnTo>
                    <a:pt x="976" y="39"/>
                  </a:lnTo>
                  <a:lnTo>
                    <a:pt x="842" y="1"/>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0"/>
            <p:cNvSpPr/>
            <p:nvPr/>
          </p:nvSpPr>
          <p:spPr>
            <a:xfrm>
              <a:off x="2821800" y="591575"/>
              <a:ext cx="42575" cy="41625"/>
            </a:xfrm>
            <a:custGeom>
              <a:avLst/>
              <a:gdLst/>
              <a:ahLst/>
              <a:cxnLst/>
              <a:rect l="l" t="t" r="r" b="b"/>
              <a:pathLst>
                <a:path w="1703" h="1665" extrusionOk="0">
                  <a:moveTo>
                    <a:pt x="307" y="0"/>
                  </a:moveTo>
                  <a:lnTo>
                    <a:pt x="230" y="19"/>
                  </a:lnTo>
                  <a:lnTo>
                    <a:pt x="173" y="38"/>
                  </a:lnTo>
                  <a:lnTo>
                    <a:pt x="115" y="96"/>
                  </a:lnTo>
                  <a:lnTo>
                    <a:pt x="58" y="153"/>
                  </a:lnTo>
                  <a:lnTo>
                    <a:pt x="20" y="230"/>
                  </a:lnTo>
                  <a:lnTo>
                    <a:pt x="20" y="287"/>
                  </a:lnTo>
                  <a:lnTo>
                    <a:pt x="1" y="402"/>
                  </a:lnTo>
                  <a:lnTo>
                    <a:pt x="39" y="497"/>
                  </a:lnTo>
                  <a:lnTo>
                    <a:pt x="115" y="593"/>
                  </a:lnTo>
                  <a:lnTo>
                    <a:pt x="211" y="689"/>
                  </a:lnTo>
                  <a:lnTo>
                    <a:pt x="307" y="746"/>
                  </a:lnTo>
                  <a:lnTo>
                    <a:pt x="517" y="880"/>
                  </a:lnTo>
                  <a:lnTo>
                    <a:pt x="823" y="1052"/>
                  </a:lnTo>
                  <a:lnTo>
                    <a:pt x="1129" y="1243"/>
                  </a:lnTo>
                  <a:lnTo>
                    <a:pt x="1416" y="1454"/>
                  </a:lnTo>
                  <a:lnTo>
                    <a:pt x="1703" y="1664"/>
                  </a:lnTo>
                  <a:lnTo>
                    <a:pt x="1607" y="1358"/>
                  </a:lnTo>
                  <a:lnTo>
                    <a:pt x="1473" y="1033"/>
                  </a:lnTo>
                  <a:lnTo>
                    <a:pt x="1320" y="746"/>
                  </a:lnTo>
                  <a:lnTo>
                    <a:pt x="1244" y="593"/>
                  </a:lnTo>
                  <a:lnTo>
                    <a:pt x="1129" y="478"/>
                  </a:lnTo>
                  <a:lnTo>
                    <a:pt x="1034" y="383"/>
                  </a:lnTo>
                  <a:lnTo>
                    <a:pt x="919" y="268"/>
                  </a:lnTo>
                  <a:lnTo>
                    <a:pt x="766" y="172"/>
                  </a:lnTo>
                  <a:lnTo>
                    <a:pt x="613" y="77"/>
                  </a:lnTo>
                  <a:lnTo>
                    <a:pt x="460" y="19"/>
                  </a:lnTo>
                  <a:lnTo>
                    <a:pt x="383"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0"/>
            <p:cNvSpPr/>
            <p:nvPr/>
          </p:nvSpPr>
          <p:spPr>
            <a:xfrm>
              <a:off x="2851450" y="623600"/>
              <a:ext cx="6725" cy="4800"/>
            </a:xfrm>
            <a:custGeom>
              <a:avLst/>
              <a:gdLst/>
              <a:ahLst/>
              <a:cxnLst/>
              <a:rect l="l" t="t" r="r" b="b"/>
              <a:pathLst>
                <a:path w="269" h="192" extrusionOk="0">
                  <a:moveTo>
                    <a:pt x="1" y="1"/>
                  </a:moveTo>
                  <a:lnTo>
                    <a:pt x="1" y="20"/>
                  </a:lnTo>
                  <a:lnTo>
                    <a:pt x="268" y="192"/>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0"/>
            <p:cNvSpPr/>
            <p:nvPr/>
          </p:nvSpPr>
          <p:spPr>
            <a:xfrm>
              <a:off x="2851450" y="623600"/>
              <a:ext cx="12925" cy="9600"/>
            </a:xfrm>
            <a:custGeom>
              <a:avLst/>
              <a:gdLst/>
              <a:ahLst/>
              <a:cxnLst/>
              <a:rect l="l" t="t" r="r" b="b"/>
              <a:pathLst>
                <a:path w="517" h="384" fill="none" extrusionOk="0">
                  <a:moveTo>
                    <a:pt x="1" y="1"/>
                  </a:moveTo>
                  <a:lnTo>
                    <a:pt x="1" y="1"/>
                  </a:lnTo>
                  <a:lnTo>
                    <a:pt x="1" y="20"/>
                  </a:lnTo>
                  <a:lnTo>
                    <a:pt x="1" y="20"/>
                  </a:lnTo>
                  <a:lnTo>
                    <a:pt x="268" y="192"/>
                  </a:lnTo>
                  <a:lnTo>
                    <a:pt x="517" y="383"/>
                  </a:lnTo>
                  <a:lnTo>
                    <a:pt x="517" y="383"/>
                  </a:lnTo>
                  <a:lnTo>
                    <a:pt x="268" y="19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0"/>
            <p:cNvSpPr/>
            <p:nvPr/>
          </p:nvSpPr>
          <p:spPr>
            <a:xfrm>
              <a:off x="2823250" y="591575"/>
              <a:ext cx="41125" cy="41625"/>
            </a:xfrm>
            <a:custGeom>
              <a:avLst/>
              <a:gdLst/>
              <a:ahLst/>
              <a:cxnLst/>
              <a:rect l="l" t="t" r="r" b="b"/>
              <a:pathLst>
                <a:path w="1645" h="1665" extrusionOk="0">
                  <a:moveTo>
                    <a:pt x="268" y="0"/>
                  </a:moveTo>
                  <a:lnTo>
                    <a:pt x="191" y="19"/>
                  </a:lnTo>
                  <a:lnTo>
                    <a:pt x="115" y="38"/>
                  </a:lnTo>
                  <a:lnTo>
                    <a:pt x="57" y="96"/>
                  </a:lnTo>
                  <a:lnTo>
                    <a:pt x="0" y="153"/>
                  </a:lnTo>
                  <a:lnTo>
                    <a:pt x="0" y="172"/>
                  </a:lnTo>
                  <a:lnTo>
                    <a:pt x="191" y="287"/>
                  </a:lnTo>
                  <a:lnTo>
                    <a:pt x="364" y="402"/>
                  </a:lnTo>
                  <a:lnTo>
                    <a:pt x="536" y="555"/>
                  </a:lnTo>
                  <a:lnTo>
                    <a:pt x="689" y="689"/>
                  </a:lnTo>
                  <a:lnTo>
                    <a:pt x="823" y="842"/>
                  </a:lnTo>
                  <a:lnTo>
                    <a:pt x="937" y="995"/>
                  </a:lnTo>
                  <a:lnTo>
                    <a:pt x="1129" y="1282"/>
                  </a:lnTo>
                  <a:lnTo>
                    <a:pt x="1396" y="1473"/>
                  </a:lnTo>
                  <a:lnTo>
                    <a:pt x="1645" y="1664"/>
                  </a:lnTo>
                  <a:lnTo>
                    <a:pt x="1549" y="1358"/>
                  </a:lnTo>
                  <a:lnTo>
                    <a:pt x="1415" y="1033"/>
                  </a:lnTo>
                  <a:lnTo>
                    <a:pt x="1262" y="746"/>
                  </a:lnTo>
                  <a:lnTo>
                    <a:pt x="1186" y="593"/>
                  </a:lnTo>
                  <a:lnTo>
                    <a:pt x="1071" y="478"/>
                  </a:lnTo>
                  <a:lnTo>
                    <a:pt x="937" y="325"/>
                  </a:lnTo>
                  <a:lnTo>
                    <a:pt x="727" y="172"/>
                  </a:lnTo>
                  <a:lnTo>
                    <a:pt x="612" y="115"/>
                  </a:lnTo>
                  <a:lnTo>
                    <a:pt x="497" y="58"/>
                  </a:lnTo>
                  <a:lnTo>
                    <a:pt x="383" y="19"/>
                  </a:lnTo>
                  <a:lnTo>
                    <a:pt x="26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0"/>
            <p:cNvSpPr/>
            <p:nvPr/>
          </p:nvSpPr>
          <p:spPr>
            <a:xfrm>
              <a:off x="2723775" y="592525"/>
              <a:ext cx="40200" cy="43525"/>
            </a:xfrm>
            <a:custGeom>
              <a:avLst/>
              <a:gdLst/>
              <a:ahLst/>
              <a:cxnLst/>
              <a:rect l="l" t="t" r="r" b="b"/>
              <a:pathLst>
                <a:path w="1608" h="1741" extrusionOk="0">
                  <a:moveTo>
                    <a:pt x="1206" y="0"/>
                  </a:moveTo>
                  <a:lnTo>
                    <a:pt x="1129" y="20"/>
                  </a:lnTo>
                  <a:lnTo>
                    <a:pt x="976" y="96"/>
                  </a:lnTo>
                  <a:lnTo>
                    <a:pt x="823" y="192"/>
                  </a:lnTo>
                  <a:lnTo>
                    <a:pt x="689" y="306"/>
                  </a:lnTo>
                  <a:lnTo>
                    <a:pt x="575" y="421"/>
                  </a:lnTo>
                  <a:lnTo>
                    <a:pt x="479" y="517"/>
                  </a:lnTo>
                  <a:lnTo>
                    <a:pt x="402" y="651"/>
                  </a:lnTo>
                  <a:lnTo>
                    <a:pt x="307" y="804"/>
                  </a:lnTo>
                  <a:lnTo>
                    <a:pt x="173" y="1110"/>
                  </a:lnTo>
                  <a:lnTo>
                    <a:pt x="77" y="1435"/>
                  </a:lnTo>
                  <a:lnTo>
                    <a:pt x="1" y="1741"/>
                  </a:lnTo>
                  <a:lnTo>
                    <a:pt x="269" y="1511"/>
                  </a:lnTo>
                  <a:lnTo>
                    <a:pt x="536" y="1282"/>
                  </a:lnTo>
                  <a:lnTo>
                    <a:pt x="823" y="1072"/>
                  </a:lnTo>
                  <a:lnTo>
                    <a:pt x="1129" y="880"/>
                  </a:lnTo>
                  <a:lnTo>
                    <a:pt x="1321" y="746"/>
                  </a:lnTo>
                  <a:lnTo>
                    <a:pt x="1416" y="670"/>
                  </a:lnTo>
                  <a:lnTo>
                    <a:pt x="1512" y="574"/>
                  </a:lnTo>
                  <a:lnTo>
                    <a:pt x="1569" y="479"/>
                  </a:lnTo>
                  <a:lnTo>
                    <a:pt x="1607" y="364"/>
                  </a:lnTo>
                  <a:lnTo>
                    <a:pt x="1588" y="249"/>
                  </a:lnTo>
                  <a:lnTo>
                    <a:pt x="1569" y="192"/>
                  </a:lnTo>
                  <a:lnTo>
                    <a:pt x="1531" y="134"/>
                  </a:lnTo>
                  <a:lnTo>
                    <a:pt x="1474" y="77"/>
                  </a:lnTo>
                  <a:lnTo>
                    <a:pt x="1416" y="39"/>
                  </a:lnTo>
                  <a:lnTo>
                    <a:pt x="1359"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0"/>
            <p:cNvSpPr/>
            <p:nvPr/>
          </p:nvSpPr>
          <p:spPr>
            <a:xfrm>
              <a:off x="2736225" y="601600"/>
              <a:ext cx="2875" cy="3375"/>
            </a:xfrm>
            <a:custGeom>
              <a:avLst/>
              <a:gdLst/>
              <a:ahLst/>
              <a:cxnLst/>
              <a:rect l="l" t="t" r="r" b="b"/>
              <a:pathLst>
                <a:path w="115" h="135" extrusionOk="0">
                  <a:moveTo>
                    <a:pt x="115" y="1"/>
                  </a:moveTo>
                  <a:lnTo>
                    <a:pt x="115" y="1"/>
                  </a:lnTo>
                  <a:lnTo>
                    <a:pt x="115" y="1"/>
                  </a:lnTo>
                  <a:lnTo>
                    <a:pt x="0" y="135"/>
                  </a:lnTo>
                  <a:lnTo>
                    <a:pt x="0" y="135"/>
                  </a:lnTo>
                  <a:lnTo>
                    <a:pt x="115"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0"/>
            <p:cNvSpPr/>
            <p:nvPr/>
          </p:nvSpPr>
          <p:spPr>
            <a:xfrm>
              <a:off x="2736225" y="601600"/>
              <a:ext cx="2875" cy="3375"/>
            </a:xfrm>
            <a:custGeom>
              <a:avLst/>
              <a:gdLst/>
              <a:ahLst/>
              <a:cxnLst/>
              <a:rect l="l" t="t" r="r" b="b"/>
              <a:pathLst>
                <a:path w="115" h="135" fill="none" extrusionOk="0">
                  <a:moveTo>
                    <a:pt x="115" y="1"/>
                  </a:moveTo>
                  <a:lnTo>
                    <a:pt x="115" y="1"/>
                  </a:lnTo>
                  <a:lnTo>
                    <a:pt x="115" y="1"/>
                  </a:lnTo>
                  <a:lnTo>
                    <a:pt x="0" y="135"/>
                  </a:lnTo>
                  <a:lnTo>
                    <a:pt x="0" y="135"/>
                  </a:lnTo>
                  <a:lnTo>
                    <a:pt x="1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0"/>
            <p:cNvSpPr/>
            <p:nvPr/>
          </p:nvSpPr>
          <p:spPr>
            <a:xfrm>
              <a:off x="2739075" y="592525"/>
              <a:ext cx="16775" cy="9100"/>
            </a:xfrm>
            <a:custGeom>
              <a:avLst/>
              <a:gdLst/>
              <a:ahLst/>
              <a:cxnLst/>
              <a:rect l="l" t="t" r="r" b="b"/>
              <a:pathLst>
                <a:path w="671" h="364"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0"/>
            <p:cNvSpPr/>
            <p:nvPr/>
          </p:nvSpPr>
          <p:spPr>
            <a:xfrm>
              <a:off x="2739075" y="592525"/>
              <a:ext cx="16775" cy="9100"/>
            </a:xfrm>
            <a:custGeom>
              <a:avLst/>
              <a:gdLst/>
              <a:ahLst/>
              <a:cxnLst/>
              <a:rect l="l" t="t" r="r" b="b"/>
              <a:pathLst>
                <a:path w="671" h="364" fill="none"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0"/>
            <p:cNvSpPr/>
            <p:nvPr/>
          </p:nvSpPr>
          <p:spPr>
            <a:xfrm>
              <a:off x="2723775" y="604950"/>
              <a:ext cx="12475" cy="31100"/>
            </a:xfrm>
            <a:custGeom>
              <a:avLst/>
              <a:gdLst/>
              <a:ahLst/>
              <a:cxnLst/>
              <a:rect l="l" t="t" r="r" b="b"/>
              <a:pathLst>
                <a:path w="499" h="1244" extrusionOk="0">
                  <a:moveTo>
                    <a:pt x="288" y="995"/>
                  </a:moveTo>
                  <a:lnTo>
                    <a:pt x="288" y="995"/>
                  </a:lnTo>
                  <a:lnTo>
                    <a:pt x="1" y="1244"/>
                  </a:lnTo>
                  <a:lnTo>
                    <a:pt x="1" y="1244"/>
                  </a:lnTo>
                  <a:lnTo>
                    <a:pt x="288" y="995"/>
                  </a:lnTo>
                  <a:lnTo>
                    <a:pt x="288" y="995"/>
                  </a:lnTo>
                  <a:lnTo>
                    <a:pt x="288" y="995"/>
                  </a:lnTo>
                  <a:close/>
                  <a:moveTo>
                    <a:pt x="479" y="20"/>
                  </a:moveTo>
                  <a:lnTo>
                    <a:pt x="479" y="20"/>
                  </a:lnTo>
                  <a:lnTo>
                    <a:pt x="479" y="20"/>
                  </a:lnTo>
                  <a:lnTo>
                    <a:pt x="402" y="154"/>
                  </a:lnTo>
                  <a:lnTo>
                    <a:pt x="307" y="307"/>
                  </a:lnTo>
                  <a:lnTo>
                    <a:pt x="173" y="613"/>
                  </a:lnTo>
                  <a:lnTo>
                    <a:pt x="77" y="938"/>
                  </a:lnTo>
                  <a:lnTo>
                    <a:pt x="1" y="1244"/>
                  </a:lnTo>
                  <a:lnTo>
                    <a:pt x="1" y="1244"/>
                  </a:lnTo>
                  <a:lnTo>
                    <a:pt x="1" y="1244"/>
                  </a:lnTo>
                  <a:lnTo>
                    <a:pt x="77" y="938"/>
                  </a:lnTo>
                  <a:lnTo>
                    <a:pt x="173" y="613"/>
                  </a:lnTo>
                  <a:lnTo>
                    <a:pt x="307" y="307"/>
                  </a:lnTo>
                  <a:lnTo>
                    <a:pt x="402" y="154"/>
                  </a:lnTo>
                  <a:lnTo>
                    <a:pt x="479" y="20"/>
                  </a:lnTo>
                  <a:lnTo>
                    <a:pt x="479" y="20"/>
                  </a:lnTo>
                  <a:close/>
                  <a:moveTo>
                    <a:pt x="498" y="20"/>
                  </a:moveTo>
                  <a:lnTo>
                    <a:pt x="498" y="20"/>
                  </a:lnTo>
                  <a:lnTo>
                    <a:pt x="498" y="20"/>
                  </a:lnTo>
                  <a:lnTo>
                    <a:pt x="498" y="20"/>
                  </a:lnTo>
                  <a:lnTo>
                    <a:pt x="498" y="20"/>
                  </a:lnTo>
                  <a:close/>
                  <a:moveTo>
                    <a:pt x="498" y="1"/>
                  </a:moveTo>
                  <a:lnTo>
                    <a:pt x="498" y="1"/>
                  </a:lnTo>
                  <a:lnTo>
                    <a:pt x="498" y="1"/>
                  </a:lnTo>
                  <a:lnTo>
                    <a:pt x="498" y="1"/>
                  </a:lnTo>
                  <a:lnTo>
                    <a:pt x="498" y="1"/>
                  </a:lnTo>
                  <a:close/>
                  <a:moveTo>
                    <a:pt x="498" y="1"/>
                  </a:moveTo>
                  <a:lnTo>
                    <a:pt x="498" y="1"/>
                  </a:lnTo>
                  <a:lnTo>
                    <a:pt x="498" y="1"/>
                  </a:lnTo>
                  <a:lnTo>
                    <a:pt x="498" y="1"/>
                  </a:lnTo>
                  <a:lnTo>
                    <a:pt x="498"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0"/>
            <p:cNvSpPr/>
            <p:nvPr/>
          </p:nvSpPr>
          <p:spPr>
            <a:xfrm>
              <a:off x="2723775" y="629825"/>
              <a:ext cx="7200" cy="6225"/>
            </a:xfrm>
            <a:custGeom>
              <a:avLst/>
              <a:gdLst/>
              <a:ahLst/>
              <a:cxnLst/>
              <a:rect l="l" t="t" r="r" b="b"/>
              <a:pathLst>
                <a:path w="288" h="249" fill="none" extrusionOk="0">
                  <a:moveTo>
                    <a:pt x="288" y="0"/>
                  </a:moveTo>
                  <a:lnTo>
                    <a:pt x="288" y="0"/>
                  </a:lnTo>
                  <a:lnTo>
                    <a:pt x="1" y="249"/>
                  </a:lnTo>
                  <a:lnTo>
                    <a:pt x="1" y="249"/>
                  </a:lnTo>
                  <a:lnTo>
                    <a:pt x="288" y="0"/>
                  </a:lnTo>
                  <a:lnTo>
                    <a:pt x="288" y="0"/>
                  </a:lnTo>
                  <a:lnTo>
                    <a:pt x="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0"/>
            <p:cNvSpPr/>
            <p:nvPr/>
          </p:nvSpPr>
          <p:spPr>
            <a:xfrm>
              <a:off x="2723775" y="605425"/>
              <a:ext cx="11975" cy="30625"/>
            </a:xfrm>
            <a:custGeom>
              <a:avLst/>
              <a:gdLst/>
              <a:ahLst/>
              <a:cxnLst/>
              <a:rect l="l" t="t" r="r" b="b"/>
              <a:pathLst>
                <a:path w="479" h="1225" fill="none" extrusionOk="0">
                  <a:moveTo>
                    <a:pt x="479" y="1"/>
                  </a:moveTo>
                  <a:lnTo>
                    <a:pt x="479" y="1"/>
                  </a:lnTo>
                  <a:lnTo>
                    <a:pt x="479" y="1"/>
                  </a:lnTo>
                  <a:lnTo>
                    <a:pt x="402" y="135"/>
                  </a:lnTo>
                  <a:lnTo>
                    <a:pt x="307" y="288"/>
                  </a:lnTo>
                  <a:lnTo>
                    <a:pt x="173" y="594"/>
                  </a:lnTo>
                  <a:lnTo>
                    <a:pt x="77" y="919"/>
                  </a:lnTo>
                  <a:lnTo>
                    <a:pt x="1" y="1225"/>
                  </a:lnTo>
                  <a:lnTo>
                    <a:pt x="1" y="1225"/>
                  </a:lnTo>
                  <a:lnTo>
                    <a:pt x="1" y="1225"/>
                  </a:lnTo>
                  <a:lnTo>
                    <a:pt x="77" y="919"/>
                  </a:lnTo>
                  <a:lnTo>
                    <a:pt x="173" y="594"/>
                  </a:lnTo>
                  <a:lnTo>
                    <a:pt x="307" y="288"/>
                  </a:lnTo>
                  <a:lnTo>
                    <a:pt x="402" y="135"/>
                  </a:lnTo>
                  <a:lnTo>
                    <a:pt x="479" y="1"/>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0"/>
            <p:cNvSpPr/>
            <p:nvPr/>
          </p:nvSpPr>
          <p:spPr>
            <a:xfrm>
              <a:off x="2736225" y="6054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0"/>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0"/>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0"/>
            <p:cNvSpPr/>
            <p:nvPr/>
          </p:nvSpPr>
          <p:spPr>
            <a:xfrm>
              <a:off x="2723775" y="592525"/>
              <a:ext cx="38775" cy="43525"/>
            </a:xfrm>
            <a:custGeom>
              <a:avLst/>
              <a:gdLst/>
              <a:ahLst/>
              <a:cxnLst/>
              <a:rect l="l" t="t" r="r" b="b"/>
              <a:pathLst>
                <a:path w="1551" h="1741" extrusionOk="0">
                  <a:moveTo>
                    <a:pt x="1282" y="0"/>
                  </a:moveTo>
                  <a:lnTo>
                    <a:pt x="1206" y="20"/>
                  </a:lnTo>
                  <a:lnTo>
                    <a:pt x="1110" y="39"/>
                  </a:lnTo>
                  <a:lnTo>
                    <a:pt x="938" y="134"/>
                  </a:lnTo>
                  <a:lnTo>
                    <a:pt x="766" y="249"/>
                  </a:lnTo>
                  <a:lnTo>
                    <a:pt x="613" y="364"/>
                  </a:lnTo>
                  <a:lnTo>
                    <a:pt x="498" y="498"/>
                  </a:lnTo>
                  <a:lnTo>
                    <a:pt x="498" y="517"/>
                  </a:lnTo>
                  <a:lnTo>
                    <a:pt x="479" y="517"/>
                  </a:lnTo>
                  <a:lnTo>
                    <a:pt x="402" y="651"/>
                  </a:lnTo>
                  <a:lnTo>
                    <a:pt x="307" y="804"/>
                  </a:lnTo>
                  <a:lnTo>
                    <a:pt x="173" y="1110"/>
                  </a:lnTo>
                  <a:lnTo>
                    <a:pt x="77" y="1435"/>
                  </a:lnTo>
                  <a:lnTo>
                    <a:pt x="1" y="1741"/>
                  </a:lnTo>
                  <a:lnTo>
                    <a:pt x="288" y="1492"/>
                  </a:lnTo>
                  <a:lnTo>
                    <a:pt x="402" y="1282"/>
                  </a:lnTo>
                  <a:lnTo>
                    <a:pt x="517" y="1091"/>
                  </a:lnTo>
                  <a:lnTo>
                    <a:pt x="632" y="938"/>
                  </a:lnTo>
                  <a:lnTo>
                    <a:pt x="747" y="785"/>
                  </a:lnTo>
                  <a:lnTo>
                    <a:pt x="881" y="670"/>
                  </a:lnTo>
                  <a:lnTo>
                    <a:pt x="995" y="555"/>
                  </a:lnTo>
                  <a:lnTo>
                    <a:pt x="1225" y="402"/>
                  </a:lnTo>
                  <a:lnTo>
                    <a:pt x="1340" y="326"/>
                  </a:lnTo>
                  <a:lnTo>
                    <a:pt x="1435" y="249"/>
                  </a:lnTo>
                  <a:lnTo>
                    <a:pt x="1550" y="153"/>
                  </a:lnTo>
                  <a:lnTo>
                    <a:pt x="1531" y="134"/>
                  </a:lnTo>
                  <a:lnTo>
                    <a:pt x="1493" y="77"/>
                  </a:lnTo>
                  <a:lnTo>
                    <a:pt x="1416" y="39"/>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0"/>
            <p:cNvSpPr/>
            <p:nvPr/>
          </p:nvSpPr>
          <p:spPr>
            <a:xfrm>
              <a:off x="2695100" y="615475"/>
              <a:ext cx="12925" cy="12450"/>
            </a:xfrm>
            <a:custGeom>
              <a:avLst/>
              <a:gdLst/>
              <a:ahLst/>
              <a:cxnLst/>
              <a:rect l="l" t="t" r="r" b="b"/>
              <a:pathLst>
                <a:path w="517" h="498" extrusionOk="0">
                  <a:moveTo>
                    <a:pt x="0" y="1"/>
                  </a:moveTo>
                  <a:lnTo>
                    <a:pt x="0" y="20"/>
                  </a:lnTo>
                  <a:lnTo>
                    <a:pt x="0" y="39"/>
                  </a:lnTo>
                  <a:lnTo>
                    <a:pt x="0" y="58"/>
                  </a:lnTo>
                  <a:lnTo>
                    <a:pt x="153" y="134"/>
                  </a:lnTo>
                  <a:lnTo>
                    <a:pt x="268" y="230"/>
                  </a:lnTo>
                  <a:lnTo>
                    <a:pt x="383" y="345"/>
                  </a:lnTo>
                  <a:lnTo>
                    <a:pt x="478" y="479"/>
                  </a:lnTo>
                  <a:lnTo>
                    <a:pt x="498" y="498"/>
                  </a:lnTo>
                  <a:lnTo>
                    <a:pt x="517" y="479"/>
                  </a:lnTo>
                  <a:lnTo>
                    <a:pt x="517" y="460"/>
                  </a:lnTo>
                  <a:lnTo>
                    <a:pt x="421" y="307"/>
                  </a:lnTo>
                  <a:lnTo>
                    <a:pt x="306" y="192"/>
                  </a:lnTo>
                  <a:lnTo>
                    <a:pt x="172" y="77"/>
                  </a:lnTo>
                  <a:lnTo>
                    <a:pt x="38" y="1"/>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0"/>
            <p:cNvSpPr/>
            <p:nvPr/>
          </p:nvSpPr>
          <p:spPr>
            <a:xfrm>
              <a:off x="2695100" y="615475"/>
              <a:ext cx="12925" cy="12450"/>
            </a:xfrm>
            <a:custGeom>
              <a:avLst/>
              <a:gdLst/>
              <a:ahLst/>
              <a:cxnLst/>
              <a:rect l="l" t="t" r="r" b="b"/>
              <a:pathLst>
                <a:path w="517" h="498" fill="none" extrusionOk="0">
                  <a:moveTo>
                    <a:pt x="19" y="1"/>
                  </a:moveTo>
                  <a:lnTo>
                    <a:pt x="19" y="1"/>
                  </a:lnTo>
                  <a:lnTo>
                    <a:pt x="0" y="1"/>
                  </a:lnTo>
                  <a:lnTo>
                    <a:pt x="0" y="20"/>
                  </a:lnTo>
                  <a:lnTo>
                    <a:pt x="0" y="39"/>
                  </a:lnTo>
                  <a:lnTo>
                    <a:pt x="0" y="58"/>
                  </a:lnTo>
                  <a:lnTo>
                    <a:pt x="0" y="58"/>
                  </a:lnTo>
                  <a:lnTo>
                    <a:pt x="153" y="134"/>
                  </a:lnTo>
                  <a:lnTo>
                    <a:pt x="268" y="230"/>
                  </a:lnTo>
                  <a:lnTo>
                    <a:pt x="383" y="345"/>
                  </a:lnTo>
                  <a:lnTo>
                    <a:pt x="478" y="479"/>
                  </a:lnTo>
                  <a:lnTo>
                    <a:pt x="478" y="479"/>
                  </a:lnTo>
                  <a:lnTo>
                    <a:pt x="498" y="498"/>
                  </a:lnTo>
                  <a:lnTo>
                    <a:pt x="498" y="498"/>
                  </a:lnTo>
                  <a:lnTo>
                    <a:pt x="517" y="479"/>
                  </a:lnTo>
                  <a:lnTo>
                    <a:pt x="517" y="460"/>
                  </a:lnTo>
                  <a:lnTo>
                    <a:pt x="517" y="460"/>
                  </a:lnTo>
                  <a:lnTo>
                    <a:pt x="421" y="307"/>
                  </a:lnTo>
                  <a:lnTo>
                    <a:pt x="306" y="192"/>
                  </a:lnTo>
                  <a:lnTo>
                    <a:pt x="172" y="77"/>
                  </a:lnTo>
                  <a:lnTo>
                    <a:pt x="38" y="1"/>
                  </a:lnTo>
                  <a:lnTo>
                    <a:pt x="38"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0"/>
            <p:cNvSpPr/>
            <p:nvPr/>
          </p:nvSpPr>
          <p:spPr>
            <a:xfrm>
              <a:off x="2904525" y="640350"/>
              <a:ext cx="23450" cy="11000"/>
            </a:xfrm>
            <a:custGeom>
              <a:avLst/>
              <a:gdLst/>
              <a:ahLst/>
              <a:cxnLst/>
              <a:rect l="l" t="t" r="r" b="b"/>
              <a:pathLst>
                <a:path w="938" h="440" extrusionOk="0">
                  <a:moveTo>
                    <a:pt x="861" y="0"/>
                  </a:moveTo>
                  <a:lnTo>
                    <a:pt x="747" y="19"/>
                  </a:lnTo>
                  <a:lnTo>
                    <a:pt x="632" y="38"/>
                  </a:lnTo>
                  <a:lnTo>
                    <a:pt x="498" y="57"/>
                  </a:lnTo>
                  <a:lnTo>
                    <a:pt x="402" y="96"/>
                  </a:lnTo>
                  <a:lnTo>
                    <a:pt x="288" y="153"/>
                  </a:lnTo>
                  <a:lnTo>
                    <a:pt x="192" y="230"/>
                  </a:lnTo>
                  <a:lnTo>
                    <a:pt x="96" y="306"/>
                  </a:lnTo>
                  <a:lnTo>
                    <a:pt x="1" y="383"/>
                  </a:lnTo>
                  <a:lnTo>
                    <a:pt x="1" y="402"/>
                  </a:lnTo>
                  <a:lnTo>
                    <a:pt x="1" y="421"/>
                  </a:lnTo>
                  <a:lnTo>
                    <a:pt x="20" y="440"/>
                  </a:lnTo>
                  <a:lnTo>
                    <a:pt x="39" y="421"/>
                  </a:lnTo>
                  <a:lnTo>
                    <a:pt x="135" y="344"/>
                  </a:lnTo>
                  <a:lnTo>
                    <a:pt x="211" y="268"/>
                  </a:lnTo>
                  <a:lnTo>
                    <a:pt x="307" y="210"/>
                  </a:lnTo>
                  <a:lnTo>
                    <a:pt x="421" y="153"/>
                  </a:lnTo>
                  <a:lnTo>
                    <a:pt x="517" y="115"/>
                  </a:lnTo>
                  <a:lnTo>
                    <a:pt x="632" y="96"/>
                  </a:lnTo>
                  <a:lnTo>
                    <a:pt x="747" y="77"/>
                  </a:lnTo>
                  <a:lnTo>
                    <a:pt x="861" y="57"/>
                  </a:lnTo>
                  <a:lnTo>
                    <a:pt x="919" y="57"/>
                  </a:lnTo>
                  <a:lnTo>
                    <a:pt x="938" y="38"/>
                  </a:lnTo>
                  <a:lnTo>
                    <a:pt x="919" y="19"/>
                  </a:lnTo>
                  <a:lnTo>
                    <a:pt x="900"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0"/>
            <p:cNvSpPr/>
            <p:nvPr/>
          </p:nvSpPr>
          <p:spPr>
            <a:xfrm>
              <a:off x="2715650" y="855025"/>
              <a:ext cx="24900" cy="115275"/>
            </a:xfrm>
            <a:custGeom>
              <a:avLst/>
              <a:gdLst/>
              <a:ahLst/>
              <a:cxnLst/>
              <a:rect l="l" t="t" r="r" b="b"/>
              <a:pathLst>
                <a:path w="996" h="4611" extrusionOk="0">
                  <a:moveTo>
                    <a:pt x="957" y="1"/>
                  </a:moveTo>
                  <a:lnTo>
                    <a:pt x="938" y="20"/>
                  </a:lnTo>
                  <a:lnTo>
                    <a:pt x="766" y="575"/>
                  </a:lnTo>
                  <a:lnTo>
                    <a:pt x="613" y="1148"/>
                  </a:lnTo>
                  <a:lnTo>
                    <a:pt x="479" y="1703"/>
                  </a:lnTo>
                  <a:lnTo>
                    <a:pt x="364" y="2277"/>
                  </a:lnTo>
                  <a:lnTo>
                    <a:pt x="249" y="2851"/>
                  </a:lnTo>
                  <a:lnTo>
                    <a:pt x="154" y="3425"/>
                  </a:lnTo>
                  <a:lnTo>
                    <a:pt x="77" y="3998"/>
                  </a:lnTo>
                  <a:lnTo>
                    <a:pt x="1" y="4572"/>
                  </a:lnTo>
                  <a:lnTo>
                    <a:pt x="20" y="4591"/>
                  </a:lnTo>
                  <a:lnTo>
                    <a:pt x="39" y="4610"/>
                  </a:lnTo>
                  <a:lnTo>
                    <a:pt x="58" y="4591"/>
                  </a:lnTo>
                  <a:lnTo>
                    <a:pt x="58" y="4572"/>
                  </a:lnTo>
                  <a:lnTo>
                    <a:pt x="135" y="3998"/>
                  </a:lnTo>
                  <a:lnTo>
                    <a:pt x="211" y="3425"/>
                  </a:lnTo>
                  <a:lnTo>
                    <a:pt x="307" y="2851"/>
                  </a:lnTo>
                  <a:lnTo>
                    <a:pt x="421" y="2296"/>
                  </a:lnTo>
                  <a:lnTo>
                    <a:pt x="536" y="1722"/>
                  </a:lnTo>
                  <a:lnTo>
                    <a:pt x="670" y="1148"/>
                  </a:lnTo>
                  <a:lnTo>
                    <a:pt x="823" y="594"/>
                  </a:lnTo>
                  <a:lnTo>
                    <a:pt x="995" y="39"/>
                  </a:lnTo>
                  <a:lnTo>
                    <a:pt x="995" y="20"/>
                  </a:lnTo>
                  <a:lnTo>
                    <a:pt x="9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0"/>
            <p:cNvSpPr/>
            <p:nvPr/>
          </p:nvSpPr>
          <p:spPr>
            <a:xfrm>
              <a:off x="2917925" y="849300"/>
              <a:ext cx="31575" cy="113350"/>
            </a:xfrm>
            <a:custGeom>
              <a:avLst/>
              <a:gdLst/>
              <a:ahLst/>
              <a:cxnLst/>
              <a:rect l="l" t="t" r="r" b="b"/>
              <a:pathLst>
                <a:path w="1263" h="4534" extrusionOk="0">
                  <a:moveTo>
                    <a:pt x="19" y="0"/>
                  </a:moveTo>
                  <a:lnTo>
                    <a:pt x="0" y="19"/>
                  </a:lnTo>
                  <a:lnTo>
                    <a:pt x="0" y="39"/>
                  </a:lnTo>
                  <a:lnTo>
                    <a:pt x="191" y="593"/>
                  </a:lnTo>
                  <a:lnTo>
                    <a:pt x="383" y="1148"/>
                  </a:lnTo>
                  <a:lnTo>
                    <a:pt x="555" y="1683"/>
                  </a:lnTo>
                  <a:lnTo>
                    <a:pt x="708" y="2257"/>
                  </a:lnTo>
                  <a:lnTo>
                    <a:pt x="861" y="2812"/>
                  </a:lnTo>
                  <a:lnTo>
                    <a:pt x="995" y="3386"/>
                  </a:lnTo>
                  <a:lnTo>
                    <a:pt x="1109" y="3940"/>
                  </a:lnTo>
                  <a:lnTo>
                    <a:pt x="1205" y="4514"/>
                  </a:lnTo>
                  <a:lnTo>
                    <a:pt x="1224" y="4533"/>
                  </a:lnTo>
                  <a:lnTo>
                    <a:pt x="1263" y="4533"/>
                  </a:lnTo>
                  <a:lnTo>
                    <a:pt x="1263" y="4495"/>
                  </a:lnTo>
                  <a:lnTo>
                    <a:pt x="1167" y="3940"/>
                  </a:lnTo>
                  <a:lnTo>
                    <a:pt x="1052" y="3367"/>
                  </a:lnTo>
                  <a:lnTo>
                    <a:pt x="918" y="2793"/>
                  </a:lnTo>
                  <a:lnTo>
                    <a:pt x="765" y="2238"/>
                  </a:lnTo>
                  <a:lnTo>
                    <a:pt x="612" y="1683"/>
                  </a:lnTo>
                  <a:lnTo>
                    <a:pt x="440" y="1129"/>
                  </a:lnTo>
                  <a:lnTo>
                    <a:pt x="249" y="574"/>
                  </a:lnTo>
                  <a:lnTo>
                    <a:pt x="58" y="19"/>
                  </a:lnTo>
                  <a:lnTo>
                    <a:pt x="38" y="1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0"/>
            <p:cNvSpPr/>
            <p:nvPr/>
          </p:nvSpPr>
          <p:spPr>
            <a:xfrm>
              <a:off x="2779725" y="768975"/>
              <a:ext cx="10550" cy="29175"/>
            </a:xfrm>
            <a:custGeom>
              <a:avLst/>
              <a:gdLst/>
              <a:ahLst/>
              <a:cxnLst/>
              <a:rect l="l" t="t" r="r" b="b"/>
              <a:pathLst>
                <a:path w="422" h="1167" extrusionOk="0">
                  <a:moveTo>
                    <a:pt x="1" y="1167"/>
                  </a:moveTo>
                  <a:lnTo>
                    <a:pt x="1" y="1167"/>
                  </a:lnTo>
                  <a:lnTo>
                    <a:pt x="1" y="1167"/>
                  </a:lnTo>
                  <a:lnTo>
                    <a:pt x="1" y="1167"/>
                  </a:lnTo>
                  <a:lnTo>
                    <a:pt x="1" y="1167"/>
                  </a:lnTo>
                  <a:close/>
                  <a:moveTo>
                    <a:pt x="20" y="1167"/>
                  </a:moveTo>
                  <a:lnTo>
                    <a:pt x="20" y="1167"/>
                  </a:lnTo>
                  <a:lnTo>
                    <a:pt x="1" y="1167"/>
                  </a:lnTo>
                  <a:lnTo>
                    <a:pt x="1" y="1167"/>
                  </a:lnTo>
                  <a:lnTo>
                    <a:pt x="20" y="1167"/>
                  </a:lnTo>
                  <a:lnTo>
                    <a:pt x="20" y="1167"/>
                  </a:lnTo>
                  <a:close/>
                  <a:moveTo>
                    <a:pt x="288" y="19"/>
                  </a:moveTo>
                  <a:lnTo>
                    <a:pt x="288" y="19"/>
                  </a:lnTo>
                  <a:lnTo>
                    <a:pt x="364" y="555"/>
                  </a:lnTo>
                  <a:lnTo>
                    <a:pt x="421" y="1109"/>
                  </a:lnTo>
                  <a:lnTo>
                    <a:pt x="421" y="1109"/>
                  </a:lnTo>
                  <a:lnTo>
                    <a:pt x="421" y="1109"/>
                  </a:lnTo>
                  <a:lnTo>
                    <a:pt x="421" y="1109"/>
                  </a:lnTo>
                  <a:lnTo>
                    <a:pt x="364" y="555"/>
                  </a:lnTo>
                  <a:lnTo>
                    <a:pt x="288" y="19"/>
                  </a:lnTo>
                  <a:close/>
                  <a:moveTo>
                    <a:pt x="288" y="0"/>
                  </a:moveTo>
                  <a:lnTo>
                    <a:pt x="288" y="0"/>
                  </a:lnTo>
                  <a:lnTo>
                    <a:pt x="288" y="0"/>
                  </a:lnTo>
                  <a:lnTo>
                    <a:pt x="288" y="0"/>
                  </a:lnTo>
                  <a:lnTo>
                    <a:pt x="288" y="0"/>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0"/>
            <p:cNvSpPr/>
            <p:nvPr/>
          </p:nvSpPr>
          <p:spPr>
            <a:xfrm>
              <a:off x="2779725" y="7981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0"/>
            <p:cNvSpPr/>
            <p:nvPr/>
          </p:nvSpPr>
          <p:spPr>
            <a:xfrm>
              <a:off x="2779725" y="798125"/>
              <a:ext cx="500" cy="25"/>
            </a:xfrm>
            <a:custGeom>
              <a:avLst/>
              <a:gdLst/>
              <a:ahLst/>
              <a:cxnLst/>
              <a:rect l="l" t="t" r="r" b="b"/>
              <a:pathLst>
                <a:path w="20" h="1" fill="none" extrusionOk="0">
                  <a:moveTo>
                    <a:pt x="20" y="1"/>
                  </a:moveTo>
                  <a:lnTo>
                    <a:pt x="20" y="1"/>
                  </a:lnTo>
                  <a:lnTo>
                    <a:pt x="1" y="1"/>
                  </a:lnTo>
                  <a:lnTo>
                    <a:pt x="1"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0"/>
            <p:cNvSpPr/>
            <p:nvPr/>
          </p:nvSpPr>
          <p:spPr>
            <a:xfrm>
              <a:off x="2786900" y="769450"/>
              <a:ext cx="3375" cy="27275"/>
            </a:xfrm>
            <a:custGeom>
              <a:avLst/>
              <a:gdLst/>
              <a:ahLst/>
              <a:cxnLst/>
              <a:rect l="l" t="t" r="r" b="b"/>
              <a:pathLst>
                <a:path w="135" h="1091" fill="none" extrusionOk="0">
                  <a:moveTo>
                    <a:pt x="1" y="0"/>
                  </a:moveTo>
                  <a:lnTo>
                    <a:pt x="1" y="0"/>
                  </a:lnTo>
                  <a:lnTo>
                    <a:pt x="77" y="536"/>
                  </a:lnTo>
                  <a:lnTo>
                    <a:pt x="134" y="1090"/>
                  </a:lnTo>
                  <a:lnTo>
                    <a:pt x="134" y="1090"/>
                  </a:lnTo>
                  <a:lnTo>
                    <a:pt x="134" y="1090"/>
                  </a:lnTo>
                  <a:lnTo>
                    <a:pt x="134" y="1090"/>
                  </a:lnTo>
                  <a:lnTo>
                    <a:pt x="77" y="5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0"/>
            <p:cNvSpPr/>
            <p:nvPr/>
          </p:nvSpPr>
          <p:spPr>
            <a:xfrm>
              <a:off x="2786900" y="768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0"/>
            <p:cNvSpPr/>
            <p:nvPr/>
          </p:nvSpPr>
          <p:spPr>
            <a:xfrm>
              <a:off x="2757250" y="793350"/>
              <a:ext cx="159725" cy="93275"/>
            </a:xfrm>
            <a:custGeom>
              <a:avLst/>
              <a:gdLst/>
              <a:ahLst/>
              <a:cxnLst/>
              <a:rect l="l" t="t" r="r" b="b"/>
              <a:pathLst>
                <a:path w="6389" h="3731" extrusionOk="0">
                  <a:moveTo>
                    <a:pt x="4285" y="1"/>
                  </a:moveTo>
                  <a:lnTo>
                    <a:pt x="4323" y="249"/>
                  </a:lnTo>
                  <a:lnTo>
                    <a:pt x="4381" y="593"/>
                  </a:lnTo>
                  <a:lnTo>
                    <a:pt x="4400" y="746"/>
                  </a:lnTo>
                  <a:lnTo>
                    <a:pt x="4381" y="880"/>
                  </a:lnTo>
                  <a:lnTo>
                    <a:pt x="4361" y="995"/>
                  </a:lnTo>
                  <a:lnTo>
                    <a:pt x="4304" y="1129"/>
                  </a:lnTo>
                  <a:lnTo>
                    <a:pt x="4208" y="1244"/>
                  </a:lnTo>
                  <a:lnTo>
                    <a:pt x="4075" y="1378"/>
                  </a:lnTo>
                  <a:lnTo>
                    <a:pt x="3807" y="1569"/>
                  </a:lnTo>
                  <a:lnTo>
                    <a:pt x="3520" y="1741"/>
                  </a:lnTo>
                  <a:lnTo>
                    <a:pt x="3367" y="1798"/>
                  </a:lnTo>
                  <a:lnTo>
                    <a:pt x="3214" y="1856"/>
                  </a:lnTo>
                  <a:lnTo>
                    <a:pt x="3042" y="1894"/>
                  </a:lnTo>
                  <a:lnTo>
                    <a:pt x="2889" y="1932"/>
                  </a:lnTo>
                  <a:lnTo>
                    <a:pt x="2678" y="1951"/>
                  </a:lnTo>
                  <a:lnTo>
                    <a:pt x="2468" y="1971"/>
                  </a:lnTo>
                  <a:lnTo>
                    <a:pt x="2219" y="1951"/>
                  </a:lnTo>
                  <a:lnTo>
                    <a:pt x="1971" y="1913"/>
                  </a:lnTo>
                  <a:lnTo>
                    <a:pt x="1760" y="1856"/>
                  </a:lnTo>
                  <a:lnTo>
                    <a:pt x="1550" y="1760"/>
                  </a:lnTo>
                  <a:lnTo>
                    <a:pt x="1435" y="1665"/>
                  </a:lnTo>
                  <a:lnTo>
                    <a:pt x="1359" y="1569"/>
                  </a:lnTo>
                  <a:lnTo>
                    <a:pt x="1320" y="1473"/>
                  </a:lnTo>
                  <a:lnTo>
                    <a:pt x="1301" y="1359"/>
                  </a:lnTo>
                  <a:lnTo>
                    <a:pt x="1301" y="1244"/>
                  </a:lnTo>
                  <a:lnTo>
                    <a:pt x="1320" y="1110"/>
                  </a:lnTo>
                  <a:lnTo>
                    <a:pt x="1340" y="842"/>
                  </a:lnTo>
                  <a:lnTo>
                    <a:pt x="1340" y="479"/>
                  </a:lnTo>
                  <a:lnTo>
                    <a:pt x="1320" y="134"/>
                  </a:lnTo>
                  <a:lnTo>
                    <a:pt x="1225" y="134"/>
                  </a:lnTo>
                  <a:lnTo>
                    <a:pt x="1148" y="154"/>
                  </a:lnTo>
                  <a:lnTo>
                    <a:pt x="995" y="173"/>
                  </a:lnTo>
                  <a:lnTo>
                    <a:pt x="919" y="192"/>
                  </a:lnTo>
                  <a:lnTo>
                    <a:pt x="900" y="192"/>
                  </a:lnTo>
                  <a:lnTo>
                    <a:pt x="460" y="326"/>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512" y="3443"/>
                  </a:lnTo>
                  <a:lnTo>
                    <a:pt x="1684" y="3577"/>
                  </a:lnTo>
                  <a:lnTo>
                    <a:pt x="1894" y="3654"/>
                  </a:lnTo>
                  <a:lnTo>
                    <a:pt x="2105" y="3711"/>
                  </a:lnTo>
                  <a:lnTo>
                    <a:pt x="2277" y="3730"/>
                  </a:lnTo>
                  <a:lnTo>
                    <a:pt x="2487" y="3711"/>
                  </a:lnTo>
                  <a:lnTo>
                    <a:pt x="2678" y="3673"/>
                  </a:lnTo>
                  <a:lnTo>
                    <a:pt x="2889" y="3615"/>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140" y="345"/>
                  </a:lnTo>
                  <a:lnTo>
                    <a:pt x="5872" y="268"/>
                  </a:lnTo>
                  <a:lnTo>
                    <a:pt x="5356" y="134"/>
                  </a:lnTo>
                  <a:lnTo>
                    <a:pt x="4821" y="58"/>
                  </a:lnTo>
                  <a:lnTo>
                    <a:pt x="428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0"/>
            <p:cNvSpPr/>
            <p:nvPr/>
          </p:nvSpPr>
          <p:spPr>
            <a:xfrm>
              <a:off x="2757250" y="793350"/>
              <a:ext cx="159725" cy="93275"/>
            </a:xfrm>
            <a:custGeom>
              <a:avLst/>
              <a:gdLst/>
              <a:ahLst/>
              <a:cxnLst/>
              <a:rect l="l" t="t" r="r" b="b"/>
              <a:pathLst>
                <a:path w="6389" h="3731" fill="none" extrusionOk="0">
                  <a:moveTo>
                    <a:pt x="4285" y="1"/>
                  </a:moveTo>
                  <a:lnTo>
                    <a:pt x="4285" y="1"/>
                  </a:lnTo>
                  <a:lnTo>
                    <a:pt x="4323" y="249"/>
                  </a:lnTo>
                  <a:lnTo>
                    <a:pt x="4323" y="249"/>
                  </a:lnTo>
                  <a:lnTo>
                    <a:pt x="4381" y="593"/>
                  </a:lnTo>
                  <a:lnTo>
                    <a:pt x="4400" y="746"/>
                  </a:lnTo>
                  <a:lnTo>
                    <a:pt x="4381" y="880"/>
                  </a:lnTo>
                  <a:lnTo>
                    <a:pt x="4361" y="995"/>
                  </a:lnTo>
                  <a:lnTo>
                    <a:pt x="4304" y="1129"/>
                  </a:lnTo>
                  <a:lnTo>
                    <a:pt x="4208" y="1244"/>
                  </a:lnTo>
                  <a:lnTo>
                    <a:pt x="4075" y="1378"/>
                  </a:lnTo>
                  <a:lnTo>
                    <a:pt x="4075" y="1378"/>
                  </a:lnTo>
                  <a:lnTo>
                    <a:pt x="3807" y="1569"/>
                  </a:lnTo>
                  <a:lnTo>
                    <a:pt x="3520" y="1741"/>
                  </a:lnTo>
                  <a:lnTo>
                    <a:pt x="3367" y="1798"/>
                  </a:lnTo>
                  <a:lnTo>
                    <a:pt x="3214" y="1856"/>
                  </a:lnTo>
                  <a:lnTo>
                    <a:pt x="3042" y="1894"/>
                  </a:lnTo>
                  <a:lnTo>
                    <a:pt x="2889" y="1932"/>
                  </a:lnTo>
                  <a:lnTo>
                    <a:pt x="2889" y="1932"/>
                  </a:lnTo>
                  <a:lnTo>
                    <a:pt x="2678" y="1951"/>
                  </a:lnTo>
                  <a:lnTo>
                    <a:pt x="2468" y="1971"/>
                  </a:lnTo>
                  <a:lnTo>
                    <a:pt x="2468" y="1971"/>
                  </a:lnTo>
                  <a:lnTo>
                    <a:pt x="2219" y="1951"/>
                  </a:lnTo>
                  <a:lnTo>
                    <a:pt x="1971" y="1913"/>
                  </a:lnTo>
                  <a:lnTo>
                    <a:pt x="1760" y="1856"/>
                  </a:lnTo>
                  <a:lnTo>
                    <a:pt x="1550" y="1760"/>
                  </a:lnTo>
                  <a:lnTo>
                    <a:pt x="1550" y="1760"/>
                  </a:lnTo>
                  <a:lnTo>
                    <a:pt x="1435" y="1665"/>
                  </a:lnTo>
                  <a:lnTo>
                    <a:pt x="1359" y="1569"/>
                  </a:lnTo>
                  <a:lnTo>
                    <a:pt x="1320" y="1473"/>
                  </a:lnTo>
                  <a:lnTo>
                    <a:pt x="1301" y="1359"/>
                  </a:lnTo>
                  <a:lnTo>
                    <a:pt x="1301" y="1244"/>
                  </a:lnTo>
                  <a:lnTo>
                    <a:pt x="1320" y="1110"/>
                  </a:lnTo>
                  <a:lnTo>
                    <a:pt x="1340" y="842"/>
                  </a:lnTo>
                  <a:lnTo>
                    <a:pt x="1340" y="842"/>
                  </a:lnTo>
                  <a:lnTo>
                    <a:pt x="1340" y="479"/>
                  </a:lnTo>
                  <a:lnTo>
                    <a:pt x="1320" y="134"/>
                  </a:lnTo>
                  <a:lnTo>
                    <a:pt x="1320" y="134"/>
                  </a:lnTo>
                  <a:lnTo>
                    <a:pt x="1320" y="134"/>
                  </a:lnTo>
                  <a:lnTo>
                    <a:pt x="1320" y="134"/>
                  </a:lnTo>
                  <a:lnTo>
                    <a:pt x="1320" y="134"/>
                  </a:lnTo>
                  <a:lnTo>
                    <a:pt x="1301" y="134"/>
                  </a:lnTo>
                  <a:lnTo>
                    <a:pt x="1301" y="134"/>
                  </a:lnTo>
                  <a:lnTo>
                    <a:pt x="1301" y="134"/>
                  </a:lnTo>
                  <a:lnTo>
                    <a:pt x="1244" y="134"/>
                  </a:lnTo>
                  <a:lnTo>
                    <a:pt x="1225" y="134"/>
                  </a:lnTo>
                  <a:lnTo>
                    <a:pt x="1225" y="134"/>
                  </a:lnTo>
                  <a:lnTo>
                    <a:pt x="1148" y="154"/>
                  </a:lnTo>
                  <a:lnTo>
                    <a:pt x="1148" y="154"/>
                  </a:lnTo>
                  <a:lnTo>
                    <a:pt x="1148" y="154"/>
                  </a:lnTo>
                  <a:lnTo>
                    <a:pt x="1148" y="154"/>
                  </a:lnTo>
                  <a:lnTo>
                    <a:pt x="995" y="173"/>
                  </a:lnTo>
                  <a:lnTo>
                    <a:pt x="995" y="173"/>
                  </a:lnTo>
                  <a:lnTo>
                    <a:pt x="919" y="192"/>
                  </a:lnTo>
                  <a:lnTo>
                    <a:pt x="919" y="192"/>
                  </a:lnTo>
                  <a:lnTo>
                    <a:pt x="919" y="192"/>
                  </a:lnTo>
                  <a:lnTo>
                    <a:pt x="919" y="192"/>
                  </a:lnTo>
                  <a:lnTo>
                    <a:pt x="919" y="192"/>
                  </a:lnTo>
                  <a:lnTo>
                    <a:pt x="900" y="192"/>
                  </a:lnTo>
                  <a:lnTo>
                    <a:pt x="900" y="192"/>
                  </a:lnTo>
                  <a:lnTo>
                    <a:pt x="900" y="192"/>
                  </a:lnTo>
                  <a:lnTo>
                    <a:pt x="900" y="192"/>
                  </a:lnTo>
                  <a:lnTo>
                    <a:pt x="900" y="192"/>
                  </a:lnTo>
                  <a:lnTo>
                    <a:pt x="900" y="192"/>
                  </a:lnTo>
                  <a:lnTo>
                    <a:pt x="460" y="326"/>
                  </a:lnTo>
                  <a:lnTo>
                    <a:pt x="1" y="498"/>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320" y="3309"/>
                  </a:lnTo>
                  <a:lnTo>
                    <a:pt x="1512" y="3443"/>
                  </a:lnTo>
                  <a:lnTo>
                    <a:pt x="1684" y="3577"/>
                  </a:lnTo>
                  <a:lnTo>
                    <a:pt x="1894" y="3654"/>
                  </a:lnTo>
                  <a:lnTo>
                    <a:pt x="2105" y="3711"/>
                  </a:lnTo>
                  <a:lnTo>
                    <a:pt x="2105" y="3711"/>
                  </a:lnTo>
                  <a:lnTo>
                    <a:pt x="2277" y="3730"/>
                  </a:lnTo>
                  <a:lnTo>
                    <a:pt x="2277" y="3730"/>
                  </a:lnTo>
                  <a:lnTo>
                    <a:pt x="2487" y="3711"/>
                  </a:lnTo>
                  <a:lnTo>
                    <a:pt x="2678" y="3673"/>
                  </a:lnTo>
                  <a:lnTo>
                    <a:pt x="2889" y="3615"/>
                  </a:lnTo>
                  <a:lnTo>
                    <a:pt x="3080" y="3539"/>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389" y="421"/>
                  </a:lnTo>
                  <a:lnTo>
                    <a:pt x="6140" y="345"/>
                  </a:lnTo>
                  <a:lnTo>
                    <a:pt x="5872" y="268"/>
                  </a:lnTo>
                  <a:lnTo>
                    <a:pt x="5356" y="134"/>
                  </a:lnTo>
                  <a:lnTo>
                    <a:pt x="4821" y="58"/>
                  </a:lnTo>
                  <a:lnTo>
                    <a:pt x="4285"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0"/>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56" y="383"/>
                  </a:lnTo>
                  <a:lnTo>
                    <a:pt x="1588" y="421"/>
                  </a:lnTo>
                  <a:lnTo>
                    <a:pt x="1320" y="460"/>
                  </a:lnTo>
                  <a:lnTo>
                    <a:pt x="938" y="460"/>
                  </a:lnTo>
                  <a:lnTo>
                    <a:pt x="479" y="421"/>
                  </a:lnTo>
                  <a:lnTo>
                    <a:pt x="1" y="364"/>
                  </a:lnTo>
                  <a:lnTo>
                    <a:pt x="1" y="383"/>
                  </a:lnTo>
                  <a:lnTo>
                    <a:pt x="77" y="919"/>
                  </a:lnTo>
                  <a:lnTo>
                    <a:pt x="134" y="1473"/>
                  </a:lnTo>
                  <a:lnTo>
                    <a:pt x="154" y="1818"/>
                  </a:lnTo>
                  <a:lnTo>
                    <a:pt x="154" y="2181"/>
                  </a:lnTo>
                  <a:lnTo>
                    <a:pt x="134" y="2449"/>
                  </a:lnTo>
                  <a:lnTo>
                    <a:pt x="115" y="2583"/>
                  </a:lnTo>
                  <a:lnTo>
                    <a:pt x="115" y="2698"/>
                  </a:lnTo>
                  <a:lnTo>
                    <a:pt x="134" y="2812"/>
                  </a:lnTo>
                  <a:lnTo>
                    <a:pt x="173" y="2908"/>
                  </a:lnTo>
                  <a:lnTo>
                    <a:pt x="249" y="3004"/>
                  </a:lnTo>
                  <a:lnTo>
                    <a:pt x="364" y="3099"/>
                  </a:lnTo>
                  <a:lnTo>
                    <a:pt x="574" y="3195"/>
                  </a:lnTo>
                  <a:lnTo>
                    <a:pt x="785" y="3252"/>
                  </a:lnTo>
                  <a:lnTo>
                    <a:pt x="1033" y="3290"/>
                  </a:lnTo>
                  <a:lnTo>
                    <a:pt x="1282" y="3310"/>
                  </a:lnTo>
                  <a:lnTo>
                    <a:pt x="1492" y="329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99" y="1340"/>
                  </a:lnTo>
                  <a:lnTo>
                    <a:pt x="2984" y="670"/>
                  </a:lnTo>
                  <a:lnTo>
                    <a:pt x="283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0"/>
            <p:cNvSpPr/>
            <p:nvPr/>
          </p:nvSpPr>
          <p:spPr>
            <a:xfrm>
              <a:off x="2786900" y="759875"/>
              <a:ext cx="80350" cy="82750"/>
            </a:xfrm>
            <a:custGeom>
              <a:avLst/>
              <a:gdLst/>
              <a:ahLst/>
              <a:cxnLst/>
              <a:rect l="l" t="t" r="r" b="b"/>
              <a:pathLst>
                <a:path w="3214" h="3310" fill="none" extrusionOk="0">
                  <a:moveTo>
                    <a:pt x="2831" y="1"/>
                  </a:moveTo>
                  <a:lnTo>
                    <a:pt x="2831" y="1"/>
                  </a:lnTo>
                  <a:lnTo>
                    <a:pt x="2678" y="96"/>
                  </a:lnTo>
                  <a:lnTo>
                    <a:pt x="2487" y="173"/>
                  </a:lnTo>
                  <a:lnTo>
                    <a:pt x="2315" y="249"/>
                  </a:lnTo>
                  <a:lnTo>
                    <a:pt x="2124" y="307"/>
                  </a:lnTo>
                  <a:lnTo>
                    <a:pt x="2124" y="307"/>
                  </a:lnTo>
                  <a:lnTo>
                    <a:pt x="2124" y="307"/>
                  </a:lnTo>
                  <a:lnTo>
                    <a:pt x="1856" y="383"/>
                  </a:lnTo>
                  <a:lnTo>
                    <a:pt x="1588" y="421"/>
                  </a:lnTo>
                  <a:lnTo>
                    <a:pt x="1320" y="460"/>
                  </a:lnTo>
                  <a:lnTo>
                    <a:pt x="1052" y="460"/>
                  </a:lnTo>
                  <a:lnTo>
                    <a:pt x="1052" y="460"/>
                  </a:lnTo>
                  <a:lnTo>
                    <a:pt x="1033" y="460"/>
                  </a:lnTo>
                  <a:lnTo>
                    <a:pt x="1033" y="460"/>
                  </a:lnTo>
                  <a:lnTo>
                    <a:pt x="1033" y="460"/>
                  </a:lnTo>
                  <a:lnTo>
                    <a:pt x="1033" y="460"/>
                  </a:lnTo>
                  <a:lnTo>
                    <a:pt x="1033" y="460"/>
                  </a:lnTo>
                  <a:lnTo>
                    <a:pt x="1033" y="460"/>
                  </a:lnTo>
                  <a:lnTo>
                    <a:pt x="938" y="460"/>
                  </a:lnTo>
                  <a:lnTo>
                    <a:pt x="938" y="460"/>
                  </a:lnTo>
                  <a:lnTo>
                    <a:pt x="479" y="421"/>
                  </a:lnTo>
                  <a:lnTo>
                    <a:pt x="1" y="364"/>
                  </a:lnTo>
                  <a:lnTo>
                    <a:pt x="1" y="364"/>
                  </a:lnTo>
                  <a:lnTo>
                    <a:pt x="1" y="364"/>
                  </a:lnTo>
                  <a:lnTo>
                    <a:pt x="1" y="364"/>
                  </a:lnTo>
                  <a:lnTo>
                    <a:pt x="1" y="364"/>
                  </a:lnTo>
                  <a:lnTo>
                    <a:pt x="1" y="383"/>
                  </a:lnTo>
                  <a:lnTo>
                    <a:pt x="1" y="383"/>
                  </a:lnTo>
                  <a:lnTo>
                    <a:pt x="77" y="919"/>
                  </a:lnTo>
                  <a:lnTo>
                    <a:pt x="134" y="1473"/>
                  </a:lnTo>
                  <a:lnTo>
                    <a:pt x="134" y="1473"/>
                  </a:lnTo>
                  <a:lnTo>
                    <a:pt x="154" y="1818"/>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574" y="3195"/>
                  </a:lnTo>
                  <a:lnTo>
                    <a:pt x="785" y="3252"/>
                  </a:lnTo>
                  <a:lnTo>
                    <a:pt x="1033" y="3290"/>
                  </a:lnTo>
                  <a:lnTo>
                    <a:pt x="1282" y="3310"/>
                  </a:lnTo>
                  <a:lnTo>
                    <a:pt x="1282" y="3310"/>
                  </a:lnTo>
                  <a:lnTo>
                    <a:pt x="1492" y="329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99" y="1340"/>
                  </a:lnTo>
                  <a:lnTo>
                    <a:pt x="3099" y="1340"/>
                  </a:lnTo>
                  <a:lnTo>
                    <a:pt x="3099" y="1340"/>
                  </a:lnTo>
                  <a:lnTo>
                    <a:pt x="3099" y="1340"/>
                  </a:lnTo>
                  <a:lnTo>
                    <a:pt x="2984" y="670"/>
                  </a:lnTo>
                  <a:lnTo>
                    <a:pt x="2831" y="1"/>
                  </a:lnTo>
                  <a:lnTo>
                    <a:pt x="28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0"/>
            <p:cNvSpPr/>
            <p:nvPr/>
          </p:nvSpPr>
          <p:spPr>
            <a:xfrm>
              <a:off x="2786900" y="759875"/>
              <a:ext cx="70800" cy="11500"/>
            </a:xfrm>
            <a:custGeom>
              <a:avLst/>
              <a:gdLst/>
              <a:ahLst/>
              <a:cxnLst/>
              <a:rect l="l" t="t" r="r" b="b"/>
              <a:pathLst>
                <a:path w="2832" h="460" extrusionOk="0">
                  <a:moveTo>
                    <a:pt x="1033" y="460"/>
                  </a:moveTo>
                  <a:lnTo>
                    <a:pt x="1033" y="460"/>
                  </a:lnTo>
                  <a:lnTo>
                    <a:pt x="1033" y="460"/>
                  </a:lnTo>
                  <a:lnTo>
                    <a:pt x="1033" y="460"/>
                  </a:lnTo>
                  <a:lnTo>
                    <a:pt x="1033" y="460"/>
                  </a:lnTo>
                  <a:lnTo>
                    <a:pt x="1033" y="460"/>
                  </a:lnTo>
                  <a:lnTo>
                    <a:pt x="1033" y="460"/>
                  </a:lnTo>
                  <a:lnTo>
                    <a:pt x="1033" y="460"/>
                  </a:lnTo>
                  <a:close/>
                  <a:moveTo>
                    <a:pt x="1" y="364"/>
                  </a:moveTo>
                  <a:lnTo>
                    <a:pt x="1" y="364"/>
                  </a:lnTo>
                  <a:lnTo>
                    <a:pt x="1" y="364"/>
                  </a:lnTo>
                  <a:lnTo>
                    <a:pt x="479" y="421"/>
                  </a:lnTo>
                  <a:lnTo>
                    <a:pt x="938" y="460"/>
                  </a:lnTo>
                  <a:lnTo>
                    <a:pt x="938" y="460"/>
                  </a:lnTo>
                  <a:lnTo>
                    <a:pt x="938" y="460"/>
                  </a:lnTo>
                  <a:lnTo>
                    <a:pt x="938" y="460"/>
                  </a:lnTo>
                  <a:lnTo>
                    <a:pt x="479" y="421"/>
                  </a:lnTo>
                  <a:lnTo>
                    <a:pt x="1" y="364"/>
                  </a:lnTo>
                  <a:close/>
                  <a:moveTo>
                    <a:pt x="2831" y="1"/>
                  </a:moveTo>
                  <a:lnTo>
                    <a:pt x="2831" y="1"/>
                  </a:lnTo>
                  <a:lnTo>
                    <a:pt x="2678" y="96"/>
                  </a:lnTo>
                  <a:lnTo>
                    <a:pt x="2487" y="173"/>
                  </a:lnTo>
                  <a:lnTo>
                    <a:pt x="2315" y="249"/>
                  </a:lnTo>
                  <a:lnTo>
                    <a:pt x="2124" y="307"/>
                  </a:lnTo>
                  <a:lnTo>
                    <a:pt x="2124" y="307"/>
                  </a:lnTo>
                  <a:lnTo>
                    <a:pt x="1856" y="383"/>
                  </a:lnTo>
                  <a:lnTo>
                    <a:pt x="1588" y="421"/>
                  </a:lnTo>
                  <a:lnTo>
                    <a:pt x="1320" y="460"/>
                  </a:lnTo>
                  <a:lnTo>
                    <a:pt x="1052" y="460"/>
                  </a:lnTo>
                  <a:lnTo>
                    <a:pt x="1052" y="460"/>
                  </a:lnTo>
                  <a:lnTo>
                    <a:pt x="1052" y="460"/>
                  </a:lnTo>
                  <a:lnTo>
                    <a:pt x="1320" y="460"/>
                  </a:lnTo>
                  <a:lnTo>
                    <a:pt x="1588" y="421"/>
                  </a:lnTo>
                  <a:lnTo>
                    <a:pt x="1856" y="383"/>
                  </a:lnTo>
                  <a:lnTo>
                    <a:pt x="2124" y="307"/>
                  </a:lnTo>
                  <a:lnTo>
                    <a:pt x="2124" y="307"/>
                  </a:lnTo>
                  <a:lnTo>
                    <a:pt x="2124" y="307"/>
                  </a:lnTo>
                  <a:lnTo>
                    <a:pt x="2315" y="249"/>
                  </a:lnTo>
                  <a:lnTo>
                    <a:pt x="2487" y="173"/>
                  </a:lnTo>
                  <a:lnTo>
                    <a:pt x="2678" y="96"/>
                  </a:lnTo>
                  <a:lnTo>
                    <a:pt x="2831" y="1"/>
                  </a:lnTo>
                  <a:lnTo>
                    <a:pt x="2831" y="1"/>
                  </a:lnTo>
                  <a:lnTo>
                    <a:pt x="283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0"/>
            <p:cNvSpPr/>
            <p:nvPr/>
          </p:nvSpPr>
          <p:spPr>
            <a:xfrm>
              <a:off x="2812725" y="7713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0"/>
            <p:cNvSpPr/>
            <p:nvPr/>
          </p:nvSpPr>
          <p:spPr>
            <a:xfrm>
              <a:off x="2786900" y="768975"/>
              <a:ext cx="23450" cy="2400"/>
            </a:xfrm>
            <a:custGeom>
              <a:avLst/>
              <a:gdLst/>
              <a:ahLst/>
              <a:cxnLst/>
              <a:rect l="l" t="t" r="r" b="b"/>
              <a:pathLst>
                <a:path w="938" h="96" fill="none" extrusionOk="0">
                  <a:moveTo>
                    <a:pt x="1" y="0"/>
                  </a:moveTo>
                  <a:lnTo>
                    <a:pt x="1" y="0"/>
                  </a:lnTo>
                  <a:lnTo>
                    <a:pt x="1" y="0"/>
                  </a:lnTo>
                  <a:lnTo>
                    <a:pt x="479" y="57"/>
                  </a:lnTo>
                  <a:lnTo>
                    <a:pt x="938" y="96"/>
                  </a:lnTo>
                  <a:lnTo>
                    <a:pt x="938" y="96"/>
                  </a:lnTo>
                  <a:lnTo>
                    <a:pt x="938" y="96"/>
                  </a:lnTo>
                  <a:lnTo>
                    <a:pt x="938" y="96"/>
                  </a:lnTo>
                  <a:lnTo>
                    <a:pt x="479" y="5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0"/>
            <p:cNvSpPr/>
            <p:nvPr/>
          </p:nvSpPr>
          <p:spPr>
            <a:xfrm>
              <a:off x="2813200" y="759875"/>
              <a:ext cx="44500" cy="11500"/>
            </a:xfrm>
            <a:custGeom>
              <a:avLst/>
              <a:gdLst/>
              <a:ahLst/>
              <a:cxnLst/>
              <a:rect l="l" t="t" r="r" b="b"/>
              <a:pathLst>
                <a:path w="1780" h="460" fill="none" extrusionOk="0">
                  <a:moveTo>
                    <a:pt x="1779" y="1"/>
                  </a:moveTo>
                  <a:lnTo>
                    <a:pt x="1779" y="1"/>
                  </a:lnTo>
                  <a:lnTo>
                    <a:pt x="1626" y="96"/>
                  </a:lnTo>
                  <a:lnTo>
                    <a:pt x="1435" y="173"/>
                  </a:lnTo>
                  <a:lnTo>
                    <a:pt x="1263" y="249"/>
                  </a:lnTo>
                  <a:lnTo>
                    <a:pt x="1072" y="307"/>
                  </a:lnTo>
                  <a:lnTo>
                    <a:pt x="1072" y="307"/>
                  </a:lnTo>
                  <a:lnTo>
                    <a:pt x="804" y="383"/>
                  </a:lnTo>
                  <a:lnTo>
                    <a:pt x="536" y="421"/>
                  </a:lnTo>
                  <a:lnTo>
                    <a:pt x="268" y="460"/>
                  </a:lnTo>
                  <a:lnTo>
                    <a:pt x="0" y="460"/>
                  </a:lnTo>
                  <a:lnTo>
                    <a:pt x="0" y="460"/>
                  </a:lnTo>
                  <a:lnTo>
                    <a:pt x="0" y="460"/>
                  </a:lnTo>
                  <a:lnTo>
                    <a:pt x="268" y="460"/>
                  </a:lnTo>
                  <a:lnTo>
                    <a:pt x="536" y="421"/>
                  </a:lnTo>
                  <a:lnTo>
                    <a:pt x="804" y="383"/>
                  </a:lnTo>
                  <a:lnTo>
                    <a:pt x="1072" y="307"/>
                  </a:lnTo>
                  <a:lnTo>
                    <a:pt x="1072" y="307"/>
                  </a:lnTo>
                  <a:lnTo>
                    <a:pt x="1072" y="307"/>
                  </a:lnTo>
                  <a:lnTo>
                    <a:pt x="1263" y="249"/>
                  </a:lnTo>
                  <a:lnTo>
                    <a:pt x="1435" y="173"/>
                  </a:lnTo>
                  <a:lnTo>
                    <a:pt x="1626" y="96"/>
                  </a:lnTo>
                  <a:lnTo>
                    <a:pt x="1779" y="1"/>
                  </a:lnTo>
                  <a:lnTo>
                    <a:pt x="1779" y="1"/>
                  </a:lnTo>
                  <a:lnTo>
                    <a:pt x="17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0"/>
            <p:cNvSpPr/>
            <p:nvPr/>
          </p:nvSpPr>
          <p:spPr>
            <a:xfrm>
              <a:off x="2542550" y="709200"/>
              <a:ext cx="88025" cy="78925"/>
            </a:xfrm>
            <a:custGeom>
              <a:avLst/>
              <a:gdLst/>
              <a:ahLst/>
              <a:cxnLst/>
              <a:rect l="l" t="t" r="r" b="b"/>
              <a:pathLst>
                <a:path w="3521" h="3157" extrusionOk="0">
                  <a:moveTo>
                    <a:pt x="2717" y="0"/>
                  </a:moveTo>
                  <a:lnTo>
                    <a:pt x="2583" y="19"/>
                  </a:lnTo>
                  <a:lnTo>
                    <a:pt x="2430" y="77"/>
                  </a:lnTo>
                  <a:lnTo>
                    <a:pt x="2353" y="134"/>
                  </a:lnTo>
                  <a:lnTo>
                    <a:pt x="2277" y="192"/>
                  </a:lnTo>
                  <a:lnTo>
                    <a:pt x="2181" y="306"/>
                  </a:lnTo>
                  <a:lnTo>
                    <a:pt x="2105" y="459"/>
                  </a:lnTo>
                  <a:lnTo>
                    <a:pt x="2028" y="631"/>
                  </a:lnTo>
                  <a:lnTo>
                    <a:pt x="1971" y="842"/>
                  </a:lnTo>
                  <a:lnTo>
                    <a:pt x="1933" y="1033"/>
                  </a:lnTo>
                  <a:lnTo>
                    <a:pt x="1914" y="1244"/>
                  </a:lnTo>
                  <a:lnTo>
                    <a:pt x="1914" y="1454"/>
                  </a:lnTo>
                  <a:lnTo>
                    <a:pt x="1933" y="1626"/>
                  </a:lnTo>
                  <a:lnTo>
                    <a:pt x="1837" y="1473"/>
                  </a:lnTo>
                  <a:lnTo>
                    <a:pt x="1703" y="1320"/>
                  </a:lnTo>
                  <a:lnTo>
                    <a:pt x="1569" y="1167"/>
                  </a:lnTo>
                  <a:lnTo>
                    <a:pt x="1416" y="1014"/>
                  </a:lnTo>
                  <a:lnTo>
                    <a:pt x="1244" y="899"/>
                  </a:lnTo>
                  <a:lnTo>
                    <a:pt x="1091" y="784"/>
                  </a:lnTo>
                  <a:lnTo>
                    <a:pt x="919" y="708"/>
                  </a:lnTo>
                  <a:lnTo>
                    <a:pt x="766" y="689"/>
                  </a:lnTo>
                  <a:lnTo>
                    <a:pt x="594" y="689"/>
                  </a:lnTo>
                  <a:lnTo>
                    <a:pt x="441" y="727"/>
                  </a:lnTo>
                  <a:lnTo>
                    <a:pt x="307" y="804"/>
                  </a:lnTo>
                  <a:lnTo>
                    <a:pt x="211" y="880"/>
                  </a:lnTo>
                  <a:lnTo>
                    <a:pt x="154" y="957"/>
                  </a:lnTo>
                  <a:lnTo>
                    <a:pt x="97" y="1033"/>
                  </a:lnTo>
                  <a:lnTo>
                    <a:pt x="58" y="1110"/>
                  </a:lnTo>
                  <a:lnTo>
                    <a:pt x="20" y="1224"/>
                  </a:lnTo>
                  <a:lnTo>
                    <a:pt x="1" y="1320"/>
                  </a:lnTo>
                  <a:lnTo>
                    <a:pt x="20" y="1435"/>
                  </a:lnTo>
                  <a:lnTo>
                    <a:pt x="20" y="1550"/>
                  </a:lnTo>
                  <a:lnTo>
                    <a:pt x="77" y="1741"/>
                  </a:lnTo>
                  <a:lnTo>
                    <a:pt x="154" y="1913"/>
                  </a:lnTo>
                  <a:lnTo>
                    <a:pt x="269" y="2066"/>
                  </a:lnTo>
                  <a:lnTo>
                    <a:pt x="383" y="2219"/>
                  </a:lnTo>
                  <a:lnTo>
                    <a:pt x="517" y="2353"/>
                  </a:lnTo>
                  <a:lnTo>
                    <a:pt x="670" y="2487"/>
                  </a:lnTo>
                  <a:lnTo>
                    <a:pt x="823" y="2602"/>
                  </a:lnTo>
                  <a:lnTo>
                    <a:pt x="995" y="2697"/>
                  </a:lnTo>
                  <a:lnTo>
                    <a:pt x="1148" y="2774"/>
                  </a:lnTo>
                  <a:lnTo>
                    <a:pt x="1321" y="2850"/>
                  </a:lnTo>
                  <a:lnTo>
                    <a:pt x="1684" y="2984"/>
                  </a:lnTo>
                  <a:lnTo>
                    <a:pt x="2047" y="3080"/>
                  </a:lnTo>
                  <a:lnTo>
                    <a:pt x="2430" y="3156"/>
                  </a:lnTo>
                  <a:lnTo>
                    <a:pt x="2449" y="3156"/>
                  </a:lnTo>
                  <a:lnTo>
                    <a:pt x="2698" y="2869"/>
                  </a:lnTo>
                  <a:lnTo>
                    <a:pt x="2927" y="2582"/>
                  </a:lnTo>
                  <a:lnTo>
                    <a:pt x="3138" y="2257"/>
                  </a:lnTo>
                  <a:lnTo>
                    <a:pt x="3233" y="2104"/>
                  </a:lnTo>
                  <a:lnTo>
                    <a:pt x="3329" y="1932"/>
                  </a:lnTo>
                  <a:lnTo>
                    <a:pt x="3405" y="1741"/>
                  </a:lnTo>
                  <a:lnTo>
                    <a:pt x="3463" y="1569"/>
                  </a:lnTo>
                  <a:lnTo>
                    <a:pt x="3501" y="1377"/>
                  </a:lnTo>
                  <a:lnTo>
                    <a:pt x="3520" y="1186"/>
                  </a:lnTo>
                  <a:lnTo>
                    <a:pt x="3520" y="995"/>
                  </a:lnTo>
                  <a:lnTo>
                    <a:pt x="3501" y="804"/>
                  </a:lnTo>
                  <a:lnTo>
                    <a:pt x="3463" y="612"/>
                  </a:lnTo>
                  <a:lnTo>
                    <a:pt x="3405" y="440"/>
                  </a:lnTo>
                  <a:lnTo>
                    <a:pt x="3348" y="325"/>
                  </a:lnTo>
                  <a:lnTo>
                    <a:pt x="3291" y="249"/>
                  </a:lnTo>
                  <a:lnTo>
                    <a:pt x="3195" y="172"/>
                  </a:lnTo>
                  <a:lnTo>
                    <a:pt x="3119" y="96"/>
                  </a:lnTo>
                  <a:lnTo>
                    <a:pt x="3042" y="58"/>
                  </a:lnTo>
                  <a:lnTo>
                    <a:pt x="2946" y="39"/>
                  </a:lnTo>
                  <a:lnTo>
                    <a:pt x="2851" y="19"/>
                  </a:lnTo>
                  <a:lnTo>
                    <a:pt x="27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0"/>
            <p:cNvSpPr/>
            <p:nvPr/>
          </p:nvSpPr>
          <p:spPr>
            <a:xfrm>
              <a:off x="3002550" y="707275"/>
              <a:ext cx="88475" cy="77975"/>
            </a:xfrm>
            <a:custGeom>
              <a:avLst/>
              <a:gdLst/>
              <a:ahLst/>
              <a:cxnLst/>
              <a:rect l="l" t="t" r="r" b="b"/>
              <a:pathLst>
                <a:path w="3539" h="3119" extrusionOk="0">
                  <a:moveTo>
                    <a:pt x="689" y="1"/>
                  </a:moveTo>
                  <a:lnTo>
                    <a:pt x="555" y="39"/>
                  </a:lnTo>
                  <a:lnTo>
                    <a:pt x="460" y="58"/>
                  </a:lnTo>
                  <a:lnTo>
                    <a:pt x="383" y="116"/>
                  </a:lnTo>
                  <a:lnTo>
                    <a:pt x="307" y="154"/>
                  </a:lnTo>
                  <a:lnTo>
                    <a:pt x="230" y="230"/>
                  </a:lnTo>
                  <a:lnTo>
                    <a:pt x="154" y="307"/>
                  </a:lnTo>
                  <a:lnTo>
                    <a:pt x="96" y="402"/>
                  </a:lnTo>
                  <a:lnTo>
                    <a:pt x="58" y="517"/>
                  </a:lnTo>
                  <a:lnTo>
                    <a:pt x="20" y="708"/>
                  </a:lnTo>
                  <a:lnTo>
                    <a:pt x="1" y="900"/>
                  </a:lnTo>
                  <a:lnTo>
                    <a:pt x="1" y="1072"/>
                  </a:lnTo>
                  <a:lnTo>
                    <a:pt x="39" y="1263"/>
                  </a:lnTo>
                  <a:lnTo>
                    <a:pt x="77" y="1454"/>
                  </a:lnTo>
                  <a:lnTo>
                    <a:pt x="154" y="1646"/>
                  </a:lnTo>
                  <a:lnTo>
                    <a:pt x="230" y="1818"/>
                  </a:lnTo>
                  <a:lnTo>
                    <a:pt x="326" y="1990"/>
                  </a:lnTo>
                  <a:lnTo>
                    <a:pt x="421" y="2143"/>
                  </a:lnTo>
                  <a:lnTo>
                    <a:pt x="536" y="2296"/>
                  </a:lnTo>
                  <a:lnTo>
                    <a:pt x="785" y="2583"/>
                  </a:lnTo>
                  <a:lnTo>
                    <a:pt x="1052" y="2851"/>
                  </a:lnTo>
                  <a:lnTo>
                    <a:pt x="1339" y="3099"/>
                  </a:lnTo>
                  <a:lnTo>
                    <a:pt x="1359" y="3118"/>
                  </a:lnTo>
                  <a:lnTo>
                    <a:pt x="1722" y="2985"/>
                  </a:lnTo>
                  <a:lnTo>
                    <a:pt x="2066" y="2851"/>
                  </a:lnTo>
                  <a:lnTo>
                    <a:pt x="2410" y="2679"/>
                  </a:lnTo>
                  <a:lnTo>
                    <a:pt x="2563" y="2583"/>
                  </a:lnTo>
                  <a:lnTo>
                    <a:pt x="2736" y="2487"/>
                  </a:lnTo>
                  <a:lnTo>
                    <a:pt x="2889" y="2372"/>
                  </a:lnTo>
                  <a:lnTo>
                    <a:pt x="3023" y="2239"/>
                  </a:lnTo>
                  <a:lnTo>
                    <a:pt x="3156" y="2086"/>
                  </a:lnTo>
                  <a:lnTo>
                    <a:pt x="3271" y="1933"/>
                  </a:lnTo>
                  <a:lnTo>
                    <a:pt x="3367" y="1780"/>
                  </a:lnTo>
                  <a:lnTo>
                    <a:pt x="3443" y="1607"/>
                  </a:lnTo>
                  <a:lnTo>
                    <a:pt x="3501" y="1416"/>
                  </a:lnTo>
                  <a:lnTo>
                    <a:pt x="3539" y="1225"/>
                  </a:lnTo>
                  <a:lnTo>
                    <a:pt x="3539" y="1129"/>
                  </a:lnTo>
                  <a:lnTo>
                    <a:pt x="3539" y="1014"/>
                  </a:lnTo>
                  <a:lnTo>
                    <a:pt x="3501" y="900"/>
                  </a:lnTo>
                  <a:lnTo>
                    <a:pt x="3462" y="804"/>
                  </a:lnTo>
                  <a:lnTo>
                    <a:pt x="3405" y="728"/>
                  </a:lnTo>
                  <a:lnTo>
                    <a:pt x="3348" y="670"/>
                  </a:lnTo>
                  <a:lnTo>
                    <a:pt x="3271" y="594"/>
                  </a:lnTo>
                  <a:lnTo>
                    <a:pt x="3176" y="517"/>
                  </a:lnTo>
                  <a:lnTo>
                    <a:pt x="3042" y="460"/>
                  </a:lnTo>
                  <a:lnTo>
                    <a:pt x="2889" y="441"/>
                  </a:lnTo>
                  <a:lnTo>
                    <a:pt x="2793" y="441"/>
                  </a:lnTo>
                  <a:lnTo>
                    <a:pt x="2697" y="460"/>
                  </a:lnTo>
                  <a:lnTo>
                    <a:pt x="2544" y="517"/>
                  </a:lnTo>
                  <a:lnTo>
                    <a:pt x="2391" y="613"/>
                  </a:lnTo>
                  <a:lnTo>
                    <a:pt x="2257" y="728"/>
                  </a:lnTo>
                  <a:lnTo>
                    <a:pt x="2104" y="861"/>
                  </a:lnTo>
                  <a:lnTo>
                    <a:pt x="1971" y="1034"/>
                  </a:lnTo>
                  <a:lnTo>
                    <a:pt x="1856" y="1206"/>
                  </a:lnTo>
                  <a:lnTo>
                    <a:pt x="1760" y="1378"/>
                  </a:lnTo>
                  <a:lnTo>
                    <a:pt x="1665" y="1531"/>
                  </a:lnTo>
                  <a:lnTo>
                    <a:pt x="1665" y="1359"/>
                  </a:lnTo>
                  <a:lnTo>
                    <a:pt x="1626" y="1148"/>
                  </a:lnTo>
                  <a:lnTo>
                    <a:pt x="1588" y="938"/>
                  </a:lnTo>
                  <a:lnTo>
                    <a:pt x="1531" y="747"/>
                  </a:lnTo>
                  <a:lnTo>
                    <a:pt x="1454" y="555"/>
                  </a:lnTo>
                  <a:lnTo>
                    <a:pt x="1359" y="383"/>
                  </a:lnTo>
                  <a:lnTo>
                    <a:pt x="1263" y="249"/>
                  </a:lnTo>
                  <a:lnTo>
                    <a:pt x="1148" y="135"/>
                  </a:lnTo>
                  <a:lnTo>
                    <a:pt x="1052" y="77"/>
                  </a:lnTo>
                  <a:lnTo>
                    <a:pt x="976" y="39"/>
                  </a:lnTo>
                  <a:lnTo>
                    <a:pt x="8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0"/>
            <p:cNvSpPr/>
            <p:nvPr/>
          </p:nvSpPr>
          <p:spPr>
            <a:xfrm>
              <a:off x="2547825" y="427550"/>
              <a:ext cx="87525" cy="78925"/>
            </a:xfrm>
            <a:custGeom>
              <a:avLst/>
              <a:gdLst/>
              <a:ahLst/>
              <a:cxnLst/>
              <a:rect l="l" t="t" r="r" b="b"/>
              <a:pathLst>
                <a:path w="3501" h="3157" extrusionOk="0">
                  <a:moveTo>
                    <a:pt x="2678" y="1"/>
                  </a:moveTo>
                  <a:lnTo>
                    <a:pt x="2544" y="20"/>
                  </a:lnTo>
                  <a:lnTo>
                    <a:pt x="2391" y="77"/>
                  </a:lnTo>
                  <a:lnTo>
                    <a:pt x="2334" y="116"/>
                  </a:lnTo>
                  <a:lnTo>
                    <a:pt x="2257" y="192"/>
                  </a:lnTo>
                  <a:lnTo>
                    <a:pt x="2142" y="307"/>
                  </a:lnTo>
                  <a:lnTo>
                    <a:pt x="2066" y="460"/>
                  </a:lnTo>
                  <a:lnTo>
                    <a:pt x="2009" y="632"/>
                  </a:lnTo>
                  <a:lnTo>
                    <a:pt x="1951" y="842"/>
                  </a:lnTo>
                  <a:lnTo>
                    <a:pt x="1913" y="1034"/>
                  </a:lnTo>
                  <a:lnTo>
                    <a:pt x="1913" y="1244"/>
                  </a:lnTo>
                  <a:lnTo>
                    <a:pt x="1913" y="1454"/>
                  </a:lnTo>
                  <a:lnTo>
                    <a:pt x="1913" y="1627"/>
                  </a:lnTo>
                  <a:lnTo>
                    <a:pt x="1817" y="1474"/>
                  </a:lnTo>
                  <a:lnTo>
                    <a:pt x="1683" y="1321"/>
                  </a:lnTo>
                  <a:lnTo>
                    <a:pt x="1550" y="1168"/>
                  </a:lnTo>
                  <a:lnTo>
                    <a:pt x="1397" y="1034"/>
                  </a:lnTo>
                  <a:lnTo>
                    <a:pt x="1224" y="900"/>
                  </a:lnTo>
                  <a:lnTo>
                    <a:pt x="1071" y="804"/>
                  </a:lnTo>
                  <a:lnTo>
                    <a:pt x="899" y="728"/>
                  </a:lnTo>
                  <a:lnTo>
                    <a:pt x="746" y="708"/>
                  </a:lnTo>
                  <a:lnTo>
                    <a:pt x="574" y="708"/>
                  </a:lnTo>
                  <a:lnTo>
                    <a:pt x="421" y="766"/>
                  </a:lnTo>
                  <a:lnTo>
                    <a:pt x="287" y="823"/>
                  </a:lnTo>
                  <a:lnTo>
                    <a:pt x="192" y="919"/>
                  </a:lnTo>
                  <a:lnTo>
                    <a:pt x="134" y="995"/>
                  </a:lnTo>
                  <a:lnTo>
                    <a:pt x="77" y="1072"/>
                  </a:lnTo>
                  <a:lnTo>
                    <a:pt x="39" y="1148"/>
                  </a:lnTo>
                  <a:lnTo>
                    <a:pt x="0" y="1244"/>
                  </a:lnTo>
                  <a:lnTo>
                    <a:pt x="0" y="1359"/>
                  </a:lnTo>
                  <a:lnTo>
                    <a:pt x="0" y="1474"/>
                  </a:lnTo>
                  <a:lnTo>
                    <a:pt x="19" y="1588"/>
                  </a:lnTo>
                  <a:lnTo>
                    <a:pt x="77" y="1760"/>
                  </a:lnTo>
                  <a:lnTo>
                    <a:pt x="153" y="1933"/>
                  </a:lnTo>
                  <a:lnTo>
                    <a:pt x="268" y="2105"/>
                  </a:lnTo>
                  <a:lnTo>
                    <a:pt x="383" y="2239"/>
                  </a:lnTo>
                  <a:lnTo>
                    <a:pt x="517" y="2392"/>
                  </a:lnTo>
                  <a:lnTo>
                    <a:pt x="670" y="2506"/>
                  </a:lnTo>
                  <a:lnTo>
                    <a:pt x="823" y="2621"/>
                  </a:lnTo>
                  <a:lnTo>
                    <a:pt x="995" y="2717"/>
                  </a:lnTo>
                  <a:lnTo>
                    <a:pt x="1167" y="2793"/>
                  </a:lnTo>
                  <a:lnTo>
                    <a:pt x="1339" y="2870"/>
                  </a:lnTo>
                  <a:lnTo>
                    <a:pt x="1703" y="2985"/>
                  </a:lnTo>
                  <a:lnTo>
                    <a:pt x="2066" y="3080"/>
                  </a:lnTo>
                  <a:lnTo>
                    <a:pt x="2429" y="3157"/>
                  </a:lnTo>
                  <a:lnTo>
                    <a:pt x="2468" y="3157"/>
                  </a:lnTo>
                  <a:lnTo>
                    <a:pt x="2697" y="2870"/>
                  </a:lnTo>
                  <a:lnTo>
                    <a:pt x="2946" y="2564"/>
                  </a:lnTo>
                  <a:lnTo>
                    <a:pt x="3137" y="2239"/>
                  </a:lnTo>
                  <a:lnTo>
                    <a:pt x="3233" y="2086"/>
                  </a:lnTo>
                  <a:lnTo>
                    <a:pt x="3328" y="1913"/>
                  </a:lnTo>
                  <a:lnTo>
                    <a:pt x="3386" y="1722"/>
                  </a:lnTo>
                  <a:lnTo>
                    <a:pt x="3443" y="1531"/>
                  </a:lnTo>
                  <a:lnTo>
                    <a:pt x="3481" y="1340"/>
                  </a:lnTo>
                  <a:lnTo>
                    <a:pt x="3500" y="1148"/>
                  </a:lnTo>
                  <a:lnTo>
                    <a:pt x="3500" y="957"/>
                  </a:lnTo>
                  <a:lnTo>
                    <a:pt x="3481" y="785"/>
                  </a:lnTo>
                  <a:lnTo>
                    <a:pt x="3443" y="594"/>
                  </a:lnTo>
                  <a:lnTo>
                    <a:pt x="3367" y="422"/>
                  </a:lnTo>
                  <a:lnTo>
                    <a:pt x="3328" y="307"/>
                  </a:lnTo>
                  <a:lnTo>
                    <a:pt x="3252" y="230"/>
                  </a:lnTo>
                  <a:lnTo>
                    <a:pt x="3175" y="154"/>
                  </a:lnTo>
                  <a:lnTo>
                    <a:pt x="3080" y="96"/>
                  </a:lnTo>
                  <a:lnTo>
                    <a:pt x="3080" y="77"/>
                  </a:lnTo>
                  <a:lnTo>
                    <a:pt x="3003" y="58"/>
                  </a:lnTo>
                  <a:lnTo>
                    <a:pt x="2927" y="20"/>
                  </a:lnTo>
                  <a:lnTo>
                    <a:pt x="2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0"/>
            <p:cNvSpPr/>
            <p:nvPr/>
          </p:nvSpPr>
          <p:spPr>
            <a:xfrm>
              <a:off x="3060400" y="482075"/>
              <a:ext cx="88500" cy="78925"/>
            </a:xfrm>
            <a:custGeom>
              <a:avLst/>
              <a:gdLst/>
              <a:ahLst/>
              <a:cxnLst/>
              <a:rect l="l" t="t" r="r" b="b"/>
              <a:pathLst>
                <a:path w="3540" h="3157" extrusionOk="0">
                  <a:moveTo>
                    <a:pt x="728" y="0"/>
                  </a:moveTo>
                  <a:lnTo>
                    <a:pt x="613" y="19"/>
                  </a:lnTo>
                  <a:lnTo>
                    <a:pt x="498" y="58"/>
                  </a:lnTo>
                  <a:lnTo>
                    <a:pt x="422" y="96"/>
                  </a:lnTo>
                  <a:lnTo>
                    <a:pt x="345" y="134"/>
                  </a:lnTo>
                  <a:lnTo>
                    <a:pt x="269" y="211"/>
                  </a:lnTo>
                  <a:lnTo>
                    <a:pt x="192" y="287"/>
                  </a:lnTo>
                  <a:lnTo>
                    <a:pt x="135" y="383"/>
                  </a:lnTo>
                  <a:lnTo>
                    <a:pt x="77" y="478"/>
                  </a:lnTo>
                  <a:lnTo>
                    <a:pt x="39" y="670"/>
                  </a:lnTo>
                  <a:lnTo>
                    <a:pt x="1" y="861"/>
                  </a:lnTo>
                  <a:lnTo>
                    <a:pt x="1" y="1052"/>
                  </a:lnTo>
                  <a:lnTo>
                    <a:pt x="20" y="1243"/>
                  </a:lnTo>
                  <a:lnTo>
                    <a:pt x="58" y="1435"/>
                  </a:lnTo>
                  <a:lnTo>
                    <a:pt x="116" y="1607"/>
                  </a:lnTo>
                  <a:lnTo>
                    <a:pt x="192" y="1798"/>
                  </a:lnTo>
                  <a:lnTo>
                    <a:pt x="269" y="1970"/>
                  </a:lnTo>
                  <a:lnTo>
                    <a:pt x="364" y="2123"/>
                  </a:lnTo>
                  <a:lnTo>
                    <a:pt x="479" y="2295"/>
                  </a:lnTo>
                  <a:lnTo>
                    <a:pt x="709" y="2582"/>
                  </a:lnTo>
                  <a:lnTo>
                    <a:pt x="957" y="2869"/>
                  </a:lnTo>
                  <a:lnTo>
                    <a:pt x="1225" y="3137"/>
                  </a:lnTo>
                  <a:lnTo>
                    <a:pt x="1244" y="3156"/>
                  </a:lnTo>
                  <a:lnTo>
                    <a:pt x="1607" y="3041"/>
                  </a:lnTo>
                  <a:lnTo>
                    <a:pt x="1971" y="2927"/>
                  </a:lnTo>
                  <a:lnTo>
                    <a:pt x="2315" y="2774"/>
                  </a:lnTo>
                  <a:lnTo>
                    <a:pt x="2487" y="2678"/>
                  </a:lnTo>
                  <a:lnTo>
                    <a:pt x="2640" y="2582"/>
                  </a:lnTo>
                  <a:lnTo>
                    <a:pt x="2812" y="2468"/>
                  </a:lnTo>
                  <a:lnTo>
                    <a:pt x="2965" y="2353"/>
                  </a:lnTo>
                  <a:lnTo>
                    <a:pt x="3099" y="2219"/>
                  </a:lnTo>
                  <a:lnTo>
                    <a:pt x="3214" y="2066"/>
                  </a:lnTo>
                  <a:lnTo>
                    <a:pt x="3329" y="1913"/>
                  </a:lnTo>
                  <a:lnTo>
                    <a:pt x="3405" y="1741"/>
                  </a:lnTo>
                  <a:lnTo>
                    <a:pt x="3482" y="1569"/>
                  </a:lnTo>
                  <a:lnTo>
                    <a:pt x="3520" y="1377"/>
                  </a:lnTo>
                  <a:lnTo>
                    <a:pt x="3539" y="1263"/>
                  </a:lnTo>
                  <a:lnTo>
                    <a:pt x="3520" y="1148"/>
                  </a:lnTo>
                  <a:lnTo>
                    <a:pt x="3501" y="1033"/>
                  </a:lnTo>
                  <a:lnTo>
                    <a:pt x="3463" y="937"/>
                  </a:lnTo>
                  <a:lnTo>
                    <a:pt x="3424" y="880"/>
                  </a:lnTo>
                  <a:lnTo>
                    <a:pt x="3367" y="804"/>
                  </a:lnTo>
                  <a:lnTo>
                    <a:pt x="3291" y="727"/>
                  </a:lnTo>
                  <a:lnTo>
                    <a:pt x="3176" y="651"/>
                  </a:lnTo>
                  <a:lnTo>
                    <a:pt x="3061" y="593"/>
                  </a:lnTo>
                  <a:lnTo>
                    <a:pt x="2908" y="555"/>
                  </a:lnTo>
                  <a:lnTo>
                    <a:pt x="2717" y="555"/>
                  </a:lnTo>
                  <a:lnTo>
                    <a:pt x="2564" y="612"/>
                  </a:lnTo>
                  <a:lnTo>
                    <a:pt x="2411" y="689"/>
                  </a:lnTo>
                  <a:lnTo>
                    <a:pt x="2258" y="804"/>
                  </a:lnTo>
                  <a:lnTo>
                    <a:pt x="2105" y="937"/>
                  </a:lnTo>
                  <a:lnTo>
                    <a:pt x="1971" y="1090"/>
                  </a:lnTo>
                  <a:lnTo>
                    <a:pt x="1837" y="1263"/>
                  </a:lnTo>
                  <a:lnTo>
                    <a:pt x="1722" y="1416"/>
                  </a:lnTo>
                  <a:lnTo>
                    <a:pt x="1646" y="1588"/>
                  </a:lnTo>
                  <a:lnTo>
                    <a:pt x="1646" y="1396"/>
                  </a:lnTo>
                  <a:lnTo>
                    <a:pt x="1627" y="1205"/>
                  </a:lnTo>
                  <a:lnTo>
                    <a:pt x="1588" y="995"/>
                  </a:lnTo>
                  <a:lnTo>
                    <a:pt x="1531" y="784"/>
                  </a:lnTo>
                  <a:lnTo>
                    <a:pt x="1474" y="593"/>
                  </a:lnTo>
                  <a:lnTo>
                    <a:pt x="1397" y="421"/>
                  </a:lnTo>
                  <a:lnTo>
                    <a:pt x="1282" y="268"/>
                  </a:lnTo>
                  <a:lnTo>
                    <a:pt x="1187" y="153"/>
                  </a:lnTo>
                  <a:lnTo>
                    <a:pt x="1110" y="96"/>
                  </a:lnTo>
                  <a:lnTo>
                    <a:pt x="1015" y="58"/>
                  </a:lnTo>
                  <a:lnTo>
                    <a:pt x="881" y="19"/>
                  </a:lnTo>
                  <a:lnTo>
                    <a:pt x="7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0"/>
            <p:cNvSpPr/>
            <p:nvPr/>
          </p:nvSpPr>
          <p:spPr>
            <a:xfrm>
              <a:off x="2780675" y="319025"/>
              <a:ext cx="173125" cy="87050"/>
            </a:xfrm>
            <a:custGeom>
              <a:avLst/>
              <a:gdLst/>
              <a:ahLst/>
              <a:cxnLst/>
              <a:rect l="l" t="t" r="r" b="b"/>
              <a:pathLst>
                <a:path w="6925" h="3482" extrusionOk="0">
                  <a:moveTo>
                    <a:pt x="2353" y="823"/>
                  </a:moveTo>
                  <a:lnTo>
                    <a:pt x="2736" y="842"/>
                  </a:lnTo>
                  <a:lnTo>
                    <a:pt x="3176" y="899"/>
                  </a:lnTo>
                  <a:lnTo>
                    <a:pt x="3635" y="976"/>
                  </a:lnTo>
                  <a:lnTo>
                    <a:pt x="4190" y="1129"/>
                  </a:lnTo>
                  <a:lnTo>
                    <a:pt x="4706" y="1301"/>
                  </a:lnTo>
                  <a:lnTo>
                    <a:pt x="4955" y="1415"/>
                  </a:lnTo>
                  <a:lnTo>
                    <a:pt x="5184" y="1511"/>
                  </a:lnTo>
                  <a:lnTo>
                    <a:pt x="5395" y="1626"/>
                  </a:lnTo>
                  <a:lnTo>
                    <a:pt x="5586" y="1741"/>
                  </a:lnTo>
                  <a:lnTo>
                    <a:pt x="5739" y="1855"/>
                  </a:lnTo>
                  <a:lnTo>
                    <a:pt x="5854" y="1951"/>
                  </a:lnTo>
                  <a:lnTo>
                    <a:pt x="6026" y="2123"/>
                  </a:lnTo>
                  <a:lnTo>
                    <a:pt x="6102" y="2257"/>
                  </a:lnTo>
                  <a:lnTo>
                    <a:pt x="6121" y="2295"/>
                  </a:lnTo>
                  <a:lnTo>
                    <a:pt x="6121" y="2334"/>
                  </a:lnTo>
                  <a:lnTo>
                    <a:pt x="6102" y="2372"/>
                  </a:lnTo>
                  <a:lnTo>
                    <a:pt x="6064" y="2410"/>
                  </a:lnTo>
                  <a:lnTo>
                    <a:pt x="5987" y="2467"/>
                  </a:lnTo>
                  <a:lnTo>
                    <a:pt x="5911" y="2506"/>
                  </a:lnTo>
                  <a:lnTo>
                    <a:pt x="5662" y="2582"/>
                  </a:lnTo>
                  <a:lnTo>
                    <a:pt x="5337" y="2640"/>
                  </a:lnTo>
                  <a:lnTo>
                    <a:pt x="4935" y="2678"/>
                  </a:lnTo>
                  <a:lnTo>
                    <a:pt x="4457" y="2659"/>
                  </a:lnTo>
                  <a:lnTo>
                    <a:pt x="4190" y="2640"/>
                  </a:lnTo>
                  <a:lnTo>
                    <a:pt x="3922" y="2620"/>
                  </a:lnTo>
                  <a:lnTo>
                    <a:pt x="3616" y="2563"/>
                  </a:lnTo>
                  <a:lnTo>
                    <a:pt x="3310" y="2506"/>
                  </a:lnTo>
                  <a:lnTo>
                    <a:pt x="2755" y="2353"/>
                  </a:lnTo>
                  <a:lnTo>
                    <a:pt x="2220" y="2180"/>
                  </a:lnTo>
                  <a:lnTo>
                    <a:pt x="1990" y="2085"/>
                  </a:lnTo>
                  <a:lnTo>
                    <a:pt x="1760" y="1970"/>
                  </a:lnTo>
                  <a:lnTo>
                    <a:pt x="1550" y="1855"/>
                  </a:lnTo>
                  <a:lnTo>
                    <a:pt x="1359" y="1741"/>
                  </a:lnTo>
                  <a:lnTo>
                    <a:pt x="1206" y="1645"/>
                  </a:lnTo>
                  <a:lnTo>
                    <a:pt x="1091" y="1530"/>
                  </a:lnTo>
                  <a:lnTo>
                    <a:pt x="976" y="1454"/>
                  </a:lnTo>
                  <a:lnTo>
                    <a:pt x="919" y="1358"/>
                  </a:lnTo>
                  <a:lnTo>
                    <a:pt x="823" y="1243"/>
                  </a:lnTo>
                  <a:lnTo>
                    <a:pt x="823" y="1186"/>
                  </a:lnTo>
                  <a:lnTo>
                    <a:pt x="823" y="1148"/>
                  </a:lnTo>
                  <a:lnTo>
                    <a:pt x="842" y="1109"/>
                  </a:lnTo>
                  <a:lnTo>
                    <a:pt x="919" y="1052"/>
                  </a:lnTo>
                  <a:lnTo>
                    <a:pt x="1015" y="995"/>
                  </a:lnTo>
                  <a:lnTo>
                    <a:pt x="1148" y="937"/>
                  </a:lnTo>
                  <a:lnTo>
                    <a:pt x="1321" y="899"/>
                  </a:lnTo>
                  <a:lnTo>
                    <a:pt x="1512" y="861"/>
                  </a:lnTo>
                  <a:lnTo>
                    <a:pt x="1741" y="823"/>
                  </a:lnTo>
                  <a:close/>
                  <a:moveTo>
                    <a:pt x="1914" y="0"/>
                  </a:moveTo>
                  <a:lnTo>
                    <a:pt x="1627" y="19"/>
                  </a:lnTo>
                  <a:lnTo>
                    <a:pt x="1359" y="57"/>
                  </a:lnTo>
                  <a:lnTo>
                    <a:pt x="1110" y="115"/>
                  </a:lnTo>
                  <a:lnTo>
                    <a:pt x="862" y="191"/>
                  </a:lnTo>
                  <a:lnTo>
                    <a:pt x="651" y="268"/>
                  </a:lnTo>
                  <a:lnTo>
                    <a:pt x="479" y="383"/>
                  </a:lnTo>
                  <a:lnTo>
                    <a:pt x="307" y="497"/>
                  </a:lnTo>
                  <a:lnTo>
                    <a:pt x="173" y="631"/>
                  </a:lnTo>
                  <a:lnTo>
                    <a:pt x="77" y="803"/>
                  </a:lnTo>
                  <a:lnTo>
                    <a:pt x="20" y="976"/>
                  </a:lnTo>
                  <a:lnTo>
                    <a:pt x="1" y="1090"/>
                  </a:lnTo>
                  <a:lnTo>
                    <a:pt x="1" y="1243"/>
                  </a:lnTo>
                  <a:lnTo>
                    <a:pt x="39" y="1396"/>
                  </a:lnTo>
                  <a:lnTo>
                    <a:pt x="96" y="1588"/>
                  </a:lnTo>
                  <a:lnTo>
                    <a:pt x="211" y="1779"/>
                  </a:lnTo>
                  <a:lnTo>
                    <a:pt x="383" y="1989"/>
                  </a:lnTo>
                  <a:lnTo>
                    <a:pt x="613" y="2200"/>
                  </a:lnTo>
                  <a:lnTo>
                    <a:pt x="919" y="2429"/>
                  </a:lnTo>
                  <a:lnTo>
                    <a:pt x="1129" y="2563"/>
                  </a:lnTo>
                  <a:lnTo>
                    <a:pt x="1378" y="2678"/>
                  </a:lnTo>
                  <a:lnTo>
                    <a:pt x="1627" y="2812"/>
                  </a:lnTo>
                  <a:lnTo>
                    <a:pt x="1914" y="2926"/>
                  </a:lnTo>
                  <a:lnTo>
                    <a:pt x="2200" y="3022"/>
                  </a:lnTo>
                  <a:lnTo>
                    <a:pt x="2506" y="3137"/>
                  </a:lnTo>
                  <a:lnTo>
                    <a:pt x="2812" y="3213"/>
                  </a:lnTo>
                  <a:lnTo>
                    <a:pt x="3118" y="3290"/>
                  </a:lnTo>
                  <a:lnTo>
                    <a:pt x="3597" y="3385"/>
                  </a:lnTo>
                  <a:lnTo>
                    <a:pt x="4056" y="3443"/>
                  </a:lnTo>
                  <a:lnTo>
                    <a:pt x="4515" y="3481"/>
                  </a:lnTo>
                  <a:lnTo>
                    <a:pt x="4974" y="3481"/>
                  </a:lnTo>
                  <a:lnTo>
                    <a:pt x="5337" y="3462"/>
                  </a:lnTo>
                  <a:lnTo>
                    <a:pt x="5681" y="3405"/>
                  </a:lnTo>
                  <a:lnTo>
                    <a:pt x="5987" y="3328"/>
                  </a:lnTo>
                  <a:lnTo>
                    <a:pt x="6255" y="3213"/>
                  </a:lnTo>
                  <a:lnTo>
                    <a:pt x="6389" y="3156"/>
                  </a:lnTo>
                  <a:lnTo>
                    <a:pt x="6504" y="3079"/>
                  </a:lnTo>
                  <a:lnTo>
                    <a:pt x="6599" y="3003"/>
                  </a:lnTo>
                  <a:lnTo>
                    <a:pt x="6695" y="2926"/>
                  </a:lnTo>
                  <a:lnTo>
                    <a:pt x="6772" y="2831"/>
                  </a:lnTo>
                  <a:lnTo>
                    <a:pt x="6829" y="2735"/>
                  </a:lnTo>
                  <a:lnTo>
                    <a:pt x="6886" y="2620"/>
                  </a:lnTo>
                  <a:lnTo>
                    <a:pt x="6925" y="2506"/>
                  </a:lnTo>
                  <a:lnTo>
                    <a:pt x="6925" y="2391"/>
                  </a:lnTo>
                  <a:lnTo>
                    <a:pt x="6925" y="2238"/>
                  </a:lnTo>
                  <a:lnTo>
                    <a:pt x="6906" y="2085"/>
                  </a:lnTo>
                  <a:lnTo>
                    <a:pt x="6848" y="1894"/>
                  </a:lnTo>
                  <a:lnTo>
                    <a:pt x="6733" y="1702"/>
                  </a:lnTo>
                  <a:lnTo>
                    <a:pt x="6561" y="1511"/>
                  </a:lnTo>
                  <a:lnTo>
                    <a:pt x="6332" y="1282"/>
                  </a:lnTo>
                  <a:lnTo>
                    <a:pt x="6026" y="1071"/>
                  </a:lnTo>
                  <a:lnTo>
                    <a:pt x="5796" y="937"/>
                  </a:lnTo>
                  <a:lnTo>
                    <a:pt x="5567" y="803"/>
                  </a:lnTo>
                  <a:lnTo>
                    <a:pt x="5299" y="669"/>
                  </a:lnTo>
                  <a:lnTo>
                    <a:pt x="5031" y="555"/>
                  </a:lnTo>
                  <a:lnTo>
                    <a:pt x="4744" y="459"/>
                  </a:lnTo>
                  <a:lnTo>
                    <a:pt x="4438" y="363"/>
                  </a:lnTo>
                  <a:lnTo>
                    <a:pt x="4132" y="268"/>
                  </a:lnTo>
                  <a:lnTo>
                    <a:pt x="3807" y="191"/>
                  </a:lnTo>
                  <a:lnTo>
                    <a:pt x="3482" y="134"/>
                  </a:lnTo>
                  <a:lnTo>
                    <a:pt x="3176" y="77"/>
                  </a:lnTo>
                  <a:lnTo>
                    <a:pt x="2851" y="38"/>
                  </a:lnTo>
                  <a:lnTo>
                    <a:pt x="2526" y="19"/>
                  </a:lnTo>
                  <a:lnTo>
                    <a:pt x="22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0"/>
            <p:cNvSpPr/>
            <p:nvPr/>
          </p:nvSpPr>
          <p:spPr>
            <a:xfrm>
              <a:off x="2780675" y="319025"/>
              <a:ext cx="173125" cy="87050"/>
            </a:xfrm>
            <a:custGeom>
              <a:avLst/>
              <a:gdLst/>
              <a:ahLst/>
              <a:cxnLst/>
              <a:rect l="l" t="t" r="r" b="b"/>
              <a:pathLst>
                <a:path w="6925" h="3482" fill="none" extrusionOk="0">
                  <a:moveTo>
                    <a:pt x="4974" y="3481"/>
                  </a:moveTo>
                  <a:lnTo>
                    <a:pt x="4974" y="3481"/>
                  </a:lnTo>
                  <a:lnTo>
                    <a:pt x="4515" y="3481"/>
                  </a:lnTo>
                  <a:lnTo>
                    <a:pt x="4056" y="3443"/>
                  </a:lnTo>
                  <a:lnTo>
                    <a:pt x="3597" y="3385"/>
                  </a:lnTo>
                  <a:lnTo>
                    <a:pt x="3118" y="3290"/>
                  </a:lnTo>
                  <a:lnTo>
                    <a:pt x="3118" y="3290"/>
                  </a:lnTo>
                  <a:lnTo>
                    <a:pt x="2812" y="3213"/>
                  </a:lnTo>
                  <a:lnTo>
                    <a:pt x="2506" y="3137"/>
                  </a:lnTo>
                  <a:lnTo>
                    <a:pt x="2200" y="3022"/>
                  </a:lnTo>
                  <a:lnTo>
                    <a:pt x="1914" y="2926"/>
                  </a:lnTo>
                  <a:lnTo>
                    <a:pt x="1627" y="2812"/>
                  </a:lnTo>
                  <a:lnTo>
                    <a:pt x="1378" y="2678"/>
                  </a:lnTo>
                  <a:lnTo>
                    <a:pt x="1129" y="2563"/>
                  </a:lnTo>
                  <a:lnTo>
                    <a:pt x="919" y="2429"/>
                  </a:lnTo>
                  <a:lnTo>
                    <a:pt x="919" y="2429"/>
                  </a:lnTo>
                  <a:lnTo>
                    <a:pt x="613" y="2200"/>
                  </a:lnTo>
                  <a:lnTo>
                    <a:pt x="383" y="1989"/>
                  </a:lnTo>
                  <a:lnTo>
                    <a:pt x="211" y="1779"/>
                  </a:lnTo>
                  <a:lnTo>
                    <a:pt x="96" y="1588"/>
                  </a:lnTo>
                  <a:lnTo>
                    <a:pt x="39" y="1396"/>
                  </a:lnTo>
                  <a:lnTo>
                    <a:pt x="1" y="1243"/>
                  </a:lnTo>
                  <a:lnTo>
                    <a:pt x="1" y="1090"/>
                  </a:lnTo>
                  <a:lnTo>
                    <a:pt x="20" y="976"/>
                  </a:lnTo>
                  <a:lnTo>
                    <a:pt x="20" y="976"/>
                  </a:lnTo>
                  <a:lnTo>
                    <a:pt x="77" y="803"/>
                  </a:lnTo>
                  <a:lnTo>
                    <a:pt x="173" y="631"/>
                  </a:lnTo>
                  <a:lnTo>
                    <a:pt x="307" y="497"/>
                  </a:lnTo>
                  <a:lnTo>
                    <a:pt x="479" y="383"/>
                  </a:lnTo>
                  <a:lnTo>
                    <a:pt x="651" y="268"/>
                  </a:lnTo>
                  <a:lnTo>
                    <a:pt x="862" y="191"/>
                  </a:lnTo>
                  <a:lnTo>
                    <a:pt x="1110" y="115"/>
                  </a:lnTo>
                  <a:lnTo>
                    <a:pt x="1359" y="57"/>
                  </a:lnTo>
                  <a:lnTo>
                    <a:pt x="1627" y="19"/>
                  </a:lnTo>
                  <a:lnTo>
                    <a:pt x="1914" y="0"/>
                  </a:lnTo>
                  <a:lnTo>
                    <a:pt x="2220" y="0"/>
                  </a:lnTo>
                  <a:lnTo>
                    <a:pt x="2526" y="19"/>
                  </a:lnTo>
                  <a:lnTo>
                    <a:pt x="2851" y="38"/>
                  </a:lnTo>
                  <a:lnTo>
                    <a:pt x="3176" y="77"/>
                  </a:lnTo>
                  <a:lnTo>
                    <a:pt x="3482" y="134"/>
                  </a:lnTo>
                  <a:lnTo>
                    <a:pt x="3807" y="191"/>
                  </a:lnTo>
                  <a:lnTo>
                    <a:pt x="3807" y="191"/>
                  </a:lnTo>
                  <a:lnTo>
                    <a:pt x="4132" y="268"/>
                  </a:lnTo>
                  <a:lnTo>
                    <a:pt x="4438" y="363"/>
                  </a:lnTo>
                  <a:lnTo>
                    <a:pt x="4744" y="459"/>
                  </a:lnTo>
                  <a:lnTo>
                    <a:pt x="5031" y="555"/>
                  </a:lnTo>
                  <a:lnTo>
                    <a:pt x="5299" y="669"/>
                  </a:lnTo>
                  <a:lnTo>
                    <a:pt x="5567" y="803"/>
                  </a:lnTo>
                  <a:lnTo>
                    <a:pt x="5796" y="937"/>
                  </a:lnTo>
                  <a:lnTo>
                    <a:pt x="6026" y="1071"/>
                  </a:lnTo>
                  <a:lnTo>
                    <a:pt x="6026" y="1071"/>
                  </a:lnTo>
                  <a:lnTo>
                    <a:pt x="6332" y="1282"/>
                  </a:lnTo>
                  <a:lnTo>
                    <a:pt x="6561" y="1511"/>
                  </a:lnTo>
                  <a:lnTo>
                    <a:pt x="6733" y="1702"/>
                  </a:lnTo>
                  <a:lnTo>
                    <a:pt x="6848" y="1894"/>
                  </a:lnTo>
                  <a:lnTo>
                    <a:pt x="6906" y="2085"/>
                  </a:lnTo>
                  <a:lnTo>
                    <a:pt x="6925" y="2238"/>
                  </a:lnTo>
                  <a:lnTo>
                    <a:pt x="6925" y="2391"/>
                  </a:lnTo>
                  <a:lnTo>
                    <a:pt x="6925" y="2506"/>
                  </a:lnTo>
                  <a:lnTo>
                    <a:pt x="6925" y="2506"/>
                  </a:lnTo>
                  <a:lnTo>
                    <a:pt x="6886" y="2620"/>
                  </a:lnTo>
                  <a:lnTo>
                    <a:pt x="6829" y="2735"/>
                  </a:lnTo>
                  <a:lnTo>
                    <a:pt x="6772" y="2831"/>
                  </a:lnTo>
                  <a:lnTo>
                    <a:pt x="6695" y="2926"/>
                  </a:lnTo>
                  <a:lnTo>
                    <a:pt x="6599" y="3003"/>
                  </a:lnTo>
                  <a:lnTo>
                    <a:pt x="6504" y="3079"/>
                  </a:lnTo>
                  <a:lnTo>
                    <a:pt x="6389" y="3156"/>
                  </a:lnTo>
                  <a:lnTo>
                    <a:pt x="6255" y="3213"/>
                  </a:lnTo>
                  <a:lnTo>
                    <a:pt x="5987" y="3328"/>
                  </a:lnTo>
                  <a:lnTo>
                    <a:pt x="5681" y="3405"/>
                  </a:lnTo>
                  <a:lnTo>
                    <a:pt x="5337" y="3462"/>
                  </a:lnTo>
                  <a:lnTo>
                    <a:pt x="4974" y="3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0"/>
            <p:cNvSpPr/>
            <p:nvPr/>
          </p:nvSpPr>
          <p:spPr>
            <a:xfrm>
              <a:off x="2801250" y="339575"/>
              <a:ext cx="132475" cy="46400"/>
            </a:xfrm>
            <a:custGeom>
              <a:avLst/>
              <a:gdLst/>
              <a:ahLst/>
              <a:cxnLst/>
              <a:rect l="l" t="t" r="r" b="b"/>
              <a:pathLst>
                <a:path w="5299" h="1856" fill="none" extrusionOk="0">
                  <a:moveTo>
                    <a:pt x="1186" y="1"/>
                  </a:moveTo>
                  <a:lnTo>
                    <a:pt x="1186" y="1"/>
                  </a:lnTo>
                  <a:lnTo>
                    <a:pt x="918" y="1"/>
                  </a:lnTo>
                  <a:lnTo>
                    <a:pt x="689" y="39"/>
                  </a:lnTo>
                  <a:lnTo>
                    <a:pt x="498" y="77"/>
                  </a:lnTo>
                  <a:lnTo>
                    <a:pt x="325" y="115"/>
                  </a:lnTo>
                  <a:lnTo>
                    <a:pt x="192" y="173"/>
                  </a:lnTo>
                  <a:lnTo>
                    <a:pt x="96" y="230"/>
                  </a:lnTo>
                  <a:lnTo>
                    <a:pt x="19" y="287"/>
                  </a:lnTo>
                  <a:lnTo>
                    <a:pt x="0" y="326"/>
                  </a:lnTo>
                  <a:lnTo>
                    <a:pt x="0" y="326"/>
                  </a:lnTo>
                  <a:lnTo>
                    <a:pt x="0" y="364"/>
                  </a:lnTo>
                  <a:lnTo>
                    <a:pt x="0" y="421"/>
                  </a:lnTo>
                  <a:lnTo>
                    <a:pt x="96" y="536"/>
                  </a:lnTo>
                  <a:lnTo>
                    <a:pt x="153" y="632"/>
                  </a:lnTo>
                  <a:lnTo>
                    <a:pt x="268" y="708"/>
                  </a:lnTo>
                  <a:lnTo>
                    <a:pt x="383" y="823"/>
                  </a:lnTo>
                  <a:lnTo>
                    <a:pt x="536" y="919"/>
                  </a:lnTo>
                  <a:lnTo>
                    <a:pt x="536" y="919"/>
                  </a:lnTo>
                  <a:lnTo>
                    <a:pt x="727" y="1033"/>
                  </a:lnTo>
                  <a:lnTo>
                    <a:pt x="937" y="1148"/>
                  </a:lnTo>
                  <a:lnTo>
                    <a:pt x="1167" y="1263"/>
                  </a:lnTo>
                  <a:lnTo>
                    <a:pt x="1397" y="1358"/>
                  </a:lnTo>
                  <a:lnTo>
                    <a:pt x="1932" y="1531"/>
                  </a:lnTo>
                  <a:lnTo>
                    <a:pt x="2487" y="1684"/>
                  </a:lnTo>
                  <a:lnTo>
                    <a:pt x="2487" y="1684"/>
                  </a:lnTo>
                  <a:lnTo>
                    <a:pt x="2793" y="1741"/>
                  </a:lnTo>
                  <a:lnTo>
                    <a:pt x="3099" y="1798"/>
                  </a:lnTo>
                  <a:lnTo>
                    <a:pt x="3367" y="1818"/>
                  </a:lnTo>
                  <a:lnTo>
                    <a:pt x="3634" y="1837"/>
                  </a:lnTo>
                  <a:lnTo>
                    <a:pt x="4112" y="1856"/>
                  </a:lnTo>
                  <a:lnTo>
                    <a:pt x="4514" y="1818"/>
                  </a:lnTo>
                  <a:lnTo>
                    <a:pt x="4839" y="1760"/>
                  </a:lnTo>
                  <a:lnTo>
                    <a:pt x="5088" y="1684"/>
                  </a:lnTo>
                  <a:lnTo>
                    <a:pt x="5164" y="1645"/>
                  </a:lnTo>
                  <a:lnTo>
                    <a:pt x="5241" y="1588"/>
                  </a:lnTo>
                  <a:lnTo>
                    <a:pt x="5279" y="1550"/>
                  </a:lnTo>
                  <a:lnTo>
                    <a:pt x="5298" y="1512"/>
                  </a:lnTo>
                  <a:lnTo>
                    <a:pt x="5298" y="1512"/>
                  </a:lnTo>
                  <a:lnTo>
                    <a:pt x="5298" y="1473"/>
                  </a:lnTo>
                  <a:lnTo>
                    <a:pt x="5279" y="1435"/>
                  </a:lnTo>
                  <a:lnTo>
                    <a:pt x="5203" y="1301"/>
                  </a:lnTo>
                  <a:lnTo>
                    <a:pt x="5031" y="1129"/>
                  </a:lnTo>
                  <a:lnTo>
                    <a:pt x="4916" y="1033"/>
                  </a:lnTo>
                  <a:lnTo>
                    <a:pt x="4763" y="919"/>
                  </a:lnTo>
                  <a:lnTo>
                    <a:pt x="4763" y="919"/>
                  </a:lnTo>
                  <a:lnTo>
                    <a:pt x="4572" y="804"/>
                  </a:lnTo>
                  <a:lnTo>
                    <a:pt x="4361" y="689"/>
                  </a:lnTo>
                  <a:lnTo>
                    <a:pt x="4132" y="593"/>
                  </a:lnTo>
                  <a:lnTo>
                    <a:pt x="3883" y="479"/>
                  </a:lnTo>
                  <a:lnTo>
                    <a:pt x="3367" y="307"/>
                  </a:lnTo>
                  <a:lnTo>
                    <a:pt x="2812" y="154"/>
                  </a:lnTo>
                  <a:lnTo>
                    <a:pt x="2812" y="154"/>
                  </a:lnTo>
                  <a:lnTo>
                    <a:pt x="2353" y="77"/>
                  </a:lnTo>
                  <a:lnTo>
                    <a:pt x="1913" y="20"/>
                  </a:lnTo>
                  <a:lnTo>
                    <a:pt x="1530" y="1"/>
                  </a:lnTo>
                  <a:lnTo>
                    <a:pt x="11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0"/>
            <p:cNvSpPr/>
            <p:nvPr/>
          </p:nvSpPr>
          <p:spPr>
            <a:xfrm>
              <a:off x="2800775" y="348175"/>
              <a:ext cx="132950" cy="57900"/>
            </a:xfrm>
            <a:custGeom>
              <a:avLst/>
              <a:gdLst/>
              <a:ahLst/>
              <a:cxnLst/>
              <a:rect l="l" t="t" r="r" b="b"/>
              <a:pathLst>
                <a:path w="5318" h="2316" extrusionOk="0">
                  <a:moveTo>
                    <a:pt x="4151" y="2315"/>
                  </a:moveTo>
                  <a:lnTo>
                    <a:pt x="4151" y="2315"/>
                  </a:lnTo>
                  <a:lnTo>
                    <a:pt x="3978" y="2315"/>
                  </a:lnTo>
                  <a:lnTo>
                    <a:pt x="3978" y="2315"/>
                  </a:lnTo>
                  <a:lnTo>
                    <a:pt x="3978" y="2315"/>
                  </a:lnTo>
                  <a:lnTo>
                    <a:pt x="4151" y="2315"/>
                  </a:lnTo>
                  <a:close/>
                  <a:moveTo>
                    <a:pt x="4170" y="2315"/>
                  </a:moveTo>
                  <a:lnTo>
                    <a:pt x="4170" y="2315"/>
                  </a:lnTo>
                  <a:lnTo>
                    <a:pt x="4170" y="2315"/>
                  </a:lnTo>
                  <a:lnTo>
                    <a:pt x="4170" y="2315"/>
                  </a:lnTo>
                  <a:lnTo>
                    <a:pt x="4170" y="2315"/>
                  </a:lnTo>
                  <a:close/>
                  <a:moveTo>
                    <a:pt x="4189" y="2315"/>
                  </a:moveTo>
                  <a:lnTo>
                    <a:pt x="4189" y="2315"/>
                  </a:lnTo>
                  <a:lnTo>
                    <a:pt x="4189" y="2315"/>
                  </a:lnTo>
                  <a:lnTo>
                    <a:pt x="4189" y="2315"/>
                  </a:lnTo>
                  <a:lnTo>
                    <a:pt x="4189" y="2315"/>
                  </a:lnTo>
                  <a:close/>
                  <a:moveTo>
                    <a:pt x="4208" y="2315"/>
                  </a:moveTo>
                  <a:lnTo>
                    <a:pt x="4208" y="2315"/>
                  </a:lnTo>
                  <a:lnTo>
                    <a:pt x="4208" y="2315"/>
                  </a:lnTo>
                  <a:lnTo>
                    <a:pt x="4208" y="2315"/>
                  </a:lnTo>
                  <a:lnTo>
                    <a:pt x="4208" y="2315"/>
                  </a:lnTo>
                  <a:close/>
                  <a:moveTo>
                    <a:pt x="4208" y="2315"/>
                  </a:moveTo>
                  <a:lnTo>
                    <a:pt x="4208" y="2315"/>
                  </a:lnTo>
                  <a:lnTo>
                    <a:pt x="4208" y="2315"/>
                  </a:lnTo>
                  <a:lnTo>
                    <a:pt x="4208" y="2315"/>
                  </a:lnTo>
                  <a:lnTo>
                    <a:pt x="4208" y="2315"/>
                  </a:lnTo>
                  <a:close/>
                  <a:moveTo>
                    <a:pt x="4227" y="2315"/>
                  </a:moveTo>
                  <a:lnTo>
                    <a:pt x="4227" y="2315"/>
                  </a:lnTo>
                  <a:lnTo>
                    <a:pt x="4227" y="2315"/>
                  </a:lnTo>
                  <a:lnTo>
                    <a:pt x="4227" y="2315"/>
                  </a:lnTo>
                  <a:lnTo>
                    <a:pt x="4227" y="2315"/>
                  </a:lnTo>
                  <a:close/>
                  <a:moveTo>
                    <a:pt x="4246" y="2315"/>
                  </a:moveTo>
                  <a:lnTo>
                    <a:pt x="4246" y="2315"/>
                  </a:lnTo>
                  <a:lnTo>
                    <a:pt x="4246" y="2315"/>
                  </a:lnTo>
                  <a:lnTo>
                    <a:pt x="4246" y="2315"/>
                  </a:lnTo>
                  <a:lnTo>
                    <a:pt x="4246" y="2315"/>
                  </a:lnTo>
                  <a:close/>
                  <a:moveTo>
                    <a:pt x="3978" y="1512"/>
                  </a:moveTo>
                  <a:lnTo>
                    <a:pt x="3978" y="1512"/>
                  </a:lnTo>
                  <a:lnTo>
                    <a:pt x="3978" y="1512"/>
                  </a:lnTo>
                  <a:lnTo>
                    <a:pt x="3978" y="1512"/>
                  </a:lnTo>
                  <a:lnTo>
                    <a:pt x="3978" y="1512"/>
                  </a:lnTo>
                  <a:lnTo>
                    <a:pt x="3978" y="1512"/>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77" y="1225"/>
                  </a:moveTo>
                  <a:lnTo>
                    <a:pt x="77" y="1225"/>
                  </a:lnTo>
                  <a:lnTo>
                    <a:pt x="77" y="1225"/>
                  </a:lnTo>
                  <a:lnTo>
                    <a:pt x="77" y="1225"/>
                  </a:lnTo>
                  <a:lnTo>
                    <a:pt x="77" y="1225"/>
                  </a:lnTo>
                  <a:close/>
                  <a:moveTo>
                    <a:pt x="58" y="1225"/>
                  </a:moveTo>
                  <a:lnTo>
                    <a:pt x="58" y="1225"/>
                  </a:lnTo>
                  <a:lnTo>
                    <a:pt x="58" y="1225"/>
                  </a:lnTo>
                  <a:close/>
                  <a:moveTo>
                    <a:pt x="5317" y="1168"/>
                  </a:moveTo>
                  <a:lnTo>
                    <a:pt x="5317" y="1168"/>
                  </a:lnTo>
                  <a:lnTo>
                    <a:pt x="5279" y="1225"/>
                  </a:lnTo>
                  <a:lnTo>
                    <a:pt x="5203" y="1282"/>
                  </a:lnTo>
                  <a:lnTo>
                    <a:pt x="5088" y="1340"/>
                  </a:lnTo>
                  <a:lnTo>
                    <a:pt x="4935" y="1397"/>
                  </a:lnTo>
                  <a:lnTo>
                    <a:pt x="4744" y="1435"/>
                  </a:lnTo>
                  <a:lnTo>
                    <a:pt x="4514" y="1474"/>
                  </a:lnTo>
                  <a:lnTo>
                    <a:pt x="4265" y="1493"/>
                  </a:lnTo>
                  <a:lnTo>
                    <a:pt x="3978" y="1512"/>
                  </a:lnTo>
                  <a:lnTo>
                    <a:pt x="3978" y="1512"/>
                  </a:lnTo>
                  <a:lnTo>
                    <a:pt x="4265" y="1493"/>
                  </a:lnTo>
                  <a:lnTo>
                    <a:pt x="4514" y="1474"/>
                  </a:lnTo>
                  <a:lnTo>
                    <a:pt x="4744" y="1435"/>
                  </a:lnTo>
                  <a:lnTo>
                    <a:pt x="4935" y="1397"/>
                  </a:lnTo>
                  <a:lnTo>
                    <a:pt x="5088" y="1340"/>
                  </a:lnTo>
                  <a:lnTo>
                    <a:pt x="5203" y="1282"/>
                  </a:lnTo>
                  <a:lnTo>
                    <a:pt x="5279" y="1225"/>
                  </a:lnTo>
                  <a:lnTo>
                    <a:pt x="5317" y="1168"/>
                  </a:lnTo>
                  <a:close/>
                  <a:moveTo>
                    <a:pt x="5317" y="1168"/>
                  </a:moveTo>
                  <a:lnTo>
                    <a:pt x="5317" y="1168"/>
                  </a:lnTo>
                  <a:lnTo>
                    <a:pt x="5317" y="1168"/>
                  </a:lnTo>
                  <a:lnTo>
                    <a:pt x="5317" y="1168"/>
                  </a:lnTo>
                  <a:lnTo>
                    <a:pt x="5317" y="1168"/>
                  </a:lnTo>
                  <a:lnTo>
                    <a:pt x="5317" y="1168"/>
                  </a:lnTo>
                  <a:close/>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0"/>
            <p:cNvSpPr/>
            <p:nvPr/>
          </p:nvSpPr>
          <p:spPr>
            <a:xfrm>
              <a:off x="2900225" y="406050"/>
              <a:ext cx="4325" cy="25"/>
            </a:xfrm>
            <a:custGeom>
              <a:avLst/>
              <a:gdLst/>
              <a:ahLst/>
              <a:cxnLst/>
              <a:rect l="l" t="t" r="r" b="b"/>
              <a:pathLst>
                <a:path w="173" h="1" fill="none" extrusionOk="0">
                  <a:moveTo>
                    <a:pt x="173" y="0"/>
                  </a:moveTo>
                  <a:lnTo>
                    <a:pt x="173" y="0"/>
                  </a:lnTo>
                  <a:lnTo>
                    <a:pt x="0" y="0"/>
                  </a:lnTo>
                  <a:lnTo>
                    <a:pt x="0" y="0"/>
                  </a:lnTo>
                  <a:lnTo>
                    <a:pt x="0" y="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0"/>
            <p:cNvSpPr/>
            <p:nvPr/>
          </p:nvSpPr>
          <p:spPr>
            <a:xfrm>
              <a:off x="290500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0"/>
            <p:cNvSpPr/>
            <p:nvPr/>
          </p:nvSpPr>
          <p:spPr>
            <a:xfrm>
              <a:off x="2905475"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0"/>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0"/>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0"/>
            <p:cNvSpPr/>
            <p:nvPr/>
          </p:nvSpPr>
          <p:spPr>
            <a:xfrm>
              <a:off x="2906450"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0"/>
            <p:cNvSpPr/>
            <p:nvPr/>
          </p:nvSpPr>
          <p:spPr>
            <a:xfrm>
              <a:off x="2906925"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0"/>
            <p:cNvSpPr/>
            <p:nvPr/>
          </p:nvSpPr>
          <p:spPr>
            <a:xfrm>
              <a:off x="2900225" y="3859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0"/>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0"/>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0"/>
            <p:cNvSpPr/>
            <p:nvPr/>
          </p:nvSpPr>
          <p:spPr>
            <a:xfrm>
              <a:off x="2802675"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0"/>
            <p:cNvSpPr/>
            <p:nvPr/>
          </p:nvSpPr>
          <p:spPr>
            <a:xfrm>
              <a:off x="2802675" y="378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0"/>
            <p:cNvSpPr/>
            <p:nvPr/>
          </p:nvSpPr>
          <p:spPr>
            <a:xfrm>
              <a:off x="2802200" y="378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0"/>
            <p:cNvSpPr/>
            <p:nvPr/>
          </p:nvSpPr>
          <p:spPr>
            <a:xfrm>
              <a:off x="2900225" y="377350"/>
              <a:ext cx="33500" cy="8625"/>
            </a:xfrm>
            <a:custGeom>
              <a:avLst/>
              <a:gdLst/>
              <a:ahLst/>
              <a:cxnLst/>
              <a:rect l="l" t="t" r="r" b="b"/>
              <a:pathLst>
                <a:path w="1340" h="345" fill="none" extrusionOk="0">
                  <a:moveTo>
                    <a:pt x="1339" y="1"/>
                  </a:moveTo>
                  <a:lnTo>
                    <a:pt x="1339" y="1"/>
                  </a:lnTo>
                  <a:lnTo>
                    <a:pt x="1301" y="58"/>
                  </a:lnTo>
                  <a:lnTo>
                    <a:pt x="1225" y="115"/>
                  </a:lnTo>
                  <a:lnTo>
                    <a:pt x="1110" y="173"/>
                  </a:lnTo>
                  <a:lnTo>
                    <a:pt x="957" y="230"/>
                  </a:lnTo>
                  <a:lnTo>
                    <a:pt x="766" y="268"/>
                  </a:lnTo>
                  <a:lnTo>
                    <a:pt x="536" y="307"/>
                  </a:lnTo>
                  <a:lnTo>
                    <a:pt x="287" y="326"/>
                  </a:lnTo>
                  <a:lnTo>
                    <a:pt x="0" y="345"/>
                  </a:lnTo>
                  <a:lnTo>
                    <a:pt x="0" y="345"/>
                  </a:lnTo>
                  <a:lnTo>
                    <a:pt x="287" y="326"/>
                  </a:lnTo>
                  <a:lnTo>
                    <a:pt x="536" y="307"/>
                  </a:lnTo>
                  <a:lnTo>
                    <a:pt x="766" y="268"/>
                  </a:lnTo>
                  <a:lnTo>
                    <a:pt x="957" y="230"/>
                  </a:lnTo>
                  <a:lnTo>
                    <a:pt x="1110" y="173"/>
                  </a:lnTo>
                  <a:lnTo>
                    <a:pt x="1225" y="115"/>
                  </a:lnTo>
                  <a:lnTo>
                    <a:pt x="1301" y="58"/>
                  </a:lnTo>
                  <a:lnTo>
                    <a:pt x="13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0"/>
            <p:cNvSpPr/>
            <p:nvPr/>
          </p:nvSpPr>
          <p:spPr>
            <a:xfrm>
              <a:off x="2933700" y="3773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0"/>
            <p:cNvSpPr/>
            <p:nvPr/>
          </p:nvSpPr>
          <p:spPr>
            <a:xfrm>
              <a:off x="2800775" y="348175"/>
              <a:ext cx="62650" cy="33500"/>
            </a:xfrm>
            <a:custGeom>
              <a:avLst/>
              <a:gdLst/>
              <a:ahLst/>
              <a:cxnLst/>
              <a:rect l="l" t="t" r="r" b="b"/>
              <a:pathLst>
                <a:path w="2506" h="1340" fill="none" extrusionOk="0">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0"/>
            <p:cNvSpPr/>
            <p:nvPr/>
          </p:nvSpPr>
          <p:spPr>
            <a:xfrm>
              <a:off x="2785000" y="347700"/>
              <a:ext cx="154925" cy="58375"/>
            </a:xfrm>
            <a:custGeom>
              <a:avLst/>
              <a:gdLst/>
              <a:ahLst/>
              <a:cxnLst/>
              <a:rect l="l" t="t" r="r" b="b"/>
              <a:pathLst>
                <a:path w="6197" h="2335" extrusionOk="0">
                  <a:moveTo>
                    <a:pt x="650" y="1"/>
                  </a:moveTo>
                  <a:lnTo>
                    <a:pt x="0" y="574"/>
                  </a:lnTo>
                  <a:lnTo>
                    <a:pt x="115" y="727"/>
                  </a:lnTo>
                  <a:lnTo>
                    <a:pt x="268" y="900"/>
                  </a:lnTo>
                  <a:lnTo>
                    <a:pt x="459" y="1072"/>
                  </a:lnTo>
                  <a:lnTo>
                    <a:pt x="689" y="1244"/>
                  </a:lnTo>
                  <a:lnTo>
                    <a:pt x="708" y="1244"/>
                  </a:lnTo>
                  <a:lnTo>
                    <a:pt x="708" y="1263"/>
                  </a:lnTo>
                  <a:lnTo>
                    <a:pt x="727" y="1263"/>
                  </a:lnTo>
                  <a:lnTo>
                    <a:pt x="746" y="1282"/>
                  </a:lnTo>
                  <a:lnTo>
                    <a:pt x="956" y="1416"/>
                  </a:lnTo>
                  <a:lnTo>
                    <a:pt x="1205" y="1531"/>
                  </a:lnTo>
                  <a:lnTo>
                    <a:pt x="1454" y="1665"/>
                  </a:lnTo>
                  <a:lnTo>
                    <a:pt x="1741" y="1779"/>
                  </a:lnTo>
                  <a:lnTo>
                    <a:pt x="2027" y="1875"/>
                  </a:lnTo>
                  <a:lnTo>
                    <a:pt x="2333" y="1990"/>
                  </a:lnTo>
                  <a:lnTo>
                    <a:pt x="2639" y="2066"/>
                  </a:lnTo>
                  <a:lnTo>
                    <a:pt x="2945" y="2143"/>
                  </a:lnTo>
                  <a:lnTo>
                    <a:pt x="3366" y="2219"/>
                  </a:lnTo>
                  <a:lnTo>
                    <a:pt x="3787" y="2277"/>
                  </a:lnTo>
                  <a:lnTo>
                    <a:pt x="4208" y="2315"/>
                  </a:lnTo>
                  <a:lnTo>
                    <a:pt x="4609" y="2334"/>
                  </a:lnTo>
                  <a:lnTo>
                    <a:pt x="4877" y="2334"/>
                  </a:lnTo>
                  <a:lnTo>
                    <a:pt x="5260" y="2296"/>
                  </a:lnTo>
                  <a:lnTo>
                    <a:pt x="5604" y="2238"/>
                  </a:lnTo>
                  <a:lnTo>
                    <a:pt x="5929" y="2143"/>
                  </a:lnTo>
                  <a:lnTo>
                    <a:pt x="6082" y="2085"/>
                  </a:lnTo>
                  <a:lnTo>
                    <a:pt x="6197" y="2009"/>
                  </a:lnTo>
                  <a:lnTo>
                    <a:pt x="5948" y="1187"/>
                  </a:lnTo>
                  <a:lnTo>
                    <a:pt x="5910" y="1244"/>
                  </a:lnTo>
                  <a:lnTo>
                    <a:pt x="5834" y="1301"/>
                  </a:lnTo>
                  <a:lnTo>
                    <a:pt x="5719" y="1359"/>
                  </a:lnTo>
                  <a:lnTo>
                    <a:pt x="5566" y="1416"/>
                  </a:lnTo>
                  <a:lnTo>
                    <a:pt x="5375" y="1454"/>
                  </a:lnTo>
                  <a:lnTo>
                    <a:pt x="5145" y="1493"/>
                  </a:lnTo>
                  <a:lnTo>
                    <a:pt x="4896" y="1512"/>
                  </a:lnTo>
                  <a:lnTo>
                    <a:pt x="4609" y="1531"/>
                  </a:lnTo>
                  <a:lnTo>
                    <a:pt x="4284" y="1512"/>
                  </a:lnTo>
                  <a:lnTo>
                    <a:pt x="3921" y="1493"/>
                  </a:lnTo>
                  <a:lnTo>
                    <a:pt x="3538" y="1435"/>
                  </a:lnTo>
                  <a:lnTo>
                    <a:pt x="3137" y="1359"/>
                  </a:lnTo>
                  <a:lnTo>
                    <a:pt x="2582" y="1206"/>
                  </a:lnTo>
                  <a:lnTo>
                    <a:pt x="2047" y="1033"/>
                  </a:lnTo>
                  <a:lnTo>
                    <a:pt x="1817" y="938"/>
                  </a:lnTo>
                  <a:lnTo>
                    <a:pt x="1587" y="823"/>
                  </a:lnTo>
                  <a:lnTo>
                    <a:pt x="1377" y="708"/>
                  </a:lnTo>
                  <a:lnTo>
                    <a:pt x="1186" y="594"/>
                  </a:lnTo>
                  <a:lnTo>
                    <a:pt x="918" y="402"/>
                  </a:lnTo>
                  <a:lnTo>
                    <a:pt x="746" y="230"/>
                  </a:lnTo>
                  <a:lnTo>
                    <a:pt x="669" y="115"/>
                  </a:lnTo>
                  <a:lnTo>
                    <a:pt x="631" y="20"/>
                  </a:lnTo>
                  <a:lnTo>
                    <a:pt x="650"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0"/>
            <p:cNvSpPr/>
            <p:nvPr/>
          </p:nvSpPr>
          <p:spPr>
            <a:xfrm>
              <a:off x="2785000" y="347700"/>
              <a:ext cx="154925" cy="58375"/>
            </a:xfrm>
            <a:custGeom>
              <a:avLst/>
              <a:gdLst/>
              <a:ahLst/>
              <a:cxnLst/>
              <a:rect l="l" t="t" r="r" b="b"/>
              <a:pathLst>
                <a:path w="6197" h="2335" fill="none" extrusionOk="0">
                  <a:moveTo>
                    <a:pt x="650" y="1"/>
                  </a:moveTo>
                  <a:lnTo>
                    <a:pt x="0" y="574"/>
                  </a:lnTo>
                  <a:lnTo>
                    <a:pt x="0" y="574"/>
                  </a:lnTo>
                  <a:lnTo>
                    <a:pt x="115" y="727"/>
                  </a:lnTo>
                  <a:lnTo>
                    <a:pt x="268" y="900"/>
                  </a:lnTo>
                  <a:lnTo>
                    <a:pt x="459" y="1072"/>
                  </a:lnTo>
                  <a:lnTo>
                    <a:pt x="689" y="1244"/>
                  </a:lnTo>
                  <a:lnTo>
                    <a:pt x="689" y="1244"/>
                  </a:lnTo>
                  <a:lnTo>
                    <a:pt x="689" y="1244"/>
                  </a:lnTo>
                  <a:lnTo>
                    <a:pt x="708" y="1244"/>
                  </a:lnTo>
                  <a:lnTo>
                    <a:pt x="708" y="1244"/>
                  </a:lnTo>
                  <a:lnTo>
                    <a:pt x="708" y="1244"/>
                  </a:lnTo>
                  <a:lnTo>
                    <a:pt x="708" y="1244"/>
                  </a:lnTo>
                  <a:lnTo>
                    <a:pt x="708" y="1263"/>
                  </a:lnTo>
                  <a:lnTo>
                    <a:pt x="708" y="1263"/>
                  </a:lnTo>
                  <a:lnTo>
                    <a:pt x="708" y="1263"/>
                  </a:lnTo>
                  <a:lnTo>
                    <a:pt x="708" y="1263"/>
                  </a:lnTo>
                  <a:lnTo>
                    <a:pt x="727" y="1263"/>
                  </a:lnTo>
                  <a:lnTo>
                    <a:pt x="727" y="1263"/>
                  </a:lnTo>
                  <a:lnTo>
                    <a:pt x="727" y="1263"/>
                  </a:lnTo>
                  <a:lnTo>
                    <a:pt x="727" y="1263"/>
                  </a:lnTo>
                  <a:lnTo>
                    <a:pt x="727" y="1263"/>
                  </a:lnTo>
                  <a:lnTo>
                    <a:pt x="727" y="1263"/>
                  </a:lnTo>
                  <a:lnTo>
                    <a:pt x="727" y="1263"/>
                  </a:lnTo>
                  <a:lnTo>
                    <a:pt x="727" y="1263"/>
                  </a:lnTo>
                  <a:lnTo>
                    <a:pt x="746" y="1282"/>
                  </a:lnTo>
                  <a:lnTo>
                    <a:pt x="746" y="1282"/>
                  </a:lnTo>
                  <a:lnTo>
                    <a:pt x="956" y="1416"/>
                  </a:lnTo>
                  <a:lnTo>
                    <a:pt x="1205" y="1531"/>
                  </a:lnTo>
                  <a:lnTo>
                    <a:pt x="1454" y="1665"/>
                  </a:lnTo>
                  <a:lnTo>
                    <a:pt x="1741" y="1779"/>
                  </a:lnTo>
                  <a:lnTo>
                    <a:pt x="2027" y="1875"/>
                  </a:lnTo>
                  <a:lnTo>
                    <a:pt x="2333" y="1990"/>
                  </a:lnTo>
                  <a:lnTo>
                    <a:pt x="2639" y="2066"/>
                  </a:lnTo>
                  <a:lnTo>
                    <a:pt x="2945" y="2143"/>
                  </a:lnTo>
                  <a:lnTo>
                    <a:pt x="2945" y="2143"/>
                  </a:lnTo>
                  <a:lnTo>
                    <a:pt x="3366" y="2219"/>
                  </a:lnTo>
                  <a:lnTo>
                    <a:pt x="3787" y="2277"/>
                  </a:lnTo>
                  <a:lnTo>
                    <a:pt x="4208" y="2315"/>
                  </a:lnTo>
                  <a:lnTo>
                    <a:pt x="4609" y="2334"/>
                  </a:lnTo>
                  <a:lnTo>
                    <a:pt x="4609" y="2334"/>
                  </a:lnTo>
                  <a:lnTo>
                    <a:pt x="4782" y="2334"/>
                  </a:lnTo>
                  <a:lnTo>
                    <a:pt x="4782" y="2334"/>
                  </a:lnTo>
                  <a:lnTo>
                    <a:pt x="4801" y="2334"/>
                  </a:lnTo>
                  <a:lnTo>
                    <a:pt x="4801" y="2334"/>
                  </a:lnTo>
                  <a:lnTo>
                    <a:pt x="4801" y="2334"/>
                  </a:lnTo>
                  <a:lnTo>
                    <a:pt x="4801" y="2334"/>
                  </a:lnTo>
                  <a:lnTo>
                    <a:pt x="4801" y="2334"/>
                  </a:lnTo>
                  <a:lnTo>
                    <a:pt x="4801" y="2334"/>
                  </a:lnTo>
                  <a:lnTo>
                    <a:pt x="4820" y="2334"/>
                  </a:lnTo>
                  <a:lnTo>
                    <a:pt x="4820" y="2334"/>
                  </a:lnTo>
                  <a:lnTo>
                    <a:pt x="4820" y="2334"/>
                  </a:lnTo>
                  <a:lnTo>
                    <a:pt x="4820" y="2334"/>
                  </a:lnTo>
                  <a:lnTo>
                    <a:pt x="4839" y="2334"/>
                  </a:lnTo>
                  <a:lnTo>
                    <a:pt x="4839" y="2334"/>
                  </a:lnTo>
                  <a:lnTo>
                    <a:pt x="4839" y="2334"/>
                  </a:lnTo>
                  <a:lnTo>
                    <a:pt x="4839" y="2334"/>
                  </a:lnTo>
                  <a:lnTo>
                    <a:pt x="4839" y="2334"/>
                  </a:lnTo>
                  <a:lnTo>
                    <a:pt x="4839" y="2334"/>
                  </a:lnTo>
                  <a:lnTo>
                    <a:pt x="4839" y="2334"/>
                  </a:lnTo>
                  <a:lnTo>
                    <a:pt x="4839" y="2334"/>
                  </a:lnTo>
                  <a:lnTo>
                    <a:pt x="4858" y="2334"/>
                  </a:lnTo>
                  <a:lnTo>
                    <a:pt x="4858" y="2334"/>
                  </a:lnTo>
                  <a:lnTo>
                    <a:pt x="4858" y="2334"/>
                  </a:lnTo>
                  <a:lnTo>
                    <a:pt x="4858" y="2334"/>
                  </a:lnTo>
                  <a:lnTo>
                    <a:pt x="4877" y="2334"/>
                  </a:lnTo>
                  <a:lnTo>
                    <a:pt x="4877" y="2334"/>
                  </a:lnTo>
                  <a:lnTo>
                    <a:pt x="4877" y="2334"/>
                  </a:lnTo>
                  <a:lnTo>
                    <a:pt x="4877" y="2334"/>
                  </a:lnTo>
                  <a:lnTo>
                    <a:pt x="5260" y="2296"/>
                  </a:lnTo>
                  <a:lnTo>
                    <a:pt x="5604" y="2238"/>
                  </a:lnTo>
                  <a:lnTo>
                    <a:pt x="5929" y="2143"/>
                  </a:lnTo>
                  <a:lnTo>
                    <a:pt x="6082" y="2085"/>
                  </a:lnTo>
                  <a:lnTo>
                    <a:pt x="6197" y="2009"/>
                  </a:lnTo>
                  <a:lnTo>
                    <a:pt x="5948" y="1187"/>
                  </a:lnTo>
                  <a:lnTo>
                    <a:pt x="5948" y="1187"/>
                  </a:lnTo>
                  <a:lnTo>
                    <a:pt x="5948" y="1187"/>
                  </a:lnTo>
                  <a:lnTo>
                    <a:pt x="5948" y="1187"/>
                  </a:lnTo>
                  <a:lnTo>
                    <a:pt x="5948" y="1187"/>
                  </a:lnTo>
                  <a:lnTo>
                    <a:pt x="5948" y="1187"/>
                  </a:lnTo>
                  <a:lnTo>
                    <a:pt x="5948" y="1187"/>
                  </a:lnTo>
                  <a:lnTo>
                    <a:pt x="5910" y="1244"/>
                  </a:lnTo>
                  <a:lnTo>
                    <a:pt x="5834" y="1301"/>
                  </a:lnTo>
                  <a:lnTo>
                    <a:pt x="5719" y="1359"/>
                  </a:lnTo>
                  <a:lnTo>
                    <a:pt x="5566" y="1416"/>
                  </a:lnTo>
                  <a:lnTo>
                    <a:pt x="5375" y="1454"/>
                  </a:lnTo>
                  <a:lnTo>
                    <a:pt x="5145" y="1493"/>
                  </a:lnTo>
                  <a:lnTo>
                    <a:pt x="4896" y="1512"/>
                  </a:lnTo>
                  <a:lnTo>
                    <a:pt x="4609" y="1531"/>
                  </a:lnTo>
                  <a:lnTo>
                    <a:pt x="4609" y="1531"/>
                  </a:lnTo>
                  <a:lnTo>
                    <a:pt x="4609" y="1531"/>
                  </a:lnTo>
                  <a:lnTo>
                    <a:pt x="4609" y="1531"/>
                  </a:lnTo>
                  <a:lnTo>
                    <a:pt x="4609" y="1531"/>
                  </a:lnTo>
                  <a:lnTo>
                    <a:pt x="4609" y="1531"/>
                  </a:lnTo>
                  <a:lnTo>
                    <a:pt x="4609" y="1531"/>
                  </a:lnTo>
                  <a:lnTo>
                    <a:pt x="4609" y="1531"/>
                  </a:lnTo>
                  <a:lnTo>
                    <a:pt x="4284" y="1512"/>
                  </a:lnTo>
                  <a:lnTo>
                    <a:pt x="3921" y="1493"/>
                  </a:lnTo>
                  <a:lnTo>
                    <a:pt x="3538" y="1435"/>
                  </a:lnTo>
                  <a:lnTo>
                    <a:pt x="3137" y="1359"/>
                  </a:lnTo>
                  <a:lnTo>
                    <a:pt x="3137" y="1359"/>
                  </a:lnTo>
                  <a:lnTo>
                    <a:pt x="3137" y="1359"/>
                  </a:lnTo>
                  <a:lnTo>
                    <a:pt x="2582" y="1206"/>
                  </a:lnTo>
                  <a:lnTo>
                    <a:pt x="2047" y="1033"/>
                  </a:lnTo>
                  <a:lnTo>
                    <a:pt x="1817" y="938"/>
                  </a:lnTo>
                  <a:lnTo>
                    <a:pt x="1587" y="823"/>
                  </a:lnTo>
                  <a:lnTo>
                    <a:pt x="1377" y="708"/>
                  </a:lnTo>
                  <a:lnTo>
                    <a:pt x="1186" y="594"/>
                  </a:lnTo>
                  <a:lnTo>
                    <a:pt x="1186" y="594"/>
                  </a:lnTo>
                  <a:lnTo>
                    <a:pt x="918" y="402"/>
                  </a:lnTo>
                  <a:lnTo>
                    <a:pt x="746" y="230"/>
                  </a:lnTo>
                  <a:lnTo>
                    <a:pt x="669" y="115"/>
                  </a:lnTo>
                  <a:lnTo>
                    <a:pt x="631" y="20"/>
                  </a:lnTo>
                  <a:lnTo>
                    <a:pt x="631" y="20"/>
                  </a:lnTo>
                  <a:lnTo>
                    <a:pt x="6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0"/>
            <p:cNvSpPr/>
            <p:nvPr/>
          </p:nvSpPr>
          <p:spPr>
            <a:xfrm>
              <a:off x="2836625" y="339100"/>
              <a:ext cx="31575" cy="3850"/>
            </a:xfrm>
            <a:custGeom>
              <a:avLst/>
              <a:gdLst/>
              <a:ahLst/>
              <a:cxnLst/>
              <a:rect l="l" t="t" r="r" b="b"/>
              <a:pathLst>
                <a:path w="1263" h="154"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0"/>
            <p:cNvSpPr/>
            <p:nvPr/>
          </p:nvSpPr>
          <p:spPr>
            <a:xfrm>
              <a:off x="2836625" y="339100"/>
              <a:ext cx="31575" cy="3850"/>
            </a:xfrm>
            <a:custGeom>
              <a:avLst/>
              <a:gdLst/>
              <a:ahLst/>
              <a:cxnLst/>
              <a:rect l="l" t="t" r="r" b="b"/>
              <a:pathLst>
                <a:path w="1263" h="154" fill="none"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0"/>
            <p:cNvSpPr/>
            <p:nvPr/>
          </p:nvSpPr>
          <p:spPr>
            <a:xfrm>
              <a:off x="2831850" y="319025"/>
              <a:ext cx="36350" cy="23925"/>
            </a:xfrm>
            <a:custGeom>
              <a:avLst/>
              <a:gdLst/>
              <a:ahLst/>
              <a:cxnLst/>
              <a:rect l="l" t="t" r="r" b="b"/>
              <a:pathLst>
                <a:path w="1454" h="957" extrusionOk="0">
                  <a:moveTo>
                    <a:pt x="0" y="0"/>
                  </a:moveTo>
                  <a:lnTo>
                    <a:pt x="192" y="803"/>
                  </a:lnTo>
                  <a:lnTo>
                    <a:pt x="459" y="823"/>
                  </a:lnTo>
                  <a:lnTo>
                    <a:pt x="785" y="842"/>
                  </a:lnTo>
                  <a:lnTo>
                    <a:pt x="1110" y="899"/>
                  </a:lnTo>
                  <a:lnTo>
                    <a:pt x="1454" y="956"/>
                  </a:lnTo>
                  <a:lnTo>
                    <a:pt x="1397" y="115"/>
                  </a:lnTo>
                  <a:lnTo>
                    <a:pt x="1071" y="77"/>
                  </a:lnTo>
                  <a:lnTo>
                    <a:pt x="746" y="38"/>
                  </a:lnTo>
                  <a:lnTo>
                    <a:pt x="421" y="19"/>
                  </a:lnTo>
                  <a:lnTo>
                    <a:pt x="11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0"/>
            <p:cNvSpPr/>
            <p:nvPr/>
          </p:nvSpPr>
          <p:spPr>
            <a:xfrm>
              <a:off x="2831850" y="319025"/>
              <a:ext cx="36350" cy="23925"/>
            </a:xfrm>
            <a:custGeom>
              <a:avLst/>
              <a:gdLst/>
              <a:ahLst/>
              <a:cxnLst/>
              <a:rect l="l" t="t" r="r" b="b"/>
              <a:pathLst>
                <a:path w="1454" h="957" fill="none" extrusionOk="0">
                  <a:moveTo>
                    <a:pt x="115" y="0"/>
                  </a:moveTo>
                  <a:lnTo>
                    <a:pt x="115" y="0"/>
                  </a:lnTo>
                  <a:lnTo>
                    <a:pt x="0" y="0"/>
                  </a:lnTo>
                  <a:lnTo>
                    <a:pt x="0" y="0"/>
                  </a:lnTo>
                  <a:lnTo>
                    <a:pt x="192" y="803"/>
                  </a:lnTo>
                  <a:lnTo>
                    <a:pt x="192" y="803"/>
                  </a:lnTo>
                  <a:lnTo>
                    <a:pt x="459" y="823"/>
                  </a:lnTo>
                  <a:lnTo>
                    <a:pt x="785" y="842"/>
                  </a:lnTo>
                  <a:lnTo>
                    <a:pt x="1110" y="899"/>
                  </a:lnTo>
                  <a:lnTo>
                    <a:pt x="1454" y="956"/>
                  </a:lnTo>
                  <a:lnTo>
                    <a:pt x="1454" y="956"/>
                  </a:lnTo>
                  <a:lnTo>
                    <a:pt x="1397" y="115"/>
                  </a:lnTo>
                  <a:lnTo>
                    <a:pt x="1397" y="115"/>
                  </a:lnTo>
                  <a:lnTo>
                    <a:pt x="1071" y="77"/>
                  </a:lnTo>
                  <a:lnTo>
                    <a:pt x="746" y="38"/>
                  </a:lnTo>
                  <a:lnTo>
                    <a:pt x="421" y="19"/>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0"/>
            <p:cNvSpPr/>
            <p:nvPr/>
          </p:nvSpPr>
          <p:spPr>
            <a:xfrm>
              <a:off x="2893525" y="349625"/>
              <a:ext cx="18675" cy="8150"/>
            </a:xfrm>
            <a:custGeom>
              <a:avLst/>
              <a:gdLst/>
              <a:ahLst/>
              <a:cxnLst/>
              <a:rect l="l" t="t" r="r" b="b"/>
              <a:pathLst>
                <a:path w="747" h="326"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0"/>
            <p:cNvSpPr/>
            <p:nvPr/>
          </p:nvSpPr>
          <p:spPr>
            <a:xfrm>
              <a:off x="2893525" y="349625"/>
              <a:ext cx="18675" cy="8150"/>
            </a:xfrm>
            <a:custGeom>
              <a:avLst/>
              <a:gdLst/>
              <a:ahLst/>
              <a:cxnLst/>
              <a:rect l="l" t="t" r="r" b="b"/>
              <a:pathLst>
                <a:path w="747" h="326" fill="none"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0"/>
            <p:cNvSpPr/>
            <p:nvPr/>
          </p:nvSpPr>
          <p:spPr>
            <a:xfrm>
              <a:off x="2893525" y="331925"/>
              <a:ext cx="28250" cy="25850"/>
            </a:xfrm>
            <a:custGeom>
              <a:avLst/>
              <a:gdLst/>
              <a:ahLst/>
              <a:cxnLst/>
              <a:rect l="l" t="t" r="r" b="b"/>
              <a:pathLst>
                <a:path w="1130" h="1034" extrusionOk="0">
                  <a:moveTo>
                    <a:pt x="383" y="0"/>
                  </a:moveTo>
                  <a:lnTo>
                    <a:pt x="1" y="708"/>
                  </a:lnTo>
                  <a:lnTo>
                    <a:pt x="383" y="861"/>
                  </a:lnTo>
                  <a:lnTo>
                    <a:pt x="747" y="1033"/>
                  </a:lnTo>
                  <a:lnTo>
                    <a:pt x="1129" y="326"/>
                  </a:lnTo>
                  <a:lnTo>
                    <a:pt x="766" y="153"/>
                  </a:lnTo>
                  <a:lnTo>
                    <a:pt x="38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0"/>
            <p:cNvSpPr/>
            <p:nvPr/>
          </p:nvSpPr>
          <p:spPr>
            <a:xfrm>
              <a:off x="2893525" y="331925"/>
              <a:ext cx="28250" cy="25850"/>
            </a:xfrm>
            <a:custGeom>
              <a:avLst/>
              <a:gdLst/>
              <a:ahLst/>
              <a:cxnLst/>
              <a:rect l="l" t="t" r="r" b="b"/>
              <a:pathLst>
                <a:path w="1130" h="1034" fill="none" extrusionOk="0">
                  <a:moveTo>
                    <a:pt x="383" y="0"/>
                  </a:moveTo>
                  <a:lnTo>
                    <a:pt x="383" y="0"/>
                  </a:lnTo>
                  <a:lnTo>
                    <a:pt x="1" y="708"/>
                  </a:lnTo>
                  <a:lnTo>
                    <a:pt x="1" y="708"/>
                  </a:lnTo>
                  <a:lnTo>
                    <a:pt x="383" y="861"/>
                  </a:lnTo>
                  <a:lnTo>
                    <a:pt x="747" y="1033"/>
                  </a:lnTo>
                  <a:lnTo>
                    <a:pt x="747" y="1033"/>
                  </a:lnTo>
                  <a:lnTo>
                    <a:pt x="1129" y="326"/>
                  </a:lnTo>
                  <a:lnTo>
                    <a:pt x="1129" y="326"/>
                  </a:lnTo>
                  <a:lnTo>
                    <a:pt x="766"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3"/>
        </a:solidFill>
        <a:effectLst/>
      </p:bgPr>
    </p:bg>
    <p:spTree>
      <p:nvGrpSpPr>
        <p:cNvPr id="1" name="Shape 680"/>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CUSTOM_23">
    <p:spTree>
      <p:nvGrpSpPr>
        <p:cNvPr id="1" name="Shape 723"/>
        <p:cNvGrpSpPr/>
        <p:nvPr/>
      </p:nvGrpSpPr>
      <p:grpSpPr>
        <a:xfrm>
          <a:off x="0" y="0"/>
          <a:ext cx="0" cy="0"/>
          <a:chOff x="0" y="0"/>
          <a:chExt cx="0" cy="0"/>
        </a:xfrm>
      </p:grpSpPr>
      <p:grpSp>
        <p:nvGrpSpPr>
          <p:cNvPr id="724" name="Google Shape;724;p14"/>
          <p:cNvGrpSpPr/>
          <p:nvPr/>
        </p:nvGrpSpPr>
        <p:grpSpPr>
          <a:xfrm>
            <a:off x="152" y="-47625"/>
            <a:ext cx="9143695" cy="5238750"/>
            <a:chOff x="720275" y="238125"/>
            <a:chExt cx="6179425" cy="5238750"/>
          </a:xfrm>
        </p:grpSpPr>
        <p:sp>
          <p:nvSpPr>
            <p:cNvPr id="725" name="Google Shape;725;p14"/>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4"/>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4"/>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4"/>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4"/>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4"/>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4"/>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4"/>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4"/>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4"/>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4"/>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4"/>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4"/>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4"/>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4"/>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4"/>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4"/>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4"/>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4"/>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4"/>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4"/>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4"/>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 name="Google Shape;747;p14"/>
          <p:cNvSpPr txBox="1">
            <a:spLocks noGrp="1"/>
          </p:cNvSpPr>
          <p:nvPr>
            <p:ph type="title"/>
          </p:nvPr>
        </p:nvSpPr>
        <p:spPr>
          <a:xfrm>
            <a:off x="2165602" y="1930763"/>
            <a:ext cx="6126300" cy="9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48" name="Google Shape;748;p14"/>
          <p:cNvSpPr txBox="1">
            <a:spLocks noGrp="1"/>
          </p:cNvSpPr>
          <p:nvPr>
            <p:ph type="title" idx="2" hasCustomPrompt="1"/>
          </p:nvPr>
        </p:nvSpPr>
        <p:spPr>
          <a:xfrm>
            <a:off x="975548" y="2208271"/>
            <a:ext cx="914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9" name="Google Shape;749;p14"/>
          <p:cNvSpPr txBox="1">
            <a:spLocks noGrp="1"/>
          </p:cNvSpPr>
          <p:nvPr>
            <p:ph type="subTitle" idx="1"/>
          </p:nvPr>
        </p:nvSpPr>
        <p:spPr>
          <a:xfrm>
            <a:off x="2165602" y="2847037"/>
            <a:ext cx="6122400" cy="365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0" name="Google Shape;750;p14"/>
          <p:cNvSpPr/>
          <p:nvPr/>
        </p:nvSpPr>
        <p:spPr>
          <a:xfrm rot="5784755">
            <a:off x="7653558" y="342342"/>
            <a:ext cx="2215446" cy="1143271"/>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4"/>
          <p:cNvSpPr/>
          <p:nvPr/>
        </p:nvSpPr>
        <p:spPr>
          <a:xfrm>
            <a:off x="-372518" y="-139875"/>
            <a:ext cx="2215362" cy="1143228"/>
          </a:xfrm>
          <a:custGeom>
            <a:avLst/>
            <a:gdLst/>
            <a:ahLst/>
            <a:cxnLst/>
            <a:rect l="l" t="t" r="r" b="b"/>
            <a:pathLst>
              <a:path w="73478" h="37918" extrusionOk="0">
                <a:moveTo>
                  <a:pt x="39119" y="0"/>
                </a:moveTo>
                <a:lnTo>
                  <a:pt x="35445" y="23"/>
                </a:lnTo>
                <a:lnTo>
                  <a:pt x="31795" y="70"/>
                </a:lnTo>
                <a:lnTo>
                  <a:pt x="28121" y="162"/>
                </a:lnTo>
                <a:lnTo>
                  <a:pt x="24447" y="278"/>
                </a:lnTo>
                <a:lnTo>
                  <a:pt x="20773" y="393"/>
                </a:lnTo>
                <a:lnTo>
                  <a:pt x="13425" y="693"/>
                </a:lnTo>
                <a:lnTo>
                  <a:pt x="12224" y="740"/>
                </a:lnTo>
                <a:lnTo>
                  <a:pt x="10976" y="832"/>
                </a:lnTo>
                <a:lnTo>
                  <a:pt x="10352" y="901"/>
                </a:lnTo>
                <a:lnTo>
                  <a:pt x="9751" y="994"/>
                </a:lnTo>
                <a:lnTo>
                  <a:pt x="9150" y="1109"/>
                </a:lnTo>
                <a:lnTo>
                  <a:pt x="8550" y="1248"/>
                </a:lnTo>
                <a:lnTo>
                  <a:pt x="7972" y="1410"/>
                </a:lnTo>
                <a:lnTo>
                  <a:pt x="7418" y="1595"/>
                </a:lnTo>
                <a:lnTo>
                  <a:pt x="6863" y="1803"/>
                </a:lnTo>
                <a:lnTo>
                  <a:pt x="6332" y="2057"/>
                </a:lnTo>
                <a:lnTo>
                  <a:pt x="5823" y="2357"/>
                </a:lnTo>
                <a:lnTo>
                  <a:pt x="5338" y="2704"/>
                </a:lnTo>
                <a:lnTo>
                  <a:pt x="4899" y="3073"/>
                </a:lnTo>
                <a:lnTo>
                  <a:pt x="4691" y="3281"/>
                </a:lnTo>
                <a:lnTo>
                  <a:pt x="4483" y="3512"/>
                </a:lnTo>
                <a:lnTo>
                  <a:pt x="4275" y="3743"/>
                </a:lnTo>
                <a:lnTo>
                  <a:pt x="4090" y="3998"/>
                </a:lnTo>
                <a:lnTo>
                  <a:pt x="3744" y="4506"/>
                </a:lnTo>
                <a:lnTo>
                  <a:pt x="3443" y="5060"/>
                </a:lnTo>
                <a:lnTo>
                  <a:pt x="3166" y="5615"/>
                </a:lnTo>
                <a:lnTo>
                  <a:pt x="2935" y="6193"/>
                </a:lnTo>
                <a:lnTo>
                  <a:pt x="2727" y="6793"/>
                </a:lnTo>
                <a:lnTo>
                  <a:pt x="2542" y="7394"/>
                </a:lnTo>
                <a:lnTo>
                  <a:pt x="2380" y="7995"/>
                </a:lnTo>
                <a:lnTo>
                  <a:pt x="2011" y="9358"/>
                </a:lnTo>
                <a:lnTo>
                  <a:pt x="1687" y="10722"/>
                </a:lnTo>
                <a:lnTo>
                  <a:pt x="1364" y="12085"/>
                </a:lnTo>
                <a:lnTo>
                  <a:pt x="1110" y="13448"/>
                </a:lnTo>
                <a:lnTo>
                  <a:pt x="855" y="14834"/>
                </a:lnTo>
                <a:lnTo>
                  <a:pt x="647" y="16221"/>
                </a:lnTo>
                <a:lnTo>
                  <a:pt x="463" y="17607"/>
                </a:lnTo>
                <a:lnTo>
                  <a:pt x="301" y="18994"/>
                </a:lnTo>
                <a:lnTo>
                  <a:pt x="185" y="20403"/>
                </a:lnTo>
                <a:lnTo>
                  <a:pt x="93" y="21789"/>
                </a:lnTo>
                <a:lnTo>
                  <a:pt x="47" y="23199"/>
                </a:lnTo>
                <a:lnTo>
                  <a:pt x="0" y="24585"/>
                </a:lnTo>
                <a:lnTo>
                  <a:pt x="24" y="25995"/>
                </a:lnTo>
                <a:lnTo>
                  <a:pt x="47" y="27404"/>
                </a:lnTo>
                <a:lnTo>
                  <a:pt x="116" y="28791"/>
                </a:lnTo>
                <a:lnTo>
                  <a:pt x="232" y="30177"/>
                </a:lnTo>
                <a:lnTo>
                  <a:pt x="278" y="30963"/>
                </a:lnTo>
                <a:lnTo>
                  <a:pt x="347" y="31817"/>
                </a:lnTo>
                <a:lnTo>
                  <a:pt x="463" y="32695"/>
                </a:lnTo>
                <a:lnTo>
                  <a:pt x="532" y="33135"/>
                </a:lnTo>
                <a:lnTo>
                  <a:pt x="624" y="33574"/>
                </a:lnTo>
                <a:lnTo>
                  <a:pt x="740" y="33989"/>
                </a:lnTo>
                <a:lnTo>
                  <a:pt x="902" y="34405"/>
                </a:lnTo>
                <a:lnTo>
                  <a:pt x="1063" y="34775"/>
                </a:lnTo>
                <a:lnTo>
                  <a:pt x="1271" y="35145"/>
                </a:lnTo>
                <a:lnTo>
                  <a:pt x="1525" y="35468"/>
                </a:lnTo>
                <a:lnTo>
                  <a:pt x="1664" y="35607"/>
                </a:lnTo>
                <a:lnTo>
                  <a:pt x="1803" y="35746"/>
                </a:lnTo>
                <a:lnTo>
                  <a:pt x="1964" y="35884"/>
                </a:lnTo>
                <a:lnTo>
                  <a:pt x="2126" y="36000"/>
                </a:lnTo>
                <a:lnTo>
                  <a:pt x="2311" y="36092"/>
                </a:lnTo>
                <a:lnTo>
                  <a:pt x="2519" y="36185"/>
                </a:lnTo>
                <a:lnTo>
                  <a:pt x="2750" y="36277"/>
                </a:lnTo>
                <a:lnTo>
                  <a:pt x="2981" y="36346"/>
                </a:lnTo>
                <a:lnTo>
                  <a:pt x="3235" y="36392"/>
                </a:lnTo>
                <a:lnTo>
                  <a:pt x="3489" y="36416"/>
                </a:lnTo>
                <a:lnTo>
                  <a:pt x="3998" y="36416"/>
                </a:lnTo>
                <a:lnTo>
                  <a:pt x="4275" y="36392"/>
                </a:lnTo>
                <a:lnTo>
                  <a:pt x="4552" y="36346"/>
                </a:lnTo>
                <a:lnTo>
                  <a:pt x="5107" y="36208"/>
                </a:lnTo>
                <a:lnTo>
                  <a:pt x="5661" y="36046"/>
                </a:lnTo>
                <a:lnTo>
                  <a:pt x="6216" y="35815"/>
                </a:lnTo>
                <a:lnTo>
                  <a:pt x="6771" y="35561"/>
                </a:lnTo>
                <a:lnTo>
                  <a:pt x="7325" y="35260"/>
                </a:lnTo>
                <a:lnTo>
                  <a:pt x="7857" y="34960"/>
                </a:lnTo>
                <a:lnTo>
                  <a:pt x="8365" y="34613"/>
                </a:lnTo>
                <a:lnTo>
                  <a:pt x="8850" y="34267"/>
                </a:lnTo>
                <a:lnTo>
                  <a:pt x="9312" y="33920"/>
                </a:lnTo>
                <a:lnTo>
                  <a:pt x="9728" y="33597"/>
                </a:lnTo>
                <a:lnTo>
                  <a:pt x="10098" y="33250"/>
                </a:lnTo>
                <a:lnTo>
                  <a:pt x="10421" y="32950"/>
                </a:lnTo>
                <a:lnTo>
                  <a:pt x="10976" y="33319"/>
                </a:lnTo>
                <a:lnTo>
                  <a:pt x="11554" y="33666"/>
                </a:lnTo>
                <a:lnTo>
                  <a:pt x="12154" y="33989"/>
                </a:lnTo>
                <a:lnTo>
                  <a:pt x="12755" y="34267"/>
                </a:lnTo>
                <a:lnTo>
                  <a:pt x="13379" y="34498"/>
                </a:lnTo>
                <a:lnTo>
                  <a:pt x="14026" y="34706"/>
                </a:lnTo>
                <a:lnTo>
                  <a:pt x="14673" y="34891"/>
                </a:lnTo>
                <a:lnTo>
                  <a:pt x="15343" y="35029"/>
                </a:lnTo>
                <a:lnTo>
                  <a:pt x="15990" y="35122"/>
                </a:lnTo>
                <a:lnTo>
                  <a:pt x="16660" y="35191"/>
                </a:lnTo>
                <a:lnTo>
                  <a:pt x="17330" y="35214"/>
                </a:lnTo>
                <a:lnTo>
                  <a:pt x="18023" y="35214"/>
                </a:lnTo>
                <a:lnTo>
                  <a:pt x="18693" y="35168"/>
                </a:lnTo>
                <a:lnTo>
                  <a:pt x="19340" y="35075"/>
                </a:lnTo>
                <a:lnTo>
                  <a:pt x="20010" y="34937"/>
                </a:lnTo>
                <a:lnTo>
                  <a:pt x="20657" y="34775"/>
                </a:lnTo>
                <a:lnTo>
                  <a:pt x="21304" y="34590"/>
                </a:lnTo>
                <a:lnTo>
                  <a:pt x="21928" y="34336"/>
                </a:lnTo>
                <a:lnTo>
                  <a:pt x="22552" y="34059"/>
                </a:lnTo>
                <a:lnTo>
                  <a:pt x="23130" y="33758"/>
                </a:lnTo>
                <a:lnTo>
                  <a:pt x="23707" y="33412"/>
                </a:lnTo>
                <a:lnTo>
                  <a:pt x="24262" y="33042"/>
                </a:lnTo>
                <a:lnTo>
                  <a:pt x="24816" y="32626"/>
                </a:lnTo>
                <a:lnTo>
                  <a:pt x="25325" y="32187"/>
                </a:lnTo>
                <a:lnTo>
                  <a:pt x="25810" y="31725"/>
                </a:lnTo>
                <a:lnTo>
                  <a:pt x="26272" y="31240"/>
                </a:lnTo>
                <a:lnTo>
                  <a:pt x="26711" y="30731"/>
                </a:lnTo>
                <a:lnTo>
                  <a:pt x="27104" y="30200"/>
                </a:lnTo>
                <a:lnTo>
                  <a:pt x="27474" y="29645"/>
                </a:lnTo>
                <a:lnTo>
                  <a:pt x="27820" y="29045"/>
                </a:lnTo>
                <a:lnTo>
                  <a:pt x="28121" y="28467"/>
                </a:lnTo>
                <a:lnTo>
                  <a:pt x="28398" y="27843"/>
                </a:lnTo>
                <a:lnTo>
                  <a:pt x="28652" y="28536"/>
                </a:lnTo>
                <a:lnTo>
                  <a:pt x="28929" y="29206"/>
                </a:lnTo>
                <a:lnTo>
                  <a:pt x="29253" y="29877"/>
                </a:lnTo>
                <a:lnTo>
                  <a:pt x="29576" y="30524"/>
                </a:lnTo>
                <a:lnTo>
                  <a:pt x="29946" y="31170"/>
                </a:lnTo>
                <a:lnTo>
                  <a:pt x="30339" y="31794"/>
                </a:lnTo>
                <a:lnTo>
                  <a:pt x="30755" y="32395"/>
                </a:lnTo>
                <a:lnTo>
                  <a:pt x="31194" y="32996"/>
                </a:lnTo>
                <a:lnTo>
                  <a:pt x="31679" y="33550"/>
                </a:lnTo>
                <a:lnTo>
                  <a:pt x="32164" y="34082"/>
                </a:lnTo>
                <a:lnTo>
                  <a:pt x="32696" y="34590"/>
                </a:lnTo>
                <a:lnTo>
                  <a:pt x="33227" y="35075"/>
                </a:lnTo>
                <a:lnTo>
                  <a:pt x="33805" y="35538"/>
                </a:lnTo>
                <a:lnTo>
                  <a:pt x="34406" y="35953"/>
                </a:lnTo>
                <a:lnTo>
                  <a:pt x="35029" y="36346"/>
                </a:lnTo>
                <a:lnTo>
                  <a:pt x="35653" y="36693"/>
                </a:lnTo>
                <a:lnTo>
                  <a:pt x="36323" y="36993"/>
                </a:lnTo>
                <a:lnTo>
                  <a:pt x="37017" y="37271"/>
                </a:lnTo>
                <a:lnTo>
                  <a:pt x="37710" y="37478"/>
                </a:lnTo>
                <a:lnTo>
                  <a:pt x="38426" y="37663"/>
                </a:lnTo>
                <a:lnTo>
                  <a:pt x="39165" y="37779"/>
                </a:lnTo>
                <a:lnTo>
                  <a:pt x="39882" y="37871"/>
                </a:lnTo>
                <a:lnTo>
                  <a:pt x="40621" y="37917"/>
                </a:lnTo>
                <a:lnTo>
                  <a:pt x="41360" y="37894"/>
                </a:lnTo>
                <a:lnTo>
                  <a:pt x="42077" y="37825"/>
                </a:lnTo>
                <a:lnTo>
                  <a:pt x="42793" y="37733"/>
                </a:lnTo>
                <a:lnTo>
                  <a:pt x="43509" y="37571"/>
                </a:lnTo>
                <a:lnTo>
                  <a:pt x="44203" y="37363"/>
                </a:lnTo>
                <a:lnTo>
                  <a:pt x="44549" y="37224"/>
                </a:lnTo>
                <a:lnTo>
                  <a:pt x="44873" y="37086"/>
                </a:lnTo>
                <a:lnTo>
                  <a:pt x="45219" y="36947"/>
                </a:lnTo>
                <a:lnTo>
                  <a:pt x="45543" y="36785"/>
                </a:lnTo>
                <a:lnTo>
                  <a:pt x="45843" y="36600"/>
                </a:lnTo>
                <a:lnTo>
                  <a:pt x="46167" y="36416"/>
                </a:lnTo>
                <a:lnTo>
                  <a:pt x="46467" y="36208"/>
                </a:lnTo>
                <a:lnTo>
                  <a:pt x="46767" y="36000"/>
                </a:lnTo>
                <a:lnTo>
                  <a:pt x="47299" y="35538"/>
                </a:lnTo>
                <a:lnTo>
                  <a:pt x="47807" y="35052"/>
                </a:lnTo>
                <a:lnTo>
                  <a:pt x="48269" y="34544"/>
                </a:lnTo>
                <a:lnTo>
                  <a:pt x="48685" y="33989"/>
                </a:lnTo>
                <a:lnTo>
                  <a:pt x="49101" y="33412"/>
                </a:lnTo>
                <a:lnTo>
                  <a:pt x="49448" y="32811"/>
                </a:lnTo>
                <a:lnTo>
                  <a:pt x="49771" y="32187"/>
                </a:lnTo>
                <a:lnTo>
                  <a:pt x="50071" y="31540"/>
                </a:lnTo>
                <a:lnTo>
                  <a:pt x="50349" y="30870"/>
                </a:lnTo>
                <a:lnTo>
                  <a:pt x="50580" y="30200"/>
                </a:lnTo>
                <a:lnTo>
                  <a:pt x="50811" y="29507"/>
                </a:lnTo>
                <a:lnTo>
                  <a:pt x="50996" y="28814"/>
                </a:lnTo>
                <a:lnTo>
                  <a:pt x="51181" y="28120"/>
                </a:lnTo>
                <a:lnTo>
                  <a:pt x="51319" y="27404"/>
                </a:lnTo>
                <a:lnTo>
                  <a:pt x="51458" y="26711"/>
                </a:lnTo>
                <a:lnTo>
                  <a:pt x="51573" y="25995"/>
                </a:lnTo>
                <a:lnTo>
                  <a:pt x="51920" y="26249"/>
                </a:lnTo>
                <a:lnTo>
                  <a:pt x="52267" y="26457"/>
                </a:lnTo>
                <a:lnTo>
                  <a:pt x="52636" y="26665"/>
                </a:lnTo>
                <a:lnTo>
                  <a:pt x="53029" y="26827"/>
                </a:lnTo>
                <a:lnTo>
                  <a:pt x="53422" y="26965"/>
                </a:lnTo>
                <a:lnTo>
                  <a:pt x="53815" y="27081"/>
                </a:lnTo>
                <a:lnTo>
                  <a:pt x="54231" y="27173"/>
                </a:lnTo>
                <a:lnTo>
                  <a:pt x="54646" y="27242"/>
                </a:lnTo>
                <a:lnTo>
                  <a:pt x="55062" y="27289"/>
                </a:lnTo>
                <a:lnTo>
                  <a:pt x="55894" y="27289"/>
                </a:lnTo>
                <a:lnTo>
                  <a:pt x="56310" y="27242"/>
                </a:lnTo>
                <a:lnTo>
                  <a:pt x="56726" y="27173"/>
                </a:lnTo>
                <a:lnTo>
                  <a:pt x="57142" y="27058"/>
                </a:lnTo>
                <a:lnTo>
                  <a:pt x="57535" y="26942"/>
                </a:lnTo>
                <a:lnTo>
                  <a:pt x="57928" y="26780"/>
                </a:lnTo>
                <a:lnTo>
                  <a:pt x="58297" y="26595"/>
                </a:lnTo>
                <a:lnTo>
                  <a:pt x="58667" y="26387"/>
                </a:lnTo>
                <a:lnTo>
                  <a:pt x="59014" y="26156"/>
                </a:lnTo>
                <a:lnTo>
                  <a:pt x="59360" y="25902"/>
                </a:lnTo>
                <a:lnTo>
                  <a:pt x="59661" y="25625"/>
                </a:lnTo>
                <a:lnTo>
                  <a:pt x="59961" y="25325"/>
                </a:lnTo>
                <a:lnTo>
                  <a:pt x="60238" y="25024"/>
                </a:lnTo>
                <a:lnTo>
                  <a:pt x="60492" y="24678"/>
                </a:lnTo>
                <a:lnTo>
                  <a:pt x="60723" y="24331"/>
                </a:lnTo>
                <a:lnTo>
                  <a:pt x="60931" y="23961"/>
                </a:lnTo>
                <a:lnTo>
                  <a:pt x="61116" y="23592"/>
                </a:lnTo>
                <a:lnTo>
                  <a:pt x="61278" y="23199"/>
                </a:lnTo>
                <a:lnTo>
                  <a:pt x="61417" y="22806"/>
                </a:lnTo>
                <a:lnTo>
                  <a:pt x="61532" y="22413"/>
                </a:lnTo>
                <a:lnTo>
                  <a:pt x="61601" y="21997"/>
                </a:lnTo>
                <a:lnTo>
                  <a:pt x="61648" y="21581"/>
                </a:lnTo>
                <a:lnTo>
                  <a:pt x="61925" y="21720"/>
                </a:lnTo>
                <a:lnTo>
                  <a:pt x="62179" y="21836"/>
                </a:lnTo>
                <a:lnTo>
                  <a:pt x="62456" y="21951"/>
                </a:lnTo>
                <a:lnTo>
                  <a:pt x="62734" y="22044"/>
                </a:lnTo>
                <a:lnTo>
                  <a:pt x="63288" y="22182"/>
                </a:lnTo>
                <a:lnTo>
                  <a:pt x="63843" y="22275"/>
                </a:lnTo>
                <a:lnTo>
                  <a:pt x="64420" y="22321"/>
                </a:lnTo>
                <a:lnTo>
                  <a:pt x="64998" y="22321"/>
                </a:lnTo>
                <a:lnTo>
                  <a:pt x="65576" y="22275"/>
                </a:lnTo>
                <a:lnTo>
                  <a:pt x="66153" y="22182"/>
                </a:lnTo>
                <a:lnTo>
                  <a:pt x="66731" y="22044"/>
                </a:lnTo>
                <a:lnTo>
                  <a:pt x="67309" y="21859"/>
                </a:lnTo>
                <a:lnTo>
                  <a:pt x="67840" y="21651"/>
                </a:lnTo>
                <a:lnTo>
                  <a:pt x="68372" y="21397"/>
                </a:lnTo>
                <a:lnTo>
                  <a:pt x="68903" y="21096"/>
                </a:lnTo>
                <a:lnTo>
                  <a:pt x="69388" y="20750"/>
                </a:lnTo>
                <a:lnTo>
                  <a:pt x="69850" y="20380"/>
                </a:lnTo>
                <a:lnTo>
                  <a:pt x="70289" y="19987"/>
                </a:lnTo>
                <a:lnTo>
                  <a:pt x="70682" y="19571"/>
                </a:lnTo>
                <a:lnTo>
                  <a:pt x="71052" y="19109"/>
                </a:lnTo>
                <a:lnTo>
                  <a:pt x="71398" y="18647"/>
                </a:lnTo>
                <a:lnTo>
                  <a:pt x="71722" y="18162"/>
                </a:lnTo>
                <a:lnTo>
                  <a:pt x="71999" y="17653"/>
                </a:lnTo>
                <a:lnTo>
                  <a:pt x="72253" y="17122"/>
                </a:lnTo>
                <a:lnTo>
                  <a:pt x="72508" y="16590"/>
                </a:lnTo>
                <a:lnTo>
                  <a:pt x="72715" y="16036"/>
                </a:lnTo>
                <a:lnTo>
                  <a:pt x="72877" y="15481"/>
                </a:lnTo>
                <a:lnTo>
                  <a:pt x="73039" y="14904"/>
                </a:lnTo>
                <a:lnTo>
                  <a:pt x="73178" y="14326"/>
                </a:lnTo>
                <a:lnTo>
                  <a:pt x="73293" y="13748"/>
                </a:lnTo>
                <a:lnTo>
                  <a:pt x="73362" y="13148"/>
                </a:lnTo>
                <a:lnTo>
                  <a:pt x="73432" y="12570"/>
                </a:lnTo>
                <a:lnTo>
                  <a:pt x="73478" y="11969"/>
                </a:lnTo>
                <a:lnTo>
                  <a:pt x="73478" y="11392"/>
                </a:lnTo>
                <a:lnTo>
                  <a:pt x="73478" y="10791"/>
                </a:lnTo>
                <a:lnTo>
                  <a:pt x="73478" y="10213"/>
                </a:lnTo>
                <a:lnTo>
                  <a:pt x="73432" y="9636"/>
                </a:lnTo>
                <a:lnTo>
                  <a:pt x="73386" y="9035"/>
                </a:lnTo>
                <a:lnTo>
                  <a:pt x="73247" y="7879"/>
                </a:lnTo>
                <a:lnTo>
                  <a:pt x="73039" y="6724"/>
                </a:lnTo>
                <a:lnTo>
                  <a:pt x="72808" y="5569"/>
                </a:lnTo>
                <a:lnTo>
                  <a:pt x="72554" y="4414"/>
                </a:lnTo>
                <a:lnTo>
                  <a:pt x="71999" y="2126"/>
                </a:lnTo>
                <a:lnTo>
                  <a:pt x="70197" y="1849"/>
                </a:lnTo>
                <a:lnTo>
                  <a:pt x="68372" y="1618"/>
                </a:lnTo>
                <a:lnTo>
                  <a:pt x="66546" y="1387"/>
                </a:lnTo>
                <a:lnTo>
                  <a:pt x="64744" y="1179"/>
                </a:lnTo>
                <a:lnTo>
                  <a:pt x="62918" y="994"/>
                </a:lnTo>
                <a:lnTo>
                  <a:pt x="61093" y="832"/>
                </a:lnTo>
                <a:lnTo>
                  <a:pt x="59268" y="670"/>
                </a:lnTo>
                <a:lnTo>
                  <a:pt x="57442" y="532"/>
                </a:lnTo>
                <a:lnTo>
                  <a:pt x="55617" y="416"/>
                </a:lnTo>
                <a:lnTo>
                  <a:pt x="53792" y="324"/>
                </a:lnTo>
                <a:lnTo>
                  <a:pt x="51966" y="231"/>
                </a:lnTo>
                <a:lnTo>
                  <a:pt x="50118" y="162"/>
                </a:lnTo>
                <a:lnTo>
                  <a:pt x="46467" y="46"/>
                </a:lnTo>
                <a:lnTo>
                  <a:pt x="42793"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14"/>
          <p:cNvGrpSpPr/>
          <p:nvPr/>
        </p:nvGrpSpPr>
        <p:grpSpPr>
          <a:xfrm>
            <a:off x="-18189" y="3724657"/>
            <a:ext cx="9180378" cy="1418762"/>
            <a:chOff x="-26712" y="4338300"/>
            <a:chExt cx="7213309" cy="805200"/>
          </a:xfrm>
        </p:grpSpPr>
        <p:sp>
          <p:nvSpPr>
            <p:cNvPr id="753" name="Google Shape;753;p14"/>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4"/>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CUSTOM_24">
    <p:spTree>
      <p:nvGrpSpPr>
        <p:cNvPr id="1" name="Shape 755"/>
        <p:cNvGrpSpPr/>
        <p:nvPr/>
      </p:nvGrpSpPr>
      <p:grpSpPr>
        <a:xfrm>
          <a:off x="0" y="0"/>
          <a:ext cx="0" cy="0"/>
          <a:chOff x="0" y="0"/>
          <a:chExt cx="0" cy="0"/>
        </a:xfrm>
      </p:grpSpPr>
      <p:grpSp>
        <p:nvGrpSpPr>
          <p:cNvPr id="756" name="Google Shape;756;p15"/>
          <p:cNvGrpSpPr/>
          <p:nvPr/>
        </p:nvGrpSpPr>
        <p:grpSpPr>
          <a:xfrm>
            <a:off x="152" y="-47625"/>
            <a:ext cx="9143695" cy="5238750"/>
            <a:chOff x="720275" y="238125"/>
            <a:chExt cx="6179425" cy="5238750"/>
          </a:xfrm>
        </p:grpSpPr>
        <p:sp>
          <p:nvSpPr>
            <p:cNvPr id="757" name="Google Shape;757;p15"/>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5"/>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5"/>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5"/>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5"/>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5"/>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5"/>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5"/>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5"/>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5"/>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5"/>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5"/>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5"/>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5"/>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5"/>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5"/>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5"/>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 name="Google Shape;779;p15"/>
          <p:cNvSpPr txBox="1">
            <a:spLocks noGrp="1"/>
          </p:cNvSpPr>
          <p:nvPr>
            <p:ph type="title"/>
          </p:nvPr>
        </p:nvSpPr>
        <p:spPr>
          <a:xfrm>
            <a:off x="2127100" y="3044106"/>
            <a:ext cx="5778900" cy="4572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0" name="Google Shape;780;p15"/>
          <p:cNvSpPr txBox="1">
            <a:spLocks noGrp="1"/>
          </p:cNvSpPr>
          <p:nvPr>
            <p:ph type="subTitle" idx="1"/>
          </p:nvPr>
        </p:nvSpPr>
        <p:spPr>
          <a:xfrm>
            <a:off x="2126050" y="915844"/>
            <a:ext cx="5781000" cy="1899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0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81" name="Google Shape;781;p15"/>
          <p:cNvGrpSpPr/>
          <p:nvPr/>
        </p:nvGrpSpPr>
        <p:grpSpPr>
          <a:xfrm>
            <a:off x="-18189" y="4029457"/>
            <a:ext cx="9180378" cy="1418762"/>
            <a:chOff x="-26712" y="4338300"/>
            <a:chExt cx="7213309" cy="805200"/>
          </a:xfrm>
        </p:grpSpPr>
        <p:sp>
          <p:nvSpPr>
            <p:cNvPr id="782" name="Google Shape;782;p15"/>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5"/>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2">
  <p:cSld name="CUSTOM_4_1_1">
    <p:spTree>
      <p:nvGrpSpPr>
        <p:cNvPr id="1" name="Shape 904"/>
        <p:cNvGrpSpPr/>
        <p:nvPr/>
      </p:nvGrpSpPr>
      <p:grpSpPr>
        <a:xfrm>
          <a:off x="0" y="0"/>
          <a:ext cx="0" cy="0"/>
          <a:chOff x="0" y="0"/>
          <a:chExt cx="0" cy="0"/>
        </a:xfrm>
      </p:grpSpPr>
      <p:sp>
        <p:nvSpPr>
          <p:cNvPr id="905" name="Google Shape;905;p20"/>
          <p:cNvSpPr/>
          <p:nvPr/>
        </p:nvSpPr>
        <p:spPr>
          <a:xfrm>
            <a:off x="4210150" y="-275775"/>
            <a:ext cx="4933849" cy="5695950"/>
          </a:xfrm>
          <a:custGeom>
            <a:avLst/>
            <a:gdLst/>
            <a:ahLst/>
            <a:cxnLst/>
            <a:rect l="l" t="t" r="r" b="b"/>
            <a:pathLst>
              <a:path w="206502" h="227838" extrusionOk="0">
                <a:moveTo>
                  <a:pt x="0" y="218694"/>
                </a:moveTo>
                <a:lnTo>
                  <a:pt x="17145" y="154305"/>
                </a:lnTo>
                <a:lnTo>
                  <a:pt x="7239" y="154305"/>
                </a:lnTo>
                <a:lnTo>
                  <a:pt x="36195" y="52959"/>
                </a:lnTo>
                <a:lnTo>
                  <a:pt x="25527" y="52959"/>
                </a:lnTo>
                <a:lnTo>
                  <a:pt x="40005" y="0"/>
                </a:lnTo>
                <a:lnTo>
                  <a:pt x="206502" y="0"/>
                </a:lnTo>
                <a:lnTo>
                  <a:pt x="206502" y="227838"/>
                </a:lnTo>
                <a:lnTo>
                  <a:pt x="0" y="227838"/>
                </a:lnTo>
                <a:close/>
              </a:path>
            </a:pathLst>
          </a:custGeom>
          <a:solidFill>
            <a:schemeClr val="accent1"/>
          </a:solidFill>
          <a:ln>
            <a:noFill/>
          </a:ln>
        </p:spPr>
      </p:sp>
      <p:grpSp>
        <p:nvGrpSpPr>
          <p:cNvPr id="906" name="Google Shape;906;p20"/>
          <p:cNvGrpSpPr/>
          <p:nvPr/>
        </p:nvGrpSpPr>
        <p:grpSpPr>
          <a:xfrm>
            <a:off x="152" y="-47625"/>
            <a:ext cx="9143695" cy="5238750"/>
            <a:chOff x="720275" y="238125"/>
            <a:chExt cx="6179425" cy="5238750"/>
          </a:xfrm>
        </p:grpSpPr>
        <p:sp>
          <p:nvSpPr>
            <p:cNvPr id="907" name="Google Shape;907;p20"/>
            <p:cNvSpPr/>
            <p:nvPr/>
          </p:nvSpPr>
          <p:spPr>
            <a:xfrm>
              <a:off x="3861525" y="238125"/>
              <a:ext cx="998625" cy="5238750"/>
            </a:xfrm>
            <a:custGeom>
              <a:avLst/>
              <a:gdLst/>
              <a:ahLst/>
              <a:cxnLst/>
              <a:rect l="l" t="t" r="r" b="b"/>
              <a:pathLst>
                <a:path w="39945" h="209550" extrusionOk="0">
                  <a:moveTo>
                    <a:pt x="22091" y="0"/>
                  </a:moveTo>
                  <a:lnTo>
                    <a:pt x="1" y="209550"/>
                  </a:lnTo>
                  <a:lnTo>
                    <a:pt x="1696" y="209550"/>
                  </a:lnTo>
                  <a:lnTo>
                    <a:pt x="3994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0"/>
            <p:cNvSpPr/>
            <p:nvPr/>
          </p:nvSpPr>
          <p:spPr>
            <a:xfrm>
              <a:off x="3861525" y="238125"/>
              <a:ext cx="998625" cy="5238750"/>
            </a:xfrm>
            <a:custGeom>
              <a:avLst/>
              <a:gdLst/>
              <a:ahLst/>
              <a:cxnLst/>
              <a:rect l="l" t="t" r="r" b="b"/>
              <a:pathLst>
                <a:path w="39945" h="209550" fill="none" extrusionOk="0">
                  <a:moveTo>
                    <a:pt x="39944" y="0"/>
                  </a:moveTo>
                  <a:lnTo>
                    <a:pt x="22091" y="0"/>
                  </a:lnTo>
                  <a:lnTo>
                    <a:pt x="1" y="209550"/>
                  </a:lnTo>
                  <a:lnTo>
                    <a:pt x="1696" y="209550"/>
                  </a:lnTo>
                  <a:lnTo>
                    <a:pt x="3994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0"/>
            <p:cNvSpPr/>
            <p:nvPr/>
          </p:nvSpPr>
          <p:spPr>
            <a:xfrm>
              <a:off x="3949100" y="238125"/>
              <a:ext cx="1930825" cy="5238750"/>
            </a:xfrm>
            <a:custGeom>
              <a:avLst/>
              <a:gdLst/>
              <a:ahLst/>
              <a:cxnLst/>
              <a:rect l="l" t="t" r="r" b="b"/>
              <a:pathLst>
                <a:path w="77233" h="209550" extrusionOk="0">
                  <a:moveTo>
                    <a:pt x="55029" y="0"/>
                  </a:moveTo>
                  <a:lnTo>
                    <a:pt x="1" y="209550"/>
                  </a:lnTo>
                  <a:lnTo>
                    <a:pt x="2091" y="209550"/>
                  </a:lnTo>
                  <a:lnTo>
                    <a:pt x="7723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0"/>
            <p:cNvSpPr/>
            <p:nvPr/>
          </p:nvSpPr>
          <p:spPr>
            <a:xfrm>
              <a:off x="3949100" y="238125"/>
              <a:ext cx="1930825" cy="5238750"/>
            </a:xfrm>
            <a:custGeom>
              <a:avLst/>
              <a:gdLst/>
              <a:ahLst/>
              <a:cxnLst/>
              <a:rect l="l" t="t" r="r" b="b"/>
              <a:pathLst>
                <a:path w="77233" h="209550" fill="none" extrusionOk="0">
                  <a:moveTo>
                    <a:pt x="77233" y="0"/>
                  </a:moveTo>
                  <a:lnTo>
                    <a:pt x="55029" y="0"/>
                  </a:lnTo>
                  <a:lnTo>
                    <a:pt x="1" y="209550"/>
                  </a:lnTo>
                  <a:lnTo>
                    <a:pt x="2091" y="209550"/>
                  </a:lnTo>
                  <a:lnTo>
                    <a:pt x="7723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0"/>
            <p:cNvSpPr/>
            <p:nvPr/>
          </p:nvSpPr>
          <p:spPr>
            <a:xfrm>
              <a:off x="4670850" y="4054525"/>
              <a:ext cx="2228850" cy="1422350"/>
            </a:xfrm>
            <a:custGeom>
              <a:avLst/>
              <a:gdLst/>
              <a:ahLst/>
              <a:cxnLst/>
              <a:rect l="l" t="t" r="r" b="b"/>
              <a:pathLst>
                <a:path w="89154" h="56894" extrusionOk="0">
                  <a:moveTo>
                    <a:pt x="89154" y="1"/>
                  </a:moveTo>
                  <a:lnTo>
                    <a:pt x="1" y="56894"/>
                  </a:lnTo>
                  <a:lnTo>
                    <a:pt x="25312" y="56894"/>
                  </a:lnTo>
                  <a:lnTo>
                    <a:pt x="89154" y="33391"/>
                  </a:lnTo>
                  <a:lnTo>
                    <a:pt x="891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0"/>
            <p:cNvSpPr/>
            <p:nvPr/>
          </p:nvSpPr>
          <p:spPr>
            <a:xfrm>
              <a:off x="4670850" y="4054525"/>
              <a:ext cx="2228850" cy="1422350"/>
            </a:xfrm>
            <a:custGeom>
              <a:avLst/>
              <a:gdLst/>
              <a:ahLst/>
              <a:cxnLst/>
              <a:rect l="l" t="t" r="r" b="b"/>
              <a:pathLst>
                <a:path w="89154" h="56894" fill="none" extrusionOk="0">
                  <a:moveTo>
                    <a:pt x="89154" y="1"/>
                  </a:moveTo>
                  <a:lnTo>
                    <a:pt x="1" y="56894"/>
                  </a:lnTo>
                  <a:lnTo>
                    <a:pt x="25312" y="56894"/>
                  </a:lnTo>
                  <a:lnTo>
                    <a:pt x="89154" y="33391"/>
                  </a:lnTo>
                  <a:lnTo>
                    <a:pt x="89154"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0"/>
            <p:cNvSpPr/>
            <p:nvPr/>
          </p:nvSpPr>
          <p:spPr>
            <a:xfrm>
              <a:off x="3596000" y="238125"/>
              <a:ext cx="415275" cy="5238750"/>
            </a:xfrm>
            <a:custGeom>
              <a:avLst/>
              <a:gdLst/>
              <a:ahLst/>
              <a:cxnLst/>
              <a:rect l="l" t="t" r="r" b="b"/>
              <a:pathLst>
                <a:path w="16611" h="209550" extrusionOk="0">
                  <a:moveTo>
                    <a:pt x="0" y="0"/>
                  </a:moveTo>
                  <a:lnTo>
                    <a:pt x="7514" y="209550"/>
                  </a:lnTo>
                  <a:lnTo>
                    <a:pt x="9096" y="209550"/>
                  </a:lnTo>
                  <a:lnTo>
                    <a:pt x="1661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0"/>
            <p:cNvSpPr/>
            <p:nvPr/>
          </p:nvSpPr>
          <p:spPr>
            <a:xfrm>
              <a:off x="3596000" y="238125"/>
              <a:ext cx="415275" cy="5238750"/>
            </a:xfrm>
            <a:custGeom>
              <a:avLst/>
              <a:gdLst/>
              <a:ahLst/>
              <a:cxnLst/>
              <a:rect l="l" t="t" r="r" b="b"/>
              <a:pathLst>
                <a:path w="16611" h="209550" fill="none" extrusionOk="0">
                  <a:moveTo>
                    <a:pt x="16610" y="0"/>
                  </a:moveTo>
                  <a:lnTo>
                    <a:pt x="0" y="0"/>
                  </a:lnTo>
                  <a:lnTo>
                    <a:pt x="7514" y="209550"/>
                  </a:lnTo>
                  <a:lnTo>
                    <a:pt x="9096" y="209550"/>
                  </a:lnTo>
                  <a:lnTo>
                    <a:pt x="1661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0"/>
            <p:cNvSpPr/>
            <p:nvPr/>
          </p:nvSpPr>
          <p:spPr>
            <a:xfrm>
              <a:off x="4062100" y="238125"/>
              <a:ext cx="2837600" cy="5238750"/>
            </a:xfrm>
            <a:custGeom>
              <a:avLst/>
              <a:gdLst/>
              <a:ahLst/>
              <a:cxnLst/>
              <a:rect l="l" t="t" r="r" b="b"/>
              <a:pathLst>
                <a:path w="113504" h="209550" extrusionOk="0">
                  <a:moveTo>
                    <a:pt x="97911" y="0"/>
                  </a:moveTo>
                  <a:lnTo>
                    <a:pt x="0" y="209550"/>
                  </a:lnTo>
                  <a:lnTo>
                    <a:pt x="3221" y="209550"/>
                  </a:lnTo>
                  <a:lnTo>
                    <a:pt x="113504" y="29153"/>
                  </a:lnTo>
                  <a:lnTo>
                    <a:pt x="1135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0"/>
            <p:cNvSpPr/>
            <p:nvPr/>
          </p:nvSpPr>
          <p:spPr>
            <a:xfrm>
              <a:off x="4062100" y="238125"/>
              <a:ext cx="2837600" cy="5238750"/>
            </a:xfrm>
            <a:custGeom>
              <a:avLst/>
              <a:gdLst/>
              <a:ahLst/>
              <a:cxnLst/>
              <a:rect l="l" t="t" r="r" b="b"/>
              <a:pathLst>
                <a:path w="113504" h="209550" fill="none" extrusionOk="0">
                  <a:moveTo>
                    <a:pt x="113504" y="0"/>
                  </a:moveTo>
                  <a:lnTo>
                    <a:pt x="97911" y="0"/>
                  </a:lnTo>
                  <a:lnTo>
                    <a:pt x="0" y="209550"/>
                  </a:lnTo>
                  <a:lnTo>
                    <a:pt x="3221" y="209550"/>
                  </a:lnTo>
                  <a:lnTo>
                    <a:pt x="113504" y="29153"/>
                  </a:lnTo>
                  <a:lnTo>
                    <a:pt x="1135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0"/>
            <p:cNvSpPr/>
            <p:nvPr/>
          </p:nvSpPr>
          <p:spPr>
            <a:xfrm>
              <a:off x="720275" y="2163275"/>
              <a:ext cx="2642700" cy="3313600"/>
            </a:xfrm>
            <a:custGeom>
              <a:avLst/>
              <a:gdLst/>
              <a:ahLst/>
              <a:cxnLst/>
              <a:rect l="l" t="t" r="r" b="b"/>
              <a:pathLst>
                <a:path w="105708" h="132544" extrusionOk="0">
                  <a:moveTo>
                    <a:pt x="0" y="0"/>
                  </a:moveTo>
                  <a:lnTo>
                    <a:pt x="0" y="41413"/>
                  </a:lnTo>
                  <a:lnTo>
                    <a:pt x="99210" y="132544"/>
                  </a:lnTo>
                  <a:lnTo>
                    <a:pt x="105707" y="132544"/>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0"/>
            <p:cNvSpPr/>
            <p:nvPr/>
          </p:nvSpPr>
          <p:spPr>
            <a:xfrm>
              <a:off x="720275" y="2163275"/>
              <a:ext cx="2642700" cy="3313600"/>
            </a:xfrm>
            <a:custGeom>
              <a:avLst/>
              <a:gdLst/>
              <a:ahLst/>
              <a:cxnLst/>
              <a:rect l="l" t="t" r="r" b="b"/>
              <a:pathLst>
                <a:path w="105708" h="132544" fill="none" extrusionOk="0">
                  <a:moveTo>
                    <a:pt x="0" y="0"/>
                  </a:moveTo>
                  <a:lnTo>
                    <a:pt x="0" y="41413"/>
                  </a:lnTo>
                  <a:lnTo>
                    <a:pt x="99210" y="132544"/>
                  </a:lnTo>
                  <a:lnTo>
                    <a:pt x="105707" y="132544"/>
                  </a:lnTo>
                  <a:lnTo>
                    <a:pt x="0"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0"/>
            <p:cNvSpPr/>
            <p:nvPr/>
          </p:nvSpPr>
          <p:spPr>
            <a:xfrm>
              <a:off x="720275" y="4063000"/>
              <a:ext cx="2216125" cy="1413875"/>
            </a:xfrm>
            <a:custGeom>
              <a:avLst/>
              <a:gdLst/>
              <a:ahLst/>
              <a:cxnLst/>
              <a:rect l="l" t="t" r="r" b="b"/>
              <a:pathLst>
                <a:path w="88645" h="56555" extrusionOk="0">
                  <a:moveTo>
                    <a:pt x="0" y="1"/>
                  </a:moveTo>
                  <a:lnTo>
                    <a:pt x="0" y="33221"/>
                  </a:lnTo>
                  <a:lnTo>
                    <a:pt x="63277" y="56555"/>
                  </a:lnTo>
                  <a:lnTo>
                    <a:pt x="88645" y="56555"/>
                  </a:lnTo>
                  <a:lnTo>
                    <a:pt x="0"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0"/>
            <p:cNvSpPr/>
            <p:nvPr/>
          </p:nvSpPr>
          <p:spPr>
            <a:xfrm>
              <a:off x="720275" y="4063000"/>
              <a:ext cx="2216125" cy="1413875"/>
            </a:xfrm>
            <a:custGeom>
              <a:avLst/>
              <a:gdLst/>
              <a:ahLst/>
              <a:cxnLst/>
              <a:rect l="l" t="t" r="r" b="b"/>
              <a:pathLst>
                <a:path w="88645" h="56555" fill="none" extrusionOk="0">
                  <a:moveTo>
                    <a:pt x="0" y="1"/>
                  </a:moveTo>
                  <a:lnTo>
                    <a:pt x="0" y="33221"/>
                  </a:lnTo>
                  <a:lnTo>
                    <a:pt x="63277" y="56555"/>
                  </a:lnTo>
                  <a:lnTo>
                    <a:pt x="88645" y="56555"/>
                  </a:lnTo>
                  <a:lnTo>
                    <a:pt x="0"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0"/>
            <p:cNvSpPr/>
            <p:nvPr/>
          </p:nvSpPr>
          <p:spPr>
            <a:xfrm>
              <a:off x="720275" y="238125"/>
              <a:ext cx="2824900" cy="5238750"/>
            </a:xfrm>
            <a:custGeom>
              <a:avLst/>
              <a:gdLst/>
              <a:ahLst/>
              <a:cxnLst/>
              <a:rect l="l" t="t" r="r" b="b"/>
              <a:pathLst>
                <a:path w="112996" h="209550" extrusionOk="0">
                  <a:moveTo>
                    <a:pt x="0" y="0"/>
                  </a:moveTo>
                  <a:lnTo>
                    <a:pt x="0" y="30057"/>
                  </a:lnTo>
                  <a:lnTo>
                    <a:pt x="109775" y="209550"/>
                  </a:lnTo>
                  <a:lnTo>
                    <a:pt x="112995" y="209550"/>
                  </a:lnTo>
                  <a:lnTo>
                    <a:pt x="1508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0"/>
            <p:cNvSpPr/>
            <p:nvPr/>
          </p:nvSpPr>
          <p:spPr>
            <a:xfrm>
              <a:off x="720275" y="238125"/>
              <a:ext cx="2824900" cy="5238750"/>
            </a:xfrm>
            <a:custGeom>
              <a:avLst/>
              <a:gdLst/>
              <a:ahLst/>
              <a:cxnLst/>
              <a:rect l="l" t="t" r="r" b="b"/>
              <a:pathLst>
                <a:path w="112996" h="209550" fill="none" extrusionOk="0">
                  <a:moveTo>
                    <a:pt x="15085" y="0"/>
                  </a:moveTo>
                  <a:lnTo>
                    <a:pt x="0" y="0"/>
                  </a:lnTo>
                  <a:lnTo>
                    <a:pt x="0" y="30057"/>
                  </a:lnTo>
                  <a:lnTo>
                    <a:pt x="109775" y="209550"/>
                  </a:lnTo>
                  <a:lnTo>
                    <a:pt x="112995" y="209550"/>
                  </a:lnTo>
                  <a:lnTo>
                    <a:pt x="15085"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0"/>
            <p:cNvSpPr/>
            <p:nvPr/>
          </p:nvSpPr>
          <p:spPr>
            <a:xfrm>
              <a:off x="1727325" y="238125"/>
              <a:ext cx="1930850" cy="5238750"/>
            </a:xfrm>
            <a:custGeom>
              <a:avLst/>
              <a:gdLst/>
              <a:ahLst/>
              <a:cxnLst/>
              <a:rect l="l" t="t" r="r" b="b"/>
              <a:pathLst>
                <a:path w="77234" h="209550" extrusionOk="0">
                  <a:moveTo>
                    <a:pt x="1" y="0"/>
                  </a:moveTo>
                  <a:lnTo>
                    <a:pt x="75086" y="209550"/>
                  </a:lnTo>
                  <a:lnTo>
                    <a:pt x="77233" y="209550"/>
                  </a:lnTo>
                  <a:lnTo>
                    <a:pt x="22204"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0"/>
            <p:cNvSpPr/>
            <p:nvPr/>
          </p:nvSpPr>
          <p:spPr>
            <a:xfrm>
              <a:off x="1727325" y="238125"/>
              <a:ext cx="1930850" cy="5238750"/>
            </a:xfrm>
            <a:custGeom>
              <a:avLst/>
              <a:gdLst/>
              <a:ahLst/>
              <a:cxnLst/>
              <a:rect l="l" t="t" r="r" b="b"/>
              <a:pathLst>
                <a:path w="77234" h="209550" fill="none" extrusionOk="0">
                  <a:moveTo>
                    <a:pt x="22204" y="0"/>
                  </a:moveTo>
                  <a:lnTo>
                    <a:pt x="1" y="0"/>
                  </a:lnTo>
                  <a:lnTo>
                    <a:pt x="75086" y="209550"/>
                  </a:lnTo>
                  <a:lnTo>
                    <a:pt x="77233" y="209550"/>
                  </a:lnTo>
                  <a:lnTo>
                    <a:pt x="22204"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0"/>
            <p:cNvSpPr/>
            <p:nvPr/>
          </p:nvSpPr>
          <p:spPr>
            <a:xfrm>
              <a:off x="2747125" y="238125"/>
              <a:ext cx="998600" cy="5238750"/>
            </a:xfrm>
            <a:custGeom>
              <a:avLst/>
              <a:gdLst/>
              <a:ahLst/>
              <a:cxnLst/>
              <a:rect l="l" t="t" r="r" b="b"/>
              <a:pathLst>
                <a:path w="39944" h="209550" extrusionOk="0">
                  <a:moveTo>
                    <a:pt x="0" y="0"/>
                  </a:moveTo>
                  <a:lnTo>
                    <a:pt x="38192" y="209550"/>
                  </a:lnTo>
                  <a:lnTo>
                    <a:pt x="39944" y="209550"/>
                  </a:lnTo>
                  <a:lnTo>
                    <a:pt x="1785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0"/>
            <p:cNvSpPr/>
            <p:nvPr/>
          </p:nvSpPr>
          <p:spPr>
            <a:xfrm>
              <a:off x="2747125" y="238125"/>
              <a:ext cx="998600" cy="5238750"/>
            </a:xfrm>
            <a:custGeom>
              <a:avLst/>
              <a:gdLst/>
              <a:ahLst/>
              <a:cxnLst/>
              <a:rect l="l" t="t" r="r" b="b"/>
              <a:pathLst>
                <a:path w="39944" h="209550" fill="none" extrusionOk="0">
                  <a:moveTo>
                    <a:pt x="17853" y="0"/>
                  </a:moveTo>
                  <a:lnTo>
                    <a:pt x="0" y="0"/>
                  </a:lnTo>
                  <a:lnTo>
                    <a:pt x="38192" y="209550"/>
                  </a:lnTo>
                  <a:lnTo>
                    <a:pt x="39944" y="209550"/>
                  </a:lnTo>
                  <a:lnTo>
                    <a:pt x="17853"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0"/>
            <p:cNvSpPr/>
            <p:nvPr/>
          </p:nvSpPr>
          <p:spPr>
            <a:xfrm>
              <a:off x="4244300" y="2146325"/>
              <a:ext cx="2655400" cy="3330550"/>
            </a:xfrm>
            <a:custGeom>
              <a:avLst/>
              <a:gdLst/>
              <a:ahLst/>
              <a:cxnLst/>
              <a:rect l="l" t="t" r="r" b="b"/>
              <a:pathLst>
                <a:path w="106216" h="133222" extrusionOk="0">
                  <a:moveTo>
                    <a:pt x="106216" y="0"/>
                  </a:moveTo>
                  <a:lnTo>
                    <a:pt x="1" y="133222"/>
                  </a:lnTo>
                  <a:lnTo>
                    <a:pt x="6498" y="133222"/>
                  </a:lnTo>
                  <a:lnTo>
                    <a:pt x="106216" y="41583"/>
                  </a:lnTo>
                  <a:lnTo>
                    <a:pt x="10621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4244300" y="2146325"/>
              <a:ext cx="2655400" cy="3330550"/>
            </a:xfrm>
            <a:custGeom>
              <a:avLst/>
              <a:gdLst/>
              <a:ahLst/>
              <a:cxnLst/>
              <a:rect l="l" t="t" r="r" b="b"/>
              <a:pathLst>
                <a:path w="106216" h="133222" fill="none" extrusionOk="0">
                  <a:moveTo>
                    <a:pt x="106216" y="0"/>
                  </a:moveTo>
                  <a:lnTo>
                    <a:pt x="1" y="133222"/>
                  </a:lnTo>
                  <a:lnTo>
                    <a:pt x="6498" y="133222"/>
                  </a:lnTo>
                  <a:lnTo>
                    <a:pt x="106216" y="41583"/>
                  </a:lnTo>
                  <a:lnTo>
                    <a:pt x="106216" y="0"/>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20"/>
          <p:cNvSpPr txBox="1">
            <a:spLocks noGrp="1"/>
          </p:cNvSpPr>
          <p:nvPr>
            <p:ph type="title"/>
          </p:nvPr>
        </p:nvSpPr>
        <p:spPr>
          <a:xfrm>
            <a:off x="958100" y="1345675"/>
            <a:ext cx="3114900" cy="1445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0" name="Google Shape;930;p20"/>
          <p:cNvSpPr txBox="1">
            <a:spLocks noGrp="1"/>
          </p:cNvSpPr>
          <p:nvPr>
            <p:ph type="subTitle" idx="1"/>
          </p:nvPr>
        </p:nvSpPr>
        <p:spPr>
          <a:xfrm>
            <a:off x="958739" y="2883425"/>
            <a:ext cx="3113700" cy="914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1" name="Google Shape;931;p20"/>
          <p:cNvSpPr>
            <a:spLocks noGrp="1"/>
          </p:cNvSpPr>
          <p:nvPr>
            <p:ph type="pic" idx="2"/>
          </p:nvPr>
        </p:nvSpPr>
        <p:spPr>
          <a:xfrm>
            <a:off x="5069511" y="1051650"/>
            <a:ext cx="3040200" cy="3040200"/>
          </a:xfrm>
          <a:prstGeom prst="ellipse">
            <a:avLst/>
          </a:prstGeom>
          <a:noFill/>
          <a:ln w="38100" cap="flat" cmpd="sng">
            <a:solidFill>
              <a:schemeClr val="accent3"/>
            </a:solidFill>
            <a:prstDash val="solid"/>
            <a:round/>
            <a:headEnd type="none" w="sm" len="sm"/>
            <a:tailEnd type="none" w="sm" len="sm"/>
          </a:ln>
        </p:spPr>
      </p:sp>
      <p:sp>
        <p:nvSpPr>
          <p:cNvPr id="932" name="Google Shape;932;p20"/>
          <p:cNvSpPr/>
          <p:nvPr/>
        </p:nvSpPr>
        <p:spPr>
          <a:xfrm>
            <a:off x="7351204" y="-311250"/>
            <a:ext cx="2087841" cy="1149511"/>
          </a:xfrm>
          <a:custGeom>
            <a:avLst/>
            <a:gdLst/>
            <a:ahLst/>
            <a:cxnLst/>
            <a:rect l="l" t="t" r="r" b="b"/>
            <a:pathLst>
              <a:path w="43649" h="24032" extrusionOk="0">
                <a:moveTo>
                  <a:pt x="29068" y="1"/>
                </a:moveTo>
                <a:lnTo>
                  <a:pt x="28490" y="24"/>
                </a:lnTo>
                <a:lnTo>
                  <a:pt x="27289" y="116"/>
                </a:lnTo>
                <a:lnTo>
                  <a:pt x="26111" y="232"/>
                </a:lnTo>
                <a:lnTo>
                  <a:pt x="24909" y="417"/>
                </a:lnTo>
                <a:lnTo>
                  <a:pt x="23731" y="625"/>
                </a:lnTo>
                <a:lnTo>
                  <a:pt x="22529" y="856"/>
                </a:lnTo>
                <a:lnTo>
                  <a:pt x="21351" y="1110"/>
                </a:lnTo>
                <a:lnTo>
                  <a:pt x="19040" y="1664"/>
                </a:lnTo>
                <a:lnTo>
                  <a:pt x="6447" y="4737"/>
                </a:lnTo>
                <a:lnTo>
                  <a:pt x="5592" y="4945"/>
                </a:lnTo>
                <a:lnTo>
                  <a:pt x="4714" y="5200"/>
                </a:lnTo>
                <a:lnTo>
                  <a:pt x="3859" y="5500"/>
                </a:lnTo>
                <a:lnTo>
                  <a:pt x="3420" y="5662"/>
                </a:lnTo>
                <a:lnTo>
                  <a:pt x="3027" y="5823"/>
                </a:lnTo>
                <a:lnTo>
                  <a:pt x="2612" y="6008"/>
                </a:lnTo>
                <a:lnTo>
                  <a:pt x="2242" y="6239"/>
                </a:lnTo>
                <a:lnTo>
                  <a:pt x="1872" y="6470"/>
                </a:lnTo>
                <a:lnTo>
                  <a:pt x="1502" y="6701"/>
                </a:lnTo>
                <a:lnTo>
                  <a:pt x="1179" y="6979"/>
                </a:lnTo>
                <a:lnTo>
                  <a:pt x="856" y="7279"/>
                </a:lnTo>
                <a:lnTo>
                  <a:pt x="578" y="7603"/>
                </a:lnTo>
                <a:lnTo>
                  <a:pt x="301" y="7972"/>
                </a:lnTo>
                <a:lnTo>
                  <a:pt x="185" y="8157"/>
                </a:lnTo>
                <a:lnTo>
                  <a:pt x="116" y="8365"/>
                </a:lnTo>
                <a:lnTo>
                  <a:pt x="47" y="8573"/>
                </a:lnTo>
                <a:lnTo>
                  <a:pt x="24" y="8804"/>
                </a:lnTo>
                <a:lnTo>
                  <a:pt x="1" y="9035"/>
                </a:lnTo>
                <a:lnTo>
                  <a:pt x="24" y="9266"/>
                </a:lnTo>
                <a:lnTo>
                  <a:pt x="47" y="9520"/>
                </a:lnTo>
                <a:lnTo>
                  <a:pt x="116" y="9775"/>
                </a:lnTo>
                <a:lnTo>
                  <a:pt x="185" y="10029"/>
                </a:lnTo>
                <a:lnTo>
                  <a:pt x="278" y="10306"/>
                </a:lnTo>
                <a:lnTo>
                  <a:pt x="393" y="10560"/>
                </a:lnTo>
                <a:lnTo>
                  <a:pt x="509" y="10837"/>
                </a:lnTo>
                <a:lnTo>
                  <a:pt x="809" y="11346"/>
                </a:lnTo>
                <a:lnTo>
                  <a:pt x="1179" y="11877"/>
                </a:lnTo>
                <a:lnTo>
                  <a:pt x="1572" y="12362"/>
                </a:lnTo>
                <a:lnTo>
                  <a:pt x="1988" y="12801"/>
                </a:lnTo>
                <a:lnTo>
                  <a:pt x="2450" y="13217"/>
                </a:lnTo>
                <a:lnTo>
                  <a:pt x="2912" y="13587"/>
                </a:lnTo>
                <a:lnTo>
                  <a:pt x="3166" y="13726"/>
                </a:lnTo>
                <a:lnTo>
                  <a:pt x="3397" y="13864"/>
                </a:lnTo>
                <a:lnTo>
                  <a:pt x="3651" y="13980"/>
                </a:lnTo>
                <a:lnTo>
                  <a:pt x="3882" y="14095"/>
                </a:lnTo>
                <a:lnTo>
                  <a:pt x="4113" y="14165"/>
                </a:lnTo>
                <a:lnTo>
                  <a:pt x="4368" y="14234"/>
                </a:lnTo>
                <a:lnTo>
                  <a:pt x="4599" y="14257"/>
                </a:lnTo>
                <a:lnTo>
                  <a:pt x="4807" y="14257"/>
                </a:lnTo>
                <a:lnTo>
                  <a:pt x="5061" y="14673"/>
                </a:lnTo>
                <a:lnTo>
                  <a:pt x="5315" y="15066"/>
                </a:lnTo>
                <a:lnTo>
                  <a:pt x="5615" y="15436"/>
                </a:lnTo>
                <a:lnTo>
                  <a:pt x="5916" y="15782"/>
                </a:lnTo>
                <a:lnTo>
                  <a:pt x="6239" y="16129"/>
                </a:lnTo>
                <a:lnTo>
                  <a:pt x="6563" y="16475"/>
                </a:lnTo>
                <a:lnTo>
                  <a:pt x="6909" y="16776"/>
                </a:lnTo>
                <a:lnTo>
                  <a:pt x="7279" y="17076"/>
                </a:lnTo>
                <a:lnTo>
                  <a:pt x="7672" y="17353"/>
                </a:lnTo>
                <a:lnTo>
                  <a:pt x="8065" y="17631"/>
                </a:lnTo>
                <a:lnTo>
                  <a:pt x="8457" y="17862"/>
                </a:lnTo>
                <a:lnTo>
                  <a:pt x="8873" y="18093"/>
                </a:lnTo>
                <a:lnTo>
                  <a:pt x="9312" y="18278"/>
                </a:lnTo>
                <a:lnTo>
                  <a:pt x="9751" y="18463"/>
                </a:lnTo>
                <a:lnTo>
                  <a:pt x="10190" y="18624"/>
                </a:lnTo>
                <a:lnTo>
                  <a:pt x="10629" y="18763"/>
                </a:lnTo>
                <a:lnTo>
                  <a:pt x="11092" y="18855"/>
                </a:lnTo>
                <a:lnTo>
                  <a:pt x="11554" y="18948"/>
                </a:lnTo>
                <a:lnTo>
                  <a:pt x="12016" y="19017"/>
                </a:lnTo>
                <a:lnTo>
                  <a:pt x="12501" y="19063"/>
                </a:lnTo>
                <a:lnTo>
                  <a:pt x="12963" y="19086"/>
                </a:lnTo>
                <a:lnTo>
                  <a:pt x="13448" y="19063"/>
                </a:lnTo>
                <a:lnTo>
                  <a:pt x="13910" y="19040"/>
                </a:lnTo>
                <a:lnTo>
                  <a:pt x="14373" y="18994"/>
                </a:lnTo>
                <a:lnTo>
                  <a:pt x="14835" y="18925"/>
                </a:lnTo>
                <a:lnTo>
                  <a:pt x="15297" y="18832"/>
                </a:lnTo>
                <a:lnTo>
                  <a:pt x="15759" y="18717"/>
                </a:lnTo>
                <a:lnTo>
                  <a:pt x="16221" y="18578"/>
                </a:lnTo>
                <a:lnTo>
                  <a:pt x="16660" y="18416"/>
                </a:lnTo>
                <a:lnTo>
                  <a:pt x="17099" y="18231"/>
                </a:lnTo>
                <a:lnTo>
                  <a:pt x="17515" y="18023"/>
                </a:lnTo>
                <a:lnTo>
                  <a:pt x="17931" y="17792"/>
                </a:lnTo>
                <a:lnTo>
                  <a:pt x="17954" y="18093"/>
                </a:lnTo>
                <a:lnTo>
                  <a:pt x="17977" y="18370"/>
                </a:lnTo>
                <a:lnTo>
                  <a:pt x="18023" y="18647"/>
                </a:lnTo>
                <a:lnTo>
                  <a:pt x="18070" y="18925"/>
                </a:lnTo>
                <a:lnTo>
                  <a:pt x="18139" y="19202"/>
                </a:lnTo>
                <a:lnTo>
                  <a:pt x="18231" y="19479"/>
                </a:lnTo>
                <a:lnTo>
                  <a:pt x="18324" y="19733"/>
                </a:lnTo>
                <a:lnTo>
                  <a:pt x="18439" y="20011"/>
                </a:lnTo>
                <a:lnTo>
                  <a:pt x="18717" y="20519"/>
                </a:lnTo>
                <a:lnTo>
                  <a:pt x="19040" y="21004"/>
                </a:lnTo>
                <a:lnTo>
                  <a:pt x="19387" y="21466"/>
                </a:lnTo>
                <a:lnTo>
                  <a:pt x="19779" y="21905"/>
                </a:lnTo>
                <a:lnTo>
                  <a:pt x="20218" y="22298"/>
                </a:lnTo>
                <a:lnTo>
                  <a:pt x="20681" y="22668"/>
                </a:lnTo>
                <a:lnTo>
                  <a:pt x="21166" y="23014"/>
                </a:lnTo>
                <a:lnTo>
                  <a:pt x="21674" y="23292"/>
                </a:lnTo>
                <a:lnTo>
                  <a:pt x="22206" y="23546"/>
                </a:lnTo>
                <a:lnTo>
                  <a:pt x="22760" y="23754"/>
                </a:lnTo>
                <a:lnTo>
                  <a:pt x="23315" y="23892"/>
                </a:lnTo>
                <a:lnTo>
                  <a:pt x="23869" y="23985"/>
                </a:lnTo>
                <a:lnTo>
                  <a:pt x="24447" y="24031"/>
                </a:lnTo>
                <a:lnTo>
                  <a:pt x="25001" y="24031"/>
                </a:lnTo>
                <a:lnTo>
                  <a:pt x="25579" y="23985"/>
                </a:lnTo>
                <a:lnTo>
                  <a:pt x="26134" y="23892"/>
                </a:lnTo>
                <a:lnTo>
                  <a:pt x="26688" y="23754"/>
                </a:lnTo>
                <a:lnTo>
                  <a:pt x="27220" y="23569"/>
                </a:lnTo>
                <a:lnTo>
                  <a:pt x="27751" y="23361"/>
                </a:lnTo>
                <a:lnTo>
                  <a:pt x="28259" y="23107"/>
                </a:lnTo>
                <a:lnTo>
                  <a:pt x="28745" y="22806"/>
                </a:lnTo>
                <a:lnTo>
                  <a:pt x="29230" y="22483"/>
                </a:lnTo>
                <a:lnTo>
                  <a:pt x="29669" y="22136"/>
                </a:lnTo>
                <a:lnTo>
                  <a:pt x="30108" y="21744"/>
                </a:lnTo>
                <a:lnTo>
                  <a:pt x="30501" y="21328"/>
                </a:lnTo>
                <a:lnTo>
                  <a:pt x="30870" y="20889"/>
                </a:lnTo>
                <a:lnTo>
                  <a:pt x="31217" y="20427"/>
                </a:lnTo>
                <a:lnTo>
                  <a:pt x="31517" y="19941"/>
                </a:lnTo>
                <a:lnTo>
                  <a:pt x="31610" y="20334"/>
                </a:lnTo>
                <a:lnTo>
                  <a:pt x="31748" y="20727"/>
                </a:lnTo>
                <a:lnTo>
                  <a:pt x="31910" y="21074"/>
                </a:lnTo>
                <a:lnTo>
                  <a:pt x="32141" y="21420"/>
                </a:lnTo>
                <a:lnTo>
                  <a:pt x="32395" y="21744"/>
                </a:lnTo>
                <a:lnTo>
                  <a:pt x="32673" y="22044"/>
                </a:lnTo>
                <a:lnTo>
                  <a:pt x="32996" y="22321"/>
                </a:lnTo>
                <a:lnTo>
                  <a:pt x="33320" y="22552"/>
                </a:lnTo>
                <a:lnTo>
                  <a:pt x="33689" y="22783"/>
                </a:lnTo>
                <a:lnTo>
                  <a:pt x="34059" y="22968"/>
                </a:lnTo>
                <a:lnTo>
                  <a:pt x="34452" y="23130"/>
                </a:lnTo>
                <a:lnTo>
                  <a:pt x="34845" y="23245"/>
                </a:lnTo>
                <a:lnTo>
                  <a:pt x="35261" y="23338"/>
                </a:lnTo>
                <a:lnTo>
                  <a:pt x="35676" y="23384"/>
                </a:lnTo>
                <a:lnTo>
                  <a:pt x="36092" y="23384"/>
                </a:lnTo>
                <a:lnTo>
                  <a:pt x="36485" y="23361"/>
                </a:lnTo>
                <a:lnTo>
                  <a:pt x="36901" y="23292"/>
                </a:lnTo>
                <a:lnTo>
                  <a:pt x="37294" y="23222"/>
                </a:lnTo>
                <a:lnTo>
                  <a:pt x="37664" y="23084"/>
                </a:lnTo>
                <a:lnTo>
                  <a:pt x="38033" y="22945"/>
                </a:lnTo>
                <a:lnTo>
                  <a:pt x="38403" y="22783"/>
                </a:lnTo>
                <a:lnTo>
                  <a:pt x="38750" y="22599"/>
                </a:lnTo>
                <a:lnTo>
                  <a:pt x="39096" y="22367"/>
                </a:lnTo>
                <a:lnTo>
                  <a:pt x="39443" y="22136"/>
                </a:lnTo>
                <a:lnTo>
                  <a:pt x="39766" y="21905"/>
                </a:lnTo>
                <a:lnTo>
                  <a:pt x="40067" y="21628"/>
                </a:lnTo>
                <a:lnTo>
                  <a:pt x="40367" y="21351"/>
                </a:lnTo>
                <a:lnTo>
                  <a:pt x="40667" y="21050"/>
                </a:lnTo>
                <a:lnTo>
                  <a:pt x="40945" y="20750"/>
                </a:lnTo>
                <a:lnTo>
                  <a:pt x="41199" y="20427"/>
                </a:lnTo>
                <a:lnTo>
                  <a:pt x="41453" y="20103"/>
                </a:lnTo>
                <a:lnTo>
                  <a:pt x="41684" y="19780"/>
                </a:lnTo>
                <a:lnTo>
                  <a:pt x="42031" y="19225"/>
                </a:lnTo>
                <a:lnTo>
                  <a:pt x="42331" y="18670"/>
                </a:lnTo>
                <a:lnTo>
                  <a:pt x="42608" y="18093"/>
                </a:lnTo>
                <a:lnTo>
                  <a:pt x="42862" y="17492"/>
                </a:lnTo>
                <a:lnTo>
                  <a:pt x="43070" y="16891"/>
                </a:lnTo>
                <a:lnTo>
                  <a:pt x="43232" y="16291"/>
                </a:lnTo>
                <a:lnTo>
                  <a:pt x="43394" y="15667"/>
                </a:lnTo>
                <a:lnTo>
                  <a:pt x="43509" y="15043"/>
                </a:lnTo>
                <a:lnTo>
                  <a:pt x="43579" y="14396"/>
                </a:lnTo>
                <a:lnTo>
                  <a:pt x="43625" y="13772"/>
                </a:lnTo>
                <a:lnTo>
                  <a:pt x="43648" y="13125"/>
                </a:lnTo>
                <a:lnTo>
                  <a:pt x="43625" y="12478"/>
                </a:lnTo>
                <a:lnTo>
                  <a:pt x="43579" y="11831"/>
                </a:lnTo>
                <a:lnTo>
                  <a:pt x="43509" y="11207"/>
                </a:lnTo>
                <a:lnTo>
                  <a:pt x="43417" y="10560"/>
                </a:lnTo>
                <a:lnTo>
                  <a:pt x="43278" y="9936"/>
                </a:lnTo>
                <a:lnTo>
                  <a:pt x="43117" y="9312"/>
                </a:lnTo>
                <a:lnTo>
                  <a:pt x="42932" y="8689"/>
                </a:lnTo>
                <a:lnTo>
                  <a:pt x="42701" y="8088"/>
                </a:lnTo>
                <a:lnTo>
                  <a:pt x="42447" y="7487"/>
                </a:lnTo>
                <a:lnTo>
                  <a:pt x="42192" y="6909"/>
                </a:lnTo>
                <a:lnTo>
                  <a:pt x="41892" y="6355"/>
                </a:lnTo>
                <a:lnTo>
                  <a:pt x="41545" y="5800"/>
                </a:lnTo>
                <a:lnTo>
                  <a:pt x="41199" y="5269"/>
                </a:lnTo>
                <a:lnTo>
                  <a:pt x="40829" y="4761"/>
                </a:lnTo>
                <a:lnTo>
                  <a:pt x="40413" y="4252"/>
                </a:lnTo>
                <a:lnTo>
                  <a:pt x="39974" y="3790"/>
                </a:lnTo>
                <a:lnTo>
                  <a:pt x="39535" y="3351"/>
                </a:lnTo>
                <a:lnTo>
                  <a:pt x="39050" y="2935"/>
                </a:lnTo>
                <a:lnTo>
                  <a:pt x="38542" y="2542"/>
                </a:lnTo>
                <a:lnTo>
                  <a:pt x="38010" y="2173"/>
                </a:lnTo>
                <a:lnTo>
                  <a:pt x="37456" y="1826"/>
                </a:lnTo>
                <a:lnTo>
                  <a:pt x="36947" y="1549"/>
                </a:lnTo>
                <a:lnTo>
                  <a:pt x="36416" y="1318"/>
                </a:lnTo>
                <a:lnTo>
                  <a:pt x="35884" y="1087"/>
                </a:lnTo>
                <a:lnTo>
                  <a:pt x="35353" y="879"/>
                </a:lnTo>
                <a:lnTo>
                  <a:pt x="34798" y="694"/>
                </a:lnTo>
                <a:lnTo>
                  <a:pt x="34244" y="532"/>
                </a:lnTo>
                <a:lnTo>
                  <a:pt x="33689" y="417"/>
                </a:lnTo>
                <a:lnTo>
                  <a:pt x="33135" y="301"/>
                </a:lnTo>
                <a:lnTo>
                  <a:pt x="32557" y="186"/>
                </a:lnTo>
                <a:lnTo>
                  <a:pt x="31979" y="116"/>
                </a:lnTo>
                <a:lnTo>
                  <a:pt x="31402" y="70"/>
                </a:lnTo>
                <a:lnTo>
                  <a:pt x="30824" y="24"/>
                </a:lnTo>
                <a:lnTo>
                  <a:pt x="30247" y="1"/>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rot="10800000">
            <a:off x="-323850" y="-106325"/>
            <a:ext cx="2756000" cy="1216550"/>
          </a:xfrm>
          <a:custGeom>
            <a:avLst/>
            <a:gdLst/>
            <a:ahLst/>
            <a:cxnLst/>
            <a:rect l="l" t="t" r="r" b="b"/>
            <a:pathLst>
              <a:path w="110240" h="48662" extrusionOk="0">
                <a:moveTo>
                  <a:pt x="89028" y="0"/>
                </a:moveTo>
                <a:lnTo>
                  <a:pt x="88543" y="23"/>
                </a:lnTo>
                <a:lnTo>
                  <a:pt x="88081" y="69"/>
                </a:lnTo>
                <a:lnTo>
                  <a:pt x="87596" y="139"/>
                </a:lnTo>
                <a:lnTo>
                  <a:pt x="87134" y="231"/>
                </a:lnTo>
                <a:lnTo>
                  <a:pt x="86579" y="347"/>
                </a:lnTo>
                <a:lnTo>
                  <a:pt x="86048" y="485"/>
                </a:lnTo>
                <a:lnTo>
                  <a:pt x="85516" y="647"/>
                </a:lnTo>
                <a:lnTo>
                  <a:pt x="84985" y="855"/>
                </a:lnTo>
                <a:lnTo>
                  <a:pt x="84476" y="1063"/>
                </a:lnTo>
                <a:lnTo>
                  <a:pt x="83968" y="1294"/>
                </a:lnTo>
                <a:lnTo>
                  <a:pt x="83460" y="1548"/>
                </a:lnTo>
                <a:lnTo>
                  <a:pt x="82974" y="1802"/>
                </a:lnTo>
                <a:lnTo>
                  <a:pt x="82512" y="2103"/>
                </a:lnTo>
                <a:lnTo>
                  <a:pt x="82050" y="2403"/>
                </a:lnTo>
                <a:lnTo>
                  <a:pt x="81588" y="2750"/>
                </a:lnTo>
                <a:lnTo>
                  <a:pt x="81149" y="3096"/>
                </a:lnTo>
                <a:lnTo>
                  <a:pt x="80733" y="3443"/>
                </a:lnTo>
                <a:lnTo>
                  <a:pt x="80317" y="3836"/>
                </a:lnTo>
                <a:lnTo>
                  <a:pt x="79924" y="4229"/>
                </a:lnTo>
                <a:lnTo>
                  <a:pt x="79532" y="4621"/>
                </a:lnTo>
                <a:lnTo>
                  <a:pt x="79162" y="5060"/>
                </a:lnTo>
                <a:lnTo>
                  <a:pt x="78815" y="5476"/>
                </a:lnTo>
                <a:lnTo>
                  <a:pt x="78492" y="5938"/>
                </a:lnTo>
                <a:lnTo>
                  <a:pt x="78168" y="6401"/>
                </a:lnTo>
                <a:lnTo>
                  <a:pt x="77868" y="6863"/>
                </a:lnTo>
                <a:lnTo>
                  <a:pt x="77591" y="7348"/>
                </a:lnTo>
                <a:lnTo>
                  <a:pt x="77337" y="7856"/>
                </a:lnTo>
                <a:lnTo>
                  <a:pt x="77082" y="8341"/>
                </a:lnTo>
                <a:lnTo>
                  <a:pt x="76874" y="8850"/>
                </a:lnTo>
                <a:lnTo>
                  <a:pt x="76666" y="9381"/>
                </a:lnTo>
                <a:lnTo>
                  <a:pt x="76482" y="9913"/>
                </a:lnTo>
                <a:lnTo>
                  <a:pt x="76343" y="10444"/>
                </a:lnTo>
                <a:lnTo>
                  <a:pt x="76204" y="10976"/>
                </a:lnTo>
                <a:lnTo>
                  <a:pt x="76089" y="11530"/>
                </a:lnTo>
                <a:lnTo>
                  <a:pt x="75996" y="12085"/>
                </a:lnTo>
                <a:lnTo>
                  <a:pt x="75950" y="12639"/>
                </a:lnTo>
                <a:lnTo>
                  <a:pt x="75534" y="12085"/>
                </a:lnTo>
                <a:lnTo>
                  <a:pt x="75095" y="11576"/>
                </a:lnTo>
                <a:lnTo>
                  <a:pt x="74610" y="11068"/>
                </a:lnTo>
                <a:lnTo>
                  <a:pt x="74125" y="10606"/>
                </a:lnTo>
                <a:lnTo>
                  <a:pt x="73593" y="10167"/>
                </a:lnTo>
                <a:lnTo>
                  <a:pt x="73039" y="9751"/>
                </a:lnTo>
                <a:lnTo>
                  <a:pt x="72484" y="9358"/>
                </a:lnTo>
                <a:lnTo>
                  <a:pt x="71883" y="9012"/>
                </a:lnTo>
                <a:lnTo>
                  <a:pt x="71283" y="8688"/>
                </a:lnTo>
                <a:lnTo>
                  <a:pt x="70659" y="8411"/>
                </a:lnTo>
                <a:lnTo>
                  <a:pt x="70012" y="8157"/>
                </a:lnTo>
                <a:lnTo>
                  <a:pt x="69365" y="7926"/>
                </a:lnTo>
                <a:lnTo>
                  <a:pt x="68718" y="7764"/>
                </a:lnTo>
                <a:lnTo>
                  <a:pt x="68048" y="7602"/>
                </a:lnTo>
                <a:lnTo>
                  <a:pt x="67378" y="7510"/>
                </a:lnTo>
                <a:lnTo>
                  <a:pt x="66685" y="7440"/>
                </a:lnTo>
                <a:lnTo>
                  <a:pt x="66130" y="7417"/>
                </a:lnTo>
                <a:lnTo>
                  <a:pt x="65552" y="7417"/>
                </a:lnTo>
                <a:lnTo>
                  <a:pt x="64998" y="7440"/>
                </a:lnTo>
                <a:lnTo>
                  <a:pt x="64443" y="7533"/>
                </a:lnTo>
                <a:lnTo>
                  <a:pt x="63889" y="7625"/>
                </a:lnTo>
                <a:lnTo>
                  <a:pt x="63334" y="7764"/>
                </a:lnTo>
                <a:lnTo>
                  <a:pt x="62826" y="7949"/>
                </a:lnTo>
                <a:lnTo>
                  <a:pt x="62294" y="8180"/>
                </a:lnTo>
                <a:lnTo>
                  <a:pt x="61925" y="8411"/>
                </a:lnTo>
                <a:lnTo>
                  <a:pt x="61555" y="8642"/>
                </a:lnTo>
                <a:lnTo>
                  <a:pt x="61208" y="8896"/>
                </a:lnTo>
                <a:lnTo>
                  <a:pt x="60862" y="9150"/>
                </a:lnTo>
                <a:lnTo>
                  <a:pt x="60561" y="9451"/>
                </a:lnTo>
                <a:lnTo>
                  <a:pt x="60284" y="9751"/>
                </a:lnTo>
                <a:lnTo>
                  <a:pt x="60007" y="10074"/>
                </a:lnTo>
                <a:lnTo>
                  <a:pt x="59753" y="10421"/>
                </a:lnTo>
                <a:lnTo>
                  <a:pt x="59522" y="10768"/>
                </a:lnTo>
                <a:lnTo>
                  <a:pt x="59314" y="11137"/>
                </a:lnTo>
                <a:lnTo>
                  <a:pt x="59106" y="11507"/>
                </a:lnTo>
                <a:lnTo>
                  <a:pt x="58921" y="11900"/>
                </a:lnTo>
                <a:lnTo>
                  <a:pt x="58759" y="12316"/>
                </a:lnTo>
                <a:lnTo>
                  <a:pt x="58597" y="12732"/>
                </a:lnTo>
                <a:lnTo>
                  <a:pt x="58459" y="13148"/>
                </a:lnTo>
                <a:lnTo>
                  <a:pt x="58320" y="13587"/>
                </a:lnTo>
                <a:lnTo>
                  <a:pt x="58112" y="14465"/>
                </a:lnTo>
                <a:lnTo>
                  <a:pt x="57950" y="15366"/>
                </a:lnTo>
                <a:lnTo>
                  <a:pt x="57812" y="16290"/>
                </a:lnTo>
                <a:lnTo>
                  <a:pt x="57719" y="17237"/>
                </a:lnTo>
                <a:lnTo>
                  <a:pt x="57673" y="18185"/>
                </a:lnTo>
                <a:lnTo>
                  <a:pt x="57650" y="19109"/>
                </a:lnTo>
                <a:lnTo>
                  <a:pt x="57627" y="20033"/>
                </a:lnTo>
                <a:lnTo>
                  <a:pt x="57650" y="20957"/>
                </a:lnTo>
                <a:lnTo>
                  <a:pt x="56864" y="20218"/>
                </a:lnTo>
                <a:lnTo>
                  <a:pt x="56079" y="19548"/>
                </a:lnTo>
                <a:lnTo>
                  <a:pt x="55247" y="18901"/>
                </a:lnTo>
                <a:lnTo>
                  <a:pt x="54392" y="18277"/>
                </a:lnTo>
                <a:lnTo>
                  <a:pt x="53491" y="17723"/>
                </a:lnTo>
                <a:lnTo>
                  <a:pt x="52590" y="17168"/>
                </a:lnTo>
                <a:lnTo>
                  <a:pt x="51666" y="16683"/>
                </a:lnTo>
                <a:lnTo>
                  <a:pt x="50695" y="16244"/>
                </a:lnTo>
                <a:lnTo>
                  <a:pt x="49725" y="15828"/>
                </a:lnTo>
                <a:lnTo>
                  <a:pt x="48754" y="15458"/>
                </a:lnTo>
                <a:lnTo>
                  <a:pt x="47738" y="15135"/>
                </a:lnTo>
                <a:lnTo>
                  <a:pt x="46721" y="14857"/>
                </a:lnTo>
                <a:lnTo>
                  <a:pt x="45704" y="14626"/>
                </a:lnTo>
                <a:lnTo>
                  <a:pt x="44664" y="14418"/>
                </a:lnTo>
                <a:lnTo>
                  <a:pt x="43625" y="14280"/>
                </a:lnTo>
                <a:lnTo>
                  <a:pt x="42562" y="14187"/>
                </a:lnTo>
                <a:lnTo>
                  <a:pt x="41661" y="14141"/>
                </a:lnTo>
                <a:lnTo>
                  <a:pt x="40783" y="14164"/>
                </a:lnTo>
                <a:lnTo>
                  <a:pt x="40320" y="14187"/>
                </a:lnTo>
                <a:lnTo>
                  <a:pt x="39881" y="14210"/>
                </a:lnTo>
                <a:lnTo>
                  <a:pt x="39442" y="14257"/>
                </a:lnTo>
                <a:lnTo>
                  <a:pt x="38980" y="14326"/>
                </a:lnTo>
                <a:lnTo>
                  <a:pt x="38564" y="14418"/>
                </a:lnTo>
                <a:lnTo>
                  <a:pt x="38125" y="14511"/>
                </a:lnTo>
                <a:lnTo>
                  <a:pt x="37686" y="14626"/>
                </a:lnTo>
                <a:lnTo>
                  <a:pt x="37270" y="14765"/>
                </a:lnTo>
                <a:lnTo>
                  <a:pt x="36878" y="14927"/>
                </a:lnTo>
                <a:lnTo>
                  <a:pt x="36462" y="15112"/>
                </a:lnTo>
                <a:lnTo>
                  <a:pt x="36069" y="15296"/>
                </a:lnTo>
                <a:lnTo>
                  <a:pt x="35699" y="15527"/>
                </a:lnTo>
                <a:lnTo>
                  <a:pt x="35353" y="15759"/>
                </a:lnTo>
                <a:lnTo>
                  <a:pt x="35029" y="16013"/>
                </a:lnTo>
                <a:lnTo>
                  <a:pt x="34706" y="16267"/>
                </a:lnTo>
                <a:lnTo>
                  <a:pt x="34405" y="16521"/>
                </a:lnTo>
                <a:lnTo>
                  <a:pt x="34128" y="16821"/>
                </a:lnTo>
                <a:lnTo>
                  <a:pt x="33874" y="17122"/>
                </a:lnTo>
                <a:lnTo>
                  <a:pt x="33620" y="17422"/>
                </a:lnTo>
                <a:lnTo>
                  <a:pt x="33389" y="17746"/>
                </a:lnTo>
                <a:lnTo>
                  <a:pt x="33158" y="18069"/>
                </a:lnTo>
                <a:lnTo>
                  <a:pt x="32950" y="18416"/>
                </a:lnTo>
                <a:lnTo>
                  <a:pt x="32742" y="18762"/>
                </a:lnTo>
                <a:lnTo>
                  <a:pt x="32557" y="19132"/>
                </a:lnTo>
                <a:lnTo>
                  <a:pt x="32210" y="19871"/>
                </a:lnTo>
                <a:lnTo>
                  <a:pt x="31910" y="20657"/>
                </a:lnTo>
                <a:lnTo>
                  <a:pt x="31656" y="21443"/>
                </a:lnTo>
                <a:lnTo>
                  <a:pt x="31425" y="22251"/>
                </a:lnTo>
                <a:lnTo>
                  <a:pt x="31217" y="23083"/>
                </a:lnTo>
                <a:lnTo>
                  <a:pt x="31055" y="23938"/>
                </a:lnTo>
                <a:lnTo>
                  <a:pt x="30916" y="24770"/>
                </a:lnTo>
                <a:lnTo>
                  <a:pt x="30778" y="25625"/>
                </a:lnTo>
                <a:lnTo>
                  <a:pt x="30570" y="27289"/>
                </a:lnTo>
                <a:lnTo>
                  <a:pt x="30316" y="27034"/>
                </a:lnTo>
                <a:lnTo>
                  <a:pt x="30061" y="26780"/>
                </a:lnTo>
                <a:lnTo>
                  <a:pt x="29784" y="26572"/>
                </a:lnTo>
                <a:lnTo>
                  <a:pt x="29484" y="26364"/>
                </a:lnTo>
                <a:lnTo>
                  <a:pt x="29160" y="26179"/>
                </a:lnTo>
                <a:lnTo>
                  <a:pt x="28837" y="26018"/>
                </a:lnTo>
                <a:lnTo>
                  <a:pt x="28513" y="25879"/>
                </a:lnTo>
                <a:lnTo>
                  <a:pt x="28167" y="25764"/>
                </a:lnTo>
                <a:lnTo>
                  <a:pt x="27820" y="25671"/>
                </a:lnTo>
                <a:lnTo>
                  <a:pt x="27473" y="25602"/>
                </a:lnTo>
                <a:lnTo>
                  <a:pt x="27127" y="25556"/>
                </a:lnTo>
                <a:lnTo>
                  <a:pt x="26757" y="25532"/>
                </a:lnTo>
                <a:lnTo>
                  <a:pt x="26411" y="25556"/>
                </a:lnTo>
                <a:lnTo>
                  <a:pt x="26041" y="25579"/>
                </a:lnTo>
                <a:lnTo>
                  <a:pt x="25694" y="25625"/>
                </a:lnTo>
                <a:lnTo>
                  <a:pt x="25348" y="25694"/>
                </a:lnTo>
                <a:lnTo>
                  <a:pt x="25001" y="25810"/>
                </a:lnTo>
                <a:lnTo>
                  <a:pt x="24678" y="25948"/>
                </a:lnTo>
                <a:lnTo>
                  <a:pt x="24354" y="26087"/>
                </a:lnTo>
                <a:lnTo>
                  <a:pt x="24031" y="26272"/>
                </a:lnTo>
                <a:lnTo>
                  <a:pt x="23730" y="26457"/>
                </a:lnTo>
                <a:lnTo>
                  <a:pt x="23453" y="26688"/>
                </a:lnTo>
                <a:lnTo>
                  <a:pt x="23176" y="26919"/>
                </a:lnTo>
                <a:lnTo>
                  <a:pt x="22922" y="27173"/>
                </a:lnTo>
                <a:lnTo>
                  <a:pt x="22690" y="27427"/>
                </a:lnTo>
                <a:lnTo>
                  <a:pt x="22459" y="27728"/>
                </a:lnTo>
                <a:lnTo>
                  <a:pt x="22251" y="28028"/>
                </a:lnTo>
                <a:lnTo>
                  <a:pt x="22090" y="28328"/>
                </a:lnTo>
                <a:lnTo>
                  <a:pt x="21928" y="28652"/>
                </a:lnTo>
                <a:lnTo>
                  <a:pt x="21789" y="28975"/>
                </a:lnTo>
                <a:lnTo>
                  <a:pt x="21674" y="29322"/>
                </a:lnTo>
                <a:lnTo>
                  <a:pt x="21581" y="29668"/>
                </a:lnTo>
                <a:lnTo>
                  <a:pt x="21212" y="29484"/>
                </a:lnTo>
                <a:lnTo>
                  <a:pt x="20819" y="29322"/>
                </a:lnTo>
                <a:lnTo>
                  <a:pt x="20426" y="29183"/>
                </a:lnTo>
                <a:lnTo>
                  <a:pt x="20010" y="29068"/>
                </a:lnTo>
                <a:lnTo>
                  <a:pt x="19617" y="28952"/>
                </a:lnTo>
                <a:lnTo>
                  <a:pt x="19201" y="28860"/>
                </a:lnTo>
                <a:lnTo>
                  <a:pt x="18786" y="28790"/>
                </a:lnTo>
                <a:lnTo>
                  <a:pt x="18393" y="28744"/>
                </a:lnTo>
                <a:lnTo>
                  <a:pt x="17977" y="28698"/>
                </a:lnTo>
                <a:lnTo>
                  <a:pt x="17538" y="28675"/>
                </a:lnTo>
                <a:lnTo>
                  <a:pt x="17122" y="28652"/>
                </a:lnTo>
                <a:lnTo>
                  <a:pt x="16706" y="28652"/>
                </a:lnTo>
                <a:lnTo>
                  <a:pt x="16290" y="28675"/>
                </a:lnTo>
                <a:lnTo>
                  <a:pt x="15874" y="28698"/>
                </a:lnTo>
                <a:lnTo>
                  <a:pt x="15019" y="28814"/>
                </a:lnTo>
                <a:lnTo>
                  <a:pt x="14187" y="28975"/>
                </a:lnTo>
                <a:lnTo>
                  <a:pt x="13356" y="29183"/>
                </a:lnTo>
                <a:lnTo>
                  <a:pt x="12524" y="29461"/>
                </a:lnTo>
                <a:lnTo>
                  <a:pt x="11738" y="29761"/>
                </a:lnTo>
                <a:lnTo>
                  <a:pt x="10953" y="30107"/>
                </a:lnTo>
                <a:lnTo>
                  <a:pt x="10167" y="30523"/>
                </a:lnTo>
                <a:lnTo>
                  <a:pt x="9428" y="30939"/>
                </a:lnTo>
                <a:lnTo>
                  <a:pt x="8734" y="31425"/>
                </a:lnTo>
                <a:lnTo>
                  <a:pt x="8041" y="31933"/>
                </a:lnTo>
                <a:lnTo>
                  <a:pt x="7371" y="32464"/>
                </a:lnTo>
                <a:lnTo>
                  <a:pt x="6747" y="33019"/>
                </a:lnTo>
                <a:lnTo>
                  <a:pt x="6123" y="33597"/>
                </a:lnTo>
                <a:lnTo>
                  <a:pt x="5546" y="34197"/>
                </a:lnTo>
                <a:lnTo>
                  <a:pt x="4968" y="34821"/>
                </a:lnTo>
                <a:lnTo>
                  <a:pt x="4414" y="35468"/>
                </a:lnTo>
                <a:lnTo>
                  <a:pt x="3859" y="36115"/>
                </a:lnTo>
                <a:lnTo>
                  <a:pt x="3351" y="36808"/>
                </a:lnTo>
                <a:lnTo>
                  <a:pt x="2842" y="37478"/>
                </a:lnTo>
                <a:lnTo>
                  <a:pt x="2334" y="38172"/>
                </a:lnTo>
                <a:lnTo>
                  <a:pt x="1849" y="38888"/>
                </a:lnTo>
                <a:lnTo>
                  <a:pt x="924" y="40320"/>
                </a:lnTo>
                <a:lnTo>
                  <a:pt x="0" y="41776"/>
                </a:lnTo>
                <a:lnTo>
                  <a:pt x="485" y="42030"/>
                </a:lnTo>
                <a:lnTo>
                  <a:pt x="971" y="42284"/>
                </a:lnTo>
                <a:lnTo>
                  <a:pt x="1456" y="42516"/>
                </a:lnTo>
                <a:lnTo>
                  <a:pt x="1941" y="42747"/>
                </a:lnTo>
                <a:lnTo>
                  <a:pt x="2449" y="42931"/>
                </a:lnTo>
                <a:lnTo>
                  <a:pt x="2958" y="43139"/>
                </a:lnTo>
                <a:lnTo>
                  <a:pt x="3974" y="43486"/>
                </a:lnTo>
                <a:lnTo>
                  <a:pt x="5014" y="43786"/>
                </a:lnTo>
                <a:lnTo>
                  <a:pt x="6077" y="44064"/>
                </a:lnTo>
                <a:lnTo>
                  <a:pt x="7140" y="44318"/>
                </a:lnTo>
                <a:lnTo>
                  <a:pt x="8203" y="44549"/>
                </a:lnTo>
                <a:lnTo>
                  <a:pt x="10883" y="45080"/>
                </a:lnTo>
                <a:lnTo>
                  <a:pt x="13610" y="45566"/>
                </a:lnTo>
                <a:lnTo>
                  <a:pt x="16313" y="46005"/>
                </a:lnTo>
                <a:lnTo>
                  <a:pt x="19040" y="46397"/>
                </a:lnTo>
                <a:lnTo>
                  <a:pt x="21766" y="46744"/>
                </a:lnTo>
                <a:lnTo>
                  <a:pt x="24516" y="47067"/>
                </a:lnTo>
                <a:lnTo>
                  <a:pt x="27242" y="47322"/>
                </a:lnTo>
                <a:lnTo>
                  <a:pt x="29992" y="47576"/>
                </a:lnTo>
                <a:lnTo>
                  <a:pt x="32742" y="47761"/>
                </a:lnTo>
                <a:lnTo>
                  <a:pt x="35491" y="47945"/>
                </a:lnTo>
                <a:lnTo>
                  <a:pt x="38241" y="48084"/>
                </a:lnTo>
                <a:lnTo>
                  <a:pt x="41014" y="48223"/>
                </a:lnTo>
                <a:lnTo>
                  <a:pt x="43763" y="48315"/>
                </a:lnTo>
                <a:lnTo>
                  <a:pt x="46513" y="48408"/>
                </a:lnTo>
                <a:lnTo>
                  <a:pt x="52035" y="48546"/>
                </a:lnTo>
                <a:lnTo>
                  <a:pt x="55247" y="48592"/>
                </a:lnTo>
                <a:lnTo>
                  <a:pt x="58482" y="48639"/>
                </a:lnTo>
                <a:lnTo>
                  <a:pt x="61717" y="48662"/>
                </a:lnTo>
                <a:lnTo>
                  <a:pt x="68163" y="48662"/>
                </a:lnTo>
                <a:lnTo>
                  <a:pt x="71398" y="48639"/>
                </a:lnTo>
                <a:lnTo>
                  <a:pt x="74633" y="48569"/>
                </a:lnTo>
                <a:lnTo>
                  <a:pt x="77868" y="48500"/>
                </a:lnTo>
                <a:lnTo>
                  <a:pt x="81080" y="48408"/>
                </a:lnTo>
                <a:lnTo>
                  <a:pt x="84315" y="48269"/>
                </a:lnTo>
                <a:lnTo>
                  <a:pt x="87526" y="48130"/>
                </a:lnTo>
                <a:lnTo>
                  <a:pt x="90761" y="47945"/>
                </a:lnTo>
                <a:lnTo>
                  <a:pt x="93973" y="47738"/>
                </a:lnTo>
                <a:lnTo>
                  <a:pt x="97208" y="47506"/>
                </a:lnTo>
                <a:lnTo>
                  <a:pt x="100420" y="47229"/>
                </a:lnTo>
                <a:lnTo>
                  <a:pt x="103631" y="46906"/>
                </a:lnTo>
                <a:lnTo>
                  <a:pt x="104394" y="46836"/>
                </a:lnTo>
                <a:lnTo>
                  <a:pt x="104764" y="46767"/>
                </a:lnTo>
                <a:lnTo>
                  <a:pt x="105156" y="46675"/>
                </a:lnTo>
                <a:lnTo>
                  <a:pt x="105503" y="46582"/>
                </a:lnTo>
                <a:lnTo>
                  <a:pt x="105873" y="46444"/>
                </a:lnTo>
                <a:lnTo>
                  <a:pt x="106196" y="46259"/>
                </a:lnTo>
                <a:lnTo>
                  <a:pt x="106496" y="46051"/>
                </a:lnTo>
                <a:lnTo>
                  <a:pt x="106728" y="45866"/>
                </a:lnTo>
                <a:lnTo>
                  <a:pt x="106912" y="45681"/>
                </a:lnTo>
                <a:lnTo>
                  <a:pt x="107074" y="45450"/>
                </a:lnTo>
                <a:lnTo>
                  <a:pt x="107236" y="45219"/>
                </a:lnTo>
                <a:lnTo>
                  <a:pt x="107398" y="44988"/>
                </a:lnTo>
                <a:lnTo>
                  <a:pt x="107536" y="44734"/>
                </a:lnTo>
                <a:lnTo>
                  <a:pt x="107790" y="44248"/>
                </a:lnTo>
                <a:lnTo>
                  <a:pt x="108183" y="43324"/>
                </a:lnTo>
                <a:lnTo>
                  <a:pt x="108530" y="42377"/>
                </a:lnTo>
                <a:lnTo>
                  <a:pt x="108853" y="41430"/>
                </a:lnTo>
                <a:lnTo>
                  <a:pt x="109131" y="40459"/>
                </a:lnTo>
                <a:lnTo>
                  <a:pt x="109362" y="39489"/>
                </a:lnTo>
                <a:lnTo>
                  <a:pt x="109570" y="38518"/>
                </a:lnTo>
                <a:lnTo>
                  <a:pt x="109731" y="37525"/>
                </a:lnTo>
                <a:lnTo>
                  <a:pt x="109870" y="36531"/>
                </a:lnTo>
                <a:lnTo>
                  <a:pt x="109985" y="35514"/>
                </a:lnTo>
                <a:lnTo>
                  <a:pt x="110055" y="34498"/>
                </a:lnTo>
                <a:lnTo>
                  <a:pt x="110124" y="33504"/>
                </a:lnTo>
                <a:lnTo>
                  <a:pt x="110170" y="32487"/>
                </a:lnTo>
                <a:lnTo>
                  <a:pt x="110217" y="31471"/>
                </a:lnTo>
                <a:lnTo>
                  <a:pt x="110217" y="30454"/>
                </a:lnTo>
                <a:lnTo>
                  <a:pt x="110240" y="28421"/>
                </a:lnTo>
                <a:lnTo>
                  <a:pt x="110217" y="26896"/>
                </a:lnTo>
                <a:lnTo>
                  <a:pt x="110193" y="25371"/>
                </a:lnTo>
                <a:lnTo>
                  <a:pt x="110124" y="23846"/>
                </a:lnTo>
                <a:lnTo>
                  <a:pt x="110009" y="22321"/>
                </a:lnTo>
                <a:lnTo>
                  <a:pt x="109939" y="21558"/>
                </a:lnTo>
                <a:lnTo>
                  <a:pt x="109847" y="20819"/>
                </a:lnTo>
                <a:lnTo>
                  <a:pt x="109731" y="20056"/>
                </a:lnTo>
                <a:lnTo>
                  <a:pt x="109593" y="19317"/>
                </a:lnTo>
                <a:lnTo>
                  <a:pt x="109454" y="18578"/>
                </a:lnTo>
                <a:lnTo>
                  <a:pt x="109269" y="17838"/>
                </a:lnTo>
                <a:lnTo>
                  <a:pt x="109084" y="17099"/>
                </a:lnTo>
                <a:lnTo>
                  <a:pt x="108853" y="16359"/>
                </a:lnTo>
                <a:lnTo>
                  <a:pt x="108715" y="15943"/>
                </a:lnTo>
                <a:lnTo>
                  <a:pt x="108553" y="15504"/>
                </a:lnTo>
                <a:lnTo>
                  <a:pt x="108206" y="14696"/>
                </a:lnTo>
                <a:lnTo>
                  <a:pt x="107814" y="13910"/>
                </a:lnTo>
                <a:lnTo>
                  <a:pt x="107374" y="13148"/>
                </a:lnTo>
                <a:lnTo>
                  <a:pt x="106912" y="12431"/>
                </a:lnTo>
                <a:lnTo>
                  <a:pt x="106404" y="11715"/>
                </a:lnTo>
                <a:lnTo>
                  <a:pt x="105873" y="11022"/>
                </a:lnTo>
                <a:lnTo>
                  <a:pt x="105341" y="10352"/>
                </a:lnTo>
                <a:lnTo>
                  <a:pt x="104764" y="9682"/>
                </a:lnTo>
                <a:lnTo>
                  <a:pt x="104186" y="9035"/>
                </a:lnTo>
                <a:lnTo>
                  <a:pt x="102984" y="7764"/>
                </a:lnTo>
                <a:lnTo>
                  <a:pt x="101783" y="6493"/>
                </a:lnTo>
                <a:lnTo>
                  <a:pt x="100604" y="5176"/>
                </a:lnTo>
                <a:lnTo>
                  <a:pt x="99957" y="4506"/>
                </a:lnTo>
                <a:lnTo>
                  <a:pt x="99264" y="3836"/>
                </a:lnTo>
                <a:lnTo>
                  <a:pt x="98548" y="3235"/>
                </a:lnTo>
                <a:lnTo>
                  <a:pt x="97785" y="2680"/>
                </a:lnTo>
                <a:lnTo>
                  <a:pt x="97393" y="2403"/>
                </a:lnTo>
                <a:lnTo>
                  <a:pt x="97000" y="2172"/>
                </a:lnTo>
                <a:lnTo>
                  <a:pt x="96607" y="1918"/>
                </a:lnTo>
                <a:lnTo>
                  <a:pt x="96191" y="1687"/>
                </a:lnTo>
                <a:lnTo>
                  <a:pt x="95775" y="1479"/>
                </a:lnTo>
                <a:lnTo>
                  <a:pt x="95359" y="1271"/>
                </a:lnTo>
                <a:lnTo>
                  <a:pt x="94943" y="1086"/>
                </a:lnTo>
                <a:lnTo>
                  <a:pt x="94504" y="924"/>
                </a:lnTo>
                <a:lnTo>
                  <a:pt x="94065" y="763"/>
                </a:lnTo>
                <a:lnTo>
                  <a:pt x="93626" y="624"/>
                </a:lnTo>
                <a:lnTo>
                  <a:pt x="93187" y="485"/>
                </a:lnTo>
                <a:lnTo>
                  <a:pt x="92725" y="370"/>
                </a:lnTo>
                <a:lnTo>
                  <a:pt x="92286" y="254"/>
                </a:lnTo>
                <a:lnTo>
                  <a:pt x="91824" y="185"/>
                </a:lnTo>
                <a:lnTo>
                  <a:pt x="91362" y="116"/>
                </a:lnTo>
                <a:lnTo>
                  <a:pt x="90900" y="46"/>
                </a:lnTo>
                <a:lnTo>
                  <a:pt x="90438" y="23"/>
                </a:lnTo>
                <a:lnTo>
                  <a:pt x="89976"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365760"/>
            <a:ext cx="7708500" cy="54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Denk One"/>
              <a:buNone/>
              <a:defRPr sz="3000">
                <a:solidFill>
                  <a:schemeClr val="dk1"/>
                </a:solidFill>
                <a:latin typeface="Denk One"/>
                <a:ea typeface="Denk One"/>
                <a:cs typeface="Denk One"/>
                <a:sym typeface="Denk One"/>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1pPr>
            <a:lvl2pPr marL="914400" lvl="1"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2pPr>
            <a:lvl3pPr marL="1371600" lvl="2"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3pPr>
            <a:lvl4pPr marL="1828800" lvl="3"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4pPr>
            <a:lvl5pPr marL="2286000" lvl="4"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5pPr>
            <a:lvl6pPr marL="2743200" lvl="5"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6pPr>
            <a:lvl7pPr marL="3200400" lvl="6"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7pPr>
            <a:lvl8pPr marL="3657600" lvl="7"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8pPr>
            <a:lvl9pPr marL="4114800" lvl="8"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5" r:id="rId4"/>
    <p:sldLayoutId id="2147483656" r:id="rId5"/>
    <p:sldLayoutId id="2147483658" r:id="rId6"/>
    <p:sldLayoutId id="2147483660" r:id="rId7"/>
    <p:sldLayoutId id="2147483661" r:id="rId8"/>
    <p:sldLayoutId id="2147483666" r:id="rId9"/>
    <p:sldLayoutId id="2147483667" r:id="rId10"/>
    <p:sldLayoutId id="2147483668" r:id="rId11"/>
    <p:sldLayoutId id="2147483669" r:id="rId12"/>
    <p:sldLayoutId id="2147483673" r:id="rId13"/>
    <p:sldLayoutId id="2147483676" r:id="rId14"/>
    <p:sldLayoutId id="2147483677" r:id="rId15"/>
    <p:sldLayoutId id="2147483678"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hyperlink" Target="https://www.biografiacortade.com/socrates/" TargetMode="External"/><Relationship Id="rId2" Type="http://schemas.openxmlformats.org/officeDocument/2006/relationships/image" Target="../media/image3.jpg"/><Relationship Id="rId1" Type="http://schemas.openxmlformats.org/officeDocument/2006/relationships/slideLayout" Target="../slideLayouts/slideLayout11.xml"/><Relationship Id="rId4" Type="http://schemas.openxmlformats.org/officeDocument/2006/relationships/hyperlink" Target="https://creativecommons.org/licenses/by-nc-sa/3.0/"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grpSp>
        <p:nvGrpSpPr>
          <p:cNvPr id="1574" name="Google Shape;1574;p36"/>
          <p:cNvGrpSpPr/>
          <p:nvPr/>
        </p:nvGrpSpPr>
        <p:grpSpPr>
          <a:xfrm>
            <a:off x="706026" y="1243037"/>
            <a:ext cx="2124813" cy="3073751"/>
            <a:chOff x="658375" y="1021550"/>
            <a:chExt cx="2473302" cy="3577874"/>
          </a:xfrm>
        </p:grpSpPr>
        <p:sp>
          <p:nvSpPr>
            <p:cNvPr id="1575" name="Google Shape;1575;p36"/>
            <p:cNvSpPr/>
            <p:nvPr/>
          </p:nvSpPr>
          <p:spPr>
            <a:xfrm flipH="1">
              <a:off x="1374067" y="4558526"/>
              <a:ext cx="938451" cy="40898"/>
            </a:xfrm>
            <a:custGeom>
              <a:avLst/>
              <a:gdLst/>
              <a:ahLst/>
              <a:cxnLst/>
              <a:rect l="l" t="t" r="r" b="b"/>
              <a:pathLst>
                <a:path w="27237" h="1187" extrusionOk="0">
                  <a:moveTo>
                    <a:pt x="13619" y="1"/>
                  </a:moveTo>
                  <a:lnTo>
                    <a:pt x="11419" y="20"/>
                  </a:lnTo>
                  <a:lnTo>
                    <a:pt x="11381" y="77"/>
                  </a:lnTo>
                  <a:lnTo>
                    <a:pt x="11304" y="192"/>
                  </a:lnTo>
                  <a:lnTo>
                    <a:pt x="11190" y="307"/>
                  </a:lnTo>
                  <a:lnTo>
                    <a:pt x="11056" y="402"/>
                  </a:lnTo>
                  <a:lnTo>
                    <a:pt x="10903" y="479"/>
                  </a:lnTo>
                  <a:lnTo>
                    <a:pt x="10731" y="517"/>
                  </a:lnTo>
                  <a:lnTo>
                    <a:pt x="10558" y="555"/>
                  </a:lnTo>
                  <a:lnTo>
                    <a:pt x="10386" y="574"/>
                  </a:lnTo>
                  <a:lnTo>
                    <a:pt x="10004" y="594"/>
                  </a:lnTo>
                  <a:lnTo>
                    <a:pt x="9545" y="574"/>
                  </a:lnTo>
                  <a:lnTo>
                    <a:pt x="9143" y="574"/>
                  </a:lnTo>
                  <a:lnTo>
                    <a:pt x="8531" y="555"/>
                  </a:lnTo>
                  <a:lnTo>
                    <a:pt x="8206" y="536"/>
                  </a:lnTo>
                  <a:lnTo>
                    <a:pt x="7900" y="517"/>
                  </a:lnTo>
                  <a:lnTo>
                    <a:pt x="7575" y="479"/>
                  </a:lnTo>
                  <a:lnTo>
                    <a:pt x="7269" y="421"/>
                  </a:lnTo>
                  <a:lnTo>
                    <a:pt x="6963" y="345"/>
                  </a:lnTo>
                  <a:lnTo>
                    <a:pt x="6676" y="249"/>
                  </a:lnTo>
                  <a:lnTo>
                    <a:pt x="6523" y="173"/>
                  </a:lnTo>
                  <a:lnTo>
                    <a:pt x="6389" y="96"/>
                  </a:lnTo>
                  <a:lnTo>
                    <a:pt x="5012" y="135"/>
                  </a:lnTo>
                  <a:lnTo>
                    <a:pt x="3769" y="192"/>
                  </a:lnTo>
                  <a:lnTo>
                    <a:pt x="2678" y="249"/>
                  </a:lnTo>
                  <a:lnTo>
                    <a:pt x="1760" y="307"/>
                  </a:lnTo>
                  <a:lnTo>
                    <a:pt x="1014" y="364"/>
                  </a:lnTo>
                  <a:lnTo>
                    <a:pt x="460" y="441"/>
                  </a:lnTo>
                  <a:lnTo>
                    <a:pt x="268" y="479"/>
                  </a:lnTo>
                  <a:lnTo>
                    <a:pt x="115" y="517"/>
                  </a:lnTo>
                  <a:lnTo>
                    <a:pt x="39" y="555"/>
                  </a:lnTo>
                  <a:lnTo>
                    <a:pt x="1" y="574"/>
                  </a:lnTo>
                  <a:lnTo>
                    <a:pt x="1" y="594"/>
                  </a:lnTo>
                  <a:lnTo>
                    <a:pt x="20" y="632"/>
                  </a:lnTo>
                  <a:lnTo>
                    <a:pt x="77" y="651"/>
                  </a:lnTo>
                  <a:lnTo>
                    <a:pt x="288" y="708"/>
                  </a:lnTo>
                  <a:lnTo>
                    <a:pt x="613" y="766"/>
                  </a:lnTo>
                  <a:lnTo>
                    <a:pt x="1072" y="823"/>
                  </a:lnTo>
                  <a:lnTo>
                    <a:pt x="1645" y="881"/>
                  </a:lnTo>
                  <a:lnTo>
                    <a:pt x="2334" y="919"/>
                  </a:lnTo>
                  <a:lnTo>
                    <a:pt x="3998" y="1014"/>
                  </a:lnTo>
                  <a:lnTo>
                    <a:pt x="6006" y="1091"/>
                  </a:lnTo>
                  <a:lnTo>
                    <a:pt x="8321" y="1129"/>
                  </a:lnTo>
                  <a:lnTo>
                    <a:pt x="10884" y="1167"/>
                  </a:lnTo>
                  <a:lnTo>
                    <a:pt x="13619" y="1187"/>
                  </a:lnTo>
                  <a:lnTo>
                    <a:pt x="16373" y="1167"/>
                  </a:lnTo>
                  <a:lnTo>
                    <a:pt x="18917" y="1129"/>
                  </a:lnTo>
                  <a:lnTo>
                    <a:pt x="21231" y="1091"/>
                  </a:lnTo>
                  <a:lnTo>
                    <a:pt x="23239" y="1014"/>
                  </a:lnTo>
                  <a:lnTo>
                    <a:pt x="24903" y="919"/>
                  </a:lnTo>
                  <a:lnTo>
                    <a:pt x="25592" y="881"/>
                  </a:lnTo>
                  <a:lnTo>
                    <a:pt x="26166" y="823"/>
                  </a:lnTo>
                  <a:lnTo>
                    <a:pt x="26625" y="766"/>
                  </a:lnTo>
                  <a:lnTo>
                    <a:pt x="26969" y="708"/>
                  </a:lnTo>
                  <a:lnTo>
                    <a:pt x="27160" y="651"/>
                  </a:lnTo>
                  <a:lnTo>
                    <a:pt x="27218" y="632"/>
                  </a:lnTo>
                  <a:lnTo>
                    <a:pt x="27237" y="594"/>
                  </a:lnTo>
                  <a:lnTo>
                    <a:pt x="27218" y="555"/>
                  </a:lnTo>
                  <a:lnTo>
                    <a:pt x="27141" y="517"/>
                  </a:lnTo>
                  <a:lnTo>
                    <a:pt x="27007" y="479"/>
                  </a:lnTo>
                  <a:lnTo>
                    <a:pt x="26835" y="460"/>
                  </a:lnTo>
                  <a:lnTo>
                    <a:pt x="26338" y="383"/>
                  </a:lnTo>
                  <a:lnTo>
                    <a:pt x="25668" y="326"/>
                  </a:lnTo>
                  <a:lnTo>
                    <a:pt x="24827" y="268"/>
                  </a:lnTo>
                  <a:lnTo>
                    <a:pt x="23851" y="211"/>
                  </a:lnTo>
                  <a:lnTo>
                    <a:pt x="21480" y="115"/>
                  </a:lnTo>
                  <a:lnTo>
                    <a:pt x="21346" y="192"/>
                  </a:lnTo>
                  <a:lnTo>
                    <a:pt x="21231" y="249"/>
                  </a:lnTo>
                  <a:lnTo>
                    <a:pt x="20944" y="345"/>
                  </a:lnTo>
                  <a:lnTo>
                    <a:pt x="20638" y="421"/>
                  </a:lnTo>
                  <a:lnTo>
                    <a:pt x="20313" y="479"/>
                  </a:lnTo>
                  <a:lnTo>
                    <a:pt x="20007" y="517"/>
                  </a:lnTo>
                  <a:lnTo>
                    <a:pt x="19682" y="536"/>
                  </a:lnTo>
                  <a:lnTo>
                    <a:pt x="19376" y="555"/>
                  </a:lnTo>
                  <a:lnTo>
                    <a:pt x="18745" y="574"/>
                  </a:lnTo>
                  <a:lnTo>
                    <a:pt x="18343" y="574"/>
                  </a:lnTo>
                  <a:lnTo>
                    <a:pt x="17884" y="594"/>
                  </a:lnTo>
                  <a:lnTo>
                    <a:pt x="17520" y="574"/>
                  </a:lnTo>
                  <a:lnTo>
                    <a:pt x="17329" y="555"/>
                  </a:lnTo>
                  <a:lnTo>
                    <a:pt x="17157" y="517"/>
                  </a:lnTo>
                  <a:lnTo>
                    <a:pt x="16985" y="479"/>
                  </a:lnTo>
                  <a:lnTo>
                    <a:pt x="16832" y="402"/>
                  </a:lnTo>
                  <a:lnTo>
                    <a:pt x="16698" y="307"/>
                  </a:lnTo>
                  <a:lnTo>
                    <a:pt x="16583" y="192"/>
                  </a:lnTo>
                  <a:lnTo>
                    <a:pt x="16507" y="77"/>
                  </a:lnTo>
                  <a:lnTo>
                    <a:pt x="16468" y="20"/>
                  </a:lnTo>
                  <a:lnTo>
                    <a:pt x="1361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6"/>
            <p:cNvSpPr/>
            <p:nvPr/>
          </p:nvSpPr>
          <p:spPr>
            <a:xfrm flipH="1">
              <a:off x="1843271" y="2778530"/>
              <a:ext cx="315677" cy="1698252"/>
            </a:xfrm>
            <a:custGeom>
              <a:avLst/>
              <a:gdLst/>
              <a:ahLst/>
              <a:cxnLst/>
              <a:rect l="l" t="t" r="r" b="b"/>
              <a:pathLst>
                <a:path w="9162" h="49289" extrusionOk="0">
                  <a:moveTo>
                    <a:pt x="5910" y="0"/>
                  </a:moveTo>
                  <a:lnTo>
                    <a:pt x="5585" y="38"/>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6"/>
            <p:cNvSpPr/>
            <p:nvPr/>
          </p:nvSpPr>
          <p:spPr>
            <a:xfrm flipH="1">
              <a:off x="1843271" y="2778530"/>
              <a:ext cx="315677" cy="1698252"/>
            </a:xfrm>
            <a:custGeom>
              <a:avLst/>
              <a:gdLst/>
              <a:ahLst/>
              <a:cxnLst/>
              <a:rect l="l" t="t" r="r" b="b"/>
              <a:pathLst>
                <a:path w="9162" h="49289" fill="none" extrusionOk="0">
                  <a:moveTo>
                    <a:pt x="0" y="6694"/>
                  </a:move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lnTo>
                    <a:pt x="5910" y="0"/>
                  </a:lnTo>
                  <a:lnTo>
                    <a:pt x="5585" y="38"/>
                  </a:lnTo>
                  <a:lnTo>
                    <a:pt x="5241" y="77"/>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6"/>
            <p:cNvSpPr/>
            <p:nvPr/>
          </p:nvSpPr>
          <p:spPr>
            <a:xfrm flipH="1">
              <a:off x="1986909" y="4426732"/>
              <a:ext cx="5995" cy="30355"/>
            </a:xfrm>
            <a:custGeom>
              <a:avLst/>
              <a:gdLst/>
              <a:ahLst/>
              <a:cxnLst/>
              <a:rect l="l" t="t" r="r" b="b"/>
              <a:pathLst>
                <a:path w="174" h="881" extrusionOk="0">
                  <a:moveTo>
                    <a:pt x="1" y="0"/>
                  </a:moveTo>
                  <a:lnTo>
                    <a:pt x="1" y="0"/>
                  </a:lnTo>
                  <a:lnTo>
                    <a:pt x="173" y="880"/>
                  </a:lnTo>
                  <a:lnTo>
                    <a:pt x="173" y="880"/>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6"/>
            <p:cNvSpPr/>
            <p:nvPr/>
          </p:nvSpPr>
          <p:spPr>
            <a:xfrm flipH="1">
              <a:off x="1986909" y="4426732"/>
              <a:ext cx="5995" cy="30355"/>
            </a:xfrm>
            <a:custGeom>
              <a:avLst/>
              <a:gdLst/>
              <a:ahLst/>
              <a:cxnLst/>
              <a:rect l="l" t="t" r="r" b="b"/>
              <a:pathLst>
                <a:path w="174" h="881" fill="none" extrusionOk="0">
                  <a:moveTo>
                    <a:pt x="1" y="0"/>
                  </a:moveTo>
                  <a:lnTo>
                    <a:pt x="1" y="0"/>
                  </a:lnTo>
                  <a:lnTo>
                    <a:pt x="173" y="880"/>
                  </a:lnTo>
                  <a:lnTo>
                    <a:pt x="173" y="88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6"/>
            <p:cNvSpPr/>
            <p:nvPr/>
          </p:nvSpPr>
          <p:spPr>
            <a:xfrm flipH="1">
              <a:off x="1914450" y="4388520"/>
              <a:ext cx="84380" cy="88308"/>
            </a:xfrm>
            <a:custGeom>
              <a:avLst/>
              <a:gdLst/>
              <a:ahLst/>
              <a:cxnLst/>
              <a:rect l="l" t="t" r="r" b="b"/>
              <a:pathLst>
                <a:path w="2449" h="2563" extrusionOk="0">
                  <a:moveTo>
                    <a:pt x="1397" y="421"/>
                  </a:moveTo>
                  <a:lnTo>
                    <a:pt x="1378" y="784"/>
                  </a:lnTo>
                  <a:lnTo>
                    <a:pt x="1301" y="784"/>
                  </a:lnTo>
                  <a:lnTo>
                    <a:pt x="1321" y="421"/>
                  </a:lnTo>
                  <a:close/>
                  <a:moveTo>
                    <a:pt x="995" y="0"/>
                  </a:moveTo>
                  <a:lnTo>
                    <a:pt x="651" y="38"/>
                  </a:lnTo>
                  <a:lnTo>
                    <a:pt x="326" y="96"/>
                  </a:lnTo>
                  <a:lnTo>
                    <a:pt x="1" y="153"/>
                  </a:lnTo>
                  <a:lnTo>
                    <a:pt x="173" y="110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703" y="2544"/>
                  </a:lnTo>
                  <a:lnTo>
                    <a:pt x="1837" y="2506"/>
                  </a:lnTo>
                  <a:lnTo>
                    <a:pt x="1971" y="2429"/>
                  </a:lnTo>
                  <a:lnTo>
                    <a:pt x="2086" y="2353"/>
                  </a:lnTo>
                  <a:lnTo>
                    <a:pt x="2181" y="2238"/>
                  </a:lnTo>
                  <a:lnTo>
                    <a:pt x="2258" y="2123"/>
                  </a:lnTo>
                  <a:lnTo>
                    <a:pt x="2296" y="1989"/>
                  </a:lnTo>
                  <a:lnTo>
                    <a:pt x="2315" y="1836"/>
                  </a:lnTo>
                  <a:lnTo>
                    <a:pt x="2449" y="115"/>
                  </a:lnTo>
                  <a:lnTo>
                    <a:pt x="2200" y="57"/>
                  </a:lnTo>
                  <a:lnTo>
                    <a:pt x="1933" y="38"/>
                  </a:lnTo>
                  <a:lnTo>
                    <a:pt x="1684" y="0"/>
                  </a:lnTo>
                  <a:lnTo>
                    <a:pt x="1416" y="0"/>
                  </a:lnTo>
                  <a:lnTo>
                    <a:pt x="1416" y="57"/>
                  </a:lnTo>
                  <a:lnTo>
                    <a:pt x="1340" y="57"/>
                  </a:lnTo>
                  <a:lnTo>
                    <a:pt x="134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6"/>
            <p:cNvSpPr/>
            <p:nvPr/>
          </p:nvSpPr>
          <p:spPr>
            <a:xfrm flipH="1">
              <a:off x="1950661" y="4402991"/>
              <a:ext cx="3342" cy="12576"/>
            </a:xfrm>
            <a:custGeom>
              <a:avLst/>
              <a:gdLst/>
              <a:ahLst/>
              <a:cxnLst/>
              <a:rect l="l" t="t" r="r" b="b"/>
              <a:pathLst>
                <a:path w="97" h="365" fill="none" extrusionOk="0">
                  <a:moveTo>
                    <a:pt x="77" y="364"/>
                  </a:moveTo>
                  <a:lnTo>
                    <a:pt x="0" y="364"/>
                  </a:lnTo>
                  <a:lnTo>
                    <a:pt x="0"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6"/>
            <p:cNvSpPr/>
            <p:nvPr/>
          </p:nvSpPr>
          <p:spPr>
            <a:xfrm flipH="1">
              <a:off x="1914450" y="4388520"/>
              <a:ext cx="84380" cy="88308"/>
            </a:xfrm>
            <a:custGeom>
              <a:avLst/>
              <a:gdLst/>
              <a:ahLst/>
              <a:cxnLst/>
              <a:rect l="l" t="t" r="r" b="b"/>
              <a:pathLst>
                <a:path w="2449" h="2563" fill="none" extrusionOk="0">
                  <a:moveTo>
                    <a:pt x="1321" y="0"/>
                  </a:moveTo>
                  <a:lnTo>
                    <a:pt x="1321" y="0"/>
                  </a:lnTo>
                  <a:lnTo>
                    <a:pt x="995" y="0"/>
                  </a:lnTo>
                  <a:lnTo>
                    <a:pt x="651" y="38"/>
                  </a:lnTo>
                  <a:lnTo>
                    <a:pt x="326" y="96"/>
                  </a:lnTo>
                  <a:lnTo>
                    <a:pt x="1" y="153"/>
                  </a:lnTo>
                  <a:lnTo>
                    <a:pt x="1" y="153"/>
                  </a:lnTo>
                  <a:lnTo>
                    <a:pt x="173" y="1109"/>
                  </a:lnTo>
                  <a:lnTo>
                    <a:pt x="173" y="1109"/>
                  </a:lnTo>
                  <a:lnTo>
                    <a:pt x="345" y="1989"/>
                  </a:lnTo>
                  <a:lnTo>
                    <a:pt x="345" y="198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550" y="2563"/>
                  </a:lnTo>
                  <a:lnTo>
                    <a:pt x="1703" y="2544"/>
                  </a:lnTo>
                  <a:lnTo>
                    <a:pt x="1837" y="2506"/>
                  </a:lnTo>
                  <a:lnTo>
                    <a:pt x="1971" y="2429"/>
                  </a:lnTo>
                  <a:lnTo>
                    <a:pt x="2086" y="2353"/>
                  </a:lnTo>
                  <a:lnTo>
                    <a:pt x="2181" y="2238"/>
                  </a:lnTo>
                  <a:lnTo>
                    <a:pt x="2258" y="2123"/>
                  </a:lnTo>
                  <a:lnTo>
                    <a:pt x="2296" y="1989"/>
                  </a:lnTo>
                  <a:lnTo>
                    <a:pt x="2315" y="1836"/>
                  </a:lnTo>
                  <a:lnTo>
                    <a:pt x="2315" y="1836"/>
                  </a:lnTo>
                  <a:lnTo>
                    <a:pt x="2449" y="115"/>
                  </a:lnTo>
                  <a:lnTo>
                    <a:pt x="2449" y="115"/>
                  </a:lnTo>
                  <a:lnTo>
                    <a:pt x="2200" y="57"/>
                  </a:lnTo>
                  <a:lnTo>
                    <a:pt x="1933" y="38"/>
                  </a:lnTo>
                  <a:lnTo>
                    <a:pt x="1684" y="0"/>
                  </a:lnTo>
                  <a:lnTo>
                    <a:pt x="1416" y="0"/>
                  </a:lnTo>
                  <a:lnTo>
                    <a:pt x="1416" y="0"/>
                  </a:lnTo>
                  <a:lnTo>
                    <a:pt x="1416" y="57"/>
                  </a:lnTo>
                  <a:lnTo>
                    <a:pt x="1340" y="57"/>
                  </a:lnTo>
                  <a:lnTo>
                    <a:pt x="1340" y="57"/>
                  </a:lnTo>
                  <a:lnTo>
                    <a:pt x="1340" y="0"/>
                  </a:lnTo>
                  <a:lnTo>
                    <a:pt x="1340" y="0"/>
                  </a:lnTo>
                  <a:lnTo>
                    <a:pt x="132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6"/>
            <p:cNvSpPr/>
            <p:nvPr/>
          </p:nvSpPr>
          <p:spPr>
            <a:xfrm flipH="1">
              <a:off x="2158913" y="3009178"/>
              <a:ext cx="34" cy="689"/>
            </a:xfrm>
            <a:custGeom>
              <a:avLst/>
              <a:gdLst/>
              <a:ahLst/>
              <a:cxnLst/>
              <a:rect l="l" t="t" r="r" b="b"/>
              <a:pathLst>
                <a:path w="1" h="20" extrusionOk="0">
                  <a:moveTo>
                    <a:pt x="0" y="0"/>
                  </a:moveTo>
                  <a:lnTo>
                    <a:pt x="0" y="0"/>
                  </a:lnTo>
                  <a:lnTo>
                    <a:pt x="0" y="19"/>
                  </a:lnTo>
                  <a:lnTo>
                    <a:pt x="0" y="1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6"/>
            <p:cNvSpPr/>
            <p:nvPr/>
          </p:nvSpPr>
          <p:spPr>
            <a:xfrm flipH="1">
              <a:off x="2158913" y="3009178"/>
              <a:ext cx="34" cy="689"/>
            </a:xfrm>
            <a:custGeom>
              <a:avLst/>
              <a:gdLst/>
              <a:ahLst/>
              <a:cxnLst/>
              <a:rect l="l" t="t" r="r" b="b"/>
              <a:pathLst>
                <a:path w="1" h="20" fill="none" extrusionOk="0">
                  <a:moveTo>
                    <a:pt x="0" y="0"/>
                  </a:moveTo>
                  <a:lnTo>
                    <a:pt x="0" y="0"/>
                  </a:lnTo>
                  <a:lnTo>
                    <a:pt x="0" y="19"/>
                  </a:lnTo>
                  <a:lnTo>
                    <a:pt x="0"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6"/>
            <p:cNvSpPr/>
            <p:nvPr/>
          </p:nvSpPr>
          <p:spPr>
            <a:xfrm flipH="1">
              <a:off x="1843271" y="2994017"/>
              <a:ext cx="315677" cy="719662"/>
            </a:xfrm>
            <a:custGeom>
              <a:avLst/>
              <a:gdLst/>
              <a:ahLst/>
              <a:cxnLst/>
              <a:rect l="l" t="t" r="r" b="b"/>
              <a:pathLst>
                <a:path w="9162" h="20887" extrusionOk="0">
                  <a:moveTo>
                    <a:pt x="7192" y="2334"/>
                  </a:moveTo>
                  <a:lnTo>
                    <a:pt x="7211" y="2697"/>
                  </a:lnTo>
                  <a:lnTo>
                    <a:pt x="7153" y="2697"/>
                  </a:lnTo>
                  <a:lnTo>
                    <a:pt x="7134" y="2334"/>
                  </a:lnTo>
                  <a:close/>
                  <a:moveTo>
                    <a:pt x="7230" y="3061"/>
                  </a:moveTo>
                  <a:lnTo>
                    <a:pt x="7249" y="3424"/>
                  </a:lnTo>
                  <a:lnTo>
                    <a:pt x="7172" y="3424"/>
                  </a:lnTo>
                  <a:lnTo>
                    <a:pt x="7153" y="3061"/>
                  </a:lnTo>
                  <a:close/>
                  <a:moveTo>
                    <a:pt x="7249" y="3787"/>
                  </a:moveTo>
                  <a:lnTo>
                    <a:pt x="7249" y="4151"/>
                  </a:lnTo>
                  <a:lnTo>
                    <a:pt x="7172" y="4151"/>
                  </a:lnTo>
                  <a:lnTo>
                    <a:pt x="7172" y="3787"/>
                  </a:lnTo>
                  <a:close/>
                  <a:moveTo>
                    <a:pt x="7249" y="4514"/>
                  </a:moveTo>
                  <a:lnTo>
                    <a:pt x="7249" y="4878"/>
                  </a:lnTo>
                  <a:lnTo>
                    <a:pt x="7172" y="4878"/>
                  </a:lnTo>
                  <a:lnTo>
                    <a:pt x="7172" y="4514"/>
                  </a:lnTo>
                  <a:close/>
                  <a:moveTo>
                    <a:pt x="7249" y="5241"/>
                  </a:moveTo>
                  <a:lnTo>
                    <a:pt x="7249" y="5604"/>
                  </a:lnTo>
                  <a:lnTo>
                    <a:pt x="7172" y="5604"/>
                  </a:lnTo>
                  <a:lnTo>
                    <a:pt x="7172" y="5241"/>
                  </a:lnTo>
                  <a:close/>
                  <a:moveTo>
                    <a:pt x="7249" y="5968"/>
                  </a:moveTo>
                  <a:lnTo>
                    <a:pt x="7249" y="6331"/>
                  </a:lnTo>
                  <a:lnTo>
                    <a:pt x="7172" y="6331"/>
                  </a:lnTo>
                  <a:lnTo>
                    <a:pt x="7172" y="5968"/>
                  </a:lnTo>
                  <a:close/>
                  <a:moveTo>
                    <a:pt x="7249" y="6695"/>
                  </a:moveTo>
                  <a:lnTo>
                    <a:pt x="7230" y="7058"/>
                  </a:lnTo>
                  <a:lnTo>
                    <a:pt x="7172" y="7058"/>
                  </a:lnTo>
                  <a:lnTo>
                    <a:pt x="7172" y="6695"/>
                  </a:lnTo>
                  <a:close/>
                  <a:moveTo>
                    <a:pt x="7230" y="7421"/>
                  </a:moveTo>
                  <a:lnTo>
                    <a:pt x="7230" y="7785"/>
                  </a:lnTo>
                  <a:lnTo>
                    <a:pt x="7153" y="7785"/>
                  </a:lnTo>
                  <a:lnTo>
                    <a:pt x="7153" y="7421"/>
                  </a:lnTo>
                  <a:close/>
                  <a:moveTo>
                    <a:pt x="7230" y="8148"/>
                  </a:moveTo>
                  <a:lnTo>
                    <a:pt x="7211" y="8512"/>
                  </a:lnTo>
                  <a:lnTo>
                    <a:pt x="7134" y="8512"/>
                  </a:lnTo>
                  <a:lnTo>
                    <a:pt x="7153" y="8148"/>
                  </a:lnTo>
                  <a:close/>
                  <a:moveTo>
                    <a:pt x="7211" y="8875"/>
                  </a:moveTo>
                  <a:lnTo>
                    <a:pt x="7211" y="9238"/>
                  </a:lnTo>
                  <a:lnTo>
                    <a:pt x="7134" y="9238"/>
                  </a:lnTo>
                  <a:lnTo>
                    <a:pt x="7134" y="8875"/>
                  </a:lnTo>
                  <a:close/>
                  <a:moveTo>
                    <a:pt x="7192" y="9602"/>
                  </a:moveTo>
                  <a:lnTo>
                    <a:pt x="7192" y="9965"/>
                  </a:lnTo>
                  <a:lnTo>
                    <a:pt x="7115" y="9965"/>
                  </a:lnTo>
                  <a:lnTo>
                    <a:pt x="7115" y="9602"/>
                  </a:lnTo>
                  <a:close/>
                  <a:moveTo>
                    <a:pt x="7096" y="10329"/>
                  </a:moveTo>
                  <a:lnTo>
                    <a:pt x="7172" y="10348"/>
                  </a:lnTo>
                  <a:lnTo>
                    <a:pt x="7172" y="10711"/>
                  </a:lnTo>
                  <a:lnTo>
                    <a:pt x="7096" y="10692"/>
                  </a:lnTo>
                  <a:lnTo>
                    <a:pt x="7096" y="10329"/>
                  </a:lnTo>
                  <a:close/>
                  <a:moveTo>
                    <a:pt x="7096" y="11055"/>
                  </a:moveTo>
                  <a:lnTo>
                    <a:pt x="7153" y="11075"/>
                  </a:lnTo>
                  <a:lnTo>
                    <a:pt x="7153" y="11438"/>
                  </a:lnTo>
                  <a:lnTo>
                    <a:pt x="7077" y="11419"/>
                  </a:lnTo>
                  <a:lnTo>
                    <a:pt x="7096" y="11055"/>
                  </a:lnTo>
                  <a:close/>
                  <a:moveTo>
                    <a:pt x="7134" y="11801"/>
                  </a:moveTo>
                  <a:lnTo>
                    <a:pt x="7134" y="12165"/>
                  </a:lnTo>
                  <a:lnTo>
                    <a:pt x="7058" y="12165"/>
                  </a:lnTo>
                  <a:lnTo>
                    <a:pt x="7077" y="11801"/>
                  </a:lnTo>
                  <a:close/>
                  <a:moveTo>
                    <a:pt x="7115" y="12528"/>
                  </a:moveTo>
                  <a:lnTo>
                    <a:pt x="7115" y="12892"/>
                  </a:lnTo>
                  <a:lnTo>
                    <a:pt x="7039" y="12892"/>
                  </a:lnTo>
                  <a:lnTo>
                    <a:pt x="7058" y="12528"/>
                  </a:lnTo>
                  <a:close/>
                  <a:moveTo>
                    <a:pt x="7096" y="13255"/>
                  </a:moveTo>
                  <a:lnTo>
                    <a:pt x="7096" y="13618"/>
                  </a:lnTo>
                  <a:lnTo>
                    <a:pt x="7019" y="13618"/>
                  </a:lnTo>
                  <a:lnTo>
                    <a:pt x="7039" y="13255"/>
                  </a:lnTo>
                  <a:close/>
                  <a:moveTo>
                    <a:pt x="7077" y="13982"/>
                  </a:moveTo>
                  <a:lnTo>
                    <a:pt x="7077" y="14345"/>
                  </a:lnTo>
                  <a:lnTo>
                    <a:pt x="7000" y="14345"/>
                  </a:lnTo>
                  <a:lnTo>
                    <a:pt x="7019" y="13982"/>
                  </a:lnTo>
                  <a:close/>
                  <a:moveTo>
                    <a:pt x="7058" y="14709"/>
                  </a:moveTo>
                  <a:lnTo>
                    <a:pt x="7058" y="15072"/>
                  </a:lnTo>
                  <a:lnTo>
                    <a:pt x="6981" y="15072"/>
                  </a:lnTo>
                  <a:lnTo>
                    <a:pt x="6981" y="14709"/>
                  </a:lnTo>
                  <a:close/>
                  <a:moveTo>
                    <a:pt x="7039" y="15435"/>
                  </a:moveTo>
                  <a:lnTo>
                    <a:pt x="7039" y="15799"/>
                  </a:lnTo>
                  <a:lnTo>
                    <a:pt x="6962" y="15799"/>
                  </a:lnTo>
                  <a:lnTo>
                    <a:pt x="6962" y="15435"/>
                  </a:lnTo>
                  <a:close/>
                  <a:moveTo>
                    <a:pt x="7019" y="16162"/>
                  </a:moveTo>
                  <a:lnTo>
                    <a:pt x="7000" y="16526"/>
                  </a:lnTo>
                  <a:lnTo>
                    <a:pt x="6943" y="16526"/>
                  </a:lnTo>
                  <a:lnTo>
                    <a:pt x="6943" y="16162"/>
                  </a:lnTo>
                  <a:close/>
                  <a:moveTo>
                    <a:pt x="7000" y="16889"/>
                  </a:moveTo>
                  <a:lnTo>
                    <a:pt x="6981" y="17252"/>
                  </a:lnTo>
                  <a:lnTo>
                    <a:pt x="6905" y="17252"/>
                  </a:lnTo>
                  <a:lnTo>
                    <a:pt x="6924" y="16889"/>
                  </a:lnTo>
                  <a:close/>
                  <a:moveTo>
                    <a:pt x="6962" y="17616"/>
                  </a:moveTo>
                  <a:lnTo>
                    <a:pt x="6962" y="17979"/>
                  </a:lnTo>
                  <a:lnTo>
                    <a:pt x="6886" y="17979"/>
                  </a:lnTo>
                  <a:lnTo>
                    <a:pt x="6905" y="17616"/>
                  </a:lnTo>
                  <a:close/>
                  <a:moveTo>
                    <a:pt x="6943" y="18343"/>
                  </a:moveTo>
                  <a:lnTo>
                    <a:pt x="6943" y="18706"/>
                  </a:lnTo>
                  <a:lnTo>
                    <a:pt x="6866" y="18706"/>
                  </a:lnTo>
                  <a:lnTo>
                    <a:pt x="6866" y="18343"/>
                  </a:lnTo>
                  <a:close/>
                  <a:moveTo>
                    <a:pt x="0" y="0"/>
                  </a:moveTo>
                  <a:lnTo>
                    <a:pt x="0" y="192"/>
                  </a:lnTo>
                  <a:lnTo>
                    <a:pt x="0" y="440"/>
                  </a:lnTo>
                  <a:lnTo>
                    <a:pt x="0" y="459"/>
                  </a:lnTo>
                  <a:lnTo>
                    <a:pt x="115" y="2755"/>
                  </a:lnTo>
                  <a:lnTo>
                    <a:pt x="268" y="5509"/>
                  </a:lnTo>
                  <a:lnTo>
                    <a:pt x="478" y="8684"/>
                  </a:lnTo>
                  <a:lnTo>
                    <a:pt x="612" y="10424"/>
                  </a:lnTo>
                  <a:lnTo>
                    <a:pt x="765" y="12260"/>
                  </a:lnTo>
                  <a:lnTo>
                    <a:pt x="6847" y="19165"/>
                  </a:lnTo>
                  <a:lnTo>
                    <a:pt x="6847" y="19070"/>
                  </a:lnTo>
                  <a:lnTo>
                    <a:pt x="6924" y="19070"/>
                  </a:lnTo>
                  <a:lnTo>
                    <a:pt x="6924" y="19242"/>
                  </a:lnTo>
                  <a:lnTo>
                    <a:pt x="8358" y="20887"/>
                  </a:lnTo>
                  <a:lnTo>
                    <a:pt x="8645" y="15703"/>
                  </a:lnTo>
                  <a:lnTo>
                    <a:pt x="8875" y="10673"/>
                  </a:lnTo>
                  <a:lnTo>
                    <a:pt x="8970" y="8301"/>
                  </a:lnTo>
                  <a:lnTo>
                    <a:pt x="9066" y="6044"/>
                  </a:lnTo>
                  <a:lnTo>
                    <a:pt x="9123" y="3940"/>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090" y="708"/>
                  </a:lnTo>
                  <a:lnTo>
                    <a:pt x="803" y="593"/>
                  </a:lnTo>
                  <a:lnTo>
                    <a:pt x="536" y="440"/>
                  </a:lnTo>
                  <a:lnTo>
                    <a:pt x="383" y="345"/>
                  </a:lnTo>
                  <a:lnTo>
                    <a:pt x="249" y="230"/>
                  </a:lnTo>
                  <a:lnTo>
                    <a:pt x="115" y="115"/>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6"/>
            <p:cNvSpPr/>
            <p:nvPr/>
          </p:nvSpPr>
          <p:spPr>
            <a:xfrm flipH="1">
              <a:off x="1919719" y="3626009"/>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6"/>
            <p:cNvSpPr/>
            <p:nvPr/>
          </p:nvSpPr>
          <p:spPr>
            <a:xfrm flipH="1">
              <a:off x="1919030" y="3600959"/>
              <a:ext cx="2687" cy="12576"/>
            </a:xfrm>
            <a:custGeom>
              <a:avLst/>
              <a:gdLst/>
              <a:ahLst/>
              <a:cxnLst/>
              <a:rect l="l" t="t" r="r" b="b"/>
              <a:pathLst>
                <a:path w="78" h="365" fill="none" extrusionOk="0">
                  <a:moveTo>
                    <a:pt x="77" y="364"/>
                  </a:moveTo>
                  <a:lnTo>
                    <a:pt x="77" y="364"/>
                  </a:lnTo>
                  <a:lnTo>
                    <a:pt x="1" y="364"/>
                  </a:lnTo>
                  <a:lnTo>
                    <a:pt x="1" y="364"/>
                  </a:lnTo>
                  <a:lnTo>
                    <a:pt x="2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6"/>
            <p:cNvSpPr/>
            <p:nvPr/>
          </p:nvSpPr>
          <p:spPr>
            <a:xfrm flipH="1">
              <a:off x="1917721" y="3575944"/>
              <a:ext cx="3342" cy="12542"/>
            </a:xfrm>
            <a:custGeom>
              <a:avLst/>
              <a:gdLst/>
              <a:ahLst/>
              <a:cxnLst/>
              <a:rect l="l" t="t" r="r" b="b"/>
              <a:pathLst>
                <a:path w="97" h="364" fill="none" extrusionOk="0">
                  <a:moveTo>
                    <a:pt x="77" y="363"/>
                  </a:moveTo>
                  <a:lnTo>
                    <a:pt x="1" y="363"/>
                  </a:lnTo>
                  <a:lnTo>
                    <a:pt x="1" y="363"/>
                  </a:lnTo>
                  <a:lnTo>
                    <a:pt x="20" y="0"/>
                  </a:lnTo>
                  <a:lnTo>
                    <a:pt x="96" y="0"/>
                  </a:lnTo>
                  <a:lnTo>
                    <a:pt x="96"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6"/>
            <p:cNvSpPr/>
            <p:nvPr/>
          </p:nvSpPr>
          <p:spPr>
            <a:xfrm flipH="1">
              <a:off x="1917066" y="3550895"/>
              <a:ext cx="2687" cy="12542"/>
            </a:xfrm>
            <a:custGeom>
              <a:avLst/>
              <a:gdLst/>
              <a:ahLst/>
              <a:cxnLst/>
              <a:rect l="l" t="t" r="r" b="b"/>
              <a:pathLst>
                <a:path w="78" h="364" fill="none" extrusionOk="0">
                  <a:moveTo>
                    <a:pt x="58" y="364"/>
                  </a:moveTo>
                  <a:lnTo>
                    <a:pt x="1" y="364"/>
                  </a:lnTo>
                  <a:lnTo>
                    <a:pt x="1" y="364"/>
                  </a:lnTo>
                  <a:lnTo>
                    <a:pt x="1" y="0"/>
                  </a:lnTo>
                  <a:lnTo>
                    <a:pt x="77" y="0"/>
                  </a:lnTo>
                  <a:lnTo>
                    <a:pt x="77" y="0"/>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6"/>
            <p:cNvSpPr/>
            <p:nvPr/>
          </p:nvSpPr>
          <p:spPr>
            <a:xfrm flipH="1">
              <a:off x="1916411" y="3525845"/>
              <a:ext cx="2653" cy="12542"/>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6"/>
            <p:cNvSpPr/>
            <p:nvPr/>
          </p:nvSpPr>
          <p:spPr>
            <a:xfrm flipH="1">
              <a:off x="1915757" y="3500796"/>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6"/>
            <p:cNvSpPr/>
            <p:nvPr/>
          </p:nvSpPr>
          <p:spPr>
            <a:xfrm flipH="1">
              <a:off x="1915102" y="3475746"/>
              <a:ext cx="2653" cy="12576"/>
            </a:xfrm>
            <a:custGeom>
              <a:avLst/>
              <a:gdLst/>
              <a:ahLst/>
              <a:cxnLst/>
              <a:rect l="l" t="t" r="r" b="b"/>
              <a:pathLst>
                <a:path w="77" h="365" fill="none" extrusionOk="0">
                  <a:moveTo>
                    <a:pt x="77" y="364"/>
                  </a:moveTo>
                  <a:lnTo>
                    <a:pt x="0" y="364"/>
                  </a:lnTo>
                  <a:lnTo>
                    <a:pt x="0" y="364"/>
                  </a:lnTo>
                  <a:lnTo>
                    <a:pt x="19"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6"/>
            <p:cNvSpPr/>
            <p:nvPr/>
          </p:nvSpPr>
          <p:spPr>
            <a:xfrm flipH="1">
              <a:off x="1914447" y="3450731"/>
              <a:ext cx="2653" cy="12542"/>
            </a:xfrm>
            <a:custGeom>
              <a:avLst/>
              <a:gdLst/>
              <a:ahLst/>
              <a:cxnLst/>
              <a:rect l="l" t="t" r="r" b="b"/>
              <a:pathLst>
                <a:path w="77" h="364" fill="none" extrusionOk="0">
                  <a:moveTo>
                    <a:pt x="77" y="363"/>
                  </a:moveTo>
                  <a:lnTo>
                    <a:pt x="0" y="363"/>
                  </a:lnTo>
                  <a:lnTo>
                    <a:pt x="0" y="363"/>
                  </a:lnTo>
                  <a:lnTo>
                    <a:pt x="20" y="0"/>
                  </a:lnTo>
                  <a:lnTo>
                    <a:pt x="77" y="0"/>
                  </a:lnTo>
                  <a:lnTo>
                    <a:pt x="77" y="0"/>
                  </a:lnTo>
                  <a:lnTo>
                    <a:pt x="77" y="363"/>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6"/>
            <p:cNvSpPr/>
            <p:nvPr/>
          </p:nvSpPr>
          <p:spPr>
            <a:xfrm flipH="1">
              <a:off x="1913758" y="342568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6"/>
            <p:cNvSpPr/>
            <p:nvPr/>
          </p:nvSpPr>
          <p:spPr>
            <a:xfrm flipH="1">
              <a:off x="1913104" y="340063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6"/>
            <p:cNvSpPr/>
            <p:nvPr/>
          </p:nvSpPr>
          <p:spPr>
            <a:xfrm flipH="1">
              <a:off x="1912449" y="3374928"/>
              <a:ext cx="2687" cy="13231"/>
            </a:xfrm>
            <a:custGeom>
              <a:avLst/>
              <a:gdLst/>
              <a:ahLst/>
              <a:cxnLst/>
              <a:rect l="l" t="t" r="r" b="b"/>
              <a:pathLst>
                <a:path w="78" h="384" fill="none" extrusionOk="0">
                  <a:moveTo>
                    <a:pt x="77" y="383"/>
                  </a:moveTo>
                  <a:lnTo>
                    <a:pt x="1" y="364"/>
                  </a:lnTo>
                  <a:lnTo>
                    <a:pt x="1" y="364"/>
                  </a:lnTo>
                  <a:lnTo>
                    <a:pt x="20" y="0"/>
                  </a:lnTo>
                  <a:lnTo>
                    <a:pt x="77" y="20"/>
                  </a:lnTo>
                  <a:lnTo>
                    <a:pt x="77" y="20"/>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6"/>
            <p:cNvSpPr/>
            <p:nvPr/>
          </p:nvSpPr>
          <p:spPr>
            <a:xfrm flipH="1">
              <a:off x="1911794" y="3349879"/>
              <a:ext cx="2687" cy="13231"/>
            </a:xfrm>
            <a:custGeom>
              <a:avLst/>
              <a:gdLst/>
              <a:ahLst/>
              <a:cxnLst/>
              <a:rect l="l" t="t" r="r" b="b"/>
              <a:pathLst>
                <a:path w="78" h="384" fill="none" extrusionOk="0">
                  <a:moveTo>
                    <a:pt x="77" y="383"/>
                  </a:moveTo>
                  <a:lnTo>
                    <a:pt x="1" y="364"/>
                  </a:lnTo>
                  <a:lnTo>
                    <a:pt x="1" y="364"/>
                  </a:lnTo>
                  <a:lnTo>
                    <a:pt x="1" y="1"/>
                  </a:lnTo>
                  <a:lnTo>
                    <a:pt x="77" y="20"/>
                  </a:lnTo>
                  <a:lnTo>
                    <a:pt x="77" y="20"/>
                  </a:lnTo>
                  <a:lnTo>
                    <a:pt x="77" y="383"/>
                  </a:lnTo>
                  <a:lnTo>
                    <a:pt x="77" y="383"/>
                  </a:lnTo>
                  <a:lnTo>
                    <a:pt x="77" y="383"/>
                  </a:lnTo>
                  <a:lnTo>
                    <a:pt x="77" y="383"/>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6"/>
            <p:cNvSpPr/>
            <p:nvPr/>
          </p:nvSpPr>
          <p:spPr>
            <a:xfrm flipH="1">
              <a:off x="1911140" y="3324829"/>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6"/>
            <p:cNvSpPr/>
            <p:nvPr/>
          </p:nvSpPr>
          <p:spPr>
            <a:xfrm flipH="1">
              <a:off x="1910485" y="3299814"/>
              <a:ext cx="2653" cy="12542"/>
            </a:xfrm>
            <a:custGeom>
              <a:avLst/>
              <a:gdLst/>
              <a:ahLst/>
              <a:cxnLst/>
              <a:rect l="l" t="t" r="r" b="b"/>
              <a:pathLst>
                <a:path w="77" h="364" fill="none" extrusionOk="0">
                  <a:moveTo>
                    <a:pt x="77" y="363"/>
                  </a:moveTo>
                  <a:lnTo>
                    <a:pt x="77" y="363"/>
                  </a:ln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6"/>
            <p:cNvSpPr/>
            <p:nvPr/>
          </p:nvSpPr>
          <p:spPr>
            <a:xfrm flipH="1">
              <a:off x="1909830" y="3274765"/>
              <a:ext cx="3308" cy="12542"/>
            </a:xfrm>
            <a:custGeom>
              <a:avLst/>
              <a:gdLst/>
              <a:ahLst/>
              <a:cxnLst/>
              <a:rect l="l" t="t" r="r" b="b"/>
              <a:pathLst>
                <a:path w="96" h="364" fill="none" extrusionOk="0">
                  <a:moveTo>
                    <a:pt x="77" y="364"/>
                  </a:moveTo>
                  <a:lnTo>
                    <a:pt x="0" y="364"/>
                  </a:lnTo>
                  <a:lnTo>
                    <a:pt x="0" y="364"/>
                  </a:lnTo>
                  <a:lnTo>
                    <a:pt x="19" y="0"/>
                  </a:lnTo>
                  <a:lnTo>
                    <a:pt x="96" y="0"/>
                  </a:lnTo>
                  <a:lnTo>
                    <a:pt x="96" y="0"/>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6"/>
            <p:cNvSpPr/>
            <p:nvPr/>
          </p:nvSpPr>
          <p:spPr>
            <a:xfrm flipH="1">
              <a:off x="1909830" y="3249715"/>
              <a:ext cx="2653" cy="12542"/>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6"/>
            <p:cNvSpPr/>
            <p:nvPr/>
          </p:nvSpPr>
          <p:spPr>
            <a:xfrm flipH="1">
              <a:off x="1909176" y="3224666"/>
              <a:ext cx="2653" cy="12576"/>
            </a:xfrm>
            <a:custGeom>
              <a:avLst/>
              <a:gdLst/>
              <a:ahLst/>
              <a:cxnLst/>
              <a:rect l="l" t="t" r="r" b="b"/>
              <a:pathLst>
                <a:path w="77" h="365" fill="none" extrusionOk="0">
                  <a:moveTo>
                    <a:pt x="58" y="364"/>
                  </a:moveTo>
                  <a:lnTo>
                    <a:pt x="0" y="364"/>
                  </a:lnTo>
                  <a:lnTo>
                    <a:pt x="0" y="364"/>
                  </a:lnTo>
                  <a:lnTo>
                    <a:pt x="0" y="1"/>
                  </a:lnTo>
                  <a:lnTo>
                    <a:pt x="77" y="1"/>
                  </a:lnTo>
                  <a:lnTo>
                    <a:pt x="77" y="1"/>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6"/>
            <p:cNvSpPr/>
            <p:nvPr/>
          </p:nvSpPr>
          <p:spPr>
            <a:xfrm flipH="1">
              <a:off x="1909176" y="3199616"/>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6"/>
            <p:cNvSpPr/>
            <p:nvPr/>
          </p:nvSpPr>
          <p:spPr>
            <a:xfrm flipH="1">
              <a:off x="1909176" y="3174601"/>
              <a:ext cx="2653" cy="12542"/>
            </a:xfrm>
            <a:custGeom>
              <a:avLst/>
              <a:gdLst/>
              <a:ahLst/>
              <a:cxnLst/>
              <a:rect l="l" t="t" r="r" b="b"/>
              <a:pathLst>
                <a:path w="77" h="364" fill="none" extrusionOk="0">
                  <a:moveTo>
                    <a:pt x="77" y="363"/>
                  </a:move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6"/>
            <p:cNvSpPr/>
            <p:nvPr/>
          </p:nvSpPr>
          <p:spPr>
            <a:xfrm flipH="1">
              <a:off x="1909176" y="314955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6"/>
            <p:cNvSpPr/>
            <p:nvPr/>
          </p:nvSpPr>
          <p:spPr>
            <a:xfrm flipH="1">
              <a:off x="1909176" y="312450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6"/>
            <p:cNvSpPr/>
            <p:nvPr/>
          </p:nvSpPr>
          <p:spPr>
            <a:xfrm flipH="1">
              <a:off x="1909176" y="3099453"/>
              <a:ext cx="3308" cy="12576"/>
            </a:xfrm>
            <a:custGeom>
              <a:avLst/>
              <a:gdLst/>
              <a:ahLst/>
              <a:cxnLst/>
              <a:rect l="l" t="t" r="r" b="b"/>
              <a:pathLst>
                <a:path w="96" h="365" fill="none" extrusionOk="0">
                  <a:moveTo>
                    <a:pt x="19" y="364"/>
                  </a:moveTo>
                  <a:lnTo>
                    <a:pt x="19" y="364"/>
                  </a:lnTo>
                  <a:lnTo>
                    <a:pt x="0" y="1"/>
                  </a:lnTo>
                  <a:lnTo>
                    <a:pt x="77" y="1"/>
                  </a:lnTo>
                  <a:lnTo>
                    <a:pt x="77" y="1"/>
                  </a:lnTo>
                  <a:lnTo>
                    <a:pt x="96"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6"/>
            <p:cNvSpPr/>
            <p:nvPr/>
          </p:nvSpPr>
          <p:spPr>
            <a:xfrm flipH="1">
              <a:off x="1910485" y="3074403"/>
              <a:ext cx="2653" cy="12576"/>
            </a:xfrm>
            <a:custGeom>
              <a:avLst/>
              <a:gdLst/>
              <a:ahLst/>
              <a:cxnLst/>
              <a:rect l="l" t="t" r="r" b="b"/>
              <a:pathLst>
                <a:path w="77" h="365" fill="none" extrusionOk="0">
                  <a:moveTo>
                    <a:pt x="19" y="364"/>
                  </a:moveTo>
                  <a:lnTo>
                    <a:pt x="19" y="364"/>
                  </a:lnTo>
                  <a:lnTo>
                    <a:pt x="0" y="1"/>
                  </a:lnTo>
                  <a:lnTo>
                    <a:pt x="58" y="1"/>
                  </a:lnTo>
                  <a:lnTo>
                    <a:pt x="58" y="1"/>
                  </a:lnTo>
                  <a:lnTo>
                    <a:pt x="77"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6"/>
            <p:cNvSpPr/>
            <p:nvPr/>
          </p:nvSpPr>
          <p:spPr>
            <a:xfrm flipH="1">
              <a:off x="1843271" y="2994017"/>
              <a:ext cx="315677" cy="719662"/>
            </a:xfrm>
            <a:custGeom>
              <a:avLst/>
              <a:gdLst/>
              <a:ahLst/>
              <a:cxnLst/>
              <a:rect l="l" t="t" r="r" b="b"/>
              <a:pathLst>
                <a:path w="9162" h="20887" fill="none" extrusionOk="0">
                  <a:moveTo>
                    <a:pt x="0" y="0"/>
                  </a:moveTo>
                  <a:lnTo>
                    <a:pt x="0" y="0"/>
                  </a:lnTo>
                  <a:lnTo>
                    <a:pt x="0" y="192"/>
                  </a:lnTo>
                  <a:lnTo>
                    <a:pt x="0" y="192"/>
                  </a:lnTo>
                  <a:lnTo>
                    <a:pt x="0" y="440"/>
                  </a:lnTo>
                  <a:lnTo>
                    <a:pt x="0" y="440"/>
                  </a:lnTo>
                  <a:lnTo>
                    <a:pt x="0" y="440"/>
                  </a:lnTo>
                  <a:lnTo>
                    <a:pt x="0" y="459"/>
                  </a:lnTo>
                  <a:lnTo>
                    <a:pt x="0" y="459"/>
                  </a:lnTo>
                  <a:lnTo>
                    <a:pt x="115" y="2755"/>
                  </a:lnTo>
                  <a:lnTo>
                    <a:pt x="268" y="5509"/>
                  </a:lnTo>
                  <a:lnTo>
                    <a:pt x="478" y="8684"/>
                  </a:lnTo>
                  <a:lnTo>
                    <a:pt x="612" y="10424"/>
                  </a:lnTo>
                  <a:lnTo>
                    <a:pt x="765" y="12260"/>
                  </a:lnTo>
                  <a:lnTo>
                    <a:pt x="765" y="12260"/>
                  </a:lnTo>
                  <a:lnTo>
                    <a:pt x="6847" y="19165"/>
                  </a:lnTo>
                  <a:lnTo>
                    <a:pt x="6847" y="19165"/>
                  </a:lnTo>
                  <a:lnTo>
                    <a:pt x="6847" y="19070"/>
                  </a:lnTo>
                  <a:lnTo>
                    <a:pt x="6924" y="19070"/>
                  </a:lnTo>
                  <a:lnTo>
                    <a:pt x="6924" y="19070"/>
                  </a:lnTo>
                  <a:lnTo>
                    <a:pt x="6924" y="19242"/>
                  </a:lnTo>
                  <a:lnTo>
                    <a:pt x="6924" y="19242"/>
                  </a:lnTo>
                  <a:lnTo>
                    <a:pt x="8358" y="20887"/>
                  </a:lnTo>
                  <a:lnTo>
                    <a:pt x="8358" y="20887"/>
                  </a:lnTo>
                  <a:lnTo>
                    <a:pt x="8645" y="15703"/>
                  </a:lnTo>
                  <a:lnTo>
                    <a:pt x="8875" y="10673"/>
                  </a:lnTo>
                  <a:lnTo>
                    <a:pt x="8970" y="8301"/>
                  </a:lnTo>
                  <a:lnTo>
                    <a:pt x="9066" y="6044"/>
                  </a:lnTo>
                  <a:lnTo>
                    <a:pt x="9123" y="3940"/>
                  </a:lnTo>
                  <a:lnTo>
                    <a:pt x="9162" y="2028"/>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109" y="708"/>
                  </a:lnTo>
                  <a:lnTo>
                    <a:pt x="1090" y="708"/>
                  </a:lnTo>
                  <a:lnTo>
                    <a:pt x="1090" y="708"/>
                  </a:lnTo>
                  <a:lnTo>
                    <a:pt x="803" y="593"/>
                  </a:lnTo>
                  <a:lnTo>
                    <a:pt x="536" y="440"/>
                  </a:lnTo>
                  <a:lnTo>
                    <a:pt x="536" y="440"/>
                  </a:lnTo>
                  <a:lnTo>
                    <a:pt x="383" y="345"/>
                  </a:lnTo>
                  <a:lnTo>
                    <a:pt x="249" y="230"/>
                  </a:lnTo>
                  <a:lnTo>
                    <a:pt x="115" y="115"/>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6"/>
            <p:cNvSpPr/>
            <p:nvPr/>
          </p:nvSpPr>
          <p:spPr>
            <a:xfrm flipH="1">
              <a:off x="1913764" y="4484066"/>
              <a:ext cx="203664" cy="94269"/>
            </a:xfrm>
            <a:custGeom>
              <a:avLst/>
              <a:gdLst/>
              <a:ahLst/>
              <a:cxnLst/>
              <a:rect l="l" t="t" r="r" b="b"/>
              <a:pathLst>
                <a:path w="5911" h="2736" extrusionOk="0">
                  <a:moveTo>
                    <a:pt x="4743" y="0"/>
                  </a:moveTo>
                  <a:lnTo>
                    <a:pt x="4610" y="20"/>
                  </a:lnTo>
                  <a:lnTo>
                    <a:pt x="4437" y="77"/>
                  </a:lnTo>
                  <a:lnTo>
                    <a:pt x="4284" y="153"/>
                  </a:lnTo>
                  <a:lnTo>
                    <a:pt x="4131" y="268"/>
                  </a:lnTo>
                  <a:lnTo>
                    <a:pt x="3997" y="383"/>
                  </a:lnTo>
                  <a:lnTo>
                    <a:pt x="3711" y="632"/>
                  </a:lnTo>
                  <a:lnTo>
                    <a:pt x="3558" y="727"/>
                  </a:lnTo>
                  <a:lnTo>
                    <a:pt x="3385" y="823"/>
                  </a:lnTo>
                  <a:lnTo>
                    <a:pt x="3118" y="899"/>
                  </a:lnTo>
                  <a:lnTo>
                    <a:pt x="2888" y="938"/>
                  </a:lnTo>
                  <a:lnTo>
                    <a:pt x="2678" y="938"/>
                  </a:lnTo>
                  <a:lnTo>
                    <a:pt x="2467" y="880"/>
                  </a:lnTo>
                  <a:lnTo>
                    <a:pt x="2276" y="804"/>
                  </a:lnTo>
                  <a:lnTo>
                    <a:pt x="2085" y="708"/>
                  </a:lnTo>
                  <a:lnTo>
                    <a:pt x="1645" y="479"/>
                  </a:lnTo>
                  <a:lnTo>
                    <a:pt x="1435" y="383"/>
                  </a:lnTo>
                  <a:lnTo>
                    <a:pt x="1205" y="306"/>
                  </a:lnTo>
                  <a:lnTo>
                    <a:pt x="995" y="287"/>
                  </a:lnTo>
                  <a:lnTo>
                    <a:pt x="784" y="287"/>
                  </a:lnTo>
                  <a:lnTo>
                    <a:pt x="689" y="306"/>
                  </a:lnTo>
                  <a:lnTo>
                    <a:pt x="593" y="345"/>
                  </a:lnTo>
                  <a:lnTo>
                    <a:pt x="497" y="402"/>
                  </a:lnTo>
                  <a:lnTo>
                    <a:pt x="402" y="440"/>
                  </a:lnTo>
                  <a:lnTo>
                    <a:pt x="325" y="517"/>
                  </a:lnTo>
                  <a:lnTo>
                    <a:pt x="249" y="593"/>
                  </a:lnTo>
                  <a:lnTo>
                    <a:pt x="172" y="708"/>
                  </a:lnTo>
                  <a:lnTo>
                    <a:pt x="96" y="804"/>
                  </a:lnTo>
                  <a:lnTo>
                    <a:pt x="38" y="938"/>
                  </a:lnTo>
                  <a:lnTo>
                    <a:pt x="0" y="1052"/>
                  </a:lnTo>
                  <a:lnTo>
                    <a:pt x="0" y="1186"/>
                  </a:lnTo>
                  <a:lnTo>
                    <a:pt x="0" y="1301"/>
                  </a:lnTo>
                  <a:lnTo>
                    <a:pt x="38" y="1416"/>
                  </a:lnTo>
                  <a:lnTo>
                    <a:pt x="77" y="1531"/>
                  </a:lnTo>
                  <a:lnTo>
                    <a:pt x="134" y="1645"/>
                  </a:lnTo>
                  <a:lnTo>
                    <a:pt x="210" y="1760"/>
                  </a:lnTo>
                  <a:lnTo>
                    <a:pt x="383" y="1970"/>
                  </a:lnTo>
                  <a:lnTo>
                    <a:pt x="593" y="2143"/>
                  </a:lnTo>
                  <a:lnTo>
                    <a:pt x="803" y="2296"/>
                  </a:lnTo>
                  <a:lnTo>
                    <a:pt x="1014" y="2391"/>
                  </a:lnTo>
                  <a:lnTo>
                    <a:pt x="1301" y="2506"/>
                  </a:lnTo>
                  <a:lnTo>
                    <a:pt x="1607" y="2582"/>
                  </a:lnTo>
                  <a:lnTo>
                    <a:pt x="1913" y="2640"/>
                  </a:lnTo>
                  <a:lnTo>
                    <a:pt x="2238" y="2678"/>
                  </a:lnTo>
                  <a:lnTo>
                    <a:pt x="2544" y="2697"/>
                  </a:lnTo>
                  <a:lnTo>
                    <a:pt x="2869" y="2697"/>
                  </a:lnTo>
                  <a:lnTo>
                    <a:pt x="3481" y="2716"/>
                  </a:lnTo>
                  <a:lnTo>
                    <a:pt x="4017" y="2735"/>
                  </a:lnTo>
                  <a:lnTo>
                    <a:pt x="4629" y="2735"/>
                  </a:lnTo>
                  <a:lnTo>
                    <a:pt x="4916" y="2697"/>
                  </a:lnTo>
                  <a:lnTo>
                    <a:pt x="5069" y="2678"/>
                  </a:lnTo>
                  <a:lnTo>
                    <a:pt x="5202" y="2640"/>
                  </a:lnTo>
                  <a:lnTo>
                    <a:pt x="5336" y="2582"/>
                  </a:lnTo>
                  <a:lnTo>
                    <a:pt x="5451" y="2525"/>
                  </a:lnTo>
                  <a:lnTo>
                    <a:pt x="5547" y="2449"/>
                  </a:lnTo>
                  <a:lnTo>
                    <a:pt x="5642" y="2353"/>
                  </a:lnTo>
                  <a:lnTo>
                    <a:pt x="5757" y="2200"/>
                  </a:lnTo>
                  <a:lnTo>
                    <a:pt x="5814" y="2028"/>
                  </a:lnTo>
                  <a:lnTo>
                    <a:pt x="5872" y="1856"/>
                  </a:lnTo>
                  <a:lnTo>
                    <a:pt x="5891" y="1664"/>
                  </a:lnTo>
                  <a:lnTo>
                    <a:pt x="5910" y="1473"/>
                  </a:lnTo>
                  <a:lnTo>
                    <a:pt x="5891" y="1282"/>
                  </a:lnTo>
                  <a:lnTo>
                    <a:pt x="5853" y="918"/>
                  </a:lnTo>
                  <a:lnTo>
                    <a:pt x="5795" y="689"/>
                  </a:lnTo>
                  <a:lnTo>
                    <a:pt x="5700" y="498"/>
                  </a:lnTo>
                  <a:lnTo>
                    <a:pt x="5585" y="326"/>
                  </a:lnTo>
                  <a:lnTo>
                    <a:pt x="5451" y="192"/>
                  </a:lnTo>
                  <a:lnTo>
                    <a:pt x="5279" y="77"/>
                  </a:lnTo>
                  <a:lnTo>
                    <a:pt x="5183" y="39"/>
                  </a:lnTo>
                  <a:lnTo>
                    <a:pt x="5069" y="20"/>
                  </a:lnTo>
                  <a:lnTo>
                    <a:pt x="49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6"/>
            <p:cNvSpPr/>
            <p:nvPr/>
          </p:nvSpPr>
          <p:spPr>
            <a:xfrm flipH="1">
              <a:off x="1913764" y="4484066"/>
              <a:ext cx="203664" cy="94269"/>
            </a:xfrm>
            <a:custGeom>
              <a:avLst/>
              <a:gdLst/>
              <a:ahLst/>
              <a:cxnLst/>
              <a:rect l="l" t="t" r="r" b="b"/>
              <a:pathLst>
                <a:path w="5911" h="2736" fill="none" extrusionOk="0">
                  <a:moveTo>
                    <a:pt x="96" y="804"/>
                  </a:moveTo>
                  <a:lnTo>
                    <a:pt x="96" y="804"/>
                  </a:lnTo>
                  <a:lnTo>
                    <a:pt x="172" y="708"/>
                  </a:lnTo>
                  <a:lnTo>
                    <a:pt x="249" y="593"/>
                  </a:lnTo>
                  <a:lnTo>
                    <a:pt x="325" y="517"/>
                  </a:lnTo>
                  <a:lnTo>
                    <a:pt x="402" y="440"/>
                  </a:lnTo>
                  <a:lnTo>
                    <a:pt x="497" y="402"/>
                  </a:lnTo>
                  <a:lnTo>
                    <a:pt x="593" y="345"/>
                  </a:lnTo>
                  <a:lnTo>
                    <a:pt x="689" y="306"/>
                  </a:lnTo>
                  <a:lnTo>
                    <a:pt x="784" y="287"/>
                  </a:lnTo>
                  <a:lnTo>
                    <a:pt x="995" y="287"/>
                  </a:lnTo>
                  <a:lnTo>
                    <a:pt x="1205" y="306"/>
                  </a:lnTo>
                  <a:lnTo>
                    <a:pt x="1435" y="383"/>
                  </a:lnTo>
                  <a:lnTo>
                    <a:pt x="1645" y="479"/>
                  </a:lnTo>
                  <a:lnTo>
                    <a:pt x="1645" y="479"/>
                  </a:lnTo>
                  <a:lnTo>
                    <a:pt x="2085" y="708"/>
                  </a:lnTo>
                  <a:lnTo>
                    <a:pt x="2276" y="804"/>
                  </a:lnTo>
                  <a:lnTo>
                    <a:pt x="2467" y="880"/>
                  </a:lnTo>
                  <a:lnTo>
                    <a:pt x="2678" y="938"/>
                  </a:lnTo>
                  <a:lnTo>
                    <a:pt x="2888" y="938"/>
                  </a:lnTo>
                  <a:lnTo>
                    <a:pt x="3118" y="899"/>
                  </a:lnTo>
                  <a:lnTo>
                    <a:pt x="3385" y="823"/>
                  </a:lnTo>
                  <a:lnTo>
                    <a:pt x="3385" y="823"/>
                  </a:lnTo>
                  <a:lnTo>
                    <a:pt x="3558" y="727"/>
                  </a:lnTo>
                  <a:lnTo>
                    <a:pt x="3711" y="632"/>
                  </a:lnTo>
                  <a:lnTo>
                    <a:pt x="3997" y="383"/>
                  </a:lnTo>
                  <a:lnTo>
                    <a:pt x="4131" y="268"/>
                  </a:lnTo>
                  <a:lnTo>
                    <a:pt x="4284" y="153"/>
                  </a:lnTo>
                  <a:lnTo>
                    <a:pt x="4437" y="77"/>
                  </a:lnTo>
                  <a:lnTo>
                    <a:pt x="4610" y="20"/>
                  </a:lnTo>
                  <a:lnTo>
                    <a:pt x="4610" y="20"/>
                  </a:lnTo>
                  <a:lnTo>
                    <a:pt x="4743" y="0"/>
                  </a:lnTo>
                  <a:lnTo>
                    <a:pt x="4858" y="0"/>
                  </a:lnTo>
                  <a:lnTo>
                    <a:pt x="4973" y="0"/>
                  </a:lnTo>
                  <a:lnTo>
                    <a:pt x="5069" y="20"/>
                  </a:lnTo>
                  <a:lnTo>
                    <a:pt x="5183" y="39"/>
                  </a:lnTo>
                  <a:lnTo>
                    <a:pt x="5279" y="77"/>
                  </a:lnTo>
                  <a:lnTo>
                    <a:pt x="5451" y="192"/>
                  </a:lnTo>
                  <a:lnTo>
                    <a:pt x="5585" y="326"/>
                  </a:lnTo>
                  <a:lnTo>
                    <a:pt x="5700" y="498"/>
                  </a:lnTo>
                  <a:lnTo>
                    <a:pt x="5795" y="689"/>
                  </a:lnTo>
                  <a:lnTo>
                    <a:pt x="5853" y="918"/>
                  </a:lnTo>
                  <a:lnTo>
                    <a:pt x="5853" y="918"/>
                  </a:lnTo>
                  <a:lnTo>
                    <a:pt x="5891" y="1282"/>
                  </a:lnTo>
                  <a:lnTo>
                    <a:pt x="5910" y="1473"/>
                  </a:lnTo>
                  <a:lnTo>
                    <a:pt x="5891" y="1664"/>
                  </a:lnTo>
                  <a:lnTo>
                    <a:pt x="5872" y="1856"/>
                  </a:lnTo>
                  <a:lnTo>
                    <a:pt x="5814" y="2028"/>
                  </a:lnTo>
                  <a:lnTo>
                    <a:pt x="5757" y="2200"/>
                  </a:lnTo>
                  <a:lnTo>
                    <a:pt x="5642" y="2353"/>
                  </a:lnTo>
                  <a:lnTo>
                    <a:pt x="5642" y="2353"/>
                  </a:lnTo>
                  <a:lnTo>
                    <a:pt x="5547" y="2449"/>
                  </a:lnTo>
                  <a:lnTo>
                    <a:pt x="5451" y="2525"/>
                  </a:lnTo>
                  <a:lnTo>
                    <a:pt x="5336" y="2582"/>
                  </a:lnTo>
                  <a:lnTo>
                    <a:pt x="5202" y="2640"/>
                  </a:lnTo>
                  <a:lnTo>
                    <a:pt x="5069" y="2678"/>
                  </a:lnTo>
                  <a:lnTo>
                    <a:pt x="4916" y="2697"/>
                  </a:lnTo>
                  <a:lnTo>
                    <a:pt x="4629" y="2735"/>
                  </a:lnTo>
                  <a:lnTo>
                    <a:pt x="4323" y="2735"/>
                  </a:lnTo>
                  <a:lnTo>
                    <a:pt x="4017" y="2735"/>
                  </a:lnTo>
                  <a:lnTo>
                    <a:pt x="3481" y="2716"/>
                  </a:lnTo>
                  <a:lnTo>
                    <a:pt x="3481" y="2716"/>
                  </a:lnTo>
                  <a:lnTo>
                    <a:pt x="2869" y="2697"/>
                  </a:lnTo>
                  <a:lnTo>
                    <a:pt x="2544" y="2697"/>
                  </a:lnTo>
                  <a:lnTo>
                    <a:pt x="2238" y="2678"/>
                  </a:lnTo>
                  <a:lnTo>
                    <a:pt x="1913" y="2640"/>
                  </a:lnTo>
                  <a:lnTo>
                    <a:pt x="1607" y="2582"/>
                  </a:lnTo>
                  <a:lnTo>
                    <a:pt x="1301" y="2506"/>
                  </a:lnTo>
                  <a:lnTo>
                    <a:pt x="1014" y="2391"/>
                  </a:lnTo>
                  <a:lnTo>
                    <a:pt x="1014" y="2391"/>
                  </a:lnTo>
                  <a:lnTo>
                    <a:pt x="803" y="2296"/>
                  </a:lnTo>
                  <a:lnTo>
                    <a:pt x="593" y="2143"/>
                  </a:lnTo>
                  <a:lnTo>
                    <a:pt x="383" y="1970"/>
                  </a:lnTo>
                  <a:lnTo>
                    <a:pt x="210" y="1760"/>
                  </a:lnTo>
                  <a:lnTo>
                    <a:pt x="134" y="1645"/>
                  </a:lnTo>
                  <a:lnTo>
                    <a:pt x="77" y="1531"/>
                  </a:lnTo>
                  <a:lnTo>
                    <a:pt x="38" y="1416"/>
                  </a:lnTo>
                  <a:lnTo>
                    <a:pt x="0" y="1301"/>
                  </a:lnTo>
                  <a:lnTo>
                    <a:pt x="0" y="1186"/>
                  </a:lnTo>
                  <a:lnTo>
                    <a:pt x="0" y="1052"/>
                  </a:lnTo>
                  <a:lnTo>
                    <a:pt x="38" y="938"/>
                  </a:lnTo>
                  <a:lnTo>
                    <a:pt x="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6"/>
            <p:cNvSpPr/>
            <p:nvPr/>
          </p:nvSpPr>
          <p:spPr>
            <a:xfrm flipH="1">
              <a:off x="1883476" y="4422769"/>
              <a:ext cx="139715" cy="84380"/>
            </a:xfrm>
            <a:custGeom>
              <a:avLst/>
              <a:gdLst/>
              <a:ahLst/>
              <a:cxnLst/>
              <a:rect l="l" t="t" r="r" b="b"/>
              <a:pathLst>
                <a:path w="4055" h="2449" extrusionOk="0">
                  <a:moveTo>
                    <a:pt x="1454" y="1"/>
                  </a:moveTo>
                  <a:lnTo>
                    <a:pt x="1109" y="39"/>
                  </a:lnTo>
                  <a:lnTo>
                    <a:pt x="765" y="115"/>
                  </a:lnTo>
                  <a:lnTo>
                    <a:pt x="555" y="173"/>
                  </a:lnTo>
                  <a:lnTo>
                    <a:pt x="364" y="268"/>
                  </a:lnTo>
                  <a:lnTo>
                    <a:pt x="268" y="326"/>
                  </a:lnTo>
                  <a:lnTo>
                    <a:pt x="172" y="402"/>
                  </a:lnTo>
                  <a:lnTo>
                    <a:pt x="115" y="479"/>
                  </a:lnTo>
                  <a:lnTo>
                    <a:pt x="58" y="574"/>
                  </a:lnTo>
                  <a:lnTo>
                    <a:pt x="19" y="651"/>
                  </a:lnTo>
                  <a:lnTo>
                    <a:pt x="0" y="747"/>
                  </a:lnTo>
                  <a:lnTo>
                    <a:pt x="19" y="842"/>
                  </a:lnTo>
                  <a:lnTo>
                    <a:pt x="38" y="919"/>
                  </a:lnTo>
                  <a:lnTo>
                    <a:pt x="96" y="957"/>
                  </a:lnTo>
                  <a:lnTo>
                    <a:pt x="134" y="1014"/>
                  </a:lnTo>
                  <a:lnTo>
                    <a:pt x="268" y="1072"/>
                  </a:lnTo>
                  <a:lnTo>
                    <a:pt x="306" y="1110"/>
                  </a:lnTo>
                  <a:lnTo>
                    <a:pt x="344" y="1148"/>
                  </a:lnTo>
                  <a:lnTo>
                    <a:pt x="440" y="1626"/>
                  </a:lnTo>
                  <a:lnTo>
                    <a:pt x="364" y="1856"/>
                  </a:lnTo>
                  <a:lnTo>
                    <a:pt x="325" y="2047"/>
                  </a:lnTo>
                  <a:lnTo>
                    <a:pt x="325" y="2143"/>
                  </a:lnTo>
                  <a:lnTo>
                    <a:pt x="344" y="2219"/>
                  </a:lnTo>
                  <a:lnTo>
                    <a:pt x="364" y="2238"/>
                  </a:lnTo>
                  <a:lnTo>
                    <a:pt x="383" y="2277"/>
                  </a:lnTo>
                  <a:lnTo>
                    <a:pt x="497" y="2315"/>
                  </a:lnTo>
                  <a:lnTo>
                    <a:pt x="631" y="2372"/>
                  </a:lnTo>
                  <a:lnTo>
                    <a:pt x="765" y="2391"/>
                  </a:lnTo>
                  <a:lnTo>
                    <a:pt x="1033" y="2430"/>
                  </a:lnTo>
                  <a:lnTo>
                    <a:pt x="1167" y="2449"/>
                  </a:lnTo>
                  <a:lnTo>
                    <a:pt x="3194" y="2449"/>
                  </a:lnTo>
                  <a:lnTo>
                    <a:pt x="3271" y="2430"/>
                  </a:lnTo>
                  <a:lnTo>
                    <a:pt x="3443" y="2411"/>
                  </a:lnTo>
                  <a:lnTo>
                    <a:pt x="3539" y="2372"/>
                  </a:lnTo>
                  <a:lnTo>
                    <a:pt x="3634" y="2334"/>
                  </a:lnTo>
                  <a:lnTo>
                    <a:pt x="3711" y="2277"/>
                  </a:lnTo>
                  <a:lnTo>
                    <a:pt x="3749" y="2181"/>
                  </a:lnTo>
                  <a:lnTo>
                    <a:pt x="3768" y="2105"/>
                  </a:lnTo>
                  <a:lnTo>
                    <a:pt x="3749" y="2028"/>
                  </a:lnTo>
                  <a:lnTo>
                    <a:pt x="3730" y="1971"/>
                  </a:lnTo>
                  <a:lnTo>
                    <a:pt x="3711" y="1913"/>
                  </a:lnTo>
                  <a:lnTo>
                    <a:pt x="3672" y="1856"/>
                  </a:lnTo>
                  <a:lnTo>
                    <a:pt x="3634" y="1818"/>
                  </a:lnTo>
                  <a:lnTo>
                    <a:pt x="3730" y="1359"/>
                  </a:lnTo>
                  <a:lnTo>
                    <a:pt x="3749" y="1263"/>
                  </a:lnTo>
                  <a:lnTo>
                    <a:pt x="3787" y="1186"/>
                  </a:lnTo>
                  <a:lnTo>
                    <a:pt x="3845" y="1110"/>
                  </a:lnTo>
                  <a:lnTo>
                    <a:pt x="3921" y="1033"/>
                  </a:lnTo>
                  <a:lnTo>
                    <a:pt x="3978" y="995"/>
                  </a:lnTo>
                  <a:lnTo>
                    <a:pt x="4017" y="919"/>
                  </a:lnTo>
                  <a:lnTo>
                    <a:pt x="4036" y="880"/>
                  </a:lnTo>
                  <a:lnTo>
                    <a:pt x="4055" y="823"/>
                  </a:lnTo>
                  <a:lnTo>
                    <a:pt x="4036" y="689"/>
                  </a:lnTo>
                  <a:lnTo>
                    <a:pt x="3998" y="594"/>
                  </a:lnTo>
                  <a:lnTo>
                    <a:pt x="3921" y="498"/>
                  </a:lnTo>
                  <a:lnTo>
                    <a:pt x="3825" y="421"/>
                  </a:lnTo>
                  <a:lnTo>
                    <a:pt x="3730" y="364"/>
                  </a:lnTo>
                  <a:lnTo>
                    <a:pt x="3500" y="268"/>
                  </a:lnTo>
                  <a:lnTo>
                    <a:pt x="3156" y="173"/>
                  </a:lnTo>
                  <a:lnTo>
                    <a:pt x="2793" y="96"/>
                  </a:lnTo>
                  <a:lnTo>
                    <a:pt x="2487" y="39"/>
                  </a:lnTo>
                  <a:lnTo>
                    <a:pt x="2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6"/>
            <p:cNvSpPr/>
            <p:nvPr/>
          </p:nvSpPr>
          <p:spPr>
            <a:xfrm flipH="1">
              <a:off x="2091724" y="4547982"/>
              <a:ext cx="15849" cy="13885"/>
            </a:xfrm>
            <a:custGeom>
              <a:avLst/>
              <a:gdLst/>
              <a:ahLst/>
              <a:cxnLst/>
              <a:rect l="l" t="t" r="r" b="b"/>
              <a:pathLst>
                <a:path w="460" h="403" extrusionOk="0">
                  <a:moveTo>
                    <a:pt x="1" y="1"/>
                  </a:moveTo>
                  <a:lnTo>
                    <a:pt x="97" y="115"/>
                  </a:lnTo>
                  <a:lnTo>
                    <a:pt x="211" y="230"/>
                  </a:lnTo>
                  <a:lnTo>
                    <a:pt x="116" y="115"/>
                  </a:lnTo>
                  <a:lnTo>
                    <a:pt x="1" y="1"/>
                  </a:lnTo>
                  <a:close/>
                  <a:moveTo>
                    <a:pt x="211" y="230"/>
                  </a:moveTo>
                  <a:lnTo>
                    <a:pt x="441" y="402"/>
                  </a:lnTo>
                  <a:lnTo>
                    <a:pt x="460" y="402"/>
                  </a:lnTo>
                  <a:lnTo>
                    <a:pt x="211" y="23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6"/>
            <p:cNvSpPr/>
            <p:nvPr/>
          </p:nvSpPr>
          <p:spPr>
            <a:xfrm flipH="1">
              <a:off x="2091725" y="4530203"/>
              <a:ext cx="25049" cy="31664"/>
            </a:xfrm>
            <a:custGeom>
              <a:avLst/>
              <a:gdLst/>
              <a:ahLst/>
              <a:cxnLst/>
              <a:rect l="l" t="t" r="r" b="b"/>
              <a:pathLst>
                <a:path w="727" h="919" fill="none" extrusionOk="0">
                  <a:moveTo>
                    <a:pt x="0" y="0"/>
                  </a:moveTo>
                  <a:lnTo>
                    <a:pt x="0" y="0"/>
                  </a:lnTo>
                  <a:lnTo>
                    <a:pt x="38" y="134"/>
                  </a:lnTo>
                  <a:lnTo>
                    <a:pt x="96" y="268"/>
                  </a:lnTo>
                  <a:lnTo>
                    <a:pt x="172" y="402"/>
                  </a:lnTo>
                  <a:lnTo>
                    <a:pt x="268" y="517"/>
                  </a:lnTo>
                  <a:lnTo>
                    <a:pt x="364" y="631"/>
                  </a:lnTo>
                  <a:lnTo>
                    <a:pt x="478" y="746"/>
                  </a:lnTo>
                  <a:lnTo>
                    <a:pt x="708" y="918"/>
                  </a:lnTo>
                  <a:lnTo>
                    <a:pt x="708" y="918"/>
                  </a:lnTo>
                  <a:lnTo>
                    <a:pt x="727" y="918"/>
                  </a:lnTo>
                  <a:lnTo>
                    <a:pt x="727" y="918"/>
                  </a:lnTo>
                  <a:lnTo>
                    <a:pt x="478" y="746"/>
                  </a:lnTo>
                  <a:lnTo>
                    <a:pt x="383" y="631"/>
                  </a:lnTo>
                  <a:lnTo>
                    <a:pt x="268" y="517"/>
                  </a:lnTo>
                  <a:lnTo>
                    <a:pt x="172" y="402"/>
                  </a:lnTo>
                  <a:lnTo>
                    <a:pt x="96" y="268"/>
                  </a:lnTo>
                  <a:lnTo>
                    <a:pt x="38"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6"/>
            <p:cNvSpPr/>
            <p:nvPr/>
          </p:nvSpPr>
          <p:spPr>
            <a:xfrm flipH="1">
              <a:off x="1926960" y="4561834"/>
              <a:ext cx="165453" cy="17159"/>
            </a:xfrm>
            <a:custGeom>
              <a:avLst/>
              <a:gdLst/>
              <a:ahLst/>
              <a:cxnLst/>
              <a:rect l="l" t="t" r="r" b="b"/>
              <a:pathLst>
                <a:path w="4802" h="498" extrusionOk="0">
                  <a:moveTo>
                    <a:pt x="1" y="0"/>
                  </a:moveTo>
                  <a:lnTo>
                    <a:pt x="135" y="77"/>
                  </a:lnTo>
                  <a:lnTo>
                    <a:pt x="288" y="153"/>
                  </a:lnTo>
                  <a:lnTo>
                    <a:pt x="575" y="249"/>
                  </a:lnTo>
                  <a:lnTo>
                    <a:pt x="288" y="134"/>
                  </a:lnTo>
                  <a:lnTo>
                    <a:pt x="154" y="77"/>
                  </a:lnTo>
                  <a:lnTo>
                    <a:pt x="20" y="0"/>
                  </a:lnTo>
                  <a:close/>
                  <a:moveTo>
                    <a:pt x="4802" y="211"/>
                  </a:moveTo>
                  <a:lnTo>
                    <a:pt x="4668" y="287"/>
                  </a:lnTo>
                  <a:lnTo>
                    <a:pt x="4515" y="364"/>
                  </a:lnTo>
                  <a:lnTo>
                    <a:pt x="4343" y="421"/>
                  </a:lnTo>
                  <a:lnTo>
                    <a:pt x="4343" y="421"/>
                  </a:lnTo>
                  <a:lnTo>
                    <a:pt x="4515" y="383"/>
                  </a:lnTo>
                  <a:lnTo>
                    <a:pt x="4668" y="306"/>
                  </a:lnTo>
                  <a:lnTo>
                    <a:pt x="4802" y="211"/>
                  </a:lnTo>
                  <a:close/>
                  <a:moveTo>
                    <a:pt x="4343" y="421"/>
                  </a:moveTo>
                  <a:lnTo>
                    <a:pt x="4170" y="440"/>
                  </a:lnTo>
                  <a:lnTo>
                    <a:pt x="3998" y="478"/>
                  </a:lnTo>
                  <a:lnTo>
                    <a:pt x="3998" y="478"/>
                  </a:lnTo>
                  <a:lnTo>
                    <a:pt x="4170" y="459"/>
                  </a:lnTo>
                  <a:lnTo>
                    <a:pt x="4343" y="421"/>
                  </a:lnTo>
                  <a:close/>
                  <a:moveTo>
                    <a:pt x="1818" y="440"/>
                  </a:moveTo>
                  <a:lnTo>
                    <a:pt x="2143" y="459"/>
                  </a:lnTo>
                  <a:lnTo>
                    <a:pt x="2755" y="478"/>
                  </a:lnTo>
                  <a:lnTo>
                    <a:pt x="3157" y="478"/>
                  </a:lnTo>
                  <a:lnTo>
                    <a:pt x="2755" y="459"/>
                  </a:lnTo>
                  <a:lnTo>
                    <a:pt x="2143" y="440"/>
                  </a:lnTo>
                  <a:close/>
                  <a:moveTo>
                    <a:pt x="3157" y="478"/>
                  </a:moveTo>
                  <a:lnTo>
                    <a:pt x="3616" y="498"/>
                  </a:lnTo>
                  <a:lnTo>
                    <a:pt x="3998" y="478"/>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6"/>
            <p:cNvSpPr/>
            <p:nvPr/>
          </p:nvSpPr>
          <p:spPr>
            <a:xfrm flipH="1">
              <a:off x="1920379" y="4561179"/>
              <a:ext cx="172034" cy="17813"/>
            </a:xfrm>
            <a:custGeom>
              <a:avLst/>
              <a:gdLst/>
              <a:ahLst/>
              <a:cxnLst/>
              <a:rect l="l" t="t" r="r" b="b"/>
              <a:pathLst>
                <a:path w="4993" h="517" fill="none" extrusionOk="0">
                  <a:moveTo>
                    <a:pt x="4993" y="0"/>
                  </a:moveTo>
                  <a:lnTo>
                    <a:pt x="4993" y="0"/>
                  </a:lnTo>
                  <a:lnTo>
                    <a:pt x="4993" y="0"/>
                  </a:lnTo>
                  <a:lnTo>
                    <a:pt x="4993" y="0"/>
                  </a:lnTo>
                  <a:lnTo>
                    <a:pt x="4916" y="115"/>
                  </a:lnTo>
                  <a:lnTo>
                    <a:pt x="4916" y="115"/>
                  </a:lnTo>
                  <a:lnTo>
                    <a:pt x="4802" y="230"/>
                  </a:lnTo>
                  <a:lnTo>
                    <a:pt x="4668" y="306"/>
                  </a:lnTo>
                  <a:lnTo>
                    <a:pt x="4515" y="383"/>
                  </a:lnTo>
                  <a:lnTo>
                    <a:pt x="4343" y="440"/>
                  </a:lnTo>
                  <a:lnTo>
                    <a:pt x="4170" y="459"/>
                  </a:lnTo>
                  <a:lnTo>
                    <a:pt x="3998" y="497"/>
                  </a:lnTo>
                  <a:lnTo>
                    <a:pt x="3616" y="497"/>
                  </a:lnTo>
                  <a:lnTo>
                    <a:pt x="3616" y="497"/>
                  </a:lnTo>
                  <a:lnTo>
                    <a:pt x="3157" y="497"/>
                  </a:lnTo>
                  <a:lnTo>
                    <a:pt x="2755" y="478"/>
                  </a:lnTo>
                  <a:lnTo>
                    <a:pt x="2755" y="478"/>
                  </a:lnTo>
                  <a:lnTo>
                    <a:pt x="2143" y="459"/>
                  </a:lnTo>
                  <a:lnTo>
                    <a:pt x="1818" y="459"/>
                  </a:lnTo>
                  <a:lnTo>
                    <a:pt x="1512" y="440"/>
                  </a:lnTo>
                  <a:lnTo>
                    <a:pt x="1187" y="402"/>
                  </a:lnTo>
                  <a:lnTo>
                    <a:pt x="881" y="344"/>
                  </a:lnTo>
                  <a:lnTo>
                    <a:pt x="575" y="268"/>
                  </a:lnTo>
                  <a:lnTo>
                    <a:pt x="288" y="153"/>
                  </a:lnTo>
                  <a:lnTo>
                    <a:pt x="288" y="153"/>
                  </a:lnTo>
                  <a:lnTo>
                    <a:pt x="154" y="96"/>
                  </a:lnTo>
                  <a:lnTo>
                    <a:pt x="20" y="19"/>
                  </a:lnTo>
                  <a:lnTo>
                    <a:pt x="20" y="19"/>
                  </a:lnTo>
                  <a:lnTo>
                    <a:pt x="1" y="19"/>
                  </a:lnTo>
                  <a:lnTo>
                    <a:pt x="1" y="19"/>
                  </a:lnTo>
                  <a:lnTo>
                    <a:pt x="135" y="96"/>
                  </a:lnTo>
                  <a:lnTo>
                    <a:pt x="288" y="172"/>
                  </a:lnTo>
                  <a:lnTo>
                    <a:pt x="288" y="172"/>
                  </a:lnTo>
                  <a:lnTo>
                    <a:pt x="575" y="268"/>
                  </a:lnTo>
                  <a:lnTo>
                    <a:pt x="881" y="344"/>
                  </a:lnTo>
                  <a:lnTo>
                    <a:pt x="1187" y="402"/>
                  </a:lnTo>
                  <a:lnTo>
                    <a:pt x="1512" y="440"/>
                  </a:lnTo>
                  <a:lnTo>
                    <a:pt x="1818" y="459"/>
                  </a:lnTo>
                  <a:lnTo>
                    <a:pt x="2143" y="478"/>
                  </a:lnTo>
                  <a:lnTo>
                    <a:pt x="2755" y="497"/>
                  </a:lnTo>
                  <a:lnTo>
                    <a:pt x="2755" y="497"/>
                  </a:lnTo>
                  <a:lnTo>
                    <a:pt x="3157" y="497"/>
                  </a:lnTo>
                  <a:lnTo>
                    <a:pt x="3616" y="517"/>
                  </a:lnTo>
                  <a:lnTo>
                    <a:pt x="3616" y="517"/>
                  </a:lnTo>
                  <a:lnTo>
                    <a:pt x="3998" y="497"/>
                  </a:lnTo>
                  <a:lnTo>
                    <a:pt x="4170" y="478"/>
                  </a:lnTo>
                  <a:lnTo>
                    <a:pt x="4343" y="440"/>
                  </a:lnTo>
                  <a:lnTo>
                    <a:pt x="4515" y="402"/>
                  </a:lnTo>
                  <a:lnTo>
                    <a:pt x="4668" y="325"/>
                  </a:lnTo>
                  <a:lnTo>
                    <a:pt x="4802" y="230"/>
                  </a:lnTo>
                  <a:lnTo>
                    <a:pt x="4916" y="115"/>
                  </a:lnTo>
                  <a:lnTo>
                    <a:pt x="4916" y="115"/>
                  </a:lnTo>
                  <a:lnTo>
                    <a:pt x="4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6"/>
            <p:cNvSpPr/>
            <p:nvPr/>
          </p:nvSpPr>
          <p:spPr>
            <a:xfrm flipH="1">
              <a:off x="1920380" y="4514388"/>
              <a:ext cx="197048" cy="63948"/>
            </a:xfrm>
            <a:custGeom>
              <a:avLst/>
              <a:gdLst/>
              <a:ahLst/>
              <a:cxnLst/>
              <a:rect l="l" t="t" r="r" b="b"/>
              <a:pathLst>
                <a:path w="5719" h="1856" extrusionOk="0">
                  <a:moveTo>
                    <a:pt x="115" y="0"/>
                  </a:moveTo>
                  <a:lnTo>
                    <a:pt x="57" y="19"/>
                  </a:lnTo>
                  <a:lnTo>
                    <a:pt x="19" y="134"/>
                  </a:lnTo>
                  <a:lnTo>
                    <a:pt x="0" y="249"/>
                  </a:lnTo>
                  <a:lnTo>
                    <a:pt x="0" y="364"/>
                  </a:lnTo>
                  <a:lnTo>
                    <a:pt x="19" y="459"/>
                  </a:lnTo>
                  <a:lnTo>
                    <a:pt x="57" y="593"/>
                  </a:lnTo>
                  <a:lnTo>
                    <a:pt x="115" y="727"/>
                  </a:lnTo>
                  <a:lnTo>
                    <a:pt x="191" y="861"/>
                  </a:lnTo>
                  <a:lnTo>
                    <a:pt x="287" y="976"/>
                  </a:lnTo>
                  <a:lnTo>
                    <a:pt x="402" y="1090"/>
                  </a:lnTo>
                  <a:lnTo>
                    <a:pt x="497" y="1205"/>
                  </a:lnTo>
                  <a:lnTo>
                    <a:pt x="746" y="1377"/>
                  </a:lnTo>
                  <a:lnTo>
                    <a:pt x="880" y="1454"/>
                  </a:lnTo>
                  <a:lnTo>
                    <a:pt x="1014" y="1511"/>
                  </a:lnTo>
                  <a:lnTo>
                    <a:pt x="1301" y="1626"/>
                  </a:lnTo>
                  <a:lnTo>
                    <a:pt x="1607" y="1702"/>
                  </a:lnTo>
                  <a:lnTo>
                    <a:pt x="1913" y="1760"/>
                  </a:lnTo>
                  <a:lnTo>
                    <a:pt x="2238" y="1798"/>
                  </a:lnTo>
                  <a:lnTo>
                    <a:pt x="2544" y="1817"/>
                  </a:lnTo>
                  <a:lnTo>
                    <a:pt x="2869" y="1817"/>
                  </a:lnTo>
                  <a:lnTo>
                    <a:pt x="3481" y="1836"/>
                  </a:lnTo>
                  <a:lnTo>
                    <a:pt x="3883" y="1855"/>
                  </a:lnTo>
                  <a:lnTo>
                    <a:pt x="4724" y="1855"/>
                  </a:lnTo>
                  <a:lnTo>
                    <a:pt x="4896" y="1817"/>
                  </a:lnTo>
                  <a:lnTo>
                    <a:pt x="5069" y="1798"/>
                  </a:lnTo>
                  <a:lnTo>
                    <a:pt x="5241" y="1741"/>
                  </a:lnTo>
                  <a:lnTo>
                    <a:pt x="5394" y="1664"/>
                  </a:lnTo>
                  <a:lnTo>
                    <a:pt x="5528" y="1588"/>
                  </a:lnTo>
                  <a:lnTo>
                    <a:pt x="5642" y="1473"/>
                  </a:lnTo>
                  <a:lnTo>
                    <a:pt x="5719" y="1358"/>
                  </a:lnTo>
                  <a:lnTo>
                    <a:pt x="5451" y="1396"/>
                  </a:lnTo>
                  <a:lnTo>
                    <a:pt x="5145" y="1435"/>
                  </a:lnTo>
                  <a:lnTo>
                    <a:pt x="4533" y="1454"/>
                  </a:lnTo>
                  <a:lnTo>
                    <a:pt x="4074" y="1435"/>
                  </a:lnTo>
                  <a:lnTo>
                    <a:pt x="3653" y="1435"/>
                  </a:lnTo>
                  <a:lnTo>
                    <a:pt x="2946" y="1396"/>
                  </a:lnTo>
                  <a:lnTo>
                    <a:pt x="2639" y="1377"/>
                  </a:lnTo>
                  <a:lnTo>
                    <a:pt x="2372" y="1339"/>
                  </a:lnTo>
                  <a:lnTo>
                    <a:pt x="2104" y="1282"/>
                  </a:lnTo>
                  <a:lnTo>
                    <a:pt x="1836" y="1186"/>
                  </a:lnTo>
                  <a:lnTo>
                    <a:pt x="1588" y="1052"/>
                  </a:lnTo>
                  <a:lnTo>
                    <a:pt x="1320" y="880"/>
                  </a:lnTo>
                  <a:lnTo>
                    <a:pt x="1033" y="631"/>
                  </a:lnTo>
                  <a:lnTo>
                    <a:pt x="727" y="345"/>
                  </a:lnTo>
                  <a:lnTo>
                    <a:pt x="555" y="172"/>
                  </a:lnTo>
                  <a:lnTo>
                    <a:pt x="402" y="77"/>
                  </a:lnTo>
                  <a:lnTo>
                    <a:pt x="287" y="19"/>
                  </a:lnTo>
                  <a:lnTo>
                    <a:pt x="172"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6"/>
            <p:cNvSpPr/>
            <p:nvPr/>
          </p:nvSpPr>
          <p:spPr>
            <a:xfrm flipH="1">
              <a:off x="1920380" y="4514388"/>
              <a:ext cx="197048" cy="63948"/>
            </a:xfrm>
            <a:custGeom>
              <a:avLst/>
              <a:gdLst/>
              <a:ahLst/>
              <a:cxnLst/>
              <a:rect l="l" t="t" r="r" b="b"/>
              <a:pathLst>
                <a:path w="5719" h="1856" fill="none" extrusionOk="0">
                  <a:moveTo>
                    <a:pt x="172" y="0"/>
                  </a:moveTo>
                  <a:lnTo>
                    <a:pt x="172" y="0"/>
                  </a:lnTo>
                  <a:lnTo>
                    <a:pt x="115" y="0"/>
                  </a:lnTo>
                  <a:lnTo>
                    <a:pt x="57" y="19"/>
                  </a:lnTo>
                  <a:lnTo>
                    <a:pt x="57" y="19"/>
                  </a:lnTo>
                  <a:lnTo>
                    <a:pt x="19" y="134"/>
                  </a:lnTo>
                  <a:lnTo>
                    <a:pt x="0" y="249"/>
                  </a:lnTo>
                  <a:lnTo>
                    <a:pt x="0" y="364"/>
                  </a:lnTo>
                  <a:lnTo>
                    <a:pt x="19" y="459"/>
                  </a:lnTo>
                  <a:lnTo>
                    <a:pt x="19" y="459"/>
                  </a:lnTo>
                  <a:lnTo>
                    <a:pt x="57" y="593"/>
                  </a:lnTo>
                  <a:lnTo>
                    <a:pt x="115" y="727"/>
                  </a:lnTo>
                  <a:lnTo>
                    <a:pt x="191" y="861"/>
                  </a:lnTo>
                  <a:lnTo>
                    <a:pt x="287" y="976"/>
                  </a:lnTo>
                  <a:lnTo>
                    <a:pt x="402" y="1090"/>
                  </a:lnTo>
                  <a:lnTo>
                    <a:pt x="497" y="1205"/>
                  </a:lnTo>
                  <a:lnTo>
                    <a:pt x="746" y="1377"/>
                  </a:lnTo>
                  <a:lnTo>
                    <a:pt x="746" y="1377"/>
                  </a:lnTo>
                  <a:lnTo>
                    <a:pt x="880" y="1454"/>
                  </a:lnTo>
                  <a:lnTo>
                    <a:pt x="1014" y="1511"/>
                  </a:lnTo>
                  <a:lnTo>
                    <a:pt x="1014" y="1511"/>
                  </a:lnTo>
                  <a:lnTo>
                    <a:pt x="1301" y="1626"/>
                  </a:lnTo>
                  <a:lnTo>
                    <a:pt x="1607" y="1702"/>
                  </a:lnTo>
                  <a:lnTo>
                    <a:pt x="1913" y="1760"/>
                  </a:lnTo>
                  <a:lnTo>
                    <a:pt x="2238" y="1798"/>
                  </a:lnTo>
                  <a:lnTo>
                    <a:pt x="2544" y="1817"/>
                  </a:lnTo>
                  <a:lnTo>
                    <a:pt x="2869" y="1817"/>
                  </a:lnTo>
                  <a:lnTo>
                    <a:pt x="3481" y="1836"/>
                  </a:lnTo>
                  <a:lnTo>
                    <a:pt x="3481" y="1836"/>
                  </a:lnTo>
                  <a:lnTo>
                    <a:pt x="3883" y="1855"/>
                  </a:lnTo>
                  <a:lnTo>
                    <a:pt x="4342" y="1855"/>
                  </a:lnTo>
                  <a:lnTo>
                    <a:pt x="4342" y="1855"/>
                  </a:lnTo>
                  <a:lnTo>
                    <a:pt x="4724" y="1855"/>
                  </a:lnTo>
                  <a:lnTo>
                    <a:pt x="4896" y="1817"/>
                  </a:lnTo>
                  <a:lnTo>
                    <a:pt x="5069" y="1798"/>
                  </a:lnTo>
                  <a:lnTo>
                    <a:pt x="5241" y="1741"/>
                  </a:lnTo>
                  <a:lnTo>
                    <a:pt x="5394" y="1664"/>
                  </a:lnTo>
                  <a:lnTo>
                    <a:pt x="5528" y="1588"/>
                  </a:lnTo>
                  <a:lnTo>
                    <a:pt x="5642" y="1473"/>
                  </a:lnTo>
                  <a:lnTo>
                    <a:pt x="5642" y="1473"/>
                  </a:lnTo>
                  <a:lnTo>
                    <a:pt x="5719" y="1358"/>
                  </a:lnTo>
                  <a:lnTo>
                    <a:pt x="5719" y="1358"/>
                  </a:lnTo>
                  <a:lnTo>
                    <a:pt x="5451" y="1396"/>
                  </a:lnTo>
                  <a:lnTo>
                    <a:pt x="5145" y="1435"/>
                  </a:lnTo>
                  <a:lnTo>
                    <a:pt x="4533" y="1454"/>
                  </a:lnTo>
                  <a:lnTo>
                    <a:pt x="4533" y="1454"/>
                  </a:lnTo>
                  <a:lnTo>
                    <a:pt x="4074" y="1435"/>
                  </a:lnTo>
                  <a:lnTo>
                    <a:pt x="3653" y="1435"/>
                  </a:lnTo>
                  <a:lnTo>
                    <a:pt x="2946" y="1396"/>
                  </a:lnTo>
                  <a:lnTo>
                    <a:pt x="2946" y="1396"/>
                  </a:lnTo>
                  <a:lnTo>
                    <a:pt x="2639" y="1377"/>
                  </a:lnTo>
                  <a:lnTo>
                    <a:pt x="2372" y="1339"/>
                  </a:lnTo>
                  <a:lnTo>
                    <a:pt x="2104" y="1282"/>
                  </a:lnTo>
                  <a:lnTo>
                    <a:pt x="1836" y="1186"/>
                  </a:lnTo>
                  <a:lnTo>
                    <a:pt x="1588" y="1052"/>
                  </a:lnTo>
                  <a:lnTo>
                    <a:pt x="1320" y="880"/>
                  </a:lnTo>
                  <a:lnTo>
                    <a:pt x="1033" y="631"/>
                  </a:lnTo>
                  <a:lnTo>
                    <a:pt x="727" y="345"/>
                  </a:lnTo>
                  <a:lnTo>
                    <a:pt x="727" y="345"/>
                  </a:lnTo>
                  <a:lnTo>
                    <a:pt x="555" y="172"/>
                  </a:lnTo>
                  <a:lnTo>
                    <a:pt x="402" y="77"/>
                  </a:lnTo>
                  <a:lnTo>
                    <a:pt x="287" y="19"/>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6"/>
            <p:cNvSpPr/>
            <p:nvPr/>
          </p:nvSpPr>
          <p:spPr>
            <a:xfrm flipH="1">
              <a:off x="1909176" y="3074403"/>
              <a:ext cx="13196" cy="564166"/>
            </a:xfrm>
            <a:custGeom>
              <a:avLst/>
              <a:gdLst/>
              <a:ahLst/>
              <a:cxnLst/>
              <a:rect l="l" t="t" r="r" b="b"/>
              <a:pathLst>
                <a:path w="383" h="16374" extrusionOk="0">
                  <a:moveTo>
                    <a:pt x="268" y="1"/>
                  </a:moveTo>
                  <a:lnTo>
                    <a:pt x="287" y="364"/>
                  </a:lnTo>
                  <a:lnTo>
                    <a:pt x="345" y="364"/>
                  </a:lnTo>
                  <a:lnTo>
                    <a:pt x="326" y="1"/>
                  </a:lnTo>
                  <a:close/>
                  <a:moveTo>
                    <a:pt x="287" y="728"/>
                  </a:moveTo>
                  <a:lnTo>
                    <a:pt x="306" y="1091"/>
                  </a:lnTo>
                  <a:lnTo>
                    <a:pt x="383" y="1091"/>
                  </a:lnTo>
                  <a:lnTo>
                    <a:pt x="364" y="728"/>
                  </a:lnTo>
                  <a:close/>
                  <a:moveTo>
                    <a:pt x="306" y="1454"/>
                  </a:moveTo>
                  <a:lnTo>
                    <a:pt x="306" y="1818"/>
                  </a:lnTo>
                  <a:lnTo>
                    <a:pt x="383" y="1818"/>
                  </a:lnTo>
                  <a:lnTo>
                    <a:pt x="383" y="1454"/>
                  </a:lnTo>
                  <a:close/>
                  <a:moveTo>
                    <a:pt x="306" y="2181"/>
                  </a:moveTo>
                  <a:lnTo>
                    <a:pt x="306" y="2545"/>
                  </a:lnTo>
                  <a:lnTo>
                    <a:pt x="383" y="2545"/>
                  </a:lnTo>
                  <a:lnTo>
                    <a:pt x="383" y="2181"/>
                  </a:lnTo>
                  <a:close/>
                  <a:moveTo>
                    <a:pt x="306" y="2908"/>
                  </a:moveTo>
                  <a:lnTo>
                    <a:pt x="306" y="3271"/>
                  </a:lnTo>
                  <a:lnTo>
                    <a:pt x="383" y="3271"/>
                  </a:lnTo>
                  <a:lnTo>
                    <a:pt x="383" y="2908"/>
                  </a:lnTo>
                  <a:close/>
                  <a:moveTo>
                    <a:pt x="306" y="3635"/>
                  </a:moveTo>
                  <a:lnTo>
                    <a:pt x="306" y="3998"/>
                  </a:lnTo>
                  <a:lnTo>
                    <a:pt x="383" y="3998"/>
                  </a:lnTo>
                  <a:lnTo>
                    <a:pt x="383" y="3635"/>
                  </a:lnTo>
                  <a:close/>
                  <a:moveTo>
                    <a:pt x="306" y="4362"/>
                  </a:moveTo>
                  <a:lnTo>
                    <a:pt x="306" y="4725"/>
                  </a:lnTo>
                  <a:lnTo>
                    <a:pt x="364" y="4725"/>
                  </a:lnTo>
                  <a:lnTo>
                    <a:pt x="383" y="4362"/>
                  </a:lnTo>
                  <a:close/>
                  <a:moveTo>
                    <a:pt x="287" y="5088"/>
                  </a:moveTo>
                  <a:lnTo>
                    <a:pt x="287" y="5452"/>
                  </a:lnTo>
                  <a:lnTo>
                    <a:pt x="364" y="5452"/>
                  </a:lnTo>
                  <a:lnTo>
                    <a:pt x="364" y="5088"/>
                  </a:lnTo>
                  <a:close/>
                  <a:moveTo>
                    <a:pt x="287" y="5815"/>
                  </a:moveTo>
                  <a:lnTo>
                    <a:pt x="268" y="6179"/>
                  </a:lnTo>
                  <a:lnTo>
                    <a:pt x="345" y="6179"/>
                  </a:lnTo>
                  <a:lnTo>
                    <a:pt x="364" y="5815"/>
                  </a:lnTo>
                  <a:close/>
                  <a:moveTo>
                    <a:pt x="268" y="6542"/>
                  </a:moveTo>
                  <a:lnTo>
                    <a:pt x="268" y="6905"/>
                  </a:lnTo>
                  <a:lnTo>
                    <a:pt x="345" y="6905"/>
                  </a:lnTo>
                  <a:lnTo>
                    <a:pt x="345" y="6542"/>
                  </a:lnTo>
                  <a:close/>
                  <a:moveTo>
                    <a:pt x="249" y="7269"/>
                  </a:moveTo>
                  <a:lnTo>
                    <a:pt x="249" y="7632"/>
                  </a:lnTo>
                  <a:lnTo>
                    <a:pt x="326" y="7632"/>
                  </a:lnTo>
                  <a:lnTo>
                    <a:pt x="326" y="7269"/>
                  </a:lnTo>
                  <a:close/>
                  <a:moveTo>
                    <a:pt x="230" y="7996"/>
                  </a:moveTo>
                  <a:lnTo>
                    <a:pt x="230" y="8359"/>
                  </a:lnTo>
                  <a:lnTo>
                    <a:pt x="306" y="8378"/>
                  </a:lnTo>
                  <a:lnTo>
                    <a:pt x="306" y="8015"/>
                  </a:lnTo>
                  <a:lnTo>
                    <a:pt x="230" y="7996"/>
                  </a:lnTo>
                  <a:close/>
                  <a:moveTo>
                    <a:pt x="230" y="8722"/>
                  </a:moveTo>
                  <a:lnTo>
                    <a:pt x="211" y="9086"/>
                  </a:lnTo>
                  <a:lnTo>
                    <a:pt x="287" y="9105"/>
                  </a:lnTo>
                  <a:lnTo>
                    <a:pt x="287" y="8742"/>
                  </a:lnTo>
                  <a:lnTo>
                    <a:pt x="230" y="8722"/>
                  </a:lnTo>
                  <a:close/>
                  <a:moveTo>
                    <a:pt x="211" y="9468"/>
                  </a:moveTo>
                  <a:lnTo>
                    <a:pt x="192" y="9832"/>
                  </a:lnTo>
                  <a:lnTo>
                    <a:pt x="268" y="9832"/>
                  </a:lnTo>
                  <a:lnTo>
                    <a:pt x="268" y="9468"/>
                  </a:lnTo>
                  <a:close/>
                  <a:moveTo>
                    <a:pt x="192" y="10195"/>
                  </a:moveTo>
                  <a:lnTo>
                    <a:pt x="173" y="10559"/>
                  </a:lnTo>
                  <a:lnTo>
                    <a:pt x="249" y="10559"/>
                  </a:lnTo>
                  <a:lnTo>
                    <a:pt x="249" y="10195"/>
                  </a:lnTo>
                  <a:close/>
                  <a:moveTo>
                    <a:pt x="173" y="10922"/>
                  </a:moveTo>
                  <a:lnTo>
                    <a:pt x="153" y="11285"/>
                  </a:lnTo>
                  <a:lnTo>
                    <a:pt x="230" y="11285"/>
                  </a:lnTo>
                  <a:lnTo>
                    <a:pt x="230" y="10922"/>
                  </a:lnTo>
                  <a:close/>
                  <a:moveTo>
                    <a:pt x="153" y="11649"/>
                  </a:moveTo>
                  <a:lnTo>
                    <a:pt x="134" y="12012"/>
                  </a:lnTo>
                  <a:lnTo>
                    <a:pt x="211" y="12012"/>
                  </a:lnTo>
                  <a:lnTo>
                    <a:pt x="211" y="11649"/>
                  </a:lnTo>
                  <a:close/>
                  <a:moveTo>
                    <a:pt x="115" y="12376"/>
                  </a:moveTo>
                  <a:lnTo>
                    <a:pt x="115" y="12739"/>
                  </a:lnTo>
                  <a:lnTo>
                    <a:pt x="192" y="12739"/>
                  </a:lnTo>
                  <a:lnTo>
                    <a:pt x="192" y="12376"/>
                  </a:lnTo>
                  <a:close/>
                  <a:moveTo>
                    <a:pt x="96" y="13102"/>
                  </a:moveTo>
                  <a:lnTo>
                    <a:pt x="96" y="13466"/>
                  </a:lnTo>
                  <a:lnTo>
                    <a:pt x="173" y="13466"/>
                  </a:lnTo>
                  <a:lnTo>
                    <a:pt x="173" y="13102"/>
                  </a:lnTo>
                  <a:close/>
                  <a:moveTo>
                    <a:pt x="77" y="13829"/>
                  </a:moveTo>
                  <a:lnTo>
                    <a:pt x="77" y="14193"/>
                  </a:lnTo>
                  <a:lnTo>
                    <a:pt x="134" y="14193"/>
                  </a:lnTo>
                  <a:lnTo>
                    <a:pt x="153" y="13829"/>
                  </a:lnTo>
                  <a:close/>
                  <a:moveTo>
                    <a:pt x="58" y="14556"/>
                  </a:moveTo>
                  <a:lnTo>
                    <a:pt x="39" y="14919"/>
                  </a:lnTo>
                  <a:lnTo>
                    <a:pt x="115" y="14919"/>
                  </a:lnTo>
                  <a:lnTo>
                    <a:pt x="134" y="14556"/>
                  </a:lnTo>
                  <a:close/>
                  <a:moveTo>
                    <a:pt x="39" y="15283"/>
                  </a:moveTo>
                  <a:lnTo>
                    <a:pt x="20" y="15646"/>
                  </a:lnTo>
                  <a:lnTo>
                    <a:pt x="96" y="15646"/>
                  </a:lnTo>
                  <a:lnTo>
                    <a:pt x="96" y="15283"/>
                  </a:lnTo>
                  <a:close/>
                  <a:moveTo>
                    <a:pt x="0" y="16010"/>
                  </a:moveTo>
                  <a:lnTo>
                    <a:pt x="0" y="16373"/>
                  </a:lnTo>
                  <a:lnTo>
                    <a:pt x="77" y="16373"/>
                  </a:lnTo>
                  <a:lnTo>
                    <a:pt x="77"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6"/>
            <p:cNvSpPr/>
            <p:nvPr/>
          </p:nvSpPr>
          <p:spPr>
            <a:xfrm flipH="1">
              <a:off x="1919719" y="3626009"/>
              <a:ext cx="2653" cy="12576"/>
            </a:xfrm>
            <a:custGeom>
              <a:avLst/>
              <a:gdLst/>
              <a:ahLst/>
              <a:cxnLst/>
              <a:rect l="l" t="t" r="r" b="b"/>
              <a:pathLst>
                <a:path w="77" h="365" fill="none" extrusionOk="0">
                  <a:moveTo>
                    <a:pt x="0" y="1"/>
                  </a:moveTo>
                  <a:lnTo>
                    <a:pt x="0" y="1"/>
                  </a:lnTo>
                  <a:lnTo>
                    <a:pt x="0" y="364"/>
                  </a:lnTo>
                  <a:lnTo>
                    <a:pt x="77"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6"/>
            <p:cNvSpPr/>
            <p:nvPr/>
          </p:nvSpPr>
          <p:spPr>
            <a:xfrm flipH="1">
              <a:off x="1919030" y="3600959"/>
              <a:ext cx="2687" cy="12576"/>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6"/>
            <p:cNvSpPr/>
            <p:nvPr/>
          </p:nvSpPr>
          <p:spPr>
            <a:xfrm flipH="1">
              <a:off x="1917721" y="3575944"/>
              <a:ext cx="3342" cy="12542"/>
            </a:xfrm>
            <a:custGeom>
              <a:avLst/>
              <a:gdLst/>
              <a:ahLst/>
              <a:cxnLst/>
              <a:rect l="l" t="t" r="r" b="b"/>
              <a:pathLst>
                <a:path w="97" h="364" fill="none" extrusionOk="0">
                  <a:moveTo>
                    <a:pt x="20" y="0"/>
                  </a:moveTo>
                  <a:lnTo>
                    <a:pt x="20" y="0"/>
                  </a:lnTo>
                  <a:lnTo>
                    <a:pt x="1" y="363"/>
                  </a:lnTo>
                  <a:lnTo>
                    <a:pt x="77" y="363"/>
                  </a:lnTo>
                  <a:lnTo>
                    <a:pt x="77" y="363"/>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6"/>
            <p:cNvSpPr/>
            <p:nvPr/>
          </p:nvSpPr>
          <p:spPr>
            <a:xfrm flipH="1">
              <a:off x="1917066" y="3550895"/>
              <a:ext cx="2687" cy="12542"/>
            </a:xfrm>
            <a:custGeom>
              <a:avLst/>
              <a:gdLst/>
              <a:ahLst/>
              <a:cxnLst/>
              <a:rect l="l" t="t" r="r" b="b"/>
              <a:pathLst>
                <a:path w="78" h="364" fill="none" extrusionOk="0">
                  <a:moveTo>
                    <a:pt x="1" y="0"/>
                  </a:moveTo>
                  <a:lnTo>
                    <a:pt x="1" y="0"/>
                  </a:lnTo>
                  <a:lnTo>
                    <a:pt x="1" y="364"/>
                  </a:lnTo>
                  <a:lnTo>
                    <a:pt x="58" y="364"/>
                  </a:lnTo>
                  <a:lnTo>
                    <a:pt x="58"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6"/>
            <p:cNvSpPr/>
            <p:nvPr/>
          </p:nvSpPr>
          <p:spPr>
            <a:xfrm flipH="1">
              <a:off x="1916411" y="3525845"/>
              <a:ext cx="2653" cy="12542"/>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6"/>
            <p:cNvSpPr/>
            <p:nvPr/>
          </p:nvSpPr>
          <p:spPr>
            <a:xfrm flipH="1">
              <a:off x="1915757" y="3500796"/>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6"/>
            <p:cNvSpPr/>
            <p:nvPr/>
          </p:nvSpPr>
          <p:spPr>
            <a:xfrm flipH="1">
              <a:off x="1915102" y="3475746"/>
              <a:ext cx="2653" cy="12576"/>
            </a:xfrm>
            <a:custGeom>
              <a:avLst/>
              <a:gdLst/>
              <a:ahLst/>
              <a:cxnLst/>
              <a:rect l="l" t="t" r="r" b="b"/>
              <a:pathLst>
                <a:path w="77" h="365" fill="none" extrusionOk="0">
                  <a:moveTo>
                    <a:pt x="19" y="1"/>
                  </a:moveTo>
                  <a:lnTo>
                    <a:pt x="19" y="1"/>
                  </a:lnTo>
                  <a:lnTo>
                    <a:pt x="0" y="364"/>
                  </a:lnTo>
                  <a:lnTo>
                    <a:pt x="77" y="364"/>
                  </a:lnTo>
                  <a:lnTo>
                    <a:pt x="77" y="364"/>
                  </a:lnTo>
                  <a:lnTo>
                    <a:pt x="77" y="1"/>
                  </a:lnTo>
                  <a:lnTo>
                    <a:pt x="1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6"/>
            <p:cNvSpPr/>
            <p:nvPr/>
          </p:nvSpPr>
          <p:spPr>
            <a:xfrm flipH="1">
              <a:off x="1914447" y="3450731"/>
              <a:ext cx="2653" cy="12542"/>
            </a:xfrm>
            <a:custGeom>
              <a:avLst/>
              <a:gdLst/>
              <a:ahLst/>
              <a:cxnLst/>
              <a:rect l="l" t="t" r="r" b="b"/>
              <a:pathLst>
                <a:path w="77" h="364" fill="none" extrusionOk="0">
                  <a:moveTo>
                    <a:pt x="20" y="0"/>
                  </a:moveTo>
                  <a:lnTo>
                    <a:pt x="20" y="0"/>
                  </a:lnTo>
                  <a:lnTo>
                    <a:pt x="0" y="363"/>
                  </a:lnTo>
                  <a:lnTo>
                    <a:pt x="77" y="363"/>
                  </a:lnTo>
                  <a:lnTo>
                    <a:pt x="77" y="363"/>
                  </a:lnTo>
                  <a:lnTo>
                    <a:pt x="77" y="363"/>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6"/>
            <p:cNvSpPr/>
            <p:nvPr/>
          </p:nvSpPr>
          <p:spPr>
            <a:xfrm flipH="1">
              <a:off x="1913758" y="342568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6"/>
            <p:cNvSpPr/>
            <p:nvPr/>
          </p:nvSpPr>
          <p:spPr>
            <a:xfrm flipH="1">
              <a:off x="1913104" y="340063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6"/>
            <p:cNvSpPr/>
            <p:nvPr/>
          </p:nvSpPr>
          <p:spPr>
            <a:xfrm flipH="1">
              <a:off x="1912449" y="3374928"/>
              <a:ext cx="2687" cy="13231"/>
            </a:xfrm>
            <a:custGeom>
              <a:avLst/>
              <a:gdLst/>
              <a:ahLst/>
              <a:cxnLst/>
              <a:rect l="l" t="t" r="r" b="b"/>
              <a:pathLst>
                <a:path w="78" h="384" fill="none" extrusionOk="0">
                  <a:moveTo>
                    <a:pt x="20" y="0"/>
                  </a:moveTo>
                  <a:lnTo>
                    <a:pt x="20" y="0"/>
                  </a:lnTo>
                  <a:lnTo>
                    <a:pt x="1" y="364"/>
                  </a:lnTo>
                  <a:lnTo>
                    <a:pt x="77" y="383"/>
                  </a:lnTo>
                  <a:lnTo>
                    <a:pt x="77" y="383"/>
                  </a:lnTo>
                  <a:lnTo>
                    <a:pt x="77" y="2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6"/>
            <p:cNvSpPr/>
            <p:nvPr/>
          </p:nvSpPr>
          <p:spPr>
            <a:xfrm flipH="1">
              <a:off x="1911794" y="3363075"/>
              <a:ext cx="34" cy="34"/>
            </a:xfrm>
            <a:custGeom>
              <a:avLst/>
              <a:gdLst/>
              <a:ahLst/>
              <a:cxnLst/>
              <a:rect l="l" t="t" r="r" b="b"/>
              <a:pathLst>
                <a:path w="1" h="1" fill="none" extrusionOk="0">
                  <a:moveTo>
                    <a:pt x="0" y="0"/>
                  </a:moveTo>
                  <a:lnTo>
                    <a:pt x="0" y="0"/>
                  </a:lnTo>
                  <a:lnTo>
                    <a:pt x="0" y="0"/>
                  </a:lnTo>
                  <a:lnTo>
                    <a:pt x="0"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6"/>
            <p:cNvSpPr/>
            <p:nvPr/>
          </p:nvSpPr>
          <p:spPr>
            <a:xfrm flipH="1">
              <a:off x="1911794" y="3349879"/>
              <a:ext cx="2687" cy="13231"/>
            </a:xfrm>
            <a:custGeom>
              <a:avLst/>
              <a:gdLst/>
              <a:ahLst/>
              <a:cxnLst/>
              <a:rect l="l" t="t" r="r" b="b"/>
              <a:pathLst>
                <a:path w="78" h="384" fill="none" extrusionOk="0">
                  <a:moveTo>
                    <a:pt x="1" y="1"/>
                  </a:moveTo>
                  <a:lnTo>
                    <a:pt x="1" y="1"/>
                  </a:lnTo>
                  <a:lnTo>
                    <a:pt x="1" y="364"/>
                  </a:lnTo>
                  <a:lnTo>
                    <a:pt x="77" y="383"/>
                  </a:lnTo>
                  <a:lnTo>
                    <a:pt x="77" y="383"/>
                  </a:lnTo>
                  <a:lnTo>
                    <a:pt x="77"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6"/>
            <p:cNvSpPr/>
            <p:nvPr/>
          </p:nvSpPr>
          <p:spPr>
            <a:xfrm flipH="1">
              <a:off x="1911140" y="3337371"/>
              <a:ext cx="34" cy="34"/>
            </a:xfrm>
            <a:custGeom>
              <a:avLst/>
              <a:gdLst/>
              <a:ahLst/>
              <a:cxnLst/>
              <a:rect l="l" t="t" r="r" b="b"/>
              <a:pathLst>
                <a:path w="1" h="1" fill="none" extrusionOk="0">
                  <a:moveTo>
                    <a:pt x="1" y="0"/>
                  </a:move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6"/>
            <p:cNvSpPr/>
            <p:nvPr/>
          </p:nvSpPr>
          <p:spPr>
            <a:xfrm flipH="1">
              <a:off x="1911140" y="3324829"/>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6"/>
            <p:cNvSpPr/>
            <p:nvPr/>
          </p:nvSpPr>
          <p:spPr>
            <a:xfrm flipH="1">
              <a:off x="1910485" y="3299814"/>
              <a:ext cx="2653" cy="12542"/>
            </a:xfrm>
            <a:custGeom>
              <a:avLst/>
              <a:gdLst/>
              <a:ahLst/>
              <a:cxnLst/>
              <a:rect l="l" t="t" r="r" b="b"/>
              <a:pathLst>
                <a:path w="77" h="364" fill="none" extrusionOk="0">
                  <a:moveTo>
                    <a:pt x="0" y="0"/>
                  </a:moveTo>
                  <a:lnTo>
                    <a:pt x="0" y="0"/>
                  </a:lnTo>
                  <a:lnTo>
                    <a:pt x="0" y="363"/>
                  </a:lnTo>
                  <a:lnTo>
                    <a:pt x="77"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6"/>
            <p:cNvSpPr/>
            <p:nvPr/>
          </p:nvSpPr>
          <p:spPr>
            <a:xfrm flipH="1">
              <a:off x="1910485" y="3287272"/>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6"/>
            <p:cNvSpPr/>
            <p:nvPr/>
          </p:nvSpPr>
          <p:spPr>
            <a:xfrm flipH="1">
              <a:off x="1909830" y="3274765"/>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6"/>
            <p:cNvSpPr/>
            <p:nvPr/>
          </p:nvSpPr>
          <p:spPr>
            <a:xfrm flipH="1">
              <a:off x="1909830" y="3249715"/>
              <a:ext cx="2653" cy="12542"/>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6"/>
            <p:cNvSpPr/>
            <p:nvPr/>
          </p:nvSpPr>
          <p:spPr>
            <a:xfrm flipH="1">
              <a:off x="1909176" y="3224666"/>
              <a:ext cx="2653" cy="12576"/>
            </a:xfrm>
            <a:custGeom>
              <a:avLst/>
              <a:gdLst/>
              <a:ahLst/>
              <a:cxnLst/>
              <a:rect l="l" t="t" r="r" b="b"/>
              <a:pathLst>
                <a:path w="77" h="365"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6"/>
            <p:cNvSpPr/>
            <p:nvPr/>
          </p:nvSpPr>
          <p:spPr>
            <a:xfrm flipH="1">
              <a:off x="1909176" y="3199616"/>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6"/>
            <p:cNvSpPr/>
            <p:nvPr/>
          </p:nvSpPr>
          <p:spPr>
            <a:xfrm flipH="1">
              <a:off x="1909176" y="3174601"/>
              <a:ext cx="2653" cy="12542"/>
            </a:xfrm>
            <a:custGeom>
              <a:avLst/>
              <a:gdLst/>
              <a:ahLst/>
              <a:cxnLst/>
              <a:rect l="l" t="t" r="r" b="b"/>
              <a:pathLst>
                <a:path w="77" h="364" fill="none" extrusionOk="0">
                  <a:moveTo>
                    <a:pt x="0" y="0"/>
                  </a:moveTo>
                  <a:lnTo>
                    <a:pt x="0" y="0"/>
                  </a:lnTo>
                  <a:lnTo>
                    <a:pt x="0"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6"/>
            <p:cNvSpPr/>
            <p:nvPr/>
          </p:nvSpPr>
          <p:spPr>
            <a:xfrm flipH="1">
              <a:off x="1909176" y="314955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6"/>
            <p:cNvSpPr/>
            <p:nvPr/>
          </p:nvSpPr>
          <p:spPr>
            <a:xfrm flipH="1">
              <a:off x="1909176" y="312450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6"/>
            <p:cNvSpPr/>
            <p:nvPr/>
          </p:nvSpPr>
          <p:spPr>
            <a:xfrm flipH="1">
              <a:off x="1909176" y="3099453"/>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6"/>
            <p:cNvSpPr/>
            <p:nvPr/>
          </p:nvSpPr>
          <p:spPr>
            <a:xfrm flipH="1">
              <a:off x="1910485" y="3074403"/>
              <a:ext cx="2653" cy="12576"/>
            </a:xfrm>
            <a:custGeom>
              <a:avLst/>
              <a:gdLst/>
              <a:ahLst/>
              <a:cxnLst/>
              <a:rect l="l" t="t" r="r" b="b"/>
              <a:pathLst>
                <a:path w="77" h="365" fill="none" extrusionOk="0">
                  <a:moveTo>
                    <a:pt x="58" y="1"/>
                  </a:moveTo>
                  <a:lnTo>
                    <a:pt x="0" y="1"/>
                  </a:lnTo>
                  <a:lnTo>
                    <a:pt x="0" y="1"/>
                  </a:lnTo>
                  <a:lnTo>
                    <a:pt x="19"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6"/>
            <p:cNvSpPr/>
            <p:nvPr/>
          </p:nvSpPr>
          <p:spPr>
            <a:xfrm flipH="1">
              <a:off x="1920374" y="3654366"/>
              <a:ext cx="3308" cy="9234"/>
            </a:xfrm>
            <a:custGeom>
              <a:avLst/>
              <a:gdLst/>
              <a:ahLst/>
              <a:cxnLst/>
              <a:rect l="l" t="t" r="r" b="b"/>
              <a:pathLst>
                <a:path w="96" h="268" extrusionOk="0">
                  <a:moveTo>
                    <a:pt x="19" y="0"/>
                  </a:moveTo>
                  <a:lnTo>
                    <a:pt x="0" y="268"/>
                  </a:lnTo>
                  <a:lnTo>
                    <a:pt x="77" y="268"/>
                  </a:lnTo>
                  <a:lnTo>
                    <a:pt x="96" y="77"/>
                  </a:lnTo>
                  <a:lnTo>
                    <a:pt x="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6"/>
            <p:cNvSpPr/>
            <p:nvPr/>
          </p:nvSpPr>
          <p:spPr>
            <a:xfrm flipH="1">
              <a:off x="1920374" y="3654366"/>
              <a:ext cx="3308" cy="9234"/>
            </a:xfrm>
            <a:custGeom>
              <a:avLst/>
              <a:gdLst/>
              <a:ahLst/>
              <a:cxnLst/>
              <a:rect l="l" t="t" r="r" b="b"/>
              <a:pathLst>
                <a:path w="96" h="268" fill="none" extrusionOk="0">
                  <a:moveTo>
                    <a:pt x="19" y="0"/>
                  </a:moveTo>
                  <a:lnTo>
                    <a:pt x="19" y="0"/>
                  </a:lnTo>
                  <a:lnTo>
                    <a:pt x="0" y="268"/>
                  </a:lnTo>
                  <a:lnTo>
                    <a:pt x="77" y="268"/>
                  </a:lnTo>
                  <a:lnTo>
                    <a:pt x="77" y="268"/>
                  </a:lnTo>
                  <a:lnTo>
                    <a:pt x="96" y="77"/>
                  </a:lnTo>
                  <a:lnTo>
                    <a:pt x="96" y="77"/>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6"/>
            <p:cNvSpPr/>
            <p:nvPr/>
          </p:nvSpPr>
          <p:spPr>
            <a:xfrm flipH="1">
              <a:off x="1920374" y="3651058"/>
              <a:ext cx="2653" cy="5961"/>
            </a:xfrm>
            <a:custGeom>
              <a:avLst/>
              <a:gdLst/>
              <a:ahLst/>
              <a:cxnLst/>
              <a:rect l="l" t="t" r="r" b="b"/>
              <a:pathLst>
                <a:path w="77" h="173" extrusionOk="0">
                  <a:moveTo>
                    <a:pt x="0" y="1"/>
                  </a:moveTo>
                  <a:lnTo>
                    <a:pt x="0" y="96"/>
                  </a:lnTo>
                  <a:lnTo>
                    <a:pt x="77" y="173"/>
                  </a:lnTo>
                  <a:lnTo>
                    <a:pt x="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6"/>
            <p:cNvSpPr/>
            <p:nvPr/>
          </p:nvSpPr>
          <p:spPr>
            <a:xfrm flipH="1">
              <a:off x="1920374" y="3651058"/>
              <a:ext cx="2653" cy="5961"/>
            </a:xfrm>
            <a:custGeom>
              <a:avLst/>
              <a:gdLst/>
              <a:ahLst/>
              <a:cxnLst/>
              <a:rect l="l" t="t" r="r" b="b"/>
              <a:pathLst>
                <a:path w="77" h="173" fill="none" extrusionOk="0">
                  <a:moveTo>
                    <a:pt x="0" y="1"/>
                  </a:moveTo>
                  <a:lnTo>
                    <a:pt x="0" y="1"/>
                  </a:lnTo>
                  <a:lnTo>
                    <a:pt x="0" y="96"/>
                  </a:lnTo>
                  <a:lnTo>
                    <a:pt x="0" y="96"/>
                  </a:lnTo>
                  <a:lnTo>
                    <a:pt x="77" y="173"/>
                  </a:lnTo>
                  <a:lnTo>
                    <a:pt x="77" y="173"/>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6"/>
            <p:cNvSpPr/>
            <p:nvPr/>
          </p:nvSpPr>
          <p:spPr>
            <a:xfrm flipH="1">
              <a:off x="1921029" y="3676108"/>
              <a:ext cx="31664" cy="712426"/>
            </a:xfrm>
            <a:custGeom>
              <a:avLst/>
              <a:gdLst/>
              <a:ahLst/>
              <a:cxnLst/>
              <a:rect l="l" t="t" r="r" b="b"/>
              <a:pathLst>
                <a:path w="919" h="20677" extrusionOk="0">
                  <a:moveTo>
                    <a:pt x="842" y="0"/>
                  </a:moveTo>
                  <a:lnTo>
                    <a:pt x="823" y="364"/>
                  </a:lnTo>
                  <a:lnTo>
                    <a:pt x="900" y="364"/>
                  </a:lnTo>
                  <a:lnTo>
                    <a:pt x="919" y="0"/>
                  </a:lnTo>
                  <a:close/>
                  <a:moveTo>
                    <a:pt x="804" y="727"/>
                  </a:moveTo>
                  <a:lnTo>
                    <a:pt x="804" y="1091"/>
                  </a:lnTo>
                  <a:lnTo>
                    <a:pt x="880" y="1091"/>
                  </a:lnTo>
                  <a:lnTo>
                    <a:pt x="880" y="727"/>
                  </a:lnTo>
                  <a:close/>
                  <a:moveTo>
                    <a:pt x="785" y="1454"/>
                  </a:moveTo>
                  <a:lnTo>
                    <a:pt x="766" y="1817"/>
                  </a:lnTo>
                  <a:lnTo>
                    <a:pt x="842" y="1817"/>
                  </a:lnTo>
                  <a:lnTo>
                    <a:pt x="861" y="1454"/>
                  </a:lnTo>
                  <a:close/>
                  <a:moveTo>
                    <a:pt x="766" y="2181"/>
                  </a:moveTo>
                  <a:lnTo>
                    <a:pt x="747" y="2544"/>
                  </a:lnTo>
                  <a:lnTo>
                    <a:pt x="823" y="2544"/>
                  </a:lnTo>
                  <a:lnTo>
                    <a:pt x="842" y="2181"/>
                  </a:lnTo>
                  <a:close/>
                  <a:moveTo>
                    <a:pt x="727" y="2908"/>
                  </a:moveTo>
                  <a:lnTo>
                    <a:pt x="727" y="3271"/>
                  </a:lnTo>
                  <a:lnTo>
                    <a:pt x="785" y="3271"/>
                  </a:lnTo>
                  <a:lnTo>
                    <a:pt x="804" y="2908"/>
                  </a:lnTo>
                  <a:close/>
                  <a:moveTo>
                    <a:pt x="708" y="3634"/>
                  </a:moveTo>
                  <a:lnTo>
                    <a:pt x="689" y="3998"/>
                  </a:lnTo>
                  <a:lnTo>
                    <a:pt x="766" y="3998"/>
                  </a:lnTo>
                  <a:lnTo>
                    <a:pt x="785" y="3634"/>
                  </a:lnTo>
                  <a:close/>
                  <a:moveTo>
                    <a:pt x="689" y="4361"/>
                  </a:moveTo>
                  <a:lnTo>
                    <a:pt x="670" y="4725"/>
                  </a:lnTo>
                  <a:lnTo>
                    <a:pt x="747" y="4725"/>
                  </a:lnTo>
                  <a:lnTo>
                    <a:pt x="747" y="4361"/>
                  </a:lnTo>
                  <a:close/>
                  <a:moveTo>
                    <a:pt x="651" y="5088"/>
                  </a:moveTo>
                  <a:lnTo>
                    <a:pt x="632" y="5451"/>
                  </a:lnTo>
                  <a:lnTo>
                    <a:pt x="708" y="5451"/>
                  </a:lnTo>
                  <a:lnTo>
                    <a:pt x="727" y="5088"/>
                  </a:lnTo>
                  <a:close/>
                  <a:moveTo>
                    <a:pt x="632" y="5815"/>
                  </a:moveTo>
                  <a:lnTo>
                    <a:pt x="613" y="6178"/>
                  </a:lnTo>
                  <a:lnTo>
                    <a:pt x="689" y="6178"/>
                  </a:lnTo>
                  <a:lnTo>
                    <a:pt x="689" y="5815"/>
                  </a:lnTo>
                  <a:close/>
                  <a:moveTo>
                    <a:pt x="594" y="6542"/>
                  </a:moveTo>
                  <a:lnTo>
                    <a:pt x="574" y="6905"/>
                  </a:lnTo>
                  <a:lnTo>
                    <a:pt x="651" y="6905"/>
                  </a:lnTo>
                  <a:lnTo>
                    <a:pt x="670" y="6542"/>
                  </a:lnTo>
                  <a:close/>
                  <a:moveTo>
                    <a:pt x="574" y="7268"/>
                  </a:moveTo>
                  <a:lnTo>
                    <a:pt x="555" y="7632"/>
                  </a:lnTo>
                  <a:lnTo>
                    <a:pt x="632" y="7632"/>
                  </a:lnTo>
                  <a:lnTo>
                    <a:pt x="651" y="7268"/>
                  </a:lnTo>
                  <a:close/>
                  <a:moveTo>
                    <a:pt x="536" y="7995"/>
                  </a:moveTo>
                  <a:lnTo>
                    <a:pt x="517" y="8359"/>
                  </a:lnTo>
                  <a:lnTo>
                    <a:pt x="594" y="8359"/>
                  </a:lnTo>
                  <a:lnTo>
                    <a:pt x="613" y="7995"/>
                  </a:lnTo>
                  <a:close/>
                  <a:moveTo>
                    <a:pt x="517" y="8722"/>
                  </a:moveTo>
                  <a:lnTo>
                    <a:pt x="498" y="9085"/>
                  </a:lnTo>
                  <a:lnTo>
                    <a:pt x="574" y="9085"/>
                  </a:lnTo>
                  <a:lnTo>
                    <a:pt x="594" y="8722"/>
                  </a:lnTo>
                  <a:close/>
                  <a:moveTo>
                    <a:pt x="479" y="9449"/>
                  </a:moveTo>
                  <a:lnTo>
                    <a:pt x="460" y="9812"/>
                  </a:lnTo>
                  <a:lnTo>
                    <a:pt x="536" y="9812"/>
                  </a:lnTo>
                  <a:lnTo>
                    <a:pt x="555" y="9449"/>
                  </a:lnTo>
                  <a:close/>
                  <a:moveTo>
                    <a:pt x="460" y="10176"/>
                  </a:moveTo>
                  <a:lnTo>
                    <a:pt x="441" y="10539"/>
                  </a:lnTo>
                  <a:lnTo>
                    <a:pt x="517" y="10539"/>
                  </a:lnTo>
                  <a:lnTo>
                    <a:pt x="517" y="10176"/>
                  </a:lnTo>
                  <a:close/>
                  <a:moveTo>
                    <a:pt x="421" y="10902"/>
                  </a:moveTo>
                  <a:lnTo>
                    <a:pt x="402" y="11266"/>
                  </a:lnTo>
                  <a:lnTo>
                    <a:pt x="479" y="11266"/>
                  </a:lnTo>
                  <a:lnTo>
                    <a:pt x="498" y="10902"/>
                  </a:lnTo>
                  <a:close/>
                  <a:moveTo>
                    <a:pt x="402" y="11629"/>
                  </a:moveTo>
                  <a:lnTo>
                    <a:pt x="383" y="11993"/>
                  </a:lnTo>
                  <a:lnTo>
                    <a:pt x="460" y="11993"/>
                  </a:lnTo>
                  <a:lnTo>
                    <a:pt x="460" y="11629"/>
                  </a:lnTo>
                  <a:close/>
                  <a:moveTo>
                    <a:pt x="364" y="12356"/>
                  </a:moveTo>
                  <a:lnTo>
                    <a:pt x="345" y="12719"/>
                  </a:lnTo>
                  <a:lnTo>
                    <a:pt x="421" y="12719"/>
                  </a:lnTo>
                  <a:lnTo>
                    <a:pt x="441" y="12356"/>
                  </a:lnTo>
                  <a:close/>
                  <a:moveTo>
                    <a:pt x="326" y="13083"/>
                  </a:moveTo>
                  <a:lnTo>
                    <a:pt x="326" y="13446"/>
                  </a:lnTo>
                  <a:lnTo>
                    <a:pt x="383" y="13446"/>
                  </a:lnTo>
                  <a:lnTo>
                    <a:pt x="402" y="13083"/>
                  </a:lnTo>
                  <a:close/>
                  <a:moveTo>
                    <a:pt x="307" y="13810"/>
                  </a:moveTo>
                  <a:lnTo>
                    <a:pt x="288" y="14173"/>
                  </a:lnTo>
                  <a:lnTo>
                    <a:pt x="364" y="14173"/>
                  </a:lnTo>
                  <a:lnTo>
                    <a:pt x="383" y="13810"/>
                  </a:lnTo>
                  <a:close/>
                  <a:moveTo>
                    <a:pt x="268" y="14536"/>
                  </a:moveTo>
                  <a:lnTo>
                    <a:pt x="249" y="14900"/>
                  </a:lnTo>
                  <a:lnTo>
                    <a:pt x="326" y="14900"/>
                  </a:lnTo>
                  <a:lnTo>
                    <a:pt x="345" y="14536"/>
                  </a:lnTo>
                  <a:close/>
                  <a:moveTo>
                    <a:pt x="249" y="15263"/>
                  </a:moveTo>
                  <a:lnTo>
                    <a:pt x="230" y="15627"/>
                  </a:lnTo>
                  <a:lnTo>
                    <a:pt x="307" y="15627"/>
                  </a:lnTo>
                  <a:lnTo>
                    <a:pt x="307" y="15263"/>
                  </a:lnTo>
                  <a:close/>
                  <a:moveTo>
                    <a:pt x="211" y="15990"/>
                  </a:moveTo>
                  <a:lnTo>
                    <a:pt x="192" y="16353"/>
                  </a:lnTo>
                  <a:lnTo>
                    <a:pt x="268" y="16353"/>
                  </a:lnTo>
                  <a:lnTo>
                    <a:pt x="288" y="15990"/>
                  </a:lnTo>
                  <a:close/>
                  <a:moveTo>
                    <a:pt x="173" y="16717"/>
                  </a:moveTo>
                  <a:lnTo>
                    <a:pt x="173" y="17080"/>
                  </a:lnTo>
                  <a:lnTo>
                    <a:pt x="230" y="17080"/>
                  </a:lnTo>
                  <a:lnTo>
                    <a:pt x="249" y="16717"/>
                  </a:lnTo>
                  <a:close/>
                  <a:moveTo>
                    <a:pt x="154" y="17444"/>
                  </a:moveTo>
                  <a:lnTo>
                    <a:pt x="135" y="17807"/>
                  </a:lnTo>
                  <a:lnTo>
                    <a:pt x="211" y="17807"/>
                  </a:lnTo>
                  <a:lnTo>
                    <a:pt x="230" y="17444"/>
                  </a:lnTo>
                  <a:close/>
                  <a:moveTo>
                    <a:pt x="115" y="18170"/>
                  </a:moveTo>
                  <a:lnTo>
                    <a:pt x="96" y="18534"/>
                  </a:lnTo>
                  <a:lnTo>
                    <a:pt x="173" y="18553"/>
                  </a:lnTo>
                  <a:lnTo>
                    <a:pt x="192" y="18190"/>
                  </a:lnTo>
                  <a:lnTo>
                    <a:pt x="115" y="18170"/>
                  </a:lnTo>
                  <a:close/>
                  <a:moveTo>
                    <a:pt x="77" y="18897"/>
                  </a:moveTo>
                  <a:lnTo>
                    <a:pt x="77" y="19261"/>
                  </a:lnTo>
                  <a:lnTo>
                    <a:pt x="135" y="19280"/>
                  </a:lnTo>
                  <a:lnTo>
                    <a:pt x="154" y="18916"/>
                  </a:lnTo>
                  <a:lnTo>
                    <a:pt x="77" y="18897"/>
                  </a:lnTo>
                  <a:close/>
                  <a:moveTo>
                    <a:pt x="58" y="19624"/>
                  </a:moveTo>
                  <a:lnTo>
                    <a:pt x="39" y="20007"/>
                  </a:lnTo>
                  <a:lnTo>
                    <a:pt x="115" y="20007"/>
                  </a:lnTo>
                  <a:lnTo>
                    <a:pt x="115" y="19643"/>
                  </a:lnTo>
                  <a:lnTo>
                    <a:pt x="58" y="19624"/>
                  </a:lnTo>
                  <a:close/>
                  <a:moveTo>
                    <a:pt x="20" y="20370"/>
                  </a:moveTo>
                  <a:lnTo>
                    <a:pt x="1" y="20676"/>
                  </a:lnTo>
                  <a:lnTo>
                    <a:pt x="77" y="20676"/>
                  </a:lnTo>
                  <a:lnTo>
                    <a:pt x="96" y="203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6"/>
            <p:cNvSpPr/>
            <p:nvPr/>
          </p:nvSpPr>
          <p:spPr>
            <a:xfrm flipH="1">
              <a:off x="1949351" y="4377976"/>
              <a:ext cx="3342" cy="10578"/>
            </a:xfrm>
            <a:custGeom>
              <a:avLst/>
              <a:gdLst/>
              <a:ahLst/>
              <a:cxnLst/>
              <a:rect l="l" t="t" r="r" b="b"/>
              <a:pathLst>
                <a:path w="97" h="307" fill="none" extrusionOk="0">
                  <a:moveTo>
                    <a:pt x="20" y="0"/>
                  </a:moveTo>
                  <a:lnTo>
                    <a:pt x="20" y="0"/>
                  </a:lnTo>
                  <a:lnTo>
                    <a:pt x="1" y="306"/>
                  </a:lnTo>
                  <a:lnTo>
                    <a:pt x="1" y="306"/>
                  </a:lnTo>
                  <a:lnTo>
                    <a:pt x="77" y="306"/>
                  </a:lnTo>
                  <a:lnTo>
                    <a:pt x="77" y="306"/>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6"/>
            <p:cNvSpPr/>
            <p:nvPr/>
          </p:nvSpPr>
          <p:spPr>
            <a:xfrm flipH="1">
              <a:off x="1948697" y="4352272"/>
              <a:ext cx="2687" cy="13196"/>
            </a:xfrm>
            <a:custGeom>
              <a:avLst/>
              <a:gdLst/>
              <a:ahLst/>
              <a:cxnLst/>
              <a:rect l="l" t="t" r="r" b="b"/>
              <a:pathLst>
                <a:path w="78" h="383" fill="none" extrusionOk="0">
                  <a:moveTo>
                    <a:pt x="20" y="0"/>
                  </a:moveTo>
                  <a:lnTo>
                    <a:pt x="20" y="0"/>
                  </a:lnTo>
                  <a:lnTo>
                    <a:pt x="1" y="383"/>
                  </a:lnTo>
                  <a:lnTo>
                    <a:pt x="77" y="383"/>
                  </a:lnTo>
                  <a:lnTo>
                    <a:pt x="77" y="383"/>
                  </a:lnTo>
                  <a:lnTo>
                    <a:pt x="77" y="19"/>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6"/>
            <p:cNvSpPr/>
            <p:nvPr/>
          </p:nvSpPr>
          <p:spPr>
            <a:xfrm flipH="1">
              <a:off x="1947387" y="4327223"/>
              <a:ext cx="2653" cy="13196"/>
            </a:xfrm>
            <a:custGeom>
              <a:avLst/>
              <a:gdLst/>
              <a:ahLst/>
              <a:cxnLst/>
              <a:rect l="l" t="t" r="r" b="b"/>
              <a:pathLst>
                <a:path w="77" h="383" fill="none" extrusionOk="0">
                  <a:moveTo>
                    <a:pt x="0" y="0"/>
                  </a:moveTo>
                  <a:lnTo>
                    <a:pt x="0" y="0"/>
                  </a:lnTo>
                  <a:lnTo>
                    <a:pt x="0" y="364"/>
                  </a:lnTo>
                  <a:lnTo>
                    <a:pt x="58" y="383"/>
                  </a:lnTo>
                  <a:lnTo>
                    <a:pt x="58" y="383"/>
                  </a:lnTo>
                  <a:lnTo>
                    <a:pt x="77"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6"/>
            <p:cNvSpPr/>
            <p:nvPr/>
          </p:nvSpPr>
          <p:spPr>
            <a:xfrm flipH="1">
              <a:off x="1946078" y="4302173"/>
              <a:ext cx="3308" cy="13231"/>
            </a:xfrm>
            <a:custGeom>
              <a:avLst/>
              <a:gdLst/>
              <a:ahLst/>
              <a:cxnLst/>
              <a:rect l="l" t="t" r="r" b="b"/>
              <a:pathLst>
                <a:path w="96" h="384" fill="none" extrusionOk="0">
                  <a:moveTo>
                    <a:pt x="19" y="0"/>
                  </a:moveTo>
                  <a:lnTo>
                    <a:pt x="19" y="0"/>
                  </a:lnTo>
                  <a:lnTo>
                    <a:pt x="0" y="364"/>
                  </a:lnTo>
                  <a:lnTo>
                    <a:pt x="77" y="383"/>
                  </a:lnTo>
                  <a:lnTo>
                    <a:pt x="77" y="383"/>
                  </a:lnTo>
                  <a:lnTo>
                    <a:pt x="96" y="2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6"/>
            <p:cNvSpPr/>
            <p:nvPr/>
          </p:nvSpPr>
          <p:spPr>
            <a:xfrm flipH="1">
              <a:off x="1944734" y="4277124"/>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6"/>
            <p:cNvSpPr/>
            <p:nvPr/>
          </p:nvSpPr>
          <p:spPr>
            <a:xfrm flipH="1">
              <a:off x="1944080" y="4252074"/>
              <a:ext cx="2687" cy="12576"/>
            </a:xfrm>
            <a:custGeom>
              <a:avLst/>
              <a:gdLst/>
              <a:ahLst/>
              <a:cxnLst/>
              <a:rect l="l" t="t" r="r" b="b"/>
              <a:pathLst>
                <a:path w="78" h="365" fill="none" extrusionOk="0">
                  <a:moveTo>
                    <a:pt x="1" y="1"/>
                  </a:moveTo>
                  <a:lnTo>
                    <a:pt x="1" y="1"/>
                  </a:lnTo>
                  <a:lnTo>
                    <a:pt x="1" y="364"/>
                  </a:lnTo>
                  <a:lnTo>
                    <a:pt x="58"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6"/>
            <p:cNvSpPr/>
            <p:nvPr/>
          </p:nvSpPr>
          <p:spPr>
            <a:xfrm flipH="1">
              <a:off x="1942770" y="4227059"/>
              <a:ext cx="3342" cy="12542"/>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6"/>
            <p:cNvSpPr/>
            <p:nvPr/>
          </p:nvSpPr>
          <p:spPr>
            <a:xfrm flipH="1">
              <a:off x="1942116" y="4202010"/>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6"/>
            <p:cNvSpPr/>
            <p:nvPr/>
          </p:nvSpPr>
          <p:spPr>
            <a:xfrm flipH="1">
              <a:off x="1940806" y="4176960"/>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6"/>
            <p:cNvSpPr/>
            <p:nvPr/>
          </p:nvSpPr>
          <p:spPr>
            <a:xfrm flipH="1">
              <a:off x="1939463" y="4151911"/>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6"/>
            <p:cNvSpPr/>
            <p:nvPr/>
          </p:nvSpPr>
          <p:spPr>
            <a:xfrm flipH="1">
              <a:off x="1938808" y="4126861"/>
              <a:ext cx="2687" cy="12576"/>
            </a:xfrm>
            <a:custGeom>
              <a:avLst/>
              <a:gdLst/>
              <a:ahLst/>
              <a:cxnLst/>
              <a:rect l="l" t="t" r="r" b="b"/>
              <a:pathLst>
                <a:path w="78" h="365" fill="none" extrusionOk="0">
                  <a:moveTo>
                    <a:pt x="1" y="1"/>
                  </a:moveTo>
                  <a:lnTo>
                    <a:pt x="1" y="1"/>
                  </a:lnTo>
                  <a:lnTo>
                    <a:pt x="1"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6"/>
            <p:cNvSpPr/>
            <p:nvPr/>
          </p:nvSpPr>
          <p:spPr>
            <a:xfrm flipH="1">
              <a:off x="1937499" y="4101846"/>
              <a:ext cx="3342" cy="12542"/>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6"/>
            <p:cNvSpPr/>
            <p:nvPr/>
          </p:nvSpPr>
          <p:spPr>
            <a:xfrm flipH="1">
              <a:off x="1936844" y="4076797"/>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6"/>
            <p:cNvSpPr/>
            <p:nvPr/>
          </p:nvSpPr>
          <p:spPr>
            <a:xfrm flipH="1">
              <a:off x="1935535" y="4051747"/>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6"/>
            <p:cNvSpPr/>
            <p:nvPr/>
          </p:nvSpPr>
          <p:spPr>
            <a:xfrm flipH="1">
              <a:off x="1934845" y="4026698"/>
              <a:ext cx="2687" cy="12542"/>
            </a:xfrm>
            <a:custGeom>
              <a:avLst/>
              <a:gdLst/>
              <a:ahLst/>
              <a:cxnLst/>
              <a:rect l="l" t="t" r="r" b="b"/>
              <a:pathLst>
                <a:path w="78" h="364" fill="none" extrusionOk="0">
                  <a:moveTo>
                    <a:pt x="20" y="1"/>
                  </a:moveTo>
                  <a:lnTo>
                    <a:pt x="20" y="1"/>
                  </a:lnTo>
                  <a:lnTo>
                    <a:pt x="1"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6"/>
            <p:cNvSpPr/>
            <p:nvPr/>
          </p:nvSpPr>
          <p:spPr>
            <a:xfrm flipH="1">
              <a:off x="1933536" y="4001648"/>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6"/>
            <p:cNvSpPr/>
            <p:nvPr/>
          </p:nvSpPr>
          <p:spPr>
            <a:xfrm flipH="1">
              <a:off x="1932227" y="3976599"/>
              <a:ext cx="3342" cy="12576"/>
            </a:xfrm>
            <a:custGeom>
              <a:avLst/>
              <a:gdLst/>
              <a:ahLst/>
              <a:cxnLst/>
              <a:rect l="l" t="t" r="r" b="b"/>
              <a:pathLst>
                <a:path w="97" h="365" fill="none" extrusionOk="0">
                  <a:moveTo>
                    <a:pt x="20" y="1"/>
                  </a:moveTo>
                  <a:lnTo>
                    <a:pt x="20" y="1"/>
                  </a:lnTo>
                  <a:lnTo>
                    <a:pt x="1" y="364"/>
                  </a:lnTo>
                  <a:lnTo>
                    <a:pt x="77" y="364"/>
                  </a:lnTo>
                  <a:lnTo>
                    <a:pt x="77" y="364"/>
                  </a:lnTo>
                  <a:lnTo>
                    <a:pt x="77" y="364"/>
                  </a:lnTo>
                  <a:lnTo>
                    <a:pt x="9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6"/>
            <p:cNvSpPr/>
            <p:nvPr/>
          </p:nvSpPr>
          <p:spPr>
            <a:xfrm flipH="1">
              <a:off x="1931572" y="3951584"/>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6"/>
            <p:cNvSpPr/>
            <p:nvPr/>
          </p:nvSpPr>
          <p:spPr>
            <a:xfrm flipH="1">
              <a:off x="1930263" y="3926534"/>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6"/>
            <p:cNvSpPr/>
            <p:nvPr/>
          </p:nvSpPr>
          <p:spPr>
            <a:xfrm flipH="1">
              <a:off x="1929574" y="3901485"/>
              <a:ext cx="3342" cy="12542"/>
            </a:xfrm>
            <a:custGeom>
              <a:avLst/>
              <a:gdLst/>
              <a:ahLst/>
              <a:cxnLst/>
              <a:rect l="l" t="t" r="r" b="b"/>
              <a:pathLst>
                <a:path w="97" h="364"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6"/>
            <p:cNvSpPr/>
            <p:nvPr/>
          </p:nvSpPr>
          <p:spPr>
            <a:xfrm flipH="1">
              <a:off x="1928919" y="3876435"/>
              <a:ext cx="2687" cy="12576"/>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6"/>
            <p:cNvSpPr/>
            <p:nvPr/>
          </p:nvSpPr>
          <p:spPr>
            <a:xfrm flipH="1">
              <a:off x="1927610" y="3851386"/>
              <a:ext cx="3342" cy="12576"/>
            </a:xfrm>
            <a:custGeom>
              <a:avLst/>
              <a:gdLst/>
              <a:ahLst/>
              <a:cxnLst/>
              <a:rect l="l" t="t" r="r" b="b"/>
              <a:pathLst>
                <a:path w="97" h="365" fill="none" extrusionOk="0">
                  <a:moveTo>
                    <a:pt x="20" y="1"/>
                  </a:moveTo>
                  <a:lnTo>
                    <a:pt x="20" y="1"/>
                  </a:lnTo>
                  <a:lnTo>
                    <a:pt x="1" y="364"/>
                  </a:lnTo>
                  <a:lnTo>
                    <a:pt x="77"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6"/>
            <p:cNvSpPr/>
            <p:nvPr/>
          </p:nvSpPr>
          <p:spPr>
            <a:xfrm flipH="1">
              <a:off x="1926955" y="3826371"/>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6"/>
            <p:cNvSpPr/>
            <p:nvPr/>
          </p:nvSpPr>
          <p:spPr>
            <a:xfrm flipH="1">
              <a:off x="1925646" y="3801321"/>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6"/>
            <p:cNvSpPr/>
            <p:nvPr/>
          </p:nvSpPr>
          <p:spPr>
            <a:xfrm flipH="1">
              <a:off x="1925646" y="3788779"/>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6"/>
            <p:cNvSpPr/>
            <p:nvPr/>
          </p:nvSpPr>
          <p:spPr>
            <a:xfrm flipH="1">
              <a:off x="1924991" y="3776272"/>
              <a:ext cx="2653" cy="12542"/>
            </a:xfrm>
            <a:custGeom>
              <a:avLst/>
              <a:gdLst/>
              <a:ahLst/>
              <a:cxnLst/>
              <a:rect l="l" t="t" r="r" b="b"/>
              <a:pathLst>
                <a:path w="77" h="364"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6"/>
            <p:cNvSpPr/>
            <p:nvPr/>
          </p:nvSpPr>
          <p:spPr>
            <a:xfrm flipH="1">
              <a:off x="1923647" y="3751222"/>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6"/>
            <p:cNvSpPr/>
            <p:nvPr/>
          </p:nvSpPr>
          <p:spPr>
            <a:xfrm flipH="1">
              <a:off x="1922993" y="3726173"/>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6"/>
            <p:cNvSpPr/>
            <p:nvPr/>
          </p:nvSpPr>
          <p:spPr>
            <a:xfrm flipH="1">
              <a:off x="1922338" y="3701157"/>
              <a:ext cx="2687" cy="12542"/>
            </a:xfrm>
            <a:custGeom>
              <a:avLst/>
              <a:gdLst/>
              <a:ahLst/>
              <a:cxnLst/>
              <a:rect l="l" t="t" r="r" b="b"/>
              <a:pathLst>
                <a:path w="78" h="364" fill="none" extrusionOk="0">
                  <a:moveTo>
                    <a:pt x="1" y="0"/>
                  </a:moveTo>
                  <a:lnTo>
                    <a:pt x="1" y="0"/>
                  </a:lnTo>
                  <a:lnTo>
                    <a:pt x="1" y="364"/>
                  </a:lnTo>
                  <a:lnTo>
                    <a:pt x="77"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6"/>
            <p:cNvSpPr/>
            <p:nvPr/>
          </p:nvSpPr>
          <p:spPr>
            <a:xfrm flipH="1">
              <a:off x="1921683" y="3688616"/>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6"/>
            <p:cNvSpPr/>
            <p:nvPr/>
          </p:nvSpPr>
          <p:spPr>
            <a:xfrm flipH="1">
              <a:off x="1921029" y="3676108"/>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6"/>
            <p:cNvSpPr/>
            <p:nvPr/>
          </p:nvSpPr>
          <p:spPr>
            <a:xfrm flipH="1">
              <a:off x="1950006" y="4388520"/>
              <a:ext cx="3997" cy="27047"/>
            </a:xfrm>
            <a:custGeom>
              <a:avLst/>
              <a:gdLst/>
              <a:ahLst/>
              <a:cxnLst/>
              <a:rect l="l" t="t" r="r" b="b"/>
              <a:pathLst>
                <a:path w="116" h="785" extrusionOk="0">
                  <a:moveTo>
                    <a:pt x="39" y="0"/>
                  </a:moveTo>
                  <a:lnTo>
                    <a:pt x="39" y="57"/>
                  </a:lnTo>
                  <a:lnTo>
                    <a:pt x="115" y="57"/>
                  </a:lnTo>
                  <a:lnTo>
                    <a:pt x="115" y="0"/>
                  </a:lnTo>
                  <a:close/>
                  <a:moveTo>
                    <a:pt x="20" y="421"/>
                  </a:moveTo>
                  <a:lnTo>
                    <a:pt x="0" y="784"/>
                  </a:lnTo>
                  <a:lnTo>
                    <a:pt x="77"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6"/>
            <p:cNvSpPr/>
            <p:nvPr/>
          </p:nvSpPr>
          <p:spPr>
            <a:xfrm flipH="1">
              <a:off x="1950661" y="4402991"/>
              <a:ext cx="3342" cy="12576"/>
            </a:xfrm>
            <a:custGeom>
              <a:avLst/>
              <a:gdLst/>
              <a:ahLst/>
              <a:cxnLst/>
              <a:rect l="l" t="t" r="r" b="b"/>
              <a:pathLst>
                <a:path w="97" h="365"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6"/>
            <p:cNvSpPr/>
            <p:nvPr/>
          </p:nvSpPr>
          <p:spPr>
            <a:xfrm flipH="1">
              <a:off x="1950006" y="4388520"/>
              <a:ext cx="2687" cy="1998"/>
            </a:xfrm>
            <a:custGeom>
              <a:avLst/>
              <a:gdLst/>
              <a:ahLst/>
              <a:cxnLst/>
              <a:rect l="l" t="t" r="r" b="b"/>
              <a:pathLst>
                <a:path w="78" h="58" fill="none" extrusionOk="0">
                  <a:moveTo>
                    <a:pt x="1" y="0"/>
                  </a:moveTo>
                  <a:lnTo>
                    <a:pt x="1" y="0"/>
                  </a:lnTo>
                  <a:lnTo>
                    <a:pt x="1" y="57"/>
                  </a:lnTo>
                  <a:lnTo>
                    <a:pt x="77" y="57"/>
                  </a:lnTo>
                  <a:lnTo>
                    <a:pt x="77" y="57"/>
                  </a:lnTo>
                  <a:lnTo>
                    <a:pt x="77" y="0"/>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6"/>
            <p:cNvSpPr/>
            <p:nvPr/>
          </p:nvSpPr>
          <p:spPr>
            <a:xfrm flipH="1">
              <a:off x="1504533" y="2778530"/>
              <a:ext cx="316366" cy="1698252"/>
            </a:xfrm>
            <a:custGeom>
              <a:avLst/>
              <a:gdLst/>
              <a:ahLst/>
              <a:cxnLst/>
              <a:rect l="l" t="t" r="r" b="b"/>
              <a:pathLst>
                <a:path w="9182" h="49289" extrusionOk="0">
                  <a:moveTo>
                    <a:pt x="2946" y="0"/>
                  </a:moveTo>
                  <a:lnTo>
                    <a:pt x="2621" y="38"/>
                  </a:lnTo>
                  <a:lnTo>
                    <a:pt x="2315" y="77"/>
                  </a:lnTo>
                  <a:lnTo>
                    <a:pt x="2028" y="153"/>
                  </a:lnTo>
                  <a:lnTo>
                    <a:pt x="1741" y="268"/>
                  </a:lnTo>
                  <a:lnTo>
                    <a:pt x="1493" y="421"/>
                  </a:lnTo>
                  <a:lnTo>
                    <a:pt x="1244" y="612"/>
                  </a:lnTo>
                  <a:lnTo>
                    <a:pt x="1015" y="822"/>
                  </a:lnTo>
                  <a:lnTo>
                    <a:pt x="804" y="1090"/>
                  </a:lnTo>
                  <a:lnTo>
                    <a:pt x="632" y="1377"/>
                  </a:lnTo>
                  <a:lnTo>
                    <a:pt x="460" y="1741"/>
                  </a:lnTo>
                  <a:lnTo>
                    <a:pt x="326" y="2123"/>
                  </a:lnTo>
                  <a:lnTo>
                    <a:pt x="230" y="2563"/>
                  </a:lnTo>
                  <a:lnTo>
                    <a:pt x="154" y="3060"/>
                  </a:lnTo>
                  <a:lnTo>
                    <a:pt x="97" y="3691"/>
                  </a:lnTo>
                  <a:lnTo>
                    <a:pt x="39" y="4495"/>
                  </a:lnTo>
                  <a:lnTo>
                    <a:pt x="20" y="5451"/>
                  </a:lnTo>
                  <a:lnTo>
                    <a:pt x="1" y="6522"/>
                  </a:lnTo>
                  <a:lnTo>
                    <a:pt x="20" y="7727"/>
                  </a:lnTo>
                  <a:lnTo>
                    <a:pt x="39" y="9047"/>
                  </a:lnTo>
                  <a:lnTo>
                    <a:pt x="97" y="11954"/>
                  </a:lnTo>
                  <a:lnTo>
                    <a:pt x="211" y="15206"/>
                  </a:lnTo>
                  <a:lnTo>
                    <a:pt x="364" y="18706"/>
                  </a:lnTo>
                  <a:lnTo>
                    <a:pt x="556" y="22340"/>
                  </a:lnTo>
                  <a:lnTo>
                    <a:pt x="747" y="26069"/>
                  </a:lnTo>
                  <a:lnTo>
                    <a:pt x="957" y="29780"/>
                  </a:lnTo>
                  <a:lnTo>
                    <a:pt x="1187" y="33395"/>
                  </a:lnTo>
                  <a:lnTo>
                    <a:pt x="1608" y="40032"/>
                  </a:lnTo>
                  <a:lnTo>
                    <a:pt x="1971" y="45311"/>
                  </a:lnTo>
                  <a:lnTo>
                    <a:pt x="2200" y="48562"/>
                  </a:lnTo>
                  <a:lnTo>
                    <a:pt x="2220" y="48715"/>
                  </a:lnTo>
                  <a:lnTo>
                    <a:pt x="2277" y="48849"/>
                  </a:lnTo>
                  <a:lnTo>
                    <a:pt x="2354" y="48964"/>
                  </a:lnTo>
                  <a:lnTo>
                    <a:pt x="2449" y="49079"/>
                  </a:lnTo>
                  <a:lnTo>
                    <a:pt x="2564" y="49155"/>
                  </a:lnTo>
                  <a:lnTo>
                    <a:pt x="2679" y="49232"/>
                  </a:lnTo>
                  <a:lnTo>
                    <a:pt x="2832" y="49270"/>
                  </a:lnTo>
                  <a:lnTo>
                    <a:pt x="2966" y="49289"/>
                  </a:lnTo>
                  <a:lnTo>
                    <a:pt x="3501" y="49289"/>
                  </a:lnTo>
                  <a:lnTo>
                    <a:pt x="3616" y="49270"/>
                  </a:lnTo>
                  <a:lnTo>
                    <a:pt x="3731" y="49251"/>
                  </a:lnTo>
                  <a:lnTo>
                    <a:pt x="3845" y="49193"/>
                  </a:lnTo>
                  <a:lnTo>
                    <a:pt x="3941" y="49117"/>
                  </a:lnTo>
                  <a:lnTo>
                    <a:pt x="4037" y="49040"/>
                  </a:lnTo>
                  <a:lnTo>
                    <a:pt x="4094" y="48945"/>
                  </a:lnTo>
                  <a:lnTo>
                    <a:pt x="4151" y="48830"/>
                  </a:lnTo>
                  <a:lnTo>
                    <a:pt x="4190" y="48715"/>
                  </a:lnTo>
                  <a:lnTo>
                    <a:pt x="4859" y="45119"/>
                  </a:lnTo>
                  <a:lnTo>
                    <a:pt x="5452" y="41619"/>
                  </a:lnTo>
                  <a:lnTo>
                    <a:pt x="5988" y="38234"/>
                  </a:lnTo>
                  <a:lnTo>
                    <a:pt x="6485" y="34944"/>
                  </a:lnTo>
                  <a:lnTo>
                    <a:pt x="6925" y="31788"/>
                  </a:lnTo>
                  <a:lnTo>
                    <a:pt x="7307" y="28747"/>
                  </a:lnTo>
                  <a:lnTo>
                    <a:pt x="7652" y="25840"/>
                  </a:lnTo>
                  <a:lnTo>
                    <a:pt x="7958" y="23067"/>
                  </a:lnTo>
                  <a:lnTo>
                    <a:pt x="8225" y="20446"/>
                  </a:lnTo>
                  <a:lnTo>
                    <a:pt x="8455" y="17960"/>
                  </a:lnTo>
                  <a:lnTo>
                    <a:pt x="8627" y="15645"/>
                  </a:lnTo>
                  <a:lnTo>
                    <a:pt x="8799" y="13503"/>
                  </a:lnTo>
                  <a:lnTo>
                    <a:pt x="8933" y="11533"/>
                  </a:lnTo>
                  <a:lnTo>
                    <a:pt x="9029" y="9735"/>
                  </a:lnTo>
                  <a:lnTo>
                    <a:pt x="9105" y="8129"/>
                  </a:lnTo>
                  <a:lnTo>
                    <a:pt x="9163" y="6694"/>
                  </a:lnTo>
                  <a:lnTo>
                    <a:pt x="9182" y="6407"/>
                  </a:lnTo>
                  <a:lnTo>
                    <a:pt x="9163" y="6101"/>
                  </a:lnTo>
                  <a:lnTo>
                    <a:pt x="9143" y="5814"/>
                  </a:lnTo>
                  <a:lnTo>
                    <a:pt x="9105" y="5528"/>
                  </a:lnTo>
                  <a:lnTo>
                    <a:pt x="9067" y="5241"/>
                  </a:lnTo>
                  <a:lnTo>
                    <a:pt x="9010" y="4954"/>
                  </a:lnTo>
                  <a:lnTo>
                    <a:pt x="8933" y="4667"/>
                  </a:lnTo>
                  <a:lnTo>
                    <a:pt x="8837" y="4399"/>
                  </a:lnTo>
                  <a:lnTo>
                    <a:pt x="8742" y="4131"/>
                  </a:lnTo>
                  <a:lnTo>
                    <a:pt x="8646" y="3864"/>
                  </a:lnTo>
                  <a:lnTo>
                    <a:pt x="8531" y="3596"/>
                  </a:lnTo>
                  <a:lnTo>
                    <a:pt x="8397" y="3347"/>
                  </a:lnTo>
                  <a:lnTo>
                    <a:pt x="8264" y="3099"/>
                  </a:lnTo>
                  <a:lnTo>
                    <a:pt x="8111" y="2850"/>
                  </a:lnTo>
                  <a:lnTo>
                    <a:pt x="7938" y="2620"/>
                  </a:lnTo>
                  <a:lnTo>
                    <a:pt x="7785" y="2391"/>
                  </a:lnTo>
                  <a:lnTo>
                    <a:pt x="7594" y="2180"/>
                  </a:lnTo>
                  <a:lnTo>
                    <a:pt x="7403" y="1970"/>
                  </a:lnTo>
                  <a:lnTo>
                    <a:pt x="7212" y="1760"/>
                  </a:lnTo>
                  <a:lnTo>
                    <a:pt x="7001" y="1568"/>
                  </a:lnTo>
                  <a:lnTo>
                    <a:pt x="6791" y="1396"/>
                  </a:lnTo>
                  <a:lnTo>
                    <a:pt x="6561" y="1205"/>
                  </a:lnTo>
                  <a:lnTo>
                    <a:pt x="6332" y="1052"/>
                  </a:lnTo>
                  <a:lnTo>
                    <a:pt x="6083" y="899"/>
                  </a:lnTo>
                  <a:lnTo>
                    <a:pt x="5854" y="746"/>
                  </a:lnTo>
                  <a:lnTo>
                    <a:pt x="5586" y="612"/>
                  </a:lnTo>
                  <a:lnTo>
                    <a:pt x="5337" y="497"/>
                  </a:lnTo>
                  <a:lnTo>
                    <a:pt x="5069" y="383"/>
                  </a:lnTo>
                  <a:lnTo>
                    <a:pt x="4783" y="287"/>
                  </a:lnTo>
                  <a:lnTo>
                    <a:pt x="4496" y="210"/>
                  </a:lnTo>
                  <a:lnTo>
                    <a:pt x="4209" y="134"/>
                  </a:lnTo>
                  <a:lnTo>
                    <a:pt x="3922" y="77"/>
                  </a:lnTo>
                  <a:lnTo>
                    <a:pt x="3597" y="38"/>
                  </a:lnTo>
                  <a:lnTo>
                    <a:pt x="32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6"/>
            <p:cNvSpPr/>
            <p:nvPr/>
          </p:nvSpPr>
          <p:spPr>
            <a:xfrm flipH="1">
              <a:off x="1504533" y="2778530"/>
              <a:ext cx="316366" cy="1698252"/>
            </a:xfrm>
            <a:custGeom>
              <a:avLst/>
              <a:gdLst/>
              <a:ahLst/>
              <a:cxnLst/>
              <a:rect l="l" t="t" r="r" b="b"/>
              <a:pathLst>
                <a:path w="9182" h="49289" fill="none" extrusionOk="0">
                  <a:moveTo>
                    <a:pt x="9163" y="6694"/>
                  </a:moveTo>
                  <a:lnTo>
                    <a:pt x="9163" y="6694"/>
                  </a:lnTo>
                  <a:lnTo>
                    <a:pt x="9105" y="8129"/>
                  </a:lnTo>
                  <a:lnTo>
                    <a:pt x="9029" y="9735"/>
                  </a:lnTo>
                  <a:lnTo>
                    <a:pt x="8933" y="11533"/>
                  </a:lnTo>
                  <a:lnTo>
                    <a:pt x="8799" y="13503"/>
                  </a:lnTo>
                  <a:lnTo>
                    <a:pt x="8627" y="15645"/>
                  </a:lnTo>
                  <a:lnTo>
                    <a:pt x="8455" y="17960"/>
                  </a:lnTo>
                  <a:lnTo>
                    <a:pt x="8225" y="20446"/>
                  </a:lnTo>
                  <a:lnTo>
                    <a:pt x="7958" y="23067"/>
                  </a:lnTo>
                  <a:lnTo>
                    <a:pt x="7652" y="25840"/>
                  </a:lnTo>
                  <a:lnTo>
                    <a:pt x="7307" y="28747"/>
                  </a:lnTo>
                  <a:lnTo>
                    <a:pt x="6925" y="31788"/>
                  </a:lnTo>
                  <a:lnTo>
                    <a:pt x="6485" y="34944"/>
                  </a:lnTo>
                  <a:lnTo>
                    <a:pt x="5988" y="38234"/>
                  </a:lnTo>
                  <a:lnTo>
                    <a:pt x="5452" y="41619"/>
                  </a:lnTo>
                  <a:lnTo>
                    <a:pt x="4859" y="45119"/>
                  </a:lnTo>
                  <a:lnTo>
                    <a:pt x="4190" y="48715"/>
                  </a:lnTo>
                  <a:lnTo>
                    <a:pt x="4190" y="48715"/>
                  </a:lnTo>
                  <a:lnTo>
                    <a:pt x="4151" y="48830"/>
                  </a:lnTo>
                  <a:lnTo>
                    <a:pt x="4094" y="48945"/>
                  </a:lnTo>
                  <a:lnTo>
                    <a:pt x="4037" y="49040"/>
                  </a:lnTo>
                  <a:lnTo>
                    <a:pt x="3941" y="49117"/>
                  </a:lnTo>
                  <a:lnTo>
                    <a:pt x="3845" y="49193"/>
                  </a:lnTo>
                  <a:lnTo>
                    <a:pt x="3731" y="49251"/>
                  </a:lnTo>
                  <a:lnTo>
                    <a:pt x="3616" y="49270"/>
                  </a:lnTo>
                  <a:lnTo>
                    <a:pt x="3501" y="49289"/>
                  </a:lnTo>
                  <a:lnTo>
                    <a:pt x="2966" y="49289"/>
                  </a:lnTo>
                  <a:lnTo>
                    <a:pt x="2966" y="49289"/>
                  </a:lnTo>
                  <a:lnTo>
                    <a:pt x="2832" y="49270"/>
                  </a:lnTo>
                  <a:lnTo>
                    <a:pt x="2679" y="49232"/>
                  </a:lnTo>
                  <a:lnTo>
                    <a:pt x="2564" y="49155"/>
                  </a:lnTo>
                  <a:lnTo>
                    <a:pt x="2449" y="49079"/>
                  </a:lnTo>
                  <a:lnTo>
                    <a:pt x="2354" y="48964"/>
                  </a:lnTo>
                  <a:lnTo>
                    <a:pt x="2277" y="48849"/>
                  </a:lnTo>
                  <a:lnTo>
                    <a:pt x="2220" y="48715"/>
                  </a:lnTo>
                  <a:lnTo>
                    <a:pt x="2200" y="48562"/>
                  </a:lnTo>
                  <a:lnTo>
                    <a:pt x="2200" y="48562"/>
                  </a:lnTo>
                  <a:lnTo>
                    <a:pt x="1971" y="45311"/>
                  </a:lnTo>
                  <a:lnTo>
                    <a:pt x="1608" y="40032"/>
                  </a:lnTo>
                  <a:lnTo>
                    <a:pt x="1187" y="33395"/>
                  </a:lnTo>
                  <a:lnTo>
                    <a:pt x="957" y="29780"/>
                  </a:lnTo>
                  <a:lnTo>
                    <a:pt x="747" y="26069"/>
                  </a:lnTo>
                  <a:lnTo>
                    <a:pt x="556" y="22340"/>
                  </a:lnTo>
                  <a:lnTo>
                    <a:pt x="364" y="18706"/>
                  </a:lnTo>
                  <a:lnTo>
                    <a:pt x="211" y="15206"/>
                  </a:lnTo>
                  <a:lnTo>
                    <a:pt x="97" y="11954"/>
                  </a:lnTo>
                  <a:lnTo>
                    <a:pt x="39" y="9047"/>
                  </a:lnTo>
                  <a:lnTo>
                    <a:pt x="20" y="7727"/>
                  </a:lnTo>
                  <a:lnTo>
                    <a:pt x="1" y="6522"/>
                  </a:lnTo>
                  <a:lnTo>
                    <a:pt x="20" y="5451"/>
                  </a:lnTo>
                  <a:lnTo>
                    <a:pt x="39" y="4495"/>
                  </a:lnTo>
                  <a:lnTo>
                    <a:pt x="97" y="3691"/>
                  </a:lnTo>
                  <a:lnTo>
                    <a:pt x="154" y="3060"/>
                  </a:lnTo>
                  <a:lnTo>
                    <a:pt x="154" y="3060"/>
                  </a:lnTo>
                  <a:lnTo>
                    <a:pt x="230" y="2563"/>
                  </a:lnTo>
                  <a:lnTo>
                    <a:pt x="326" y="2123"/>
                  </a:lnTo>
                  <a:lnTo>
                    <a:pt x="460" y="1741"/>
                  </a:lnTo>
                  <a:lnTo>
                    <a:pt x="632" y="1377"/>
                  </a:lnTo>
                  <a:lnTo>
                    <a:pt x="804" y="1090"/>
                  </a:lnTo>
                  <a:lnTo>
                    <a:pt x="1015" y="822"/>
                  </a:lnTo>
                  <a:lnTo>
                    <a:pt x="1244" y="612"/>
                  </a:lnTo>
                  <a:lnTo>
                    <a:pt x="1493" y="421"/>
                  </a:lnTo>
                  <a:lnTo>
                    <a:pt x="1741" y="268"/>
                  </a:lnTo>
                  <a:lnTo>
                    <a:pt x="2028" y="153"/>
                  </a:lnTo>
                  <a:lnTo>
                    <a:pt x="2315" y="77"/>
                  </a:lnTo>
                  <a:lnTo>
                    <a:pt x="2621" y="38"/>
                  </a:lnTo>
                  <a:lnTo>
                    <a:pt x="2946" y="0"/>
                  </a:lnTo>
                  <a:lnTo>
                    <a:pt x="3252" y="0"/>
                  </a:lnTo>
                  <a:lnTo>
                    <a:pt x="3597" y="38"/>
                  </a:lnTo>
                  <a:lnTo>
                    <a:pt x="3922" y="77"/>
                  </a:lnTo>
                  <a:lnTo>
                    <a:pt x="3922" y="77"/>
                  </a:lnTo>
                  <a:lnTo>
                    <a:pt x="4209" y="134"/>
                  </a:lnTo>
                  <a:lnTo>
                    <a:pt x="4496" y="210"/>
                  </a:lnTo>
                  <a:lnTo>
                    <a:pt x="4783" y="287"/>
                  </a:lnTo>
                  <a:lnTo>
                    <a:pt x="5069" y="383"/>
                  </a:lnTo>
                  <a:lnTo>
                    <a:pt x="5337" y="497"/>
                  </a:lnTo>
                  <a:lnTo>
                    <a:pt x="5586" y="612"/>
                  </a:lnTo>
                  <a:lnTo>
                    <a:pt x="5854" y="746"/>
                  </a:lnTo>
                  <a:lnTo>
                    <a:pt x="6083" y="899"/>
                  </a:lnTo>
                  <a:lnTo>
                    <a:pt x="6332" y="1052"/>
                  </a:lnTo>
                  <a:lnTo>
                    <a:pt x="6561" y="1205"/>
                  </a:lnTo>
                  <a:lnTo>
                    <a:pt x="6791" y="1396"/>
                  </a:lnTo>
                  <a:lnTo>
                    <a:pt x="7001" y="1568"/>
                  </a:lnTo>
                  <a:lnTo>
                    <a:pt x="7212" y="1760"/>
                  </a:lnTo>
                  <a:lnTo>
                    <a:pt x="7403" y="1970"/>
                  </a:lnTo>
                  <a:lnTo>
                    <a:pt x="7594" y="2180"/>
                  </a:lnTo>
                  <a:lnTo>
                    <a:pt x="7785" y="2391"/>
                  </a:lnTo>
                  <a:lnTo>
                    <a:pt x="7938" y="2620"/>
                  </a:lnTo>
                  <a:lnTo>
                    <a:pt x="8111" y="2850"/>
                  </a:lnTo>
                  <a:lnTo>
                    <a:pt x="8264" y="3099"/>
                  </a:lnTo>
                  <a:lnTo>
                    <a:pt x="8397" y="3347"/>
                  </a:lnTo>
                  <a:lnTo>
                    <a:pt x="8531" y="3596"/>
                  </a:lnTo>
                  <a:lnTo>
                    <a:pt x="8646" y="3864"/>
                  </a:lnTo>
                  <a:lnTo>
                    <a:pt x="8742" y="4131"/>
                  </a:lnTo>
                  <a:lnTo>
                    <a:pt x="8837" y="4399"/>
                  </a:lnTo>
                  <a:lnTo>
                    <a:pt x="8933" y="4667"/>
                  </a:lnTo>
                  <a:lnTo>
                    <a:pt x="9010" y="4954"/>
                  </a:lnTo>
                  <a:lnTo>
                    <a:pt x="9067" y="5241"/>
                  </a:lnTo>
                  <a:lnTo>
                    <a:pt x="9105" y="5528"/>
                  </a:lnTo>
                  <a:lnTo>
                    <a:pt x="9143" y="5814"/>
                  </a:lnTo>
                  <a:lnTo>
                    <a:pt x="9163" y="6101"/>
                  </a:lnTo>
                  <a:lnTo>
                    <a:pt x="9182" y="6407"/>
                  </a:lnTo>
                  <a:lnTo>
                    <a:pt x="9163"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6"/>
            <p:cNvSpPr/>
            <p:nvPr/>
          </p:nvSpPr>
          <p:spPr>
            <a:xfrm flipH="1">
              <a:off x="1670604" y="4392448"/>
              <a:ext cx="79109" cy="64638"/>
            </a:xfrm>
            <a:custGeom>
              <a:avLst/>
              <a:gdLst/>
              <a:ahLst/>
              <a:cxnLst/>
              <a:rect l="l" t="t" r="r" b="b"/>
              <a:pathLst>
                <a:path w="2296" h="1876" extrusionOk="0">
                  <a:moveTo>
                    <a:pt x="2296" y="995"/>
                  </a:moveTo>
                  <a:lnTo>
                    <a:pt x="2296" y="995"/>
                  </a:lnTo>
                  <a:lnTo>
                    <a:pt x="2124" y="1875"/>
                  </a:lnTo>
                  <a:lnTo>
                    <a:pt x="2124" y="1875"/>
                  </a:lnTo>
                  <a:lnTo>
                    <a:pt x="2296" y="995"/>
                  </a:lnTo>
                  <a:close/>
                  <a:moveTo>
                    <a:pt x="1" y="1"/>
                  </a:moveTo>
                  <a:lnTo>
                    <a:pt x="1" y="1"/>
                  </a:lnTo>
                  <a:lnTo>
                    <a:pt x="1" y="1"/>
                  </a:lnTo>
                  <a:lnTo>
                    <a:pt x="134" y="1722"/>
                  </a:lnTo>
                  <a:lnTo>
                    <a:pt x="134" y="17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6"/>
            <p:cNvSpPr/>
            <p:nvPr/>
          </p:nvSpPr>
          <p:spPr>
            <a:xfrm flipH="1">
              <a:off x="1670602" y="4426732"/>
              <a:ext cx="5961" cy="30355"/>
            </a:xfrm>
            <a:custGeom>
              <a:avLst/>
              <a:gdLst/>
              <a:ahLst/>
              <a:cxnLst/>
              <a:rect l="l" t="t" r="r" b="b"/>
              <a:pathLst>
                <a:path w="173" h="881" fill="none" extrusionOk="0">
                  <a:moveTo>
                    <a:pt x="173" y="0"/>
                  </a:moveTo>
                  <a:lnTo>
                    <a:pt x="173" y="0"/>
                  </a:lnTo>
                  <a:lnTo>
                    <a:pt x="1" y="880"/>
                  </a:lnTo>
                  <a:lnTo>
                    <a:pt x="1" y="88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6"/>
            <p:cNvSpPr/>
            <p:nvPr/>
          </p:nvSpPr>
          <p:spPr>
            <a:xfrm flipH="1">
              <a:off x="1745061" y="4392448"/>
              <a:ext cx="4651" cy="59366"/>
            </a:xfrm>
            <a:custGeom>
              <a:avLst/>
              <a:gdLst/>
              <a:ahLst/>
              <a:cxnLst/>
              <a:rect l="l" t="t" r="r" b="b"/>
              <a:pathLst>
                <a:path w="135" h="1723" fill="none" extrusionOk="0">
                  <a:moveTo>
                    <a:pt x="1" y="1"/>
                  </a:moveTo>
                  <a:lnTo>
                    <a:pt x="1" y="1"/>
                  </a:lnTo>
                  <a:lnTo>
                    <a:pt x="1" y="1"/>
                  </a:lnTo>
                  <a:lnTo>
                    <a:pt x="134" y="1722"/>
                  </a:lnTo>
                  <a:lnTo>
                    <a:pt x="134" y="1722"/>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6"/>
            <p:cNvSpPr/>
            <p:nvPr/>
          </p:nvSpPr>
          <p:spPr>
            <a:xfrm flipH="1">
              <a:off x="1664678" y="4388520"/>
              <a:ext cx="85035" cy="88308"/>
            </a:xfrm>
            <a:custGeom>
              <a:avLst/>
              <a:gdLst/>
              <a:ahLst/>
              <a:cxnLst/>
              <a:rect l="l" t="t" r="r" b="b"/>
              <a:pathLst>
                <a:path w="2468" h="2563" extrusionOk="0">
                  <a:moveTo>
                    <a:pt x="1129" y="421"/>
                  </a:moveTo>
                  <a:lnTo>
                    <a:pt x="1148" y="784"/>
                  </a:lnTo>
                  <a:lnTo>
                    <a:pt x="1072" y="784"/>
                  </a:lnTo>
                  <a:lnTo>
                    <a:pt x="1053" y="421"/>
                  </a:lnTo>
                  <a:close/>
                  <a:moveTo>
                    <a:pt x="785" y="0"/>
                  </a:moveTo>
                  <a:lnTo>
                    <a:pt x="517" y="38"/>
                  </a:lnTo>
                  <a:lnTo>
                    <a:pt x="268" y="57"/>
                  </a:lnTo>
                  <a:lnTo>
                    <a:pt x="1" y="115"/>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550" y="2544"/>
                  </a:lnTo>
                  <a:lnTo>
                    <a:pt x="1665" y="2525"/>
                  </a:lnTo>
                  <a:lnTo>
                    <a:pt x="1779" y="2467"/>
                  </a:lnTo>
                  <a:lnTo>
                    <a:pt x="1875" y="2391"/>
                  </a:lnTo>
                  <a:lnTo>
                    <a:pt x="1971" y="2314"/>
                  </a:lnTo>
                  <a:lnTo>
                    <a:pt x="2028" y="2219"/>
                  </a:lnTo>
                  <a:lnTo>
                    <a:pt x="2085" y="2104"/>
                  </a:lnTo>
                  <a:lnTo>
                    <a:pt x="2124" y="1989"/>
                  </a:lnTo>
                  <a:lnTo>
                    <a:pt x="2296" y="1109"/>
                  </a:lnTo>
                  <a:lnTo>
                    <a:pt x="2468" y="153"/>
                  </a:lnTo>
                  <a:lnTo>
                    <a:pt x="2143" y="96"/>
                  </a:lnTo>
                  <a:lnTo>
                    <a:pt x="1798" y="38"/>
                  </a:lnTo>
                  <a:lnTo>
                    <a:pt x="1473" y="0"/>
                  </a:lnTo>
                  <a:lnTo>
                    <a:pt x="1110" y="0"/>
                  </a:lnTo>
                  <a:lnTo>
                    <a:pt x="1110" y="57"/>
                  </a:lnTo>
                  <a:lnTo>
                    <a:pt x="1053" y="57"/>
                  </a:lnTo>
                  <a:lnTo>
                    <a:pt x="1033"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6"/>
            <p:cNvSpPr/>
            <p:nvPr/>
          </p:nvSpPr>
          <p:spPr>
            <a:xfrm flipH="1">
              <a:off x="1710123" y="4402991"/>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6"/>
            <p:cNvSpPr/>
            <p:nvPr/>
          </p:nvSpPr>
          <p:spPr>
            <a:xfrm flipH="1">
              <a:off x="1664678" y="4388520"/>
              <a:ext cx="85035" cy="88308"/>
            </a:xfrm>
            <a:custGeom>
              <a:avLst/>
              <a:gdLst/>
              <a:ahLst/>
              <a:cxnLst/>
              <a:rect l="l" t="t" r="r" b="b"/>
              <a:pathLst>
                <a:path w="2468" h="2563" fill="none" extrusionOk="0">
                  <a:moveTo>
                    <a:pt x="1129" y="0"/>
                  </a:moveTo>
                  <a:lnTo>
                    <a:pt x="1129" y="0"/>
                  </a:lnTo>
                  <a:lnTo>
                    <a:pt x="1110" y="0"/>
                  </a:lnTo>
                  <a:lnTo>
                    <a:pt x="1110" y="0"/>
                  </a:lnTo>
                  <a:lnTo>
                    <a:pt x="1110" y="57"/>
                  </a:lnTo>
                  <a:lnTo>
                    <a:pt x="1053" y="57"/>
                  </a:lnTo>
                  <a:lnTo>
                    <a:pt x="1053" y="57"/>
                  </a:lnTo>
                  <a:lnTo>
                    <a:pt x="1033" y="0"/>
                  </a:lnTo>
                  <a:lnTo>
                    <a:pt x="1033" y="0"/>
                  </a:lnTo>
                  <a:lnTo>
                    <a:pt x="785" y="0"/>
                  </a:lnTo>
                  <a:lnTo>
                    <a:pt x="517" y="38"/>
                  </a:lnTo>
                  <a:lnTo>
                    <a:pt x="268" y="57"/>
                  </a:lnTo>
                  <a:lnTo>
                    <a:pt x="1" y="115"/>
                  </a:lnTo>
                  <a:lnTo>
                    <a:pt x="1" y="115"/>
                  </a:lnTo>
                  <a:lnTo>
                    <a:pt x="134" y="1836"/>
                  </a:lnTo>
                  <a:lnTo>
                    <a:pt x="134" y="1836"/>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435" y="2563"/>
                  </a:lnTo>
                  <a:lnTo>
                    <a:pt x="1550" y="2544"/>
                  </a:lnTo>
                  <a:lnTo>
                    <a:pt x="1665" y="2525"/>
                  </a:lnTo>
                  <a:lnTo>
                    <a:pt x="1779" y="2467"/>
                  </a:lnTo>
                  <a:lnTo>
                    <a:pt x="1875" y="2391"/>
                  </a:lnTo>
                  <a:lnTo>
                    <a:pt x="1971" y="2314"/>
                  </a:lnTo>
                  <a:lnTo>
                    <a:pt x="2028" y="2219"/>
                  </a:lnTo>
                  <a:lnTo>
                    <a:pt x="2085" y="2104"/>
                  </a:lnTo>
                  <a:lnTo>
                    <a:pt x="2124" y="1989"/>
                  </a:lnTo>
                  <a:lnTo>
                    <a:pt x="2124" y="1989"/>
                  </a:lnTo>
                  <a:lnTo>
                    <a:pt x="2124" y="1989"/>
                  </a:lnTo>
                  <a:lnTo>
                    <a:pt x="2296" y="1109"/>
                  </a:lnTo>
                  <a:lnTo>
                    <a:pt x="2296" y="1109"/>
                  </a:lnTo>
                  <a:lnTo>
                    <a:pt x="2468" y="153"/>
                  </a:lnTo>
                  <a:lnTo>
                    <a:pt x="2468" y="153"/>
                  </a:lnTo>
                  <a:lnTo>
                    <a:pt x="2143" y="96"/>
                  </a:lnTo>
                  <a:lnTo>
                    <a:pt x="1798" y="38"/>
                  </a:lnTo>
                  <a:lnTo>
                    <a:pt x="1473" y="0"/>
                  </a:lnTo>
                  <a:lnTo>
                    <a:pt x="11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6"/>
            <p:cNvSpPr/>
            <p:nvPr/>
          </p:nvSpPr>
          <p:spPr>
            <a:xfrm flipH="1">
              <a:off x="1505178" y="3009178"/>
              <a:ext cx="34" cy="9268"/>
            </a:xfrm>
            <a:custGeom>
              <a:avLst/>
              <a:gdLst/>
              <a:ahLst/>
              <a:cxnLst/>
              <a:rect l="l" t="t" r="r" b="b"/>
              <a:pathLst>
                <a:path w="1" h="269" extrusionOk="0">
                  <a:moveTo>
                    <a:pt x="1" y="268"/>
                  </a:moveTo>
                  <a:lnTo>
                    <a:pt x="1" y="268"/>
                  </a:lnTo>
                  <a:lnTo>
                    <a:pt x="1" y="268"/>
                  </a:lnTo>
                  <a:lnTo>
                    <a:pt x="1" y="268"/>
                  </a:lnTo>
                  <a:lnTo>
                    <a:pt x="1" y="268"/>
                  </a:lnTo>
                  <a:close/>
                  <a:moveTo>
                    <a:pt x="1" y="230"/>
                  </a:moveTo>
                  <a:lnTo>
                    <a:pt x="1" y="230"/>
                  </a:lnTo>
                  <a:lnTo>
                    <a:pt x="1" y="249"/>
                  </a:lnTo>
                  <a:lnTo>
                    <a:pt x="1" y="249"/>
                  </a:lnTo>
                  <a:lnTo>
                    <a:pt x="1" y="230"/>
                  </a:lnTo>
                  <a:close/>
                  <a:moveTo>
                    <a:pt x="1" y="211"/>
                  </a:moveTo>
                  <a:lnTo>
                    <a:pt x="1" y="211"/>
                  </a:lnTo>
                  <a:lnTo>
                    <a:pt x="1" y="230"/>
                  </a:lnTo>
                  <a:lnTo>
                    <a:pt x="1" y="230"/>
                  </a:lnTo>
                  <a:lnTo>
                    <a:pt x="1" y="211"/>
                  </a:lnTo>
                  <a:close/>
                  <a:moveTo>
                    <a:pt x="1" y="172"/>
                  </a:moveTo>
                  <a:lnTo>
                    <a:pt x="1" y="172"/>
                  </a:lnTo>
                  <a:lnTo>
                    <a:pt x="1" y="211"/>
                  </a:lnTo>
                  <a:lnTo>
                    <a:pt x="1" y="211"/>
                  </a:lnTo>
                  <a:lnTo>
                    <a:pt x="1" y="172"/>
                  </a:lnTo>
                  <a:close/>
                  <a:moveTo>
                    <a:pt x="1" y="96"/>
                  </a:moveTo>
                  <a:lnTo>
                    <a:pt x="1" y="96"/>
                  </a:lnTo>
                  <a:lnTo>
                    <a:pt x="1" y="172"/>
                  </a:lnTo>
                  <a:lnTo>
                    <a:pt x="1" y="172"/>
                  </a:lnTo>
                  <a:lnTo>
                    <a:pt x="1" y="96"/>
                  </a:lnTo>
                  <a:close/>
                  <a:moveTo>
                    <a:pt x="1" y="58"/>
                  </a:moveTo>
                  <a:lnTo>
                    <a:pt x="1" y="58"/>
                  </a:lnTo>
                  <a:lnTo>
                    <a:pt x="1" y="96"/>
                  </a:lnTo>
                  <a:lnTo>
                    <a:pt x="1" y="96"/>
                  </a:lnTo>
                  <a:lnTo>
                    <a:pt x="1" y="58"/>
                  </a:lnTo>
                  <a:close/>
                  <a:moveTo>
                    <a:pt x="1" y="0"/>
                  </a:moveTo>
                  <a:lnTo>
                    <a:pt x="1" y="0"/>
                  </a:lnTo>
                  <a:lnTo>
                    <a:pt x="1" y="39"/>
                  </a:lnTo>
                  <a:lnTo>
                    <a:pt x="1" y="3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6"/>
            <p:cNvSpPr/>
            <p:nvPr/>
          </p:nvSpPr>
          <p:spPr>
            <a:xfrm flipH="1">
              <a:off x="1505178" y="3018412"/>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6"/>
            <p:cNvSpPr/>
            <p:nvPr/>
          </p:nvSpPr>
          <p:spPr>
            <a:xfrm flipH="1">
              <a:off x="1505178" y="3017068"/>
              <a:ext cx="34" cy="689"/>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6"/>
            <p:cNvSpPr/>
            <p:nvPr/>
          </p:nvSpPr>
          <p:spPr>
            <a:xfrm flipH="1">
              <a:off x="1505178" y="3016414"/>
              <a:ext cx="34" cy="689"/>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6"/>
            <p:cNvSpPr/>
            <p:nvPr/>
          </p:nvSpPr>
          <p:spPr>
            <a:xfrm flipH="1">
              <a:off x="1505178" y="3015104"/>
              <a:ext cx="34" cy="134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6"/>
            <p:cNvSpPr/>
            <p:nvPr/>
          </p:nvSpPr>
          <p:spPr>
            <a:xfrm flipH="1">
              <a:off x="1505178" y="3012451"/>
              <a:ext cx="34" cy="2687"/>
            </a:xfrm>
            <a:custGeom>
              <a:avLst/>
              <a:gdLst/>
              <a:ahLst/>
              <a:cxnLst/>
              <a:rect l="l" t="t" r="r" b="b"/>
              <a:pathLst>
                <a:path w="1" h="78" fill="none" extrusionOk="0">
                  <a:moveTo>
                    <a:pt x="1" y="1"/>
                  </a:moveTo>
                  <a:lnTo>
                    <a:pt x="1" y="1"/>
                  </a:lnTo>
                  <a:lnTo>
                    <a:pt x="1" y="77"/>
                  </a:lnTo>
                  <a:lnTo>
                    <a:pt x="1" y="77"/>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6"/>
            <p:cNvSpPr/>
            <p:nvPr/>
          </p:nvSpPr>
          <p:spPr>
            <a:xfrm flipH="1">
              <a:off x="1505178" y="3011142"/>
              <a:ext cx="34" cy="1344"/>
            </a:xfrm>
            <a:custGeom>
              <a:avLst/>
              <a:gdLst/>
              <a:ahLst/>
              <a:cxnLst/>
              <a:rect l="l" t="t" r="r" b="b"/>
              <a:pathLst>
                <a:path w="1" h="39" fill="none" extrusionOk="0">
                  <a:moveTo>
                    <a:pt x="1" y="1"/>
                  </a:moveTo>
                  <a:lnTo>
                    <a:pt x="1" y="1"/>
                  </a:lnTo>
                  <a:lnTo>
                    <a:pt x="1" y="39"/>
                  </a:lnTo>
                  <a:lnTo>
                    <a:pt x="1" y="39"/>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6"/>
            <p:cNvSpPr/>
            <p:nvPr/>
          </p:nvSpPr>
          <p:spPr>
            <a:xfrm flipH="1">
              <a:off x="1505178" y="3009178"/>
              <a:ext cx="34" cy="134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6"/>
            <p:cNvSpPr/>
            <p:nvPr/>
          </p:nvSpPr>
          <p:spPr>
            <a:xfrm flipH="1">
              <a:off x="1504533" y="2963696"/>
              <a:ext cx="315677" cy="738784"/>
            </a:xfrm>
            <a:custGeom>
              <a:avLst/>
              <a:gdLst/>
              <a:ahLst/>
              <a:cxnLst/>
              <a:rect l="l" t="t" r="r" b="b"/>
              <a:pathLst>
                <a:path w="9162" h="21442" extrusionOk="0">
                  <a:moveTo>
                    <a:pt x="2027" y="3214"/>
                  </a:moveTo>
                  <a:lnTo>
                    <a:pt x="2008" y="3577"/>
                  </a:lnTo>
                  <a:lnTo>
                    <a:pt x="1932" y="3577"/>
                  </a:lnTo>
                  <a:lnTo>
                    <a:pt x="1951" y="3214"/>
                  </a:lnTo>
                  <a:close/>
                  <a:moveTo>
                    <a:pt x="1989" y="3941"/>
                  </a:moveTo>
                  <a:lnTo>
                    <a:pt x="1989" y="4304"/>
                  </a:lnTo>
                  <a:lnTo>
                    <a:pt x="1913" y="4304"/>
                  </a:lnTo>
                  <a:lnTo>
                    <a:pt x="1913" y="3941"/>
                  </a:lnTo>
                  <a:close/>
                  <a:moveTo>
                    <a:pt x="1970" y="4667"/>
                  </a:moveTo>
                  <a:lnTo>
                    <a:pt x="1970" y="5031"/>
                  </a:lnTo>
                  <a:lnTo>
                    <a:pt x="1894" y="5031"/>
                  </a:lnTo>
                  <a:lnTo>
                    <a:pt x="1913" y="4667"/>
                  </a:lnTo>
                  <a:close/>
                  <a:moveTo>
                    <a:pt x="1970" y="5394"/>
                  </a:moveTo>
                  <a:lnTo>
                    <a:pt x="1970" y="5758"/>
                  </a:lnTo>
                  <a:lnTo>
                    <a:pt x="1894" y="5758"/>
                  </a:lnTo>
                  <a:lnTo>
                    <a:pt x="1894" y="5394"/>
                  </a:lnTo>
                  <a:close/>
                  <a:moveTo>
                    <a:pt x="1970" y="6121"/>
                  </a:moveTo>
                  <a:lnTo>
                    <a:pt x="1970" y="6484"/>
                  </a:lnTo>
                  <a:lnTo>
                    <a:pt x="1894" y="6484"/>
                  </a:lnTo>
                  <a:lnTo>
                    <a:pt x="1894" y="6121"/>
                  </a:lnTo>
                  <a:close/>
                  <a:moveTo>
                    <a:pt x="1970" y="6848"/>
                  </a:moveTo>
                  <a:lnTo>
                    <a:pt x="1970" y="7211"/>
                  </a:lnTo>
                  <a:lnTo>
                    <a:pt x="1913" y="7211"/>
                  </a:lnTo>
                  <a:lnTo>
                    <a:pt x="1894" y="6848"/>
                  </a:lnTo>
                  <a:close/>
                  <a:moveTo>
                    <a:pt x="1989" y="7575"/>
                  </a:moveTo>
                  <a:lnTo>
                    <a:pt x="1989" y="7938"/>
                  </a:lnTo>
                  <a:lnTo>
                    <a:pt x="1913" y="7938"/>
                  </a:lnTo>
                  <a:lnTo>
                    <a:pt x="1913" y="7575"/>
                  </a:lnTo>
                  <a:close/>
                  <a:moveTo>
                    <a:pt x="1989" y="8301"/>
                  </a:moveTo>
                  <a:lnTo>
                    <a:pt x="1989" y="8665"/>
                  </a:lnTo>
                  <a:lnTo>
                    <a:pt x="1932" y="8665"/>
                  </a:lnTo>
                  <a:lnTo>
                    <a:pt x="1913" y="8301"/>
                  </a:lnTo>
                  <a:close/>
                  <a:moveTo>
                    <a:pt x="2008" y="9028"/>
                  </a:moveTo>
                  <a:lnTo>
                    <a:pt x="2008" y="9392"/>
                  </a:lnTo>
                  <a:lnTo>
                    <a:pt x="1932" y="9392"/>
                  </a:lnTo>
                  <a:lnTo>
                    <a:pt x="1932" y="9028"/>
                  </a:lnTo>
                  <a:close/>
                  <a:moveTo>
                    <a:pt x="2008" y="9755"/>
                  </a:moveTo>
                  <a:lnTo>
                    <a:pt x="2027" y="10118"/>
                  </a:lnTo>
                  <a:lnTo>
                    <a:pt x="1951" y="10118"/>
                  </a:lnTo>
                  <a:lnTo>
                    <a:pt x="1951" y="9755"/>
                  </a:lnTo>
                  <a:close/>
                  <a:moveTo>
                    <a:pt x="2027" y="10482"/>
                  </a:moveTo>
                  <a:lnTo>
                    <a:pt x="2047" y="10845"/>
                  </a:lnTo>
                  <a:lnTo>
                    <a:pt x="1970" y="10845"/>
                  </a:lnTo>
                  <a:lnTo>
                    <a:pt x="1951" y="10482"/>
                  </a:lnTo>
                  <a:close/>
                  <a:moveTo>
                    <a:pt x="2047" y="11209"/>
                  </a:moveTo>
                  <a:lnTo>
                    <a:pt x="2047" y="11572"/>
                  </a:lnTo>
                  <a:lnTo>
                    <a:pt x="1989" y="11591"/>
                  </a:lnTo>
                  <a:lnTo>
                    <a:pt x="1970" y="11228"/>
                  </a:lnTo>
                  <a:lnTo>
                    <a:pt x="2047" y="11209"/>
                  </a:lnTo>
                  <a:close/>
                  <a:moveTo>
                    <a:pt x="2066" y="11935"/>
                  </a:moveTo>
                  <a:lnTo>
                    <a:pt x="2066" y="12299"/>
                  </a:lnTo>
                  <a:lnTo>
                    <a:pt x="1989" y="12318"/>
                  </a:lnTo>
                  <a:lnTo>
                    <a:pt x="1989" y="11955"/>
                  </a:lnTo>
                  <a:lnTo>
                    <a:pt x="2066" y="11935"/>
                  </a:lnTo>
                  <a:close/>
                  <a:moveTo>
                    <a:pt x="2085" y="12662"/>
                  </a:moveTo>
                  <a:lnTo>
                    <a:pt x="2085" y="13045"/>
                  </a:lnTo>
                  <a:lnTo>
                    <a:pt x="2008" y="13045"/>
                  </a:lnTo>
                  <a:lnTo>
                    <a:pt x="2008" y="12681"/>
                  </a:lnTo>
                  <a:lnTo>
                    <a:pt x="2085" y="12662"/>
                  </a:lnTo>
                  <a:close/>
                  <a:moveTo>
                    <a:pt x="2104" y="13408"/>
                  </a:moveTo>
                  <a:lnTo>
                    <a:pt x="2104" y="13772"/>
                  </a:lnTo>
                  <a:lnTo>
                    <a:pt x="2027" y="13772"/>
                  </a:lnTo>
                  <a:lnTo>
                    <a:pt x="2027" y="13408"/>
                  </a:lnTo>
                  <a:close/>
                  <a:moveTo>
                    <a:pt x="2123" y="14135"/>
                  </a:moveTo>
                  <a:lnTo>
                    <a:pt x="2123" y="14498"/>
                  </a:lnTo>
                  <a:lnTo>
                    <a:pt x="2066" y="14498"/>
                  </a:lnTo>
                  <a:lnTo>
                    <a:pt x="2047" y="14135"/>
                  </a:lnTo>
                  <a:close/>
                  <a:moveTo>
                    <a:pt x="2142" y="14862"/>
                  </a:moveTo>
                  <a:lnTo>
                    <a:pt x="2142" y="15225"/>
                  </a:lnTo>
                  <a:lnTo>
                    <a:pt x="2085" y="15225"/>
                  </a:lnTo>
                  <a:lnTo>
                    <a:pt x="2066" y="14862"/>
                  </a:lnTo>
                  <a:close/>
                  <a:moveTo>
                    <a:pt x="2161" y="15589"/>
                  </a:moveTo>
                  <a:lnTo>
                    <a:pt x="2180" y="15952"/>
                  </a:lnTo>
                  <a:lnTo>
                    <a:pt x="2104" y="15952"/>
                  </a:lnTo>
                  <a:lnTo>
                    <a:pt x="2085" y="15589"/>
                  </a:lnTo>
                  <a:close/>
                  <a:moveTo>
                    <a:pt x="2180" y="16315"/>
                  </a:moveTo>
                  <a:lnTo>
                    <a:pt x="2200" y="16679"/>
                  </a:lnTo>
                  <a:lnTo>
                    <a:pt x="2123" y="16679"/>
                  </a:lnTo>
                  <a:lnTo>
                    <a:pt x="2104" y="16315"/>
                  </a:lnTo>
                  <a:close/>
                  <a:moveTo>
                    <a:pt x="2200" y="17042"/>
                  </a:moveTo>
                  <a:lnTo>
                    <a:pt x="2219" y="17406"/>
                  </a:lnTo>
                  <a:lnTo>
                    <a:pt x="2142" y="17406"/>
                  </a:lnTo>
                  <a:lnTo>
                    <a:pt x="2142" y="17042"/>
                  </a:lnTo>
                  <a:close/>
                  <a:moveTo>
                    <a:pt x="2238" y="17769"/>
                  </a:moveTo>
                  <a:lnTo>
                    <a:pt x="2238" y="18132"/>
                  </a:lnTo>
                  <a:lnTo>
                    <a:pt x="2161" y="18132"/>
                  </a:lnTo>
                  <a:lnTo>
                    <a:pt x="2161" y="17769"/>
                  </a:lnTo>
                  <a:close/>
                  <a:moveTo>
                    <a:pt x="2257" y="18496"/>
                  </a:moveTo>
                  <a:lnTo>
                    <a:pt x="2257" y="18859"/>
                  </a:lnTo>
                  <a:lnTo>
                    <a:pt x="2200" y="18859"/>
                  </a:lnTo>
                  <a:lnTo>
                    <a:pt x="2180" y="18496"/>
                  </a:lnTo>
                  <a:close/>
                  <a:moveTo>
                    <a:pt x="2276" y="19223"/>
                  </a:moveTo>
                  <a:lnTo>
                    <a:pt x="2295" y="19586"/>
                  </a:lnTo>
                  <a:lnTo>
                    <a:pt x="2219" y="19586"/>
                  </a:lnTo>
                  <a:lnTo>
                    <a:pt x="2200" y="19223"/>
                  </a:lnTo>
                  <a:close/>
                  <a:moveTo>
                    <a:pt x="9066" y="1"/>
                  </a:moveTo>
                  <a:lnTo>
                    <a:pt x="8951" y="287"/>
                  </a:lnTo>
                  <a:lnTo>
                    <a:pt x="8798" y="574"/>
                  </a:lnTo>
                  <a:lnTo>
                    <a:pt x="8626" y="823"/>
                  </a:lnTo>
                  <a:lnTo>
                    <a:pt x="8416" y="1053"/>
                  </a:lnTo>
                  <a:lnTo>
                    <a:pt x="8186" y="1263"/>
                  </a:lnTo>
                  <a:lnTo>
                    <a:pt x="7918" y="1435"/>
                  </a:lnTo>
                  <a:lnTo>
                    <a:pt x="7632" y="1588"/>
                  </a:lnTo>
                  <a:lnTo>
                    <a:pt x="7345" y="1703"/>
                  </a:lnTo>
                  <a:lnTo>
                    <a:pt x="6713" y="1913"/>
                  </a:lnTo>
                  <a:lnTo>
                    <a:pt x="6082" y="2085"/>
                  </a:lnTo>
                  <a:lnTo>
                    <a:pt x="5126" y="2315"/>
                  </a:lnTo>
                  <a:lnTo>
                    <a:pt x="4189" y="2506"/>
                  </a:lnTo>
                  <a:lnTo>
                    <a:pt x="3271" y="2659"/>
                  </a:lnTo>
                  <a:lnTo>
                    <a:pt x="2353" y="2774"/>
                  </a:lnTo>
                  <a:lnTo>
                    <a:pt x="1760" y="2831"/>
                  </a:lnTo>
                  <a:lnTo>
                    <a:pt x="1167" y="2870"/>
                  </a:lnTo>
                  <a:lnTo>
                    <a:pt x="574" y="2889"/>
                  </a:lnTo>
                  <a:lnTo>
                    <a:pt x="0" y="2908"/>
                  </a:lnTo>
                  <a:lnTo>
                    <a:pt x="38" y="4801"/>
                  </a:lnTo>
                  <a:lnTo>
                    <a:pt x="96" y="6867"/>
                  </a:lnTo>
                  <a:lnTo>
                    <a:pt x="172" y="9086"/>
                  </a:lnTo>
                  <a:lnTo>
                    <a:pt x="268" y="11419"/>
                  </a:lnTo>
                  <a:lnTo>
                    <a:pt x="497" y="16354"/>
                  </a:lnTo>
                  <a:lnTo>
                    <a:pt x="765" y="21441"/>
                  </a:lnTo>
                  <a:lnTo>
                    <a:pt x="8339" y="13542"/>
                  </a:lnTo>
                  <a:lnTo>
                    <a:pt x="8511" y="11687"/>
                  </a:lnTo>
                  <a:lnTo>
                    <a:pt x="8645" y="9946"/>
                  </a:lnTo>
                  <a:lnTo>
                    <a:pt x="8875" y="6733"/>
                  </a:lnTo>
                  <a:lnTo>
                    <a:pt x="9028" y="3941"/>
                  </a:lnTo>
                  <a:lnTo>
                    <a:pt x="9143" y="1588"/>
                  </a:lnTo>
                  <a:lnTo>
                    <a:pt x="9143" y="1569"/>
                  </a:lnTo>
                  <a:lnTo>
                    <a:pt x="9143" y="1550"/>
                  </a:lnTo>
                  <a:lnTo>
                    <a:pt x="9143" y="1531"/>
                  </a:lnTo>
                  <a:lnTo>
                    <a:pt x="9143" y="1492"/>
                  </a:lnTo>
                  <a:lnTo>
                    <a:pt x="9143" y="1416"/>
                  </a:lnTo>
                  <a:lnTo>
                    <a:pt x="9143" y="1378"/>
                  </a:lnTo>
                  <a:lnTo>
                    <a:pt x="9143" y="1359"/>
                  </a:lnTo>
                  <a:lnTo>
                    <a:pt x="9143" y="1320"/>
                  </a:lnTo>
                  <a:lnTo>
                    <a:pt x="9162" y="1072"/>
                  </a:lnTo>
                  <a:lnTo>
                    <a:pt x="9123" y="536"/>
                  </a:lnTo>
                  <a:lnTo>
                    <a:pt x="9066"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6"/>
            <p:cNvSpPr/>
            <p:nvPr/>
          </p:nvSpPr>
          <p:spPr>
            <a:xfrm flipH="1">
              <a:off x="1741099" y="3626009"/>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6"/>
            <p:cNvSpPr/>
            <p:nvPr/>
          </p:nvSpPr>
          <p:spPr>
            <a:xfrm flipH="1">
              <a:off x="1742443" y="3600959"/>
              <a:ext cx="2653" cy="12576"/>
            </a:xfrm>
            <a:custGeom>
              <a:avLst/>
              <a:gdLst/>
              <a:ahLst/>
              <a:cxnLst/>
              <a:rect l="l" t="t" r="r" b="b"/>
              <a:pathLst>
                <a:path w="77" h="365" fill="none" extrusionOk="0">
                  <a:moveTo>
                    <a:pt x="20" y="364"/>
                  </a:moveTo>
                  <a:lnTo>
                    <a:pt x="20" y="364"/>
                  </a:lnTo>
                  <a:lnTo>
                    <a:pt x="0" y="1"/>
                  </a:lnTo>
                  <a:lnTo>
                    <a:pt x="77" y="1"/>
                  </a:lnTo>
                  <a:lnTo>
                    <a:pt x="77" y="1"/>
                  </a:lnTo>
                  <a:lnTo>
                    <a:pt x="77" y="364"/>
                  </a:lnTo>
                  <a:lnTo>
                    <a:pt x="77" y="364"/>
                  </a:lnTo>
                  <a:lnTo>
                    <a:pt x="77" y="364"/>
                  </a:lnTo>
                  <a:lnTo>
                    <a:pt x="77" y="364"/>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6"/>
            <p:cNvSpPr/>
            <p:nvPr/>
          </p:nvSpPr>
          <p:spPr>
            <a:xfrm flipH="1">
              <a:off x="1743097" y="3575944"/>
              <a:ext cx="2653" cy="12542"/>
            </a:xfrm>
            <a:custGeom>
              <a:avLst/>
              <a:gdLst/>
              <a:ahLst/>
              <a:cxnLst/>
              <a:rect l="l" t="t" r="r" b="b"/>
              <a:pathLst>
                <a:path w="77" h="364" fill="none" extrusionOk="0">
                  <a:moveTo>
                    <a:pt x="0" y="363"/>
                  </a:moveTo>
                  <a:lnTo>
                    <a:pt x="0" y="363"/>
                  </a:lnTo>
                  <a:lnTo>
                    <a:pt x="0" y="0"/>
                  </a:lnTo>
                  <a:lnTo>
                    <a:pt x="77" y="0"/>
                  </a:lnTo>
                  <a:lnTo>
                    <a:pt x="77" y="0"/>
                  </a:lnTo>
                  <a:lnTo>
                    <a:pt x="77" y="363"/>
                  </a:lnTo>
                  <a:lnTo>
                    <a:pt x="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6"/>
            <p:cNvSpPr/>
            <p:nvPr/>
          </p:nvSpPr>
          <p:spPr>
            <a:xfrm flipH="1">
              <a:off x="1743752" y="3550895"/>
              <a:ext cx="2653" cy="12542"/>
            </a:xfrm>
            <a:custGeom>
              <a:avLst/>
              <a:gdLst/>
              <a:ahLst/>
              <a:cxnLst/>
              <a:rect l="l" t="t" r="r" b="b"/>
              <a:pathLst>
                <a:path w="77" h="364" fill="none" extrusionOk="0">
                  <a:moveTo>
                    <a:pt x="0" y="364"/>
                  </a:moveTo>
                  <a:lnTo>
                    <a:pt x="0" y="364"/>
                  </a:lnTo>
                  <a:lnTo>
                    <a:pt x="0" y="0"/>
                  </a:lnTo>
                  <a:lnTo>
                    <a:pt x="58" y="0"/>
                  </a:lnTo>
                  <a:lnTo>
                    <a:pt x="58"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6"/>
            <p:cNvSpPr/>
            <p:nvPr/>
          </p:nvSpPr>
          <p:spPr>
            <a:xfrm flipH="1">
              <a:off x="1744407" y="3525845"/>
              <a:ext cx="3342" cy="12542"/>
            </a:xfrm>
            <a:custGeom>
              <a:avLst/>
              <a:gdLst/>
              <a:ahLst/>
              <a:cxnLst/>
              <a:rect l="l" t="t" r="r" b="b"/>
              <a:pathLst>
                <a:path w="97" h="364" fill="none" extrusionOk="0">
                  <a:moveTo>
                    <a:pt x="20" y="364"/>
                  </a:moveTo>
                  <a:lnTo>
                    <a:pt x="20" y="364"/>
                  </a:lnTo>
                  <a:lnTo>
                    <a:pt x="1" y="0"/>
                  </a:lnTo>
                  <a:lnTo>
                    <a:pt x="77" y="0"/>
                  </a:lnTo>
                  <a:lnTo>
                    <a:pt x="77" y="0"/>
                  </a:lnTo>
                  <a:lnTo>
                    <a:pt x="97" y="364"/>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6"/>
            <p:cNvSpPr/>
            <p:nvPr/>
          </p:nvSpPr>
          <p:spPr>
            <a:xfrm flipH="1">
              <a:off x="1745061" y="3500796"/>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6"/>
            <p:cNvSpPr/>
            <p:nvPr/>
          </p:nvSpPr>
          <p:spPr>
            <a:xfrm flipH="1">
              <a:off x="1746371" y="3475746"/>
              <a:ext cx="2687" cy="12576"/>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6"/>
            <p:cNvSpPr/>
            <p:nvPr/>
          </p:nvSpPr>
          <p:spPr>
            <a:xfrm flipH="1">
              <a:off x="1747025" y="3450731"/>
              <a:ext cx="2687" cy="12542"/>
            </a:xfrm>
            <a:custGeom>
              <a:avLst/>
              <a:gdLst/>
              <a:ahLst/>
              <a:cxnLst/>
              <a:rect l="l" t="t" r="r" b="b"/>
              <a:pathLst>
                <a:path w="78" h="364" fill="none" extrusionOk="0">
                  <a:moveTo>
                    <a:pt x="20" y="363"/>
                  </a:moveTo>
                  <a:lnTo>
                    <a:pt x="20" y="363"/>
                  </a:lnTo>
                  <a:lnTo>
                    <a:pt x="1" y="0"/>
                  </a:lnTo>
                  <a:lnTo>
                    <a:pt x="77" y="0"/>
                  </a:lnTo>
                  <a:lnTo>
                    <a:pt x="77" y="0"/>
                  </a:lnTo>
                  <a:lnTo>
                    <a:pt x="77" y="363"/>
                  </a:lnTo>
                  <a:lnTo>
                    <a:pt x="2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6"/>
            <p:cNvSpPr/>
            <p:nvPr/>
          </p:nvSpPr>
          <p:spPr>
            <a:xfrm flipH="1">
              <a:off x="1747715" y="342568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6"/>
            <p:cNvSpPr/>
            <p:nvPr/>
          </p:nvSpPr>
          <p:spPr>
            <a:xfrm flipH="1">
              <a:off x="1748369" y="3399978"/>
              <a:ext cx="2653" cy="13196"/>
            </a:xfrm>
            <a:custGeom>
              <a:avLst/>
              <a:gdLst/>
              <a:ahLst/>
              <a:cxnLst/>
              <a:rect l="l" t="t" r="r" b="b"/>
              <a:pathLst>
                <a:path w="77" h="383" fill="none" extrusionOk="0">
                  <a:moveTo>
                    <a:pt x="0" y="383"/>
                  </a:moveTo>
                  <a:lnTo>
                    <a:pt x="0" y="383"/>
                  </a:lnTo>
                  <a:lnTo>
                    <a:pt x="0" y="19"/>
                  </a:lnTo>
                  <a:lnTo>
                    <a:pt x="77" y="0"/>
                  </a:lnTo>
                  <a:lnTo>
                    <a:pt x="77" y="0"/>
                  </a:lnTo>
                  <a:lnTo>
                    <a:pt x="77" y="383"/>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6"/>
            <p:cNvSpPr/>
            <p:nvPr/>
          </p:nvSpPr>
          <p:spPr>
            <a:xfrm flipH="1">
              <a:off x="1749024" y="3374928"/>
              <a:ext cx="2653" cy="13231"/>
            </a:xfrm>
            <a:custGeom>
              <a:avLst/>
              <a:gdLst/>
              <a:ahLst/>
              <a:cxnLst/>
              <a:rect l="l" t="t" r="r" b="b"/>
              <a:pathLst>
                <a:path w="77" h="384" fill="none" extrusionOk="0">
                  <a:moveTo>
                    <a:pt x="0" y="383"/>
                  </a:moveTo>
                  <a:lnTo>
                    <a:pt x="0" y="383"/>
                  </a:lnTo>
                  <a:lnTo>
                    <a:pt x="0" y="20"/>
                  </a:lnTo>
                  <a:lnTo>
                    <a:pt x="77" y="0"/>
                  </a:lnTo>
                  <a:lnTo>
                    <a:pt x="77" y="0"/>
                  </a:lnTo>
                  <a:lnTo>
                    <a:pt x="77" y="364"/>
                  </a:lnTo>
                  <a:lnTo>
                    <a:pt x="77" y="364"/>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6"/>
            <p:cNvSpPr/>
            <p:nvPr/>
          </p:nvSpPr>
          <p:spPr>
            <a:xfrm flipH="1">
              <a:off x="1749679" y="3349879"/>
              <a:ext cx="2653" cy="13231"/>
            </a:xfrm>
            <a:custGeom>
              <a:avLst/>
              <a:gdLst/>
              <a:ahLst/>
              <a:cxnLst/>
              <a:rect l="l" t="t" r="r" b="b"/>
              <a:pathLst>
                <a:path w="77" h="384" fill="none" extrusionOk="0">
                  <a:moveTo>
                    <a:pt x="19" y="383"/>
                  </a:moveTo>
                  <a:lnTo>
                    <a:pt x="19" y="383"/>
                  </a:lnTo>
                  <a:lnTo>
                    <a:pt x="0" y="20"/>
                  </a:lnTo>
                  <a:lnTo>
                    <a:pt x="77" y="1"/>
                  </a:lnTo>
                  <a:lnTo>
                    <a:pt x="77" y="1"/>
                  </a:lnTo>
                  <a:lnTo>
                    <a:pt x="77" y="364"/>
                  </a:lnTo>
                  <a:lnTo>
                    <a:pt x="19"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6"/>
            <p:cNvSpPr/>
            <p:nvPr/>
          </p:nvSpPr>
          <p:spPr>
            <a:xfrm flipH="1">
              <a:off x="1749679" y="3324829"/>
              <a:ext cx="3342" cy="12576"/>
            </a:xfrm>
            <a:custGeom>
              <a:avLst/>
              <a:gdLst/>
              <a:ahLst/>
              <a:cxnLst/>
              <a:rect l="l" t="t" r="r" b="b"/>
              <a:pathLst>
                <a:path w="97" h="365" fill="none" extrusionOk="0">
                  <a:moveTo>
                    <a:pt x="20" y="364"/>
                  </a:moveTo>
                  <a:lnTo>
                    <a:pt x="20" y="364"/>
                  </a:lnTo>
                  <a:lnTo>
                    <a:pt x="1" y="1"/>
                  </a:lnTo>
                  <a:lnTo>
                    <a:pt x="77" y="1"/>
                  </a:lnTo>
                  <a:lnTo>
                    <a:pt x="77" y="1"/>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6"/>
            <p:cNvSpPr/>
            <p:nvPr/>
          </p:nvSpPr>
          <p:spPr>
            <a:xfrm flipH="1">
              <a:off x="1750333" y="3299814"/>
              <a:ext cx="2687" cy="12542"/>
            </a:xfrm>
            <a:custGeom>
              <a:avLst/>
              <a:gdLst/>
              <a:ahLst/>
              <a:cxnLst/>
              <a:rect l="l" t="t" r="r" b="b"/>
              <a:pathLst>
                <a:path w="78" h="364" fill="none" extrusionOk="0">
                  <a:moveTo>
                    <a:pt x="1" y="363"/>
                  </a:moveTo>
                  <a:lnTo>
                    <a:pt x="1" y="363"/>
                  </a:lnTo>
                  <a:lnTo>
                    <a:pt x="1" y="0"/>
                  </a:lnTo>
                  <a:lnTo>
                    <a:pt x="58" y="0"/>
                  </a:lnTo>
                  <a:lnTo>
                    <a:pt x="58"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6"/>
            <p:cNvSpPr/>
            <p:nvPr/>
          </p:nvSpPr>
          <p:spPr>
            <a:xfrm flipH="1">
              <a:off x="1750988" y="3274765"/>
              <a:ext cx="2687" cy="12542"/>
            </a:xfrm>
            <a:custGeom>
              <a:avLst/>
              <a:gdLst/>
              <a:ahLst/>
              <a:cxnLst/>
              <a:rect l="l" t="t" r="r" b="b"/>
              <a:pathLst>
                <a:path w="78" h="364" fill="none" extrusionOk="0">
                  <a:moveTo>
                    <a:pt x="1" y="364"/>
                  </a:moveTo>
                  <a:lnTo>
                    <a:pt x="1" y="364"/>
                  </a:lnTo>
                  <a:lnTo>
                    <a:pt x="1" y="0"/>
                  </a:lnTo>
                  <a:lnTo>
                    <a:pt x="77" y="0"/>
                  </a:lnTo>
                  <a:lnTo>
                    <a:pt x="77" y="0"/>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6"/>
            <p:cNvSpPr/>
            <p:nvPr/>
          </p:nvSpPr>
          <p:spPr>
            <a:xfrm flipH="1">
              <a:off x="1751643" y="3249715"/>
              <a:ext cx="2687" cy="12542"/>
            </a:xfrm>
            <a:custGeom>
              <a:avLst/>
              <a:gdLst/>
              <a:ahLst/>
              <a:cxnLst/>
              <a:rect l="l" t="t" r="r" b="b"/>
              <a:pathLst>
                <a:path w="78" h="364" fill="none" extrusionOk="0">
                  <a:moveTo>
                    <a:pt x="20" y="364"/>
                  </a:moveTo>
                  <a:lnTo>
                    <a:pt x="20" y="364"/>
                  </a:lnTo>
                  <a:lnTo>
                    <a:pt x="1" y="0"/>
                  </a:lnTo>
                  <a:lnTo>
                    <a:pt x="77" y="0"/>
                  </a:lnTo>
                  <a:lnTo>
                    <a:pt x="77" y="0"/>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6"/>
            <p:cNvSpPr/>
            <p:nvPr/>
          </p:nvSpPr>
          <p:spPr>
            <a:xfrm flipH="1">
              <a:off x="1751643" y="3224666"/>
              <a:ext cx="2687" cy="12576"/>
            </a:xfrm>
            <a:custGeom>
              <a:avLst/>
              <a:gdLst/>
              <a:ahLst/>
              <a:cxnLst/>
              <a:rect l="l" t="t" r="r" b="b"/>
              <a:pathLst>
                <a:path w="78" h="365" fill="none" extrusionOk="0">
                  <a:moveTo>
                    <a:pt x="1" y="364"/>
                  </a:moveTo>
                  <a:lnTo>
                    <a:pt x="1" y="364"/>
                  </a:lnTo>
                  <a:lnTo>
                    <a:pt x="1" y="1"/>
                  </a:lnTo>
                  <a:lnTo>
                    <a:pt x="77" y="1"/>
                  </a:lnTo>
                  <a:lnTo>
                    <a:pt x="77" y="1"/>
                  </a:lnTo>
                  <a:lnTo>
                    <a:pt x="77" y="364"/>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6"/>
            <p:cNvSpPr/>
            <p:nvPr/>
          </p:nvSpPr>
          <p:spPr>
            <a:xfrm flipH="1">
              <a:off x="1752297" y="3199616"/>
              <a:ext cx="2687" cy="12576"/>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6"/>
            <p:cNvSpPr/>
            <p:nvPr/>
          </p:nvSpPr>
          <p:spPr>
            <a:xfrm flipH="1">
              <a:off x="1752297" y="3174601"/>
              <a:ext cx="2687" cy="12542"/>
            </a:xfrm>
            <a:custGeom>
              <a:avLst/>
              <a:gdLst/>
              <a:ahLst/>
              <a:cxnLst/>
              <a:rect l="l" t="t" r="r" b="b"/>
              <a:pathLst>
                <a:path w="78" h="364" fill="none" extrusionOk="0">
                  <a:moveTo>
                    <a:pt x="1" y="363"/>
                  </a:moveTo>
                  <a:lnTo>
                    <a:pt x="1" y="363"/>
                  </a:lnTo>
                  <a:lnTo>
                    <a:pt x="1" y="0"/>
                  </a:lnTo>
                  <a:lnTo>
                    <a:pt x="77" y="0"/>
                  </a:lnTo>
                  <a:lnTo>
                    <a:pt x="77"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6"/>
            <p:cNvSpPr/>
            <p:nvPr/>
          </p:nvSpPr>
          <p:spPr>
            <a:xfrm flipH="1">
              <a:off x="1752297" y="3149552"/>
              <a:ext cx="2687" cy="12542"/>
            </a:xfrm>
            <a:custGeom>
              <a:avLst/>
              <a:gdLst/>
              <a:ahLst/>
              <a:cxnLst/>
              <a:rect l="l" t="t" r="r" b="b"/>
              <a:pathLst>
                <a:path w="78" h="364" fill="none" extrusionOk="0">
                  <a:moveTo>
                    <a:pt x="77" y="364"/>
                  </a:moveTo>
                  <a:lnTo>
                    <a:pt x="1" y="364"/>
                  </a:lnTo>
                  <a:lnTo>
                    <a:pt x="1" y="364"/>
                  </a:lnTo>
                  <a:lnTo>
                    <a:pt x="1"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6"/>
            <p:cNvSpPr/>
            <p:nvPr/>
          </p:nvSpPr>
          <p:spPr>
            <a:xfrm flipH="1">
              <a:off x="1752297" y="312450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6"/>
            <p:cNvSpPr/>
            <p:nvPr/>
          </p:nvSpPr>
          <p:spPr>
            <a:xfrm flipH="1">
              <a:off x="1751643" y="3099453"/>
              <a:ext cx="2687" cy="12576"/>
            </a:xfrm>
            <a:custGeom>
              <a:avLst/>
              <a:gdLst/>
              <a:ahLst/>
              <a:cxnLst/>
              <a:rect l="l" t="t" r="r" b="b"/>
              <a:pathLst>
                <a:path w="78" h="365" fill="none" extrusionOk="0">
                  <a:moveTo>
                    <a:pt x="77" y="364"/>
                  </a:moveTo>
                  <a:lnTo>
                    <a:pt x="1" y="364"/>
                  </a:lnTo>
                  <a:lnTo>
                    <a:pt x="1" y="364"/>
                  </a:lnTo>
                  <a:lnTo>
                    <a:pt x="1"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6"/>
            <p:cNvSpPr/>
            <p:nvPr/>
          </p:nvSpPr>
          <p:spPr>
            <a:xfrm flipH="1">
              <a:off x="1750333" y="3074403"/>
              <a:ext cx="3342" cy="12576"/>
            </a:xfrm>
            <a:custGeom>
              <a:avLst/>
              <a:gdLst/>
              <a:ahLst/>
              <a:cxnLst/>
              <a:rect l="l" t="t" r="r" b="b"/>
              <a:pathLst>
                <a:path w="97" h="365" fill="none" extrusionOk="0">
                  <a:moveTo>
                    <a:pt x="77" y="364"/>
                  </a:moveTo>
                  <a:lnTo>
                    <a:pt x="1" y="364"/>
                  </a:lnTo>
                  <a:lnTo>
                    <a:pt x="1"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6"/>
            <p:cNvSpPr/>
            <p:nvPr/>
          </p:nvSpPr>
          <p:spPr>
            <a:xfrm flipH="1">
              <a:off x="1504533" y="2963696"/>
              <a:ext cx="315677" cy="738784"/>
            </a:xfrm>
            <a:custGeom>
              <a:avLst/>
              <a:gdLst/>
              <a:ahLst/>
              <a:cxnLst/>
              <a:rect l="l" t="t" r="r" b="b"/>
              <a:pathLst>
                <a:path w="9162" h="21442" fill="none" extrusionOk="0">
                  <a:moveTo>
                    <a:pt x="9066" y="1"/>
                  </a:moveTo>
                  <a:lnTo>
                    <a:pt x="9066" y="1"/>
                  </a:lnTo>
                  <a:lnTo>
                    <a:pt x="8951" y="287"/>
                  </a:lnTo>
                  <a:lnTo>
                    <a:pt x="8798" y="574"/>
                  </a:lnTo>
                  <a:lnTo>
                    <a:pt x="8626" y="823"/>
                  </a:lnTo>
                  <a:lnTo>
                    <a:pt x="8416" y="1053"/>
                  </a:lnTo>
                  <a:lnTo>
                    <a:pt x="8186" y="1263"/>
                  </a:lnTo>
                  <a:lnTo>
                    <a:pt x="7918" y="1435"/>
                  </a:lnTo>
                  <a:lnTo>
                    <a:pt x="7632" y="1588"/>
                  </a:lnTo>
                  <a:lnTo>
                    <a:pt x="7345" y="1703"/>
                  </a:lnTo>
                  <a:lnTo>
                    <a:pt x="7345" y="1703"/>
                  </a:lnTo>
                  <a:lnTo>
                    <a:pt x="6713" y="1913"/>
                  </a:lnTo>
                  <a:lnTo>
                    <a:pt x="6082" y="2085"/>
                  </a:lnTo>
                  <a:lnTo>
                    <a:pt x="6082" y="2085"/>
                  </a:lnTo>
                  <a:lnTo>
                    <a:pt x="5126" y="2315"/>
                  </a:lnTo>
                  <a:lnTo>
                    <a:pt x="4189" y="2506"/>
                  </a:lnTo>
                  <a:lnTo>
                    <a:pt x="3271" y="2659"/>
                  </a:lnTo>
                  <a:lnTo>
                    <a:pt x="2353" y="2774"/>
                  </a:lnTo>
                  <a:lnTo>
                    <a:pt x="2353" y="2774"/>
                  </a:lnTo>
                  <a:lnTo>
                    <a:pt x="1760" y="2831"/>
                  </a:lnTo>
                  <a:lnTo>
                    <a:pt x="1167" y="2870"/>
                  </a:lnTo>
                  <a:lnTo>
                    <a:pt x="574" y="2889"/>
                  </a:lnTo>
                  <a:lnTo>
                    <a:pt x="0" y="2908"/>
                  </a:lnTo>
                  <a:lnTo>
                    <a:pt x="0" y="2908"/>
                  </a:lnTo>
                  <a:lnTo>
                    <a:pt x="38" y="4801"/>
                  </a:lnTo>
                  <a:lnTo>
                    <a:pt x="96" y="6867"/>
                  </a:lnTo>
                  <a:lnTo>
                    <a:pt x="172" y="9086"/>
                  </a:lnTo>
                  <a:lnTo>
                    <a:pt x="268" y="11419"/>
                  </a:lnTo>
                  <a:lnTo>
                    <a:pt x="497" y="16354"/>
                  </a:lnTo>
                  <a:lnTo>
                    <a:pt x="765" y="21441"/>
                  </a:lnTo>
                  <a:lnTo>
                    <a:pt x="765" y="21441"/>
                  </a:lnTo>
                  <a:lnTo>
                    <a:pt x="8339" y="13542"/>
                  </a:lnTo>
                  <a:lnTo>
                    <a:pt x="8339" y="13542"/>
                  </a:lnTo>
                  <a:lnTo>
                    <a:pt x="8511" y="11687"/>
                  </a:lnTo>
                  <a:lnTo>
                    <a:pt x="8645" y="9946"/>
                  </a:lnTo>
                  <a:lnTo>
                    <a:pt x="8875" y="6733"/>
                  </a:lnTo>
                  <a:lnTo>
                    <a:pt x="9028" y="3941"/>
                  </a:lnTo>
                  <a:lnTo>
                    <a:pt x="9143" y="1588"/>
                  </a:lnTo>
                  <a:lnTo>
                    <a:pt x="9143" y="1588"/>
                  </a:lnTo>
                  <a:lnTo>
                    <a:pt x="9143" y="1588"/>
                  </a:lnTo>
                  <a:lnTo>
                    <a:pt x="9143" y="1588"/>
                  </a:lnTo>
                  <a:lnTo>
                    <a:pt x="9143" y="1569"/>
                  </a:lnTo>
                  <a:lnTo>
                    <a:pt x="9143" y="1569"/>
                  </a:lnTo>
                  <a:lnTo>
                    <a:pt x="9143" y="1550"/>
                  </a:lnTo>
                  <a:lnTo>
                    <a:pt x="9143" y="1550"/>
                  </a:lnTo>
                  <a:lnTo>
                    <a:pt x="9143" y="1550"/>
                  </a:lnTo>
                  <a:lnTo>
                    <a:pt x="9143" y="1550"/>
                  </a:lnTo>
                  <a:lnTo>
                    <a:pt x="9143" y="1531"/>
                  </a:lnTo>
                  <a:lnTo>
                    <a:pt x="9143" y="1531"/>
                  </a:lnTo>
                  <a:lnTo>
                    <a:pt x="9143" y="1531"/>
                  </a:lnTo>
                  <a:lnTo>
                    <a:pt x="9143" y="1531"/>
                  </a:lnTo>
                  <a:lnTo>
                    <a:pt x="9143" y="1492"/>
                  </a:lnTo>
                  <a:lnTo>
                    <a:pt x="9143" y="1492"/>
                  </a:lnTo>
                  <a:lnTo>
                    <a:pt x="9143" y="1492"/>
                  </a:lnTo>
                  <a:lnTo>
                    <a:pt x="9143" y="1492"/>
                  </a:lnTo>
                  <a:lnTo>
                    <a:pt x="9143" y="1416"/>
                  </a:lnTo>
                  <a:lnTo>
                    <a:pt x="9143" y="1416"/>
                  </a:lnTo>
                  <a:lnTo>
                    <a:pt x="9143" y="1416"/>
                  </a:lnTo>
                  <a:lnTo>
                    <a:pt x="9143" y="1416"/>
                  </a:lnTo>
                  <a:lnTo>
                    <a:pt x="9143" y="1378"/>
                  </a:lnTo>
                  <a:lnTo>
                    <a:pt x="9143" y="1378"/>
                  </a:lnTo>
                  <a:lnTo>
                    <a:pt x="9143" y="1359"/>
                  </a:lnTo>
                  <a:lnTo>
                    <a:pt x="9143" y="1359"/>
                  </a:lnTo>
                  <a:lnTo>
                    <a:pt x="9143" y="1320"/>
                  </a:lnTo>
                  <a:lnTo>
                    <a:pt x="9143" y="1320"/>
                  </a:lnTo>
                  <a:lnTo>
                    <a:pt x="9143" y="1320"/>
                  </a:lnTo>
                  <a:lnTo>
                    <a:pt x="9162" y="1072"/>
                  </a:lnTo>
                  <a:lnTo>
                    <a:pt x="9162" y="1072"/>
                  </a:lnTo>
                  <a:lnTo>
                    <a:pt x="9123" y="536"/>
                  </a:lnTo>
                  <a:lnTo>
                    <a:pt x="906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6"/>
            <p:cNvSpPr/>
            <p:nvPr/>
          </p:nvSpPr>
          <p:spPr>
            <a:xfrm flipH="1">
              <a:off x="1546049" y="4484066"/>
              <a:ext cx="203664" cy="94269"/>
            </a:xfrm>
            <a:custGeom>
              <a:avLst/>
              <a:gdLst/>
              <a:ahLst/>
              <a:cxnLst/>
              <a:rect l="l" t="t" r="r" b="b"/>
              <a:pathLst>
                <a:path w="5911" h="2736" extrusionOk="0">
                  <a:moveTo>
                    <a:pt x="938" y="0"/>
                  </a:moveTo>
                  <a:lnTo>
                    <a:pt x="823" y="20"/>
                  </a:lnTo>
                  <a:lnTo>
                    <a:pt x="727" y="39"/>
                  </a:lnTo>
                  <a:lnTo>
                    <a:pt x="632" y="77"/>
                  </a:lnTo>
                  <a:lnTo>
                    <a:pt x="460" y="192"/>
                  </a:lnTo>
                  <a:lnTo>
                    <a:pt x="307" y="326"/>
                  </a:lnTo>
                  <a:lnTo>
                    <a:pt x="192" y="498"/>
                  </a:lnTo>
                  <a:lnTo>
                    <a:pt x="96" y="689"/>
                  </a:lnTo>
                  <a:lnTo>
                    <a:pt x="58" y="918"/>
                  </a:lnTo>
                  <a:lnTo>
                    <a:pt x="1" y="1282"/>
                  </a:lnTo>
                  <a:lnTo>
                    <a:pt x="1" y="1473"/>
                  </a:lnTo>
                  <a:lnTo>
                    <a:pt x="1" y="1664"/>
                  </a:lnTo>
                  <a:lnTo>
                    <a:pt x="39" y="1856"/>
                  </a:lnTo>
                  <a:lnTo>
                    <a:pt x="77" y="2028"/>
                  </a:lnTo>
                  <a:lnTo>
                    <a:pt x="154" y="2200"/>
                  </a:lnTo>
                  <a:lnTo>
                    <a:pt x="249" y="2353"/>
                  </a:lnTo>
                  <a:lnTo>
                    <a:pt x="345" y="2449"/>
                  </a:lnTo>
                  <a:lnTo>
                    <a:pt x="460" y="2525"/>
                  </a:lnTo>
                  <a:lnTo>
                    <a:pt x="574" y="2582"/>
                  </a:lnTo>
                  <a:lnTo>
                    <a:pt x="708" y="2640"/>
                  </a:lnTo>
                  <a:lnTo>
                    <a:pt x="842" y="2678"/>
                  </a:lnTo>
                  <a:lnTo>
                    <a:pt x="976" y="2697"/>
                  </a:lnTo>
                  <a:lnTo>
                    <a:pt x="1282" y="2735"/>
                  </a:lnTo>
                  <a:lnTo>
                    <a:pt x="1875" y="2735"/>
                  </a:lnTo>
                  <a:lnTo>
                    <a:pt x="2411" y="2716"/>
                  </a:lnTo>
                  <a:lnTo>
                    <a:pt x="3042" y="2697"/>
                  </a:lnTo>
                  <a:lnTo>
                    <a:pt x="3348" y="2697"/>
                  </a:lnTo>
                  <a:lnTo>
                    <a:pt x="3673" y="2678"/>
                  </a:lnTo>
                  <a:lnTo>
                    <a:pt x="3979" y="2640"/>
                  </a:lnTo>
                  <a:lnTo>
                    <a:pt x="4304" y="2582"/>
                  </a:lnTo>
                  <a:lnTo>
                    <a:pt x="4610" y="2506"/>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3826" y="708"/>
                  </a:lnTo>
                  <a:lnTo>
                    <a:pt x="3616" y="804"/>
                  </a:lnTo>
                  <a:lnTo>
                    <a:pt x="3424" y="880"/>
                  </a:lnTo>
                  <a:lnTo>
                    <a:pt x="3214" y="938"/>
                  </a:lnTo>
                  <a:lnTo>
                    <a:pt x="3003" y="938"/>
                  </a:lnTo>
                  <a:lnTo>
                    <a:pt x="2774" y="899"/>
                  </a:lnTo>
                  <a:lnTo>
                    <a:pt x="2525" y="823"/>
                  </a:lnTo>
                  <a:lnTo>
                    <a:pt x="2353" y="727"/>
                  </a:lnTo>
                  <a:lnTo>
                    <a:pt x="2200" y="632"/>
                  </a:lnTo>
                  <a:lnTo>
                    <a:pt x="1913" y="383"/>
                  </a:lnTo>
                  <a:lnTo>
                    <a:pt x="1760" y="268"/>
                  </a:lnTo>
                  <a:lnTo>
                    <a:pt x="1607" y="153"/>
                  </a:lnTo>
                  <a:lnTo>
                    <a:pt x="1454" y="77"/>
                  </a:lnTo>
                  <a:lnTo>
                    <a:pt x="1282" y="20"/>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6"/>
            <p:cNvSpPr/>
            <p:nvPr/>
          </p:nvSpPr>
          <p:spPr>
            <a:xfrm flipH="1">
              <a:off x="1546049" y="4484066"/>
              <a:ext cx="203664" cy="94269"/>
            </a:xfrm>
            <a:custGeom>
              <a:avLst/>
              <a:gdLst/>
              <a:ahLst/>
              <a:cxnLst/>
              <a:rect l="l" t="t" r="r" b="b"/>
              <a:pathLst>
                <a:path w="5911" h="2736" fill="none" extrusionOk="0">
                  <a:moveTo>
                    <a:pt x="5796" y="804"/>
                  </a:move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4266" y="479"/>
                  </a:lnTo>
                  <a:lnTo>
                    <a:pt x="3826" y="708"/>
                  </a:lnTo>
                  <a:lnTo>
                    <a:pt x="3616" y="804"/>
                  </a:lnTo>
                  <a:lnTo>
                    <a:pt x="3424" y="880"/>
                  </a:lnTo>
                  <a:lnTo>
                    <a:pt x="3214" y="938"/>
                  </a:lnTo>
                  <a:lnTo>
                    <a:pt x="3003" y="938"/>
                  </a:lnTo>
                  <a:lnTo>
                    <a:pt x="2774" y="899"/>
                  </a:lnTo>
                  <a:lnTo>
                    <a:pt x="2525" y="823"/>
                  </a:lnTo>
                  <a:lnTo>
                    <a:pt x="2525" y="823"/>
                  </a:lnTo>
                  <a:lnTo>
                    <a:pt x="2353" y="727"/>
                  </a:lnTo>
                  <a:lnTo>
                    <a:pt x="2200" y="632"/>
                  </a:lnTo>
                  <a:lnTo>
                    <a:pt x="1913" y="383"/>
                  </a:lnTo>
                  <a:lnTo>
                    <a:pt x="1760" y="268"/>
                  </a:lnTo>
                  <a:lnTo>
                    <a:pt x="1607" y="153"/>
                  </a:lnTo>
                  <a:lnTo>
                    <a:pt x="1454" y="77"/>
                  </a:lnTo>
                  <a:lnTo>
                    <a:pt x="1282" y="20"/>
                  </a:lnTo>
                  <a:lnTo>
                    <a:pt x="1282" y="20"/>
                  </a:lnTo>
                  <a:lnTo>
                    <a:pt x="1167" y="0"/>
                  </a:lnTo>
                  <a:lnTo>
                    <a:pt x="1033" y="0"/>
                  </a:lnTo>
                  <a:lnTo>
                    <a:pt x="938" y="0"/>
                  </a:lnTo>
                  <a:lnTo>
                    <a:pt x="823" y="20"/>
                  </a:lnTo>
                  <a:lnTo>
                    <a:pt x="727" y="39"/>
                  </a:lnTo>
                  <a:lnTo>
                    <a:pt x="632" y="77"/>
                  </a:lnTo>
                  <a:lnTo>
                    <a:pt x="460" y="192"/>
                  </a:lnTo>
                  <a:lnTo>
                    <a:pt x="307" y="326"/>
                  </a:lnTo>
                  <a:lnTo>
                    <a:pt x="192" y="498"/>
                  </a:lnTo>
                  <a:lnTo>
                    <a:pt x="96" y="689"/>
                  </a:lnTo>
                  <a:lnTo>
                    <a:pt x="58" y="918"/>
                  </a:lnTo>
                  <a:lnTo>
                    <a:pt x="58" y="918"/>
                  </a:lnTo>
                  <a:lnTo>
                    <a:pt x="1" y="1282"/>
                  </a:lnTo>
                  <a:lnTo>
                    <a:pt x="1" y="1473"/>
                  </a:lnTo>
                  <a:lnTo>
                    <a:pt x="1" y="1664"/>
                  </a:lnTo>
                  <a:lnTo>
                    <a:pt x="39" y="1856"/>
                  </a:lnTo>
                  <a:lnTo>
                    <a:pt x="77" y="2028"/>
                  </a:lnTo>
                  <a:lnTo>
                    <a:pt x="154" y="2200"/>
                  </a:lnTo>
                  <a:lnTo>
                    <a:pt x="249" y="2353"/>
                  </a:lnTo>
                  <a:lnTo>
                    <a:pt x="249" y="2353"/>
                  </a:lnTo>
                  <a:lnTo>
                    <a:pt x="345" y="2449"/>
                  </a:lnTo>
                  <a:lnTo>
                    <a:pt x="460" y="2525"/>
                  </a:lnTo>
                  <a:lnTo>
                    <a:pt x="574" y="2582"/>
                  </a:lnTo>
                  <a:lnTo>
                    <a:pt x="708" y="2640"/>
                  </a:lnTo>
                  <a:lnTo>
                    <a:pt x="842" y="2678"/>
                  </a:lnTo>
                  <a:lnTo>
                    <a:pt x="976" y="2697"/>
                  </a:lnTo>
                  <a:lnTo>
                    <a:pt x="1282" y="2735"/>
                  </a:lnTo>
                  <a:lnTo>
                    <a:pt x="1569" y="2735"/>
                  </a:lnTo>
                  <a:lnTo>
                    <a:pt x="1875" y="2735"/>
                  </a:lnTo>
                  <a:lnTo>
                    <a:pt x="2411" y="2716"/>
                  </a:lnTo>
                  <a:lnTo>
                    <a:pt x="2411" y="2716"/>
                  </a:lnTo>
                  <a:lnTo>
                    <a:pt x="3042" y="2697"/>
                  </a:lnTo>
                  <a:lnTo>
                    <a:pt x="3348" y="2697"/>
                  </a:lnTo>
                  <a:lnTo>
                    <a:pt x="3673" y="2678"/>
                  </a:lnTo>
                  <a:lnTo>
                    <a:pt x="3979" y="2640"/>
                  </a:lnTo>
                  <a:lnTo>
                    <a:pt x="4304" y="2582"/>
                  </a:lnTo>
                  <a:lnTo>
                    <a:pt x="4610" y="2506"/>
                  </a:lnTo>
                  <a:lnTo>
                    <a:pt x="4897" y="2391"/>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6"/>
            <p:cNvSpPr/>
            <p:nvPr/>
          </p:nvSpPr>
          <p:spPr>
            <a:xfrm flipH="1">
              <a:off x="1640939" y="4422769"/>
              <a:ext cx="139095" cy="84380"/>
            </a:xfrm>
            <a:custGeom>
              <a:avLst/>
              <a:gdLst/>
              <a:ahLst/>
              <a:cxnLst/>
              <a:rect l="l" t="t" r="r" b="b"/>
              <a:pathLst>
                <a:path w="4037" h="2449" extrusionOk="0">
                  <a:moveTo>
                    <a:pt x="1894" y="1"/>
                  </a:moveTo>
                  <a:lnTo>
                    <a:pt x="1569" y="39"/>
                  </a:lnTo>
                  <a:lnTo>
                    <a:pt x="1244" y="96"/>
                  </a:lnTo>
                  <a:lnTo>
                    <a:pt x="900" y="173"/>
                  </a:lnTo>
                  <a:lnTo>
                    <a:pt x="536" y="268"/>
                  </a:lnTo>
                  <a:lnTo>
                    <a:pt x="307" y="364"/>
                  </a:lnTo>
                  <a:lnTo>
                    <a:pt x="211" y="421"/>
                  </a:lnTo>
                  <a:lnTo>
                    <a:pt x="116" y="498"/>
                  </a:lnTo>
                  <a:lnTo>
                    <a:pt x="39" y="594"/>
                  </a:lnTo>
                  <a:lnTo>
                    <a:pt x="1" y="689"/>
                  </a:lnTo>
                  <a:lnTo>
                    <a:pt x="1" y="823"/>
                  </a:lnTo>
                  <a:lnTo>
                    <a:pt x="1" y="880"/>
                  </a:lnTo>
                  <a:lnTo>
                    <a:pt x="20" y="919"/>
                  </a:lnTo>
                  <a:lnTo>
                    <a:pt x="77" y="995"/>
                  </a:lnTo>
                  <a:lnTo>
                    <a:pt x="135" y="1033"/>
                  </a:lnTo>
                  <a:lnTo>
                    <a:pt x="192" y="1110"/>
                  </a:lnTo>
                  <a:lnTo>
                    <a:pt x="249" y="1186"/>
                  </a:lnTo>
                  <a:lnTo>
                    <a:pt x="288" y="1263"/>
                  </a:lnTo>
                  <a:lnTo>
                    <a:pt x="326" y="1359"/>
                  </a:lnTo>
                  <a:lnTo>
                    <a:pt x="402" y="1818"/>
                  </a:lnTo>
                  <a:lnTo>
                    <a:pt x="383" y="1856"/>
                  </a:lnTo>
                  <a:lnTo>
                    <a:pt x="326" y="1913"/>
                  </a:lnTo>
                  <a:lnTo>
                    <a:pt x="307" y="1971"/>
                  </a:lnTo>
                  <a:lnTo>
                    <a:pt x="288" y="2028"/>
                  </a:lnTo>
                  <a:lnTo>
                    <a:pt x="288" y="2105"/>
                  </a:lnTo>
                  <a:lnTo>
                    <a:pt x="307" y="2181"/>
                  </a:lnTo>
                  <a:lnTo>
                    <a:pt x="345" y="2277"/>
                  </a:lnTo>
                  <a:lnTo>
                    <a:pt x="402" y="2334"/>
                  </a:lnTo>
                  <a:lnTo>
                    <a:pt x="498" y="2372"/>
                  </a:lnTo>
                  <a:lnTo>
                    <a:pt x="594" y="2411"/>
                  </a:lnTo>
                  <a:lnTo>
                    <a:pt x="766" y="2430"/>
                  </a:lnTo>
                  <a:lnTo>
                    <a:pt x="842" y="2449"/>
                  </a:lnTo>
                  <a:lnTo>
                    <a:pt x="2889" y="2449"/>
                  </a:lnTo>
                  <a:lnTo>
                    <a:pt x="3004" y="2430"/>
                  </a:lnTo>
                  <a:lnTo>
                    <a:pt x="3271" y="2391"/>
                  </a:lnTo>
                  <a:lnTo>
                    <a:pt x="3424" y="2372"/>
                  </a:lnTo>
                  <a:lnTo>
                    <a:pt x="3558" y="2315"/>
                  </a:lnTo>
                  <a:lnTo>
                    <a:pt x="3654" y="2277"/>
                  </a:lnTo>
                  <a:lnTo>
                    <a:pt x="3692" y="2238"/>
                  </a:lnTo>
                  <a:lnTo>
                    <a:pt x="3711" y="2219"/>
                  </a:lnTo>
                  <a:lnTo>
                    <a:pt x="3711" y="2143"/>
                  </a:lnTo>
                  <a:lnTo>
                    <a:pt x="3711" y="2047"/>
                  </a:lnTo>
                  <a:lnTo>
                    <a:pt x="3673" y="1856"/>
                  </a:lnTo>
                  <a:lnTo>
                    <a:pt x="3597" y="1626"/>
                  </a:lnTo>
                  <a:lnTo>
                    <a:pt x="3711" y="1148"/>
                  </a:lnTo>
                  <a:lnTo>
                    <a:pt x="3730" y="1110"/>
                  </a:lnTo>
                  <a:lnTo>
                    <a:pt x="3788" y="1072"/>
                  </a:lnTo>
                  <a:lnTo>
                    <a:pt x="3903" y="1014"/>
                  </a:lnTo>
                  <a:lnTo>
                    <a:pt x="3960" y="957"/>
                  </a:lnTo>
                  <a:lnTo>
                    <a:pt x="3998" y="919"/>
                  </a:lnTo>
                  <a:lnTo>
                    <a:pt x="4036" y="842"/>
                  </a:lnTo>
                  <a:lnTo>
                    <a:pt x="4036" y="747"/>
                  </a:lnTo>
                  <a:lnTo>
                    <a:pt x="4017" y="651"/>
                  </a:lnTo>
                  <a:lnTo>
                    <a:pt x="3998" y="574"/>
                  </a:lnTo>
                  <a:lnTo>
                    <a:pt x="3941" y="479"/>
                  </a:lnTo>
                  <a:lnTo>
                    <a:pt x="3864" y="402"/>
                  </a:lnTo>
                  <a:lnTo>
                    <a:pt x="3788" y="326"/>
                  </a:lnTo>
                  <a:lnTo>
                    <a:pt x="3692" y="268"/>
                  </a:lnTo>
                  <a:lnTo>
                    <a:pt x="3482" y="173"/>
                  </a:lnTo>
                  <a:lnTo>
                    <a:pt x="3271" y="115"/>
                  </a:lnTo>
                  <a:lnTo>
                    <a:pt x="2927" y="39"/>
                  </a:lnTo>
                  <a:lnTo>
                    <a:pt x="25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6"/>
            <p:cNvSpPr/>
            <p:nvPr/>
          </p:nvSpPr>
          <p:spPr>
            <a:xfrm flipH="1">
              <a:off x="1546699" y="4530203"/>
              <a:ext cx="26393" cy="32319"/>
            </a:xfrm>
            <a:custGeom>
              <a:avLst/>
              <a:gdLst/>
              <a:ahLst/>
              <a:cxnLst/>
              <a:rect l="l" t="t" r="r" b="b"/>
              <a:pathLst>
                <a:path w="766" h="938" extrusionOk="0">
                  <a:moveTo>
                    <a:pt x="766" y="0"/>
                  </a:moveTo>
                  <a:lnTo>
                    <a:pt x="708" y="153"/>
                  </a:lnTo>
                  <a:lnTo>
                    <a:pt x="651" y="287"/>
                  </a:lnTo>
                  <a:lnTo>
                    <a:pt x="727" y="153"/>
                  </a:lnTo>
                  <a:lnTo>
                    <a:pt x="766" y="0"/>
                  </a:lnTo>
                  <a:close/>
                  <a:moveTo>
                    <a:pt x="651" y="287"/>
                  </a:moveTo>
                  <a:lnTo>
                    <a:pt x="574" y="402"/>
                  </a:lnTo>
                  <a:lnTo>
                    <a:pt x="479" y="536"/>
                  </a:lnTo>
                  <a:lnTo>
                    <a:pt x="574" y="421"/>
                  </a:lnTo>
                  <a:lnTo>
                    <a:pt x="651" y="287"/>
                  </a:lnTo>
                  <a:close/>
                  <a:moveTo>
                    <a:pt x="479" y="536"/>
                  </a:moveTo>
                  <a:lnTo>
                    <a:pt x="364" y="651"/>
                  </a:lnTo>
                  <a:lnTo>
                    <a:pt x="249" y="765"/>
                  </a:lnTo>
                  <a:lnTo>
                    <a:pt x="0" y="937"/>
                  </a:lnTo>
                  <a:lnTo>
                    <a:pt x="20" y="937"/>
                  </a:lnTo>
                  <a:lnTo>
                    <a:pt x="268" y="765"/>
                  </a:lnTo>
                  <a:lnTo>
                    <a:pt x="383" y="651"/>
                  </a:lnTo>
                  <a:lnTo>
                    <a:pt x="479" y="536"/>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6"/>
            <p:cNvSpPr/>
            <p:nvPr/>
          </p:nvSpPr>
          <p:spPr>
            <a:xfrm flipH="1">
              <a:off x="1546699" y="4530203"/>
              <a:ext cx="26393" cy="32319"/>
            </a:xfrm>
            <a:custGeom>
              <a:avLst/>
              <a:gdLst/>
              <a:ahLst/>
              <a:cxnLst/>
              <a:rect l="l" t="t" r="r" b="b"/>
              <a:pathLst>
                <a:path w="766" h="938" fill="none" extrusionOk="0">
                  <a:moveTo>
                    <a:pt x="766" y="0"/>
                  </a:moveTo>
                  <a:lnTo>
                    <a:pt x="766" y="0"/>
                  </a:lnTo>
                  <a:lnTo>
                    <a:pt x="708" y="153"/>
                  </a:lnTo>
                  <a:lnTo>
                    <a:pt x="651" y="287"/>
                  </a:lnTo>
                  <a:lnTo>
                    <a:pt x="574" y="421"/>
                  </a:lnTo>
                  <a:lnTo>
                    <a:pt x="479" y="536"/>
                  </a:lnTo>
                  <a:lnTo>
                    <a:pt x="364" y="651"/>
                  </a:lnTo>
                  <a:lnTo>
                    <a:pt x="249" y="765"/>
                  </a:lnTo>
                  <a:lnTo>
                    <a:pt x="0" y="937"/>
                  </a:lnTo>
                  <a:lnTo>
                    <a:pt x="0" y="937"/>
                  </a:lnTo>
                  <a:lnTo>
                    <a:pt x="20" y="937"/>
                  </a:lnTo>
                  <a:lnTo>
                    <a:pt x="20" y="937"/>
                  </a:lnTo>
                  <a:lnTo>
                    <a:pt x="268" y="765"/>
                  </a:lnTo>
                  <a:lnTo>
                    <a:pt x="383" y="651"/>
                  </a:lnTo>
                  <a:lnTo>
                    <a:pt x="479" y="536"/>
                  </a:lnTo>
                  <a:lnTo>
                    <a:pt x="574" y="402"/>
                  </a:lnTo>
                  <a:lnTo>
                    <a:pt x="651" y="287"/>
                  </a:lnTo>
                  <a:lnTo>
                    <a:pt x="727" y="153"/>
                  </a:lnTo>
                  <a:lnTo>
                    <a:pt x="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6"/>
            <p:cNvSpPr/>
            <p:nvPr/>
          </p:nvSpPr>
          <p:spPr>
            <a:xfrm flipH="1">
              <a:off x="1572407" y="4562488"/>
              <a:ext cx="164764" cy="16504"/>
            </a:xfrm>
            <a:custGeom>
              <a:avLst/>
              <a:gdLst/>
              <a:ahLst/>
              <a:cxnLst/>
              <a:rect l="l" t="t" r="r" b="b"/>
              <a:pathLst>
                <a:path w="4782" h="479" extrusionOk="0">
                  <a:moveTo>
                    <a:pt x="4762" y="0"/>
                  </a:moveTo>
                  <a:lnTo>
                    <a:pt x="4533" y="115"/>
                  </a:lnTo>
                  <a:lnTo>
                    <a:pt x="4246" y="230"/>
                  </a:lnTo>
                  <a:lnTo>
                    <a:pt x="4533" y="134"/>
                  </a:lnTo>
                  <a:lnTo>
                    <a:pt x="4648" y="77"/>
                  </a:lnTo>
                  <a:lnTo>
                    <a:pt x="4782" y="0"/>
                  </a:lnTo>
                  <a:close/>
                  <a:moveTo>
                    <a:pt x="0" y="192"/>
                  </a:moveTo>
                  <a:lnTo>
                    <a:pt x="134" y="287"/>
                  </a:lnTo>
                  <a:lnTo>
                    <a:pt x="287" y="364"/>
                  </a:lnTo>
                  <a:lnTo>
                    <a:pt x="459" y="402"/>
                  </a:lnTo>
                  <a:lnTo>
                    <a:pt x="459" y="402"/>
                  </a:lnTo>
                  <a:lnTo>
                    <a:pt x="287" y="345"/>
                  </a:lnTo>
                  <a:lnTo>
                    <a:pt x="134" y="268"/>
                  </a:lnTo>
                  <a:lnTo>
                    <a:pt x="0" y="192"/>
                  </a:lnTo>
                  <a:close/>
                  <a:moveTo>
                    <a:pt x="459" y="402"/>
                  </a:moveTo>
                  <a:lnTo>
                    <a:pt x="631" y="440"/>
                  </a:lnTo>
                  <a:lnTo>
                    <a:pt x="822" y="459"/>
                  </a:lnTo>
                  <a:lnTo>
                    <a:pt x="631" y="421"/>
                  </a:lnTo>
                  <a:lnTo>
                    <a:pt x="459" y="402"/>
                  </a:lnTo>
                  <a:close/>
                  <a:moveTo>
                    <a:pt x="2678" y="421"/>
                  </a:moveTo>
                  <a:lnTo>
                    <a:pt x="2047" y="440"/>
                  </a:lnTo>
                  <a:lnTo>
                    <a:pt x="1645" y="459"/>
                  </a:lnTo>
                  <a:lnTo>
                    <a:pt x="2047" y="459"/>
                  </a:lnTo>
                  <a:lnTo>
                    <a:pt x="2678" y="440"/>
                  </a:lnTo>
                  <a:lnTo>
                    <a:pt x="2984" y="421"/>
                  </a:lnTo>
                  <a:close/>
                  <a:moveTo>
                    <a:pt x="822" y="459"/>
                  </a:moveTo>
                  <a:lnTo>
                    <a:pt x="1186" y="479"/>
                  </a:lnTo>
                  <a:lnTo>
                    <a:pt x="1645" y="459"/>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6"/>
            <p:cNvSpPr/>
            <p:nvPr/>
          </p:nvSpPr>
          <p:spPr>
            <a:xfrm flipH="1">
              <a:off x="1572407" y="4561179"/>
              <a:ext cx="171379" cy="17813"/>
            </a:xfrm>
            <a:custGeom>
              <a:avLst/>
              <a:gdLst/>
              <a:ahLst/>
              <a:cxnLst/>
              <a:rect l="l" t="t" r="r" b="b"/>
              <a:pathLst>
                <a:path w="4974" h="517" fill="none" extrusionOk="0">
                  <a:moveTo>
                    <a:pt x="1" y="0"/>
                  </a:moveTo>
                  <a:lnTo>
                    <a:pt x="1" y="0"/>
                  </a:lnTo>
                  <a:lnTo>
                    <a:pt x="77" y="115"/>
                  </a:lnTo>
                  <a:lnTo>
                    <a:pt x="77" y="115"/>
                  </a:lnTo>
                  <a:lnTo>
                    <a:pt x="192" y="230"/>
                  </a:lnTo>
                  <a:lnTo>
                    <a:pt x="326" y="325"/>
                  </a:lnTo>
                  <a:lnTo>
                    <a:pt x="479" y="402"/>
                  </a:lnTo>
                  <a:lnTo>
                    <a:pt x="651" y="440"/>
                  </a:lnTo>
                  <a:lnTo>
                    <a:pt x="823" y="478"/>
                  </a:lnTo>
                  <a:lnTo>
                    <a:pt x="1014" y="497"/>
                  </a:lnTo>
                  <a:lnTo>
                    <a:pt x="1378" y="517"/>
                  </a:lnTo>
                  <a:lnTo>
                    <a:pt x="1378" y="517"/>
                  </a:lnTo>
                  <a:lnTo>
                    <a:pt x="1837" y="497"/>
                  </a:lnTo>
                  <a:lnTo>
                    <a:pt x="2239" y="497"/>
                  </a:lnTo>
                  <a:lnTo>
                    <a:pt x="2239" y="497"/>
                  </a:lnTo>
                  <a:lnTo>
                    <a:pt x="2870" y="478"/>
                  </a:lnTo>
                  <a:lnTo>
                    <a:pt x="3176" y="459"/>
                  </a:lnTo>
                  <a:lnTo>
                    <a:pt x="3501" y="440"/>
                  </a:lnTo>
                  <a:lnTo>
                    <a:pt x="3807" y="402"/>
                  </a:lnTo>
                  <a:lnTo>
                    <a:pt x="4132" y="344"/>
                  </a:lnTo>
                  <a:lnTo>
                    <a:pt x="4438" y="268"/>
                  </a:lnTo>
                  <a:lnTo>
                    <a:pt x="4725" y="172"/>
                  </a:lnTo>
                  <a:lnTo>
                    <a:pt x="4725" y="172"/>
                  </a:lnTo>
                  <a:lnTo>
                    <a:pt x="4840" y="115"/>
                  </a:lnTo>
                  <a:lnTo>
                    <a:pt x="4974" y="38"/>
                  </a:lnTo>
                  <a:lnTo>
                    <a:pt x="4974" y="38"/>
                  </a:lnTo>
                  <a:lnTo>
                    <a:pt x="4954" y="38"/>
                  </a:lnTo>
                  <a:lnTo>
                    <a:pt x="4954" y="38"/>
                  </a:lnTo>
                  <a:lnTo>
                    <a:pt x="4725" y="153"/>
                  </a:lnTo>
                  <a:lnTo>
                    <a:pt x="4725" y="153"/>
                  </a:lnTo>
                  <a:lnTo>
                    <a:pt x="4438" y="268"/>
                  </a:lnTo>
                  <a:lnTo>
                    <a:pt x="4132" y="344"/>
                  </a:lnTo>
                  <a:lnTo>
                    <a:pt x="3807" y="402"/>
                  </a:lnTo>
                  <a:lnTo>
                    <a:pt x="3501" y="440"/>
                  </a:lnTo>
                  <a:lnTo>
                    <a:pt x="3176" y="459"/>
                  </a:lnTo>
                  <a:lnTo>
                    <a:pt x="2870" y="459"/>
                  </a:lnTo>
                  <a:lnTo>
                    <a:pt x="2239" y="478"/>
                  </a:lnTo>
                  <a:lnTo>
                    <a:pt x="2239" y="478"/>
                  </a:lnTo>
                  <a:lnTo>
                    <a:pt x="1837" y="497"/>
                  </a:lnTo>
                  <a:lnTo>
                    <a:pt x="1378" y="497"/>
                  </a:lnTo>
                  <a:lnTo>
                    <a:pt x="1378" y="497"/>
                  </a:lnTo>
                  <a:lnTo>
                    <a:pt x="1014" y="497"/>
                  </a:lnTo>
                  <a:lnTo>
                    <a:pt x="823" y="459"/>
                  </a:lnTo>
                  <a:lnTo>
                    <a:pt x="651" y="440"/>
                  </a:lnTo>
                  <a:lnTo>
                    <a:pt x="479" y="383"/>
                  </a:lnTo>
                  <a:lnTo>
                    <a:pt x="326" y="306"/>
                  </a:lnTo>
                  <a:lnTo>
                    <a:pt x="192" y="230"/>
                  </a:lnTo>
                  <a:lnTo>
                    <a:pt x="77" y="115"/>
                  </a:lnTo>
                  <a:lnTo>
                    <a:pt x="77" y="115"/>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6"/>
            <p:cNvSpPr/>
            <p:nvPr/>
          </p:nvSpPr>
          <p:spPr>
            <a:xfrm flipH="1">
              <a:off x="1546049" y="4514388"/>
              <a:ext cx="197737" cy="63948"/>
            </a:xfrm>
            <a:custGeom>
              <a:avLst/>
              <a:gdLst/>
              <a:ahLst/>
              <a:cxnLst/>
              <a:rect l="l" t="t" r="r" b="b"/>
              <a:pathLst>
                <a:path w="5739" h="1856" extrusionOk="0">
                  <a:moveTo>
                    <a:pt x="5547" y="0"/>
                  </a:moveTo>
                  <a:lnTo>
                    <a:pt x="5452" y="19"/>
                  </a:lnTo>
                  <a:lnTo>
                    <a:pt x="5318" y="77"/>
                  </a:lnTo>
                  <a:lnTo>
                    <a:pt x="5184" y="172"/>
                  </a:lnTo>
                  <a:lnTo>
                    <a:pt x="5012" y="345"/>
                  </a:lnTo>
                  <a:lnTo>
                    <a:pt x="4706" y="631"/>
                  </a:lnTo>
                  <a:lnTo>
                    <a:pt x="4419" y="880"/>
                  </a:lnTo>
                  <a:lnTo>
                    <a:pt x="4151" y="1052"/>
                  </a:lnTo>
                  <a:lnTo>
                    <a:pt x="3883" y="1186"/>
                  </a:lnTo>
                  <a:lnTo>
                    <a:pt x="3635" y="1282"/>
                  </a:lnTo>
                  <a:lnTo>
                    <a:pt x="3367" y="1339"/>
                  </a:lnTo>
                  <a:lnTo>
                    <a:pt x="3080" y="1377"/>
                  </a:lnTo>
                  <a:lnTo>
                    <a:pt x="2774" y="1396"/>
                  </a:lnTo>
                  <a:lnTo>
                    <a:pt x="2086" y="1435"/>
                  </a:lnTo>
                  <a:lnTo>
                    <a:pt x="1646" y="1435"/>
                  </a:lnTo>
                  <a:lnTo>
                    <a:pt x="1187" y="1454"/>
                  </a:lnTo>
                  <a:lnTo>
                    <a:pt x="575" y="1435"/>
                  </a:lnTo>
                  <a:lnTo>
                    <a:pt x="288" y="1396"/>
                  </a:lnTo>
                  <a:lnTo>
                    <a:pt x="1" y="1358"/>
                  </a:lnTo>
                  <a:lnTo>
                    <a:pt x="77" y="1473"/>
                  </a:lnTo>
                  <a:lnTo>
                    <a:pt x="192" y="1588"/>
                  </a:lnTo>
                  <a:lnTo>
                    <a:pt x="326" y="1664"/>
                  </a:lnTo>
                  <a:lnTo>
                    <a:pt x="479" y="1741"/>
                  </a:lnTo>
                  <a:lnTo>
                    <a:pt x="651" y="1798"/>
                  </a:lnTo>
                  <a:lnTo>
                    <a:pt x="823" y="1817"/>
                  </a:lnTo>
                  <a:lnTo>
                    <a:pt x="1014" y="1855"/>
                  </a:lnTo>
                  <a:lnTo>
                    <a:pt x="1837" y="1855"/>
                  </a:lnTo>
                  <a:lnTo>
                    <a:pt x="2239" y="1836"/>
                  </a:lnTo>
                  <a:lnTo>
                    <a:pt x="2870" y="1817"/>
                  </a:lnTo>
                  <a:lnTo>
                    <a:pt x="3176" y="1817"/>
                  </a:lnTo>
                  <a:lnTo>
                    <a:pt x="3501" y="1798"/>
                  </a:lnTo>
                  <a:lnTo>
                    <a:pt x="3807" y="1760"/>
                  </a:lnTo>
                  <a:lnTo>
                    <a:pt x="4132" y="1702"/>
                  </a:lnTo>
                  <a:lnTo>
                    <a:pt x="4438" y="1626"/>
                  </a:lnTo>
                  <a:lnTo>
                    <a:pt x="4725" y="1511"/>
                  </a:lnTo>
                  <a:lnTo>
                    <a:pt x="4954" y="1396"/>
                  </a:lnTo>
                  <a:lnTo>
                    <a:pt x="5203" y="1224"/>
                  </a:lnTo>
                  <a:lnTo>
                    <a:pt x="5318" y="1110"/>
                  </a:lnTo>
                  <a:lnTo>
                    <a:pt x="5433" y="995"/>
                  </a:lnTo>
                  <a:lnTo>
                    <a:pt x="5528" y="880"/>
                  </a:lnTo>
                  <a:lnTo>
                    <a:pt x="5605" y="746"/>
                  </a:lnTo>
                  <a:lnTo>
                    <a:pt x="5662" y="612"/>
                  </a:lnTo>
                  <a:lnTo>
                    <a:pt x="5720" y="459"/>
                  </a:lnTo>
                  <a:lnTo>
                    <a:pt x="5739" y="364"/>
                  </a:lnTo>
                  <a:lnTo>
                    <a:pt x="5720" y="249"/>
                  </a:lnTo>
                  <a:lnTo>
                    <a:pt x="5700" y="134"/>
                  </a:lnTo>
                  <a:lnTo>
                    <a:pt x="5662" y="19"/>
                  </a:lnTo>
                  <a:lnTo>
                    <a:pt x="5624"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6"/>
            <p:cNvSpPr/>
            <p:nvPr/>
          </p:nvSpPr>
          <p:spPr>
            <a:xfrm flipH="1">
              <a:off x="1546049" y="4514388"/>
              <a:ext cx="197737" cy="63948"/>
            </a:xfrm>
            <a:custGeom>
              <a:avLst/>
              <a:gdLst/>
              <a:ahLst/>
              <a:cxnLst/>
              <a:rect l="l" t="t" r="r" b="b"/>
              <a:pathLst>
                <a:path w="5739" h="1856" fill="none" extrusionOk="0">
                  <a:moveTo>
                    <a:pt x="5547" y="0"/>
                  </a:moveTo>
                  <a:lnTo>
                    <a:pt x="5547" y="0"/>
                  </a:lnTo>
                  <a:lnTo>
                    <a:pt x="5452" y="19"/>
                  </a:lnTo>
                  <a:lnTo>
                    <a:pt x="5318" y="77"/>
                  </a:lnTo>
                  <a:lnTo>
                    <a:pt x="5184" y="172"/>
                  </a:lnTo>
                  <a:lnTo>
                    <a:pt x="5012" y="345"/>
                  </a:lnTo>
                  <a:lnTo>
                    <a:pt x="5012" y="345"/>
                  </a:lnTo>
                  <a:lnTo>
                    <a:pt x="4706" y="631"/>
                  </a:lnTo>
                  <a:lnTo>
                    <a:pt x="4419" y="880"/>
                  </a:lnTo>
                  <a:lnTo>
                    <a:pt x="4151" y="1052"/>
                  </a:lnTo>
                  <a:lnTo>
                    <a:pt x="3883" y="1186"/>
                  </a:lnTo>
                  <a:lnTo>
                    <a:pt x="3635" y="1282"/>
                  </a:lnTo>
                  <a:lnTo>
                    <a:pt x="3367" y="1339"/>
                  </a:lnTo>
                  <a:lnTo>
                    <a:pt x="3080" y="1377"/>
                  </a:lnTo>
                  <a:lnTo>
                    <a:pt x="2774" y="1396"/>
                  </a:lnTo>
                  <a:lnTo>
                    <a:pt x="2774" y="1396"/>
                  </a:lnTo>
                  <a:lnTo>
                    <a:pt x="2086" y="1435"/>
                  </a:lnTo>
                  <a:lnTo>
                    <a:pt x="1646" y="1435"/>
                  </a:lnTo>
                  <a:lnTo>
                    <a:pt x="1187" y="1454"/>
                  </a:lnTo>
                  <a:lnTo>
                    <a:pt x="1187" y="1454"/>
                  </a:lnTo>
                  <a:lnTo>
                    <a:pt x="575" y="1435"/>
                  </a:lnTo>
                  <a:lnTo>
                    <a:pt x="288" y="1396"/>
                  </a:lnTo>
                  <a:lnTo>
                    <a:pt x="1" y="1358"/>
                  </a:lnTo>
                  <a:lnTo>
                    <a:pt x="1" y="1358"/>
                  </a:lnTo>
                  <a:lnTo>
                    <a:pt x="77" y="1473"/>
                  </a:lnTo>
                  <a:lnTo>
                    <a:pt x="77" y="1473"/>
                  </a:lnTo>
                  <a:lnTo>
                    <a:pt x="192" y="1588"/>
                  </a:lnTo>
                  <a:lnTo>
                    <a:pt x="326" y="1664"/>
                  </a:lnTo>
                  <a:lnTo>
                    <a:pt x="479" y="1741"/>
                  </a:lnTo>
                  <a:lnTo>
                    <a:pt x="651" y="1798"/>
                  </a:lnTo>
                  <a:lnTo>
                    <a:pt x="823" y="1817"/>
                  </a:lnTo>
                  <a:lnTo>
                    <a:pt x="1014" y="1855"/>
                  </a:lnTo>
                  <a:lnTo>
                    <a:pt x="1378" y="1855"/>
                  </a:lnTo>
                  <a:lnTo>
                    <a:pt x="1378" y="1855"/>
                  </a:lnTo>
                  <a:lnTo>
                    <a:pt x="1837" y="1855"/>
                  </a:lnTo>
                  <a:lnTo>
                    <a:pt x="2239" y="1836"/>
                  </a:lnTo>
                  <a:lnTo>
                    <a:pt x="2239" y="1836"/>
                  </a:lnTo>
                  <a:lnTo>
                    <a:pt x="2870" y="1817"/>
                  </a:lnTo>
                  <a:lnTo>
                    <a:pt x="3176" y="1817"/>
                  </a:lnTo>
                  <a:lnTo>
                    <a:pt x="3501" y="1798"/>
                  </a:lnTo>
                  <a:lnTo>
                    <a:pt x="3807" y="1760"/>
                  </a:lnTo>
                  <a:lnTo>
                    <a:pt x="4132" y="1702"/>
                  </a:lnTo>
                  <a:lnTo>
                    <a:pt x="4438" y="1626"/>
                  </a:lnTo>
                  <a:lnTo>
                    <a:pt x="4725" y="1511"/>
                  </a:lnTo>
                  <a:lnTo>
                    <a:pt x="4725" y="1511"/>
                  </a:lnTo>
                  <a:lnTo>
                    <a:pt x="4954" y="1396"/>
                  </a:lnTo>
                  <a:lnTo>
                    <a:pt x="4954" y="1396"/>
                  </a:lnTo>
                  <a:lnTo>
                    <a:pt x="5203" y="1224"/>
                  </a:lnTo>
                  <a:lnTo>
                    <a:pt x="5318" y="1110"/>
                  </a:lnTo>
                  <a:lnTo>
                    <a:pt x="5433" y="995"/>
                  </a:lnTo>
                  <a:lnTo>
                    <a:pt x="5528" y="880"/>
                  </a:lnTo>
                  <a:lnTo>
                    <a:pt x="5605" y="746"/>
                  </a:lnTo>
                  <a:lnTo>
                    <a:pt x="5662" y="612"/>
                  </a:lnTo>
                  <a:lnTo>
                    <a:pt x="5720" y="459"/>
                  </a:lnTo>
                  <a:lnTo>
                    <a:pt x="5720" y="459"/>
                  </a:lnTo>
                  <a:lnTo>
                    <a:pt x="5739" y="364"/>
                  </a:lnTo>
                  <a:lnTo>
                    <a:pt x="5720" y="249"/>
                  </a:lnTo>
                  <a:lnTo>
                    <a:pt x="5700" y="134"/>
                  </a:lnTo>
                  <a:lnTo>
                    <a:pt x="5662" y="19"/>
                  </a:lnTo>
                  <a:lnTo>
                    <a:pt x="5662" y="19"/>
                  </a:lnTo>
                  <a:lnTo>
                    <a:pt x="5624" y="0"/>
                  </a:lnTo>
                  <a:lnTo>
                    <a:pt x="55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6"/>
            <p:cNvSpPr/>
            <p:nvPr/>
          </p:nvSpPr>
          <p:spPr>
            <a:xfrm flipH="1">
              <a:off x="1741099" y="3074403"/>
              <a:ext cx="13885" cy="564166"/>
            </a:xfrm>
            <a:custGeom>
              <a:avLst/>
              <a:gdLst/>
              <a:ahLst/>
              <a:cxnLst/>
              <a:rect l="l" t="t" r="r" b="b"/>
              <a:pathLst>
                <a:path w="403" h="16374" extrusionOk="0">
                  <a:moveTo>
                    <a:pt x="58" y="1"/>
                  </a:moveTo>
                  <a:lnTo>
                    <a:pt x="39" y="364"/>
                  </a:lnTo>
                  <a:lnTo>
                    <a:pt x="115" y="364"/>
                  </a:lnTo>
                  <a:lnTo>
                    <a:pt x="134" y="1"/>
                  </a:lnTo>
                  <a:close/>
                  <a:moveTo>
                    <a:pt x="20" y="728"/>
                  </a:moveTo>
                  <a:lnTo>
                    <a:pt x="20" y="1091"/>
                  </a:lnTo>
                  <a:lnTo>
                    <a:pt x="96" y="1091"/>
                  </a:lnTo>
                  <a:lnTo>
                    <a:pt x="96" y="728"/>
                  </a:lnTo>
                  <a:close/>
                  <a:moveTo>
                    <a:pt x="20" y="1454"/>
                  </a:moveTo>
                  <a:lnTo>
                    <a:pt x="1" y="1818"/>
                  </a:lnTo>
                  <a:lnTo>
                    <a:pt x="77" y="1818"/>
                  </a:lnTo>
                  <a:lnTo>
                    <a:pt x="77" y="1454"/>
                  </a:lnTo>
                  <a:close/>
                  <a:moveTo>
                    <a:pt x="1" y="2181"/>
                  </a:moveTo>
                  <a:lnTo>
                    <a:pt x="1" y="2545"/>
                  </a:lnTo>
                  <a:lnTo>
                    <a:pt x="77" y="2545"/>
                  </a:lnTo>
                  <a:lnTo>
                    <a:pt x="77" y="2181"/>
                  </a:lnTo>
                  <a:close/>
                  <a:moveTo>
                    <a:pt x="1" y="2908"/>
                  </a:moveTo>
                  <a:lnTo>
                    <a:pt x="1" y="3271"/>
                  </a:lnTo>
                  <a:lnTo>
                    <a:pt x="77" y="3271"/>
                  </a:lnTo>
                  <a:lnTo>
                    <a:pt x="77" y="2908"/>
                  </a:lnTo>
                  <a:close/>
                  <a:moveTo>
                    <a:pt x="1" y="3635"/>
                  </a:moveTo>
                  <a:lnTo>
                    <a:pt x="20" y="3998"/>
                  </a:lnTo>
                  <a:lnTo>
                    <a:pt x="77" y="3998"/>
                  </a:lnTo>
                  <a:lnTo>
                    <a:pt x="77" y="3635"/>
                  </a:lnTo>
                  <a:close/>
                  <a:moveTo>
                    <a:pt x="20" y="4362"/>
                  </a:moveTo>
                  <a:lnTo>
                    <a:pt x="20" y="4725"/>
                  </a:lnTo>
                  <a:lnTo>
                    <a:pt x="96" y="4725"/>
                  </a:lnTo>
                  <a:lnTo>
                    <a:pt x="96" y="4362"/>
                  </a:lnTo>
                  <a:close/>
                  <a:moveTo>
                    <a:pt x="20" y="5088"/>
                  </a:moveTo>
                  <a:lnTo>
                    <a:pt x="39" y="5452"/>
                  </a:lnTo>
                  <a:lnTo>
                    <a:pt x="96" y="5452"/>
                  </a:lnTo>
                  <a:lnTo>
                    <a:pt x="96" y="5088"/>
                  </a:lnTo>
                  <a:close/>
                  <a:moveTo>
                    <a:pt x="39" y="5815"/>
                  </a:moveTo>
                  <a:lnTo>
                    <a:pt x="39" y="6179"/>
                  </a:lnTo>
                  <a:lnTo>
                    <a:pt x="115" y="6179"/>
                  </a:lnTo>
                  <a:lnTo>
                    <a:pt x="115" y="5815"/>
                  </a:lnTo>
                  <a:close/>
                  <a:moveTo>
                    <a:pt x="58" y="6542"/>
                  </a:moveTo>
                  <a:lnTo>
                    <a:pt x="58" y="6905"/>
                  </a:lnTo>
                  <a:lnTo>
                    <a:pt x="134" y="6905"/>
                  </a:lnTo>
                  <a:lnTo>
                    <a:pt x="115" y="6542"/>
                  </a:lnTo>
                  <a:close/>
                  <a:moveTo>
                    <a:pt x="58" y="7269"/>
                  </a:moveTo>
                  <a:lnTo>
                    <a:pt x="77" y="7632"/>
                  </a:lnTo>
                  <a:lnTo>
                    <a:pt x="154" y="7632"/>
                  </a:lnTo>
                  <a:lnTo>
                    <a:pt x="134" y="7269"/>
                  </a:lnTo>
                  <a:close/>
                  <a:moveTo>
                    <a:pt x="154" y="7996"/>
                  </a:moveTo>
                  <a:lnTo>
                    <a:pt x="77" y="8015"/>
                  </a:lnTo>
                  <a:lnTo>
                    <a:pt x="96" y="8378"/>
                  </a:lnTo>
                  <a:lnTo>
                    <a:pt x="154" y="8359"/>
                  </a:lnTo>
                  <a:lnTo>
                    <a:pt x="154" y="7996"/>
                  </a:lnTo>
                  <a:close/>
                  <a:moveTo>
                    <a:pt x="173" y="8722"/>
                  </a:moveTo>
                  <a:lnTo>
                    <a:pt x="96" y="8742"/>
                  </a:lnTo>
                  <a:lnTo>
                    <a:pt x="96" y="9105"/>
                  </a:lnTo>
                  <a:lnTo>
                    <a:pt x="173" y="9086"/>
                  </a:lnTo>
                  <a:lnTo>
                    <a:pt x="173" y="8722"/>
                  </a:lnTo>
                  <a:close/>
                  <a:moveTo>
                    <a:pt x="192" y="9449"/>
                  </a:moveTo>
                  <a:lnTo>
                    <a:pt x="115" y="9468"/>
                  </a:lnTo>
                  <a:lnTo>
                    <a:pt x="115" y="9832"/>
                  </a:lnTo>
                  <a:lnTo>
                    <a:pt x="192" y="9832"/>
                  </a:lnTo>
                  <a:lnTo>
                    <a:pt x="192" y="9449"/>
                  </a:lnTo>
                  <a:close/>
                  <a:moveTo>
                    <a:pt x="134" y="10195"/>
                  </a:moveTo>
                  <a:lnTo>
                    <a:pt x="134" y="10559"/>
                  </a:lnTo>
                  <a:lnTo>
                    <a:pt x="211" y="10559"/>
                  </a:lnTo>
                  <a:lnTo>
                    <a:pt x="211" y="10195"/>
                  </a:lnTo>
                  <a:close/>
                  <a:moveTo>
                    <a:pt x="154" y="10922"/>
                  </a:moveTo>
                  <a:lnTo>
                    <a:pt x="173" y="11285"/>
                  </a:lnTo>
                  <a:lnTo>
                    <a:pt x="230" y="11285"/>
                  </a:lnTo>
                  <a:lnTo>
                    <a:pt x="230" y="10922"/>
                  </a:lnTo>
                  <a:close/>
                  <a:moveTo>
                    <a:pt x="173" y="11649"/>
                  </a:moveTo>
                  <a:lnTo>
                    <a:pt x="192" y="12012"/>
                  </a:lnTo>
                  <a:lnTo>
                    <a:pt x="249" y="12012"/>
                  </a:lnTo>
                  <a:lnTo>
                    <a:pt x="249" y="11649"/>
                  </a:lnTo>
                  <a:close/>
                  <a:moveTo>
                    <a:pt x="192" y="12376"/>
                  </a:moveTo>
                  <a:lnTo>
                    <a:pt x="211" y="12739"/>
                  </a:lnTo>
                  <a:lnTo>
                    <a:pt x="287" y="12739"/>
                  </a:lnTo>
                  <a:lnTo>
                    <a:pt x="268" y="12376"/>
                  </a:lnTo>
                  <a:close/>
                  <a:moveTo>
                    <a:pt x="211" y="13102"/>
                  </a:moveTo>
                  <a:lnTo>
                    <a:pt x="230" y="13466"/>
                  </a:lnTo>
                  <a:lnTo>
                    <a:pt x="307" y="13466"/>
                  </a:lnTo>
                  <a:lnTo>
                    <a:pt x="287" y="13102"/>
                  </a:lnTo>
                  <a:close/>
                  <a:moveTo>
                    <a:pt x="249" y="13829"/>
                  </a:moveTo>
                  <a:lnTo>
                    <a:pt x="249" y="14193"/>
                  </a:lnTo>
                  <a:lnTo>
                    <a:pt x="326" y="14193"/>
                  </a:lnTo>
                  <a:lnTo>
                    <a:pt x="307" y="13829"/>
                  </a:lnTo>
                  <a:close/>
                  <a:moveTo>
                    <a:pt x="268" y="14556"/>
                  </a:moveTo>
                  <a:lnTo>
                    <a:pt x="268" y="14919"/>
                  </a:lnTo>
                  <a:lnTo>
                    <a:pt x="345" y="14919"/>
                  </a:lnTo>
                  <a:lnTo>
                    <a:pt x="345" y="14556"/>
                  </a:lnTo>
                  <a:close/>
                  <a:moveTo>
                    <a:pt x="287" y="15283"/>
                  </a:moveTo>
                  <a:lnTo>
                    <a:pt x="307" y="15646"/>
                  </a:lnTo>
                  <a:lnTo>
                    <a:pt x="364" y="15646"/>
                  </a:lnTo>
                  <a:lnTo>
                    <a:pt x="364" y="15283"/>
                  </a:lnTo>
                  <a:close/>
                  <a:moveTo>
                    <a:pt x="307" y="16010"/>
                  </a:moveTo>
                  <a:lnTo>
                    <a:pt x="326" y="16373"/>
                  </a:lnTo>
                  <a:lnTo>
                    <a:pt x="402" y="16373"/>
                  </a:lnTo>
                  <a:lnTo>
                    <a:pt x="383"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6"/>
            <p:cNvSpPr/>
            <p:nvPr/>
          </p:nvSpPr>
          <p:spPr>
            <a:xfrm flipH="1">
              <a:off x="1741099" y="3626009"/>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6"/>
            <p:cNvSpPr/>
            <p:nvPr/>
          </p:nvSpPr>
          <p:spPr>
            <a:xfrm flipH="1">
              <a:off x="1742443" y="3613501"/>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6"/>
            <p:cNvSpPr/>
            <p:nvPr/>
          </p:nvSpPr>
          <p:spPr>
            <a:xfrm flipH="1">
              <a:off x="1742443" y="3600959"/>
              <a:ext cx="2653" cy="12576"/>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6"/>
            <p:cNvSpPr/>
            <p:nvPr/>
          </p:nvSpPr>
          <p:spPr>
            <a:xfrm flipH="1">
              <a:off x="1743097" y="3575944"/>
              <a:ext cx="2653" cy="12542"/>
            </a:xfrm>
            <a:custGeom>
              <a:avLst/>
              <a:gdLst/>
              <a:ahLst/>
              <a:cxnLst/>
              <a:rect l="l" t="t" r="r" b="b"/>
              <a:pathLst>
                <a:path w="77" h="364" fill="none" extrusionOk="0">
                  <a:moveTo>
                    <a:pt x="77" y="0"/>
                  </a:moveTo>
                  <a:lnTo>
                    <a:pt x="0" y="0"/>
                  </a:lnTo>
                  <a:lnTo>
                    <a:pt x="0" y="0"/>
                  </a:lnTo>
                  <a:lnTo>
                    <a:pt x="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6"/>
            <p:cNvSpPr/>
            <p:nvPr/>
          </p:nvSpPr>
          <p:spPr>
            <a:xfrm flipH="1">
              <a:off x="1743752" y="3550895"/>
              <a:ext cx="2653" cy="12542"/>
            </a:xfrm>
            <a:custGeom>
              <a:avLst/>
              <a:gdLst/>
              <a:ahLst/>
              <a:cxnLst/>
              <a:rect l="l" t="t" r="r" b="b"/>
              <a:pathLst>
                <a:path w="77" h="364" fill="none" extrusionOk="0">
                  <a:moveTo>
                    <a:pt x="58" y="0"/>
                  </a:moveTo>
                  <a:lnTo>
                    <a:pt x="0" y="0"/>
                  </a:lnTo>
                  <a:lnTo>
                    <a:pt x="0" y="0"/>
                  </a:lnTo>
                  <a:lnTo>
                    <a:pt x="0"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6"/>
            <p:cNvSpPr/>
            <p:nvPr/>
          </p:nvSpPr>
          <p:spPr>
            <a:xfrm flipH="1">
              <a:off x="1744407" y="3525845"/>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6"/>
            <p:cNvSpPr/>
            <p:nvPr/>
          </p:nvSpPr>
          <p:spPr>
            <a:xfrm flipH="1">
              <a:off x="1745061" y="3500796"/>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6"/>
            <p:cNvSpPr/>
            <p:nvPr/>
          </p:nvSpPr>
          <p:spPr>
            <a:xfrm flipH="1">
              <a:off x="1746371" y="3475746"/>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6"/>
            <p:cNvSpPr/>
            <p:nvPr/>
          </p:nvSpPr>
          <p:spPr>
            <a:xfrm flipH="1">
              <a:off x="1747025" y="3450731"/>
              <a:ext cx="2687" cy="12542"/>
            </a:xfrm>
            <a:custGeom>
              <a:avLst/>
              <a:gdLst/>
              <a:ahLst/>
              <a:cxnLst/>
              <a:rect l="l" t="t" r="r" b="b"/>
              <a:pathLst>
                <a:path w="78" h="364" fill="none" extrusionOk="0">
                  <a:moveTo>
                    <a:pt x="77" y="0"/>
                  </a:moveTo>
                  <a:lnTo>
                    <a:pt x="1" y="0"/>
                  </a:lnTo>
                  <a:lnTo>
                    <a:pt x="1" y="0"/>
                  </a:lnTo>
                  <a:lnTo>
                    <a:pt x="2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6"/>
            <p:cNvSpPr/>
            <p:nvPr/>
          </p:nvSpPr>
          <p:spPr>
            <a:xfrm flipH="1">
              <a:off x="1747715" y="342568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6"/>
            <p:cNvSpPr/>
            <p:nvPr/>
          </p:nvSpPr>
          <p:spPr>
            <a:xfrm flipH="1">
              <a:off x="1748369" y="3399978"/>
              <a:ext cx="2653" cy="13196"/>
            </a:xfrm>
            <a:custGeom>
              <a:avLst/>
              <a:gdLst/>
              <a:ahLst/>
              <a:cxnLst/>
              <a:rect l="l" t="t" r="r" b="b"/>
              <a:pathLst>
                <a:path w="77" h="383" fill="none" extrusionOk="0">
                  <a:moveTo>
                    <a:pt x="77" y="0"/>
                  </a:moveTo>
                  <a:lnTo>
                    <a:pt x="0" y="19"/>
                  </a:lnTo>
                  <a:lnTo>
                    <a:pt x="0" y="19"/>
                  </a:lnTo>
                  <a:lnTo>
                    <a:pt x="0" y="383"/>
                  </a:lnTo>
                  <a:lnTo>
                    <a:pt x="77" y="383"/>
                  </a:lnTo>
                  <a:lnTo>
                    <a:pt x="77"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6"/>
            <p:cNvSpPr/>
            <p:nvPr/>
          </p:nvSpPr>
          <p:spPr>
            <a:xfrm flipH="1">
              <a:off x="1749024" y="3374928"/>
              <a:ext cx="2653" cy="13231"/>
            </a:xfrm>
            <a:custGeom>
              <a:avLst/>
              <a:gdLst/>
              <a:ahLst/>
              <a:cxnLst/>
              <a:rect l="l" t="t" r="r" b="b"/>
              <a:pathLst>
                <a:path w="77" h="384" fill="none" extrusionOk="0">
                  <a:moveTo>
                    <a:pt x="77" y="0"/>
                  </a:moveTo>
                  <a:lnTo>
                    <a:pt x="0" y="20"/>
                  </a:lnTo>
                  <a:lnTo>
                    <a:pt x="0" y="20"/>
                  </a:lnTo>
                  <a:lnTo>
                    <a:pt x="0" y="383"/>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6"/>
            <p:cNvSpPr/>
            <p:nvPr/>
          </p:nvSpPr>
          <p:spPr>
            <a:xfrm flipH="1">
              <a:off x="1749679" y="3349879"/>
              <a:ext cx="2653" cy="13231"/>
            </a:xfrm>
            <a:custGeom>
              <a:avLst/>
              <a:gdLst/>
              <a:ahLst/>
              <a:cxnLst/>
              <a:rect l="l" t="t" r="r" b="b"/>
              <a:pathLst>
                <a:path w="77" h="384" fill="none" extrusionOk="0">
                  <a:moveTo>
                    <a:pt x="77" y="1"/>
                  </a:moveTo>
                  <a:lnTo>
                    <a:pt x="0" y="20"/>
                  </a:lnTo>
                  <a:lnTo>
                    <a:pt x="0" y="20"/>
                  </a:lnTo>
                  <a:lnTo>
                    <a:pt x="19" y="383"/>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6"/>
            <p:cNvSpPr/>
            <p:nvPr/>
          </p:nvSpPr>
          <p:spPr>
            <a:xfrm flipH="1">
              <a:off x="1749679" y="3324829"/>
              <a:ext cx="3342" cy="12576"/>
            </a:xfrm>
            <a:custGeom>
              <a:avLst/>
              <a:gdLst/>
              <a:ahLst/>
              <a:cxnLst/>
              <a:rect l="l" t="t" r="r" b="b"/>
              <a:pathLst>
                <a:path w="97" h="365" fill="none" extrusionOk="0">
                  <a:moveTo>
                    <a:pt x="77" y="1"/>
                  </a:moveTo>
                  <a:lnTo>
                    <a:pt x="1" y="1"/>
                  </a:lnTo>
                  <a:lnTo>
                    <a:pt x="1" y="1"/>
                  </a:lnTo>
                  <a:lnTo>
                    <a:pt x="20" y="364"/>
                  </a:lnTo>
                  <a:lnTo>
                    <a:pt x="97" y="364"/>
                  </a:lnTo>
                  <a:lnTo>
                    <a:pt x="9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6"/>
            <p:cNvSpPr/>
            <p:nvPr/>
          </p:nvSpPr>
          <p:spPr>
            <a:xfrm flipH="1">
              <a:off x="1750333" y="3299814"/>
              <a:ext cx="2687" cy="12542"/>
            </a:xfrm>
            <a:custGeom>
              <a:avLst/>
              <a:gdLst/>
              <a:ahLst/>
              <a:cxnLst/>
              <a:rect l="l" t="t" r="r" b="b"/>
              <a:pathLst>
                <a:path w="78" h="364" fill="none" extrusionOk="0">
                  <a:moveTo>
                    <a:pt x="58" y="0"/>
                  </a:moveTo>
                  <a:lnTo>
                    <a:pt x="1" y="0"/>
                  </a:lnTo>
                  <a:lnTo>
                    <a:pt x="1" y="0"/>
                  </a:lnTo>
                  <a:lnTo>
                    <a:pt x="1"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6"/>
            <p:cNvSpPr/>
            <p:nvPr/>
          </p:nvSpPr>
          <p:spPr>
            <a:xfrm flipH="1">
              <a:off x="1750988" y="3274765"/>
              <a:ext cx="2687" cy="12542"/>
            </a:xfrm>
            <a:custGeom>
              <a:avLst/>
              <a:gdLst/>
              <a:ahLst/>
              <a:cxnLst/>
              <a:rect l="l" t="t" r="r" b="b"/>
              <a:pathLst>
                <a:path w="78" h="364" fill="none" extrusionOk="0">
                  <a:moveTo>
                    <a:pt x="77" y="0"/>
                  </a:moveTo>
                  <a:lnTo>
                    <a:pt x="1" y="0"/>
                  </a:lnTo>
                  <a:lnTo>
                    <a:pt x="1" y="0"/>
                  </a:lnTo>
                  <a:lnTo>
                    <a:pt x="1"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6"/>
            <p:cNvSpPr/>
            <p:nvPr/>
          </p:nvSpPr>
          <p:spPr>
            <a:xfrm flipH="1">
              <a:off x="1751643" y="3249715"/>
              <a:ext cx="2687" cy="12542"/>
            </a:xfrm>
            <a:custGeom>
              <a:avLst/>
              <a:gdLst/>
              <a:ahLst/>
              <a:cxnLst/>
              <a:rect l="l" t="t" r="r" b="b"/>
              <a:pathLst>
                <a:path w="78" h="364" fill="none" extrusionOk="0">
                  <a:moveTo>
                    <a:pt x="77" y="0"/>
                  </a:moveTo>
                  <a:lnTo>
                    <a:pt x="1" y="0"/>
                  </a:lnTo>
                  <a:lnTo>
                    <a:pt x="1" y="0"/>
                  </a:lnTo>
                  <a:lnTo>
                    <a:pt x="2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6"/>
            <p:cNvSpPr/>
            <p:nvPr/>
          </p:nvSpPr>
          <p:spPr>
            <a:xfrm flipH="1">
              <a:off x="1751643" y="3224666"/>
              <a:ext cx="2687" cy="12576"/>
            </a:xfrm>
            <a:custGeom>
              <a:avLst/>
              <a:gdLst/>
              <a:ahLst/>
              <a:cxnLst/>
              <a:rect l="l" t="t" r="r" b="b"/>
              <a:pathLst>
                <a:path w="78" h="365" fill="none" extrusionOk="0">
                  <a:moveTo>
                    <a:pt x="77" y="1"/>
                  </a:moveTo>
                  <a:lnTo>
                    <a:pt x="1" y="1"/>
                  </a:lnTo>
                  <a:lnTo>
                    <a:pt x="1" y="1"/>
                  </a:lnTo>
                  <a:lnTo>
                    <a:pt x="1" y="364"/>
                  </a:lnTo>
                  <a:lnTo>
                    <a:pt x="77"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6"/>
            <p:cNvSpPr/>
            <p:nvPr/>
          </p:nvSpPr>
          <p:spPr>
            <a:xfrm flipH="1">
              <a:off x="1752297" y="3199616"/>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6"/>
            <p:cNvSpPr/>
            <p:nvPr/>
          </p:nvSpPr>
          <p:spPr>
            <a:xfrm flipH="1">
              <a:off x="1752297" y="3174601"/>
              <a:ext cx="2687" cy="12542"/>
            </a:xfrm>
            <a:custGeom>
              <a:avLst/>
              <a:gdLst/>
              <a:ahLst/>
              <a:cxnLst/>
              <a:rect l="l" t="t" r="r" b="b"/>
              <a:pathLst>
                <a:path w="78" h="364" fill="none" extrusionOk="0">
                  <a:moveTo>
                    <a:pt x="77" y="0"/>
                  </a:moveTo>
                  <a:lnTo>
                    <a:pt x="1" y="0"/>
                  </a:lnTo>
                  <a:lnTo>
                    <a:pt x="1" y="0"/>
                  </a:lnTo>
                  <a:lnTo>
                    <a:pt x="1"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6"/>
            <p:cNvSpPr/>
            <p:nvPr/>
          </p:nvSpPr>
          <p:spPr>
            <a:xfrm flipH="1">
              <a:off x="1752297" y="3149552"/>
              <a:ext cx="2687" cy="12542"/>
            </a:xfrm>
            <a:custGeom>
              <a:avLst/>
              <a:gdLst/>
              <a:ahLst/>
              <a:cxnLst/>
              <a:rect l="l" t="t" r="r" b="b"/>
              <a:pathLst>
                <a:path w="78" h="364" fill="none" extrusionOk="0">
                  <a:moveTo>
                    <a:pt x="1" y="0"/>
                  </a:moveTo>
                  <a:lnTo>
                    <a:pt x="1" y="0"/>
                  </a:lnTo>
                  <a:lnTo>
                    <a:pt x="1"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6"/>
            <p:cNvSpPr/>
            <p:nvPr/>
          </p:nvSpPr>
          <p:spPr>
            <a:xfrm flipH="1">
              <a:off x="1752297" y="312450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6"/>
            <p:cNvSpPr/>
            <p:nvPr/>
          </p:nvSpPr>
          <p:spPr>
            <a:xfrm flipH="1">
              <a:off x="1751643" y="3099453"/>
              <a:ext cx="2687" cy="12576"/>
            </a:xfrm>
            <a:custGeom>
              <a:avLst/>
              <a:gdLst/>
              <a:ahLst/>
              <a:cxnLst/>
              <a:rect l="l" t="t" r="r" b="b"/>
              <a:pathLst>
                <a:path w="78" h="365" fill="none" extrusionOk="0">
                  <a:moveTo>
                    <a:pt x="1" y="1"/>
                  </a:moveTo>
                  <a:lnTo>
                    <a:pt x="1" y="1"/>
                  </a:lnTo>
                  <a:lnTo>
                    <a:pt x="1" y="364"/>
                  </a:lnTo>
                  <a:lnTo>
                    <a:pt x="77" y="364"/>
                  </a:lnTo>
                  <a:lnTo>
                    <a:pt x="77"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6"/>
            <p:cNvSpPr/>
            <p:nvPr/>
          </p:nvSpPr>
          <p:spPr>
            <a:xfrm flipH="1">
              <a:off x="1750333" y="3074403"/>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6"/>
            <p:cNvSpPr/>
            <p:nvPr/>
          </p:nvSpPr>
          <p:spPr>
            <a:xfrm flipH="1">
              <a:off x="1711468" y="3651058"/>
              <a:ext cx="31664" cy="737475"/>
            </a:xfrm>
            <a:custGeom>
              <a:avLst/>
              <a:gdLst/>
              <a:ahLst/>
              <a:cxnLst/>
              <a:rect l="l" t="t" r="r" b="b"/>
              <a:pathLst>
                <a:path w="919" h="21404" extrusionOk="0">
                  <a:moveTo>
                    <a:pt x="1" y="1"/>
                  </a:moveTo>
                  <a:lnTo>
                    <a:pt x="1" y="364"/>
                  </a:lnTo>
                  <a:lnTo>
                    <a:pt x="77" y="364"/>
                  </a:lnTo>
                  <a:lnTo>
                    <a:pt x="58" y="1"/>
                  </a:lnTo>
                  <a:close/>
                  <a:moveTo>
                    <a:pt x="20" y="727"/>
                  </a:moveTo>
                  <a:lnTo>
                    <a:pt x="20" y="1091"/>
                  </a:lnTo>
                  <a:lnTo>
                    <a:pt x="97" y="1091"/>
                  </a:lnTo>
                  <a:lnTo>
                    <a:pt x="97" y="727"/>
                  </a:lnTo>
                  <a:close/>
                  <a:moveTo>
                    <a:pt x="39" y="1454"/>
                  </a:moveTo>
                  <a:lnTo>
                    <a:pt x="58" y="1818"/>
                  </a:lnTo>
                  <a:lnTo>
                    <a:pt x="135" y="1818"/>
                  </a:lnTo>
                  <a:lnTo>
                    <a:pt x="116" y="1454"/>
                  </a:lnTo>
                  <a:close/>
                  <a:moveTo>
                    <a:pt x="58" y="2181"/>
                  </a:moveTo>
                  <a:lnTo>
                    <a:pt x="77" y="2544"/>
                  </a:lnTo>
                  <a:lnTo>
                    <a:pt x="154" y="2544"/>
                  </a:lnTo>
                  <a:lnTo>
                    <a:pt x="135" y="2181"/>
                  </a:lnTo>
                  <a:close/>
                  <a:moveTo>
                    <a:pt x="97" y="2908"/>
                  </a:moveTo>
                  <a:lnTo>
                    <a:pt x="116" y="3271"/>
                  </a:lnTo>
                  <a:lnTo>
                    <a:pt x="173" y="3271"/>
                  </a:lnTo>
                  <a:lnTo>
                    <a:pt x="173" y="2908"/>
                  </a:lnTo>
                  <a:close/>
                  <a:moveTo>
                    <a:pt x="116" y="3635"/>
                  </a:moveTo>
                  <a:lnTo>
                    <a:pt x="135" y="3998"/>
                  </a:lnTo>
                  <a:lnTo>
                    <a:pt x="211" y="3998"/>
                  </a:lnTo>
                  <a:lnTo>
                    <a:pt x="192" y="3635"/>
                  </a:lnTo>
                  <a:close/>
                  <a:moveTo>
                    <a:pt x="154" y="4361"/>
                  </a:moveTo>
                  <a:lnTo>
                    <a:pt x="154" y="4725"/>
                  </a:lnTo>
                  <a:lnTo>
                    <a:pt x="230" y="4725"/>
                  </a:lnTo>
                  <a:lnTo>
                    <a:pt x="211" y="4361"/>
                  </a:lnTo>
                  <a:close/>
                  <a:moveTo>
                    <a:pt x="173" y="5088"/>
                  </a:moveTo>
                  <a:lnTo>
                    <a:pt x="192" y="5452"/>
                  </a:lnTo>
                  <a:lnTo>
                    <a:pt x="269" y="5452"/>
                  </a:lnTo>
                  <a:lnTo>
                    <a:pt x="250" y="5088"/>
                  </a:lnTo>
                  <a:close/>
                  <a:moveTo>
                    <a:pt x="211" y="5815"/>
                  </a:moveTo>
                  <a:lnTo>
                    <a:pt x="211" y="6178"/>
                  </a:lnTo>
                  <a:lnTo>
                    <a:pt x="288" y="6178"/>
                  </a:lnTo>
                  <a:lnTo>
                    <a:pt x="269" y="5815"/>
                  </a:lnTo>
                  <a:close/>
                  <a:moveTo>
                    <a:pt x="230" y="6542"/>
                  </a:moveTo>
                  <a:lnTo>
                    <a:pt x="250" y="6905"/>
                  </a:lnTo>
                  <a:lnTo>
                    <a:pt x="307" y="6905"/>
                  </a:lnTo>
                  <a:lnTo>
                    <a:pt x="307" y="6542"/>
                  </a:lnTo>
                  <a:close/>
                  <a:moveTo>
                    <a:pt x="250" y="7269"/>
                  </a:moveTo>
                  <a:lnTo>
                    <a:pt x="269" y="7632"/>
                  </a:lnTo>
                  <a:lnTo>
                    <a:pt x="345" y="7632"/>
                  </a:lnTo>
                  <a:lnTo>
                    <a:pt x="326" y="7269"/>
                  </a:lnTo>
                  <a:close/>
                  <a:moveTo>
                    <a:pt x="288" y="7995"/>
                  </a:moveTo>
                  <a:lnTo>
                    <a:pt x="307" y="8359"/>
                  </a:lnTo>
                  <a:lnTo>
                    <a:pt x="364" y="8359"/>
                  </a:lnTo>
                  <a:lnTo>
                    <a:pt x="364" y="7995"/>
                  </a:lnTo>
                  <a:close/>
                  <a:moveTo>
                    <a:pt x="307" y="8722"/>
                  </a:moveTo>
                  <a:lnTo>
                    <a:pt x="326" y="9086"/>
                  </a:lnTo>
                  <a:lnTo>
                    <a:pt x="403" y="9086"/>
                  </a:lnTo>
                  <a:lnTo>
                    <a:pt x="383" y="8722"/>
                  </a:lnTo>
                  <a:close/>
                  <a:moveTo>
                    <a:pt x="345" y="9449"/>
                  </a:moveTo>
                  <a:lnTo>
                    <a:pt x="364" y="9812"/>
                  </a:lnTo>
                  <a:lnTo>
                    <a:pt x="422" y="9812"/>
                  </a:lnTo>
                  <a:lnTo>
                    <a:pt x="422" y="9449"/>
                  </a:lnTo>
                  <a:close/>
                  <a:moveTo>
                    <a:pt x="364" y="10176"/>
                  </a:moveTo>
                  <a:lnTo>
                    <a:pt x="383" y="10539"/>
                  </a:lnTo>
                  <a:lnTo>
                    <a:pt x="460" y="10539"/>
                  </a:lnTo>
                  <a:lnTo>
                    <a:pt x="441" y="10176"/>
                  </a:lnTo>
                  <a:close/>
                  <a:moveTo>
                    <a:pt x="403" y="10903"/>
                  </a:moveTo>
                  <a:lnTo>
                    <a:pt x="422" y="11266"/>
                  </a:lnTo>
                  <a:lnTo>
                    <a:pt x="498" y="11266"/>
                  </a:lnTo>
                  <a:lnTo>
                    <a:pt x="479" y="10903"/>
                  </a:lnTo>
                  <a:close/>
                  <a:moveTo>
                    <a:pt x="422" y="11629"/>
                  </a:moveTo>
                  <a:lnTo>
                    <a:pt x="441" y="11993"/>
                  </a:lnTo>
                  <a:lnTo>
                    <a:pt x="517" y="11993"/>
                  </a:lnTo>
                  <a:lnTo>
                    <a:pt x="498" y="11629"/>
                  </a:lnTo>
                  <a:close/>
                  <a:moveTo>
                    <a:pt x="460" y="12356"/>
                  </a:moveTo>
                  <a:lnTo>
                    <a:pt x="479" y="12720"/>
                  </a:lnTo>
                  <a:lnTo>
                    <a:pt x="556" y="12720"/>
                  </a:lnTo>
                  <a:lnTo>
                    <a:pt x="536" y="12356"/>
                  </a:lnTo>
                  <a:close/>
                  <a:moveTo>
                    <a:pt x="498" y="13083"/>
                  </a:moveTo>
                  <a:lnTo>
                    <a:pt x="498" y="13446"/>
                  </a:lnTo>
                  <a:lnTo>
                    <a:pt x="575" y="13446"/>
                  </a:lnTo>
                  <a:lnTo>
                    <a:pt x="556" y="13083"/>
                  </a:lnTo>
                  <a:close/>
                  <a:moveTo>
                    <a:pt x="517" y="13810"/>
                  </a:moveTo>
                  <a:lnTo>
                    <a:pt x="536" y="14173"/>
                  </a:lnTo>
                  <a:lnTo>
                    <a:pt x="613" y="14173"/>
                  </a:lnTo>
                  <a:lnTo>
                    <a:pt x="594" y="13810"/>
                  </a:lnTo>
                  <a:close/>
                  <a:moveTo>
                    <a:pt x="556" y="14537"/>
                  </a:moveTo>
                  <a:lnTo>
                    <a:pt x="575" y="14900"/>
                  </a:lnTo>
                  <a:lnTo>
                    <a:pt x="632" y="14900"/>
                  </a:lnTo>
                  <a:lnTo>
                    <a:pt x="632" y="14537"/>
                  </a:lnTo>
                  <a:close/>
                  <a:moveTo>
                    <a:pt x="575" y="15263"/>
                  </a:moveTo>
                  <a:lnTo>
                    <a:pt x="594" y="15627"/>
                  </a:lnTo>
                  <a:lnTo>
                    <a:pt x="670" y="15627"/>
                  </a:lnTo>
                  <a:lnTo>
                    <a:pt x="651" y="15263"/>
                  </a:lnTo>
                  <a:close/>
                  <a:moveTo>
                    <a:pt x="613" y="15990"/>
                  </a:moveTo>
                  <a:lnTo>
                    <a:pt x="632" y="16354"/>
                  </a:lnTo>
                  <a:lnTo>
                    <a:pt x="709" y="16354"/>
                  </a:lnTo>
                  <a:lnTo>
                    <a:pt x="689" y="15990"/>
                  </a:lnTo>
                  <a:close/>
                  <a:moveTo>
                    <a:pt x="651" y="16717"/>
                  </a:moveTo>
                  <a:lnTo>
                    <a:pt x="651" y="17080"/>
                  </a:lnTo>
                  <a:lnTo>
                    <a:pt x="728" y="17080"/>
                  </a:lnTo>
                  <a:lnTo>
                    <a:pt x="709" y="16717"/>
                  </a:lnTo>
                  <a:close/>
                  <a:moveTo>
                    <a:pt x="670" y="17444"/>
                  </a:moveTo>
                  <a:lnTo>
                    <a:pt x="689" y="17807"/>
                  </a:lnTo>
                  <a:lnTo>
                    <a:pt x="766" y="17807"/>
                  </a:lnTo>
                  <a:lnTo>
                    <a:pt x="747" y="17444"/>
                  </a:lnTo>
                  <a:close/>
                  <a:moveTo>
                    <a:pt x="709" y="18171"/>
                  </a:moveTo>
                  <a:lnTo>
                    <a:pt x="728" y="18534"/>
                  </a:lnTo>
                  <a:lnTo>
                    <a:pt x="804" y="18534"/>
                  </a:lnTo>
                  <a:lnTo>
                    <a:pt x="785" y="18171"/>
                  </a:lnTo>
                  <a:close/>
                  <a:moveTo>
                    <a:pt x="804" y="18897"/>
                  </a:moveTo>
                  <a:lnTo>
                    <a:pt x="747" y="18917"/>
                  </a:lnTo>
                  <a:lnTo>
                    <a:pt x="747" y="19280"/>
                  </a:lnTo>
                  <a:lnTo>
                    <a:pt x="823" y="19261"/>
                  </a:lnTo>
                  <a:lnTo>
                    <a:pt x="804" y="18897"/>
                  </a:lnTo>
                  <a:close/>
                  <a:moveTo>
                    <a:pt x="842" y="19624"/>
                  </a:moveTo>
                  <a:lnTo>
                    <a:pt x="766" y="19643"/>
                  </a:lnTo>
                  <a:lnTo>
                    <a:pt x="785" y="20007"/>
                  </a:lnTo>
                  <a:lnTo>
                    <a:pt x="862" y="19988"/>
                  </a:lnTo>
                  <a:lnTo>
                    <a:pt x="842" y="19624"/>
                  </a:lnTo>
                  <a:close/>
                  <a:moveTo>
                    <a:pt x="881" y="20351"/>
                  </a:moveTo>
                  <a:lnTo>
                    <a:pt x="804" y="20370"/>
                  </a:lnTo>
                  <a:lnTo>
                    <a:pt x="823" y="20734"/>
                  </a:lnTo>
                  <a:lnTo>
                    <a:pt x="900" y="20734"/>
                  </a:lnTo>
                  <a:lnTo>
                    <a:pt x="881" y="20351"/>
                  </a:lnTo>
                  <a:close/>
                  <a:moveTo>
                    <a:pt x="842" y="21097"/>
                  </a:moveTo>
                  <a:lnTo>
                    <a:pt x="842" y="21403"/>
                  </a:lnTo>
                  <a:lnTo>
                    <a:pt x="919" y="21403"/>
                  </a:lnTo>
                  <a:lnTo>
                    <a:pt x="900" y="2109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6"/>
            <p:cNvSpPr/>
            <p:nvPr/>
          </p:nvSpPr>
          <p:spPr>
            <a:xfrm flipH="1">
              <a:off x="1711467" y="4377976"/>
              <a:ext cx="2653" cy="10578"/>
            </a:xfrm>
            <a:custGeom>
              <a:avLst/>
              <a:gdLst/>
              <a:ahLst/>
              <a:cxnLst/>
              <a:rect l="l" t="t" r="r" b="b"/>
              <a:pathLst>
                <a:path w="77" h="307" fill="none" extrusionOk="0">
                  <a:moveTo>
                    <a:pt x="58" y="0"/>
                  </a:moveTo>
                  <a:lnTo>
                    <a:pt x="0" y="0"/>
                  </a:lnTo>
                  <a:lnTo>
                    <a:pt x="0" y="0"/>
                  </a:lnTo>
                  <a:lnTo>
                    <a:pt x="0" y="306"/>
                  </a:lnTo>
                  <a:lnTo>
                    <a:pt x="0" y="306"/>
                  </a:lnTo>
                  <a:lnTo>
                    <a:pt x="77" y="306"/>
                  </a:lnTo>
                  <a:lnTo>
                    <a:pt x="77" y="306"/>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6"/>
            <p:cNvSpPr/>
            <p:nvPr/>
          </p:nvSpPr>
          <p:spPr>
            <a:xfrm flipH="1">
              <a:off x="1712121" y="4352272"/>
              <a:ext cx="3308" cy="13196"/>
            </a:xfrm>
            <a:custGeom>
              <a:avLst/>
              <a:gdLst/>
              <a:ahLst/>
              <a:cxnLst/>
              <a:rect l="l" t="t" r="r" b="b"/>
              <a:pathLst>
                <a:path w="96" h="383" fill="none" extrusionOk="0">
                  <a:moveTo>
                    <a:pt x="77" y="0"/>
                  </a:moveTo>
                  <a:lnTo>
                    <a:pt x="0" y="19"/>
                  </a:lnTo>
                  <a:lnTo>
                    <a:pt x="0" y="19"/>
                  </a:lnTo>
                  <a:lnTo>
                    <a:pt x="19" y="383"/>
                  </a:lnTo>
                  <a:lnTo>
                    <a:pt x="96" y="383"/>
                  </a:lnTo>
                  <a:lnTo>
                    <a:pt x="96"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6"/>
            <p:cNvSpPr/>
            <p:nvPr/>
          </p:nvSpPr>
          <p:spPr>
            <a:xfrm flipH="1">
              <a:off x="1713431" y="4327223"/>
              <a:ext cx="3342" cy="13196"/>
            </a:xfrm>
            <a:custGeom>
              <a:avLst/>
              <a:gdLst/>
              <a:ahLst/>
              <a:cxnLst/>
              <a:rect l="l" t="t" r="r" b="b"/>
              <a:pathLst>
                <a:path w="97" h="383" fill="none" extrusionOk="0">
                  <a:moveTo>
                    <a:pt x="77" y="0"/>
                  </a:moveTo>
                  <a:lnTo>
                    <a:pt x="1" y="19"/>
                  </a:lnTo>
                  <a:lnTo>
                    <a:pt x="1" y="19"/>
                  </a:lnTo>
                  <a:lnTo>
                    <a:pt x="20" y="383"/>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6"/>
            <p:cNvSpPr/>
            <p:nvPr/>
          </p:nvSpPr>
          <p:spPr>
            <a:xfrm flipH="1">
              <a:off x="1714740" y="4302173"/>
              <a:ext cx="2687" cy="13231"/>
            </a:xfrm>
            <a:custGeom>
              <a:avLst/>
              <a:gdLst/>
              <a:ahLst/>
              <a:cxnLst/>
              <a:rect l="l" t="t" r="r" b="b"/>
              <a:pathLst>
                <a:path w="78" h="384" fill="none" extrusionOk="0">
                  <a:moveTo>
                    <a:pt x="58" y="0"/>
                  </a:moveTo>
                  <a:lnTo>
                    <a:pt x="1" y="20"/>
                  </a:lnTo>
                  <a:lnTo>
                    <a:pt x="1" y="20"/>
                  </a:lnTo>
                  <a:lnTo>
                    <a:pt x="1" y="383"/>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6"/>
            <p:cNvSpPr/>
            <p:nvPr/>
          </p:nvSpPr>
          <p:spPr>
            <a:xfrm flipH="1">
              <a:off x="1715395" y="4277124"/>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6"/>
            <p:cNvSpPr/>
            <p:nvPr/>
          </p:nvSpPr>
          <p:spPr>
            <a:xfrm flipH="1">
              <a:off x="1716739" y="4252074"/>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6"/>
            <p:cNvSpPr/>
            <p:nvPr/>
          </p:nvSpPr>
          <p:spPr>
            <a:xfrm flipH="1">
              <a:off x="1718048" y="4227059"/>
              <a:ext cx="2653" cy="12542"/>
            </a:xfrm>
            <a:custGeom>
              <a:avLst/>
              <a:gdLst/>
              <a:ahLst/>
              <a:cxnLst/>
              <a:rect l="l" t="t" r="r" b="b"/>
              <a:pathLst>
                <a:path w="77" h="364" fill="none" extrusionOk="0">
                  <a:moveTo>
                    <a:pt x="58" y="0"/>
                  </a:moveTo>
                  <a:lnTo>
                    <a:pt x="0" y="0"/>
                  </a:lnTo>
                  <a:lnTo>
                    <a:pt x="0" y="0"/>
                  </a:lnTo>
                  <a:lnTo>
                    <a:pt x="0"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6"/>
            <p:cNvSpPr/>
            <p:nvPr/>
          </p:nvSpPr>
          <p:spPr>
            <a:xfrm flipH="1">
              <a:off x="1718703" y="4202010"/>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6"/>
            <p:cNvSpPr/>
            <p:nvPr/>
          </p:nvSpPr>
          <p:spPr>
            <a:xfrm flipH="1">
              <a:off x="1720012" y="4176960"/>
              <a:ext cx="3342" cy="12542"/>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6"/>
            <p:cNvSpPr/>
            <p:nvPr/>
          </p:nvSpPr>
          <p:spPr>
            <a:xfrm flipH="1">
              <a:off x="1721321" y="4151911"/>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6"/>
            <p:cNvSpPr/>
            <p:nvPr/>
          </p:nvSpPr>
          <p:spPr>
            <a:xfrm flipH="1">
              <a:off x="1722010" y="4139403"/>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6"/>
            <p:cNvSpPr/>
            <p:nvPr/>
          </p:nvSpPr>
          <p:spPr>
            <a:xfrm flipH="1">
              <a:off x="1722010" y="4126861"/>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6"/>
            <p:cNvSpPr/>
            <p:nvPr/>
          </p:nvSpPr>
          <p:spPr>
            <a:xfrm flipH="1">
              <a:off x="1723320" y="4101846"/>
              <a:ext cx="2653" cy="12542"/>
            </a:xfrm>
            <a:custGeom>
              <a:avLst/>
              <a:gdLst/>
              <a:ahLst/>
              <a:cxnLst/>
              <a:rect l="l" t="t" r="r" b="b"/>
              <a:pathLst>
                <a:path w="77" h="364" fill="none" extrusionOk="0">
                  <a:moveTo>
                    <a:pt x="58" y="0"/>
                  </a:moveTo>
                  <a:lnTo>
                    <a:pt x="0" y="0"/>
                  </a:lnTo>
                  <a:lnTo>
                    <a:pt x="0" y="0"/>
                  </a:lnTo>
                  <a:lnTo>
                    <a:pt x="0" y="363"/>
                  </a:lnTo>
                  <a:lnTo>
                    <a:pt x="77"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6"/>
            <p:cNvSpPr/>
            <p:nvPr/>
          </p:nvSpPr>
          <p:spPr>
            <a:xfrm flipH="1">
              <a:off x="1723974" y="4089304"/>
              <a:ext cx="34" cy="34"/>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6"/>
            <p:cNvSpPr/>
            <p:nvPr/>
          </p:nvSpPr>
          <p:spPr>
            <a:xfrm flipH="1">
              <a:off x="1723974" y="4076797"/>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6"/>
            <p:cNvSpPr/>
            <p:nvPr/>
          </p:nvSpPr>
          <p:spPr>
            <a:xfrm flipH="1">
              <a:off x="1725284" y="4051747"/>
              <a:ext cx="3342" cy="12542"/>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6"/>
            <p:cNvSpPr/>
            <p:nvPr/>
          </p:nvSpPr>
          <p:spPr>
            <a:xfrm flipH="1">
              <a:off x="1725938" y="4026698"/>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6"/>
            <p:cNvSpPr/>
            <p:nvPr/>
          </p:nvSpPr>
          <p:spPr>
            <a:xfrm flipH="1">
              <a:off x="1727282" y="4001648"/>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6"/>
            <p:cNvSpPr/>
            <p:nvPr/>
          </p:nvSpPr>
          <p:spPr>
            <a:xfrm flipH="1">
              <a:off x="1728591" y="3976599"/>
              <a:ext cx="2653" cy="12576"/>
            </a:xfrm>
            <a:custGeom>
              <a:avLst/>
              <a:gdLst/>
              <a:ahLst/>
              <a:cxnLst/>
              <a:rect l="l" t="t" r="r" b="b"/>
              <a:pathLst>
                <a:path w="77" h="365" fill="none" extrusionOk="0">
                  <a:moveTo>
                    <a:pt x="77" y="1"/>
                  </a:moveTo>
                  <a:lnTo>
                    <a:pt x="0" y="1"/>
                  </a:lnTo>
                  <a:lnTo>
                    <a:pt x="0" y="1"/>
                  </a:lnTo>
                  <a:lnTo>
                    <a:pt x="19"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6"/>
            <p:cNvSpPr/>
            <p:nvPr/>
          </p:nvSpPr>
          <p:spPr>
            <a:xfrm flipH="1">
              <a:off x="1729246" y="3964091"/>
              <a:ext cx="34" cy="34"/>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6"/>
            <p:cNvSpPr/>
            <p:nvPr/>
          </p:nvSpPr>
          <p:spPr>
            <a:xfrm flipH="1">
              <a:off x="1729246" y="3951584"/>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6"/>
            <p:cNvSpPr/>
            <p:nvPr/>
          </p:nvSpPr>
          <p:spPr>
            <a:xfrm flipH="1">
              <a:off x="1730555" y="3926534"/>
              <a:ext cx="2687" cy="12542"/>
            </a:xfrm>
            <a:custGeom>
              <a:avLst/>
              <a:gdLst/>
              <a:ahLst/>
              <a:cxnLst/>
              <a:rect l="l" t="t" r="r" b="b"/>
              <a:pathLst>
                <a:path w="78" h="364" fill="none" extrusionOk="0">
                  <a:moveTo>
                    <a:pt x="77" y="0"/>
                  </a:moveTo>
                  <a:lnTo>
                    <a:pt x="1" y="0"/>
                  </a:lnTo>
                  <a:lnTo>
                    <a:pt x="1" y="0"/>
                  </a:lnTo>
                  <a:lnTo>
                    <a:pt x="20" y="364"/>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6"/>
            <p:cNvSpPr/>
            <p:nvPr/>
          </p:nvSpPr>
          <p:spPr>
            <a:xfrm flipH="1">
              <a:off x="1731210" y="3901485"/>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6"/>
            <p:cNvSpPr/>
            <p:nvPr/>
          </p:nvSpPr>
          <p:spPr>
            <a:xfrm flipH="1">
              <a:off x="1732554" y="3876435"/>
              <a:ext cx="2653" cy="12576"/>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6"/>
            <p:cNvSpPr/>
            <p:nvPr/>
          </p:nvSpPr>
          <p:spPr>
            <a:xfrm flipH="1">
              <a:off x="1733209" y="3851386"/>
              <a:ext cx="2653" cy="12576"/>
            </a:xfrm>
            <a:custGeom>
              <a:avLst/>
              <a:gdLst/>
              <a:ahLst/>
              <a:cxnLst/>
              <a:rect l="l" t="t" r="r" b="b"/>
              <a:pathLst>
                <a:path w="77" h="365" fill="none" extrusionOk="0">
                  <a:moveTo>
                    <a:pt x="58" y="1"/>
                  </a:moveTo>
                  <a:lnTo>
                    <a:pt x="0" y="1"/>
                  </a:lnTo>
                  <a:lnTo>
                    <a:pt x="0" y="1"/>
                  </a:lnTo>
                  <a:lnTo>
                    <a:pt x="0"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6"/>
            <p:cNvSpPr/>
            <p:nvPr/>
          </p:nvSpPr>
          <p:spPr>
            <a:xfrm flipH="1">
              <a:off x="1733863" y="3826371"/>
              <a:ext cx="3308" cy="12542"/>
            </a:xfrm>
            <a:custGeom>
              <a:avLst/>
              <a:gdLst/>
              <a:ahLst/>
              <a:cxnLst/>
              <a:rect l="l" t="t" r="r" b="b"/>
              <a:pathLst>
                <a:path w="96" h="364" fill="none" extrusionOk="0">
                  <a:moveTo>
                    <a:pt x="77" y="0"/>
                  </a:moveTo>
                  <a:lnTo>
                    <a:pt x="0" y="0"/>
                  </a:lnTo>
                  <a:lnTo>
                    <a:pt x="0" y="0"/>
                  </a:lnTo>
                  <a:lnTo>
                    <a:pt x="19" y="364"/>
                  </a:lnTo>
                  <a:lnTo>
                    <a:pt x="96"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6"/>
            <p:cNvSpPr/>
            <p:nvPr/>
          </p:nvSpPr>
          <p:spPr>
            <a:xfrm flipH="1">
              <a:off x="1735173" y="3801321"/>
              <a:ext cx="2687" cy="12542"/>
            </a:xfrm>
            <a:custGeom>
              <a:avLst/>
              <a:gdLst/>
              <a:ahLst/>
              <a:cxnLst/>
              <a:rect l="l" t="t" r="r" b="b"/>
              <a:pathLst>
                <a:path w="78" h="364" fill="none" extrusionOk="0">
                  <a:moveTo>
                    <a:pt x="58" y="0"/>
                  </a:moveTo>
                  <a:lnTo>
                    <a:pt x="1" y="0"/>
                  </a:lnTo>
                  <a:lnTo>
                    <a:pt x="1" y="0"/>
                  </a:lnTo>
                  <a:lnTo>
                    <a:pt x="1"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6"/>
            <p:cNvSpPr/>
            <p:nvPr/>
          </p:nvSpPr>
          <p:spPr>
            <a:xfrm flipH="1">
              <a:off x="1735827" y="3776272"/>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6"/>
            <p:cNvSpPr/>
            <p:nvPr/>
          </p:nvSpPr>
          <p:spPr>
            <a:xfrm flipH="1">
              <a:off x="1737171" y="3751222"/>
              <a:ext cx="2653" cy="12576"/>
            </a:xfrm>
            <a:custGeom>
              <a:avLst/>
              <a:gdLst/>
              <a:ahLst/>
              <a:cxnLst/>
              <a:rect l="l" t="t" r="r" b="b"/>
              <a:pathLst>
                <a:path w="77"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6"/>
            <p:cNvSpPr/>
            <p:nvPr/>
          </p:nvSpPr>
          <p:spPr>
            <a:xfrm flipH="1">
              <a:off x="1737826" y="3726173"/>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6"/>
            <p:cNvSpPr/>
            <p:nvPr/>
          </p:nvSpPr>
          <p:spPr>
            <a:xfrm flipH="1">
              <a:off x="1738480" y="3701157"/>
              <a:ext cx="3308" cy="12542"/>
            </a:xfrm>
            <a:custGeom>
              <a:avLst/>
              <a:gdLst/>
              <a:ahLst/>
              <a:cxnLst/>
              <a:rect l="l" t="t" r="r" b="b"/>
              <a:pathLst>
                <a:path w="96" h="364" fill="none" extrusionOk="0">
                  <a:moveTo>
                    <a:pt x="77" y="0"/>
                  </a:moveTo>
                  <a:lnTo>
                    <a:pt x="0" y="0"/>
                  </a:lnTo>
                  <a:lnTo>
                    <a:pt x="0" y="0"/>
                  </a:lnTo>
                  <a:lnTo>
                    <a:pt x="19"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6"/>
            <p:cNvSpPr/>
            <p:nvPr/>
          </p:nvSpPr>
          <p:spPr>
            <a:xfrm flipH="1">
              <a:off x="1739790" y="3676108"/>
              <a:ext cx="2687" cy="12542"/>
            </a:xfrm>
            <a:custGeom>
              <a:avLst/>
              <a:gdLst/>
              <a:ahLst/>
              <a:cxnLst/>
              <a:rect l="l" t="t" r="r" b="b"/>
              <a:pathLst>
                <a:path w="78" h="364" fill="none" extrusionOk="0">
                  <a:moveTo>
                    <a:pt x="78" y="0"/>
                  </a:moveTo>
                  <a:lnTo>
                    <a:pt x="1" y="0"/>
                  </a:lnTo>
                  <a:lnTo>
                    <a:pt x="1" y="0"/>
                  </a:lnTo>
                  <a:lnTo>
                    <a:pt x="1" y="364"/>
                  </a:lnTo>
                  <a:lnTo>
                    <a:pt x="78" y="364"/>
                  </a:lnTo>
                  <a:lnTo>
                    <a:pt x="78" y="364"/>
                  </a:lnTo>
                  <a:lnTo>
                    <a:pt x="78" y="364"/>
                  </a:lnTo>
                  <a:lnTo>
                    <a:pt x="7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6"/>
            <p:cNvSpPr/>
            <p:nvPr/>
          </p:nvSpPr>
          <p:spPr>
            <a:xfrm flipH="1">
              <a:off x="1740444" y="3651058"/>
              <a:ext cx="2687" cy="12542"/>
            </a:xfrm>
            <a:custGeom>
              <a:avLst/>
              <a:gdLst/>
              <a:ahLst/>
              <a:cxnLst/>
              <a:rect l="l" t="t" r="r" b="b"/>
              <a:pathLst>
                <a:path w="78" h="364" fill="none" extrusionOk="0">
                  <a:moveTo>
                    <a:pt x="58" y="1"/>
                  </a:moveTo>
                  <a:lnTo>
                    <a:pt x="1" y="1"/>
                  </a:lnTo>
                  <a:lnTo>
                    <a:pt x="1" y="1"/>
                  </a:lnTo>
                  <a:lnTo>
                    <a:pt x="1" y="364"/>
                  </a:lnTo>
                  <a:lnTo>
                    <a:pt x="77"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6"/>
            <p:cNvSpPr/>
            <p:nvPr/>
          </p:nvSpPr>
          <p:spPr>
            <a:xfrm flipH="1">
              <a:off x="1710123" y="4388520"/>
              <a:ext cx="3997" cy="27047"/>
            </a:xfrm>
            <a:custGeom>
              <a:avLst/>
              <a:gdLst/>
              <a:ahLst/>
              <a:cxnLst/>
              <a:rect l="l" t="t" r="r" b="b"/>
              <a:pathLst>
                <a:path w="116" h="785" extrusionOk="0">
                  <a:moveTo>
                    <a:pt x="0" y="0"/>
                  </a:moveTo>
                  <a:lnTo>
                    <a:pt x="20" y="57"/>
                  </a:lnTo>
                  <a:lnTo>
                    <a:pt x="77" y="57"/>
                  </a:lnTo>
                  <a:lnTo>
                    <a:pt x="77" y="0"/>
                  </a:lnTo>
                  <a:close/>
                  <a:moveTo>
                    <a:pt x="20" y="421"/>
                  </a:moveTo>
                  <a:lnTo>
                    <a:pt x="39" y="784"/>
                  </a:lnTo>
                  <a:lnTo>
                    <a:pt x="115"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6"/>
            <p:cNvSpPr/>
            <p:nvPr/>
          </p:nvSpPr>
          <p:spPr>
            <a:xfrm flipH="1">
              <a:off x="1710123" y="4402991"/>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6"/>
            <p:cNvSpPr/>
            <p:nvPr/>
          </p:nvSpPr>
          <p:spPr>
            <a:xfrm flipH="1">
              <a:off x="1711467" y="4388520"/>
              <a:ext cx="2653" cy="1998"/>
            </a:xfrm>
            <a:custGeom>
              <a:avLst/>
              <a:gdLst/>
              <a:ahLst/>
              <a:cxnLst/>
              <a:rect l="l" t="t" r="r" b="b"/>
              <a:pathLst>
                <a:path w="77" h="58" fill="none" extrusionOk="0">
                  <a:moveTo>
                    <a:pt x="77" y="0"/>
                  </a:moveTo>
                  <a:lnTo>
                    <a:pt x="77" y="0"/>
                  </a:lnTo>
                  <a:lnTo>
                    <a:pt x="0" y="0"/>
                  </a:lnTo>
                  <a:lnTo>
                    <a:pt x="0" y="0"/>
                  </a:lnTo>
                  <a:lnTo>
                    <a:pt x="20" y="57"/>
                  </a:lnTo>
                  <a:lnTo>
                    <a:pt x="77" y="57"/>
                  </a:lnTo>
                  <a:lnTo>
                    <a:pt x="77" y="57"/>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6"/>
            <p:cNvSpPr/>
            <p:nvPr/>
          </p:nvSpPr>
          <p:spPr>
            <a:xfrm flipH="1">
              <a:off x="2263755" y="1934978"/>
              <a:ext cx="867921" cy="450120"/>
            </a:xfrm>
            <a:custGeom>
              <a:avLst/>
              <a:gdLst/>
              <a:ahLst/>
              <a:cxnLst/>
              <a:rect l="l" t="t" r="r" b="b"/>
              <a:pathLst>
                <a:path w="25190" h="13064" extrusionOk="0">
                  <a:moveTo>
                    <a:pt x="2181" y="0"/>
                  </a:moveTo>
                  <a:lnTo>
                    <a:pt x="2104" y="19"/>
                  </a:lnTo>
                  <a:lnTo>
                    <a:pt x="2009" y="57"/>
                  </a:lnTo>
                  <a:lnTo>
                    <a:pt x="1951" y="115"/>
                  </a:lnTo>
                  <a:lnTo>
                    <a:pt x="1875" y="191"/>
                  </a:lnTo>
                  <a:lnTo>
                    <a:pt x="1837" y="268"/>
                  </a:lnTo>
                  <a:lnTo>
                    <a:pt x="1817" y="363"/>
                  </a:lnTo>
                  <a:lnTo>
                    <a:pt x="1817" y="440"/>
                  </a:lnTo>
                  <a:lnTo>
                    <a:pt x="1817" y="516"/>
                  </a:lnTo>
                  <a:lnTo>
                    <a:pt x="1856" y="593"/>
                  </a:lnTo>
                  <a:lnTo>
                    <a:pt x="1894" y="650"/>
                  </a:lnTo>
                  <a:lnTo>
                    <a:pt x="1932" y="708"/>
                  </a:lnTo>
                  <a:lnTo>
                    <a:pt x="1990" y="765"/>
                  </a:lnTo>
                  <a:lnTo>
                    <a:pt x="2066" y="803"/>
                  </a:lnTo>
                  <a:lnTo>
                    <a:pt x="2143" y="842"/>
                  </a:lnTo>
                  <a:lnTo>
                    <a:pt x="2506" y="976"/>
                  </a:lnTo>
                  <a:lnTo>
                    <a:pt x="2869" y="1148"/>
                  </a:lnTo>
                  <a:lnTo>
                    <a:pt x="3214" y="1339"/>
                  </a:lnTo>
                  <a:lnTo>
                    <a:pt x="3558" y="1549"/>
                  </a:lnTo>
                  <a:lnTo>
                    <a:pt x="3214" y="1396"/>
                  </a:lnTo>
                  <a:lnTo>
                    <a:pt x="2869" y="1262"/>
                  </a:lnTo>
                  <a:lnTo>
                    <a:pt x="2487" y="1129"/>
                  </a:lnTo>
                  <a:lnTo>
                    <a:pt x="2104" y="1033"/>
                  </a:lnTo>
                  <a:lnTo>
                    <a:pt x="1703" y="937"/>
                  </a:lnTo>
                  <a:lnTo>
                    <a:pt x="1282" y="861"/>
                  </a:lnTo>
                  <a:lnTo>
                    <a:pt x="861" y="823"/>
                  </a:lnTo>
                  <a:lnTo>
                    <a:pt x="440" y="803"/>
                  </a:lnTo>
                  <a:lnTo>
                    <a:pt x="345" y="803"/>
                  </a:lnTo>
                  <a:lnTo>
                    <a:pt x="268" y="842"/>
                  </a:lnTo>
                  <a:lnTo>
                    <a:pt x="192" y="880"/>
                  </a:lnTo>
                  <a:lnTo>
                    <a:pt x="134" y="918"/>
                  </a:lnTo>
                  <a:lnTo>
                    <a:pt x="77" y="995"/>
                  </a:lnTo>
                  <a:lnTo>
                    <a:pt x="39" y="1052"/>
                  </a:lnTo>
                  <a:lnTo>
                    <a:pt x="20" y="1148"/>
                  </a:lnTo>
                  <a:lnTo>
                    <a:pt x="0" y="1224"/>
                  </a:lnTo>
                  <a:lnTo>
                    <a:pt x="20" y="1320"/>
                  </a:lnTo>
                  <a:lnTo>
                    <a:pt x="39" y="1396"/>
                  </a:lnTo>
                  <a:lnTo>
                    <a:pt x="77" y="1473"/>
                  </a:lnTo>
                  <a:lnTo>
                    <a:pt x="134" y="1530"/>
                  </a:lnTo>
                  <a:lnTo>
                    <a:pt x="192" y="1588"/>
                  </a:lnTo>
                  <a:lnTo>
                    <a:pt x="268" y="1626"/>
                  </a:lnTo>
                  <a:lnTo>
                    <a:pt x="345" y="1645"/>
                  </a:lnTo>
                  <a:lnTo>
                    <a:pt x="440" y="1645"/>
                  </a:lnTo>
                  <a:lnTo>
                    <a:pt x="727" y="1664"/>
                  </a:lnTo>
                  <a:lnTo>
                    <a:pt x="1014" y="1683"/>
                  </a:lnTo>
                  <a:lnTo>
                    <a:pt x="1301" y="1721"/>
                  </a:lnTo>
                  <a:lnTo>
                    <a:pt x="1588" y="1779"/>
                  </a:lnTo>
                  <a:lnTo>
                    <a:pt x="1856" y="1836"/>
                  </a:lnTo>
                  <a:lnTo>
                    <a:pt x="2123" y="1913"/>
                  </a:lnTo>
                  <a:lnTo>
                    <a:pt x="2640" y="2104"/>
                  </a:lnTo>
                  <a:lnTo>
                    <a:pt x="2085" y="2047"/>
                  </a:lnTo>
                  <a:lnTo>
                    <a:pt x="1511" y="2027"/>
                  </a:lnTo>
                  <a:lnTo>
                    <a:pt x="938" y="2027"/>
                  </a:lnTo>
                  <a:lnTo>
                    <a:pt x="651" y="2066"/>
                  </a:lnTo>
                  <a:lnTo>
                    <a:pt x="364" y="2104"/>
                  </a:lnTo>
                  <a:lnTo>
                    <a:pt x="287" y="2123"/>
                  </a:lnTo>
                  <a:lnTo>
                    <a:pt x="211" y="2161"/>
                  </a:lnTo>
                  <a:lnTo>
                    <a:pt x="134" y="2219"/>
                  </a:lnTo>
                  <a:lnTo>
                    <a:pt x="96" y="2276"/>
                  </a:lnTo>
                  <a:lnTo>
                    <a:pt x="39" y="2334"/>
                  </a:lnTo>
                  <a:lnTo>
                    <a:pt x="20" y="2410"/>
                  </a:lnTo>
                  <a:lnTo>
                    <a:pt x="0" y="2506"/>
                  </a:lnTo>
                  <a:lnTo>
                    <a:pt x="20" y="2582"/>
                  </a:lnTo>
                  <a:lnTo>
                    <a:pt x="39" y="2678"/>
                  </a:lnTo>
                  <a:lnTo>
                    <a:pt x="77" y="2754"/>
                  </a:lnTo>
                  <a:lnTo>
                    <a:pt x="115" y="2812"/>
                  </a:lnTo>
                  <a:lnTo>
                    <a:pt x="173" y="2869"/>
                  </a:lnTo>
                  <a:lnTo>
                    <a:pt x="249" y="2907"/>
                  </a:lnTo>
                  <a:lnTo>
                    <a:pt x="326" y="2946"/>
                  </a:lnTo>
                  <a:lnTo>
                    <a:pt x="498" y="2946"/>
                  </a:lnTo>
                  <a:lnTo>
                    <a:pt x="765" y="2907"/>
                  </a:lnTo>
                  <a:lnTo>
                    <a:pt x="1033" y="2888"/>
                  </a:lnTo>
                  <a:lnTo>
                    <a:pt x="1588" y="2869"/>
                  </a:lnTo>
                  <a:lnTo>
                    <a:pt x="2143" y="2907"/>
                  </a:lnTo>
                  <a:lnTo>
                    <a:pt x="2678" y="2965"/>
                  </a:lnTo>
                  <a:lnTo>
                    <a:pt x="2219" y="3041"/>
                  </a:lnTo>
                  <a:lnTo>
                    <a:pt x="1760" y="3137"/>
                  </a:lnTo>
                  <a:lnTo>
                    <a:pt x="1282" y="3271"/>
                  </a:lnTo>
                  <a:lnTo>
                    <a:pt x="823" y="3462"/>
                  </a:lnTo>
                  <a:lnTo>
                    <a:pt x="746" y="3500"/>
                  </a:lnTo>
                  <a:lnTo>
                    <a:pt x="689" y="3558"/>
                  </a:lnTo>
                  <a:lnTo>
                    <a:pt x="632" y="3615"/>
                  </a:lnTo>
                  <a:lnTo>
                    <a:pt x="593" y="3691"/>
                  </a:lnTo>
                  <a:lnTo>
                    <a:pt x="555" y="3768"/>
                  </a:lnTo>
                  <a:lnTo>
                    <a:pt x="555" y="3845"/>
                  </a:lnTo>
                  <a:lnTo>
                    <a:pt x="555" y="3921"/>
                  </a:lnTo>
                  <a:lnTo>
                    <a:pt x="574" y="3998"/>
                  </a:lnTo>
                  <a:lnTo>
                    <a:pt x="632" y="4131"/>
                  </a:lnTo>
                  <a:lnTo>
                    <a:pt x="727" y="4208"/>
                  </a:lnTo>
                  <a:lnTo>
                    <a:pt x="842" y="4265"/>
                  </a:lnTo>
                  <a:lnTo>
                    <a:pt x="976" y="4284"/>
                  </a:lnTo>
                  <a:lnTo>
                    <a:pt x="1052" y="4284"/>
                  </a:lnTo>
                  <a:lnTo>
                    <a:pt x="1148" y="4246"/>
                  </a:lnTo>
                  <a:lnTo>
                    <a:pt x="1511" y="4112"/>
                  </a:lnTo>
                  <a:lnTo>
                    <a:pt x="1875" y="3998"/>
                  </a:lnTo>
                  <a:lnTo>
                    <a:pt x="2238" y="3902"/>
                  </a:lnTo>
                  <a:lnTo>
                    <a:pt x="2621" y="3845"/>
                  </a:lnTo>
                  <a:lnTo>
                    <a:pt x="2984" y="3787"/>
                  </a:lnTo>
                  <a:lnTo>
                    <a:pt x="3328" y="3768"/>
                  </a:lnTo>
                  <a:lnTo>
                    <a:pt x="3673" y="3749"/>
                  </a:lnTo>
                  <a:lnTo>
                    <a:pt x="4017" y="3749"/>
                  </a:lnTo>
                  <a:lnTo>
                    <a:pt x="4304" y="3787"/>
                  </a:lnTo>
                  <a:lnTo>
                    <a:pt x="4610" y="3845"/>
                  </a:lnTo>
                  <a:lnTo>
                    <a:pt x="5012" y="3959"/>
                  </a:lnTo>
                  <a:lnTo>
                    <a:pt x="5241" y="4036"/>
                  </a:lnTo>
                  <a:lnTo>
                    <a:pt x="5490" y="4151"/>
                  </a:lnTo>
                  <a:lnTo>
                    <a:pt x="5738" y="4246"/>
                  </a:lnTo>
                  <a:lnTo>
                    <a:pt x="5987" y="4380"/>
                  </a:lnTo>
                  <a:lnTo>
                    <a:pt x="6236" y="4533"/>
                  </a:lnTo>
                  <a:lnTo>
                    <a:pt x="6446" y="4705"/>
                  </a:lnTo>
                  <a:lnTo>
                    <a:pt x="7460" y="5566"/>
                  </a:lnTo>
                  <a:lnTo>
                    <a:pt x="8340" y="6350"/>
                  </a:lnTo>
                  <a:lnTo>
                    <a:pt x="9946" y="7765"/>
                  </a:lnTo>
                  <a:lnTo>
                    <a:pt x="10769" y="8492"/>
                  </a:lnTo>
                  <a:lnTo>
                    <a:pt x="11668" y="9276"/>
                  </a:lnTo>
                  <a:lnTo>
                    <a:pt x="12720" y="10137"/>
                  </a:lnTo>
                  <a:lnTo>
                    <a:pt x="13944" y="11113"/>
                  </a:lnTo>
                  <a:lnTo>
                    <a:pt x="14479" y="11533"/>
                  </a:lnTo>
                  <a:lnTo>
                    <a:pt x="15053" y="11973"/>
                  </a:lnTo>
                  <a:lnTo>
                    <a:pt x="15665" y="12394"/>
                  </a:lnTo>
                  <a:lnTo>
                    <a:pt x="15952" y="12585"/>
                  </a:lnTo>
                  <a:lnTo>
                    <a:pt x="16239" y="12738"/>
                  </a:lnTo>
                  <a:lnTo>
                    <a:pt x="16526" y="12872"/>
                  </a:lnTo>
                  <a:lnTo>
                    <a:pt x="16793" y="12949"/>
                  </a:lnTo>
                  <a:lnTo>
                    <a:pt x="17080" y="13025"/>
                  </a:lnTo>
                  <a:lnTo>
                    <a:pt x="17367" y="13044"/>
                  </a:lnTo>
                  <a:lnTo>
                    <a:pt x="17654" y="13063"/>
                  </a:lnTo>
                  <a:lnTo>
                    <a:pt x="17941" y="13044"/>
                  </a:lnTo>
                  <a:lnTo>
                    <a:pt x="18228" y="13006"/>
                  </a:lnTo>
                  <a:lnTo>
                    <a:pt x="18534" y="12949"/>
                  </a:lnTo>
                  <a:lnTo>
                    <a:pt x="18821" y="12891"/>
                  </a:lnTo>
                  <a:lnTo>
                    <a:pt x="19108" y="12815"/>
                  </a:lnTo>
                  <a:lnTo>
                    <a:pt x="19701" y="12643"/>
                  </a:lnTo>
                  <a:lnTo>
                    <a:pt x="20810" y="12279"/>
                  </a:lnTo>
                  <a:lnTo>
                    <a:pt x="22321" y="11782"/>
                  </a:lnTo>
                  <a:lnTo>
                    <a:pt x="23813" y="11266"/>
                  </a:lnTo>
                  <a:lnTo>
                    <a:pt x="24023" y="11170"/>
                  </a:lnTo>
                  <a:lnTo>
                    <a:pt x="24215" y="11074"/>
                  </a:lnTo>
                  <a:lnTo>
                    <a:pt x="24387" y="10960"/>
                  </a:lnTo>
                  <a:lnTo>
                    <a:pt x="24540" y="10826"/>
                  </a:lnTo>
                  <a:lnTo>
                    <a:pt x="24693" y="10673"/>
                  </a:lnTo>
                  <a:lnTo>
                    <a:pt x="24827" y="10501"/>
                  </a:lnTo>
                  <a:lnTo>
                    <a:pt x="24922" y="10328"/>
                  </a:lnTo>
                  <a:lnTo>
                    <a:pt x="25018" y="10137"/>
                  </a:lnTo>
                  <a:lnTo>
                    <a:pt x="25094" y="9946"/>
                  </a:lnTo>
                  <a:lnTo>
                    <a:pt x="25152" y="9755"/>
                  </a:lnTo>
                  <a:lnTo>
                    <a:pt x="25190" y="9544"/>
                  </a:lnTo>
                  <a:lnTo>
                    <a:pt x="25190" y="9334"/>
                  </a:lnTo>
                  <a:lnTo>
                    <a:pt x="25190" y="9123"/>
                  </a:lnTo>
                  <a:lnTo>
                    <a:pt x="25171" y="8913"/>
                  </a:lnTo>
                  <a:lnTo>
                    <a:pt x="25113" y="8703"/>
                  </a:lnTo>
                  <a:lnTo>
                    <a:pt x="25037" y="8492"/>
                  </a:lnTo>
                  <a:lnTo>
                    <a:pt x="24769" y="7842"/>
                  </a:lnTo>
                  <a:lnTo>
                    <a:pt x="24693" y="7689"/>
                  </a:lnTo>
                  <a:lnTo>
                    <a:pt x="24597" y="7536"/>
                  </a:lnTo>
                  <a:lnTo>
                    <a:pt x="24482" y="7383"/>
                  </a:lnTo>
                  <a:lnTo>
                    <a:pt x="24368" y="7268"/>
                  </a:lnTo>
                  <a:lnTo>
                    <a:pt x="24253" y="7153"/>
                  </a:lnTo>
                  <a:lnTo>
                    <a:pt x="24100" y="7039"/>
                  </a:lnTo>
                  <a:lnTo>
                    <a:pt x="23966" y="6943"/>
                  </a:lnTo>
                  <a:lnTo>
                    <a:pt x="23813" y="6866"/>
                  </a:lnTo>
                  <a:lnTo>
                    <a:pt x="23641" y="6809"/>
                  </a:lnTo>
                  <a:lnTo>
                    <a:pt x="23488" y="6771"/>
                  </a:lnTo>
                  <a:lnTo>
                    <a:pt x="23316" y="6733"/>
                  </a:lnTo>
                  <a:lnTo>
                    <a:pt x="23143" y="6713"/>
                  </a:lnTo>
                  <a:lnTo>
                    <a:pt x="22971" y="6713"/>
                  </a:lnTo>
                  <a:lnTo>
                    <a:pt x="22799" y="6733"/>
                  </a:lnTo>
                  <a:lnTo>
                    <a:pt x="22627" y="6771"/>
                  </a:lnTo>
                  <a:lnTo>
                    <a:pt x="22436" y="6828"/>
                  </a:lnTo>
                  <a:lnTo>
                    <a:pt x="19261" y="7957"/>
                  </a:lnTo>
                  <a:lnTo>
                    <a:pt x="18744" y="8148"/>
                  </a:lnTo>
                  <a:lnTo>
                    <a:pt x="18266" y="8301"/>
                  </a:lnTo>
                  <a:lnTo>
                    <a:pt x="17807" y="8416"/>
                  </a:lnTo>
                  <a:lnTo>
                    <a:pt x="17578" y="8454"/>
                  </a:lnTo>
                  <a:lnTo>
                    <a:pt x="17367" y="8473"/>
                  </a:lnTo>
                  <a:lnTo>
                    <a:pt x="17138" y="8492"/>
                  </a:lnTo>
                  <a:lnTo>
                    <a:pt x="16927" y="8473"/>
                  </a:lnTo>
                  <a:lnTo>
                    <a:pt x="16698" y="8454"/>
                  </a:lnTo>
                  <a:lnTo>
                    <a:pt x="16487" y="8416"/>
                  </a:lnTo>
                  <a:lnTo>
                    <a:pt x="16258" y="8339"/>
                  </a:lnTo>
                  <a:lnTo>
                    <a:pt x="16028" y="8263"/>
                  </a:lnTo>
                  <a:lnTo>
                    <a:pt x="15799" y="8148"/>
                  </a:lnTo>
                  <a:lnTo>
                    <a:pt x="15550" y="7995"/>
                  </a:lnTo>
                  <a:lnTo>
                    <a:pt x="14690" y="7459"/>
                  </a:lnTo>
                  <a:lnTo>
                    <a:pt x="13714" y="6886"/>
                  </a:lnTo>
                  <a:lnTo>
                    <a:pt x="11591" y="5662"/>
                  </a:lnTo>
                  <a:lnTo>
                    <a:pt x="9468" y="4437"/>
                  </a:lnTo>
                  <a:lnTo>
                    <a:pt x="8512" y="3845"/>
                  </a:lnTo>
                  <a:lnTo>
                    <a:pt x="7632" y="3290"/>
                  </a:lnTo>
                  <a:lnTo>
                    <a:pt x="7498" y="3194"/>
                  </a:lnTo>
                  <a:lnTo>
                    <a:pt x="7345" y="3079"/>
                  </a:lnTo>
                  <a:lnTo>
                    <a:pt x="7192" y="2926"/>
                  </a:lnTo>
                  <a:lnTo>
                    <a:pt x="7039" y="2735"/>
                  </a:lnTo>
                  <a:lnTo>
                    <a:pt x="6962" y="2640"/>
                  </a:lnTo>
                  <a:lnTo>
                    <a:pt x="6905" y="2525"/>
                  </a:lnTo>
                  <a:lnTo>
                    <a:pt x="6867" y="2410"/>
                  </a:lnTo>
                  <a:lnTo>
                    <a:pt x="6848" y="2295"/>
                  </a:lnTo>
                  <a:lnTo>
                    <a:pt x="6829" y="2161"/>
                  </a:lnTo>
                  <a:lnTo>
                    <a:pt x="6848" y="2047"/>
                  </a:lnTo>
                  <a:lnTo>
                    <a:pt x="6886" y="1894"/>
                  </a:lnTo>
                  <a:lnTo>
                    <a:pt x="6924" y="1760"/>
                  </a:lnTo>
                  <a:lnTo>
                    <a:pt x="6962" y="1607"/>
                  </a:lnTo>
                  <a:lnTo>
                    <a:pt x="7001" y="1454"/>
                  </a:lnTo>
                  <a:lnTo>
                    <a:pt x="6982" y="1339"/>
                  </a:lnTo>
                  <a:lnTo>
                    <a:pt x="6962" y="1282"/>
                  </a:lnTo>
                  <a:lnTo>
                    <a:pt x="6924" y="1224"/>
                  </a:lnTo>
                  <a:lnTo>
                    <a:pt x="6886" y="1186"/>
                  </a:lnTo>
                  <a:lnTo>
                    <a:pt x="6809" y="1148"/>
                  </a:lnTo>
                  <a:lnTo>
                    <a:pt x="6714" y="1109"/>
                  </a:lnTo>
                  <a:lnTo>
                    <a:pt x="6599" y="1090"/>
                  </a:lnTo>
                  <a:lnTo>
                    <a:pt x="6484" y="1109"/>
                  </a:lnTo>
                  <a:lnTo>
                    <a:pt x="6370" y="1148"/>
                  </a:lnTo>
                  <a:lnTo>
                    <a:pt x="6274" y="1224"/>
                  </a:lnTo>
                  <a:lnTo>
                    <a:pt x="6197" y="1339"/>
                  </a:lnTo>
                  <a:lnTo>
                    <a:pt x="6121" y="1473"/>
                  </a:lnTo>
                  <a:lnTo>
                    <a:pt x="6044" y="1626"/>
                  </a:lnTo>
                  <a:lnTo>
                    <a:pt x="5949" y="1951"/>
                  </a:lnTo>
                  <a:lnTo>
                    <a:pt x="5911" y="2027"/>
                  </a:lnTo>
                  <a:lnTo>
                    <a:pt x="5872" y="2085"/>
                  </a:lnTo>
                  <a:lnTo>
                    <a:pt x="5815" y="2123"/>
                  </a:lnTo>
                  <a:lnTo>
                    <a:pt x="5757" y="2142"/>
                  </a:lnTo>
                  <a:lnTo>
                    <a:pt x="5681" y="2161"/>
                  </a:lnTo>
                  <a:lnTo>
                    <a:pt x="5624" y="2142"/>
                  </a:lnTo>
                  <a:lnTo>
                    <a:pt x="5566" y="2123"/>
                  </a:lnTo>
                  <a:lnTo>
                    <a:pt x="5509" y="2066"/>
                  </a:lnTo>
                  <a:lnTo>
                    <a:pt x="5222" y="1798"/>
                  </a:lnTo>
                  <a:lnTo>
                    <a:pt x="4897" y="1492"/>
                  </a:lnTo>
                  <a:lnTo>
                    <a:pt x="4553" y="1205"/>
                  </a:lnTo>
                  <a:lnTo>
                    <a:pt x="4170" y="918"/>
                  </a:lnTo>
                  <a:lnTo>
                    <a:pt x="3749" y="670"/>
                  </a:lnTo>
                  <a:lnTo>
                    <a:pt x="3328" y="421"/>
                  </a:lnTo>
                  <a:lnTo>
                    <a:pt x="2850" y="191"/>
                  </a:lnTo>
                  <a:lnTo>
                    <a:pt x="2372" y="19"/>
                  </a:lnTo>
                  <a:lnTo>
                    <a:pt x="227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6"/>
            <p:cNvSpPr/>
            <p:nvPr/>
          </p:nvSpPr>
          <p:spPr>
            <a:xfrm flipH="1">
              <a:off x="2263755" y="1934978"/>
              <a:ext cx="867921" cy="450120"/>
            </a:xfrm>
            <a:custGeom>
              <a:avLst/>
              <a:gdLst/>
              <a:ahLst/>
              <a:cxnLst/>
              <a:rect l="l" t="t" r="r" b="b"/>
              <a:pathLst>
                <a:path w="25190" h="13064" fill="none" extrusionOk="0">
                  <a:moveTo>
                    <a:pt x="25037" y="8492"/>
                  </a:moveTo>
                  <a:lnTo>
                    <a:pt x="24769" y="7842"/>
                  </a:lnTo>
                  <a:lnTo>
                    <a:pt x="24769" y="7842"/>
                  </a:lnTo>
                  <a:lnTo>
                    <a:pt x="24693" y="7689"/>
                  </a:lnTo>
                  <a:lnTo>
                    <a:pt x="24597" y="7536"/>
                  </a:lnTo>
                  <a:lnTo>
                    <a:pt x="24482" y="7383"/>
                  </a:lnTo>
                  <a:lnTo>
                    <a:pt x="24368" y="7268"/>
                  </a:lnTo>
                  <a:lnTo>
                    <a:pt x="24253" y="7153"/>
                  </a:lnTo>
                  <a:lnTo>
                    <a:pt x="24100" y="7039"/>
                  </a:lnTo>
                  <a:lnTo>
                    <a:pt x="23966" y="6943"/>
                  </a:lnTo>
                  <a:lnTo>
                    <a:pt x="23813" y="6866"/>
                  </a:lnTo>
                  <a:lnTo>
                    <a:pt x="23641" y="6809"/>
                  </a:lnTo>
                  <a:lnTo>
                    <a:pt x="23488" y="6771"/>
                  </a:lnTo>
                  <a:lnTo>
                    <a:pt x="23316" y="6733"/>
                  </a:lnTo>
                  <a:lnTo>
                    <a:pt x="23143" y="6713"/>
                  </a:lnTo>
                  <a:lnTo>
                    <a:pt x="22971" y="6713"/>
                  </a:lnTo>
                  <a:lnTo>
                    <a:pt x="22799" y="6733"/>
                  </a:lnTo>
                  <a:lnTo>
                    <a:pt x="22627" y="6771"/>
                  </a:lnTo>
                  <a:lnTo>
                    <a:pt x="22436" y="6828"/>
                  </a:lnTo>
                  <a:lnTo>
                    <a:pt x="22436" y="6828"/>
                  </a:lnTo>
                  <a:lnTo>
                    <a:pt x="19261" y="7957"/>
                  </a:lnTo>
                  <a:lnTo>
                    <a:pt x="19261" y="7957"/>
                  </a:lnTo>
                  <a:lnTo>
                    <a:pt x="18744" y="8148"/>
                  </a:lnTo>
                  <a:lnTo>
                    <a:pt x="18266" y="8301"/>
                  </a:lnTo>
                  <a:lnTo>
                    <a:pt x="17807" y="8416"/>
                  </a:lnTo>
                  <a:lnTo>
                    <a:pt x="17578" y="8454"/>
                  </a:lnTo>
                  <a:lnTo>
                    <a:pt x="17367" y="8473"/>
                  </a:lnTo>
                  <a:lnTo>
                    <a:pt x="17138" y="8492"/>
                  </a:lnTo>
                  <a:lnTo>
                    <a:pt x="16927" y="8473"/>
                  </a:lnTo>
                  <a:lnTo>
                    <a:pt x="16698" y="8454"/>
                  </a:lnTo>
                  <a:lnTo>
                    <a:pt x="16487" y="8416"/>
                  </a:lnTo>
                  <a:lnTo>
                    <a:pt x="16258" y="8339"/>
                  </a:lnTo>
                  <a:lnTo>
                    <a:pt x="16028" y="8263"/>
                  </a:lnTo>
                  <a:lnTo>
                    <a:pt x="15799" y="8148"/>
                  </a:lnTo>
                  <a:lnTo>
                    <a:pt x="15550" y="7995"/>
                  </a:lnTo>
                  <a:lnTo>
                    <a:pt x="15550" y="7995"/>
                  </a:lnTo>
                  <a:lnTo>
                    <a:pt x="14690" y="7459"/>
                  </a:lnTo>
                  <a:lnTo>
                    <a:pt x="13714" y="6886"/>
                  </a:lnTo>
                  <a:lnTo>
                    <a:pt x="11591" y="5662"/>
                  </a:lnTo>
                  <a:lnTo>
                    <a:pt x="9468" y="4437"/>
                  </a:lnTo>
                  <a:lnTo>
                    <a:pt x="8512" y="3845"/>
                  </a:lnTo>
                  <a:lnTo>
                    <a:pt x="7632" y="3290"/>
                  </a:lnTo>
                  <a:lnTo>
                    <a:pt x="7632" y="3290"/>
                  </a:lnTo>
                  <a:lnTo>
                    <a:pt x="7498" y="3194"/>
                  </a:lnTo>
                  <a:lnTo>
                    <a:pt x="7345" y="3079"/>
                  </a:lnTo>
                  <a:lnTo>
                    <a:pt x="7192" y="2926"/>
                  </a:lnTo>
                  <a:lnTo>
                    <a:pt x="7039" y="2735"/>
                  </a:lnTo>
                  <a:lnTo>
                    <a:pt x="6962" y="2640"/>
                  </a:lnTo>
                  <a:lnTo>
                    <a:pt x="6905" y="2525"/>
                  </a:lnTo>
                  <a:lnTo>
                    <a:pt x="6867" y="2410"/>
                  </a:lnTo>
                  <a:lnTo>
                    <a:pt x="6848" y="2295"/>
                  </a:lnTo>
                  <a:lnTo>
                    <a:pt x="6829" y="2161"/>
                  </a:lnTo>
                  <a:lnTo>
                    <a:pt x="6848" y="2047"/>
                  </a:lnTo>
                  <a:lnTo>
                    <a:pt x="6848" y="2047"/>
                  </a:lnTo>
                  <a:lnTo>
                    <a:pt x="6886" y="1894"/>
                  </a:lnTo>
                  <a:lnTo>
                    <a:pt x="6924" y="1760"/>
                  </a:lnTo>
                  <a:lnTo>
                    <a:pt x="6962" y="1607"/>
                  </a:lnTo>
                  <a:lnTo>
                    <a:pt x="7001" y="1454"/>
                  </a:lnTo>
                  <a:lnTo>
                    <a:pt x="6982" y="1339"/>
                  </a:lnTo>
                  <a:lnTo>
                    <a:pt x="6962" y="1282"/>
                  </a:lnTo>
                  <a:lnTo>
                    <a:pt x="6924" y="1224"/>
                  </a:lnTo>
                  <a:lnTo>
                    <a:pt x="6886" y="1186"/>
                  </a:lnTo>
                  <a:lnTo>
                    <a:pt x="6809" y="1148"/>
                  </a:lnTo>
                  <a:lnTo>
                    <a:pt x="6714" y="1109"/>
                  </a:lnTo>
                  <a:lnTo>
                    <a:pt x="6599" y="1090"/>
                  </a:lnTo>
                  <a:lnTo>
                    <a:pt x="6599" y="1090"/>
                  </a:lnTo>
                  <a:lnTo>
                    <a:pt x="6484" y="1109"/>
                  </a:lnTo>
                  <a:lnTo>
                    <a:pt x="6370" y="1148"/>
                  </a:lnTo>
                  <a:lnTo>
                    <a:pt x="6274" y="1224"/>
                  </a:lnTo>
                  <a:lnTo>
                    <a:pt x="6197" y="1339"/>
                  </a:lnTo>
                  <a:lnTo>
                    <a:pt x="6121" y="1473"/>
                  </a:lnTo>
                  <a:lnTo>
                    <a:pt x="6044" y="1626"/>
                  </a:lnTo>
                  <a:lnTo>
                    <a:pt x="5949" y="1951"/>
                  </a:lnTo>
                  <a:lnTo>
                    <a:pt x="5949" y="1951"/>
                  </a:lnTo>
                  <a:lnTo>
                    <a:pt x="5911" y="2027"/>
                  </a:lnTo>
                  <a:lnTo>
                    <a:pt x="5872" y="2085"/>
                  </a:lnTo>
                  <a:lnTo>
                    <a:pt x="5815" y="2123"/>
                  </a:lnTo>
                  <a:lnTo>
                    <a:pt x="5757" y="2142"/>
                  </a:lnTo>
                  <a:lnTo>
                    <a:pt x="5681" y="2161"/>
                  </a:lnTo>
                  <a:lnTo>
                    <a:pt x="5624" y="2142"/>
                  </a:lnTo>
                  <a:lnTo>
                    <a:pt x="5566" y="2123"/>
                  </a:lnTo>
                  <a:lnTo>
                    <a:pt x="5509" y="2066"/>
                  </a:lnTo>
                  <a:lnTo>
                    <a:pt x="5509" y="2066"/>
                  </a:lnTo>
                  <a:lnTo>
                    <a:pt x="5222" y="1798"/>
                  </a:lnTo>
                  <a:lnTo>
                    <a:pt x="4897" y="1492"/>
                  </a:lnTo>
                  <a:lnTo>
                    <a:pt x="4553" y="1205"/>
                  </a:lnTo>
                  <a:lnTo>
                    <a:pt x="4170" y="918"/>
                  </a:lnTo>
                  <a:lnTo>
                    <a:pt x="3749" y="670"/>
                  </a:lnTo>
                  <a:lnTo>
                    <a:pt x="3328" y="421"/>
                  </a:lnTo>
                  <a:lnTo>
                    <a:pt x="2850" y="191"/>
                  </a:lnTo>
                  <a:lnTo>
                    <a:pt x="2372" y="19"/>
                  </a:lnTo>
                  <a:lnTo>
                    <a:pt x="2372" y="19"/>
                  </a:lnTo>
                  <a:lnTo>
                    <a:pt x="2276" y="0"/>
                  </a:lnTo>
                  <a:lnTo>
                    <a:pt x="2181" y="0"/>
                  </a:lnTo>
                  <a:lnTo>
                    <a:pt x="2104" y="19"/>
                  </a:lnTo>
                  <a:lnTo>
                    <a:pt x="2009" y="57"/>
                  </a:lnTo>
                  <a:lnTo>
                    <a:pt x="1951" y="115"/>
                  </a:lnTo>
                  <a:lnTo>
                    <a:pt x="1875" y="191"/>
                  </a:lnTo>
                  <a:lnTo>
                    <a:pt x="1837" y="268"/>
                  </a:lnTo>
                  <a:lnTo>
                    <a:pt x="1817" y="363"/>
                  </a:lnTo>
                  <a:lnTo>
                    <a:pt x="1817" y="363"/>
                  </a:lnTo>
                  <a:lnTo>
                    <a:pt x="1817" y="440"/>
                  </a:lnTo>
                  <a:lnTo>
                    <a:pt x="1817" y="516"/>
                  </a:lnTo>
                  <a:lnTo>
                    <a:pt x="1856" y="593"/>
                  </a:lnTo>
                  <a:lnTo>
                    <a:pt x="1894" y="650"/>
                  </a:lnTo>
                  <a:lnTo>
                    <a:pt x="1932" y="708"/>
                  </a:lnTo>
                  <a:lnTo>
                    <a:pt x="1990" y="765"/>
                  </a:lnTo>
                  <a:lnTo>
                    <a:pt x="2066" y="803"/>
                  </a:lnTo>
                  <a:lnTo>
                    <a:pt x="2143" y="842"/>
                  </a:lnTo>
                  <a:lnTo>
                    <a:pt x="2143" y="842"/>
                  </a:lnTo>
                  <a:lnTo>
                    <a:pt x="2506" y="976"/>
                  </a:lnTo>
                  <a:lnTo>
                    <a:pt x="2869" y="1148"/>
                  </a:lnTo>
                  <a:lnTo>
                    <a:pt x="3214" y="1339"/>
                  </a:lnTo>
                  <a:lnTo>
                    <a:pt x="3558" y="1549"/>
                  </a:lnTo>
                  <a:lnTo>
                    <a:pt x="3558" y="1549"/>
                  </a:lnTo>
                  <a:lnTo>
                    <a:pt x="3214" y="1396"/>
                  </a:lnTo>
                  <a:lnTo>
                    <a:pt x="2869" y="1262"/>
                  </a:lnTo>
                  <a:lnTo>
                    <a:pt x="2487" y="1129"/>
                  </a:lnTo>
                  <a:lnTo>
                    <a:pt x="2104" y="1033"/>
                  </a:lnTo>
                  <a:lnTo>
                    <a:pt x="1703" y="937"/>
                  </a:lnTo>
                  <a:lnTo>
                    <a:pt x="1282" y="861"/>
                  </a:lnTo>
                  <a:lnTo>
                    <a:pt x="861" y="823"/>
                  </a:lnTo>
                  <a:lnTo>
                    <a:pt x="440" y="803"/>
                  </a:lnTo>
                  <a:lnTo>
                    <a:pt x="440" y="803"/>
                  </a:lnTo>
                  <a:lnTo>
                    <a:pt x="345" y="803"/>
                  </a:lnTo>
                  <a:lnTo>
                    <a:pt x="268" y="842"/>
                  </a:lnTo>
                  <a:lnTo>
                    <a:pt x="192" y="880"/>
                  </a:lnTo>
                  <a:lnTo>
                    <a:pt x="134" y="918"/>
                  </a:lnTo>
                  <a:lnTo>
                    <a:pt x="77" y="995"/>
                  </a:lnTo>
                  <a:lnTo>
                    <a:pt x="39" y="1052"/>
                  </a:lnTo>
                  <a:lnTo>
                    <a:pt x="20" y="1148"/>
                  </a:lnTo>
                  <a:lnTo>
                    <a:pt x="0" y="1224"/>
                  </a:lnTo>
                  <a:lnTo>
                    <a:pt x="0" y="1224"/>
                  </a:lnTo>
                  <a:lnTo>
                    <a:pt x="20" y="1320"/>
                  </a:lnTo>
                  <a:lnTo>
                    <a:pt x="39" y="1396"/>
                  </a:lnTo>
                  <a:lnTo>
                    <a:pt x="77" y="1473"/>
                  </a:lnTo>
                  <a:lnTo>
                    <a:pt x="134" y="1530"/>
                  </a:lnTo>
                  <a:lnTo>
                    <a:pt x="192" y="1588"/>
                  </a:lnTo>
                  <a:lnTo>
                    <a:pt x="268" y="1626"/>
                  </a:lnTo>
                  <a:lnTo>
                    <a:pt x="345" y="1645"/>
                  </a:lnTo>
                  <a:lnTo>
                    <a:pt x="440" y="1645"/>
                  </a:lnTo>
                  <a:lnTo>
                    <a:pt x="440" y="1645"/>
                  </a:lnTo>
                  <a:lnTo>
                    <a:pt x="727" y="1664"/>
                  </a:lnTo>
                  <a:lnTo>
                    <a:pt x="1014" y="1683"/>
                  </a:lnTo>
                  <a:lnTo>
                    <a:pt x="1301" y="1721"/>
                  </a:lnTo>
                  <a:lnTo>
                    <a:pt x="1588" y="1779"/>
                  </a:lnTo>
                  <a:lnTo>
                    <a:pt x="1856" y="1836"/>
                  </a:lnTo>
                  <a:lnTo>
                    <a:pt x="2123" y="1913"/>
                  </a:lnTo>
                  <a:lnTo>
                    <a:pt x="2640" y="2104"/>
                  </a:lnTo>
                  <a:lnTo>
                    <a:pt x="2640" y="2104"/>
                  </a:lnTo>
                  <a:lnTo>
                    <a:pt x="2085" y="2047"/>
                  </a:lnTo>
                  <a:lnTo>
                    <a:pt x="1511" y="2027"/>
                  </a:lnTo>
                  <a:lnTo>
                    <a:pt x="938" y="2027"/>
                  </a:lnTo>
                  <a:lnTo>
                    <a:pt x="651" y="2066"/>
                  </a:lnTo>
                  <a:lnTo>
                    <a:pt x="364" y="2104"/>
                  </a:lnTo>
                  <a:lnTo>
                    <a:pt x="364" y="2104"/>
                  </a:lnTo>
                  <a:lnTo>
                    <a:pt x="287" y="2123"/>
                  </a:lnTo>
                  <a:lnTo>
                    <a:pt x="211" y="2161"/>
                  </a:lnTo>
                  <a:lnTo>
                    <a:pt x="134" y="2219"/>
                  </a:lnTo>
                  <a:lnTo>
                    <a:pt x="96" y="2276"/>
                  </a:lnTo>
                  <a:lnTo>
                    <a:pt x="39" y="2334"/>
                  </a:lnTo>
                  <a:lnTo>
                    <a:pt x="20" y="2410"/>
                  </a:lnTo>
                  <a:lnTo>
                    <a:pt x="0" y="2506"/>
                  </a:lnTo>
                  <a:lnTo>
                    <a:pt x="20" y="2582"/>
                  </a:lnTo>
                  <a:lnTo>
                    <a:pt x="20" y="2582"/>
                  </a:lnTo>
                  <a:lnTo>
                    <a:pt x="39" y="2678"/>
                  </a:lnTo>
                  <a:lnTo>
                    <a:pt x="77" y="2754"/>
                  </a:lnTo>
                  <a:lnTo>
                    <a:pt x="115" y="2812"/>
                  </a:lnTo>
                  <a:lnTo>
                    <a:pt x="173" y="2869"/>
                  </a:lnTo>
                  <a:lnTo>
                    <a:pt x="249" y="2907"/>
                  </a:lnTo>
                  <a:lnTo>
                    <a:pt x="326" y="2946"/>
                  </a:lnTo>
                  <a:lnTo>
                    <a:pt x="421" y="2946"/>
                  </a:lnTo>
                  <a:lnTo>
                    <a:pt x="498" y="2946"/>
                  </a:lnTo>
                  <a:lnTo>
                    <a:pt x="498" y="2946"/>
                  </a:lnTo>
                  <a:lnTo>
                    <a:pt x="765" y="2907"/>
                  </a:lnTo>
                  <a:lnTo>
                    <a:pt x="1033" y="2888"/>
                  </a:lnTo>
                  <a:lnTo>
                    <a:pt x="1588" y="2869"/>
                  </a:lnTo>
                  <a:lnTo>
                    <a:pt x="2143" y="2907"/>
                  </a:lnTo>
                  <a:lnTo>
                    <a:pt x="2678" y="2965"/>
                  </a:lnTo>
                  <a:lnTo>
                    <a:pt x="2678" y="2965"/>
                  </a:lnTo>
                  <a:lnTo>
                    <a:pt x="2219" y="3041"/>
                  </a:lnTo>
                  <a:lnTo>
                    <a:pt x="1760" y="3137"/>
                  </a:lnTo>
                  <a:lnTo>
                    <a:pt x="1282" y="3271"/>
                  </a:lnTo>
                  <a:lnTo>
                    <a:pt x="823" y="3462"/>
                  </a:lnTo>
                  <a:lnTo>
                    <a:pt x="823" y="3462"/>
                  </a:lnTo>
                  <a:lnTo>
                    <a:pt x="746" y="3500"/>
                  </a:lnTo>
                  <a:lnTo>
                    <a:pt x="689" y="3558"/>
                  </a:lnTo>
                  <a:lnTo>
                    <a:pt x="632" y="3615"/>
                  </a:lnTo>
                  <a:lnTo>
                    <a:pt x="593" y="3691"/>
                  </a:lnTo>
                  <a:lnTo>
                    <a:pt x="555" y="3768"/>
                  </a:lnTo>
                  <a:lnTo>
                    <a:pt x="555" y="3845"/>
                  </a:lnTo>
                  <a:lnTo>
                    <a:pt x="555" y="3921"/>
                  </a:lnTo>
                  <a:lnTo>
                    <a:pt x="574" y="3998"/>
                  </a:lnTo>
                  <a:lnTo>
                    <a:pt x="574" y="3998"/>
                  </a:lnTo>
                  <a:lnTo>
                    <a:pt x="632" y="4131"/>
                  </a:lnTo>
                  <a:lnTo>
                    <a:pt x="727" y="4208"/>
                  </a:lnTo>
                  <a:lnTo>
                    <a:pt x="842" y="4265"/>
                  </a:lnTo>
                  <a:lnTo>
                    <a:pt x="976" y="4284"/>
                  </a:lnTo>
                  <a:lnTo>
                    <a:pt x="976" y="4284"/>
                  </a:lnTo>
                  <a:lnTo>
                    <a:pt x="1052" y="4284"/>
                  </a:lnTo>
                  <a:lnTo>
                    <a:pt x="1148" y="4246"/>
                  </a:lnTo>
                  <a:lnTo>
                    <a:pt x="1148" y="4246"/>
                  </a:lnTo>
                  <a:lnTo>
                    <a:pt x="1511" y="4112"/>
                  </a:lnTo>
                  <a:lnTo>
                    <a:pt x="1875" y="3998"/>
                  </a:lnTo>
                  <a:lnTo>
                    <a:pt x="2238" y="3902"/>
                  </a:lnTo>
                  <a:lnTo>
                    <a:pt x="2621" y="3845"/>
                  </a:lnTo>
                  <a:lnTo>
                    <a:pt x="2984" y="3787"/>
                  </a:lnTo>
                  <a:lnTo>
                    <a:pt x="3328" y="3768"/>
                  </a:lnTo>
                  <a:lnTo>
                    <a:pt x="3673" y="3749"/>
                  </a:lnTo>
                  <a:lnTo>
                    <a:pt x="4017" y="3749"/>
                  </a:lnTo>
                  <a:lnTo>
                    <a:pt x="4017" y="3749"/>
                  </a:lnTo>
                  <a:lnTo>
                    <a:pt x="4304" y="3787"/>
                  </a:lnTo>
                  <a:lnTo>
                    <a:pt x="4610" y="3845"/>
                  </a:lnTo>
                  <a:lnTo>
                    <a:pt x="4610" y="3845"/>
                  </a:lnTo>
                  <a:lnTo>
                    <a:pt x="5012" y="3959"/>
                  </a:lnTo>
                  <a:lnTo>
                    <a:pt x="5241" y="4036"/>
                  </a:lnTo>
                  <a:lnTo>
                    <a:pt x="5490" y="4151"/>
                  </a:lnTo>
                  <a:lnTo>
                    <a:pt x="5738" y="4246"/>
                  </a:lnTo>
                  <a:lnTo>
                    <a:pt x="5987" y="4380"/>
                  </a:lnTo>
                  <a:lnTo>
                    <a:pt x="6236" y="4533"/>
                  </a:lnTo>
                  <a:lnTo>
                    <a:pt x="6446" y="4705"/>
                  </a:lnTo>
                  <a:lnTo>
                    <a:pt x="6446" y="4705"/>
                  </a:lnTo>
                  <a:lnTo>
                    <a:pt x="7460" y="5566"/>
                  </a:lnTo>
                  <a:lnTo>
                    <a:pt x="8340" y="6350"/>
                  </a:lnTo>
                  <a:lnTo>
                    <a:pt x="9946" y="7765"/>
                  </a:lnTo>
                  <a:lnTo>
                    <a:pt x="10769" y="8492"/>
                  </a:lnTo>
                  <a:lnTo>
                    <a:pt x="11668" y="9276"/>
                  </a:lnTo>
                  <a:lnTo>
                    <a:pt x="12720" y="10137"/>
                  </a:lnTo>
                  <a:lnTo>
                    <a:pt x="13944" y="11113"/>
                  </a:lnTo>
                  <a:lnTo>
                    <a:pt x="13944" y="11113"/>
                  </a:lnTo>
                  <a:lnTo>
                    <a:pt x="14479" y="11533"/>
                  </a:lnTo>
                  <a:lnTo>
                    <a:pt x="15053" y="11973"/>
                  </a:lnTo>
                  <a:lnTo>
                    <a:pt x="15665" y="12394"/>
                  </a:lnTo>
                  <a:lnTo>
                    <a:pt x="15952" y="12585"/>
                  </a:lnTo>
                  <a:lnTo>
                    <a:pt x="16239" y="12738"/>
                  </a:lnTo>
                  <a:lnTo>
                    <a:pt x="16239" y="12738"/>
                  </a:lnTo>
                  <a:lnTo>
                    <a:pt x="16526" y="12872"/>
                  </a:lnTo>
                  <a:lnTo>
                    <a:pt x="16793" y="12949"/>
                  </a:lnTo>
                  <a:lnTo>
                    <a:pt x="17080" y="13025"/>
                  </a:lnTo>
                  <a:lnTo>
                    <a:pt x="17367" y="13044"/>
                  </a:lnTo>
                  <a:lnTo>
                    <a:pt x="17654" y="13063"/>
                  </a:lnTo>
                  <a:lnTo>
                    <a:pt x="17941" y="13044"/>
                  </a:lnTo>
                  <a:lnTo>
                    <a:pt x="18228" y="13006"/>
                  </a:lnTo>
                  <a:lnTo>
                    <a:pt x="18534" y="12949"/>
                  </a:lnTo>
                  <a:lnTo>
                    <a:pt x="18821" y="12891"/>
                  </a:lnTo>
                  <a:lnTo>
                    <a:pt x="19108" y="12815"/>
                  </a:lnTo>
                  <a:lnTo>
                    <a:pt x="19701" y="12643"/>
                  </a:lnTo>
                  <a:lnTo>
                    <a:pt x="20810" y="12279"/>
                  </a:lnTo>
                  <a:lnTo>
                    <a:pt x="20810" y="12279"/>
                  </a:lnTo>
                  <a:lnTo>
                    <a:pt x="22321" y="11782"/>
                  </a:lnTo>
                  <a:lnTo>
                    <a:pt x="23813" y="11266"/>
                  </a:lnTo>
                  <a:lnTo>
                    <a:pt x="23813" y="11266"/>
                  </a:lnTo>
                  <a:lnTo>
                    <a:pt x="24023" y="11170"/>
                  </a:lnTo>
                  <a:lnTo>
                    <a:pt x="24215" y="11074"/>
                  </a:lnTo>
                  <a:lnTo>
                    <a:pt x="24387" y="10960"/>
                  </a:lnTo>
                  <a:lnTo>
                    <a:pt x="24540" y="10826"/>
                  </a:lnTo>
                  <a:lnTo>
                    <a:pt x="24693" y="10673"/>
                  </a:lnTo>
                  <a:lnTo>
                    <a:pt x="24827" y="10501"/>
                  </a:lnTo>
                  <a:lnTo>
                    <a:pt x="24922" y="10328"/>
                  </a:lnTo>
                  <a:lnTo>
                    <a:pt x="25018" y="10137"/>
                  </a:lnTo>
                  <a:lnTo>
                    <a:pt x="25094" y="9946"/>
                  </a:lnTo>
                  <a:lnTo>
                    <a:pt x="25152" y="9755"/>
                  </a:lnTo>
                  <a:lnTo>
                    <a:pt x="25190" y="9544"/>
                  </a:lnTo>
                  <a:lnTo>
                    <a:pt x="25190" y="9334"/>
                  </a:lnTo>
                  <a:lnTo>
                    <a:pt x="25190" y="9123"/>
                  </a:lnTo>
                  <a:lnTo>
                    <a:pt x="25171" y="8913"/>
                  </a:lnTo>
                  <a:lnTo>
                    <a:pt x="25113" y="8703"/>
                  </a:lnTo>
                  <a:lnTo>
                    <a:pt x="25037" y="84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6"/>
            <p:cNvSpPr/>
            <p:nvPr/>
          </p:nvSpPr>
          <p:spPr>
            <a:xfrm flipH="1">
              <a:off x="2464058" y="2208455"/>
              <a:ext cx="73837" cy="19157"/>
            </a:xfrm>
            <a:custGeom>
              <a:avLst/>
              <a:gdLst/>
              <a:ahLst/>
              <a:cxnLst/>
              <a:rect l="l" t="t" r="r" b="b"/>
              <a:pathLst>
                <a:path w="2143" h="556" extrusionOk="0">
                  <a:moveTo>
                    <a:pt x="2143" y="1"/>
                  </a:moveTo>
                  <a:lnTo>
                    <a:pt x="2143" y="1"/>
                  </a:lnTo>
                  <a:lnTo>
                    <a:pt x="2028" y="20"/>
                  </a:lnTo>
                  <a:lnTo>
                    <a:pt x="2028" y="20"/>
                  </a:lnTo>
                  <a:lnTo>
                    <a:pt x="1492" y="211"/>
                  </a:lnTo>
                  <a:lnTo>
                    <a:pt x="976" y="383"/>
                  </a:lnTo>
                  <a:lnTo>
                    <a:pt x="727" y="440"/>
                  </a:lnTo>
                  <a:lnTo>
                    <a:pt x="479" y="498"/>
                  </a:lnTo>
                  <a:lnTo>
                    <a:pt x="230" y="536"/>
                  </a:lnTo>
                  <a:lnTo>
                    <a:pt x="0" y="555"/>
                  </a:lnTo>
                  <a:lnTo>
                    <a:pt x="0" y="555"/>
                  </a:lnTo>
                  <a:lnTo>
                    <a:pt x="0" y="555"/>
                  </a:lnTo>
                  <a:lnTo>
                    <a:pt x="0" y="555"/>
                  </a:lnTo>
                  <a:lnTo>
                    <a:pt x="230" y="536"/>
                  </a:lnTo>
                  <a:lnTo>
                    <a:pt x="479" y="498"/>
                  </a:lnTo>
                  <a:lnTo>
                    <a:pt x="727" y="440"/>
                  </a:lnTo>
                  <a:lnTo>
                    <a:pt x="976" y="383"/>
                  </a:lnTo>
                  <a:lnTo>
                    <a:pt x="1492" y="211"/>
                  </a:lnTo>
                  <a:lnTo>
                    <a:pt x="2028" y="20"/>
                  </a:lnTo>
                  <a:lnTo>
                    <a:pt x="2028" y="20"/>
                  </a:lnTo>
                  <a:lnTo>
                    <a:pt x="2143"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6"/>
            <p:cNvSpPr/>
            <p:nvPr/>
          </p:nvSpPr>
          <p:spPr>
            <a:xfrm flipH="1">
              <a:off x="2464058" y="2208455"/>
              <a:ext cx="73837" cy="19157"/>
            </a:xfrm>
            <a:custGeom>
              <a:avLst/>
              <a:gdLst/>
              <a:ahLst/>
              <a:cxnLst/>
              <a:rect l="l" t="t" r="r" b="b"/>
              <a:pathLst>
                <a:path w="2143" h="556" fill="none" extrusionOk="0">
                  <a:moveTo>
                    <a:pt x="2143" y="1"/>
                  </a:moveTo>
                  <a:lnTo>
                    <a:pt x="2143" y="1"/>
                  </a:lnTo>
                  <a:lnTo>
                    <a:pt x="2028" y="20"/>
                  </a:lnTo>
                  <a:lnTo>
                    <a:pt x="2028" y="20"/>
                  </a:lnTo>
                  <a:lnTo>
                    <a:pt x="1492" y="211"/>
                  </a:lnTo>
                  <a:lnTo>
                    <a:pt x="976" y="383"/>
                  </a:lnTo>
                  <a:lnTo>
                    <a:pt x="727" y="440"/>
                  </a:lnTo>
                  <a:lnTo>
                    <a:pt x="479" y="498"/>
                  </a:lnTo>
                  <a:lnTo>
                    <a:pt x="230" y="536"/>
                  </a:lnTo>
                  <a:lnTo>
                    <a:pt x="0" y="555"/>
                  </a:lnTo>
                  <a:lnTo>
                    <a:pt x="0" y="555"/>
                  </a:lnTo>
                  <a:lnTo>
                    <a:pt x="0" y="555"/>
                  </a:lnTo>
                  <a:lnTo>
                    <a:pt x="0" y="555"/>
                  </a:lnTo>
                  <a:lnTo>
                    <a:pt x="230" y="536"/>
                  </a:lnTo>
                  <a:lnTo>
                    <a:pt x="479" y="498"/>
                  </a:lnTo>
                  <a:lnTo>
                    <a:pt x="727" y="440"/>
                  </a:lnTo>
                  <a:lnTo>
                    <a:pt x="976" y="383"/>
                  </a:lnTo>
                  <a:lnTo>
                    <a:pt x="1492" y="211"/>
                  </a:lnTo>
                  <a:lnTo>
                    <a:pt x="2028" y="20"/>
                  </a:lnTo>
                  <a:lnTo>
                    <a:pt x="2028" y="20"/>
                  </a:lnTo>
                  <a:lnTo>
                    <a:pt x="2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6"/>
            <p:cNvSpPr/>
            <p:nvPr/>
          </p:nvSpPr>
          <p:spPr>
            <a:xfrm flipH="1">
              <a:off x="2343466" y="2184060"/>
              <a:ext cx="201700" cy="200390"/>
            </a:xfrm>
            <a:custGeom>
              <a:avLst/>
              <a:gdLst/>
              <a:ahLst/>
              <a:cxnLst/>
              <a:rect l="l" t="t" r="r" b="b"/>
              <a:pathLst>
                <a:path w="5854" h="5816" extrusionOk="0">
                  <a:moveTo>
                    <a:pt x="4285" y="1"/>
                  </a:moveTo>
                  <a:lnTo>
                    <a:pt x="2354" y="709"/>
                  </a:lnTo>
                  <a:lnTo>
                    <a:pt x="2239" y="728"/>
                  </a:lnTo>
                  <a:lnTo>
                    <a:pt x="1703" y="919"/>
                  </a:lnTo>
                  <a:lnTo>
                    <a:pt x="1187" y="1091"/>
                  </a:lnTo>
                  <a:lnTo>
                    <a:pt x="938" y="1148"/>
                  </a:lnTo>
                  <a:lnTo>
                    <a:pt x="690" y="1206"/>
                  </a:lnTo>
                  <a:lnTo>
                    <a:pt x="441" y="1244"/>
                  </a:lnTo>
                  <a:lnTo>
                    <a:pt x="211" y="1263"/>
                  </a:lnTo>
                  <a:lnTo>
                    <a:pt x="116" y="1818"/>
                  </a:lnTo>
                  <a:lnTo>
                    <a:pt x="39" y="2392"/>
                  </a:lnTo>
                  <a:lnTo>
                    <a:pt x="1" y="2966"/>
                  </a:lnTo>
                  <a:lnTo>
                    <a:pt x="1" y="3539"/>
                  </a:lnTo>
                  <a:lnTo>
                    <a:pt x="20" y="4113"/>
                  </a:lnTo>
                  <a:lnTo>
                    <a:pt x="58" y="4668"/>
                  </a:lnTo>
                  <a:lnTo>
                    <a:pt x="135" y="5242"/>
                  </a:lnTo>
                  <a:lnTo>
                    <a:pt x="230" y="5815"/>
                  </a:lnTo>
                  <a:lnTo>
                    <a:pt x="575" y="5815"/>
                  </a:lnTo>
                  <a:lnTo>
                    <a:pt x="996" y="5796"/>
                  </a:lnTo>
                  <a:lnTo>
                    <a:pt x="1397" y="5739"/>
                  </a:lnTo>
                  <a:lnTo>
                    <a:pt x="1799" y="5662"/>
                  </a:lnTo>
                  <a:lnTo>
                    <a:pt x="2220" y="5548"/>
                  </a:lnTo>
                  <a:lnTo>
                    <a:pt x="3004" y="5299"/>
                  </a:lnTo>
                  <a:lnTo>
                    <a:pt x="3788" y="5050"/>
                  </a:lnTo>
                  <a:lnTo>
                    <a:pt x="4821" y="4706"/>
                  </a:lnTo>
                  <a:lnTo>
                    <a:pt x="5854" y="4362"/>
                  </a:lnTo>
                  <a:lnTo>
                    <a:pt x="5548" y="3769"/>
                  </a:lnTo>
                  <a:lnTo>
                    <a:pt x="5280" y="3157"/>
                  </a:lnTo>
                  <a:lnTo>
                    <a:pt x="5012" y="2545"/>
                  </a:lnTo>
                  <a:lnTo>
                    <a:pt x="4802" y="1914"/>
                  </a:lnTo>
                  <a:lnTo>
                    <a:pt x="4649" y="1435"/>
                  </a:lnTo>
                  <a:lnTo>
                    <a:pt x="4515" y="957"/>
                  </a:lnTo>
                  <a:lnTo>
                    <a:pt x="4400" y="479"/>
                  </a:lnTo>
                  <a:lnTo>
                    <a:pt x="428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6"/>
            <p:cNvSpPr/>
            <p:nvPr/>
          </p:nvSpPr>
          <p:spPr>
            <a:xfrm flipH="1">
              <a:off x="2343466" y="2184060"/>
              <a:ext cx="201700" cy="200390"/>
            </a:xfrm>
            <a:custGeom>
              <a:avLst/>
              <a:gdLst/>
              <a:ahLst/>
              <a:cxnLst/>
              <a:rect l="l" t="t" r="r" b="b"/>
              <a:pathLst>
                <a:path w="5854" h="5816" fill="none" extrusionOk="0">
                  <a:moveTo>
                    <a:pt x="4285" y="1"/>
                  </a:moveTo>
                  <a:lnTo>
                    <a:pt x="4285" y="1"/>
                  </a:lnTo>
                  <a:lnTo>
                    <a:pt x="2354" y="709"/>
                  </a:lnTo>
                  <a:lnTo>
                    <a:pt x="2354" y="709"/>
                  </a:lnTo>
                  <a:lnTo>
                    <a:pt x="2239" y="728"/>
                  </a:lnTo>
                  <a:lnTo>
                    <a:pt x="2239" y="728"/>
                  </a:lnTo>
                  <a:lnTo>
                    <a:pt x="1703" y="919"/>
                  </a:lnTo>
                  <a:lnTo>
                    <a:pt x="1187" y="1091"/>
                  </a:lnTo>
                  <a:lnTo>
                    <a:pt x="938" y="1148"/>
                  </a:lnTo>
                  <a:lnTo>
                    <a:pt x="690" y="1206"/>
                  </a:lnTo>
                  <a:lnTo>
                    <a:pt x="441" y="1244"/>
                  </a:lnTo>
                  <a:lnTo>
                    <a:pt x="211" y="1263"/>
                  </a:lnTo>
                  <a:lnTo>
                    <a:pt x="211" y="1263"/>
                  </a:lnTo>
                  <a:lnTo>
                    <a:pt x="116" y="1818"/>
                  </a:lnTo>
                  <a:lnTo>
                    <a:pt x="39" y="2392"/>
                  </a:lnTo>
                  <a:lnTo>
                    <a:pt x="1" y="2966"/>
                  </a:lnTo>
                  <a:lnTo>
                    <a:pt x="1" y="3539"/>
                  </a:lnTo>
                  <a:lnTo>
                    <a:pt x="20" y="4113"/>
                  </a:lnTo>
                  <a:lnTo>
                    <a:pt x="58" y="4668"/>
                  </a:lnTo>
                  <a:lnTo>
                    <a:pt x="135" y="5242"/>
                  </a:lnTo>
                  <a:lnTo>
                    <a:pt x="230" y="5815"/>
                  </a:lnTo>
                  <a:lnTo>
                    <a:pt x="230" y="5815"/>
                  </a:lnTo>
                  <a:lnTo>
                    <a:pt x="575" y="5815"/>
                  </a:lnTo>
                  <a:lnTo>
                    <a:pt x="575" y="5815"/>
                  </a:lnTo>
                  <a:lnTo>
                    <a:pt x="996" y="5796"/>
                  </a:lnTo>
                  <a:lnTo>
                    <a:pt x="1397" y="5739"/>
                  </a:lnTo>
                  <a:lnTo>
                    <a:pt x="1799" y="5662"/>
                  </a:lnTo>
                  <a:lnTo>
                    <a:pt x="2220" y="5548"/>
                  </a:lnTo>
                  <a:lnTo>
                    <a:pt x="3004" y="5299"/>
                  </a:lnTo>
                  <a:lnTo>
                    <a:pt x="3788" y="5050"/>
                  </a:lnTo>
                  <a:lnTo>
                    <a:pt x="3788" y="5050"/>
                  </a:lnTo>
                  <a:lnTo>
                    <a:pt x="4821" y="4706"/>
                  </a:lnTo>
                  <a:lnTo>
                    <a:pt x="5854" y="4362"/>
                  </a:lnTo>
                  <a:lnTo>
                    <a:pt x="5854" y="4362"/>
                  </a:lnTo>
                  <a:lnTo>
                    <a:pt x="5548" y="3769"/>
                  </a:lnTo>
                  <a:lnTo>
                    <a:pt x="5280" y="3157"/>
                  </a:lnTo>
                  <a:lnTo>
                    <a:pt x="5012" y="2545"/>
                  </a:lnTo>
                  <a:lnTo>
                    <a:pt x="4802" y="1914"/>
                  </a:lnTo>
                  <a:lnTo>
                    <a:pt x="4802" y="1914"/>
                  </a:lnTo>
                  <a:lnTo>
                    <a:pt x="4649" y="1435"/>
                  </a:lnTo>
                  <a:lnTo>
                    <a:pt x="4515" y="957"/>
                  </a:lnTo>
                  <a:lnTo>
                    <a:pt x="4400" y="479"/>
                  </a:lnTo>
                  <a:lnTo>
                    <a:pt x="42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6"/>
            <p:cNvSpPr/>
            <p:nvPr/>
          </p:nvSpPr>
          <p:spPr>
            <a:xfrm flipH="1">
              <a:off x="1502546" y="2798273"/>
              <a:ext cx="679487" cy="265614"/>
            </a:xfrm>
            <a:custGeom>
              <a:avLst/>
              <a:gdLst/>
              <a:ahLst/>
              <a:cxnLst/>
              <a:rect l="l" t="t" r="r" b="b"/>
              <a:pathLst>
                <a:path w="19721" h="7709" extrusionOk="0">
                  <a:moveTo>
                    <a:pt x="39" y="1"/>
                  </a:moveTo>
                  <a:lnTo>
                    <a:pt x="1" y="1933"/>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605" y="2124"/>
                  </a:lnTo>
                  <a:lnTo>
                    <a:pt x="19433" y="211"/>
                  </a:lnTo>
                  <a:lnTo>
                    <a:pt x="18094" y="441"/>
                  </a:lnTo>
                  <a:lnTo>
                    <a:pt x="16736" y="632"/>
                  </a:lnTo>
                  <a:lnTo>
                    <a:pt x="15474" y="785"/>
                  </a:lnTo>
                  <a:lnTo>
                    <a:pt x="14192" y="900"/>
                  </a:lnTo>
                  <a:lnTo>
                    <a:pt x="12911" y="995"/>
                  </a:lnTo>
                  <a:lnTo>
                    <a:pt x="11630" y="1053"/>
                  </a:lnTo>
                  <a:lnTo>
                    <a:pt x="10348" y="1053"/>
                  </a:lnTo>
                  <a:lnTo>
                    <a:pt x="9067" y="1034"/>
                  </a:lnTo>
                  <a:lnTo>
                    <a:pt x="7785" y="995"/>
                  </a:lnTo>
                  <a:lnTo>
                    <a:pt x="6523" y="900"/>
                  </a:lnTo>
                  <a:lnTo>
                    <a:pt x="5700" y="842"/>
                  </a:lnTo>
                  <a:lnTo>
                    <a:pt x="4878" y="747"/>
                  </a:lnTo>
                  <a:lnTo>
                    <a:pt x="4075" y="651"/>
                  </a:lnTo>
                  <a:lnTo>
                    <a:pt x="3252" y="555"/>
                  </a:lnTo>
                  <a:lnTo>
                    <a:pt x="2449" y="441"/>
                  </a:lnTo>
                  <a:lnTo>
                    <a:pt x="1646" y="307"/>
                  </a:lnTo>
                  <a:lnTo>
                    <a:pt x="842" y="173"/>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6"/>
            <p:cNvSpPr/>
            <p:nvPr/>
          </p:nvSpPr>
          <p:spPr>
            <a:xfrm flipH="1">
              <a:off x="1502546" y="2798273"/>
              <a:ext cx="679487" cy="265614"/>
            </a:xfrm>
            <a:custGeom>
              <a:avLst/>
              <a:gdLst/>
              <a:ahLst/>
              <a:cxnLst/>
              <a:rect l="l" t="t" r="r" b="b"/>
              <a:pathLst>
                <a:path w="19721" h="7709" fill="none" extrusionOk="0">
                  <a:moveTo>
                    <a:pt x="6523" y="900"/>
                  </a:moveTo>
                  <a:lnTo>
                    <a:pt x="6523" y="900"/>
                  </a:lnTo>
                  <a:lnTo>
                    <a:pt x="5700" y="842"/>
                  </a:lnTo>
                  <a:lnTo>
                    <a:pt x="4878" y="747"/>
                  </a:lnTo>
                  <a:lnTo>
                    <a:pt x="4075" y="651"/>
                  </a:lnTo>
                  <a:lnTo>
                    <a:pt x="3252" y="555"/>
                  </a:lnTo>
                  <a:lnTo>
                    <a:pt x="2449" y="441"/>
                  </a:lnTo>
                  <a:lnTo>
                    <a:pt x="1646" y="307"/>
                  </a:lnTo>
                  <a:lnTo>
                    <a:pt x="842" y="173"/>
                  </a:lnTo>
                  <a:lnTo>
                    <a:pt x="39" y="1"/>
                  </a:lnTo>
                  <a:lnTo>
                    <a:pt x="39" y="1"/>
                  </a:lnTo>
                  <a:lnTo>
                    <a:pt x="1" y="1933"/>
                  </a:lnTo>
                  <a:lnTo>
                    <a:pt x="1" y="3960"/>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720" y="3711"/>
                  </a:lnTo>
                  <a:lnTo>
                    <a:pt x="19605" y="2124"/>
                  </a:lnTo>
                  <a:lnTo>
                    <a:pt x="19433" y="211"/>
                  </a:lnTo>
                  <a:lnTo>
                    <a:pt x="19433" y="211"/>
                  </a:lnTo>
                  <a:lnTo>
                    <a:pt x="18094" y="441"/>
                  </a:lnTo>
                  <a:lnTo>
                    <a:pt x="16736" y="632"/>
                  </a:lnTo>
                  <a:lnTo>
                    <a:pt x="16736" y="632"/>
                  </a:lnTo>
                  <a:lnTo>
                    <a:pt x="15474" y="785"/>
                  </a:lnTo>
                  <a:lnTo>
                    <a:pt x="14192" y="900"/>
                  </a:lnTo>
                  <a:lnTo>
                    <a:pt x="12911" y="995"/>
                  </a:lnTo>
                  <a:lnTo>
                    <a:pt x="11630" y="1053"/>
                  </a:lnTo>
                  <a:lnTo>
                    <a:pt x="10348" y="1053"/>
                  </a:lnTo>
                  <a:lnTo>
                    <a:pt x="9067" y="1034"/>
                  </a:lnTo>
                  <a:lnTo>
                    <a:pt x="7785" y="995"/>
                  </a:lnTo>
                  <a:lnTo>
                    <a:pt x="6523" y="90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6"/>
            <p:cNvSpPr/>
            <p:nvPr/>
          </p:nvSpPr>
          <p:spPr>
            <a:xfrm flipH="1">
              <a:off x="1389230" y="1970537"/>
              <a:ext cx="1017525" cy="648512"/>
            </a:xfrm>
            <a:custGeom>
              <a:avLst/>
              <a:gdLst/>
              <a:ahLst/>
              <a:cxnLst/>
              <a:rect l="l" t="t" r="r" b="b"/>
              <a:pathLst>
                <a:path w="29532" h="18822" extrusionOk="0">
                  <a:moveTo>
                    <a:pt x="16392" y="1"/>
                  </a:moveTo>
                  <a:lnTo>
                    <a:pt x="15321" y="20"/>
                  </a:lnTo>
                  <a:lnTo>
                    <a:pt x="14384" y="58"/>
                  </a:lnTo>
                  <a:lnTo>
                    <a:pt x="13638" y="116"/>
                  </a:lnTo>
                  <a:lnTo>
                    <a:pt x="13140" y="154"/>
                  </a:lnTo>
                  <a:lnTo>
                    <a:pt x="13121" y="154"/>
                  </a:lnTo>
                  <a:lnTo>
                    <a:pt x="12987" y="173"/>
                  </a:lnTo>
                  <a:lnTo>
                    <a:pt x="12299" y="269"/>
                  </a:lnTo>
                  <a:lnTo>
                    <a:pt x="11553" y="403"/>
                  </a:lnTo>
                  <a:lnTo>
                    <a:pt x="10730" y="575"/>
                  </a:lnTo>
                  <a:lnTo>
                    <a:pt x="9889" y="785"/>
                  </a:lnTo>
                  <a:lnTo>
                    <a:pt x="8990" y="1034"/>
                  </a:lnTo>
                  <a:lnTo>
                    <a:pt x="8091" y="1282"/>
                  </a:lnTo>
                  <a:lnTo>
                    <a:pt x="6236" y="1856"/>
                  </a:lnTo>
                  <a:lnTo>
                    <a:pt x="4419" y="2430"/>
                  </a:lnTo>
                  <a:lnTo>
                    <a:pt x="2716" y="3004"/>
                  </a:lnTo>
                  <a:lnTo>
                    <a:pt x="1" y="3922"/>
                  </a:lnTo>
                  <a:lnTo>
                    <a:pt x="39" y="4457"/>
                  </a:lnTo>
                  <a:lnTo>
                    <a:pt x="96" y="4974"/>
                  </a:lnTo>
                  <a:lnTo>
                    <a:pt x="154" y="5509"/>
                  </a:lnTo>
                  <a:lnTo>
                    <a:pt x="249" y="6045"/>
                  </a:lnTo>
                  <a:lnTo>
                    <a:pt x="345" y="6561"/>
                  </a:lnTo>
                  <a:lnTo>
                    <a:pt x="479" y="7078"/>
                  </a:lnTo>
                  <a:lnTo>
                    <a:pt x="613" y="7594"/>
                  </a:lnTo>
                  <a:lnTo>
                    <a:pt x="785" y="8111"/>
                  </a:lnTo>
                  <a:lnTo>
                    <a:pt x="919" y="8531"/>
                  </a:lnTo>
                  <a:lnTo>
                    <a:pt x="1091" y="8933"/>
                  </a:lnTo>
                  <a:lnTo>
                    <a:pt x="1244" y="9354"/>
                  </a:lnTo>
                  <a:lnTo>
                    <a:pt x="1435" y="9755"/>
                  </a:lnTo>
                  <a:lnTo>
                    <a:pt x="1626" y="10157"/>
                  </a:lnTo>
                  <a:lnTo>
                    <a:pt x="1837" y="10540"/>
                  </a:lnTo>
                  <a:lnTo>
                    <a:pt x="2047" y="10941"/>
                  </a:lnTo>
                  <a:lnTo>
                    <a:pt x="2277" y="11305"/>
                  </a:lnTo>
                  <a:lnTo>
                    <a:pt x="2506" y="11687"/>
                  </a:lnTo>
                  <a:lnTo>
                    <a:pt x="2755" y="12051"/>
                  </a:lnTo>
                  <a:lnTo>
                    <a:pt x="3023" y="12414"/>
                  </a:lnTo>
                  <a:lnTo>
                    <a:pt x="3290" y="12777"/>
                  </a:lnTo>
                  <a:lnTo>
                    <a:pt x="3558" y="13122"/>
                  </a:lnTo>
                  <a:lnTo>
                    <a:pt x="3845" y="13447"/>
                  </a:lnTo>
                  <a:lnTo>
                    <a:pt x="4151" y="13772"/>
                  </a:lnTo>
                  <a:lnTo>
                    <a:pt x="4457" y="14097"/>
                  </a:lnTo>
                  <a:lnTo>
                    <a:pt x="5987" y="13600"/>
                  </a:lnTo>
                  <a:lnTo>
                    <a:pt x="7575" y="13103"/>
                  </a:lnTo>
                  <a:lnTo>
                    <a:pt x="7383" y="14174"/>
                  </a:lnTo>
                  <a:lnTo>
                    <a:pt x="7230" y="15302"/>
                  </a:lnTo>
                  <a:lnTo>
                    <a:pt x="7077" y="16488"/>
                  </a:lnTo>
                  <a:lnTo>
                    <a:pt x="6943" y="17731"/>
                  </a:lnTo>
                  <a:lnTo>
                    <a:pt x="8091" y="17980"/>
                  </a:lnTo>
                  <a:lnTo>
                    <a:pt x="9239" y="18190"/>
                  </a:lnTo>
                  <a:lnTo>
                    <a:pt x="10405" y="18381"/>
                  </a:lnTo>
                  <a:lnTo>
                    <a:pt x="11572" y="18554"/>
                  </a:lnTo>
                  <a:lnTo>
                    <a:pt x="12318" y="18630"/>
                  </a:lnTo>
                  <a:lnTo>
                    <a:pt x="13083" y="18688"/>
                  </a:lnTo>
                  <a:lnTo>
                    <a:pt x="13848" y="18745"/>
                  </a:lnTo>
                  <a:lnTo>
                    <a:pt x="14613" y="18783"/>
                  </a:lnTo>
                  <a:lnTo>
                    <a:pt x="15359" y="18802"/>
                  </a:lnTo>
                  <a:lnTo>
                    <a:pt x="16124" y="18821"/>
                  </a:lnTo>
                  <a:lnTo>
                    <a:pt x="17654" y="18821"/>
                  </a:lnTo>
                  <a:lnTo>
                    <a:pt x="18419" y="18802"/>
                  </a:lnTo>
                  <a:lnTo>
                    <a:pt x="19165" y="18764"/>
                  </a:lnTo>
                  <a:lnTo>
                    <a:pt x="19930" y="18726"/>
                  </a:lnTo>
                  <a:lnTo>
                    <a:pt x="20695" y="18668"/>
                  </a:lnTo>
                  <a:lnTo>
                    <a:pt x="21460" y="18611"/>
                  </a:lnTo>
                  <a:lnTo>
                    <a:pt x="22206" y="18515"/>
                  </a:lnTo>
                  <a:lnTo>
                    <a:pt x="22971" y="18439"/>
                  </a:lnTo>
                  <a:lnTo>
                    <a:pt x="23717" y="18324"/>
                  </a:lnTo>
                  <a:lnTo>
                    <a:pt x="24463" y="18209"/>
                  </a:lnTo>
                  <a:lnTo>
                    <a:pt x="25190" y="18056"/>
                  </a:lnTo>
                  <a:lnTo>
                    <a:pt x="24999" y="16909"/>
                  </a:lnTo>
                  <a:lnTo>
                    <a:pt x="24808" y="15723"/>
                  </a:lnTo>
                  <a:lnTo>
                    <a:pt x="24578" y="14556"/>
                  </a:lnTo>
                  <a:lnTo>
                    <a:pt x="24329" y="13370"/>
                  </a:lnTo>
                  <a:lnTo>
                    <a:pt x="24329" y="13370"/>
                  </a:lnTo>
                  <a:lnTo>
                    <a:pt x="25534" y="13772"/>
                  </a:lnTo>
                  <a:lnTo>
                    <a:pt x="25687" y="12777"/>
                  </a:lnTo>
                  <a:lnTo>
                    <a:pt x="25783" y="12184"/>
                  </a:lnTo>
                  <a:lnTo>
                    <a:pt x="25898" y="11572"/>
                  </a:lnTo>
                  <a:lnTo>
                    <a:pt x="26032" y="10922"/>
                  </a:lnTo>
                  <a:lnTo>
                    <a:pt x="26204" y="10234"/>
                  </a:lnTo>
                  <a:lnTo>
                    <a:pt x="26395" y="9526"/>
                  </a:lnTo>
                  <a:lnTo>
                    <a:pt x="26605" y="8799"/>
                  </a:lnTo>
                  <a:lnTo>
                    <a:pt x="26854" y="8072"/>
                  </a:lnTo>
                  <a:lnTo>
                    <a:pt x="27122" y="7345"/>
                  </a:lnTo>
                  <a:lnTo>
                    <a:pt x="27428" y="6638"/>
                  </a:lnTo>
                  <a:lnTo>
                    <a:pt x="27772" y="5930"/>
                  </a:lnTo>
                  <a:lnTo>
                    <a:pt x="27963" y="5586"/>
                  </a:lnTo>
                  <a:lnTo>
                    <a:pt x="28155" y="5242"/>
                  </a:lnTo>
                  <a:lnTo>
                    <a:pt x="28365" y="4916"/>
                  </a:lnTo>
                  <a:lnTo>
                    <a:pt x="28575" y="4591"/>
                  </a:lnTo>
                  <a:lnTo>
                    <a:pt x="28805" y="4285"/>
                  </a:lnTo>
                  <a:lnTo>
                    <a:pt x="29034" y="3979"/>
                  </a:lnTo>
                  <a:lnTo>
                    <a:pt x="29264" y="3692"/>
                  </a:lnTo>
                  <a:lnTo>
                    <a:pt x="29532" y="3425"/>
                  </a:lnTo>
                  <a:lnTo>
                    <a:pt x="27543" y="2755"/>
                  </a:lnTo>
                  <a:lnTo>
                    <a:pt x="25286" y="2009"/>
                  </a:lnTo>
                  <a:lnTo>
                    <a:pt x="24119" y="1646"/>
                  </a:lnTo>
                  <a:lnTo>
                    <a:pt x="22933" y="1302"/>
                  </a:lnTo>
                  <a:lnTo>
                    <a:pt x="21786" y="976"/>
                  </a:lnTo>
                  <a:lnTo>
                    <a:pt x="20676" y="689"/>
                  </a:lnTo>
                  <a:lnTo>
                    <a:pt x="20676" y="670"/>
                  </a:lnTo>
                  <a:lnTo>
                    <a:pt x="20447" y="594"/>
                  </a:lnTo>
                  <a:lnTo>
                    <a:pt x="20217" y="517"/>
                  </a:lnTo>
                  <a:lnTo>
                    <a:pt x="19739" y="364"/>
                  </a:lnTo>
                  <a:lnTo>
                    <a:pt x="19203" y="250"/>
                  </a:lnTo>
                  <a:lnTo>
                    <a:pt x="18668" y="154"/>
                  </a:lnTo>
                  <a:lnTo>
                    <a:pt x="18094" y="97"/>
                  </a:lnTo>
                  <a:lnTo>
                    <a:pt x="17520" y="58"/>
                  </a:lnTo>
                  <a:lnTo>
                    <a:pt x="16966" y="20"/>
                  </a:lnTo>
                  <a:lnTo>
                    <a:pt x="16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6"/>
            <p:cNvSpPr/>
            <p:nvPr/>
          </p:nvSpPr>
          <p:spPr>
            <a:xfrm flipH="1">
              <a:off x="1389230" y="1970537"/>
              <a:ext cx="1017525" cy="648512"/>
            </a:xfrm>
            <a:custGeom>
              <a:avLst/>
              <a:gdLst/>
              <a:ahLst/>
              <a:cxnLst/>
              <a:rect l="l" t="t" r="r" b="b"/>
              <a:pathLst>
                <a:path w="29532" h="18822" fill="none" extrusionOk="0">
                  <a:moveTo>
                    <a:pt x="23717" y="18324"/>
                  </a:moveTo>
                  <a:lnTo>
                    <a:pt x="23717" y="18324"/>
                  </a:lnTo>
                  <a:lnTo>
                    <a:pt x="24463" y="18209"/>
                  </a:lnTo>
                  <a:lnTo>
                    <a:pt x="25190" y="18056"/>
                  </a:lnTo>
                  <a:lnTo>
                    <a:pt x="25190" y="18056"/>
                  </a:lnTo>
                  <a:lnTo>
                    <a:pt x="24999" y="16909"/>
                  </a:lnTo>
                  <a:lnTo>
                    <a:pt x="24808" y="15723"/>
                  </a:lnTo>
                  <a:lnTo>
                    <a:pt x="24578" y="14556"/>
                  </a:lnTo>
                  <a:lnTo>
                    <a:pt x="24329" y="13370"/>
                  </a:lnTo>
                  <a:lnTo>
                    <a:pt x="24329" y="13370"/>
                  </a:lnTo>
                  <a:lnTo>
                    <a:pt x="25534" y="13772"/>
                  </a:lnTo>
                  <a:lnTo>
                    <a:pt x="25534" y="13772"/>
                  </a:lnTo>
                  <a:lnTo>
                    <a:pt x="25687" y="12777"/>
                  </a:lnTo>
                  <a:lnTo>
                    <a:pt x="25783" y="12184"/>
                  </a:lnTo>
                  <a:lnTo>
                    <a:pt x="25898" y="11572"/>
                  </a:lnTo>
                  <a:lnTo>
                    <a:pt x="26032" y="10922"/>
                  </a:lnTo>
                  <a:lnTo>
                    <a:pt x="26204" y="10234"/>
                  </a:lnTo>
                  <a:lnTo>
                    <a:pt x="26395" y="9526"/>
                  </a:lnTo>
                  <a:lnTo>
                    <a:pt x="26605" y="8799"/>
                  </a:lnTo>
                  <a:lnTo>
                    <a:pt x="26854" y="8072"/>
                  </a:lnTo>
                  <a:lnTo>
                    <a:pt x="27122" y="7345"/>
                  </a:lnTo>
                  <a:lnTo>
                    <a:pt x="27428" y="6638"/>
                  </a:lnTo>
                  <a:lnTo>
                    <a:pt x="27772" y="5930"/>
                  </a:lnTo>
                  <a:lnTo>
                    <a:pt x="27963" y="5586"/>
                  </a:lnTo>
                  <a:lnTo>
                    <a:pt x="28155" y="5242"/>
                  </a:lnTo>
                  <a:lnTo>
                    <a:pt x="28365" y="4916"/>
                  </a:lnTo>
                  <a:lnTo>
                    <a:pt x="28575" y="4591"/>
                  </a:lnTo>
                  <a:lnTo>
                    <a:pt x="28805" y="4285"/>
                  </a:lnTo>
                  <a:lnTo>
                    <a:pt x="29034" y="3979"/>
                  </a:lnTo>
                  <a:lnTo>
                    <a:pt x="29264" y="3692"/>
                  </a:lnTo>
                  <a:lnTo>
                    <a:pt x="29532" y="3425"/>
                  </a:lnTo>
                  <a:lnTo>
                    <a:pt x="29532" y="3425"/>
                  </a:lnTo>
                  <a:lnTo>
                    <a:pt x="27543" y="2755"/>
                  </a:lnTo>
                  <a:lnTo>
                    <a:pt x="25286" y="2009"/>
                  </a:lnTo>
                  <a:lnTo>
                    <a:pt x="24119" y="1646"/>
                  </a:lnTo>
                  <a:lnTo>
                    <a:pt x="22933" y="1302"/>
                  </a:lnTo>
                  <a:lnTo>
                    <a:pt x="21786" y="976"/>
                  </a:lnTo>
                  <a:lnTo>
                    <a:pt x="20676" y="689"/>
                  </a:lnTo>
                  <a:lnTo>
                    <a:pt x="20676" y="670"/>
                  </a:lnTo>
                  <a:lnTo>
                    <a:pt x="20676" y="670"/>
                  </a:lnTo>
                  <a:lnTo>
                    <a:pt x="20447" y="594"/>
                  </a:lnTo>
                  <a:lnTo>
                    <a:pt x="20217" y="517"/>
                  </a:lnTo>
                  <a:lnTo>
                    <a:pt x="19739" y="364"/>
                  </a:lnTo>
                  <a:lnTo>
                    <a:pt x="19203" y="250"/>
                  </a:lnTo>
                  <a:lnTo>
                    <a:pt x="18668" y="154"/>
                  </a:lnTo>
                  <a:lnTo>
                    <a:pt x="18094" y="97"/>
                  </a:lnTo>
                  <a:lnTo>
                    <a:pt x="17520" y="58"/>
                  </a:lnTo>
                  <a:lnTo>
                    <a:pt x="16966" y="20"/>
                  </a:lnTo>
                  <a:lnTo>
                    <a:pt x="16392" y="1"/>
                  </a:lnTo>
                  <a:lnTo>
                    <a:pt x="15321" y="20"/>
                  </a:lnTo>
                  <a:lnTo>
                    <a:pt x="14384" y="58"/>
                  </a:lnTo>
                  <a:lnTo>
                    <a:pt x="13638" y="116"/>
                  </a:lnTo>
                  <a:lnTo>
                    <a:pt x="13140" y="154"/>
                  </a:lnTo>
                  <a:lnTo>
                    <a:pt x="13140" y="154"/>
                  </a:lnTo>
                  <a:lnTo>
                    <a:pt x="13121" y="154"/>
                  </a:lnTo>
                  <a:lnTo>
                    <a:pt x="13121" y="154"/>
                  </a:lnTo>
                  <a:lnTo>
                    <a:pt x="12987" y="173"/>
                  </a:lnTo>
                  <a:lnTo>
                    <a:pt x="12987" y="173"/>
                  </a:lnTo>
                  <a:lnTo>
                    <a:pt x="12987" y="173"/>
                  </a:lnTo>
                  <a:lnTo>
                    <a:pt x="12299" y="269"/>
                  </a:lnTo>
                  <a:lnTo>
                    <a:pt x="11553" y="403"/>
                  </a:lnTo>
                  <a:lnTo>
                    <a:pt x="10730" y="575"/>
                  </a:lnTo>
                  <a:lnTo>
                    <a:pt x="9889" y="785"/>
                  </a:lnTo>
                  <a:lnTo>
                    <a:pt x="8990" y="1034"/>
                  </a:lnTo>
                  <a:lnTo>
                    <a:pt x="8091" y="1282"/>
                  </a:lnTo>
                  <a:lnTo>
                    <a:pt x="6236" y="1856"/>
                  </a:lnTo>
                  <a:lnTo>
                    <a:pt x="4419" y="2430"/>
                  </a:lnTo>
                  <a:lnTo>
                    <a:pt x="2716" y="3004"/>
                  </a:lnTo>
                  <a:lnTo>
                    <a:pt x="1" y="3922"/>
                  </a:lnTo>
                  <a:lnTo>
                    <a:pt x="1" y="3922"/>
                  </a:lnTo>
                  <a:lnTo>
                    <a:pt x="39" y="4457"/>
                  </a:lnTo>
                  <a:lnTo>
                    <a:pt x="96" y="4974"/>
                  </a:lnTo>
                  <a:lnTo>
                    <a:pt x="154" y="5509"/>
                  </a:lnTo>
                  <a:lnTo>
                    <a:pt x="249" y="6045"/>
                  </a:lnTo>
                  <a:lnTo>
                    <a:pt x="345" y="6561"/>
                  </a:lnTo>
                  <a:lnTo>
                    <a:pt x="479" y="7078"/>
                  </a:lnTo>
                  <a:lnTo>
                    <a:pt x="613" y="7594"/>
                  </a:lnTo>
                  <a:lnTo>
                    <a:pt x="785" y="8111"/>
                  </a:lnTo>
                  <a:lnTo>
                    <a:pt x="785" y="8111"/>
                  </a:lnTo>
                  <a:lnTo>
                    <a:pt x="919" y="8531"/>
                  </a:lnTo>
                  <a:lnTo>
                    <a:pt x="1091" y="8933"/>
                  </a:lnTo>
                  <a:lnTo>
                    <a:pt x="1244" y="9354"/>
                  </a:lnTo>
                  <a:lnTo>
                    <a:pt x="1435" y="9755"/>
                  </a:lnTo>
                  <a:lnTo>
                    <a:pt x="1626" y="10157"/>
                  </a:lnTo>
                  <a:lnTo>
                    <a:pt x="1837" y="10540"/>
                  </a:lnTo>
                  <a:lnTo>
                    <a:pt x="2047" y="10941"/>
                  </a:lnTo>
                  <a:lnTo>
                    <a:pt x="2277" y="11305"/>
                  </a:lnTo>
                  <a:lnTo>
                    <a:pt x="2506" y="11687"/>
                  </a:lnTo>
                  <a:lnTo>
                    <a:pt x="2755" y="12051"/>
                  </a:lnTo>
                  <a:lnTo>
                    <a:pt x="3023" y="12414"/>
                  </a:lnTo>
                  <a:lnTo>
                    <a:pt x="3290" y="12777"/>
                  </a:lnTo>
                  <a:lnTo>
                    <a:pt x="3558" y="13122"/>
                  </a:lnTo>
                  <a:lnTo>
                    <a:pt x="3845" y="13447"/>
                  </a:lnTo>
                  <a:lnTo>
                    <a:pt x="4151" y="13772"/>
                  </a:lnTo>
                  <a:lnTo>
                    <a:pt x="4457" y="14097"/>
                  </a:lnTo>
                  <a:lnTo>
                    <a:pt x="4457" y="14097"/>
                  </a:lnTo>
                  <a:lnTo>
                    <a:pt x="5987" y="13600"/>
                  </a:lnTo>
                  <a:lnTo>
                    <a:pt x="7575" y="13103"/>
                  </a:lnTo>
                  <a:lnTo>
                    <a:pt x="7575" y="13103"/>
                  </a:lnTo>
                  <a:lnTo>
                    <a:pt x="7383" y="14174"/>
                  </a:lnTo>
                  <a:lnTo>
                    <a:pt x="7230" y="15302"/>
                  </a:lnTo>
                  <a:lnTo>
                    <a:pt x="7077" y="16488"/>
                  </a:lnTo>
                  <a:lnTo>
                    <a:pt x="6943" y="17731"/>
                  </a:lnTo>
                  <a:lnTo>
                    <a:pt x="6943" y="17731"/>
                  </a:lnTo>
                  <a:lnTo>
                    <a:pt x="8091" y="17980"/>
                  </a:lnTo>
                  <a:lnTo>
                    <a:pt x="9239" y="18190"/>
                  </a:lnTo>
                  <a:lnTo>
                    <a:pt x="10405" y="18381"/>
                  </a:lnTo>
                  <a:lnTo>
                    <a:pt x="11572" y="18554"/>
                  </a:lnTo>
                  <a:lnTo>
                    <a:pt x="11572" y="18554"/>
                  </a:lnTo>
                  <a:lnTo>
                    <a:pt x="12318" y="18630"/>
                  </a:lnTo>
                  <a:lnTo>
                    <a:pt x="13083" y="18688"/>
                  </a:lnTo>
                  <a:lnTo>
                    <a:pt x="13848" y="18745"/>
                  </a:lnTo>
                  <a:lnTo>
                    <a:pt x="14613" y="18783"/>
                  </a:lnTo>
                  <a:lnTo>
                    <a:pt x="15359" y="18802"/>
                  </a:lnTo>
                  <a:lnTo>
                    <a:pt x="16124" y="18821"/>
                  </a:lnTo>
                  <a:lnTo>
                    <a:pt x="16889" y="18821"/>
                  </a:lnTo>
                  <a:lnTo>
                    <a:pt x="17654" y="18821"/>
                  </a:lnTo>
                  <a:lnTo>
                    <a:pt x="18419" y="18802"/>
                  </a:lnTo>
                  <a:lnTo>
                    <a:pt x="19165" y="18764"/>
                  </a:lnTo>
                  <a:lnTo>
                    <a:pt x="19930" y="18726"/>
                  </a:lnTo>
                  <a:lnTo>
                    <a:pt x="20695" y="18668"/>
                  </a:lnTo>
                  <a:lnTo>
                    <a:pt x="21460" y="18611"/>
                  </a:lnTo>
                  <a:lnTo>
                    <a:pt x="22206" y="18515"/>
                  </a:lnTo>
                  <a:lnTo>
                    <a:pt x="22971" y="18439"/>
                  </a:lnTo>
                  <a:lnTo>
                    <a:pt x="23717" y="183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6"/>
            <p:cNvSpPr/>
            <p:nvPr/>
          </p:nvSpPr>
          <p:spPr>
            <a:xfrm flipH="1">
              <a:off x="2253192" y="2105639"/>
              <a:ext cx="228023" cy="365809"/>
            </a:xfrm>
            <a:custGeom>
              <a:avLst/>
              <a:gdLst/>
              <a:ahLst/>
              <a:cxnLst/>
              <a:rect l="l" t="t" r="r" b="b"/>
              <a:pathLst>
                <a:path w="6618" h="10617" extrusionOk="0">
                  <a:moveTo>
                    <a:pt x="2162" y="1"/>
                  </a:moveTo>
                  <a:lnTo>
                    <a:pt x="1473" y="211"/>
                  </a:lnTo>
                  <a:lnTo>
                    <a:pt x="1052" y="326"/>
                  </a:lnTo>
                  <a:lnTo>
                    <a:pt x="937" y="364"/>
                  </a:lnTo>
                  <a:lnTo>
                    <a:pt x="823" y="402"/>
                  </a:lnTo>
                  <a:lnTo>
                    <a:pt x="708" y="441"/>
                  </a:lnTo>
                  <a:lnTo>
                    <a:pt x="631" y="517"/>
                  </a:lnTo>
                  <a:lnTo>
                    <a:pt x="459" y="651"/>
                  </a:lnTo>
                  <a:lnTo>
                    <a:pt x="325" y="823"/>
                  </a:lnTo>
                  <a:lnTo>
                    <a:pt x="230" y="1015"/>
                  </a:lnTo>
                  <a:lnTo>
                    <a:pt x="134" y="1225"/>
                  </a:lnTo>
                  <a:lnTo>
                    <a:pt x="77" y="1454"/>
                  </a:lnTo>
                  <a:lnTo>
                    <a:pt x="38" y="1665"/>
                  </a:lnTo>
                  <a:lnTo>
                    <a:pt x="0" y="1894"/>
                  </a:lnTo>
                  <a:lnTo>
                    <a:pt x="0" y="2105"/>
                  </a:lnTo>
                  <a:lnTo>
                    <a:pt x="0" y="2468"/>
                  </a:lnTo>
                  <a:lnTo>
                    <a:pt x="19" y="2736"/>
                  </a:lnTo>
                  <a:lnTo>
                    <a:pt x="19" y="2832"/>
                  </a:lnTo>
                  <a:lnTo>
                    <a:pt x="77" y="3329"/>
                  </a:lnTo>
                  <a:lnTo>
                    <a:pt x="153" y="3864"/>
                  </a:lnTo>
                  <a:lnTo>
                    <a:pt x="287" y="4572"/>
                  </a:lnTo>
                  <a:lnTo>
                    <a:pt x="383" y="4955"/>
                  </a:lnTo>
                  <a:lnTo>
                    <a:pt x="498" y="5356"/>
                  </a:lnTo>
                  <a:lnTo>
                    <a:pt x="631" y="5777"/>
                  </a:lnTo>
                  <a:lnTo>
                    <a:pt x="784" y="6217"/>
                  </a:lnTo>
                  <a:lnTo>
                    <a:pt x="957" y="6638"/>
                  </a:lnTo>
                  <a:lnTo>
                    <a:pt x="1167" y="7078"/>
                  </a:lnTo>
                  <a:lnTo>
                    <a:pt x="1396" y="7498"/>
                  </a:lnTo>
                  <a:lnTo>
                    <a:pt x="1645" y="7900"/>
                  </a:lnTo>
                  <a:lnTo>
                    <a:pt x="1913" y="8302"/>
                  </a:lnTo>
                  <a:lnTo>
                    <a:pt x="2200" y="8665"/>
                  </a:lnTo>
                  <a:lnTo>
                    <a:pt x="2506" y="9009"/>
                  </a:lnTo>
                  <a:lnTo>
                    <a:pt x="2812" y="9335"/>
                  </a:lnTo>
                  <a:lnTo>
                    <a:pt x="3118" y="9621"/>
                  </a:lnTo>
                  <a:lnTo>
                    <a:pt x="3424" y="9889"/>
                  </a:lnTo>
                  <a:lnTo>
                    <a:pt x="3711" y="10119"/>
                  </a:lnTo>
                  <a:lnTo>
                    <a:pt x="3979" y="10310"/>
                  </a:lnTo>
                  <a:lnTo>
                    <a:pt x="4151" y="10425"/>
                  </a:lnTo>
                  <a:lnTo>
                    <a:pt x="4342" y="10501"/>
                  </a:lnTo>
                  <a:lnTo>
                    <a:pt x="4552" y="10578"/>
                  </a:lnTo>
                  <a:lnTo>
                    <a:pt x="4763" y="10616"/>
                  </a:lnTo>
                  <a:lnTo>
                    <a:pt x="5164" y="10616"/>
                  </a:lnTo>
                  <a:lnTo>
                    <a:pt x="5375" y="10578"/>
                  </a:lnTo>
                  <a:lnTo>
                    <a:pt x="5585" y="10520"/>
                  </a:lnTo>
                  <a:lnTo>
                    <a:pt x="6618" y="10176"/>
                  </a:lnTo>
                  <a:lnTo>
                    <a:pt x="6312" y="9851"/>
                  </a:lnTo>
                  <a:lnTo>
                    <a:pt x="6006" y="9526"/>
                  </a:lnTo>
                  <a:lnTo>
                    <a:pt x="5719" y="9201"/>
                  </a:lnTo>
                  <a:lnTo>
                    <a:pt x="5451" y="8856"/>
                  </a:lnTo>
                  <a:lnTo>
                    <a:pt x="5184" y="8493"/>
                  </a:lnTo>
                  <a:lnTo>
                    <a:pt x="4916" y="8130"/>
                  </a:lnTo>
                  <a:lnTo>
                    <a:pt x="4667" y="7766"/>
                  </a:lnTo>
                  <a:lnTo>
                    <a:pt x="4438" y="7384"/>
                  </a:lnTo>
                  <a:lnTo>
                    <a:pt x="4208" y="7020"/>
                  </a:lnTo>
                  <a:lnTo>
                    <a:pt x="3998" y="6619"/>
                  </a:lnTo>
                  <a:lnTo>
                    <a:pt x="3787" y="6236"/>
                  </a:lnTo>
                  <a:lnTo>
                    <a:pt x="3596" y="5834"/>
                  </a:lnTo>
                  <a:lnTo>
                    <a:pt x="3405" y="5433"/>
                  </a:lnTo>
                  <a:lnTo>
                    <a:pt x="3252" y="5012"/>
                  </a:lnTo>
                  <a:lnTo>
                    <a:pt x="3080" y="4610"/>
                  </a:lnTo>
                  <a:lnTo>
                    <a:pt x="2946" y="4190"/>
                  </a:lnTo>
                  <a:lnTo>
                    <a:pt x="2774" y="3673"/>
                  </a:lnTo>
                  <a:lnTo>
                    <a:pt x="2640" y="3157"/>
                  </a:lnTo>
                  <a:lnTo>
                    <a:pt x="2506" y="2640"/>
                  </a:lnTo>
                  <a:lnTo>
                    <a:pt x="2410" y="2124"/>
                  </a:lnTo>
                  <a:lnTo>
                    <a:pt x="2315" y="1588"/>
                  </a:lnTo>
                  <a:lnTo>
                    <a:pt x="2257" y="1053"/>
                  </a:lnTo>
                  <a:lnTo>
                    <a:pt x="2200" y="536"/>
                  </a:lnTo>
                  <a:lnTo>
                    <a:pt x="2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6"/>
            <p:cNvSpPr/>
            <p:nvPr/>
          </p:nvSpPr>
          <p:spPr>
            <a:xfrm flipH="1">
              <a:off x="1512435" y="2581476"/>
              <a:ext cx="668289" cy="253072"/>
            </a:xfrm>
            <a:custGeom>
              <a:avLst/>
              <a:gdLst/>
              <a:ahLst/>
              <a:cxnLst/>
              <a:rect l="l" t="t" r="r" b="b"/>
              <a:pathLst>
                <a:path w="19396" h="7345" extrusionOk="0">
                  <a:moveTo>
                    <a:pt x="383" y="0"/>
                  </a:moveTo>
                  <a:lnTo>
                    <a:pt x="250" y="1454"/>
                  </a:lnTo>
                  <a:lnTo>
                    <a:pt x="135" y="2984"/>
                  </a:lnTo>
                  <a:lnTo>
                    <a:pt x="58" y="4610"/>
                  </a:lnTo>
                  <a:lnTo>
                    <a:pt x="1" y="6293"/>
                  </a:lnTo>
                  <a:lnTo>
                    <a:pt x="804" y="6465"/>
                  </a:lnTo>
                  <a:lnTo>
                    <a:pt x="1608" y="6599"/>
                  </a:lnTo>
                  <a:lnTo>
                    <a:pt x="2411" y="6733"/>
                  </a:lnTo>
                  <a:lnTo>
                    <a:pt x="3214" y="6847"/>
                  </a:lnTo>
                  <a:lnTo>
                    <a:pt x="4037" y="6943"/>
                  </a:lnTo>
                  <a:lnTo>
                    <a:pt x="4840" y="7039"/>
                  </a:lnTo>
                  <a:lnTo>
                    <a:pt x="5662" y="7134"/>
                  </a:lnTo>
                  <a:lnTo>
                    <a:pt x="6485" y="7192"/>
                  </a:lnTo>
                  <a:lnTo>
                    <a:pt x="7747" y="7287"/>
                  </a:lnTo>
                  <a:lnTo>
                    <a:pt x="9029" y="7326"/>
                  </a:lnTo>
                  <a:lnTo>
                    <a:pt x="10310" y="7345"/>
                  </a:lnTo>
                  <a:lnTo>
                    <a:pt x="11592" y="7345"/>
                  </a:lnTo>
                  <a:lnTo>
                    <a:pt x="12873" y="7287"/>
                  </a:lnTo>
                  <a:lnTo>
                    <a:pt x="14154" y="7192"/>
                  </a:lnTo>
                  <a:lnTo>
                    <a:pt x="15436" y="7077"/>
                  </a:lnTo>
                  <a:lnTo>
                    <a:pt x="16698" y="6924"/>
                  </a:lnTo>
                  <a:lnTo>
                    <a:pt x="18056" y="6733"/>
                  </a:lnTo>
                  <a:lnTo>
                    <a:pt x="19395" y="6503"/>
                  </a:lnTo>
                  <a:lnTo>
                    <a:pt x="19261" y="5088"/>
                  </a:lnTo>
                  <a:lnTo>
                    <a:pt x="19070" y="3577"/>
                  </a:lnTo>
                  <a:lnTo>
                    <a:pt x="18879" y="1989"/>
                  </a:lnTo>
                  <a:lnTo>
                    <a:pt x="18630" y="325"/>
                  </a:lnTo>
                  <a:lnTo>
                    <a:pt x="17903" y="478"/>
                  </a:lnTo>
                  <a:lnTo>
                    <a:pt x="17157" y="593"/>
                  </a:lnTo>
                  <a:lnTo>
                    <a:pt x="16411" y="708"/>
                  </a:lnTo>
                  <a:lnTo>
                    <a:pt x="15646" y="784"/>
                  </a:lnTo>
                  <a:lnTo>
                    <a:pt x="14900" y="880"/>
                  </a:lnTo>
                  <a:lnTo>
                    <a:pt x="14135" y="937"/>
                  </a:lnTo>
                  <a:lnTo>
                    <a:pt x="13370" y="995"/>
                  </a:lnTo>
                  <a:lnTo>
                    <a:pt x="12605" y="1033"/>
                  </a:lnTo>
                  <a:lnTo>
                    <a:pt x="11859" y="1071"/>
                  </a:lnTo>
                  <a:lnTo>
                    <a:pt x="11094" y="1090"/>
                  </a:lnTo>
                  <a:lnTo>
                    <a:pt x="9564" y="1090"/>
                  </a:lnTo>
                  <a:lnTo>
                    <a:pt x="8799" y="1071"/>
                  </a:lnTo>
                  <a:lnTo>
                    <a:pt x="8053" y="1052"/>
                  </a:lnTo>
                  <a:lnTo>
                    <a:pt x="7288" y="1014"/>
                  </a:lnTo>
                  <a:lnTo>
                    <a:pt x="6523" y="957"/>
                  </a:lnTo>
                  <a:lnTo>
                    <a:pt x="5758" y="899"/>
                  </a:lnTo>
                  <a:lnTo>
                    <a:pt x="5012" y="823"/>
                  </a:lnTo>
                  <a:lnTo>
                    <a:pt x="3845" y="650"/>
                  </a:lnTo>
                  <a:lnTo>
                    <a:pt x="2679" y="459"/>
                  </a:lnTo>
                  <a:lnTo>
                    <a:pt x="1531" y="249"/>
                  </a:lnTo>
                  <a:lnTo>
                    <a:pt x="383" y="0"/>
                  </a:lnTo>
                  <a:close/>
                </a:path>
              </a:pathLst>
            </a:custGeom>
            <a:solidFill>
              <a:srgbClr val="FF8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6"/>
            <p:cNvSpPr/>
            <p:nvPr/>
          </p:nvSpPr>
          <p:spPr>
            <a:xfrm flipH="1">
              <a:off x="1512435" y="2581476"/>
              <a:ext cx="668289" cy="253072"/>
            </a:xfrm>
            <a:custGeom>
              <a:avLst/>
              <a:gdLst/>
              <a:ahLst/>
              <a:cxnLst/>
              <a:rect l="l" t="t" r="r" b="b"/>
              <a:pathLst>
                <a:path w="19396" h="7345" fill="none" extrusionOk="0">
                  <a:moveTo>
                    <a:pt x="17157" y="593"/>
                  </a:moveTo>
                  <a:lnTo>
                    <a:pt x="17157" y="593"/>
                  </a:lnTo>
                  <a:lnTo>
                    <a:pt x="16411" y="708"/>
                  </a:lnTo>
                  <a:lnTo>
                    <a:pt x="15646" y="784"/>
                  </a:lnTo>
                  <a:lnTo>
                    <a:pt x="14900" y="880"/>
                  </a:lnTo>
                  <a:lnTo>
                    <a:pt x="14135" y="937"/>
                  </a:lnTo>
                  <a:lnTo>
                    <a:pt x="13370" y="995"/>
                  </a:lnTo>
                  <a:lnTo>
                    <a:pt x="12605" y="1033"/>
                  </a:lnTo>
                  <a:lnTo>
                    <a:pt x="11859" y="1071"/>
                  </a:lnTo>
                  <a:lnTo>
                    <a:pt x="11094" y="1090"/>
                  </a:lnTo>
                  <a:lnTo>
                    <a:pt x="10329" y="1090"/>
                  </a:lnTo>
                  <a:lnTo>
                    <a:pt x="9564" y="1090"/>
                  </a:lnTo>
                  <a:lnTo>
                    <a:pt x="8799" y="1071"/>
                  </a:lnTo>
                  <a:lnTo>
                    <a:pt x="8053" y="1052"/>
                  </a:lnTo>
                  <a:lnTo>
                    <a:pt x="7288" y="1014"/>
                  </a:lnTo>
                  <a:lnTo>
                    <a:pt x="6523" y="957"/>
                  </a:lnTo>
                  <a:lnTo>
                    <a:pt x="5758" y="899"/>
                  </a:lnTo>
                  <a:lnTo>
                    <a:pt x="5012" y="823"/>
                  </a:lnTo>
                  <a:lnTo>
                    <a:pt x="5012" y="823"/>
                  </a:lnTo>
                  <a:lnTo>
                    <a:pt x="3845" y="650"/>
                  </a:lnTo>
                  <a:lnTo>
                    <a:pt x="2679" y="459"/>
                  </a:lnTo>
                  <a:lnTo>
                    <a:pt x="1531" y="249"/>
                  </a:lnTo>
                  <a:lnTo>
                    <a:pt x="383" y="0"/>
                  </a:lnTo>
                  <a:lnTo>
                    <a:pt x="383" y="0"/>
                  </a:lnTo>
                  <a:lnTo>
                    <a:pt x="250" y="1454"/>
                  </a:lnTo>
                  <a:lnTo>
                    <a:pt x="135" y="2984"/>
                  </a:lnTo>
                  <a:lnTo>
                    <a:pt x="58" y="4610"/>
                  </a:lnTo>
                  <a:lnTo>
                    <a:pt x="1" y="6293"/>
                  </a:lnTo>
                  <a:lnTo>
                    <a:pt x="1" y="6293"/>
                  </a:lnTo>
                  <a:lnTo>
                    <a:pt x="804" y="6465"/>
                  </a:lnTo>
                  <a:lnTo>
                    <a:pt x="1608" y="6599"/>
                  </a:lnTo>
                  <a:lnTo>
                    <a:pt x="2411" y="6733"/>
                  </a:lnTo>
                  <a:lnTo>
                    <a:pt x="3214" y="6847"/>
                  </a:lnTo>
                  <a:lnTo>
                    <a:pt x="4037" y="6943"/>
                  </a:lnTo>
                  <a:lnTo>
                    <a:pt x="4840" y="7039"/>
                  </a:lnTo>
                  <a:lnTo>
                    <a:pt x="5662" y="7134"/>
                  </a:lnTo>
                  <a:lnTo>
                    <a:pt x="6485" y="7192"/>
                  </a:lnTo>
                  <a:lnTo>
                    <a:pt x="6485" y="7192"/>
                  </a:lnTo>
                  <a:lnTo>
                    <a:pt x="7747" y="7287"/>
                  </a:lnTo>
                  <a:lnTo>
                    <a:pt x="9029" y="7326"/>
                  </a:lnTo>
                  <a:lnTo>
                    <a:pt x="10310" y="7345"/>
                  </a:lnTo>
                  <a:lnTo>
                    <a:pt x="11592" y="7345"/>
                  </a:lnTo>
                  <a:lnTo>
                    <a:pt x="12873" y="7287"/>
                  </a:lnTo>
                  <a:lnTo>
                    <a:pt x="14154" y="7192"/>
                  </a:lnTo>
                  <a:lnTo>
                    <a:pt x="15436" y="7077"/>
                  </a:lnTo>
                  <a:lnTo>
                    <a:pt x="16698" y="6924"/>
                  </a:lnTo>
                  <a:lnTo>
                    <a:pt x="16698" y="6924"/>
                  </a:lnTo>
                  <a:lnTo>
                    <a:pt x="18056" y="6733"/>
                  </a:lnTo>
                  <a:lnTo>
                    <a:pt x="19395" y="6503"/>
                  </a:lnTo>
                  <a:lnTo>
                    <a:pt x="19395" y="6503"/>
                  </a:lnTo>
                  <a:lnTo>
                    <a:pt x="19261" y="5088"/>
                  </a:lnTo>
                  <a:lnTo>
                    <a:pt x="19070" y="3577"/>
                  </a:lnTo>
                  <a:lnTo>
                    <a:pt x="18879" y="1989"/>
                  </a:lnTo>
                  <a:lnTo>
                    <a:pt x="18630" y="325"/>
                  </a:lnTo>
                  <a:lnTo>
                    <a:pt x="18630" y="325"/>
                  </a:lnTo>
                  <a:lnTo>
                    <a:pt x="17903" y="478"/>
                  </a:lnTo>
                  <a:lnTo>
                    <a:pt x="17157" y="5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6"/>
            <p:cNvSpPr/>
            <p:nvPr/>
          </p:nvSpPr>
          <p:spPr>
            <a:xfrm flipH="1">
              <a:off x="1265303" y="2088514"/>
              <a:ext cx="261651" cy="382933"/>
            </a:xfrm>
            <a:custGeom>
              <a:avLst/>
              <a:gdLst/>
              <a:ahLst/>
              <a:cxnLst/>
              <a:rect l="l" t="t" r="r" b="b"/>
              <a:pathLst>
                <a:path w="7594" h="11114" extrusionOk="0">
                  <a:moveTo>
                    <a:pt x="3998" y="1"/>
                  </a:moveTo>
                  <a:lnTo>
                    <a:pt x="3730" y="268"/>
                  </a:lnTo>
                  <a:lnTo>
                    <a:pt x="3500" y="555"/>
                  </a:lnTo>
                  <a:lnTo>
                    <a:pt x="3271" y="861"/>
                  </a:lnTo>
                  <a:lnTo>
                    <a:pt x="3041" y="1167"/>
                  </a:lnTo>
                  <a:lnTo>
                    <a:pt x="2831" y="1492"/>
                  </a:lnTo>
                  <a:lnTo>
                    <a:pt x="2621" y="1818"/>
                  </a:lnTo>
                  <a:lnTo>
                    <a:pt x="2429" y="2162"/>
                  </a:lnTo>
                  <a:lnTo>
                    <a:pt x="2238" y="2506"/>
                  </a:lnTo>
                  <a:lnTo>
                    <a:pt x="1894" y="3214"/>
                  </a:lnTo>
                  <a:lnTo>
                    <a:pt x="1588" y="3921"/>
                  </a:lnTo>
                  <a:lnTo>
                    <a:pt x="1320" y="4648"/>
                  </a:lnTo>
                  <a:lnTo>
                    <a:pt x="1071" y="5375"/>
                  </a:lnTo>
                  <a:lnTo>
                    <a:pt x="861" y="6102"/>
                  </a:lnTo>
                  <a:lnTo>
                    <a:pt x="670" y="6810"/>
                  </a:lnTo>
                  <a:lnTo>
                    <a:pt x="498" y="7498"/>
                  </a:lnTo>
                  <a:lnTo>
                    <a:pt x="364" y="8148"/>
                  </a:lnTo>
                  <a:lnTo>
                    <a:pt x="249" y="8760"/>
                  </a:lnTo>
                  <a:lnTo>
                    <a:pt x="153" y="9353"/>
                  </a:lnTo>
                  <a:lnTo>
                    <a:pt x="0" y="10348"/>
                  </a:lnTo>
                  <a:lnTo>
                    <a:pt x="2047" y="11017"/>
                  </a:lnTo>
                  <a:lnTo>
                    <a:pt x="2238" y="11075"/>
                  </a:lnTo>
                  <a:lnTo>
                    <a:pt x="2449" y="11113"/>
                  </a:lnTo>
                  <a:lnTo>
                    <a:pt x="2869" y="11113"/>
                  </a:lnTo>
                  <a:lnTo>
                    <a:pt x="3080" y="11075"/>
                  </a:lnTo>
                  <a:lnTo>
                    <a:pt x="3271" y="10998"/>
                  </a:lnTo>
                  <a:lnTo>
                    <a:pt x="3462" y="10922"/>
                  </a:lnTo>
                  <a:lnTo>
                    <a:pt x="3653" y="10807"/>
                  </a:lnTo>
                  <a:lnTo>
                    <a:pt x="3921" y="10616"/>
                  </a:lnTo>
                  <a:lnTo>
                    <a:pt x="4227" y="10386"/>
                  </a:lnTo>
                  <a:lnTo>
                    <a:pt x="4533" y="10138"/>
                  </a:lnTo>
                  <a:lnTo>
                    <a:pt x="4839" y="9851"/>
                  </a:lnTo>
                  <a:lnTo>
                    <a:pt x="5145" y="9526"/>
                  </a:lnTo>
                  <a:lnTo>
                    <a:pt x="5451" y="9181"/>
                  </a:lnTo>
                  <a:lnTo>
                    <a:pt x="5738" y="8799"/>
                  </a:lnTo>
                  <a:lnTo>
                    <a:pt x="5987" y="8397"/>
                  </a:lnTo>
                  <a:lnTo>
                    <a:pt x="6178" y="8034"/>
                  </a:lnTo>
                  <a:lnTo>
                    <a:pt x="6350" y="7632"/>
                  </a:lnTo>
                  <a:lnTo>
                    <a:pt x="6522" y="7211"/>
                  </a:lnTo>
                  <a:lnTo>
                    <a:pt x="6675" y="6771"/>
                  </a:lnTo>
                  <a:lnTo>
                    <a:pt x="6828" y="6312"/>
                  </a:lnTo>
                  <a:lnTo>
                    <a:pt x="6943" y="5853"/>
                  </a:lnTo>
                  <a:lnTo>
                    <a:pt x="7173" y="4973"/>
                  </a:lnTo>
                  <a:lnTo>
                    <a:pt x="7345" y="4170"/>
                  </a:lnTo>
                  <a:lnTo>
                    <a:pt x="7460" y="3520"/>
                  </a:lnTo>
                  <a:lnTo>
                    <a:pt x="7555" y="2927"/>
                  </a:lnTo>
                  <a:lnTo>
                    <a:pt x="7574" y="2850"/>
                  </a:lnTo>
                  <a:lnTo>
                    <a:pt x="7594" y="2640"/>
                  </a:lnTo>
                  <a:lnTo>
                    <a:pt x="7594" y="2334"/>
                  </a:lnTo>
                  <a:lnTo>
                    <a:pt x="7594" y="2162"/>
                  </a:lnTo>
                  <a:lnTo>
                    <a:pt x="7574" y="1971"/>
                  </a:lnTo>
                  <a:lnTo>
                    <a:pt x="7536" y="1779"/>
                  </a:lnTo>
                  <a:lnTo>
                    <a:pt x="7479" y="1607"/>
                  </a:lnTo>
                  <a:lnTo>
                    <a:pt x="7402" y="1416"/>
                  </a:lnTo>
                  <a:lnTo>
                    <a:pt x="7288" y="1263"/>
                  </a:lnTo>
                  <a:lnTo>
                    <a:pt x="7154" y="1110"/>
                  </a:lnTo>
                  <a:lnTo>
                    <a:pt x="7001" y="995"/>
                  </a:lnTo>
                  <a:lnTo>
                    <a:pt x="6809" y="899"/>
                  </a:lnTo>
                  <a:lnTo>
                    <a:pt x="6580" y="823"/>
                  </a:lnTo>
                  <a:lnTo>
                    <a:pt x="6216" y="727"/>
                  </a:lnTo>
                  <a:lnTo>
                    <a:pt x="5643" y="555"/>
                  </a:lnTo>
                  <a:lnTo>
                    <a:pt x="39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6"/>
            <p:cNvSpPr/>
            <p:nvPr/>
          </p:nvSpPr>
          <p:spPr>
            <a:xfrm flipH="1">
              <a:off x="1265303" y="2088514"/>
              <a:ext cx="261651" cy="382933"/>
            </a:xfrm>
            <a:custGeom>
              <a:avLst/>
              <a:gdLst/>
              <a:ahLst/>
              <a:cxnLst/>
              <a:rect l="l" t="t" r="r" b="b"/>
              <a:pathLst>
                <a:path w="7594" h="11114" fill="none" extrusionOk="0">
                  <a:moveTo>
                    <a:pt x="6580" y="823"/>
                  </a:moveTo>
                  <a:lnTo>
                    <a:pt x="6580" y="823"/>
                  </a:lnTo>
                  <a:lnTo>
                    <a:pt x="6216" y="727"/>
                  </a:lnTo>
                  <a:lnTo>
                    <a:pt x="5643" y="555"/>
                  </a:lnTo>
                  <a:lnTo>
                    <a:pt x="3998" y="1"/>
                  </a:lnTo>
                  <a:lnTo>
                    <a:pt x="3998" y="1"/>
                  </a:lnTo>
                  <a:lnTo>
                    <a:pt x="3730" y="268"/>
                  </a:lnTo>
                  <a:lnTo>
                    <a:pt x="3500" y="555"/>
                  </a:lnTo>
                  <a:lnTo>
                    <a:pt x="3271" y="861"/>
                  </a:lnTo>
                  <a:lnTo>
                    <a:pt x="3041" y="1167"/>
                  </a:lnTo>
                  <a:lnTo>
                    <a:pt x="2831" y="1492"/>
                  </a:lnTo>
                  <a:lnTo>
                    <a:pt x="2621" y="1818"/>
                  </a:lnTo>
                  <a:lnTo>
                    <a:pt x="2429" y="2162"/>
                  </a:lnTo>
                  <a:lnTo>
                    <a:pt x="2238" y="2506"/>
                  </a:lnTo>
                  <a:lnTo>
                    <a:pt x="1894" y="3214"/>
                  </a:lnTo>
                  <a:lnTo>
                    <a:pt x="1588" y="3921"/>
                  </a:lnTo>
                  <a:lnTo>
                    <a:pt x="1320" y="4648"/>
                  </a:lnTo>
                  <a:lnTo>
                    <a:pt x="1071" y="5375"/>
                  </a:lnTo>
                  <a:lnTo>
                    <a:pt x="861" y="6102"/>
                  </a:lnTo>
                  <a:lnTo>
                    <a:pt x="670" y="6810"/>
                  </a:lnTo>
                  <a:lnTo>
                    <a:pt x="498" y="7498"/>
                  </a:lnTo>
                  <a:lnTo>
                    <a:pt x="364" y="8148"/>
                  </a:lnTo>
                  <a:lnTo>
                    <a:pt x="249" y="8760"/>
                  </a:lnTo>
                  <a:lnTo>
                    <a:pt x="153" y="9353"/>
                  </a:lnTo>
                  <a:lnTo>
                    <a:pt x="0" y="10348"/>
                  </a:lnTo>
                  <a:lnTo>
                    <a:pt x="0" y="10348"/>
                  </a:lnTo>
                  <a:lnTo>
                    <a:pt x="2047" y="11017"/>
                  </a:lnTo>
                  <a:lnTo>
                    <a:pt x="2047" y="11017"/>
                  </a:lnTo>
                  <a:lnTo>
                    <a:pt x="2238" y="11075"/>
                  </a:lnTo>
                  <a:lnTo>
                    <a:pt x="2449" y="11113"/>
                  </a:lnTo>
                  <a:lnTo>
                    <a:pt x="2659" y="11113"/>
                  </a:lnTo>
                  <a:lnTo>
                    <a:pt x="2869" y="11113"/>
                  </a:lnTo>
                  <a:lnTo>
                    <a:pt x="3080" y="11075"/>
                  </a:lnTo>
                  <a:lnTo>
                    <a:pt x="3271" y="10998"/>
                  </a:lnTo>
                  <a:lnTo>
                    <a:pt x="3462" y="10922"/>
                  </a:lnTo>
                  <a:lnTo>
                    <a:pt x="3653" y="10807"/>
                  </a:lnTo>
                  <a:lnTo>
                    <a:pt x="3653" y="10807"/>
                  </a:lnTo>
                  <a:lnTo>
                    <a:pt x="3921" y="10616"/>
                  </a:lnTo>
                  <a:lnTo>
                    <a:pt x="4227" y="10386"/>
                  </a:lnTo>
                  <a:lnTo>
                    <a:pt x="4533" y="10138"/>
                  </a:lnTo>
                  <a:lnTo>
                    <a:pt x="4839" y="9851"/>
                  </a:lnTo>
                  <a:lnTo>
                    <a:pt x="5145" y="9526"/>
                  </a:lnTo>
                  <a:lnTo>
                    <a:pt x="5451" y="9181"/>
                  </a:lnTo>
                  <a:lnTo>
                    <a:pt x="5738" y="8799"/>
                  </a:lnTo>
                  <a:lnTo>
                    <a:pt x="5987" y="8397"/>
                  </a:lnTo>
                  <a:lnTo>
                    <a:pt x="5987" y="8397"/>
                  </a:lnTo>
                  <a:lnTo>
                    <a:pt x="6178" y="8034"/>
                  </a:lnTo>
                  <a:lnTo>
                    <a:pt x="6350" y="7632"/>
                  </a:lnTo>
                  <a:lnTo>
                    <a:pt x="6522" y="7211"/>
                  </a:lnTo>
                  <a:lnTo>
                    <a:pt x="6675" y="6771"/>
                  </a:lnTo>
                  <a:lnTo>
                    <a:pt x="6828" y="6312"/>
                  </a:lnTo>
                  <a:lnTo>
                    <a:pt x="6943" y="5853"/>
                  </a:lnTo>
                  <a:lnTo>
                    <a:pt x="7173" y="4973"/>
                  </a:lnTo>
                  <a:lnTo>
                    <a:pt x="7345" y="4170"/>
                  </a:lnTo>
                  <a:lnTo>
                    <a:pt x="7460" y="3520"/>
                  </a:lnTo>
                  <a:lnTo>
                    <a:pt x="7555" y="2927"/>
                  </a:lnTo>
                  <a:lnTo>
                    <a:pt x="7555" y="2927"/>
                  </a:lnTo>
                  <a:lnTo>
                    <a:pt x="7574" y="2850"/>
                  </a:lnTo>
                  <a:lnTo>
                    <a:pt x="7594" y="2640"/>
                  </a:lnTo>
                  <a:lnTo>
                    <a:pt x="7594" y="2334"/>
                  </a:lnTo>
                  <a:lnTo>
                    <a:pt x="7594" y="2162"/>
                  </a:lnTo>
                  <a:lnTo>
                    <a:pt x="7574" y="1971"/>
                  </a:lnTo>
                  <a:lnTo>
                    <a:pt x="7536" y="1779"/>
                  </a:lnTo>
                  <a:lnTo>
                    <a:pt x="7479" y="1607"/>
                  </a:lnTo>
                  <a:lnTo>
                    <a:pt x="7402" y="1416"/>
                  </a:lnTo>
                  <a:lnTo>
                    <a:pt x="7288" y="1263"/>
                  </a:lnTo>
                  <a:lnTo>
                    <a:pt x="7154" y="1110"/>
                  </a:lnTo>
                  <a:lnTo>
                    <a:pt x="7001" y="995"/>
                  </a:lnTo>
                  <a:lnTo>
                    <a:pt x="6809" y="899"/>
                  </a:lnTo>
                  <a:lnTo>
                    <a:pt x="6580" y="8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6"/>
            <p:cNvSpPr/>
            <p:nvPr/>
          </p:nvSpPr>
          <p:spPr>
            <a:xfrm flipH="1">
              <a:off x="1764845" y="1892115"/>
              <a:ext cx="190467" cy="196428"/>
            </a:xfrm>
            <a:custGeom>
              <a:avLst/>
              <a:gdLst/>
              <a:ahLst/>
              <a:cxnLst/>
              <a:rect l="l" t="t" r="r" b="b"/>
              <a:pathLst>
                <a:path w="5528" h="5701" extrusionOk="0">
                  <a:moveTo>
                    <a:pt x="4992" y="1"/>
                  </a:moveTo>
                  <a:lnTo>
                    <a:pt x="4705" y="154"/>
                  </a:lnTo>
                  <a:lnTo>
                    <a:pt x="4380" y="288"/>
                  </a:lnTo>
                  <a:lnTo>
                    <a:pt x="4055" y="403"/>
                  </a:lnTo>
                  <a:lnTo>
                    <a:pt x="3711" y="498"/>
                  </a:lnTo>
                  <a:lnTo>
                    <a:pt x="3213" y="613"/>
                  </a:lnTo>
                  <a:lnTo>
                    <a:pt x="2697" y="689"/>
                  </a:lnTo>
                  <a:lnTo>
                    <a:pt x="2181" y="709"/>
                  </a:lnTo>
                  <a:lnTo>
                    <a:pt x="1645" y="689"/>
                  </a:lnTo>
                  <a:lnTo>
                    <a:pt x="1243" y="670"/>
                  </a:lnTo>
                  <a:lnTo>
                    <a:pt x="823" y="613"/>
                  </a:lnTo>
                  <a:lnTo>
                    <a:pt x="402" y="556"/>
                  </a:lnTo>
                  <a:lnTo>
                    <a:pt x="0" y="460"/>
                  </a:lnTo>
                  <a:lnTo>
                    <a:pt x="96" y="1263"/>
                  </a:lnTo>
                  <a:lnTo>
                    <a:pt x="153" y="2067"/>
                  </a:lnTo>
                  <a:lnTo>
                    <a:pt x="172" y="2870"/>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727" y="5433"/>
                  </a:lnTo>
                  <a:lnTo>
                    <a:pt x="1014" y="5528"/>
                  </a:lnTo>
                  <a:lnTo>
                    <a:pt x="1301" y="5605"/>
                  </a:lnTo>
                  <a:lnTo>
                    <a:pt x="1607" y="5662"/>
                  </a:lnTo>
                  <a:lnTo>
                    <a:pt x="1932" y="5701"/>
                  </a:lnTo>
                  <a:lnTo>
                    <a:pt x="2525" y="5701"/>
                  </a:lnTo>
                  <a:lnTo>
                    <a:pt x="2812" y="5681"/>
                  </a:lnTo>
                  <a:lnTo>
                    <a:pt x="3099" y="5624"/>
                  </a:lnTo>
                  <a:lnTo>
                    <a:pt x="3386" y="5567"/>
                  </a:lnTo>
                  <a:lnTo>
                    <a:pt x="3672" y="5471"/>
                  </a:lnTo>
                  <a:lnTo>
                    <a:pt x="3940" y="5356"/>
                  </a:lnTo>
                  <a:lnTo>
                    <a:pt x="4208" y="5242"/>
                  </a:lnTo>
                  <a:lnTo>
                    <a:pt x="4457" y="5089"/>
                  </a:lnTo>
                  <a:lnTo>
                    <a:pt x="4705" y="4935"/>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356" y="2086"/>
                  </a:lnTo>
                  <a:lnTo>
                    <a:pt x="5241" y="1397"/>
                  </a:lnTo>
                  <a:lnTo>
                    <a:pt x="5126" y="709"/>
                  </a:lnTo>
                  <a:lnTo>
                    <a:pt x="4992"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6"/>
            <p:cNvSpPr/>
            <p:nvPr/>
          </p:nvSpPr>
          <p:spPr>
            <a:xfrm flipH="1">
              <a:off x="1764845" y="1892115"/>
              <a:ext cx="190467" cy="196428"/>
            </a:xfrm>
            <a:custGeom>
              <a:avLst/>
              <a:gdLst/>
              <a:ahLst/>
              <a:cxnLst/>
              <a:rect l="l" t="t" r="r" b="b"/>
              <a:pathLst>
                <a:path w="5528" h="5701" fill="none" extrusionOk="0">
                  <a:moveTo>
                    <a:pt x="1645" y="689"/>
                  </a:moveTo>
                  <a:lnTo>
                    <a:pt x="1645" y="689"/>
                  </a:lnTo>
                  <a:lnTo>
                    <a:pt x="1243" y="670"/>
                  </a:lnTo>
                  <a:lnTo>
                    <a:pt x="823" y="613"/>
                  </a:lnTo>
                  <a:lnTo>
                    <a:pt x="402" y="556"/>
                  </a:lnTo>
                  <a:lnTo>
                    <a:pt x="0" y="460"/>
                  </a:lnTo>
                  <a:lnTo>
                    <a:pt x="0" y="460"/>
                  </a:lnTo>
                  <a:lnTo>
                    <a:pt x="96" y="1263"/>
                  </a:lnTo>
                  <a:lnTo>
                    <a:pt x="153" y="2067"/>
                  </a:lnTo>
                  <a:lnTo>
                    <a:pt x="172" y="2870"/>
                  </a:lnTo>
                  <a:lnTo>
                    <a:pt x="153" y="3654"/>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478" y="5299"/>
                  </a:lnTo>
                  <a:lnTo>
                    <a:pt x="727" y="5433"/>
                  </a:lnTo>
                  <a:lnTo>
                    <a:pt x="1014" y="5528"/>
                  </a:lnTo>
                  <a:lnTo>
                    <a:pt x="1301" y="5605"/>
                  </a:lnTo>
                  <a:lnTo>
                    <a:pt x="1607" y="5662"/>
                  </a:lnTo>
                  <a:lnTo>
                    <a:pt x="1932" y="5701"/>
                  </a:lnTo>
                  <a:lnTo>
                    <a:pt x="2238" y="5701"/>
                  </a:lnTo>
                  <a:lnTo>
                    <a:pt x="2525" y="5701"/>
                  </a:lnTo>
                  <a:lnTo>
                    <a:pt x="2812" y="5681"/>
                  </a:lnTo>
                  <a:lnTo>
                    <a:pt x="2812" y="5681"/>
                  </a:lnTo>
                  <a:lnTo>
                    <a:pt x="3099" y="5624"/>
                  </a:lnTo>
                  <a:lnTo>
                    <a:pt x="3386" y="5567"/>
                  </a:lnTo>
                  <a:lnTo>
                    <a:pt x="3672" y="5471"/>
                  </a:lnTo>
                  <a:lnTo>
                    <a:pt x="3940" y="5356"/>
                  </a:lnTo>
                  <a:lnTo>
                    <a:pt x="4208" y="5242"/>
                  </a:lnTo>
                  <a:lnTo>
                    <a:pt x="4457" y="5089"/>
                  </a:lnTo>
                  <a:lnTo>
                    <a:pt x="4705" y="4935"/>
                  </a:lnTo>
                  <a:lnTo>
                    <a:pt x="4935" y="4763"/>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451" y="2793"/>
                  </a:lnTo>
                  <a:lnTo>
                    <a:pt x="5356" y="2086"/>
                  </a:lnTo>
                  <a:lnTo>
                    <a:pt x="5241" y="1397"/>
                  </a:lnTo>
                  <a:lnTo>
                    <a:pt x="5126" y="709"/>
                  </a:lnTo>
                  <a:lnTo>
                    <a:pt x="4992" y="1"/>
                  </a:lnTo>
                  <a:lnTo>
                    <a:pt x="4992" y="1"/>
                  </a:lnTo>
                  <a:lnTo>
                    <a:pt x="4705" y="154"/>
                  </a:lnTo>
                  <a:lnTo>
                    <a:pt x="4380" y="288"/>
                  </a:lnTo>
                  <a:lnTo>
                    <a:pt x="4055" y="403"/>
                  </a:lnTo>
                  <a:lnTo>
                    <a:pt x="3711" y="498"/>
                  </a:lnTo>
                  <a:lnTo>
                    <a:pt x="3711" y="498"/>
                  </a:lnTo>
                  <a:lnTo>
                    <a:pt x="3213" y="613"/>
                  </a:lnTo>
                  <a:lnTo>
                    <a:pt x="2697" y="689"/>
                  </a:lnTo>
                  <a:lnTo>
                    <a:pt x="2181" y="709"/>
                  </a:lnTo>
                  <a:lnTo>
                    <a:pt x="1645"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6"/>
            <p:cNvSpPr/>
            <p:nvPr/>
          </p:nvSpPr>
          <p:spPr>
            <a:xfrm flipH="1">
              <a:off x="2104889" y="1436090"/>
              <a:ext cx="90996" cy="182577"/>
            </a:xfrm>
            <a:custGeom>
              <a:avLst/>
              <a:gdLst/>
              <a:ahLst/>
              <a:cxnLst/>
              <a:rect l="l" t="t" r="r" b="b"/>
              <a:pathLst>
                <a:path w="2641" h="5299" extrusionOk="0">
                  <a:moveTo>
                    <a:pt x="1416" y="0"/>
                  </a:moveTo>
                  <a:lnTo>
                    <a:pt x="1206" y="19"/>
                  </a:lnTo>
                  <a:lnTo>
                    <a:pt x="996" y="39"/>
                  </a:lnTo>
                  <a:lnTo>
                    <a:pt x="804" y="96"/>
                  </a:lnTo>
                  <a:lnTo>
                    <a:pt x="651" y="172"/>
                  </a:lnTo>
                  <a:lnTo>
                    <a:pt x="517" y="249"/>
                  </a:lnTo>
                  <a:lnTo>
                    <a:pt x="422" y="325"/>
                  </a:lnTo>
                  <a:lnTo>
                    <a:pt x="364" y="440"/>
                  </a:lnTo>
                  <a:lnTo>
                    <a:pt x="307" y="555"/>
                  </a:lnTo>
                  <a:lnTo>
                    <a:pt x="269" y="689"/>
                  </a:lnTo>
                  <a:lnTo>
                    <a:pt x="192" y="995"/>
                  </a:lnTo>
                  <a:lnTo>
                    <a:pt x="97" y="1397"/>
                  </a:lnTo>
                  <a:lnTo>
                    <a:pt x="39" y="1817"/>
                  </a:lnTo>
                  <a:lnTo>
                    <a:pt x="1" y="2238"/>
                  </a:lnTo>
                  <a:lnTo>
                    <a:pt x="1" y="2640"/>
                  </a:lnTo>
                  <a:lnTo>
                    <a:pt x="39" y="3041"/>
                  </a:lnTo>
                  <a:lnTo>
                    <a:pt x="116" y="3462"/>
                  </a:lnTo>
                  <a:lnTo>
                    <a:pt x="231" y="3864"/>
                  </a:lnTo>
                  <a:lnTo>
                    <a:pt x="384" y="4266"/>
                  </a:lnTo>
                  <a:lnTo>
                    <a:pt x="498" y="4476"/>
                  </a:lnTo>
                  <a:lnTo>
                    <a:pt x="651" y="4667"/>
                  </a:lnTo>
                  <a:lnTo>
                    <a:pt x="823" y="4839"/>
                  </a:lnTo>
                  <a:lnTo>
                    <a:pt x="996" y="4973"/>
                  </a:lnTo>
                  <a:lnTo>
                    <a:pt x="1206" y="5088"/>
                  </a:lnTo>
                  <a:lnTo>
                    <a:pt x="1435" y="5184"/>
                  </a:lnTo>
                  <a:lnTo>
                    <a:pt x="1665" y="5260"/>
                  </a:lnTo>
                  <a:lnTo>
                    <a:pt x="1914" y="5298"/>
                  </a:lnTo>
                  <a:lnTo>
                    <a:pt x="2067" y="4916"/>
                  </a:lnTo>
                  <a:lnTo>
                    <a:pt x="2162" y="4629"/>
                  </a:lnTo>
                  <a:lnTo>
                    <a:pt x="2258" y="4342"/>
                  </a:lnTo>
                  <a:lnTo>
                    <a:pt x="2334" y="4036"/>
                  </a:lnTo>
                  <a:lnTo>
                    <a:pt x="2392" y="3749"/>
                  </a:lnTo>
                  <a:lnTo>
                    <a:pt x="2487" y="3137"/>
                  </a:lnTo>
                  <a:lnTo>
                    <a:pt x="2545" y="2525"/>
                  </a:lnTo>
                  <a:lnTo>
                    <a:pt x="2583" y="2009"/>
                  </a:lnTo>
                  <a:lnTo>
                    <a:pt x="2602" y="1492"/>
                  </a:lnTo>
                  <a:lnTo>
                    <a:pt x="2640" y="440"/>
                  </a:lnTo>
                  <a:lnTo>
                    <a:pt x="2411" y="306"/>
                  </a:lnTo>
                  <a:lnTo>
                    <a:pt x="2220" y="211"/>
                  </a:lnTo>
                  <a:lnTo>
                    <a:pt x="2028" y="134"/>
                  </a:lnTo>
                  <a:lnTo>
                    <a:pt x="1837" y="77"/>
                  </a:lnTo>
                  <a:lnTo>
                    <a:pt x="1627" y="39"/>
                  </a:lnTo>
                  <a:lnTo>
                    <a:pt x="141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6"/>
            <p:cNvSpPr/>
            <p:nvPr/>
          </p:nvSpPr>
          <p:spPr>
            <a:xfrm flipH="1">
              <a:off x="2104889" y="1436090"/>
              <a:ext cx="90996" cy="182577"/>
            </a:xfrm>
            <a:custGeom>
              <a:avLst/>
              <a:gdLst/>
              <a:ahLst/>
              <a:cxnLst/>
              <a:rect l="l" t="t" r="r" b="b"/>
              <a:pathLst>
                <a:path w="2641" h="5299" fill="none" extrusionOk="0">
                  <a:moveTo>
                    <a:pt x="2545" y="2525"/>
                  </a:moveTo>
                  <a:lnTo>
                    <a:pt x="2545" y="2525"/>
                  </a:lnTo>
                  <a:lnTo>
                    <a:pt x="2583" y="2009"/>
                  </a:lnTo>
                  <a:lnTo>
                    <a:pt x="2602" y="1492"/>
                  </a:lnTo>
                  <a:lnTo>
                    <a:pt x="2640" y="440"/>
                  </a:lnTo>
                  <a:lnTo>
                    <a:pt x="2640" y="440"/>
                  </a:lnTo>
                  <a:lnTo>
                    <a:pt x="2411" y="306"/>
                  </a:lnTo>
                  <a:lnTo>
                    <a:pt x="2411" y="306"/>
                  </a:lnTo>
                  <a:lnTo>
                    <a:pt x="2220" y="211"/>
                  </a:lnTo>
                  <a:lnTo>
                    <a:pt x="2028" y="134"/>
                  </a:lnTo>
                  <a:lnTo>
                    <a:pt x="1837" y="77"/>
                  </a:lnTo>
                  <a:lnTo>
                    <a:pt x="1627" y="39"/>
                  </a:lnTo>
                  <a:lnTo>
                    <a:pt x="1416" y="0"/>
                  </a:lnTo>
                  <a:lnTo>
                    <a:pt x="1206" y="19"/>
                  </a:lnTo>
                  <a:lnTo>
                    <a:pt x="996" y="39"/>
                  </a:lnTo>
                  <a:lnTo>
                    <a:pt x="804" y="96"/>
                  </a:lnTo>
                  <a:lnTo>
                    <a:pt x="804" y="96"/>
                  </a:lnTo>
                  <a:lnTo>
                    <a:pt x="651" y="172"/>
                  </a:lnTo>
                  <a:lnTo>
                    <a:pt x="517" y="249"/>
                  </a:lnTo>
                  <a:lnTo>
                    <a:pt x="422" y="325"/>
                  </a:lnTo>
                  <a:lnTo>
                    <a:pt x="364" y="440"/>
                  </a:lnTo>
                  <a:lnTo>
                    <a:pt x="307" y="555"/>
                  </a:lnTo>
                  <a:lnTo>
                    <a:pt x="269" y="689"/>
                  </a:lnTo>
                  <a:lnTo>
                    <a:pt x="192" y="995"/>
                  </a:lnTo>
                  <a:lnTo>
                    <a:pt x="192" y="995"/>
                  </a:lnTo>
                  <a:lnTo>
                    <a:pt x="97" y="1397"/>
                  </a:lnTo>
                  <a:lnTo>
                    <a:pt x="39" y="1817"/>
                  </a:lnTo>
                  <a:lnTo>
                    <a:pt x="1" y="2238"/>
                  </a:lnTo>
                  <a:lnTo>
                    <a:pt x="1" y="2640"/>
                  </a:lnTo>
                  <a:lnTo>
                    <a:pt x="39" y="3041"/>
                  </a:lnTo>
                  <a:lnTo>
                    <a:pt x="116" y="3462"/>
                  </a:lnTo>
                  <a:lnTo>
                    <a:pt x="231" y="3864"/>
                  </a:lnTo>
                  <a:lnTo>
                    <a:pt x="384" y="4266"/>
                  </a:lnTo>
                  <a:lnTo>
                    <a:pt x="384" y="4266"/>
                  </a:lnTo>
                  <a:lnTo>
                    <a:pt x="498" y="4476"/>
                  </a:lnTo>
                  <a:lnTo>
                    <a:pt x="651" y="4667"/>
                  </a:lnTo>
                  <a:lnTo>
                    <a:pt x="823" y="4839"/>
                  </a:lnTo>
                  <a:lnTo>
                    <a:pt x="996" y="4973"/>
                  </a:lnTo>
                  <a:lnTo>
                    <a:pt x="1206" y="5088"/>
                  </a:lnTo>
                  <a:lnTo>
                    <a:pt x="1435" y="5184"/>
                  </a:lnTo>
                  <a:lnTo>
                    <a:pt x="1665" y="5260"/>
                  </a:lnTo>
                  <a:lnTo>
                    <a:pt x="1914" y="5298"/>
                  </a:lnTo>
                  <a:lnTo>
                    <a:pt x="1914" y="5298"/>
                  </a:lnTo>
                  <a:lnTo>
                    <a:pt x="2067" y="4916"/>
                  </a:lnTo>
                  <a:lnTo>
                    <a:pt x="2067" y="4916"/>
                  </a:lnTo>
                  <a:lnTo>
                    <a:pt x="2162" y="4629"/>
                  </a:lnTo>
                  <a:lnTo>
                    <a:pt x="2258" y="4342"/>
                  </a:lnTo>
                  <a:lnTo>
                    <a:pt x="2334" y="4036"/>
                  </a:lnTo>
                  <a:lnTo>
                    <a:pt x="2392" y="3749"/>
                  </a:lnTo>
                  <a:lnTo>
                    <a:pt x="2487" y="3137"/>
                  </a:lnTo>
                  <a:lnTo>
                    <a:pt x="2545" y="25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6"/>
            <p:cNvSpPr/>
            <p:nvPr/>
          </p:nvSpPr>
          <p:spPr>
            <a:xfrm flipH="1">
              <a:off x="2108196" y="1451905"/>
              <a:ext cx="87688" cy="166762"/>
            </a:xfrm>
            <a:custGeom>
              <a:avLst/>
              <a:gdLst/>
              <a:ahLst/>
              <a:cxnLst/>
              <a:rect l="l" t="t" r="r" b="b"/>
              <a:pathLst>
                <a:path w="2545" h="4840" extrusionOk="0">
                  <a:moveTo>
                    <a:pt x="938" y="2276"/>
                  </a:moveTo>
                  <a:lnTo>
                    <a:pt x="1187" y="2449"/>
                  </a:lnTo>
                  <a:lnTo>
                    <a:pt x="1416" y="2640"/>
                  </a:lnTo>
                  <a:lnTo>
                    <a:pt x="1608" y="2850"/>
                  </a:lnTo>
                  <a:lnTo>
                    <a:pt x="1780" y="3099"/>
                  </a:lnTo>
                  <a:lnTo>
                    <a:pt x="1780" y="3118"/>
                  </a:lnTo>
                  <a:lnTo>
                    <a:pt x="1780" y="3156"/>
                  </a:lnTo>
                  <a:lnTo>
                    <a:pt x="1722" y="3175"/>
                  </a:lnTo>
                  <a:lnTo>
                    <a:pt x="1703" y="3156"/>
                  </a:lnTo>
                  <a:lnTo>
                    <a:pt x="1684" y="3156"/>
                  </a:lnTo>
                  <a:lnTo>
                    <a:pt x="1531" y="2908"/>
                  </a:lnTo>
                  <a:lnTo>
                    <a:pt x="1359" y="2697"/>
                  </a:lnTo>
                  <a:lnTo>
                    <a:pt x="1129" y="2525"/>
                  </a:lnTo>
                  <a:lnTo>
                    <a:pt x="900" y="2372"/>
                  </a:lnTo>
                  <a:lnTo>
                    <a:pt x="881" y="2334"/>
                  </a:lnTo>
                  <a:lnTo>
                    <a:pt x="881" y="2315"/>
                  </a:lnTo>
                  <a:lnTo>
                    <a:pt x="900" y="2276"/>
                  </a:lnTo>
                  <a:close/>
                  <a:moveTo>
                    <a:pt x="345" y="0"/>
                  </a:moveTo>
                  <a:lnTo>
                    <a:pt x="307" y="115"/>
                  </a:lnTo>
                  <a:lnTo>
                    <a:pt x="269" y="230"/>
                  </a:lnTo>
                  <a:lnTo>
                    <a:pt x="192" y="536"/>
                  </a:lnTo>
                  <a:lnTo>
                    <a:pt x="116" y="899"/>
                  </a:lnTo>
                  <a:lnTo>
                    <a:pt x="58" y="1244"/>
                  </a:lnTo>
                  <a:lnTo>
                    <a:pt x="20" y="1607"/>
                  </a:lnTo>
                  <a:lnTo>
                    <a:pt x="1" y="1970"/>
                  </a:lnTo>
                  <a:lnTo>
                    <a:pt x="20" y="2429"/>
                  </a:lnTo>
                  <a:lnTo>
                    <a:pt x="58" y="2659"/>
                  </a:lnTo>
                  <a:lnTo>
                    <a:pt x="97" y="2888"/>
                  </a:lnTo>
                  <a:lnTo>
                    <a:pt x="154" y="3118"/>
                  </a:lnTo>
                  <a:lnTo>
                    <a:pt x="211" y="3347"/>
                  </a:lnTo>
                  <a:lnTo>
                    <a:pt x="288" y="3577"/>
                  </a:lnTo>
                  <a:lnTo>
                    <a:pt x="384" y="3807"/>
                  </a:lnTo>
                  <a:lnTo>
                    <a:pt x="498" y="4017"/>
                  </a:lnTo>
                  <a:lnTo>
                    <a:pt x="651" y="4208"/>
                  </a:lnTo>
                  <a:lnTo>
                    <a:pt x="823" y="4380"/>
                  </a:lnTo>
                  <a:lnTo>
                    <a:pt x="996" y="4514"/>
                  </a:lnTo>
                  <a:lnTo>
                    <a:pt x="1206" y="4629"/>
                  </a:lnTo>
                  <a:lnTo>
                    <a:pt x="1435" y="4725"/>
                  </a:lnTo>
                  <a:lnTo>
                    <a:pt x="1665" y="4801"/>
                  </a:lnTo>
                  <a:lnTo>
                    <a:pt x="1914" y="4839"/>
                  </a:lnTo>
                  <a:lnTo>
                    <a:pt x="2067" y="4457"/>
                  </a:lnTo>
                  <a:lnTo>
                    <a:pt x="2162" y="4170"/>
                  </a:lnTo>
                  <a:lnTo>
                    <a:pt x="2258" y="3883"/>
                  </a:lnTo>
                  <a:lnTo>
                    <a:pt x="2334" y="3577"/>
                  </a:lnTo>
                  <a:lnTo>
                    <a:pt x="2392" y="3290"/>
                  </a:lnTo>
                  <a:lnTo>
                    <a:pt x="2487" y="2678"/>
                  </a:lnTo>
                  <a:lnTo>
                    <a:pt x="2545" y="2066"/>
                  </a:lnTo>
                  <a:lnTo>
                    <a:pt x="1952" y="1607"/>
                  </a:lnTo>
                  <a:lnTo>
                    <a:pt x="1397" y="1091"/>
                  </a:lnTo>
                  <a:lnTo>
                    <a:pt x="862" y="555"/>
                  </a:lnTo>
                  <a:lnTo>
                    <a:pt x="345"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6"/>
            <p:cNvSpPr/>
            <p:nvPr/>
          </p:nvSpPr>
          <p:spPr>
            <a:xfrm flipH="1">
              <a:off x="2108194" y="1522402"/>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6"/>
            <p:cNvSpPr/>
            <p:nvPr/>
          </p:nvSpPr>
          <p:spPr>
            <a:xfrm flipH="1">
              <a:off x="2108194" y="1521748"/>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6"/>
            <p:cNvSpPr/>
            <p:nvPr/>
          </p:nvSpPr>
          <p:spPr>
            <a:xfrm flipH="1">
              <a:off x="2108194" y="1521093"/>
              <a:ext cx="34" cy="34"/>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6"/>
            <p:cNvSpPr/>
            <p:nvPr/>
          </p:nvSpPr>
          <p:spPr>
            <a:xfrm flipH="1">
              <a:off x="2107539" y="1520438"/>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flipH="1">
              <a:off x="2107539" y="1519784"/>
              <a:ext cx="34" cy="3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flipH="1">
              <a:off x="2134554" y="1530327"/>
              <a:ext cx="31010" cy="31009"/>
            </a:xfrm>
            <a:custGeom>
              <a:avLst/>
              <a:gdLst/>
              <a:ahLst/>
              <a:cxnLst/>
              <a:rect l="l" t="t" r="r" b="b"/>
              <a:pathLst>
                <a:path w="900" h="900" fill="none" extrusionOk="0">
                  <a:moveTo>
                    <a:pt x="842" y="899"/>
                  </a:moveTo>
                  <a:lnTo>
                    <a:pt x="842" y="899"/>
                  </a:lnTo>
                  <a:lnTo>
                    <a:pt x="823" y="880"/>
                  </a:lnTo>
                  <a:lnTo>
                    <a:pt x="804" y="880"/>
                  </a:lnTo>
                  <a:lnTo>
                    <a:pt x="804" y="880"/>
                  </a:lnTo>
                  <a:lnTo>
                    <a:pt x="651" y="632"/>
                  </a:lnTo>
                  <a:lnTo>
                    <a:pt x="479" y="421"/>
                  </a:lnTo>
                  <a:lnTo>
                    <a:pt x="249" y="249"/>
                  </a:lnTo>
                  <a:lnTo>
                    <a:pt x="20" y="96"/>
                  </a:lnTo>
                  <a:lnTo>
                    <a:pt x="20" y="96"/>
                  </a:lnTo>
                  <a:lnTo>
                    <a:pt x="1" y="58"/>
                  </a:lnTo>
                  <a:lnTo>
                    <a:pt x="1" y="39"/>
                  </a:lnTo>
                  <a:lnTo>
                    <a:pt x="20" y="0"/>
                  </a:lnTo>
                  <a:lnTo>
                    <a:pt x="39" y="0"/>
                  </a:lnTo>
                  <a:lnTo>
                    <a:pt x="39" y="0"/>
                  </a:lnTo>
                  <a:lnTo>
                    <a:pt x="58" y="0"/>
                  </a:lnTo>
                  <a:lnTo>
                    <a:pt x="58" y="0"/>
                  </a:lnTo>
                  <a:lnTo>
                    <a:pt x="307" y="173"/>
                  </a:lnTo>
                  <a:lnTo>
                    <a:pt x="536" y="364"/>
                  </a:lnTo>
                  <a:lnTo>
                    <a:pt x="728" y="574"/>
                  </a:lnTo>
                  <a:lnTo>
                    <a:pt x="900" y="823"/>
                  </a:lnTo>
                  <a:lnTo>
                    <a:pt x="900" y="823"/>
                  </a:lnTo>
                  <a:lnTo>
                    <a:pt x="900" y="842"/>
                  </a:lnTo>
                  <a:lnTo>
                    <a:pt x="900" y="880"/>
                  </a:lnTo>
                  <a:lnTo>
                    <a:pt x="842"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flipH="1">
              <a:off x="2108196" y="1451905"/>
              <a:ext cx="87688" cy="166762"/>
            </a:xfrm>
            <a:custGeom>
              <a:avLst/>
              <a:gdLst/>
              <a:ahLst/>
              <a:cxnLst/>
              <a:rect l="l" t="t" r="r" b="b"/>
              <a:pathLst>
                <a:path w="2545" h="4840" fill="none" extrusionOk="0">
                  <a:moveTo>
                    <a:pt x="345" y="0"/>
                  </a:moveTo>
                  <a:lnTo>
                    <a:pt x="345" y="0"/>
                  </a:lnTo>
                  <a:lnTo>
                    <a:pt x="307" y="115"/>
                  </a:lnTo>
                  <a:lnTo>
                    <a:pt x="269" y="230"/>
                  </a:lnTo>
                  <a:lnTo>
                    <a:pt x="192" y="536"/>
                  </a:lnTo>
                  <a:lnTo>
                    <a:pt x="192" y="536"/>
                  </a:lnTo>
                  <a:lnTo>
                    <a:pt x="116" y="899"/>
                  </a:lnTo>
                  <a:lnTo>
                    <a:pt x="58" y="1244"/>
                  </a:lnTo>
                  <a:lnTo>
                    <a:pt x="20" y="1607"/>
                  </a:lnTo>
                  <a:lnTo>
                    <a:pt x="1" y="1970"/>
                  </a:lnTo>
                  <a:lnTo>
                    <a:pt x="1" y="1970"/>
                  </a:lnTo>
                  <a:lnTo>
                    <a:pt x="20" y="2429"/>
                  </a:lnTo>
                  <a:lnTo>
                    <a:pt x="58" y="2659"/>
                  </a:lnTo>
                  <a:lnTo>
                    <a:pt x="97" y="2888"/>
                  </a:lnTo>
                  <a:lnTo>
                    <a:pt x="154" y="3118"/>
                  </a:lnTo>
                  <a:lnTo>
                    <a:pt x="211" y="3347"/>
                  </a:lnTo>
                  <a:lnTo>
                    <a:pt x="288" y="3577"/>
                  </a:lnTo>
                  <a:lnTo>
                    <a:pt x="384" y="3807"/>
                  </a:lnTo>
                  <a:lnTo>
                    <a:pt x="384" y="3807"/>
                  </a:lnTo>
                  <a:lnTo>
                    <a:pt x="498" y="4017"/>
                  </a:lnTo>
                  <a:lnTo>
                    <a:pt x="651" y="4208"/>
                  </a:lnTo>
                  <a:lnTo>
                    <a:pt x="823" y="4380"/>
                  </a:lnTo>
                  <a:lnTo>
                    <a:pt x="996" y="4514"/>
                  </a:lnTo>
                  <a:lnTo>
                    <a:pt x="1206" y="4629"/>
                  </a:lnTo>
                  <a:lnTo>
                    <a:pt x="1435" y="4725"/>
                  </a:lnTo>
                  <a:lnTo>
                    <a:pt x="1665" y="4801"/>
                  </a:lnTo>
                  <a:lnTo>
                    <a:pt x="1914" y="4839"/>
                  </a:lnTo>
                  <a:lnTo>
                    <a:pt x="1914" y="4839"/>
                  </a:lnTo>
                  <a:lnTo>
                    <a:pt x="1914" y="4839"/>
                  </a:lnTo>
                  <a:lnTo>
                    <a:pt x="2067" y="4457"/>
                  </a:lnTo>
                  <a:lnTo>
                    <a:pt x="2067" y="4457"/>
                  </a:lnTo>
                  <a:lnTo>
                    <a:pt x="2162" y="4170"/>
                  </a:lnTo>
                  <a:lnTo>
                    <a:pt x="2258" y="3883"/>
                  </a:lnTo>
                  <a:lnTo>
                    <a:pt x="2334" y="3577"/>
                  </a:lnTo>
                  <a:lnTo>
                    <a:pt x="2392" y="3290"/>
                  </a:lnTo>
                  <a:lnTo>
                    <a:pt x="2487" y="2678"/>
                  </a:lnTo>
                  <a:lnTo>
                    <a:pt x="2545" y="2066"/>
                  </a:lnTo>
                  <a:lnTo>
                    <a:pt x="2545" y="2066"/>
                  </a:lnTo>
                  <a:lnTo>
                    <a:pt x="2545" y="2047"/>
                  </a:lnTo>
                  <a:lnTo>
                    <a:pt x="2545" y="2047"/>
                  </a:lnTo>
                  <a:lnTo>
                    <a:pt x="2545" y="2066"/>
                  </a:lnTo>
                  <a:lnTo>
                    <a:pt x="2545" y="2066"/>
                  </a:lnTo>
                  <a:lnTo>
                    <a:pt x="1952" y="1607"/>
                  </a:lnTo>
                  <a:lnTo>
                    <a:pt x="1397" y="1091"/>
                  </a:lnTo>
                  <a:lnTo>
                    <a:pt x="862" y="555"/>
                  </a:lnTo>
                  <a:lnTo>
                    <a:pt x="3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flipH="1">
              <a:off x="1565839" y="1328002"/>
              <a:ext cx="598380" cy="588526"/>
            </a:xfrm>
            <a:custGeom>
              <a:avLst/>
              <a:gdLst/>
              <a:ahLst/>
              <a:cxnLst/>
              <a:rect l="l" t="t" r="r" b="b"/>
              <a:pathLst>
                <a:path w="17367" h="17081" extrusionOk="0">
                  <a:moveTo>
                    <a:pt x="6522" y="1"/>
                  </a:moveTo>
                  <a:lnTo>
                    <a:pt x="6293" y="307"/>
                  </a:lnTo>
                  <a:lnTo>
                    <a:pt x="6044" y="574"/>
                  </a:lnTo>
                  <a:lnTo>
                    <a:pt x="5795" y="861"/>
                  </a:lnTo>
                  <a:lnTo>
                    <a:pt x="5528" y="1110"/>
                  </a:lnTo>
                  <a:lnTo>
                    <a:pt x="5260" y="1359"/>
                  </a:lnTo>
                  <a:lnTo>
                    <a:pt x="4973" y="1607"/>
                  </a:lnTo>
                  <a:lnTo>
                    <a:pt x="4686" y="1837"/>
                  </a:lnTo>
                  <a:lnTo>
                    <a:pt x="4380" y="2066"/>
                  </a:lnTo>
                  <a:lnTo>
                    <a:pt x="4074" y="2257"/>
                  </a:lnTo>
                  <a:lnTo>
                    <a:pt x="3768" y="2468"/>
                  </a:lnTo>
                  <a:lnTo>
                    <a:pt x="3443" y="2640"/>
                  </a:lnTo>
                  <a:lnTo>
                    <a:pt x="3118" y="2812"/>
                  </a:lnTo>
                  <a:lnTo>
                    <a:pt x="2773" y="2965"/>
                  </a:lnTo>
                  <a:lnTo>
                    <a:pt x="2429" y="3118"/>
                  </a:lnTo>
                  <a:lnTo>
                    <a:pt x="2085" y="3252"/>
                  </a:lnTo>
                  <a:lnTo>
                    <a:pt x="1741" y="3367"/>
                  </a:lnTo>
                  <a:lnTo>
                    <a:pt x="1721" y="3577"/>
                  </a:lnTo>
                  <a:lnTo>
                    <a:pt x="1683" y="4629"/>
                  </a:lnTo>
                  <a:lnTo>
                    <a:pt x="1664" y="5146"/>
                  </a:lnTo>
                  <a:lnTo>
                    <a:pt x="1626" y="5662"/>
                  </a:lnTo>
                  <a:lnTo>
                    <a:pt x="1568" y="6274"/>
                  </a:lnTo>
                  <a:lnTo>
                    <a:pt x="1473" y="6886"/>
                  </a:lnTo>
                  <a:lnTo>
                    <a:pt x="1415" y="7173"/>
                  </a:lnTo>
                  <a:lnTo>
                    <a:pt x="1339" y="7479"/>
                  </a:lnTo>
                  <a:lnTo>
                    <a:pt x="1243" y="7766"/>
                  </a:lnTo>
                  <a:lnTo>
                    <a:pt x="1148" y="8053"/>
                  </a:lnTo>
                  <a:lnTo>
                    <a:pt x="995" y="8435"/>
                  </a:lnTo>
                  <a:lnTo>
                    <a:pt x="669" y="9105"/>
                  </a:lnTo>
                  <a:lnTo>
                    <a:pt x="383" y="9755"/>
                  </a:lnTo>
                  <a:lnTo>
                    <a:pt x="249" y="10099"/>
                  </a:lnTo>
                  <a:lnTo>
                    <a:pt x="134" y="10444"/>
                  </a:lnTo>
                  <a:lnTo>
                    <a:pt x="57" y="10788"/>
                  </a:lnTo>
                  <a:lnTo>
                    <a:pt x="0" y="11151"/>
                  </a:lnTo>
                  <a:lnTo>
                    <a:pt x="0" y="11400"/>
                  </a:lnTo>
                  <a:lnTo>
                    <a:pt x="19" y="11649"/>
                  </a:lnTo>
                  <a:lnTo>
                    <a:pt x="57" y="11897"/>
                  </a:lnTo>
                  <a:lnTo>
                    <a:pt x="96" y="12127"/>
                  </a:lnTo>
                  <a:lnTo>
                    <a:pt x="172" y="12375"/>
                  </a:lnTo>
                  <a:lnTo>
                    <a:pt x="268" y="12605"/>
                  </a:lnTo>
                  <a:lnTo>
                    <a:pt x="363" y="12834"/>
                  </a:lnTo>
                  <a:lnTo>
                    <a:pt x="478" y="13064"/>
                  </a:lnTo>
                  <a:lnTo>
                    <a:pt x="612" y="13293"/>
                  </a:lnTo>
                  <a:lnTo>
                    <a:pt x="746" y="13504"/>
                  </a:lnTo>
                  <a:lnTo>
                    <a:pt x="899" y="13714"/>
                  </a:lnTo>
                  <a:lnTo>
                    <a:pt x="1071" y="13906"/>
                  </a:lnTo>
                  <a:lnTo>
                    <a:pt x="1415" y="14307"/>
                  </a:lnTo>
                  <a:lnTo>
                    <a:pt x="1798" y="14651"/>
                  </a:lnTo>
                  <a:lnTo>
                    <a:pt x="2257" y="15053"/>
                  </a:lnTo>
                  <a:lnTo>
                    <a:pt x="2735" y="15397"/>
                  </a:lnTo>
                  <a:lnTo>
                    <a:pt x="3252" y="15723"/>
                  </a:lnTo>
                  <a:lnTo>
                    <a:pt x="3787" y="16009"/>
                  </a:lnTo>
                  <a:lnTo>
                    <a:pt x="4323" y="16277"/>
                  </a:lnTo>
                  <a:lnTo>
                    <a:pt x="4896" y="16488"/>
                  </a:lnTo>
                  <a:lnTo>
                    <a:pt x="5470" y="16679"/>
                  </a:lnTo>
                  <a:lnTo>
                    <a:pt x="6063" y="16832"/>
                  </a:lnTo>
                  <a:lnTo>
                    <a:pt x="6465" y="16928"/>
                  </a:lnTo>
                  <a:lnTo>
                    <a:pt x="6886" y="16985"/>
                  </a:lnTo>
                  <a:lnTo>
                    <a:pt x="7306" y="17042"/>
                  </a:lnTo>
                  <a:lnTo>
                    <a:pt x="7708" y="17061"/>
                  </a:lnTo>
                  <a:lnTo>
                    <a:pt x="8244" y="17081"/>
                  </a:lnTo>
                  <a:lnTo>
                    <a:pt x="8760" y="17061"/>
                  </a:lnTo>
                  <a:lnTo>
                    <a:pt x="9276" y="16985"/>
                  </a:lnTo>
                  <a:lnTo>
                    <a:pt x="9774" y="16870"/>
                  </a:lnTo>
                  <a:lnTo>
                    <a:pt x="10118" y="16775"/>
                  </a:lnTo>
                  <a:lnTo>
                    <a:pt x="10443" y="16660"/>
                  </a:lnTo>
                  <a:lnTo>
                    <a:pt x="10768" y="16526"/>
                  </a:lnTo>
                  <a:lnTo>
                    <a:pt x="11055" y="16373"/>
                  </a:lnTo>
                  <a:lnTo>
                    <a:pt x="11457" y="16143"/>
                  </a:lnTo>
                  <a:lnTo>
                    <a:pt x="11820" y="15876"/>
                  </a:lnTo>
                  <a:lnTo>
                    <a:pt x="12184" y="15570"/>
                  </a:lnTo>
                  <a:lnTo>
                    <a:pt x="12528" y="15225"/>
                  </a:lnTo>
                  <a:lnTo>
                    <a:pt x="12719" y="14996"/>
                  </a:lnTo>
                  <a:lnTo>
                    <a:pt x="12910" y="14766"/>
                  </a:lnTo>
                  <a:lnTo>
                    <a:pt x="13063" y="14518"/>
                  </a:lnTo>
                  <a:lnTo>
                    <a:pt x="13236" y="14269"/>
                  </a:lnTo>
                  <a:lnTo>
                    <a:pt x="13369" y="14020"/>
                  </a:lnTo>
                  <a:lnTo>
                    <a:pt x="13503" y="13753"/>
                  </a:lnTo>
                  <a:lnTo>
                    <a:pt x="13618" y="13485"/>
                  </a:lnTo>
                  <a:lnTo>
                    <a:pt x="13733" y="13217"/>
                  </a:lnTo>
                  <a:lnTo>
                    <a:pt x="13905" y="12739"/>
                  </a:lnTo>
                  <a:lnTo>
                    <a:pt x="14039" y="12242"/>
                  </a:lnTo>
                  <a:lnTo>
                    <a:pt x="14135" y="11725"/>
                  </a:lnTo>
                  <a:lnTo>
                    <a:pt x="14211" y="11209"/>
                  </a:lnTo>
                  <a:lnTo>
                    <a:pt x="14249" y="10864"/>
                  </a:lnTo>
                  <a:lnTo>
                    <a:pt x="14555" y="10941"/>
                  </a:lnTo>
                  <a:lnTo>
                    <a:pt x="14708" y="10960"/>
                  </a:lnTo>
                  <a:lnTo>
                    <a:pt x="14880" y="10979"/>
                  </a:lnTo>
                  <a:lnTo>
                    <a:pt x="15033" y="10979"/>
                  </a:lnTo>
                  <a:lnTo>
                    <a:pt x="15206" y="10960"/>
                  </a:lnTo>
                  <a:lnTo>
                    <a:pt x="15359" y="10922"/>
                  </a:lnTo>
                  <a:lnTo>
                    <a:pt x="15512" y="10884"/>
                  </a:lnTo>
                  <a:lnTo>
                    <a:pt x="15646" y="10826"/>
                  </a:lnTo>
                  <a:lnTo>
                    <a:pt x="15779" y="10769"/>
                  </a:lnTo>
                  <a:lnTo>
                    <a:pt x="16028" y="10616"/>
                  </a:lnTo>
                  <a:lnTo>
                    <a:pt x="16258" y="10425"/>
                  </a:lnTo>
                  <a:lnTo>
                    <a:pt x="16449" y="10214"/>
                  </a:lnTo>
                  <a:lnTo>
                    <a:pt x="16621" y="9965"/>
                  </a:lnTo>
                  <a:lnTo>
                    <a:pt x="16793" y="9698"/>
                  </a:lnTo>
                  <a:lnTo>
                    <a:pt x="16927" y="9411"/>
                  </a:lnTo>
                  <a:lnTo>
                    <a:pt x="17023" y="9105"/>
                  </a:lnTo>
                  <a:lnTo>
                    <a:pt x="17137" y="8780"/>
                  </a:lnTo>
                  <a:lnTo>
                    <a:pt x="17214" y="8454"/>
                  </a:lnTo>
                  <a:lnTo>
                    <a:pt x="17271" y="8110"/>
                  </a:lnTo>
                  <a:lnTo>
                    <a:pt x="17310" y="7766"/>
                  </a:lnTo>
                  <a:lnTo>
                    <a:pt x="17348" y="7422"/>
                  </a:lnTo>
                  <a:lnTo>
                    <a:pt x="17367" y="7077"/>
                  </a:lnTo>
                  <a:lnTo>
                    <a:pt x="17367" y="6408"/>
                  </a:lnTo>
                  <a:lnTo>
                    <a:pt x="16946" y="6312"/>
                  </a:lnTo>
                  <a:lnTo>
                    <a:pt x="16525" y="6198"/>
                  </a:lnTo>
                  <a:lnTo>
                    <a:pt x="16105" y="6083"/>
                  </a:lnTo>
                  <a:lnTo>
                    <a:pt x="15703" y="5949"/>
                  </a:lnTo>
                  <a:lnTo>
                    <a:pt x="15282" y="5796"/>
                  </a:lnTo>
                  <a:lnTo>
                    <a:pt x="14880" y="5643"/>
                  </a:lnTo>
                  <a:lnTo>
                    <a:pt x="14058" y="5279"/>
                  </a:lnTo>
                  <a:lnTo>
                    <a:pt x="13274" y="4897"/>
                  </a:lnTo>
                  <a:lnTo>
                    <a:pt x="12509" y="4476"/>
                  </a:lnTo>
                  <a:lnTo>
                    <a:pt x="11763" y="4036"/>
                  </a:lnTo>
                  <a:lnTo>
                    <a:pt x="11036" y="3577"/>
                  </a:lnTo>
                  <a:lnTo>
                    <a:pt x="10347" y="3118"/>
                  </a:lnTo>
                  <a:lnTo>
                    <a:pt x="9678" y="2640"/>
                  </a:lnTo>
                  <a:lnTo>
                    <a:pt x="9047" y="2162"/>
                  </a:lnTo>
                  <a:lnTo>
                    <a:pt x="8454" y="1703"/>
                  </a:lnTo>
                  <a:lnTo>
                    <a:pt x="7899" y="1244"/>
                  </a:lnTo>
                  <a:lnTo>
                    <a:pt x="7402" y="804"/>
                  </a:lnTo>
                  <a:lnTo>
                    <a:pt x="6522"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flipH="1">
              <a:off x="1565839" y="1328002"/>
              <a:ext cx="598380" cy="588526"/>
            </a:xfrm>
            <a:custGeom>
              <a:avLst/>
              <a:gdLst/>
              <a:ahLst/>
              <a:cxnLst/>
              <a:rect l="l" t="t" r="r" b="b"/>
              <a:pathLst>
                <a:path w="17367" h="17081" fill="none" extrusionOk="0">
                  <a:moveTo>
                    <a:pt x="17367" y="6408"/>
                  </a:moveTo>
                  <a:lnTo>
                    <a:pt x="17367" y="6408"/>
                  </a:lnTo>
                  <a:lnTo>
                    <a:pt x="16946" y="6312"/>
                  </a:lnTo>
                  <a:lnTo>
                    <a:pt x="16525" y="6198"/>
                  </a:lnTo>
                  <a:lnTo>
                    <a:pt x="16105" y="6083"/>
                  </a:lnTo>
                  <a:lnTo>
                    <a:pt x="15703" y="5949"/>
                  </a:lnTo>
                  <a:lnTo>
                    <a:pt x="15282" y="5796"/>
                  </a:lnTo>
                  <a:lnTo>
                    <a:pt x="14880" y="5643"/>
                  </a:lnTo>
                  <a:lnTo>
                    <a:pt x="14058" y="5279"/>
                  </a:lnTo>
                  <a:lnTo>
                    <a:pt x="13274" y="4897"/>
                  </a:lnTo>
                  <a:lnTo>
                    <a:pt x="12509" y="4476"/>
                  </a:lnTo>
                  <a:lnTo>
                    <a:pt x="11763" y="4036"/>
                  </a:lnTo>
                  <a:lnTo>
                    <a:pt x="11036" y="3577"/>
                  </a:lnTo>
                  <a:lnTo>
                    <a:pt x="10347" y="3118"/>
                  </a:lnTo>
                  <a:lnTo>
                    <a:pt x="9678" y="2640"/>
                  </a:lnTo>
                  <a:lnTo>
                    <a:pt x="9047" y="2162"/>
                  </a:lnTo>
                  <a:lnTo>
                    <a:pt x="8454" y="1703"/>
                  </a:lnTo>
                  <a:lnTo>
                    <a:pt x="7899" y="1244"/>
                  </a:lnTo>
                  <a:lnTo>
                    <a:pt x="7402" y="804"/>
                  </a:lnTo>
                  <a:lnTo>
                    <a:pt x="6522" y="1"/>
                  </a:lnTo>
                  <a:lnTo>
                    <a:pt x="6522" y="1"/>
                  </a:lnTo>
                  <a:lnTo>
                    <a:pt x="6293" y="307"/>
                  </a:lnTo>
                  <a:lnTo>
                    <a:pt x="6044" y="574"/>
                  </a:lnTo>
                  <a:lnTo>
                    <a:pt x="5795" y="861"/>
                  </a:lnTo>
                  <a:lnTo>
                    <a:pt x="5528" y="1110"/>
                  </a:lnTo>
                  <a:lnTo>
                    <a:pt x="5260" y="1359"/>
                  </a:lnTo>
                  <a:lnTo>
                    <a:pt x="4973" y="1607"/>
                  </a:lnTo>
                  <a:lnTo>
                    <a:pt x="4686" y="1837"/>
                  </a:lnTo>
                  <a:lnTo>
                    <a:pt x="4380" y="2066"/>
                  </a:lnTo>
                  <a:lnTo>
                    <a:pt x="4074" y="2257"/>
                  </a:lnTo>
                  <a:lnTo>
                    <a:pt x="3768" y="2468"/>
                  </a:lnTo>
                  <a:lnTo>
                    <a:pt x="3443" y="2640"/>
                  </a:lnTo>
                  <a:lnTo>
                    <a:pt x="3118" y="2812"/>
                  </a:lnTo>
                  <a:lnTo>
                    <a:pt x="2773" y="2965"/>
                  </a:lnTo>
                  <a:lnTo>
                    <a:pt x="2429" y="3118"/>
                  </a:lnTo>
                  <a:lnTo>
                    <a:pt x="2085" y="3252"/>
                  </a:lnTo>
                  <a:lnTo>
                    <a:pt x="1741" y="3367"/>
                  </a:lnTo>
                  <a:lnTo>
                    <a:pt x="1741" y="3367"/>
                  </a:lnTo>
                  <a:lnTo>
                    <a:pt x="1721" y="3577"/>
                  </a:lnTo>
                  <a:lnTo>
                    <a:pt x="1721" y="3577"/>
                  </a:lnTo>
                  <a:lnTo>
                    <a:pt x="1683" y="4629"/>
                  </a:lnTo>
                  <a:lnTo>
                    <a:pt x="1664" y="5146"/>
                  </a:lnTo>
                  <a:lnTo>
                    <a:pt x="1626" y="5662"/>
                  </a:lnTo>
                  <a:lnTo>
                    <a:pt x="1626" y="5662"/>
                  </a:lnTo>
                  <a:lnTo>
                    <a:pt x="1568" y="6274"/>
                  </a:lnTo>
                  <a:lnTo>
                    <a:pt x="1473" y="6886"/>
                  </a:lnTo>
                  <a:lnTo>
                    <a:pt x="1415" y="7173"/>
                  </a:lnTo>
                  <a:lnTo>
                    <a:pt x="1339" y="7479"/>
                  </a:lnTo>
                  <a:lnTo>
                    <a:pt x="1243" y="7766"/>
                  </a:lnTo>
                  <a:lnTo>
                    <a:pt x="1148" y="8053"/>
                  </a:lnTo>
                  <a:lnTo>
                    <a:pt x="1148" y="8053"/>
                  </a:lnTo>
                  <a:lnTo>
                    <a:pt x="995" y="8435"/>
                  </a:lnTo>
                  <a:lnTo>
                    <a:pt x="995" y="8435"/>
                  </a:lnTo>
                  <a:lnTo>
                    <a:pt x="669" y="9105"/>
                  </a:lnTo>
                  <a:lnTo>
                    <a:pt x="383" y="9755"/>
                  </a:lnTo>
                  <a:lnTo>
                    <a:pt x="249" y="10099"/>
                  </a:lnTo>
                  <a:lnTo>
                    <a:pt x="134" y="10444"/>
                  </a:lnTo>
                  <a:lnTo>
                    <a:pt x="57" y="10788"/>
                  </a:lnTo>
                  <a:lnTo>
                    <a:pt x="0" y="11151"/>
                  </a:lnTo>
                  <a:lnTo>
                    <a:pt x="0" y="11151"/>
                  </a:lnTo>
                  <a:lnTo>
                    <a:pt x="0" y="11400"/>
                  </a:lnTo>
                  <a:lnTo>
                    <a:pt x="19" y="11649"/>
                  </a:lnTo>
                  <a:lnTo>
                    <a:pt x="57" y="11897"/>
                  </a:lnTo>
                  <a:lnTo>
                    <a:pt x="96" y="12127"/>
                  </a:lnTo>
                  <a:lnTo>
                    <a:pt x="172" y="12375"/>
                  </a:lnTo>
                  <a:lnTo>
                    <a:pt x="268" y="12605"/>
                  </a:lnTo>
                  <a:lnTo>
                    <a:pt x="363" y="12834"/>
                  </a:lnTo>
                  <a:lnTo>
                    <a:pt x="478" y="13064"/>
                  </a:lnTo>
                  <a:lnTo>
                    <a:pt x="612" y="13293"/>
                  </a:lnTo>
                  <a:lnTo>
                    <a:pt x="746" y="13504"/>
                  </a:lnTo>
                  <a:lnTo>
                    <a:pt x="899" y="13714"/>
                  </a:lnTo>
                  <a:lnTo>
                    <a:pt x="1071" y="13906"/>
                  </a:lnTo>
                  <a:lnTo>
                    <a:pt x="1415" y="14307"/>
                  </a:lnTo>
                  <a:lnTo>
                    <a:pt x="1798" y="14651"/>
                  </a:lnTo>
                  <a:lnTo>
                    <a:pt x="1798" y="14651"/>
                  </a:lnTo>
                  <a:lnTo>
                    <a:pt x="2257" y="15053"/>
                  </a:lnTo>
                  <a:lnTo>
                    <a:pt x="2735" y="15397"/>
                  </a:lnTo>
                  <a:lnTo>
                    <a:pt x="3252" y="15723"/>
                  </a:lnTo>
                  <a:lnTo>
                    <a:pt x="3787" y="16009"/>
                  </a:lnTo>
                  <a:lnTo>
                    <a:pt x="4323" y="16277"/>
                  </a:lnTo>
                  <a:lnTo>
                    <a:pt x="4896" y="16488"/>
                  </a:lnTo>
                  <a:lnTo>
                    <a:pt x="5470" y="16679"/>
                  </a:lnTo>
                  <a:lnTo>
                    <a:pt x="6063" y="16832"/>
                  </a:lnTo>
                  <a:lnTo>
                    <a:pt x="6063" y="16832"/>
                  </a:lnTo>
                  <a:lnTo>
                    <a:pt x="6465" y="16928"/>
                  </a:lnTo>
                  <a:lnTo>
                    <a:pt x="6886" y="16985"/>
                  </a:lnTo>
                  <a:lnTo>
                    <a:pt x="7306" y="17042"/>
                  </a:lnTo>
                  <a:lnTo>
                    <a:pt x="7708" y="17061"/>
                  </a:lnTo>
                  <a:lnTo>
                    <a:pt x="7708" y="17061"/>
                  </a:lnTo>
                  <a:lnTo>
                    <a:pt x="8244" y="17081"/>
                  </a:lnTo>
                  <a:lnTo>
                    <a:pt x="8760" y="17061"/>
                  </a:lnTo>
                  <a:lnTo>
                    <a:pt x="9276" y="16985"/>
                  </a:lnTo>
                  <a:lnTo>
                    <a:pt x="9774" y="16870"/>
                  </a:lnTo>
                  <a:lnTo>
                    <a:pt x="9774" y="16870"/>
                  </a:lnTo>
                  <a:lnTo>
                    <a:pt x="10118" y="16775"/>
                  </a:lnTo>
                  <a:lnTo>
                    <a:pt x="10443" y="16660"/>
                  </a:lnTo>
                  <a:lnTo>
                    <a:pt x="10768" y="16526"/>
                  </a:lnTo>
                  <a:lnTo>
                    <a:pt x="11055" y="16373"/>
                  </a:lnTo>
                  <a:lnTo>
                    <a:pt x="11055" y="16373"/>
                  </a:lnTo>
                  <a:lnTo>
                    <a:pt x="11457" y="16143"/>
                  </a:lnTo>
                  <a:lnTo>
                    <a:pt x="11820" y="15876"/>
                  </a:lnTo>
                  <a:lnTo>
                    <a:pt x="12184" y="15570"/>
                  </a:lnTo>
                  <a:lnTo>
                    <a:pt x="12528" y="15225"/>
                  </a:lnTo>
                  <a:lnTo>
                    <a:pt x="12528" y="15225"/>
                  </a:lnTo>
                  <a:lnTo>
                    <a:pt x="12719" y="14996"/>
                  </a:lnTo>
                  <a:lnTo>
                    <a:pt x="12910" y="14766"/>
                  </a:lnTo>
                  <a:lnTo>
                    <a:pt x="13063" y="14518"/>
                  </a:lnTo>
                  <a:lnTo>
                    <a:pt x="13236" y="14269"/>
                  </a:lnTo>
                  <a:lnTo>
                    <a:pt x="13369" y="14020"/>
                  </a:lnTo>
                  <a:lnTo>
                    <a:pt x="13503" y="13753"/>
                  </a:lnTo>
                  <a:lnTo>
                    <a:pt x="13618" y="13485"/>
                  </a:lnTo>
                  <a:lnTo>
                    <a:pt x="13733" y="13217"/>
                  </a:lnTo>
                  <a:lnTo>
                    <a:pt x="13733" y="13217"/>
                  </a:lnTo>
                  <a:lnTo>
                    <a:pt x="13905" y="12739"/>
                  </a:lnTo>
                  <a:lnTo>
                    <a:pt x="14039" y="12242"/>
                  </a:lnTo>
                  <a:lnTo>
                    <a:pt x="14135" y="11725"/>
                  </a:lnTo>
                  <a:lnTo>
                    <a:pt x="14211" y="11209"/>
                  </a:lnTo>
                  <a:lnTo>
                    <a:pt x="14211" y="11209"/>
                  </a:lnTo>
                  <a:lnTo>
                    <a:pt x="14249" y="10864"/>
                  </a:lnTo>
                  <a:lnTo>
                    <a:pt x="14249" y="10864"/>
                  </a:lnTo>
                  <a:lnTo>
                    <a:pt x="14555" y="10941"/>
                  </a:lnTo>
                  <a:lnTo>
                    <a:pt x="14708" y="10960"/>
                  </a:lnTo>
                  <a:lnTo>
                    <a:pt x="14880" y="10979"/>
                  </a:lnTo>
                  <a:lnTo>
                    <a:pt x="15033" y="10979"/>
                  </a:lnTo>
                  <a:lnTo>
                    <a:pt x="15206" y="10960"/>
                  </a:lnTo>
                  <a:lnTo>
                    <a:pt x="15359" y="10922"/>
                  </a:lnTo>
                  <a:lnTo>
                    <a:pt x="15512" y="10884"/>
                  </a:lnTo>
                  <a:lnTo>
                    <a:pt x="15512" y="10884"/>
                  </a:lnTo>
                  <a:lnTo>
                    <a:pt x="15646" y="10826"/>
                  </a:lnTo>
                  <a:lnTo>
                    <a:pt x="15779" y="10769"/>
                  </a:lnTo>
                  <a:lnTo>
                    <a:pt x="16028" y="10616"/>
                  </a:lnTo>
                  <a:lnTo>
                    <a:pt x="16258" y="10425"/>
                  </a:lnTo>
                  <a:lnTo>
                    <a:pt x="16449" y="10214"/>
                  </a:lnTo>
                  <a:lnTo>
                    <a:pt x="16621" y="9965"/>
                  </a:lnTo>
                  <a:lnTo>
                    <a:pt x="16793" y="9698"/>
                  </a:lnTo>
                  <a:lnTo>
                    <a:pt x="16927" y="9411"/>
                  </a:lnTo>
                  <a:lnTo>
                    <a:pt x="17023" y="9105"/>
                  </a:lnTo>
                  <a:lnTo>
                    <a:pt x="17137" y="8780"/>
                  </a:lnTo>
                  <a:lnTo>
                    <a:pt x="17214" y="8454"/>
                  </a:lnTo>
                  <a:lnTo>
                    <a:pt x="17271" y="8110"/>
                  </a:lnTo>
                  <a:lnTo>
                    <a:pt x="17310" y="7766"/>
                  </a:lnTo>
                  <a:lnTo>
                    <a:pt x="17348" y="7422"/>
                  </a:lnTo>
                  <a:lnTo>
                    <a:pt x="17367" y="7077"/>
                  </a:lnTo>
                  <a:lnTo>
                    <a:pt x="17367" y="6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6"/>
            <p:cNvSpPr/>
            <p:nvPr/>
          </p:nvSpPr>
          <p:spPr>
            <a:xfrm flipH="1">
              <a:off x="1565183" y="1328002"/>
              <a:ext cx="542391" cy="269576"/>
            </a:xfrm>
            <a:custGeom>
              <a:avLst/>
              <a:gdLst/>
              <a:ahLst/>
              <a:cxnLst/>
              <a:rect l="l" t="t" r="r" b="b"/>
              <a:pathLst>
                <a:path w="15742" h="7824" extrusionOk="0">
                  <a:moveTo>
                    <a:pt x="4878" y="1"/>
                  </a:moveTo>
                  <a:lnTo>
                    <a:pt x="4649" y="307"/>
                  </a:lnTo>
                  <a:lnTo>
                    <a:pt x="4400" y="574"/>
                  </a:lnTo>
                  <a:lnTo>
                    <a:pt x="4151" y="861"/>
                  </a:lnTo>
                  <a:lnTo>
                    <a:pt x="3884" y="1110"/>
                  </a:lnTo>
                  <a:lnTo>
                    <a:pt x="3616" y="1359"/>
                  </a:lnTo>
                  <a:lnTo>
                    <a:pt x="3329" y="1607"/>
                  </a:lnTo>
                  <a:lnTo>
                    <a:pt x="3042" y="1837"/>
                  </a:lnTo>
                  <a:lnTo>
                    <a:pt x="2736" y="2066"/>
                  </a:lnTo>
                  <a:lnTo>
                    <a:pt x="2430" y="2257"/>
                  </a:lnTo>
                  <a:lnTo>
                    <a:pt x="2124" y="2468"/>
                  </a:lnTo>
                  <a:lnTo>
                    <a:pt x="1799" y="2640"/>
                  </a:lnTo>
                  <a:lnTo>
                    <a:pt x="1474" y="2812"/>
                  </a:lnTo>
                  <a:lnTo>
                    <a:pt x="1129" y="2965"/>
                  </a:lnTo>
                  <a:lnTo>
                    <a:pt x="785" y="3118"/>
                  </a:lnTo>
                  <a:lnTo>
                    <a:pt x="441" y="3252"/>
                  </a:lnTo>
                  <a:lnTo>
                    <a:pt x="97" y="3367"/>
                  </a:lnTo>
                  <a:lnTo>
                    <a:pt x="97" y="3443"/>
                  </a:lnTo>
                  <a:lnTo>
                    <a:pt x="58" y="4476"/>
                  </a:lnTo>
                  <a:lnTo>
                    <a:pt x="20" y="5012"/>
                  </a:lnTo>
                  <a:lnTo>
                    <a:pt x="1" y="5528"/>
                  </a:lnTo>
                  <a:lnTo>
                    <a:pt x="575" y="5337"/>
                  </a:lnTo>
                  <a:lnTo>
                    <a:pt x="1244" y="5107"/>
                  </a:lnTo>
                  <a:lnTo>
                    <a:pt x="1952" y="4820"/>
                  </a:lnTo>
                  <a:lnTo>
                    <a:pt x="2679" y="4476"/>
                  </a:lnTo>
                  <a:lnTo>
                    <a:pt x="3023" y="4304"/>
                  </a:lnTo>
                  <a:lnTo>
                    <a:pt x="3367" y="4113"/>
                  </a:lnTo>
                  <a:lnTo>
                    <a:pt x="3692" y="3902"/>
                  </a:lnTo>
                  <a:lnTo>
                    <a:pt x="3998" y="3692"/>
                  </a:lnTo>
                  <a:lnTo>
                    <a:pt x="4285" y="3482"/>
                  </a:lnTo>
                  <a:lnTo>
                    <a:pt x="4553" y="3252"/>
                  </a:lnTo>
                  <a:lnTo>
                    <a:pt x="4763" y="3003"/>
                  </a:lnTo>
                  <a:lnTo>
                    <a:pt x="4955" y="2755"/>
                  </a:lnTo>
                  <a:lnTo>
                    <a:pt x="5069" y="2908"/>
                  </a:lnTo>
                  <a:lnTo>
                    <a:pt x="5203" y="3080"/>
                  </a:lnTo>
                  <a:lnTo>
                    <a:pt x="5395" y="3309"/>
                  </a:lnTo>
                  <a:lnTo>
                    <a:pt x="5643" y="3596"/>
                  </a:lnTo>
                  <a:lnTo>
                    <a:pt x="5968" y="3921"/>
                  </a:lnTo>
                  <a:lnTo>
                    <a:pt x="6351" y="4266"/>
                  </a:lnTo>
                  <a:lnTo>
                    <a:pt x="6810" y="4648"/>
                  </a:lnTo>
                  <a:lnTo>
                    <a:pt x="6886" y="4553"/>
                  </a:lnTo>
                  <a:lnTo>
                    <a:pt x="6982" y="4495"/>
                  </a:lnTo>
                  <a:lnTo>
                    <a:pt x="7154" y="4419"/>
                  </a:lnTo>
                  <a:lnTo>
                    <a:pt x="7307" y="4400"/>
                  </a:lnTo>
                  <a:lnTo>
                    <a:pt x="7384" y="4400"/>
                  </a:lnTo>
                  <a:lnTo>
                    <a:pt x="7460" y="4419"/>
                  </a:lnTo>
                  <a:lnTo>
                    <a:pt x="7613" y="4495"/>
                  </a:lnTo>
                  <a:lnTo>
                    <a:pt x="7747" y="4591"/>
                  </a:lnTo>
                  <a:lnTo>
                    <a:pt x="7862" y="4725"/>
                  </a:lnTo>
                  <a:lnTo>
                    <a:pt x="7977" y="4878"/>
                  </a:lnTo>
                  <a:lnTo>
                    <a:pt x="8072" y="5031"/>
                  </a:lnTo>
                  <a:lnTo>
                    <a:pt x="8244" y="5337"/>
                  </a:lnTo>
                  <a:lnTo>
                    <a:pt x="8436" y="5719"/>
                  </a:lnTo>
                  <a:lnTo>
                    <a:pt x="9105" y="6064"/>
                  </a:lnTo>
                  <a:lnTo>
                    <a:pt x="9832" y="6408"/>
                  </a:lnTo>
                  <a:lnTo>
                    <a:pt x="10214" y="6561"/>
                  </a:lnTo>
                  <a:lnTo>
                    <a:pt x="10616" y="6714"/>
                  </a:lnTo>
                  <a:lnTo>
                    <a:pt x="11037" y="6867"/>
                  </a:lnTo>
                  <a:lnTo>
                    <a:pt x="11477" y="7020"/>
                  </a:lnTo>
                  <a:lnTo>
                    <a:pt x="11936" y="7154"/>
                  </a:lnTo>
                  <a:lnTo>
                    <a:pt x="12414" y="7288"/>
                  </a:lnTo>
                  <a:lnTo>
                    <a:pt x="12911" y="7403"/>
                  </a:lnTo>
                  <a:lnTo>
                    <a:pt x="13428" y="7498"/>
                  </a:lnTo>
                  <a:lnTo>
                    <a:pt x="13963" y="7594"/>
                  </a:lnTo>
                  <a:lnTo>
                    <a:pt x="14499" y="7689"/>
                  </a:lnTo>
                  <a:lnTo>
                    <a:pt x="15073" y="7766"/>
                  </a:lnTo>
                  <a:lnTo>
                    <a:pt x="15666" y="7823"/>
                  </a:lnTo>
                  <a:lnTo>
                    <a:pt x="15704" y="7460"/>
                  </a:lnTo>
                  <a:lnTo>
                    <a:pt x="15723" y="7116"/>
                  </a:lnTo>
                  <a:lnTo>
                    <a:pt x="15742" y="6771"/>
                  </a:lnTo>
                  <a:lnTo>
                    <a:pt x="15723" y="6427"/>
                  </a:lnTo>
                  <a:lnTo>
                    <a:pt x="15723" y="6408"/>
                  </a:lnTo>
                  <a:lnTo>
                    <a:pt x="15206" y="6293"/>
                  </a:lnTo>
                  <a:lnTo>
                    <a:pt x="14671" y="6140"/>
                  </a:lnTo>
                  <a:lnTo>
                    <a:pt x="14155" y="5987"/>
                  </a:lnTo>
                  <a:lnTo>
                    <a:pt x="13638" y="5796"/>
                  </a:lnTo>
                  <a:lnTo>
                    <a:pt x="13122" y="5586"/>
                  </a:lnTo>
                  <a:lnTo>
                    <a:pt x="12624" y="5375"/>
                  </a:lnTo>
                  <a:lnTo>
                    <a:pt x="12127" y="5146"/>
                  </a:lnTo>
                  <a:lnTo>
                    <a:pt x="11630" y="4897"/>
                  </a:lnTo>
                  <a:lnTo>
                    <a:pt x="11152" y="4648"/>
                  </a:lnTo>
                  <a:lnTo>
                    <a:pt x="10674" y="4381"/>
                  </a:lnTo>
                  <a:lnTo>
                    <a:pt x="10195" y="4094"/>
                  </a:lnTo>
                  <a:lnTo>
                    <a:pt x="9755" y="3807"/>
                  </a:lnTo>
                  <a:lnTo>
                    <a:pt x="8876" y="3233"/>
                  </a:lnTo>
                  <a:lnTo>
                    <a:pt x="8034" y="2640"/>
                  </a:lnTo>
                  <a:lnTo>
                    <a:pt x="8015" y="2621"/>
                  </a:lnTo>
                  <a:lnTo>
                    <a:pt x="7996" y="2621"/>
                  </a:lnTo>
                  <a:lnTo>
                    <a:pt x="7996" y="2602"/>
                  </a:lnTo>
                  <a:lnTo>
                    <a:pt x="7078" y="1913"/>
                  </a:lnTo>
                  <a:lnTo>
                    <a:pt x="6255" y="1225"/>
                  </a:lnTo>
                  <a:lnTo>
                    <a:pt x="5509" y="593"/>
                  </a:lnTo>
                  <a:lnTo>
                    <a:pt x="487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flipH="1">
              <a:off x="1565183" y="1328002"/>
              <a:ext cx="542391" cy="269576"/>
            </a:xfrm>
            <a:custGeom>
              <a:avLst/>
              <a:gdLst/>
              <a:ahLst/>
              <a:cxnLst/>
              <a:rect l="l" t="t" r="r" b="b"/>
              <a:pathLst>
                <a:path w="15742" h="7824" fill="none" extrusionOk="0">
                  <a:moveTo>
                    <a:pt x="4878" y="1"/>
                  </a:moveTo>
                  <a:lnTo>
                    <a:pt x="4878" y="1"/>
                  </a:lnTo>
                  <a:lnTo>
                    <a:pt x="4649" y="307"/>
                  </a:lnTo>
                  <a:lnTo>
                    <a:pt x="4400" y="574"/>
                  </a:lnTo>
                  <a:lnTo>
                    <a:pt x="4151" y="861"/>
                  </a:lnTo>
                  <a:lnTo>
                    <a:pt x="3884" y="1110"/>
                  </a:lnTo>
                  <a:lnTo>
                    <a:pt x="3616" y="1359"/>
                  </a:lnTo>
                  <a:lnTo>
                    <a:pt x="3329" y="1607"/>
                  </a:lnTo>
                  <a:lnTo>
                    <a:pt x="3042" y="1837"/>
                  </a:lnTo>
                  <a:lnTo>
                    <a:pt x="2736" y="2066"/>
                  </a:lnTo>
                  <a:lnTo>
                    <a:pt x="2430" y="2257"/>
                  </a:lnTo>
                  <a:lnTo>
                    <a:pt x="2124" y="2468"/>
                  </a:lnTo>
                  <a:lnTo>
                    <a:pt x="1799" y="2640"/>
                  </a:lnTo>
                  <a:lnTo>
                    <a:pt x="1474" y="2812"/>
                  </a:lnTo>
                  <a:lnTo>
                    <a:pt x="1129" y="2965"/>
                  </a:lnTo>
                  <a:lnTo>
                    <a:pt x="785" y="3118"/>
                  </a:lnTo>
                  <a:lnTo>
                    <a:pt x="441" y="3252"/>
                  </a:lnTo>
                  <a:lnTo>
                    <a:pt x="97" y="3367"/>
                  </a:lnTo>
                  <a:lnTo>
                    <a:pt x="97" y="3367"/>
                  </a:lnTo>
                  <a:lnTo>
                    <a:pt x="97" y="3443"/>
                  </a:lnTo>
                  <a:lnTo>
                    <a:pt x="97" y="3443"/>
                  </a:lnTo>
                  <a:lnTo>
                    <a:pt x="58" y="4476"/>
                  </a:lnTo>
                  <a:lnTo>
                    <a:pt x="20" y="5012"/>
                  </a:lnTo>
                  <a:lnTo>
                    <a:pt x="1" y="5528"/>
                  </a:lnTo>
                  <a:lnTo>
                    <a:pt x="1" y="5528"/>
                  </a:lnTo>
                  <a:lnTo>
                    <a:pt x="575" y="5337"/>
                  </a:lnTo>
                  <a:lnTo>
                    <a:pt x="1244" y="5107"/>
                  </a:lnTo>
                  <a:lnTo>
                    <a:pt x="1952" y="4820"/>
                  </a:lnTo>
                  <a:lnTo>
                    <a:pt x="2679" y="4476"/>
                  </a:lnTo>
                  <a:lnTo>
                    <a:pt x="3023" y="4304"/>
                  </a:lnTo>
                  <a:lnTo>
                    <a:pt x="3367" y="4113"/>
                  </a:lnTo>
                  <a:lnTo>
                    <a:pt x="3692" y="3902"/>
                  </a:lnTo>
                  <a:lnTo>
                    <a:pt x="3998" y="3692"/>
                  </a:lnTo>
                  <a:lnTo>
                    <a:pt x="4285" y="3482"/>
                  </a:lnTo>
                  <a:lnTo>
                    <a:pt x="4553" y="3252"/>
                  </a:lnTo>
                  <a:lnTo>
                    <a:pt x="4763" y="3003"/>
                  </a:lnTo>
                  <a:lnTo>
                    <a:pt x="4955" y="2755"/>
                  </a:lnTo>
                  <a:lnTo>
                    <a:pt x="4955" y="2755"/>
                  </a:lnTo>
                  <a:lnTo>
                    <a:pt x="5069" y="2908"/>
                  </a:lnTo>
                  <a:lnTo>
                    <a:pt x="5203" y="3080"/>
                  </a:lnTo>
                  <a:lnTo>
                    <a:pt x="5395" y="3309"/>
                  </a:lnTo>
                  <a:lnTo>
                    <a:pt x="5643" y="3596"/>
                  </a:lnTo>
                  <a:lnTo>
                    <a:pt x="5968" y="3921"/>
                  </a:lnTo>
                  <a:lnTo>
                    <a:pt x="6351" y="4266"/>
                  </a:lnTo>
                  <a:lnTo>
                    <a:pt x="6810" y="4648"/>
                  </a:lnTo>
                  <a:lnTo>
                    <a:pt x="6810" y="4648"/>
                  </a:lnTo>
                  <a:lnTo>
                    <a:pt x="6886" y="4553"/>
                  </a:lnTo>
                  <a:lnTo>
                    <a:pt x="6982" y="4495"/>
                  </a:lnTo>
                  <a:lnTo>
                    <a:pt x="6982" y="4495"/>
                  </a:lnTo>
                  <a:lnTo>
                    <a:pt x="6982" y="4495"/>
                  </a:lnTo>
                  <a:lnTo>
                    <a:pt x="7154" y="4419"/>
                  </a:lnTo>
                  <a:lnTo>
                    <a:pt x="7307" y="4400"/>
                  </a:lnTo>
                  <a:lnTo>
                    <a:pt x="7307" y="4400"/>
                  </a:lnTo>
                  <a:lnTo>
                    <a:pt x="7384" y="4400"/>
                  </a:lnTo>
                  <a:lnTo>
                    <a:pt x="7460" y="4419"/>
                  </a:lnTo>
                  <a:lnTo>
                    <a:pt x="7613" y="4495"/>
                  </a:lnTo>
                  <a:lnTo>
                    <a:pt x="7747" y="4591"/>
                  </a:lnTo>
                  <a:lnTo>
                    <a:pt x="7862" y="4725"/>
                  </a:lnTo>
                  <a:lnTo>
                    <a:pt x="7977" y="4878"/>
                  </a:lnTo>
                  <a:lnTo>
                    <a:pt x="8072" y="5031"/>
                  </a:lnTo>
                  <a:lnTo>
                    <a:pt x="8244" y="5337"/>
                  </a:lnTo>
                  <a:lnTo>
                    <a:pt x="8244" y="5337"/>
                  </a:lnTo>
                  <a:lnTo>
                    <a:pt x="8436" y="5719"/>
                  </a:lnTo>
                  <a:lnTo>
                    <a:pt x="8436" y="5719"/>
                  </a:lnTo>
                  <a:lnTo>
                    <a:pt x="9105" y="6064"/>
                  </a:lnTo>
                  <a:lnTo>
                    <a:pt x="9832" y="6408"/>
                  </a:lnTo>
                  <a:lnTo>
                    <a:pt x="10214" y="6561"/>
                  </a:lnTo>
                  <a:lnTo>
                    <a:pt x="10616" y="6714"/>
                  </a:lnTo>
                  <a:lnTo>
                    <a:pt x="11037" y="6867"/>
                  </a:lnTo>
                  <a:lnTo>
                    <a:pt x="11477" y="7020"/>
                  </a:lnTo>
                  <a:lnTo>
                    <a:pt x="11936" y="7154"/>
                  </a:lnTo>
                  <a:lnTo>
                    <a:pt x="12414" y="7288"/>
                  </a:lnTo>
                  <a:lnTo>
                    <a:pt x="12911" y="7403"/>
                  </a:lnTo>
                  <a:lnTo>
                    <a:pt x="13428" y="7498"/>
                  </a:lnTo>
                  <a:lnTo>
                    <a:pt x="13963" y="7594"/>
                  </a:lnTo>
                  <a:lnTo>
                    <a:pt x="14499" y="7689"/>
                  </a:lnTo>
                  <a:lnTo>
                    <a:pt x="15073" y="7766"/>
                  </a:lnTo>
                  <a:lnTo>
                    <a:pt x="15666" y="7823"/>
                  </a:lnTo>
                  <a:lnTo>
                    <a:pt x="15666" y="7823"/>
                  </a:lnTo>
                  <a:lnTo>
                    <a:pt x="15704" y="7460"/>
                  </a:lnTo>
                  <a:lnTo>
                    <a:pt x="15723" y="7116"/>
                  </a:lnTo>
                  <a:lnTo>
                    <a:pt x="15742" y="6771"/>
                  </a:lnTo>
                  <a:lnTo>
                    <a:pt x="15723" y="6427"/>
                  </a:lnTo>
                  <a:lnTo>
                    <a:pt x="15723" y="6427"/>
                  </a:lnTo>
                  <a:lnTo>
                    <a:pt x="15723" y="6427"/>
                  </a:lnTo>
                  <a:lnTo>
                    <a:pt x="15723" y="6427"/>
                  </a:lnTo>
                  <a:lnTo>
                    <a:pt x="15723" y="6427"/>
                  </a:lnTo>
                  <a:lnTo>
                    <a:pt x="15723" y="6427"/>
                  </a:lnTo>
                  <a:lnTo>
                    <a:pt x="15723" y="6427"/>
                  </a:lnTo>
                  <a:lnTo>
                    <a:pt x="15723" y="6427"/>
                  </a:lnTo>
                  <a:lnTo>
                    <a:pt x="15723" y="6408"/>
                  </a:lnTo>
                  <a:lnTo>
                    <a:pt x="15723" y="6408"/>
                  </a:lnTo>
                  <a:lnTo>
                    <a:pt x="15723" y="6408"/>
                  </a:lnTo>
                  <a:lnTo>
                    <a:pt x="15723" y="6408"/>
                  </a:lnTo>
                  <a:lnTo>
                    <a:pt x="15206" y="6293"/>
                  </a:lnTo>
                  <a:lnTo>
                    <a:pt x="14671" y="6140"/>
                  </a:lnTo>
                  <a:lnTo>
                    <a:pt x="14155" y="5987"/>
                  </a:lnTo>
                  <a:lnTo>
                    <a:pt x="13638" y="5796"/>
                  </a:lnTo>
                  <a:lnTo>
                    <a:pt x="13122" y="5586"/>
                  </a:lnTo>
                  <a:lnTo>
                    <a:pt x="12624" y="5375"/>
                  </a:lnTo>
                  <a:lnTo>
                    <a:pt x="12127" y="5146"/>
                  </a:lnTo>
                  <a:lnTo>
                    <a:pt x="11630" y="4897"/>
                  </a:lnTo>
                  <a:lnTo>
                    <a:pt x="11152" y="4648"/>
                  </a:lnTo>
                  <a:lnTo>
                    <a:pt x="10674" y="4381"/>
                  </a:lnTo>
                  <a:lnTo>
                    <a:pt x="10195" y="4094"/>
                  </a:lnTo>
                  <a:lnTo>
                    <a:pt x="9755" y="3807"/>
                  </a:lnTo>
                  <a:lnTo>
                    <a:pt x="8876" y="3233"/>
                  </a:lnTo>
                  <a:lnTo>
                    <a:pt x="8034" y="2640"/>
                  </a:lnTo>
                  <a:lnTo>
                    <a:pt x="8034" y="2640"/>
                  </a:lnTo>
                  <a:lnTo>
                    <a:pt x="8034" y="2640"/>
                  </a:lnTo>
                  <a:lnTo>
                    <a:pt x="8034" y="2640"/>
                  </a:lnTo>
                  <a:lnTo>
                    <a:pt x="8034" y="2640"/>
                  </a:lnTo>
                  <a:lnTo>
                    <a:pt x="8034" y="2640"/>
                  </a:lnTo>
                  <a:lnTo>
                    <a:pt x="8034" y="2640"/>
                  </a:lnTo>
                  <a:lnTo>
                    <a:pt x="8034" y="2640"/>
                  </a:lnTo>
                  <a:lnTo>
                    <a:pt x="8015" y="2621"/>
                  </a:lnTo>
                  <a:lnTo>
                    <a:pt x="8015" y="2621"/>
                  </a:lnTo>
                  <a:lnTo>
                    <a:pt x="8015" y="2621"/>
                  </a:lnTo>
                  <a:lnTo>
                    <a:pt x="8015" y="2621"/>
                  </a:lnTo>
                  <a:lnTo>
                    <a:pt x="8015" y="2621"/>
                  </a:lnTo>
                  <a:lnTo>
                    <a:pt x="8015" y="2621"/>
                  </a:lnTo>
                  <a:lnTo>
                    <a:pt x="7996" y="2621"/>
                  </a:lnTo>
                  <a:lnTo>
                    <a:pt x="7996" y="2621"/>
                  </a:lnTo>
                  <a:lnTo>
                    <a:pt x="7996" y="2621"/>
                  </a:lnTo>
                  <a:lnTo>
                    <a:pt x="7996" y="2621"/>
                  </a:lnTo>
                  <a:lnTo>
                    <a:pt x="7996" y="2621"/>
                  </a:lnTo>
                  <a:lnTo>
                    <a:pt x="7996" y="2621"/>
                  </a:lnTo>
                  <a:lnTo>
                    <a:pt x="7996" y="2602"/>
                  </a:lnTo>
                  <a:lnTo>
                    <a:pt x="7996" y="2602"/>
                  </a:lnTo>
                  <a:lnTo>
                    <a:pt x="7078" y="1913"/>
                  </a:lnTo>
                  <a:lnTo>
                    <a:pt x="6255" y="1225"/>
                  </a:lnTo>
                  <a:lnTo>
                    <a:pt x="5509" y="593"/>
                  </a:lnTo>
                  <a:lnTo>
                    <a:pt x="48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flipH="1">
              <a:off x="1372067" y="1021550"/>
              <a:ext cx="891695" cy="761835"/>
            </a:xfrm>
            <a:custGeom>
              <a:avLst/>
              <a:gdLst/>
              <a:ahLst/>
              <a:cxnLst/>
              <a:rect l="l" t="t" r="r" b="b"/>
              <a:pathLst>
                <a:path w="25880" h="22111" extrusionOk="0">
                  <a:moveTo>
                    <a:pt x="11094" y="1"/>
                  </a:moveTo>
                  <a:lnTo>
                    <a:pt x="10769" y="58"/>
                  </a:lnTo>
                  <a:lnTo>
                    <a:pt x="10444" y="173"/>
                  </a:lnTo>
                  <a:lnTo>
                    <a:pt x="10081" y="307"/>
                  </a:lnTo>
                  <a:lnTo>
                    <a:pt x="9679" y="498"/>
                  </a:lnTo>
                  <a:lnTo>
                    <a:pt x="8818" y="938"/>
                  </a:lnTo>
                  <a:lnTo>
                    <a:pt x="7977" y="1397"/>
                  </a:lnTo>
                  <a:lnTo>
                    <a:pt x="7154" y="1856"/>
                  </a:lnTo>
                  <a:lnTo>
                    <a:pt x="6332" y="2353"/>
                  </a:lnTo>
                  <a:lnTo>
                    <a:pt x="5529" y="2870"/>
                  </a:lnTo>
                  <a:lnTo>
                    <a:pt x="4744" y="3405"/>
                  </a:lnTo>
                  <a:lnTo>
                    <a:pt x="3979" y="3979"/>
                  </a:lnTo>
                  <a:lnTo>
                    <a:pt x="3214" y="4553"/>
                  </a:lnTo>
                  <a:lnTo>
                    <a:pt x="2487" y="5165"/>
                  </a:lnTo>
                  <a:lnTo>
                    <a:pt x="1780" y="5815"/>
                  </a:lnTo>
                  <a:lnTo>
                    <a:pt x="1091" y="6465"/>
                  </a:lnTo>
                  <a:lnTo>
                    <a:pt x="422" y="7154"/>
                  </a:lnTo>
                  <a:lnTo>
                    <a:pt x="326" y="7288"/>
                  </a:lnTo>
                  <a:lnTo>
                    <a:pt x="230" y="7422"/>
                  </a:lnTo>
                  <a:lnTo>
                    <a:pt x="154" y="7556"/>
                  </a:lnTo>
                  <a:lnTo>
                    <a:pt x="97" y="7690"/>
                  </a:lnTo>
                  <a:lnTo>
                    <a:pt x="58" y="7823"/>
                  </a:lnTo>
                  <a:lnTo>
                    <a:pt x="20" y="7976"/>
                  </a:lnTo>
                  <a:lnTo>
                    <a:pt x="1" y="8110"/>
                  </a:lnTo>
                  <a:lnTo>
                    <a:pt x="1" y="8263"/>
                  </a:lnTo>
                  <a:lnTo>
                    <a:pt x="20" y="8569"/>
                  </a:lnTo>
                  <a:lnTo>
                    <a:pt x="97" y="8895"/>
                  </a:lnTo>
                  <a:lnTo>
                    <a:pt x="192" y="9201"/>
                  </a:lnTo>
                  <a:lnTo>
                    <a:pt x="326" y="9526"/>
                  </a:lnTo>
                  <a:lnTo>
                    <a:pt x="479" y="9851"/>
                  </a:lnTo>
                  <a:lnTo>
                    <a:pt x="651" y="10157"/>
                  </a:lnTo>
                  <a:lnTo>
                    <a:pt x="843" y="10463"/>
                  </a:lnTo>
                  <a:lnTo>
                    <a:pt x="1034" y="10769"/>
                  </a:lnTo>
                  <a:lnTo>
                    <a:pt x="1416" y="11324"/>
                  </a:lnTo>
                  <a:lnTo>
                    <a:pt x="1780" y="11802"/>
                  </a:lnTo>
                  <a:lnTo>
                    <a:pt x="2086" y="12203"/>
                  </a:lnTo>
                  <a:lnTo>
                    <a:pt x="2392" y="12567"/>
                  </a:lnTo>
                  <a:lnTo>
                    <a:pt x="2717" y="12930"/>
                  </a:lnTo>
                  <a:lnTo>
                    <a:pt x="3061" y="13294"/>
                  </a:lnTo>
                  <a:lnTo>
                    <a:pt x="3405" y="13619"/>
                  </a:lnTo>
                  <a:lnTo>
                    <a:pt x="3769" y="13944"/>
                  </a:lnTo>
                  <a:lnTo>
                    <a:pt x="4132" y="14269"/>
                  </a:lnTo>
                  <a:lnTo>
                    <a:pt x="4515" y="14556"/>
                  </a:lnTo>
                  <a:lnTo>
                    <a:pt x="4553" y="13982"/>
                  </a:lnTo>
                  <a:lnTo>
                    <a:pt x="4591" y="13408"/>
                  </a:lnTo>
                  <a:lnTo>
                    <a:pt x="4630" y="12261"/>
                  </a:lnTo>
                  <a:lnTo>
                    <a:pt x="4974" y="12146"/>
                  </a:lnTo>
                  <a:lnTo>
                    <a:pt x="5318" y="12012"/>
                  </a:lnTo>
                  <a:lnTo>
                    <a:pt x="5662" y="11859"/>
                  </a:lnTo>
                  <a:lnTo>
                    <a:pt x="6007" y="11706"/>
                  </a:lnTo>
                  <a:lnTo>
                    <a:pt x="6332" y="11534"/>
                  </a:lnTo>
                  <a:lnTo>
                    <a:pt x="6657" y="11362"/>
                  </a:lnTo>
                  <a:lnTo>
                    <a:pt x="6963" y="11151"/>
                  </a:lnTo>
                  <a:lnTo>
                    <a:pt x="7269" y="10960"/>
                  </a:lnTo>
                  <a:lnTo>
                    <a:pt x="7575" y="10731"/>
                  </a:lnTo>
                  <a:lnTo>
                    <a:pt x="7862" y="10501"/>
                  </a:lnTo>
                  <a:lnTo>
                    <a:pt x="8149" y="10253"/>
                  </a:lnTo>
                  <a:lnTo>
                    <a:pt x="8417" y="10004"/>
                  </a:lnTo>
                  <a:lnTo>
                    <a:pt x="8684" y="9755"/>
                  </a:lnTo>
                  <a:lnTo>
                    <a:pt x="8933" y="9468"/>
                  </a:lnTo>
                  <a:lnTo>
                    <a:pt x="9182" y="9201"/>
                  </a:lnTo>
                  <a:lnTo>
                    <a:pt x="9411" y="8895"/>
                  </a:lnTo>
                  <a:lnTo>
                    <a:pt x="10291" y="9698"/>
                  </a:lnTo>
                  <a:lnTo>
                    <a:pt x="10788" y="10138"/>
                  </a:lnTo>
                  <a:lnTo>
                    <a:pt x="11343" y="10597"/>
                  </a:lnTo>
                  <a:lnTo>
                    <a:pt x="11936" y="11056"/>
                  </a:lnTo>
                  <a:lnTo>
                    <a:pt x="12567" y="11534"/>
                  </a:lnTo>
                  <a:lnTo>
                    <a:pt x="13236" y="12012"/>
                  </a:lnTo>
                  <a:lnTo>
                    <a:pt x="13925" y="12471"/>
                  </a:lnTo>
                  <a:lnTo>
                    <a:pt x="14652" y="12930"/>
                  </a:lnTo>
                  <a:lnTo>
                    <a:pt x="15398" y="13370"/>
                  </a:lnTo>
                  <a:lnTo>
                    <a:pt x="16163" y="13791"/>
                  </a:lnTo>
                  <a:lnTo>
                    <a:pt x="16947" y="14173"/>
                  </a:lnTo>
                  <a:lnTo>
                    <a:pt x="17769" y="14537"/>
                  </a:lnTo>
                  <a:lnTo>
                    <a:pt x="18171" y="14690"/>
                  </a:lnTo>
                  <a:lnTo>
                    <a:pt x="18592" y="14843"/>
                  </a:lnTo>
                  <a:lnTo>
                    <a:pt x="18994" y="14977"/>
                  </a:lnTo>
                  <a:lnTo>
                    <a:pt x="19414" y="15092"/>
                  </a:lnTo>
                  <a:lnTo>
                    <a:pt x="19835" y="15206"/>
                  </a:lnTo>
                  <a:lnTo>
                    <a:pt x="20256" y="15302"/>
                  </a:lnTo>
                  <a:lnTo>
                    <a:pt x="20256" y="15971"/>
                  </a:lnTo>
                  <a:lnTo>
                    <a:pt x="20237" y="16316"/>
                  </a:lnTo>
                  <a:lnTo>
                    <a:pt x="20199" y="16660"/>
                  </a:lnTo>
                  <a:lnTo>
                    <a:pt x="20160" y="17004"/>
                  </a:lnTo>
                  <a:lnTo>
                    <a:pt x="20103" y="17348"/>
                  </a:lnTo>
                  <a:lnTo>
                    <a:pt x="20026" y="17674"/>
                  </a:lnTo>
                  <a:lnTo>
                    <a:pt x="19912" y="17999"/>
                  </a:lnTo>
                  <a:lnTo>
                    <a:pt x="19816" y="18305"/>
                  </a:lnTo>
                  <a:lnTo>
                    <a:pt x="19682" y="18592"/>
                  </a:lnTo>
                  <a:lnTo>
                    <a:pt x="19510" y="18859"/>
                  </a:lnTo>
                  <a:lnTo>
                    <a:pt x="19338" y="19108"/>
                  </a:lnTo>
                  <a:lnTo>
                    <a:pt x="19147" y="19319"/>
                  </a:lnTo>
                  <a:lnTo>
                    <a:pt x="18917" y="19510"/>
                  </a:lnTo>
                  <a:lnTo>
                    <a:pt x="18668" y="19663"/>
                  </a:lnTo>
                  <a:lnTo>
                    <a:pt x="18535" y="19720"/>
                  </a:lnTo>
                  <a:lnTo>
                    <a:pt x="18401" y="19778"/>
                  </a:lnTo>
                  <a:lnTo>
                    <a:pt x="18248" y="19816"/>
                  </a:lnTo>
                  <a:lnTo>
                    <a:pt x="18095" y="19854"/>
                  </a:lnTo>
                  <a:lnTo>
                    <a:pt x="17922" y="19873"/>
                  </a:lnTo>
                  <a:lnTo>
                    <a:pt x="17769" y="19873"/>
                  </a:lnTo>
                  <a:lnTo>
                    <a:pt x="17597" y="19854"/>
                  </a:lnTo>
                  <a:lnTo>
                    <a:pt x="17444" y="19835"/>
                  </a:lnTo>
                  <a:lnTo>
                    <a:pt x="17138" y="19758"/>
                  </a:lnTo>
                  <a:lnTo>
                    <a:pt x="17100" y="20103"/>
                  </a:lnTo>
                  <a:lnTo>
                    <a:pt x="17024" y="20619"/>
                  </a:lnTo>
                  <a:lnTo>
                    <a:pt x="16928" y="21136"/>
                  </a:lnTo>
                  <a:lnTo>
                    <a:pt x="16794" y="21633"/>
                  </a:lnTo>
                  <a:lnTo>
                    <a:pt x="16622" y="22111"/>
                  </a:lnTo>
                  <a:lnTo>
                    <a:pt x="16890" y="22073"/>
                  </a:lnTo>
                  <a:lnTo>
                    <a:pt x="17138" y="21996"/>
                  </a:lnTo>
                  <a:lnTo>
                    <a:pt x="17655" y="21843"/>
                  </a:lnTo>
                  <a:lnTo>
                    <a:pt x="18133" y="21652"/>
                  </a:lnTo>
                  <a:lnTo>
                    <a:pt x="18611" y="21422"/>
                  </a:lnTo>
                  <a:lnTo>
                    <a:pt x="19089" y="21174"/>
                  </a:lnTo>
                  <a:lnTo>
                    <a:pt x="19529" y="20868"/>
                  </a:lnTo>
                  <a:lnTo>
                    <a:pt x="19950" y="20562"/>
                  </a:lnTo>
                  <a:lnTo>
                    <a:pt x="20371" y="20217"/>
                  </a:lnTo>
                  <a:lnTo>
                    <a:pt x="20715" y="19892"/>
                  </a:lnTo>
                  <a:lnTo>
                    <a:pt x="21059" y="19548"/>
                  </a:lnTo>
                  <a:lnTo>
                    <a:pt x="21384" y="19204"/>
                  </a:lnTo>
                  <a:lnTo>
                    <a:pt x="21709" y="18840"/>
                  </a:lnTo>
                  <a:lnTo>
                    <a:pt x="21996" y="18458"/>
                  </a:lnTo>
                  <a:lnTo>
                    <a:pt x="22283" y="18075"/>
                  </a:lnTo>
                  <a:lnTo>
                    <a:pt x="22551" y="17674"/>
                  </a:lnTo>
                  <a:lnTo>
                    <a:pt x="22800" y="17272"/>
                  </a:lnTo>
                  <a:lnTo>
                    <a:pt x="23048" y="16851"/>
                  </a:lnTo>
                  <a:lnTo>
                    <a:pt x="23278" y="16430"/>
                  </a:lnTo>
                  <a:lnTo>
                    <a:pt x="23507" y="16010"/>
                  </a:lnTo>
                  <a:lnTo>
                    <a:pt x="23718" y="15570"/>
                  </a:lnTo>
                  <a:lnTo>
                    <a:pt x="24119" y="14690"/>
                  </a:lnTo>
                  <a:lnTo>
                    <a:pt x="24464" y="13810"/>
                  </a:lnTo>
                  <a:lnTo>
                    <a:pt x="24808" y="12892"/>
                  </a:lnTo>
                  <a:lnTo>
                    <a:pt x="25114" y="11955"/>
                  </a:lnTo>
                  <a:lnTo>
                    <a:pt x="25401" y="11018"/>
                  </a:lnTo>
                  <a:lnTo>
                    <a:pt x="25669" y="10061"/>
                  </a:lnTo>
                  <a:lnTo>
                    <a:pt x="25803" y="9640"/>
                  </a:lnTo>
                  <a:lnTo>
                    <a:pt x="25841" y="9468"/>
                  </a:lnTo>
                  <a:lnTo>
                    <a:pt x="25879" y="9296"/>
                  </a:lnTo>
                  <a:lnTo>
                    <a:pt x="25879" y="9124"/>
                  </a:lnTo>
                  <a:lnTo>
                    <a:pt x="25841" y="8952"/>
                  </a:lnTo>
                  <a:lnTo>
                    <a:pt x="25803" y="8761"/>
                  </a:lnTo>
                  <a:lnTo>
                    <a:pt x="25707" y="8569"/>
                  </a:lnTo>
                  <a:lnTo>
                    <a:pt x="25573" y="8359"/>
                  </a:lnTo>
                  <a:lnTo>
                    <a:pt x="25439" y="8168"/>
                  </a:lnTo>
                  <a:lnTo>
                    <a:pt x="25267" y="7976"/>
                  </a:lnTo>
                  <a:lnTo>
                    <a:pt x="25095" y="7785"/>
                  </a:lnTo>
                  <a:lnTo>
                    <a:pt x="24387" y="7058"/>
                  </a:lnTo>
                  <a:lnTo>
                    <a:pt x="23775" y="6446"/>
                  </a:lnTo>
                  <a:lnTo>
                    <a:pt x="23144" y="5853"/>
                  </a:lnTo>
                  <a:lnTo>
                    <a:pt x="22494" y="5299"/>
                  </a:lnTo>
                  <a:lnTo>
                    <a:pt x="21824" y="4744"/>
                  </a:lnTo>
                  <a:lnTo>
                    <a:pt x="21136" y="4228"/>
                  </a:lnTo>
                  <a:lnTo>
                    <a:pt x="20447" y="3730"/>
                  </a:lnTo>
                  <a:lnTo>
                    <a:pt x="19720" y="3252"/>
                  </a:lnTo>
                  <a:lnTo>
                    <a:pt x="18974" y="2793"/>
                  </a:lnTo>
                  <a:lnTo>
                    <a:pt x="18228" y="2372"/>
                  </a:lnTo>
                  <a:lnTo>
                    <a:pt x="17463" y="1990"/>
                  </a:lnTo>
                  <a:lnTo>
                    <a:pt x="16679" y="1607"/>
                  </a:lnTo>
                  <a:lnTo>
                    <a:pt x="15876" y="1282"/>
                  </a:lnTo>
                  <a:lnTo>
                    <a:pt x="15073" y="957"/>
                  </a:lnTo>
                  <a:lnTo>
                    <a:pt x="14269" y="670"/>
                  </a:lnTo>
                  <a:lnTo>
                    <a:pt x="13447" y="422"/>
                  </a:lnTo>
                  <a:lnTo>
                    <a:pt x="12605" y="192"/>
                  </a:lnTo>
                  <a:lnTo>
                    <a:pt x="12165" y="96"/>
                  </a:lnTo>
                  <a:lnTo>
                    <a:pt x="11764" y="20"/>
                  </a:lnTo>
                  <a:lnTo>
                    <a:pt x="11419"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flipH="1">
              <a:off x="1372067" y="1021550"/>
              <a:ext cx="891695" cy="761835"/>
            </a:xfrm>
            <a:custGeom>
              <a:avLst/>
              <a:gdLst/>
              <a:ahLst/>
              <a:cxnLst/>
              <a:rect l="l" t="t" r="r" b="b"/>
              <a:pathLst>
                <a:path w="25880" h="22111" fill="none" extrusionOk="0">
                  <a:moveTo>
                    <a:pt x="25707" y="8569"/>
                  </a:moveTo>
                  <a:lnTo>
                    <a:pt x="25707" y="8569"/>
                  </a:lnTo>
                  <a:lnTo>
                    <a:pt x="25573" y="8359"/>
                  </a:lnTo>
                  <a:lnTo>
                    <a:pt x="25439" y="8168"/>
                  </a:lnTo>
                  <a:lnTo>
                    <a:pt x="25267" y="7976"/>
                  </a:lnTo>
                  <a:lnTo>
                    <a:pt x="25095" y="7785"/>
                  </a:lnTo>
                  <a:lnTo>
                    <a:pt x="24387" y="7058"/>
                  </a:lnTo>
                  <a:lnTo>
                    <a:pt x="24387" y="7058"/>
                  </a:lnTo>
                  <a:lnTo>
                    <a:pt x="23775" y="6446"/>
                  </a:lnTo>
                  <a:lnTo>
                    <a:pt x="23144" y="5853"/>
                  </a:lnTo>
                  <a:lnTo>
                    <a:pt x="22494" y="5299"/>
                  </a:lnTo>
                  <a:lnTo>
                    <a:pt x="21824" y="4744"/>
                  </a:lnTo>
                  <a:lnTo>
                    <a:pt x="21136" y="4228"/>
                  </a:lnTo>
                  <a:lnTo>
                    <a:pt x="20447" y="3730"/>
                  </a:lnTo>
                  <a:lnTo>
                    <a:pt x="19720" y="3252"/>
                  </a:lnTo>
                  <a:lnTo>
                    <a:pt x="18974" y="2793"/>
                  </a:lnTo>
                  <a:lnTo>
                    <a:pt x="18228" y="2372"/>
                  </a:lnTo>
                  <a:lnTo>
                    <a:pt x="17463" y="1990"/>
                  </a:lnTo>
                  <a:lnTo>
                    <a:pt x="16679" y="1607"/>
                  </a:lnTo>
                  <a:lnTo>
                    <a:pt x="15876" y="1282"/>
                  </a:lnTo>
                  <a:lnTo>
                    <a:pt x="15073" y="957"/>
                  </a:lnTo>
                  <a:lnTo>
                    <a:pt x="14269" y="670"/>
                  </a:lnTo>
                  <a:lnTo>
                    <a:pt x="13447" y="422"/>
                  </a:lnTo>
                  <a:lnTo>
                    <a:pt x="12605" y="192"/>
                  </a:lnTo>
                  <a:lnTo>
                    <a:pt x="12605" y="192"/>
                  </a:lnTo>
                  <a:lnTo>
                    <a:pt x="12165" y="96"/>
                  </a:lnTo>
                  <a:lnTo>
                    <a:pt x="11764" y="20"/>
                  </a:lnTo>
                  <a:lnTo>
                    <a:pt x="11419" y="1"/>
                  </a:lnTo>
                  <a:lnTo>
                    <a:pt x="11094" y="1"/>
                  </a:lnTo>
                  <a:lnTo>
                    <a:pt x="10769" y="58"/>
                  </a:lnTo>
                  <a:lnTo>
                    <a:pt x="10444" y="173"/>
                  </a:lnTo>
                  <a:lnTo>
                    <a:pt x="10081" y="307"/>
                  </a:lnTo>
                  <a:lnTo>
                    <a:pt x="9679" y="498"/>
                  </a:lnTo>
                  <a:lnTo>
                    <a:pt x="9679" y="498"/>
                  </a:lnTo>
                  <a:lnTo>
                    <a:pt x="8818" y="938"/>
                  </a:lnTo>
                  <a:lnTo>
                    <a:pt x="7977" y="1397"/>
                  </a:lnTo>
                  <a:lnTo>
                    <a:pt x="7154" y="1856"/>
                  </a:lnTo>
                  <a:lnTo>
                    <a:pt x="6332" y="2353"/>
                  </a:lnTo>
                  <a:lnTo>
                    <a:pt x="6332" y="2353"/>
                  </a:lnTo>
                  <a:lnTo>
                    <a:pt x="5529" y="2870"/>
                  </a:lnTo>
                  <a:lnTo>
                    <a:pt x="4744" y="3405"/>
                  </a:lnTo>
                  <a:lnTo>
                    <a:pt x="3979" y="3979"/>
                  </a:lnTo>
                  <a:lnTo>
                    <a:pt x="3214" y="4553"/>
                  </a:lnTo>
                  <a:lnTo>
                    <a:pt x="2487" y="5165"/>
                  </a:lnTo>
                  <a:lnTo>
                    <a:pt x="1780" y="5815"/>
                  </a:lnTo>
                  <a:lnTo>
                    <a:pt x="1091" y="6465"/>
                  </a:lnTo>
                  <a:lnTo>
                    <a:pt x="422" y="7154"/>
                  </a:lnTo>
                  <a:lnTo>
                    <a:pt x="422" y="7154"/>
                  </a:lnTo>
                  <a:lnTo>
                    <a:pt x="326" y="7288"/>
                  </a:lnTo>
                  <a:lnTo>
                    <a:pt x="230" y="7422"/>
                  </a:lnTo>
                  <a:lnTo>
                    <a:pt x="154" y="7556"/>
                  </a:lnTo>
                  <a:lnTo>
                    <a:pt x="97" y="7690"/>
                  </a:lnTo>
                  <a:lnTo>
                    <a:pt x="58" y="7823"/>
                  </a:lnTo>
                  <a:lnTo>
                    <a:pt x="20" y="7976"/>
                  </a:lnTo>
                  <a:lnTo>
                    <a:pt x="1" y="8110"/>
                  </a:lnTo>
                  <a:lnTo>
                    <a:pt x="1" y="8263"/>
                  </a:lnTo>
                  <a:lnTo>
                    <a:pt x="20" y="8569"/>
                  </a:lnTo>
                  <a:lnTo>
                    <a:pt x="97" y="8895"/>
                  </a:lnTo>
                  <a:lnTo>
                    <a:pt x="192" y="9201"/>
                  </a:lnTo>
                  <a:lnTo>
                    <a:pt x="326" y="9526"/>
                  </a:lnTo>
                  <a:lnTo>
                    <a:pt x="479" y="9851"/>
                  </a:lnTo>
                  <a:lnTo>
                    <a:pt x="651" y="10157"/>
                  </a:lnTo>
                  <a:lnTo>
                    <a:pt x="843" y="10463"/>
                  </a:lnTo>
                  <a:lnTo>
                    <a:pt x="1034" y="10769"/>
                  </a:lnTo>
                  <a:lnTo>
                    <a:pt x="1416" y="11324"/>
                  </a:lnTo>
                  <a:lnTo>
                    <a:pt x="1780" y="11802"/>
                  </a:lnTo>
                  <a:lnTo>
                    <a:pt x="1780" y="11802"/>
                  </a:lnTo>
                  <a:lnTo>
                    <a:pt x="2086" y="12203"/>
                  </a:lnTo>
                  <a:lnTo>
                    <a:pt x="2392" y="12567"/>
                  </a:lnTo>
                  <a:lnTo>
                    <a:pt x="2717" y="12930"/>
                  </a:lnTo>
                  <a:lnTo>
                    <a:pt x="3061" y="13294"/>
                  </a:lnTo>
                  <a:lnTo>
                    <a:pt x="3405" y="13619"/>
                  </a:lnTo>
                  <a:lnTo>
                    <a:pt x="3769" y="13944"/>
                  </a:lnTo>
                  <a:lnTo>
                    <a:pt x="4132" y="14269"/>
                  </a:lnTo>
                  <a:lnTo>
                    <a:pt x="4515" y="14556"/>
                  </a:lnTo>
                  <a:lnTo>
                    <a:pt x="4515" y="14556"/>
                  </a:lnTo>
                  <a:lnTo>
                    <a:pt x="4553" y="13982"/>
                  </a:lnTo>
                  <a:lnTo>
                    <a:pt x="4591" y="13408"/>
                  </a:lnTo>
                  <a:lnTo>
                    <a:pt x="4630" y="12261"/>
                  </a:lnTo>
                  <a:lnTo>
                    <a:pt x="4630" y="12261"/>
                  </a:lnTo>
                  <a:lnTo>
                    <a:pt x="4630" y="12261"/>
                  </a:lnTo>
                  <a:lnTo>
                    <a:pt x="4974" y="12146"/>
                  </a:lnTo>
                  <a:lnTo>
                    <a:pt x="5318" y="12012"/>
                  </a:lnTo>
                  <a:lnTo>
                    <a:pt x="5662" y="11859"/>
                  </a:lnTo>
                  <a:lnTo>
                    <a:pt x="6007" y="11706"/>
                  </a:lnTo>
                  <a:lnTo>
                    <a:pt x="6332" y="11534"/>
                  </a:lnTo>
                  <a:lnTo>
                    <a:pt x="6657" y="11362"/>
                  </a:lnTo>
                  <a:lnTo>
                    <a:pt x="6963" y="11151"/>
                  </a:lnTo>
                  <a:lnTo>
                    <a:pt x="7269" y="10960"/>
                  </a:lnTo>
                  <a:lnTo>
                    <a:pt x="7575" y="10731"/>
                  </a:lnTo>
                  <a:lnTo>
                    <a:pt x="7862" y="10501"/>
                  </a:lnTo>
                  <a:lnTo>
                    <a:pt x="8149" y="10253"/>
                  </a:lnTo>
                  <a:lnTo>
                    <a:pt x="8417" y="10004"/>
                  </a:lnTo>
                  <a:lnTo>
                    <a:pt x="8684" y="9755"/>
                  </a:lnTo>
                  <a:lnTo>
                    <a:pt x="8933" y="9468"/>
                  </a:lnTo>
                  <a:lnTo>
                    <a:pt x="9182" y="9201"/>
                  </a:lnTo>
                  <a:lnTo>
                    <a:pt x="9411" y="8895"/>
                  </a:lnTo>
                  <a:lnTo>
                    <a:pt x="9411" y="8895"/>
                  </a:lnTo>
                  <a:lnTo>
                    <a:pt x="9411" y="8895"/>
                  </a:lnTo>
                  <a:lnTo>
                    <a:pt x="10291" y="9698"/>
                  </a:lnTo>
                  <a:lnTo>
                    <a:pt x="10788" y="10138"/>
                  </a:lnTo>
                  <a:lnTo>
                    <a:pt x="11343" y="10597"/>
                  </a:lnTo>
                  <a:lnTo>
                    <a:pt x="11936" y="11056"/>
                  </a:lnTo>
                  <a:lnTo>
                    <a:pt x="12567" y="11534"/>
                  </a:lnTo>
                  <a:lnTo>
                    <a:pt x="13236" y="12012"/>
                  </a:lnTo>
                  <a:lnTo>
                    <a:pt x="13925" y="12471"/>
                  </a:lnTo>
                  <a:lnTo>
                    <a:pt x="14652" y="12930"/>
                  </a:lnTo>
                  <a:lnTo>
                    <a:pt x="15398" y="13370"/>
                  </a:lnTo>
                  <a:lnTo>
                    <a:pt x="16163" y="13791"/>
                  </a:lnTo>
                  <a:lnTo>
                    <a:pt x="16947" y="14173"/>
                  </a:lnTo>
                  <a:lnTo>
                    <a:pt x="17769" y="14537"/>
                  </a:lnTo>
                  <a:lnTo>
                    <a:pt x="18171" y="14690"/>
                  </a:lnTo>
                  <a:lnTo>
                    <a:pt x="18592" y="14843"/>
                  </a:lnTo>
                  <a:lnTo>
                    <a:pt x="18994" y="14977"/>
                  </a:lnTo>
                  <a:lnTo>
                    <a:pt x="19414" y="15092"/>
                  </a:lnTo>
                  <a:lnTo>
                    <a:pt x="19835" y="15206"/>
                  </a:lnTo>
                  <a:lnTo>
                    <a:pt x="20256" y="15302"/>
                  </a:lnTo>
                  <a:lnTo>
                    <a:pt x="20256" y="15302"/>
                  </a:lnTo>
                  <a:lnTo>
                    <a:pt x="20256" y="15971"/>
                  </a:lnTo>
                  <a:lnTo>
                    <a:pt x="20237" y="16316"/>
                  </a:lnTo>
                  <a:lnTo>
                    <a:pt x="20199" y="16660"/>
                  </a:lnTo>
                  <a:lnTo>
                    <a:pt x="20160" y="17004"/>
                  </a:lnTo>
                  <a:lnTo>
                    <a:pt x="20103" y="17348"/>
                  </a:lnTo>
                  <a:lnTo>
                    <a:pt x="20026" y="17674"/>
                  </a:lnTo>
                  <a:lnTo>
                    <a:pt x="19912" y="17999"/>
                  </a:lnTo>
                  <a:lnTo>
                    <a:pt x="19816" y="18305"/>
                  </a:lnTo>
                  <a:lnTo>
                    <a:pt x="19682" y="18592"/>
                  </a:lnTo>
                  <a:lnTo>
                    <a:pt x="19510" y="18859"/>
                  </a:lnTo>
                  <a:lnTo>
                    <a:pt x="19338" y="19108"/>
                  </a:lnTo>
                  <a:lnTo>
                    <a:pt x="19147" y="19319"/>
                  </a:lnTo>
                  <a:lnTo>
                    <a:pt x="18917" y="19510"/>
                  </a:lnTo>
                  <a:lnTo>
                    <a:pt x="18668" y="19663"/>
                  </a:lnTo>
                  <a:lnTo>
                    <a:pt x="18535" y="19720"/>
                  </a:lnTo>
                  <a:lnTo>
                    <a:pt x="18401" y="19778"/>
                  </a:lnTo>
                  <a:lnTo>
                    <a:pt x="18401" y="19778"/>
                  </a:lnTo>
                  <a:lnTo>
                    <a:pt x="18248" y="19816"/>
                  </a:lnTo>
                  <a:lnTo>
                    <a:pt x="18095" y="19854"/>
                  </a:lnTo>
                  <a:lnTo>
                    <a:pt x="17922" y="19873"/>
                  </a:lnTo>
                  <a:lnTo>
                    <a:pt x="17769" y="19873"/>
                  </a:lnTo>
                  <a:lnTo>
                    <a:pt x="17597" y="19854"/>
                  </a:lnTo>
                  <a:lnTo>
                    <a:pt x="17444" y="19835"/>
                  </a:lnTo>
                  <a:lnTo>
                    <a:pt x="17138" y="19758"/>
                  </a:lnTo>
                  <a:lnTo>
                    <a:pt x="17138" y="19758"/>
                  </a:lnTo>
                  <a:lnTo>
                    <a:pt x="17100" y="20103"/>
                  </a:lnTo>
                  <a:lnTo>
                    <a:pt x="17100" y="20103"/>
                  </a:lnTo>
                  <a:lnTo>
                    <a:pt x="17024" y="20619"/>
                  </a:lnTo>
                  <a:lnTo>
                    <a:pt x="16928" y="21136"/>
                  </a:lnTo>
                  <a:lnTo>
                    <a:pt x="16794" y="21633"/>
                  </a:lnTo>
                  <a:lnTo>
                    <a:pt x="16622" y="22111"/>
                  </a:lnTo>
                  <a:lnTo>
                    <a:pt x="16622" y="22111"/>
                  </a:lnTo>
                  <a:lnTo>
                    <a:pt x="16890" y="22073"/>
                  </a:lnTo>
                  <a:lnTo>
                    <a:pt x="17138" y="21996"/>
                  </a:lnTo>
                  <a:lnTo>
                    <a:pt x="17655" y="21843"/>
                  </a:lnTo>
                  <a:lnTo>
                    <a:pt x="18133" y="21652"/>
                  </a:lnTo>
                  <a:lnTo>
                    <a:pt x="18611" y="21422"/>
                  </a:lnTo>
                  <a:lnTo>
                    <a:pt x="19089" y="21174"/>
                  </a:lnTo>
                  <a:lnTo>
                    <a:pt x="19529" y="20868"/>
                  </a:lnTo>
                  <a:lnTo>
                    <a:pt x="19950" y="20562"/>
                  </a:lnTo>
                  <a:lnTo>
                    <a:pt x="20371" y="20217"/>
                  </a:lnTo>
                  <a:lnTo>
                    <a:pt x="20371" y="20217"/>
                  </a:lnTo>
                  <a:lnTo>
                    <a:pt x="20715" y="19892"/>
                  </a:lnTo>
                  <a:lnTo>
                    <a:pt x="21059" y="19548"/>
                  </a:lnTo>
                  <a:lnTo>
                    <a:pt x="21384" y="19204"/>
                  </a:lnTo>
                  <a:lnTo>
                    <a:pt x="21709" y="18840"/>
                  </a:lnTo>
                  <a:lnTo>
                    <a:pt x="21996" y="18458"/>
                  </a:lnTo>
                  <a:lnTo>
                    <a:pt x="22283" y="18075"/>
                  </a:lnTo>
                  <a:lnTo>
                    <a:pt x="22551" y="17674"/>
                  </a:lnTo>
                  <a:lnTo>
                    <a:pt x="22800" y="17272"/>
                  </a:lnTo>
                  <a:lnTo>
                    <a:pt x="23048" y="16851"/>
                  </a:lnTo>
                  <a:lnTo>
                    <a:pt x="23278" y="16430"/>
                  </a:lnTo>
                  <a:lnTo>
                    <a:pt x="23507" y="16010"/>
                  </a:lnTo>
                  <a:lnTo>
                    <a:pt x="23718" y="15570"/>
                  </a:lnTo>
                  <a:lnTo>
                    <a:pt x="24119" y="14690"/>
                  </a:lnTo>
                  <a:lnTo>
                    <a:pt x="24464" y="13810"/>
                  </a:lnTo>
                  <a:lnTo>
                    <a:pt x="24464" y="13810"/>
                  </a:lnTo>
                  <a:lnTo>
                    <a:pt x="24808" y="12892"/>
                  </a:lnTo>
                  <a:lnTo>
                    <a:pt x="25114" y="11955"/>
                  </a:lnTo>
                  <a:lnTo>
                    <a:pt x="25401" y="11018"/>
                  </a:lnTo>
                  <a:lnTo>
                    <a:pt x="25669" y="10061"/>
                  </a:lnTo>
                  <a:lnTo>
                    <a:pt x="25669" y="10061"/>
                  </a:lnTo>
                  <a:lnTo>
                    <a:pt x="25803" y="9640"/>
                  </a:lnTo>
                  <a:lnTo>
                    <a:pt x="25841" y="9468"/>
                  </a:lnTo>
                  <a:lnTo>
                    <a:pt x="25879" y="9296"/>
                  </a:lnTo>
                  <a:lnTo>
                    <a:pt x="25879" y="9124"/>
                  </a:lnTo>
                  <a:lnTo>
                    <a:pt x="25841" y="8952"/>
                  </a:lnTo>
                  <a:lnTo>
                    <a:pt x="25803" y="8761"/>
                  </a:lnTo>
                  <a:lnTo>
                    <a:pt x="25707" y="8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flipH="1">
              <a:off x="2202431" y="1426856"/>
              <a:ext cx="689" cy="1344"/>
            </a:xfrm>
            <a:custGeom>
              <a:avLst/>
              <a:gdLst/>
              <a:ahLst/>
              <a:cxnLst/>
              <a:rect l="l" t="t" r="r" b="b"/>
              <a:pathLst>
                <a:path w="20" h="39" extrusionOk="0">
                  <a:moveTo>
                    <a:pt x="20" y="39"/>
                  </a:moveTo>
                  <a:lnTo>
                    <a:pt x="20" y="39"/>
                  </a:lnTo>
                  <a:lnTo>
                    <a:pt x="20" y="39"/>
                  </a:lnTo>
                  <a:lnTo>
                    <a:pt x="20" y="39"/>
                  </a:lnTo>
                  <a:lnTo>
                    <a:pt x="20" y="39"/>
                  </a:lnTo>
                  <a:close/>
                  <a:moveTo>
                    <a:pt x="1" y="20"/>
                  </a:moveTo>
                  <a:lnTo>
                    <a:pt x="1" y="20"/>
                  </a:lnTo>
                  <a:lnTo>
                    <a:pt x="20" y="39"/>
                  </a:lnTo>
                  <a:lnTo>
                    <a:pt x="20" y="39"/>
                  </a:lnTo>
                  <a:lnTo>
                    <a:pt x="1" y="20"/>
                  </a:lnTo>
                  <a:close/>
                  <a:moveTo>
                    <a:pt x="1" y="1"/>
                  </a:moveTo>
                  <a:lnTo>
                    <a:pt x="1" y="1"/>
                  </a:lnTo>
                  <a:lnTo>
                    <a:pt x="1" y="20"/>
                  </a:lnTo>
                  <a:lnTo>
                    <a:pt x="1" y="20"/>
                  </a:lnTo>
                  <a:lnTo>
                    <a:pt x="1"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6"/>
            <p:cNvSpPr/>
            <p:nvPr/>
          </p:nvSpPr>
          <p:spPr>
            <a:xfrm flipH="1">
              <a:off x="2202431" y="1428165"/>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6"/>
            <p:cNvSpPr/>
            <p:nvPr/>
          </p:nvSpPr>
          <p:spPr>
            <a:xfrm flipH="1">
              <a:off x="2202431" y="1427510"/>
              <a:ext cx="689" cy="689"/>
            </a:xfrm>
            <a:custGeom>
              <a:avLst/>
              <a:gdLst/>
              <a:ahLst/>
              <a:cxnLst/>
              <a:rect l="l" t="t" r="r" b="b"/>
              <a:pathLst>
                <a:path w="20" h="20" fill="none" extrusionOk="0">
                  <a:moveTo>
                    <a:pt x="1" y="1"/>
                  </a:moveTo>
                  <a:lnTo>
                    <a:pt x="1" y="1"/>
                  </a:lnTo>
                  <a:lnTo>
                    <a:pt x="20" y="20"/>
                  </a:lnTo>
                  <a:lnTo>
                    <a:pt x="20"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6"/>
            <p:cNvSpPr/>
            <p:nvPr/>
          </p:nvSpPr>
          <p:spPr>
            <a:xfrm flipH="1">
              <a:off x="2203086" y="1426856"/>
              <a:ext cx="34" cy="68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6"/>
            <p:cNvSpPr/>
            <p:nvPr/>
          </p:nvSpPr>
          <p:spPr>
            <a:xfrm flipH="1">
              <a:off x="1376030" y="1186319"/>
              <a:ext cx="887733" cy="597071"/>
            </a:xfrm>
            <a:custGeom>
              <a:avLst/>
              <a:gdLst/>
              <a:ahLst/>
              <a:cxnLst/>
              <a:rect l="l" t="t" r="r" b="b"/>
              <a:pathLst>
                <a:path w="25765" h="17329" extrusionOk="0">
                  <a:moveTo>
                    <a:pt x="9296" y="0"/>
                  </a:moveTo>
                  <a:lnTo>
                    <a:pt x="9143" y="230"/>
                  </a:lnTo>
                  <a:lnTo>
                    <a:pt x="8952" y="440"/>
                  </a:lnTo>
                  <a:lnTo>
                    <a:pt x="8742" y="651"/>
                  </a:lnTo>
                  <a:lnTo>
                    <a:pt x="8531" y="842"/>
                  </a:lnTo>
                  <a:lnTo>
                    <a:pt x="8283" y="1033"/>
                  </a:lnTo>
                  <a:lnTo>
                    <a:pt x="8034" y="1205"/>
                  </a:lnTo>
                  <a:lnTo>
                    <a:pt x="7766" y="1377"/>
                  </a:lnTo>
                  <a:lnTo>
                    <a:pt x="7499" y="1530"/>
                  </a:lnTo>
                  <a:lnTo>
                    <a:pt x="7212" y="1683"/>
                  </a:lnTo>
                  <a:lnTo>
                    <a:pt x="6906" y="1817"/>
                  </a:lnTo>
                  <a:lnTo>
                    <a:pt x="6294" y="2047"/>
                  </a:lnTo>
                  <a:lnTo>
                    <a:pt x="5643" y="2276"/>
                  </a:lnTo>
                  <a:lnTo>
                    <a:pt x="4974" y="2449"/>
                  </a:lnTo>
                  <a:lnTo>
                    <a:pt x="4285" y="2602"/>
                  </a:lnTo>
                  <a:lnTo>
                    <a:pt x="3616" y="2716"/>
                  </a:lnTo>
                  <a:lnTo>
                    <a:pt x="2946" y="2831"/>
                  </a:lnTo>
                  <a:lnTo>
                    <a:pt x="2296" y="2908"/>
                  </a:lnTo>
                  <a:lnTo>
                    <a:pt x="1665" y="2965"/>
                  </a:lnTo>
                  <a:lnTo>
                    <a:pt x="1072" y="3003"/>
                  </a:lnTo>
                  <a:lnTo>
                    <a:pt x="58" y="3061"/>
                  </a:lnTo>
                  <a:lnTo>
                    <a:pt x="20" y="3290"/>
                  </a:lnTo>
                  <a:lnTo>
                    <a:pt x="1" y="3539"/>
                  </a:lnTo>
                  <a:lnTo>
                    <a:pt x="39" y="3807"/>
                  </a:lnTo>
                  <a:lnTo>
                    <a:pt x="77" y="4055"/>
                  </a:lnTo>
                  <a:lnTo>
                    <a:pt x="154" y="4323"/>
                  </a:lnTo>
                  <a:lnTo>
                    <a:pt x="250" y="4591"/>
                  </a:lnTo>
                  <a:lnTo>
                    <a:pt x="364" y="4858"/>
                  </a:lnTo>
                  <a:lnTo>
                    <a:pt x="498" y="5107"/>
                  </a:lnTo>
                  <a:lnTo>
                    <a:pt x="804" y="5624"/>
                  </a:lnTo>
                  <a:lnTo>
                    <a:pt x="1129" y="6121"/>
                  </a:lnTo>
                  <a:lnTo>
                    <a:pt x="1455" y="6580"/>
                  </a:lnTo>
                  <a:lnTo>
                    <a:pt x="1761" y="6982"/>
                  </a:lnTo>
                  <a:lnTo>
                    <a:pt x="1761" y="7001"/>
                  </a:lnTo>
                  <a:lnTo>
                    <a:pt x="1780" y="7020"/>
                  </a:lnTo>
                  <a:lnTo>
                    <a:pt x="2086" y="7421"/>
                  </a:lnTo>
                  <a:lnTo>
                    <a:pt x="2392" y="7785"/>
                  </a:lnTo>
                  <a:lnTo>
                    <a:pt x="2717" y="8148"/>
                  </a:lnTo>
                  <a:lnTo>
                    <a:pt x="3061" y="8512"/>
                  </a:lnTo>
                  <a:lnTo>
                    <a:pt x="3405" y="8837"/>
                  </a:lnTo>
                  <a:lnTo>
                    <a:pt x="3769" y="9162"/>
                  </a:lnTo>
                  <a:lnTo>
                    <a:pt x="4132" y="9487"/>
                  </a:lnTo>
                  <a:lnTo>
                    <a:pt x="4515" y="9774"/>
                  </a:lnTo>
                  <a:lnTo>
                    <a:pt x="4553" y="9200"/>
                  </a:lnTo>
                  <a:lnTo>
                    <a:pt x="4591" y="8626"/>
                  </a:lnTo>
                  <a:lnTo>
                    <a:pt x="4630" y="7479"/>
                  </a:lnTo>
                  <a:lnTo>
                    <a:pt x="4974" y="7364"/>
                  </a:lnTo>
                  <a:lnTo>
                    <a:pt x="5318" y="7230"/>
                  </a:lnTo>
                  <a:lnTo>
                    <a:pt x="5662" y="7077"/>
                  </a:lnTo>
                  <a:lnTo>
                    <a:pt x="6007" y="6924"/>
                  </a:lnTo>
                  <a:lnTo>
                    <a:pt x="6332" y="6752"/>
                  </a:lnTo>
                  <a:lnTo>
                    <a:pt x="6657" y="6580"/>
                  </a:lnTo>
                  <a:lnTo>
                    <a:pt x="6963" y="6369"/>
                  </a:lnTo>
                  <a:lnTo>
                    <a:pt x="7269" y="6178"/>
                  </a:lnTo>
                  <a:lnTo>
                    <a:pt x="7575" y="5949"/>
                  </a:lnTo>
                  <a:lnTo>
                    <a:pt x="7862" y="5719"/>
                  </a:lnTo>
                  <a:lnTo>
                    <a:pt x="8149" y="5471"/>
                  </a:lnTo>
                  <a:lnTo>
                    <a:pt x="8417" y="5222"/>
                  </a:lnTo>
                  <a:lnTo>
                    <a:pt x="8684" y="4973"/>
                  </a:lnTo>
                  <a:lnTo>
                    <a:pt x="8933" y="4686"/>
                  </a:lnTo>
                  <a:lnTo>
                    <a:pt x="9182" y="4419"/>
                  </a:lnTo>
                  <a:lnTo>
                    <a:pt x="9411" y="4113"/>
                  </a:lnTo>
                  <a:lnTo>
                    <a:pt x="10291" y="4916"/>
                  </a:lnTo>
                  <a:lnTo>
                    <a:pt x="10788" y="5356"/>
                  </a:lnTo>
                  <a:lnTo>
                    <a:pt x="11343" y="5815"/>
                  </a:lnTo>
                  <a:lnTo>
                    <a:pt x="11936" y="6274"/>
                  </a:lnTo>
                  <a:lnTo>
                    <a:pt x="12567" y="6752"/>
                  </a:lnTo>
                  <a:lnTo>
                    <a:pt x="13236" y="7230"/>
                  </a:lnTo>
                  <a:lnTo>
                    <a:pt x="13925" y="7689"/>
                  </a:lnTo>
                  <a:lnTo>
                    <a:pt x="14652" y="8148"/>
                  </a:lnTo>
                  <a:lnTo>
                    <a:pt x="15398" y="8588"/>
                  </a:lnTo>
                  <a:lnTo>
                    <a:pt x="16163" y="9009"/>
                  </a:lnTo>
                  <a:lnTo>
                    <a:pt x="16947" y="9391"/>
                  </a:lnTo>
                  <a:lnTo>
                    <a:pt x="17769" y="9755"/>
                  </a:lnTo>
                  <a:lnTo>
                    <a:pt x="18171" y="9908"/>
                  </a:lnTo>
                  <a:lnTo>
                    <a:pt x="18592" y="10061"/>
                  </a:lnTo>
                  <a:lnTo>
                    <a:pt x="18994" y="10195"/>
                  </a:lnTo>
                  <a:lnTo>
                    <a:pt x="19414" y="10310"/>
                  </a:lnTo>
                  <a:lnTo>
                    <a:pt x="19835" y="10424"/>
                  </a:lnTo>
                  <a:lnTo>
                    <a:pt x="20256" y="10520"/>
                  </a:lnTo>
                  <a:lnTo>
                    <a:pt x="20275" y="10788"/>
                  </a:lnTo>
                  <a:lnTo>
                    <a:pt x="20237" y="11419"/>
                  </a:lnTo>
                  <a:lnTo>
                    <a:pt x="20218" y="11744"/>
                  </a:lnTo>
                  <a:lnTo>
                    <a:pt x="20179" y="12069"/>
                  </a:lnTo>
                  <a:lnTo>
                    <a:pt x="20122" y="12394"/>
                  </a:lnTo>
                  <a:lnTo>
                    <a:pt x="20065" y="12719"/>
                  </a:lnTo>
                  <a:lnTo>
                    <a:pt x="19969" y="13026"/>
                  </a:lnTo>
                  <a:lnTo>
                    <a:pt x="19873" y="13332"/>
                  </a:lnTo>
                  <a:lnTo>
                    <a:pt x="19759" y="13618"/>
                  </a:lnTo>
                  <a:lnTo>
                    <a:pt x="19625" y="13886"/>
                  </a:lnTo>
                  <a:lnTo>
                    <a:pt x="19472" y="14135"/>
                  </a:lnTo>
                  <a:lnTo>
                    <a:pt x="19300" y="14364"/>
                  </a:lnTo>
                  <a:lnTo>
                    <a:pt x="19108" y="14575"/>
                  </a:lnTo>
                  <a:lnTo>
                    <a:pt x="18898" y="14747"/>
                  </a:lnTo>
                  <a:lnTo>
                    <a:pt x="18668" y="14881"/>
                  </a:lnTo>
                  <a:lnTo>
                    <a:pt x="18401" y="14996"/>
                  </a:lnTo>
                  <a:lnTo>
                    <a:pt x="18381" y="14996"/>
                  </a:lnTo>
                  <a:lnTo>
                    <a:pt x="18228" y="15034"/>
                  </a:lnTo>
                  <a:lnTo>
                    <a:pt x="18095" y="15072"/>
                  </a:lnTo>
                  <a:lnTo>
                    <a:pt x="17808" y="15091"/>
                  </a:lnTo>
                  <a:lnTo>
                    <a:pt x="17636" y="15091"/>
                  </a:lnTo>
                  <a:lnTo>
                    <a:pt x="17483" y="15072"/>
                  </a:lnTo>
                  <a:lnTo>
                    <a:pt x="17310" y="15034"/>
                  </a:lnTo>
                  <a:lnTo>
                    <a:pt x="17157" y="14996"/>
                  </a:lnTo>
                  <a:lnTo>
                    <a:pt x="17138" y="14976"/>
                  </a:lnTo>
                  <a:lnTo>
                    <a:pt x="17100" y="15321"/>
                  </a:lnTo>
                  <a:lnTo>
                    <a:pt x="17024" y="15837"/>
                  </a:lnTo>
                  <a:lnTo>
                    <a:pt x="16928" y="16354"/>
                  </a:lnTo>
                  <a:lnTo>
                    <a:pt x="16794" y="16851"/>
                  </a:lnTo>
                  <a:lnTo>
                    <a:pt x="16622" y="17329"/>
                  </a:lnTo>
                  <a:lnTo>
                    <a:pt x="16890" y="17291"/>
                  </a:lnTo>
                  <a:lnTo>
                    <a:pt x="17138" y="17214"/>
                  </a:lnTo>
                  <a:lnTo>
                    <a:pt x="17655" y="17061"/>
                  </a:lnTo>
                  <a:lnTo>
                    <a:pt x="18133" y="16870"/>
                  </a:lnTo>
                  <a:lnTo>
                    <a:pt x="18611" y="16640"/>
                  </a:lnTo>
                  <a:lnTo>
                    <a:pt x="19089" y="16392"/>
                  </a:lnTo>
                  <a:lnTo>
                    <a:pt x="19529" y="16086"/>
                  </a:lnTo>
                  <a:lnTo>
                    <a:pt x="19950" y="15780"/>
                  </a:lnTo>
                  <a:lnTo>
                    <a:pt x="20371" y="15435"/>
                  </a:lnTo>
                  <a:lnTo>
                    <a:pt x="20715" y="15110"/>
                  </a:lnTo>
                  <a:lnTo>
                    <a:pt x="21059" y="14766"/>
                  </a:lnTo>
                  <a:lnTo>
                    <a:pt x="21384" y="14422"/>
                  </a:lnTo>
                  <a:lnTo>
                    <a:pt x="21709" y="14058"/>
                  </a:lnTo>
                  <a:lnTo>
                    <a:pt x="21996" y="13676"/>
                  </a:lnTo>
                  <a:lnTo>
                    <a:pt x="22283" y="13293"/>
                  </a:lnTo>
                  <a:lnTo>
                    <a:pt x="22551" y="12892"/>
                  </a:lnTo>
                  <a:lnTo>
                    <a:pt x="22800" y="12490"/>
                  </a:lnTo>
                  <a:lnTo>
                    <a:pt x="23048" y="12069"/>
                  </a:lnTo>
                  <a:lnTo>
                    <a:pt x="23278" y="11648"/>
                  </a:lnTo>
                  <a:lnTo>
                    <a:pt x="23507" y="11228"/>
                  </a:lnTo>
                  <a:lnTo>
                    <a:pt x="23718" y="10788"/>
                  </a:lnTo>
                  <a:lnTo>
                    <a:pt x="24119" y="9908"/>
                  </a:lnTo>
                  <a:lnTo>
                    <a:pt x="24464" y="9028"/>
                  </a:lnTo>
                  <a:lnTo>
                    <a:pt x="24808" y="8110"/>
                  </a:lnTo>
                  <a:lnTo>
                    <a:pt x="25114" y="7173"/>
                  </a:lnTo>
                  <a:lnTo>
                    <a:pt x="25401" y="6236"/>
                  </a:lnTo>
                  <a:lnTo>
                    <a:pt x="25669" y="5279"/>
                  </a:lnTo>
                  <a:lnTo>
                    <a:pt x="25764" y="5012"/>
                  </a:lnTo>
                  <a:lnTo>
                    <a:pt x="25095" y="5107"/>
                  </a:lnTo>
                  <a:lnTo>
                    <a:pt x="24445" y="5165"/>
                  </a:lnTo>
                  <a:lnTo>
                    <a:pt x="23794" y="5222"/>
                  </a:lnTo>
                  <a:lnTo>
                    <a:pt x="23144" y="5222"/>
                  </a:lnTo>
                  <a:lnTo>
                    <a:pt x="22436" y="5203"/>
                  </a:lnTo>
                  <a:lnTo>
                    <a:pt x="21748" y="5165"/>
                  </a:lnTo>
                  <a:lnTo>
                    <a:pt x="21059" y="5088"/>
                  </a:lnTo>
                  <a:lnTo>
                    <a:pt x="20390" y="4992"/>
                  </a:lnTo>
                  <a:lnTo>
                    <a:pt x="19720" y="4878"/>
                  </a:lnTo>
                  <a:lnTo>
                    <a:pt x="19070" y="4744"/>
                  </a:lnTo>
                  <a:lnTo>
                    <a:pt x="18439" y="4591"/>
                  </a:lnTo>
                  <a:lnTo>
                    <a:pt x="17808" y="4399"/>
                  </a:lnTo>
                  <a:lnTo>
                    <a:pt x="17196" y="4208"/>
                  </a:lnTo>
                  <a:lnTo>
                    <a:pt x="16603" y="4017"/>
                  </a:lnTo>
                  <a:lnTo>
                    <a:pt x="16029" y="3787"/>
                  </a:lnTo>
                  <a:lnTo>
                    <a:pt x="15474" y="3577"/>
                  </a:lnTo>
                  <a:lnTo>
                    <a:pt x="14920" y="3328"/>
                  </a:lnTo>
                  <a:lnTo>
                    <a:pt x="14403" y="3099"/>
                  </a:lnTo>
                  <a:lnTo>
                    <a:pt x="13409" y="2602"/>
                  </a:lnTo>
                  <a:lnTo>
                    <a:pt x="12510" y="2123"/>
                  </a:lnTo>
                  <a:lnTo>
                    <a:pt x="11706" y="1645"/>
                  </a:lnTo>
                  <a:lnTo>
                    <a:pt x="10999" y="1205"/>
                  </a:lnTo>
                  <a:lnTo>
                    <a:pt x="10406" y="804"/>
                  </a:lnTo>
                  <a:lnTo>
                    <a:pt x="9928" y="479"/>
                  </a:lnTo>
                  <a:lnTo>
                    <a:pt x="9583" y="211"/>
                  </a:lnTo>
                  <a:lnTo>
                    <a:pt x="9296"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flipH="1">
              <a:off x="1376030" y="1186319"/>
              <a:ext cx="887733" cy="597071"/>
            </a:xfrm>
            <a:custGeom>
              <a:avLst/>
              <a:gdLst/>
              <a:ahLst/>
              <a:cxnLst/>
              <a:rect l="l" t="t" r="r" b="b"/>
              <a:pathLst>
                <a:path w="25765" h="17329" fill="none" extrusionOk="0">
                  <a:moveTo>
                    <a:pt x="9296" y="0"/>
                  </a:moveTo>
                  <a:lnTo>
                    <a:pt x="9296" y="0"/>
                  </a:lnTo>
                  <a:lnTo>
                    <a:pt x="9143" y="230"/>
                  </a:lnTo>
                  <a:lnTo>
                    <a:pt x="8952" y="440"/>
                  </a:lnTo>
                  <a:lnTo>
                    <a:pt x="8742" y="651"/>
                  </a:lnTo>
                  <a:lnTo>
                    <a:pt x="8531" y="842"/>
                  </a:lnTo>
                  <a:lnTo>
                    <a:pt x="8283" y="1033"/>
                  </a:lnTo>
                  <a:lnTo>
                    <a:pt x="8034" y="1205"/>
                  </a:lnTo>
                  <a:lnTo>
                    <a:pt x="7766" y="1377"/>
                  </a:lnTo>
                  <a:lnTo>
                    <a:pt x="7499" y="1530"/>
                  </a:lnTo>
                  <a:lnTo>
                    <a:pt x="7212" y="1683"/>
                  </a:lnTo>
                  <a:lnTo>
                    <a:pt x="6906" y="1817"/>
                  </a:lnTo>
                  <a:lnTo>
                    <a:pt x="6294" y="2047"/>
                  </a:lnTo>
                  <a:lnTo>
                    <a:pt x="5643" y="2276"/>
                  </a:lnTo>
                  <a:lnTo>
                    <a:pt x="4974" y="2449"/>
                  </a:lnTo>
                  <a:lnTo>
                    <a:pt x="4285" y="2602"/>
                  </a:lnTo>
                  <a:lnTo>
                    <a:pt x="3616" y="2716"/>
                  </a:lnTo>
                  <a:lnTo>
                    <a:pt x="2946" y="2831"/>
                  </a:lnTo>
                  <a:lnTo>
                    <a:pt x="2296" y="2908"/>
                  </a:lnTo>
                  <a:lnTo>
                    <a:pt x="1665" y="2965"/>
                  </a:lnTo>
                  <a:lnTo>
                    <a:pt x="1072" y="3003"/>
                  </a:lnTo>
                  <a:lnTo>
                    <a:pt x="58" y="3061"/>
                  </a:lnTo>
                  <a:lnTo>
                    <a:pt x="58" y="3061"/>
                  </a:lnTo>
                  <a:lnTo>
                    <a:pt x="20" y="3290"/>
                  </a:lnTo>
                  <a:lnTo>
                    <a:pt x="1" y="3539"/>
                  </a:lnTo>
                  <a:lnTo>
                    <a:pt x="39" y="3807"/>
                  </a:lnTo>
                  <a:lnTo>
                    <a:pt x="77" y="4055"/>
                  </a:lnTo>
                  <a:lnTo>
                    <a:pt x="154" y="4323"/>
                  </a:lnTo>
                  <a:lnTo>
                    <a:pt x="250" y="4591"/>
                  </a:lnTo>
                  <a:lnTo>
                    <a:pt x="364" y="4858"/>
                  </a:lnTo>
                  <a:lnTo>
                    <a:pt x="498" y="5107"/>
                  </a:lnTo>
                  <a:lnTo>
                    <a:pt x="804" y="5624"/>
                  </a:lnTo>
                  <a:lnTo>
                    <a:pt x="1129" y="6121"/>
                  </a:lnTo>
                  <a:lnTo>
                    <a:pt x="1455" y="6580"/>
                  </a:lnTo>
                  <a:lnTo>
                    <a:pt x="1761" y="6982"/>
                  </a:lnTo>
                  <a:lnTo>
                    <a:pt x="1761" y="6982"/>
                  </a:lnTo>
                  <a:lnTo>
                    <a:pt x="1761" y="7001"/>
                  </a:lnTo>
                  <a:lnTo>
                    <a:pt x="1761" y="7001"/>
                  </a:lnTo>
                  <a:lnTo>
                    <a:pt x="1761" y="7001"/>
                  </a:lnTo>
                  <a:lnTo>
                    <a:pt x="1761" y="7001"/>
                  </a:lnTo>
                  <a:lnTo>
                    <a:pt x="1780" y="7020"/>
                  </a:lnTo>
                  <a:lnTo>
                    <a:pt x="1780" y="7020"/>
                  </a:lnTo>
                  <a:lnTo>
                    <a:pt x="1780" y="7020"/>
                  </a:lnTo>
                  <a:lnTo>
                    <a:pt x="1780" y="7020"/>
                  </a:lnTo>
                  <a:lnTo>
                    <a:pt x="1780" y="7020"/>
                  </a:lnTo>
                  <a:lnTo>
                    <a:pt x="1780" y="7020"/>
                  </a:lnTo>
                  <a:lnTo>
                    <a:pt x="1780" y="7020"/>
                  </a:lnTo>
                  <a:lnTo>
                    <a:pt x="2086" y="7421"/>
                  </a:lnTo>
                  <a:lnTo>
                    <a:pt x="2392" y="7785"/>
                  </a:lnTo>
                  <a:lnTo>
                    <a:pt x="2717" y="8148"/>
                  </a:lnTo>
                  <a:lnTo>
                    <a:pt x="3061" y="8512"/>
                  </a:lnTo>
                  <a:lnTo>
                    <a:pt x="3405" y="8837"/>
                  </a:lnTo>
                  <a:lnTo>
                    <a:pt x="3769" y="9162"/>
                  </a:lnTo>
                  <a:lnTo>
                    <a:pt x="4132" y="9487"/>
                  </a:lnTo>
                  <a:lnTo>
                    <a:pt x="4515" y="9774"/>
                  </a:lnTo>
                  <a:lnTo>
                    <a:pt x="4515" y="9774"/>
                  </a:lnTo>
                  <a:lnTo>
                    <a:pt x="4553" y="9200"/>
                  </a:lnTo>
                  <a:lnTo>
                    <a:pt x="4591" y="8626"/>
                  </a:lnTo>
                  <a:lnTo>
                    <a:pt x="4630" y="7479"/>
                  </a:lnTo>
                  <a:lnTo>
                    <a:pt x="4630" y="7479"/>
                  </a:lnTo>
                  <a:lnTo>
                    <a:pt x="4630" y="7479"/>
                  </a:lnTo>
                  <a:lnTo>
                    <a:pt x="4974" y="7364"/>
                  </a:lnTo>
                  <a:lnTo>
                    <a:pt x="5318" y="7230"/>
                  </a:lnTo>
                  <a:lnTo>
                    <a:pt x="5662" y="7077"/>
                  </a:lnTo>
                  <a:lnTo>
                    <a:pt x="6007" y="6924"/>
                  </a:lnTo>
                  <a:lnTo>
                    <a:pt x="6332" y="6752"/>
                  </a:lnTo>
                  <a:lnTo>
                    <a:pt x="6657" y="6580"/>
                  </a:lnTo>
                  <a:lnTo>
                    <a:pt x="6963" y="6369"/>
                  </a:lnTo>
                  <a:lnTo>
                    <a:pt x="7269" y="6178"/>
                  </a:lnTo>
                  <a:lnTo>
                    <a:pt x="7575" y="5949"/>
                  </a:lnTo>
                  <a:lnTo>
                    <a:pt x="7862" y="5719"/>
                  </a:lnTo>
                  <a:lnTo>
                    <a:pt x="8149" y="5471"/>
                  </a:lnTo>
                  <a:lnTo>
                    <a:pt x="8417" y="5222"/>
                  </a:lnTo>
                  <a:lnTo>
                    <a:pt x="8684" y="4973"/>
                  </a:lnTo>
                  <a:lnTo>
                    <a:pt x="8933" y="4686"/>
                  </a:lnTo>
                  <a:lnTo>
                    <a:pt x="9182" y="4419"/>
                  </a:lnTo>
                  <a:lnTo>
                    <a:pt x="9411" y="4113"/>
                  </a:lnTo>
                  <a:lnTo>
                    <a:pt x="9411" y="4113"/>
                  </a:lnTo>
                  <a:lnTo>
                    <a:pt x="9411" y="4113"/>
                  </a:lnTo>
                  <a:lnTo>
                    <a:pt x="9411" y="4113"/>
                  </a:lnTo>
                  <a:lnTo>
                    <a:pt x="10291" y="4916"/>
                  </a:lnTo>
                  <a:lnTo>
                    <a:pt x="10788" y="5356"/>
                  </a:lnTo>
                  <a:lnTo>
                    <a:pt x="11343" y="5815"/>
                  </a:lnTo>
                  <a:lnTo>
                    <a:pt x="11936" y="6274"/>
                  </a:lnTo>
                  <a:lnTo>
                    <a:pt x="12567" y="6752"/>
                  </a:lnTo>
                  <a:lnTo>
                    <a:pt x="13236" y="7230"/>
                  </a:lnTo>
                  <a:lnTo>
                    <a:pt x="13925" y="7689"/>
                  </a:lnTo>
                  <a:lnTo>
                    <a:pt x="14652" y="8148"/>
                  </a:lnTo>
                  <a:lnTo>
                    <a:pt x="15398" y="8588"/>
                  </a:lnTo>
                  <a:lnTo>
                    <a:pt x="16163" y="9009"/>
                  </a:lnTo>
                  <a:lnTo>
                    <a:pt x="16947" y="9391"/>
                  </a:lnTo>
                  <a:lnTo>
                    <a:pt x="17769" y="9755"/>
                  </a:lnTo>
                  <a:lnTo>
                    <a:pt x="18171" y="9908"/>
                  </a:lnTo>
                  <a:lnTo>
                    <a:pt x="18592" y="10061"/>
                  </a:lnTo>
                  <a:lnTo>
                    <a:pt x="18994" y="10195"/>
                  </a:lnTo>
                  <a:lnTo>
                    <a:pt x="19414" y="10310"/>
                  </a:lnTo>
                  <a:lnTo>
                    <a:pt x="19835" y="10424"/>
                  </a:lnTo>
                  <a:lnTo>
                    <a:pt x="20256" y="10520"/>
                  </a:lnTo>
                  <a:lnTo>
                    <a:pt x="20256" y="10520"/>
                  </a:lnTo>
                  <a:lnTo>
                    <a:pt x="20275" y="10788"/>
                  </a:lnTo>
                  <a:lnTo>
                    <a:pt x="20275" y="10788"/>
                  </a:lnTo>
                  <a:lnTo>
                    <a:pt x="20275" y="10788"/>
                  </a:lnTo>
                  <a:lnTo>
                    <a:pt x="20237" y="11419"/>
                  </a:lnTo>
                  <a:lnTo>
                    <a:pt x="20218" y="11744"/>
                  </a:lnTo>
                  <a:lnTo>
                    <a:pt x="20179" y="12069"/>
                  </a:lnTo>
                  <a:lnTo>
                    <a:pt x="20122" y="12394"/>
                  </a:lnTo>
                  <a:lnTo>
                    <a:pt x="20065" y="12719"/>
                  </a:lnTo>
                  <a:lnTo>
                    <a:pt x="19969" y="13026"/>
                  </a:lnTo>
                  <a:lnTo>
                    <a:pt x="19873" y="13332"/>
                  </a:lnTo>
                  <a:lnTo>
                    <a:pt x="19759" y="13618"/>
                  </a:lnTo>
                  <a:lnTo>
                    <a:pt x="19625" y="13886"/>
                  </a:lnTo>
                  <a:lnTo>
                    <a:pt x="19472" y="14135"/>
                  </a:lnTo>
                  <a:lnTo>
                    <a:pt x="19300" y="14364"/>
                  </a:lnTo>
                  <a:lnTo>
                    <a:pt x="19108" y="14575"/>
                  </a:lnTo>
                  <a:lnTo>
                    <a:pt x="18898" y="14747"/>
                  </a:lnTo>
                  <a:lnTo>
                    <a:pt x="18668" y="14881"/>
                  </a:lnTo>
                  <a:lnTo>
                    <a:pt x="18401" y="14996"/>
                  </a:lnTo>
                  <a:lnTo>
                    <a:pt x="18401" y="14996"/>
                  </a:lnTo>
                  <a:lnTo>
                    <a:pt x="18381" y="14996"/>
                  </a:lnTo>
                  <a:lnTo>
                    <a:pt x="18381" y="14996"/>
                  </a:lnTo>
                  <a:lnTo>
                    <a:pt x="18381" y="14996"/>
                  </a:lnTo>
                  <a:lnTo>
                    <a:pt x="18381" y="14996"/>
                  </a:lnTo>
                  <a:lnTo>
                    <a:pt x="18228" y="15034"/>
                  </a:lnTo>
                  <a:lnTo>
                    <a:pt x="18095" y="15072"/>
                  </a:lnTo>
                  <a:lnTo>
                    <a:pt x="17808" y="15091"/>
                  </a:lnTo>
                  <a:lnTo>
                    <a:pt x="17808" y="15091"/>
                  </a:lnTo>
                  <a:lnTo>
                    <a:pt x="17808" y="15091"/>
                  </a:lnTo>
                  <a:lnTo>
                    <a:pt x="17808" y="15091"/>
                  </a:lnTo>
                  <a:lnTo>
                    <a:pt x="17808" y="15091"/>
                  </a:lnTo>
                  <a:lnTo>
                    <a:pt x="17808" y="15091"/>
                  </a:lnTo>
                  <a:lnTo>
                    <a:pt x="17808" y="15091"/>
                  </a:lnTo>
                  <a:lnTo>
                    <a:pt x="17636" y="15091"/>
                  </a:lnTo>
                  <a:lnTo>
                    <a:pt x="17483" y="15072"/>
                  </a:lnTo>
                  <a:lnTo>
                    <a:pt x="17310" y="15034"/>
                  </a:lnTo>
                  <a:lnTo>
                    <a:pt x="17157" y="14996"/>
                  </a:lnTo>
                  <a:lnTo>
                    <a:pt x="17157" y="14996"/>
                  </a:lnTo>
                  <a:lnTo>
                    <a:pt x="17157" y="14996"/>
                  </a:lnTo>
                  <a:lnTo>
                    <a:pt x="17157" y="14996"/>
                  </a:lnTo>
                  <a:lnTo>
                    <a:pt x="17138" y="14976"/>
                  </a:lnTo>
                  <a:lnTo>
                    <a:pt x="17138" y="14976"/>
                  </a:lnTo>
                  <a:lnTo>
                    <a:pt x="17138" y="14976"/>
                  </a:lnTo>
                  <a:lnTo>
                    <a:pt x="17100" y="15321"/>
                  </a:lnTo>
                  <a:lnTo>
                    <a:pt x="17100" y="15321"/>
                  </a:lnTo>
                  <a:lnTo>
                    <a:pt x="17024" y="15837"/>
                  </a:lnTo>
                  <a:lnTo>
                    <a:pt x="16928" y="16354"/>
                  </a:lnTo>
                  <a:lnTo>
                    <a:pt x="16794" y="16851"/>
                  </a:lnTo>
                  <a:lnTo>
                    <a:pt x="16622" y="17329"/>
                  </a:lnTo>
                  <a:lnTo>
                    <a:pt x="16622" y="17329"/>
                  </a:lnTo>
                  <a:lnTo>
                    <a:pt x="16890" y="17291"/>
                  </a:lnTo>
                  <a:lnTo>
                    <a:pt x="17138" y="17214"/>
                  </a:lnTo>
                  <a:lnTo>
                    <a:pt x="17655" y="17061"/>
                  </a:lnTo>
                  <a:lnTo>
                    <a:pt x="18133" y="16870"/>
                  </a:lnTo>
                  <a:lnTo>
                    <a:pt x="18611" y="16640"/>
                  </a:lnTo>
                  <a:lnTo>
                    <a:pt x="19089" y="16392"/>
                  </a:lnTo>
                  <a:lnTo>
                    <a:pt x="19529" y="16086"/>
                  </a:lnTo>
                  <a:lnTo>
                    <a:pt x="19950" y="15780"/>
                  </a:lnTo>
                  <a:lnTo>
                    <a:pt x="20371" y="15435"/>
                  </a:lnTo>
                  <a:lnTo>
                    <a:pt x="20371" y="15435"/>
                  </a:lnTo>
                  <a:lnTo>
                    <a:pt x="20715" y="15110"/>
                  </a:lnTo>
                  <a:lnTo>
                    <a:pt x="21059" y="14766"/>
                  </a:lnTo>
                  <a:lnTo>
                    <a:pt x="21384" y="14422"/>
                  </a:lnTo>
                  <a:lnTo>
                    <a:pt x="21709" y="14058"/>
                  </a:lnTo>
                  <a:lnTo>
                    <a:pt x="21996" y="13676"/>
                  </a:lnTo>
                  <a:lnTo>
                    <a:pt x="22283" y="13293"/>
                  </a:lnTo>
                  <a:lnTo>
                    <a:pt x="22551" y="12892"/>
                  </a:lnTo>
                  <a:lnTo>
                    <a:pt x="22800" y="12490"/>
                  </a:lnTo>
                  <a:lnTo>
                    <a:pt x="23048" y="12069"/>
                  </a:lnTo>
                  <a:lnTo>
                    <a:pt x="23278" y="11648"/>
                  </a:lnTo>
                  <a:lnTo>
                    <a:pt x="23507" y="11228"/>
                  </a:lnTo>
                  <a:lnTo>
                    <a:pt x="23718" y="10788"/>
                  </a:lnTo>
                  <a:lnTo>
                    <a:pt x="24119" y="9908"/>
                  </a:lnTo>
                  <a:lnTo>
                    <a:pt x="24464" y="9028"/>
                  </a:lnTo>
                  <a:lnTo>
                    <a:pt x="24464" y="9028"/>
                  </a:lnTo>
                  <a:lnTo>
                    <a:pt x="24808" y="8110"/>
                  </a:lnTo>
                  <a:lnTo>
                    <a:pt x="25114" y="7173"/>
                  </a:lnTo>
                  <a:lnTo>
                    <a:pt x="25401" y="6236"/>
                  </a:lnTo>
                  <a:lnTo>
                    <a:pt x="25669" y="5279"/>
                  </a:lnTo>
                  <a:lnTo>
                    <a:pt x="25669" y="5279"/>
                  </a:lnTo>
                  <a:lnTo>
                    <a:pt x="25764" y="5012"/>
                  </a:lnTo>
                  <a:lnTo>
                    <a:pt x="25764" y="5012"/>
                  </a:lnTo>
                  <a:lnTo>
                    <a:pt x="25095" y="5107"/>
                  </a:lnTo>
                  <a:lnTo>
                    <a:pt x="24445" y="5165"/>
                  </a:lnTo>
                  <a:lnTo>
                    <a:pt x="23794" y="5222"/>
                  </a:lnTo>
                  <a:lnTo>
                    <a:pt x="23144" y="5222"/>
                  </a:lnTo>
                  <a:lnTo>
                    <a:pt x="23144" y="5222"/>
                  </a:lnTo>
                  <a:lnTo>
                    <a:pt x="22436" y="5203"/>
                  </a:lnTo>
                  <a:lnTo>
                    <a:pt x="21748" y="5165"/>
                  </a:lnTo>
                  <a:lnTo>
                    <a:pt x="21059" y="5088"/>
                  </a:lnTo>
                  <a:lnTo>
                    <a:pt x="20390" y="4992"/>
                  </a:lnTo>
                  <a:lnTo>
                    <a:pt x="19720" y="4878"/>
                  </a:lnTo>
                  <a:lnTo>
                    <a:pt x="19070" y="4744"/>
                  </a:lnTo>
                  <a:lnTo>
                    <a:pt x="18439" y="4591"/>
                  </a:lnTo>
                  <a:lnTo>
                    <a:pt x="17808" y="4399"/>
                  </a:lnTo>
                  <a:lnTo>
                    <a:pt x="17196" y="4208"/>
                  </a:lnTo>
                  <a:lnTo>
                    <a:pt x="16603" y="4017"/>
                  </a:lnTo>
                  <a:lnTo>
                    <a:pt x="16029" y="3787"/>
                  </a:lnTo>
                  <a:lnTo>
                    <a:pt x="15474" y="3577"/>
                  </a:lnTo>
                  <a:lnTo>
                    <a:pt x="14920" y="3328"/>
                  </a:lnTo>
                  <a:lnTo>
                    <a:pt x="14403" y="3099"/>
                  </a:lnTo>
                  <a:lnTo>
                    <a:pt x="13409" y="2602"/>
                  </a:lnTo>
                  <a:lnTo>
                    <a:pt x="12510" y="2123"/>
                  </a:lnTo>
                  <a:lnTo>
                    <a:pt x="11706" y="1645"/>
                  </a:lnTo>
                  <a:lnTo>
                    <a:pt x="10999" y="1205"/>
                  </a:lnTo>
                  <a:lnTo>
                    <a:pt x="10406" y="804"/>
                  </a:lnTo>
                  <a:lnTo>
                    <a:pt x="9928" y="479"/>
                  </a:lnTo>
                  <a:lnTo>
                    <a:pt x="9583" y="211"/>
                  </a:lnTo>
                  <a:lnTo>
                    <a:pt x="92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flipH="1">
              <a:off x="1797126" y="1606096"/>
              <a:ext cx="52096" cy="48823"/>
            </a:xfrm>
            <a:custGeom>
              <a:avLst/>
              <a:gdLst/>
              <a:ahLst/>
              <a:cxnLst/>
              <a:rect l="l" t="t" r="r" b="b"/>
              <a:pathLst>
                <a:path w="1512" h="1417" extrusionOk="0">
                  <a:moveTo>
                    <a:pt x="574" y="1"/>
                  </a:moveTo>
                  <a:lnTo>
                    <a:pt x="460" y="20"/>
                  </a:lnTo>
                  <a:lnTo>
                    <a:pt x="345" y="77"/>
                  </a:lnTo>
                  <a:lnTo>
                    <a:pt x="230" y="135"/>
                  </a:lnTo>
                  <a:lnTo>
                    <a:pt x="154" y="230"/>
                  </a:lnTo>
                  <a:lnTo>
                    <a:pt x="77" y="345"/>
                  </a:lnTo>
                  <a:lnTo>
                    <a:pt x="20" y="460"/>
                  </a:lnTo>
                  <a:lnTo>
                    <a:pt x="1" y="613"/>
                  </a:lnTo>
                  <a:lnTo>
                    <a:pt x="1" y="804"/>
                  </a:lnTo>
                  <a:lnTo>
                    <a:pt x="39" y="976"/>
                  </a:lnTo>
                  <a:lnTo>
                    <a:pt x="115" y="1110"/>
                  </a:lnTo>
                  <a:lnTo>
                    <a:pt x="211" y="1225"/>
                  </a:lnTo>
                  <a:lnTo>
                    <a:pt x="345" y="1321"/>
                  </a:lnTo>
                  <a:lnTo>
                    <a:pt x="498" y="1378"/>
                  </a:lnTo>
                  <a:lnTo>
                    <a:pt x="651" y="1416"/>
                  </a:lnTo>
                  <a:lnTo>
                    <a:pt x="804" y="1416"/>
                  </a:lnTo>
                  <a:lnTo>
                    <a:pt x="957" y="1397"/>
                  </a:lnTo>
                  <a:lnTo>
                    <a:pt x="1110" y="1359"/>
                  </a:lnTo>
                  <a:lnTo>
                    <a:pt x="1244" y="1302"/>
                  </a:lnTo>
                  <a:lnTo>
                    <a:pt x="1358" y="1206"/>
                  </a:lnTo>
                  <a:lnTo>
                    <a:pt x="1454" y="1072"/>
                  </a:lnTo>
                  <a:lnTo>
                    <a:pt x="1492" y="938"/>
                  </a:lnTo>
                  <a:lnTo>
                    <a:pt x="1512" y="766"/>
                  </a:lnTo>
                  <a:lnTo>
                    <a:pt x="1473" y="575"/>
                  </a:lnTo>
                  <a:lnTo>
                    <a:pt x="1435" y="441"/>
                  </a:lnTo>
                  <a:lnTo>
                    <a:pt x="1358" y="326"/>
                  </a:lnTo>
                  <a:lnTo>
                    <a:pt x="1263" y="230"/>
                  </a:lnTo>
                  <a:lnTo>
                    <a:pt x="1167" y="154"/>
                  </a:lnTo>
                  <a:lnTo>
                    <a:pt x="1052" y="77"/>
                  </a:lnTo>
                  <a:lnTo>
                    <a:pt x="938" y="39"/>
                  </a:lnTo>
                  <a:lnTo>
                    <a:pt x="823" y="1"/>
                  </a:lnTo>
                  <a:close/>
                </a:path>
              </a:pathLst>
            </a:custGeom>
            <a:solidFill>
              <a:srgbClr val="00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flipH="1">
              <a:off x="1994835" y="1606096"/>
              <a:ext cx="52096" cy="48823"/>
            </a:xfrm>
            <a:custGeom>
              <a:avLst/>
              <a:gdLst/>
              <a:ahLst/>
              <a:cxnLst/>
              <a:rect l="l" t="t" r="r" b="b"/>
              <a:pathLst>
                <a:path w="1512" h="1417" extrusionOk="0">
                  <a:moveTo>
                    <a:pt x="574" y="1"/>
                  </a:moveTo>
                  <a:lnTo>
                    <a:pt x="460" y="20"/>
                  </a:lnTo>
                  <a:lnTo>
                    <a:pt x="345" y="77"/>
                  </a:lnTo>
                  <a:lnTo>
                    <a:pt x="230" y="135"/>
                  </a:lnTo>
                  <a:lnTo>
                    <a:pt x="154" y="230"/>
                  </a:lnTo>
                  <a:lnTo>
                    <a:pt x="77" y="345"/>
                  </a:lnTo>
                  <a:lnTo>
                    <a:pt x="20" y="460"/>
                  </a:lnTo>
                  <a:lnTo>
                    <a:pt x="1" y="613"/>
                  </a:lnTo>
                  <a:lnTo>
                    <a:pt x="1" y="804"/>
                  </a:lnTo>
                  <a:lnTo>
                    <a:pt x="39" y="976"/>
                  </a:lnTo>
                  <a:lnTo>
                    <a:pt x="115" y="1110"/>
                  </a:lnTo>
                  <a:lnTo>
                    <a:pt x="211" y="1225"/>
                  </a:lnTo>
                  <a:lnTo>
                    <a:pt x="345" y="1321"/>
                  </a:lnTo>
                  <a:lnTo>
                    <a:pt x="498" y="1378"/>
                  </a:lnTo>
                  <a:lnTo>
                    <a:pt x="651" y="1416"/>
                  </a:lnTo>
                  <a:lnTo>
                    <a:pt x="804" y="1416"/>
                  </a:lnTo>
                  <a:lnTo>
                    <a:pt x="957" y="1397"/>
                  </a:lnTo>
                  <a:lnTo>
                    <a:pt x="1110" y="1359"/>
                  </a:lnTo>
                  <a:lnTo>
                    <a:pt x="1244" y="1302"/>
                  </a:lnTo>
                  <a:lnTo>
                    <a:pt x="1359" y="1206"/>
                  </a:lnTo>
                  <a:lnTo>
                    <a:pt x="1454" y="1072"/>
                  </a:lnTo>
                  <a:lnTo>
                    <a:pt x="1492" y="938"/>
                  </a:lnTo>
                  <a:lnTo>
                    <a:pt x="1512" y="766"/>
                  </a:lnTo>
                  <a:lnTo>
                    <a:pt x="1473" y="575"/>
                  </a:lnTo>
                  <a:lnTo>
                    <a:pt x="1435" y="441"/>
                  </a:lnTo>
                  <a:lnTo>
                    <a:pt x="1359" y="326"/>
                  </a:lnTo>
                  <a:lnTo>
                    <a:pt x="1263" y="230"/>
                  </a:lnTo>
                  <a:lnTo>
                    <a:pt x="1167" y="154"/>
                  </a:lnTo>
                  <a:lnTo>
                    <a:pt x="1053" y="77"/>
                  </a:lnTo>
                  <a:lnTo>
                    <a:pt x="938" y="39"/>
                  </a:lnTo>
                  <a:lnTo>
                    <a:pt x="823" y="1"/>
                  </a:lnTo>
                  <a:close/>
                </a:path>
              </a:pathLst>
            </a:custGeom>
            <a:solidFill>
              <a:srgbClr val="00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flipH="1">
              <a:off x="1963860" y="1479573"/>
              <a:ext cx="98231" cy="104157"/>
            </a:xfrm>
            <a:custGeom>
              <a:avLst/>
              <a:gdLst/>
              <a:ahLst/>
              <a:cxnLst/>
              <a:rect l="l" t="t" r="r" b="b"/>
              <a:pathLst>
                <a:path w="2851" h="3023" extrusionOk="0">
                  <a:moveTo>
                    <a:pt x="2238" y="1"/>
                  </a:moveTo>
                  <a:lnTo>
                    <a:pt x="2143" y="20"/>
                  </a:lnTo>
                  <a:lnTo>
                    <a:pt x="2047" y="39"/>
                  </a:lnTo>
                  <a:lnTo>
                    <a:pt x="1971" y="77"/>
                  </a:lnTo>
                  <a:lnTo>
                    <a:pt x="1875" y="135"/>
                  </a:lnTo>
                  <a:lnTo>
                    <a:pt x="1799" y="211"/>
                  </a:lnTo>
                  <a:lnTo>
                    <a:pt x="1665" y="383"/>
                  </a:lnTo>
                  <a:lnTo>
                    <a:pt x="1531" y="555"/>
                  </a:lnTo>
                  <a:lnTo>
                    <a:pt x="1320" y="938"/>
                  </a:lnTo>
                  <a:lnTo>
                    <a:pt x="1033" y="1473"/>
                  </a:lnTo>
                  <a:lnTo>
                    <a:pt x="708" y="2009"/>
                  </a:lnTo>
                  <a:lnTo>
                    <a:pt x="364" y="2525"/>
                  </a:lnTo>
                  <a:lnTo>
                    <a:pt x="1" y="3023"/>
                  </a:lnTo>
                  <a:lnTo>
                    <a:pt x="536" y="2851"/>
                  </a:lnTo>
                  <a:lnTo>
                    <a:pt x="823" y="2736"/>
                  </a:lnTo>
                  <a:lnTo>
                    <a:pt x="1091" y="2621"/>
                  </a:lnTo>
                  <a:lnTo>
                    <a:pt x="1359" y="2487"/>
                  </a:lnTo>
                  <a:lnTo>
                    <a:pt x="1607" y="2334"/>
                  </a:lnTo>
                  <a:lnTo>
                    <a:pt x="1837" y="2181"/>
                  </a:lnTo>
                  <a:lnTo>
                    <a:pt x="2066" y="1990"/>
                  </a:lnTo>
                  <a:lnTo>
                    <a:pt x="2219" y="1818"/>
                  </a:lnTo>
                  <a:lnTo>
                    <a:pt x="2391" y="1607"/>
                  </a:lnTo>
                  <a:lnTo>
                    <a:pt x="2564" y="1340"/>
                  </a:lnTo>
                  <a:lnTo>
                    <a:pt x="2717" y="1053"/>
                  </a:lnTo>
                  <a:lnTo>
                    <a:pt x="2774" y="919"/>
                  </a:lnTo>
                  <a:lnTo>
                    <a:pt x="2812" y="785"/>
                  </a:lnTo>
                  <a:lnTo>
                    <a:pt x="2831" y="632"/>
                  </a:lnTo>
                  <a:lnTo>
                    <a:pt x="2851" y="517"/>
                  </a:lnTo>
                  <a:lnTo>
                    <a:pt x="2812" y="383"/>
                  </a:lnTo>
                  <a:lnTo>
                    <a:pt x="2774" y="268"/>
                  </a:lnTo>
                  <a:lnTo>
                    <a:pt x="2678" y="173"/>
                  </a:lnTo>
                  <a:lnTo>
                    <a:pt x="2564" y="96"/>
                  </a:lnTo>
                  <a:lnTo>
                    <a:pt x="2449" y="39"/>
                  </a:lnTo>
                  <a:lnTo>
                    <a:pt x="2353"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flipH="1">
              <a:off x="1963860" y="1479573"/>
              <a:ext cx="98231" cy="104157"/>
            </a:xfrm>
            <a:custGeom>
              <a:avLst/>
              <a:gdLst/>
              <a:ahLst/>
              <a:cxnLst/>
              <a:rect l="l" t="t" r="r" b="b"/>
              <a:pathLst>
                <a:path w="2851" h="3023" fill="none" extrusionOk="0">
                  <a:moveTo>
                    <a:pt x="2564" y="96"/>
                  </a:moveTo>
                  <a:lnTo>
                    <a:pt x="2564" y="96"/>
                  </a:lnTo>
                  <a:lnTo>
                    <a:pt x="2449" y="39"/>
                  </a:lnTo>
                  <a:lnTo>
                    <a:pt x="2353" y="1"/>
                  </a:lnTo>
                  <a:lnTo>
                    <a:pt x="2238" y="1"/>
                  </a:lnTo>
                  <a:lnTo>
                    <a:pt x="2143" y="20"/>
                  </a:lnTo>
                  <a:lnTo>
                    <a:pt x="2047" y="39"/>
                  </a:lnTo>
                  <a:lnTo>
                    <a:pt x="1971" y="77"/>
                  </a:lnTo>
                  <a:lnTo>
                    <a:pt x="1875" y="135"/>
                  </a:lnTo>
                  <a:lnTo>
                    <a:pt x="1799" y="211"/>
                  </a:lnTo>
                  <a:lnTo>
                    <a:pt x="1665" y="383"/>
                  </a:lnTo>
                  <a:lnTo>
                    <a:pt x="1531" y="555"/>
                  </a:lnTo>
                  <a:lnTo>
                    <a:pt x="1320" y="938"/>
                  </a:lnTo>
                  <a:lnTo>
                    <a:pt x="1320" y="938"/>
                  </a:lnTo>
                  <a:lnTo>
                    <a:pt x="1033" y="1473"/>
                  </a:lnTo>
                  <a:lnTo>
                    <a:pt x="708" y="2009"/>
                  </a:lnTo>
                  <a:lnTo>
                    <a:pt x="364" y="2525"/>
                  </a:lnTo>
                  <a:lnTo>
                    <a:pt x="1" y="3023"/>
                  </a:lnTo>
                  <a:lnTo>
                    <a:pt x="1" y="3023"/>
                  </a:lnTo>
                  <a:lnTo>
                    <a:pt x="536" y="2851"/>
                  </a:lnTo>
                  <a:lnTo>
                    <a:pt x="823" y="2736"/>
                  </a:lnTo>
                  <a:lnTo>
                    <a:pt x="1091" y="2621"/>
                  </a:lnTo>
                  <a:lnTo>
                    <a:pt x="1359" y="2487"/>
                  </a:lnTo>
                  <a:lnTo>
                    <a:pt x="1607" y="2334"/>
                  </a:lnTo>
                  <a:lnTo>
                    <a:pt x="1837" y="2181"/>
                  </a:lnTo>
                  <a:lnTo>
                    <a:pt x="2066" y="1990"/>
                  </a:lnTo>
                  <a:lnTo>
                    <a:pt x="2066" y="1990"/>
                  </a:lnTo>
                  <a:lnTo>
                    <a:pt x="2219" y="1818"/>
                  </a:lnTo>
                  <a:lnTo>
                    <a:pt x="2391" y="1607"/>
                  </a:lnTo>
                  <a:lnTo>
                    <a:pt x="2564" y="1340"/>
                  </a:lnTo>
                  <a:lnTo>
                    <a:pt x="2717" y="1053"/>
                  </a:lnTo>
                  <a:lnTo>
                    <a:pt x="2774" y="919"/>
                  </a:lnTo>
                  <a:lnTo>
                    <a:pt x="2812" y="785"/>
                  </a:lnTo>
                  <a:lnTo>
                    <a:pt x="2831" y="632"/>
                  </a:lnTo>
                  <a:lnTo>
                    <a:pt x="2851" y="517"/>
                  </a:lnTo>
                  <a:lnTo>
                    <a:pt x="2812" y="383"/>
                  </a:lnTo>
                  <a:lnTo>
                    <a:pt x="2774" y="268"/>
                  </a:lnTo>
                  <a:lnTo>
                    <a:pt x="2678" y="173"/>
                  </a:lnTo>
                  <a:lnTo>
                    <a:pt x="2564"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flipH="1">
              <a:off x="1778004" y="1479573"/>
              <a:ext cx="98231" cy="104157"/>
            </a:xfrm>
            <a:custGeom>
              <a:avLst/>
              <a:gdLst/>
              <a:ahLst/>
              <a:cxnLst/>
              <a:rect l="l" t="t" r="r" b="b"/>
              <a:pathLst>
                <a:path w="2851" h="3023" extrusionOk="0">
                  <a:moveTo>
                    <a:pt x="498" y="1"/>
                  </a:moveTo>
                  <a:lnTo>
                    <a:pt x="402" y="39"/>
                  </a:lnTo>
                  <a:lnTo>
                    <a:pt x="268" y="96"/>
                  </a:lnTo>
                  <a:lnTo>
                    <a:pt x="153" y="173"/>
                  </a:lnTo>
                  <a:lnTo>
                    <a:pt x="77" y="268"/>
                  </a:lnTo>
                  <a:lnTo>
                    <a:pt x="39" y="383"/>
                  </a:lnTo>
                  <a:lnTo>
                    <a:pt x="0" y="517"/>
                  </a:lnTo>
                  <a:lnTo>
                    <a:pt x="0" y="632"/>
                  </a:lnTo>
                  <a:lnTo>
                    <a:pt x="39" y="785"/>
                  </a:lnTo>
                  <a:lnTo>
                    <a:pt x="77" y="919"/>
                  </a:lnTo>
                  <a:lnTo>
                    <a:pt x="134" y="1053"/>
                  </a:lnTo>
                  <a:lnTo>
                    <a:pt x="268" y="1340"/>
                  </a:lnTo>
                  <a:lnTo>
                    <a:pt x="459" y="1607"/>
                  </a:lnTo>
                  <a:lnTo>
                    <a:pt x="631" y="1818"/>
                  </a:lnTo>
                  <a:lnTo>
                    <a:pt x="785" y="1990"/>
                  </a:lnTo>
                  <a:lnTo>
                    <a:pt x="995" y="2181"/>
                  </a:lnTo>
                  <a:lnTo>
                    <a:pt x="1244" y="2334"/>
                  </a:lnTo>
                  <a:lnTo>
                    <a:pt x="1492" y="2487"/>
                  </a:lnTo>
                  <a:lnTo>
                    <a:pt x="1760" y="2621"/>
                  </a:lnTo>
                  <a:lnTo>
                    <a:pt x="2028" y="2736"/>
                  </a:lnTo>
                  <a:lnTo>
                    <a:pt x="2296" y="2851"/>
                  </a:lnTo>
                  <a:lnTo>
                    <a:pt x="2850" y="3023"/>
                  </a:lnTo>
                  <a:lnTo>
                    <a:pt x="2487" y="2525"/>
                  </a:lnTo>
                  <a:lnTo>
                    <a:pt x="2142" y="2009"/>
                  </a:lnTo>
                  <a:lnTo>
                    <a:pt x="1817" y="1473"/>
                  </a:lnTo>
                  <a:lnTo>
                    <a:pt x="1530" y="938"/>
                  </a:lnTo>
                  <a:lnTo>
                    <a:pt x="1320" y="555"/>
                  </a:lnTo>
                  <a:lnTo>
                    <a:pt x="1186" y="383"/>
                  </a:lnTo>
                  <a:lnTo>
                    <a:pt x="1052" y="211"/>
                  </a:lnTo>
                  <a:lnTo>
                    <a:pt x="976" y="135"/>
                  </a:lnTo>
                  <a:lnTo>
                    <a:pt x="880" y="77"/>
                  </a:lnTo>
                  <a:lnTo>
                    <a:pt x="804" y="39"/>
                  </a:lnTo>
                  <a:lnTo>
                    <a:pt x="708" y="20"/>
                  </a:lnTo>
                  <a:lnTo>
                    <a:pt x="61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flipH="1">
              <a:off x="1778004" y="1479573"/>
              <a:ext cx="98231" cy="104157"/>
            </a:xfrm>
            <a:custGeom>
              <a:avLst/>
              <a:gdLst/>
              <a:ahLst/>
              <a:cxnLst/>
              <a:rect l="l" t="t" r="r" b="b"/>
              <a:pathLst>
                <a:path w="2851" h="3023" fill="none" extrusionOk="0">
                  <a:moveTo>
                    <a:pt x="268" y="96"/>
                  </a:moveTo>
                  <a:lnTo>
                    <a:pt x="268" y="96"/>
                  </a:lnTo>
                  <a:lnTo>
                    <a:pt x="402" y="39"/>
                  </a:lnTo>
                  <a:lnTo>
                    <a:pt x="498" y="1"/>
                  </a:lnTo>
                  <a:lnTo>
                    <a:pt x="612" y="1"/>
                  </a:lnTo>
                  <a:lnTo>
                    <a:pt x="708" y="20"/>
                  </a:lnTo>
                  <a:lnTo>
                    <a:pt x="804" y="39"/>
                  </a:lnTo>
                  <a:lnTo>
                    <a:pt x="880" y="77"/>
                  </a:lnTo>
                  <a:lnTo>
                    <a:pt x="976" y="135"/>
                  </a:lnTo>
                  <a:lnTo>
                    <a:pt x="1052" y="211"/>
                  </a:lnTo>
                  <a:lnTo>
                    <a:pt x="1186" y="383"/>
                  </a:lnTo>
                  <a:lnTo>
                    <a:pt x="1320" y="555"/>
                  </a:lnTo>
                  <a:lnTo>
                    <a:pt x="1530" y="938"/>
                  </a:lnTo>
                  <a:lnTo>
                    <a:pt x="1530" y="938"/>
                  </a:lnTo>
                  <a:lnTo>
                    <a:pt x="1817" y="1473"/>
                  </a:lnTo>
                  <a:lnTo>
                    <a:pt x="2142" y="2009"/>
                  </a:lnTo>
                  <a:lnTo>
                    <a:pt x="2487" y="2525"/>
                  </a:lnTo>
                  <a:lnTo>
                    <a:pt x="2850" y="3023"/>
                  </a:lnTo>
                  <a:lnTo>
                    <a:pt x="2850" y="3023"/>
                  </a:lnTo>
                  <a:lnTo>
                    <a:pt x="2296" y="2851"/>
                  </a:lnTo>
                  <a:lnTo>
                    <a:pt x="2028" y="2736"/>
                  </a:lnTo>
                  <a:lnTo>
                    <a:pt x="1760" y="2621"/>
                  </a:lnTo>
                  <a:lnTo>
                    <a:pt x="1492" y="2487"/>
                  </a:lnTo>
                  <a:lnTo>
                    <a:pt x="1244" y="2334"/>
                  </a:lnTo>
                  <a:lnTo>
                    <a:pt x="995" y="2181"/>
                  </a:lnTo>
                  <a:lnTo>
                    <a:pt x="785" y="1990"/>
                  </a:lnTo>
                  <a:lnTo>
                    <a:pt x="785" y="1990"/>
                  </a:lnTo>
                  <a:lnTo>
                    <a:pt x="631" y="1818"/>
                  </a:lnTo>
                  <a:lnTo>
                    <a:pt x="459" y="1607"/>
                  </a:lnTo>
                  <a:lnTo>
                    <a:pt x="268" y="1340"/>
                  </a:lnTo>
                  <a:lnTo>
                    <a:pt x="134" y="1053"/>
                  </a:lnTo>
                  <a:lnTo>
                    <a:pt x="77" y="919"/>
                  </a:lnTo>
                  <a:lnTo>
                    <a:pt x="39" y="785"/>
                  </a:lnTo>
                  <a:lnTo>
                    <a:pt x="0" y="632"/>
                  </a:lnTo>
                  <a:lnTo>
                    <a:pt x="0" y="517"/>
                  </a:lnTo>
                  <a:lnTo>
                    <a:pt x="39" y="383"/>
                  </a:lnTo>
                  <a:lnTo>
                    <a:pt x="77" y="268"/>
                  </a:lnTo>
                  <a:lnTo>
                    <a:pt x="153" y="173"/>
                  </a:lnTo>
                  <a:lnTo>
                    <a:pt x="268"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flipH="1">
              <a:off x="1917068" y="1532946"/>
              <a:ext cx="52096" cy="166762"/>
            </a:xfrm>
            <a:custGeom>
              <a:avLst/>
              <a:gdLst/>
              <a:ahLst/>
              <a:cxnLst/>
              <a:rect l="l" t="t" r="r" b="b"/>
              <a:pathLst>
                <a:path w="1512" h="4840" extrusionOk="0">
                  <a:moveTo>
                    <a:pt x="536" y="1"/>
                  </a:moveTo>
                  <a:lnTo>
                    <a:pt x="517" y="20"/>
                  </a:lnTo>
                  <a:lnTo>
                    <a:pt x="536" y="58"/>
                  </a:lnTo>
                  <a:lnTo>
                    <a:pt x="727" y="498"/>
                  </a:lnTo>
                  <a:lnTo>
                    <a:pt x="919" y="938"/>
                  </a:lnTo>
                  <a:lnTo>
                    <a:pt x="1072" y="1378"/>
                  </a:lnTo>
                  <a:lnTo>
                    <a:pt x="1205" y="1856"/>
                  </a:lnTo>
                  <a:lnTo>
                    <a:pt x="1301" y="2315"/>
                  </a:lnTo>
                  <a:lnTo>
                    <a:pt x="1378" y="2793"/>
                  </a:lnTo>
                  <a:lnTo>
                    <a:pt x="1416" y="3272"/>
                  </a:lnTo>
                  <a:lnTo>
                    <a:pt x="1416" y="3616"/>
                  </a:lnTo>
                  <a:lnTo>
                    <a:pt x="1301" y="3520"/>
                  </a:lnTo>
                  <a:lnTo>
                    <a:pt x="1186" y="3444"/>
                  </a:lnTo>
                  <a:lnTo>
                    <a:pt x="1052" y="3386"/>
                  </a:lnTo>
                  <a:lnTo>
                    <a:pt x="919" y="3348"/>
                  </a:lnTo>
                  <a:lnTo>
                    <a:pt x="766" y="3329"/>
                  </a:lnTo>
                  <a:lnTo>
                    <a:pt x="632" y="3348"/>
                  </a:lnTo>
                  <a:lnTo>
                    <a:pt x="498" y="3386"/>
                  </a:lnTo>
                  <a:lnTo>
                    <a:pt x="364" y="3444"/>
                  </a:lnTo>
                  <a:lnTo>
                    <a:pt x="249" y="3539"/>
                  </a:lnTo>
                  <a:lnTo>
                    <a:pt x="154" y="3635"/>
                  </a:lnTo>
                  <a:lnTo>
                    <a:pt x="77" y="3769"/>
                  </a:lnTo>
                  <a:lnTo>
                    <a:pt x="20" y="3884"/>
                  </a:lnTo>
                  <a:lnTo>
                    <a:pt x="0" y="4037"/>
                  </a:lnTo>
                  <a:lnTo>
                    <a:pt x="0" y="4170"/>
                  </a:lnTo>
                  <a:lnTo>
                    <a:pt x="20" y="4323"/>
                  </a:lnTo>
                  <a:lnTo>
                    <a:pt x="58" y="4477"/>
                  </a:lnTo>
                  <a:lnTo>
                    <a:pt x="154" y="4610"/>
                  </a:lnTo>
                  <a:lnTo>
                    <a:pt x="249" y="4744"/>
                  </a:lnTo>
                  <a:lnTo>
                    <a:pt x="383" y="4840"/>
                  </a:lnTo>
                  <a:lnTo>
                    <a:pt x="402" y="4840"/>
                  </a:lnTo>
                  <a:lnTo>
                    <a:pt x="440" y="4821"/>
                  </a:lnTo>
                  <a:lnTo>
                    <a:pt x="440" y="4802"/>
                  </a:lnTo>
                  <a:lnTo>
                    <a:pt x="421" y="4763"/>
                  </a:lnTo>
                  <a:lnTo>
                    <a:pt x="287" y="4668"/>
                  </a:lnTo>
                  <a:lnTo>
                    <a:pt x="192" y="4534"/>
                  </a:lnTo>
                  <a:lnTo>
                    <a:pt x="115" y="4381"/>
                  </a:lnTo>
                  <a:lnTo>
                    <a:pt x="77" y="4228"/>
                  </a:lnTo>
                  <a:lnTo>
                    <a:pt x="77" y="4056"/>
                  </a:lnTo>
                  <a:lnTo>
                    <a:pt x="115" y="3903"/>
                  </a:lnTo>
                  <a:lnTo>
                    <a:pt x="173" y="3750"/>
                  </a:lnTo>
                  <a:lnTo>
                    <a:pt x="268" y="3616"/>
                  </a:lnTo>
                  <a:lnTo>
                    <a:pt x="402" y="3520"/>
                  </a:lnTo>
                  <a:lnTo>
                    <a:pt x="555" y="3444"/>
                  </a:lnTo>
                  <a:lnTo>
                    <a:pt x="727" y="3425"/>
                  </a:lnTo>
                  <a:lnTo>
                    <a:pt x="880" y="3425"/>
                  </a:lnTo>
                  <a:lnTo>
                    <a:pt x="1052" y="3463"/>
                  </a:lnTo>
                  <a:lnTo>
                    <a:pt x="1205" y="3539"/>
                  </a:lnTo>
                  <a:lnTo>
                    <a:pt x="1320" y="3635"/>
                  </a:lnTo>
                  <a:lnTo>
                    <a:pt x="1416" y="3747"/>
                  </a:lnTo>
                  <a:lnTo>
                    <a:pt x="1416" y="3750"/>
                  </a:lnTo>
                  <a:lnTo>
                    <a:pt x="1418" y="3749"/>
                  </a:lnTo>
                  <a:lnTo>
                    <a:pt x="1418" y="3749"/>
                  </a:lnTo>
                  <a:lnTo>
                    <a:pt x="1435" y="3769"/>
                  </a:lnTo>
                  <a:lnTo>
                    <a:pt x="1454" y="3788"/>
                  </a:lnTo>
                  <a:lnTo>
                    <a:pt x="1473" y="3788"/>
                  </a:lnTo>
                  <a:lnTo>
                    <a:pt x="1492" y="3769"/>
                  </a:lnTo>
                  <a:lnTo>
                    <a:pt x="1511" y="3750"/>
                  </a:lnTo>
                  <a:lnTo>
                    <a:pt x="1492" y="3252"/>
                  </a:lnTo>
                  <a:lnTo>
                    <a:pt x="1454" y="2774"/>
                  </a:lnTo>
                  <a:lnTo>
                    <a:pt x="1378" y="2296"/>
                  </a:lnTo>
                  <a:lnTo>
                    <a:pt x="1282" y="1818"/>
                  </a:lnTo>
                  <a:lnTo>
                    <a:pt x="1148" y="1359"/>
                  </a:lnTo>
                  <a:lnTo>
                    <a:pt x="995" y="900"/>
                  </a:lnTo>
                  <a:lnTo>
                    <a:pt x="804" y="460"/>
                  </a:lnTo>
                  <a:lnTo>
                    <a:pt x="593" y="20"/>
                  </a:lnTo>
                  <a:lnTo>
                    <a:pt x="574"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6"/>
            <p:cNvSpPr/>
            <p:nvPr/>
          </p:nvSpPr>
          <p:spPr>
            <a:xfrm flipH="1">
              <a:off x="1853807" y="1735926"/>
              <a:ext cx="65947" cy="31664"/>
            </a:xfrm>
            <a:custGeom>
              <a:avLst/>
              <a:gdLst/>
              <a:ahLst/>
              <a:cxnLst/>
              <a:rect l="l" t="t" r="r" b="b"/>
              <a:pathLst>
                <a:path w="1914" h="919" extrusionOk="0">
                  <a:moveTo>
                    <a:pt x="1321" y="1"/>
                  </a:moveTo>
                  <a:lnTo>
                    <a:pt x="1053" y="39"/>
                  </a:lnTo>
                  <a:lnTo>
                    <a:pt x="804" y="116"/>
                  </a:lnTo>
                  <a:lnTo>
                    <a:pt x="556" y="250"/>
                  </a:lnTo>
                  <a:lnTo>
                    <a:pt x="345" y="422"/>
                  </a:lnTo>
                  <a:lnTo>
                    <a:pt x="250" y="517"/>
                  </a:lnTo>
                  <a:lnTo>
                    <a:pt x="154" y="613"/>
                  </a:lnTo>
                  <a:lnTo>
                    <a:pt x="77" y="728"/>
                  </a:lnTo>
                  <a:lnTo>
                    <a:pt x="1" y="842"/>
                  </a:lnTo>
                  <a:lnTo>
                    <a:pt x="1" y="881"/>
                  </a:lnTo>
                  <a:lnTo>
                    <a:pt x="20" y="900"/>
                  </a:lnTo>
                  <a:lnTo>
                    <a:pt x="39" y="919"/>
                  </a:lnTo>
                  <a:lnTo>
                    <a:pt x="77" y="881"/>
                  </a:lnTo>
                  <a:lnTo>
                    <a:pt x="211" y="670"/>
                  </a:lnTo>
                  <a:lnTo>
                    <a:pt x="403" y="479"/>
                  </a:lnTo>
                  <a:lnTo>
                    <a:pt x="613" y="326"/>
                  </a:lnTo>
                  <a:lnTo>
                    <a:pt x="843" y="211"/>
                  </a:lnTo>
                  <a:lnTo>
                    <a:pt x="1072" y="116"/>
                  </a:lnTo>
                  <a:lnTo>
                    <a:pt x="1340" y="77"/>
                  </a:lnTo>
                  <a:lnTo>
                    <a:pt x="1588" y="77"/>
                  </a:lnTo>
                  <a:lnTo>
                    <a:pt x="1856" y="135"/>
                  </a:lnTo>
                  <a:lnTo>
                    <a:pt x="1894" y="116"/>
                  </a:lnTo>
                  <a:lnTo>
                    <a:pt x="1914" y="97"/>
                  </a:lnTo>
                  <a:lnTo>
                    <a:pt x="1914" y="77"/>
                  </a:lnTo>
                  <a:lnTo>
                    <a:pt x="1875" y="39"/>
                  </a:lnTo>
                  <a:lnTo>
                    <a:pt x="1741" y="20"/>
                  </a:lnTo>
                  <a:lnTo>
                    <a:pt x="160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6"/>
            <p:cNvSpPr/>
            <p:nvPr/>
          </p:nvSpPr>
          <p:spPr>
            <a:xfrm flipH="1">
              <a:off x="1413563" y="1076921"/>
              <a:ext cx="107465" cy="153566"/>
            </a:xfrm>
            <a:custGeom>
              <a:avLst/>
              <a:gdLst/>
              <a:ahLst/>
              <a:cxnLst/>
              <a:rect l="l" t="t" r="r" b="b"/>
              <a:pathLst>
                <a:path w="3119" h="4457" fill="none" extrusionOk="0">
                  <a:moveTo>
                    <a:pt x="2927" y="3692"/>
                  </a:moveTo>
                  <a:lnTo>
                    <a:pt x="2927" y="3692"/>
                  </a:lnTo>
                  <a:lnTo>
                    <a:pt x="2984" y="3615"/>
                  </a:lnTo>
                  <a:lnTo>
                    <a:pt x="3042" y="3539"/>
                  </a:lnTo>
                  <a:lnTo>
                    <a:pt x="3080" y="3462"/>
                  </a:lnTo>
                  <a:lnTo>
                    <a:pt x="3099" y="3386"/>
                  </a:lnTo>
                  <a:lnTo>
                    <a:pt x="3118" y="3214"/>
                  </a:lnTo>
                  <a:lnTo>
                    <a:pt x="3118" y="3061"/>
                  </a:lnTo>
                  <a:lnTo>
                    <a:pt x="3061" y="2888"/>
                  </a:lnTo>
                  <a:lnTo>
                    <a:pt x="3003" y="2716"/>
                  </a:lnTo>
                  <a:lnTo>
                    <a:pt x="2908" y="2563"/>
                  </a:lnTo>
                  <a:lnTo>
                    <a:pt x="2831" y="2429"/>
                  </a:lnTo>
                  <a:lnTo>
                    <a:pt x="2831" y="2429"/>
                  </a:lnTo>
                  <a:lnTo>
                    <a:pt x="2755" y="2334"/>
                  </a:lnTo>
                  <a:lnTo>
                    <a:pt x="2678" y="2276"/>
                  </a:lnTo>
                  <a:lnTo>
                    <a:pt x="2583" y="2238"/>
                  </a:lnTo>
                  <a:lnTo>
                    <a:pt x="2487" y="2219"/>
                  </a:lnTo>
                  <a:lnTo>
                    <a:pt x="2391" y="2200"/>
                  </a:lnTo>
                  <a:lnTo>
                    <a:pt x="2296" y="2219"/>
                  </a:lnTo>
                  <a:lnTo>
                    <a:pt x="2200" y="2257"/>
                  </a:lnTo>
                  <a:lnTo>
                    <a:pt x="2124" y="2315"/>
                  </a:lnTo>
                  <a:lnTo>
                    <a:pt x="2124" y="2315"/>
                  </a:lnTo>
                  <a:lnTo>
                    <a:pt x="1856" y="2544"/>
                  </a:lnTo>
                  <a:lnTo>
                    <a:pt x="1626" y="2793"/>
                  </a:lnTo>
                  <a:lnTo>
                    <a:pt x="1397" y="3041"/>
                  </a:lnTo>
                  <a:lnTo>
                    <a:pt x="1167" y="3328"/>
                  </a:lnTo>
                  <a:lnTo>
                    <a:pt x="1167" y="3328"/>
                  </a:lnTo>
                  <a:lnTo>
                    <a:pt x="1416" y="2735"/>
                  </a:lnTo>
                  <a:lnTo>
                    <a:pt x="1664" y="2162"/>
                  </a:lnTo>
                  <a:lnTo>
                    <a:pt x="1837" y="1607"/>
                  </a:lnTo>
                  <a:lnTo>
                    <a:pt x="1894" y="1377"/>
                  </a:lnTo>
                  <a:lnTo>
                    <a:pt x="1951" y="1167"/>
                  </a:lnTo>
                  <a:lnTo>
                    <a:pt x="1951" y="1167"/>
                  </a:lnTo>
                  <a:lnTo>
                    <a:pt x="1951" y="1052"/>
                  </a:lnTo>
                  <a:lnTo>
                    <a:pt x="1951" y="957"/>
                  </a:lnTo>
                  <a:lnTo>
                    <a:pt x="1932" y="842"/>
                  </a:lnTo>
                  <a:lnTo>
                    <a:pt x="1894" y="746"/>
                  </a:lnTo>
                  <a:lnTo>
                    <a:pt x="1856" y="670"/>
                  </a:lnTo>
                  <a:lnTo>
                    <a:pt x="1798" y="574"/>
                  </a:lnTo>
                  <a:lnTo>
                    <a:pt x="1664" y="421"/>
                  </a:lnTo>
                  <a:lnTo>
                    <a:pt x="1492" y="306"/>
                  </a:lnTo>
                  <a:lnTo>
                    <a:pt x="1320" y="192"/>
                  </a:lnTo>
                  <a:lnTo>
                    <a:pt x="1129" y="96"/>
                  </a:lnTo>
                  <a:lnTo>
                    <a:pt x="938" y="19"/>
                  </a:lnTo>
                  <a:lnTo>
                    <a:pt x="938" y="19"/>
                  </a:lnTo>
                  <a:lnTo>
                    <a:pt x="804" y="0"/>
                  </a:lnTo>
                  <a:lnTo>
                    <a:pt x="689" y="0"/>
                  </a:lnTo>
                  <a:lnTo>
                    <a:pt x="574" y="19"/>
                  </a:lnTo>
                  <a:lnTo>
                    <a:pt x="460" y="58"/>
                  </a:lnTo>
                  <a:lnTo>
                    <a:pt x="364" y="134"/>
                  </a:lnTo>
                  <a:lnTo>
                    <a:pt x="287" y="211"/>
                  </a:lnTo>
                  <a:lnTo>
                    <a:pt x="211" y="326"/>
                  </a:lnTo>
                  <a:lnTo>
                    <a:pt x="173" y="440"/>
                  </a:lnTo>
                  <a:lnTo>
                    <a:pt x="173" y="440"/>
                  </a:lnTo>
                  <a:lnTo>
                    <a:pt x="115" y="746"/>
                  </a:lnTo>
                  <a:lnTo>
                    <a:pt x="58" y="1071"/>
                  </a:lnTo>
                  <a:lnTo>
                    <a:pt x="20" y="1377"/>
                  </a:lnTo>
                  <a:lnTo>
                    <a:pt x="0" y="1703"/>
                  </a:lnTo>
                  <a:lnTo>
                    <a:pt x="0" y="2009"/>
                  </a:lnTo>
                  <a:lnTo>
                    <a:pt x="0" y="2334"/>
                  </a:lnTo>
                  <a:lnTo>
                    <a:pt x="20" y="2659"/>
                  </a:lnTo>
                  <a:lnTo>
                    <a:pt x="58" y="2965"/>
                  </a:lnTo>
                  <a:lnTo>
                    <a:pt x="58" y="2965"/>
                  </a:lnTo>
                  <a:lnTo>
                    <a:pt x="517" y="3328"/>
                  </a:lnTo>
                  <a:lnTo>
                    <a:pt x="957" y="3692"/>
                  </a:lnTo>
                  <a:lnTo>
                    <a:pt x="1378" y="4074"/>
                  </a:lnTo>
                  <a:lnTo>
                    <a:pt x="1817" y="4457"/>
                  </a:lnTo>
                  <a:lnTo>
                    <a:pt x="1817" y="4457"/>
                  </a:lnTo>
                  <a:lnTo>
                    <a:pt x="2143" y="4266"/>
                  </a:lnTo>
                  <a:lnTo>
                    <a:pt x="2449" y="4055"/>
                  </a:lnTo>
                  <a:lnTo>
                    <a:pt x="2716" y="3864"/>
                  </a:lnTo>
                  <a:lnTo>
                    <a:pt x="2927" y="36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6"/>
            <p:cNvSpPr/>
            <p:nvPr/>
          </p:nvSpPr>
          <p:spPr>
            <a:xfrm flipH="1">
              <a:off x="1264644" y="2114873"/>
              <a:ext cx="126553" cy="339416"/>
            </a:xfrm>
            <a:custGeom>
              <a:avLst/>
              <a:gdLst/>
              <a:ahLst/>
              <a:cxnLst/>
              <a:rect l="l" t="t" r="r" b="b"/>
              <a:pathLst>
                <a:path w="3673" h="9851" extrusionOk="0">
                  <a:moveTo>
                    <a:pt x="2315" y="7097"/>
                  </a:moveTo>
                  <a:lnTo>
                    <a:pt x="2315" y="7097"/>
                  </a:lnTo>
                  <a:lnTo>
                    <a:pt x="2181" y="7383"/>
                  </a:lnTo>
                  <a:lnTo>
                    <a:pt x="2047" y="7632"/>
                  </a:lnTo>
                  <a:lnTo>
                    <a:pt x="2047" y="7632"/>
                  </a:lnTo>
                  <a:lnTo>
                    <a:pt x="1817" y="7995"/>
                  </a:lnTo>
                  <a:lnTo>
                    <a:pt x="1588" y="8321"/>
                  </a:lnTo>
                  <a:lnTo>
                    <a:pt x="1320" y="8627"/>
                  </a:lnTo>
                  <a:lnTo>
                    <a:pt x="1052" y="8914"/>
                  </a:lnTo>
                  <a:lnTo>
                    <a:pt x="785" y="9181"/>
                  </a:lnTo>
                  <a:lnTo>
                    <a:pt x="517" y="9430"/>
                  </a:lnTo>
                  <a:lnTo>
                    <a:pt x="249" y="9640"/>
                  </a:lnTo>
                  <a:lnTo>
                    <a:pt x="0" y="9851"/>
                  </a:lnTo>
                  <a:lnTo>
                    <a:pt x="0" y="9851"/>
                  </a:lnTo>
                  <a:lnTo>
                    <a:pt x="249" y="9640"/>
                  </a:lnTo>
                  <a:lnTo>
                    <a:pt x="517" y="9430"/>
                  </a:lnTo>
                  <a:lnTo>
                    <a:pt x="785" y="9181"/>
                  </a:lnTo>
                  <a:lnTo>
                    <a:pt x="1052" y="8914"/>
                  </a:lnTo>
                  <a:lnTo>
                    <a:pt x="1320" y="8627"/>
                  </a:lnTo>
                  <a:lnTo>
                    <a:pt x="1588" y="8321"/>
                  </a:lnTo>
                  <a:lnTo>
                    <a:pt x="1817" y="7995"/>
                  </a:lnTo>
                  <a:lnTo>
                    <a:pt x="2047" y="7632"/>
                  </a:lnTo>
                  <a:lnTo>
                    <a:pt x="2047" y="7632"/>
                  </a:lnTo>
                  <a:lnTo>
                    <a:pt x="2181" y="7383"/>
                  </a:lnTo>
                  <a:lnTo>
                    <a:pt x="2315" y="7097"/>
                  </a:lnTo>
                  <a:lnTo>
                    <a:pt x="2315" y="7097"/>
                  </a:lnTo>
                  <a:lnTo>
                    <a:pt x="2315" y="7097"/>
                  </a:lnTo>
                  <a:close/>
                  <a:moveTo>
                    <a:pt x="3615" y="2258"/>
                  </a:moveTo>
                  <a:lnTo>
                    <a:pt x="3615" y="2258"/>
                  </a:lnTo>
                  <a:lnTo>
                    <a:pt x="3539" y="2678"/>
                  </a:lnTo>
                  <a:lnTo>
                    <a:pt x="3539" y="2678"/>
                  </a:lnTo>
                  <a:lnTo>
                    <a:pt x="3539" y="2678"/>
                  </a:lnTo>
                  <a:lnTo>
                    <a:pt x="3615" y="2258"/>
                  </a:lnTo>
                  <a:close/>
                  <a:moveTo>
                    <a:pt x="2640" y="58"/>
                  </a:moveTo>
                  <a:lnTo>
                    <a:pt x="2640" y="58"/>
                  </a:lnTo>
                  <a:lnTo>
                    <a:pt x="2640" y="58"/>
                  </a:lnTo>
                  <a:lnTo>
                    <a:pt x="2640" y="58"/>
                  </a:lnTo>
                  <a:lnTo>
                    <a:pt x="2793" y="96"/>
                  </a:lnTo>
                  <a:lnTo>
                    <a:pt x="2927" y="154"/>
                  </a:lnTo>
                  <a:lnTo>
                    <a:pt x="3061" y="230"/>
                  </a:lnTo>
                  <a:lnTo>
                    <a:pt x="3175" y="307"/>
                  </a:lnTo>
                  <a:lnTo>
                    <a:pt x="3271" y="383"/>
                  </a:lnTo>
                  <a:lnTo>
                    <a:pt x="3348" y="498"/>
                  </a:lnTo>
                  <a:lnTo>
                    <a:pt x="3424" y="594"/>
                  </a:lnTo>
                  <a:lnTo>
                    <a:pt x="3481" y="708"/>
                  </a:lnTo>
                  <a:lnTo>
                    <a:pt x="3577" y="938"/>
                  </a:lnTo>
                  <a:lnTo>
                    <a:pt x="3634" y="1186"/>
                  </a:lnTo>
                  <a:lnTo>
                    <a:pt x="3654" y="1435"/>
                  </a:lnTo>
                  <a:lnTo>
                    <a:pt x="3673" y="1665"/>
                  </a:lnTo>
                  <a:lnTo>
                    <a:pt x="3673" y="1665"/>
                  </a:lnTo>
                  <a:lnTo>
                    <a:pt x="3654" y="1435"/>
                  </a:lnTo>
                  <a:lnTo>
                    <a:pt x="3634" y="1186"/>
                  </a:lnTo>
                  <a:lnTo>
                    <a:pt x="3577" y="938"/>
                  </a:lnTo>
                  <a:lnTo>
                    <a:pt x="3481" y="708"/>
                  </a:lnTo>
                  <a:lnTo>
                    <a:pt x="3424" y="594"/>
                  </a:lnTo>
                  <a:lnTo>
                    <a:pt x="3348" y="498"/>
                  </a:lnTo>
                  <a:lnTo>
                    <a:pt x="3271" y="383"/>
                  </a:lnTo>
                  <a:lnTo>
                    <a:pt x="3175" y="307"/>
                  </a:lnTo>
                  <a:lnTo>
                    <a:pt x="3061" y="230"/>
                  </a:lnTo>
                  <a:lnTo>
                    <a:pt x="2927" y="154"/>
                  </a:lnTo>
                  <a:lnTo>
                    <a:pt x="2793" y="96"/>
                  </a:lnTo>
                  <a:lnTo>
                    <a:pt x="2640" y="58"/>
                  </a:lnTo>
                  <a:lnTo>
                    <a:pt x="2640" y="58"/>
                  </a:lnTo>
                  <a:lnTo>
                    <a:pt x="2640" y="58"/>
                  </a:lnTo>
                  <a:close/>
                  <a:moveTo>
                    <a:pt x="2429" y="1"/>
                  </a:moveTo>
                  <a:lnTo>
                    <a:pt x="2429" y="1"/>
                  </a:lnTo>
                  <a:lnTo>
                    <a:pt x="2429" y="1"/>
                  </a:lnTo>
                  <a:lnTo>
                    <a:pt x="2640" y="58"/>
                  </a:lnTo>
                  <a:lnTo>
                    <a:pt x="2640" y="58"/>
                  </a:lnTo>
                  <a:lnTo>
                    <a:pt x="2429"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6"/>
            <p:cNvSpPr/>
            <p:nvPr/>
          </p:nvSpPr>
          <p:spPr>
            <a:xfrm flipH="1">
              <a:off x="1311434" y="2359373"/>
              <a:ext cx="79763" cy="94924"/>
            </a:xfrm>
            <a:custGeom>
              <a:avLst/>
              <a:gdLst/>
              <a:ahLst/>
              <a:cxnLst/>
              <a:rect l="l" t="t" r="r" b="b"/>
              <a:pathLst>
                <a:path w="2315" h="2755" fill="none" extrusionOk="0">
                  <a:moveTo>
                    <a:pt x="2315" y="1"/>
                  </a:moveTo>
                  <a:lnTo>
                    <a:pt x="2315" y="1"/>
                  </a:lnTo>
                  <a:lnTo>
                    <a:pt x="2181" y="287"/>
                  </a:lnTo>
                  <a:lnTo>
                    <a:pt x="2047" y="536"/>
                  </a:lnTo>
                  <a:lnTo>
                    <a:pt x="2047" y="536"/>
                  </a:lnTo>
                  <a:lnTo>
                    <a:pt x="1817" y="899"/>
                  </a:lnTo>
                  <a:lnTo>
                    <a:pt x="1588" y="1225"/>
                  </a:lnTo>
                  <a:lnTo>
                    <a:pt x="1320" y="1531"/>
                  </a:lnTo>
                  <a:lnTo>
                    <a:pt x="1052" y="1818"/>
                  </a:lnTo>
                  <a:lnTo>
                    <a:pt x="785" y="2085"/>
                  </a:lnTo>
                  <a:lnTo>
                    <a:pt x="517" y="2334"/>
                  </a:lnTo>
                  <a:lnTo>
                    <a:pt x="249" y="2544"/>
                  </a:lnTo>
                  <a:lnTo>
                    <a:pt x="0" y="2755"/>
                  </a:lnTo>
                  <a:lnTo>
                    <a:pt x="0" y="2755"/>
                  </a:lnTo>
                  <a:lnTo>
                    <a:pt x="249" y="2544"/>
                  </a:lnTo>
                  <a:lnTo>
                    <a:pt x="517" y="2334"/>
                  </a:lnTo>
                  <a:lnTo>
                    <a:pt x="785" y="2085"/>
                  </a:lnTo>
                  <a:lnTo>
                    <a:pt x="1052" y="1818"/>
                  </a:lnTo>
                  <a:lnTo>
                    <a:pt x="1320" y="1531"/>
                  </a:lnTo>
                  <a:lnTo>
                    <a:pt x="1588" y="1225"/>
                  </a:lnTo>
                  <a:lnTo>
                    <a:pt x="1817" y="899"/>
                  </a:lnTo>
                  <a:lnTo>
                    <a:pt x="2047" y="536"/>
                  </a:lnTo>
                  <a:lnTo>
                    <a:pt x="2047" y="536"/>
                  </a:lnTo>
                  <a:lnTo>
                    <a:pt x="2181" y="287"/>
                  </a:lnTo>
                  <a:lnTo>
                    <a:pt x="2315" y="1"/>
                  </a:lnTo>
                  <a:lnTo>
                    <a:pt x="2315" y="1"/>
                  </a:lnTo>
                  <a:lnTo>
                    <a:pt x="23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flipH="1">
              <a:off x="1266605" y="2192640"/>
              <a:ext cx="2687" cy="14540"/>
            </a:xfrm>
            <a:custGeom>
              <a:avLst/>
              <a:gdLst/>
              <a:ahLst/>
              <a:cxnLst/>
              <a:rect l="l" t="t" r="r" b="b"/>
              <a:pathLst>
                <a:path w="78" h="422" fill="none" extrusionOk="0">
                  <a:moveTo>
                    <a:pt x="77" y="1"/>
                  </a:moveTo>
                  <a:lnTo>
                    <a:pt x="77" y="1"/>
                  </a:lnTo>
                  <a:lnTo>
                    <a:pt x="1" y="421"/>
                  </a:lnTo>
                  <a:lnTo>
                    <a:pt x="1" y="421"/>
                  </a:lnTo>
                  <a:lnTo>
                    <a:pt x="1" y="42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flipH="1">
              <a:off x="1264642" y="2116837"/>
              <a:ext cx="35626" cy="55404"/>
            </a:xfrm>
            <a:custGeom>
              <a:avLst/>
              <a:gdLst/>
              <a:ahLst/>
              <a:cxnLst/>
              <a:rect l="l" t="t" r="r" b="b"/>
              <a:pathLst>
                <a:path w="1034" h="1608" fill="none" extrusionOk="0">
                  <a:moveTo>
                    <a:pt x="1" y="1"/>
                  </a:moveTo>
                  <a:lnTo>
                    <a:pt x="1" y="1"/>
                  </a:lnTo>
                  <a:lnTo>
                    <a:pt x="1" y="1"/>
                  </a:lnTo>
                  <a:lnTo>
                    <a:pt x="1" y="1"/>
                  </a:lnTo>
                  <a:lnTo>
                    <a:pt x="154" y="39"/>
                  </a:lnTo>
                  <a:lnTo>
                    <a:pt x="288" y="97"/>
                  </a:lnTo>
                  <a:lnTo>
                    <a:pt x="422" y="173"/>
                  </a:lnTo>
                  <a:lnTo>
                    <a:pt x="536" y="250"/>
                  </a:lnTo>
                  <a:lnTo>
                    <a:pt x="632" y="326"/>
                  </a:lnTo>
                  <a:lnTo>
                    <a:pt x="709" y="441"/>
                  </a:lnTo>
                  <a:lnTo>
                    <a:pt x="785" y="537"/>
                  </a:lnTo>
                  <a:lnTo>
                    <a:pt x="842" y="651"/>
                  </a:lnTo>
                  <a:lnTo>
                    <a:pt x="938" y="881"/>
                  </a:lnTo>
                  <a:lnTo>
                    <a:pt x="995" y="1129"/>
                  </a:lnTo>
                  <a:lnTo>
                    <a:pt x="1015" y="1378"/>
                  </a:lnTo>
                  <a:lnTo>
                    <a:pt x="1034" y="1608"/>
                  </a:lnTo>
                  <a:lnTo>
                    <a:pt x="1034" y="1608"/>
                  </a:lnTo>
                  <a:lnTo>
                    <a:pt x="1015" y="1378"/>
                  </a:lnTo>
                  <a:lnTo>
                    <a:pt x="995" y="1129"/>
                  </a:lnTo>
                  <a:lnTo>
                    <a:pt x="938" y="881"/>
                  </a:lnTo>
                  <a:lnTo>
                    <a:pt x="842" y="651"/>
                  </a:lnTo>
                  <a:lnTo>
                    <a:pt x="785" y="537"/>
                  </a:lnTo>
                  <a:lnTo>
                    <a:pt x="709" y="441"/>
                  </a:lnTo>
                  <a:lnTo>
                    <a:pt x="632" y="326"/>
                  </a:lnTo>
                  <a:lnTo>
                    <a:pt x="536" y="250"/>
                  </a:lnTo>
                  <a:lnTo>
                    <a:pt x="422" y="173"/>
                  </a:lnTo>
                  <a:lnTo>
                    <a:pt x="288" y="97"/>
                  </a:lnTo>
                  <a:lnTo>
                    <a:pt x="154" y="39"/>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flipH="1">
              <a:off x="1300234" y="2114873"/>
              <a:ext cx="7270" cy="1998"/>
            </a:xfrm>
            <a:custGeom>
              <a:avLst/>
              <a:gdLst/>
              <a:ahLst/>
              <a:cxnLst/>
              <a:rect l="l" t="t" r="r" b="b"/>
              <a:pathLst>
                <a:path w="211" h="58" fill="none" extrusionOk="0">
                  <a:moveTo>
                    <a:pt x="0" y="1"/>
                  </a:moveTo>
                  <a:lnTo>
                    <a:pt x="0" y="1"/>
                  </a:lnTo>
                  <a:lnTo>
                    <a:pt x="0" y="1"/>
                  </a:lnTo>
                  <a:lnTo>
                    <a:pt x="211" y="58"/>
                  </a:lnTo>
                  <a:lnTo>
                    <a:pt x="211"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flipH="1">
              <a:off x="1264646" y="2114873"/>
              <a:ext cx="174652" cy="356575"/>
            </a:xfrm>
            <a:custGeom>
              <a:avLst/>
              <a:gdLst/>
              <a:ahLst/>
              <a:cxnLst/>
              <a:rect l="l" t="t" r="r" b="b"/>
              <a:pathLst>
                <a:path w="5069" h="10349" extrusionOk="0">
                  <a:moveTo>
                    <a:pt x="2563" y="1913"/>
                  </a:moveTo>
                  <a:lnTo>
                    <a:pt x="2428" y="2145"/>
                  </a:lnTo>
                  <a:lnTo>
                    <a:pt x="2428" y="2145"/>
                  </a:lnTo>
                  <a:lnTo>
                    <a:pt x="2568" y="1915"/>
                  </a:lnTo>
                  <a:lnTo>
                    <a:pt x="2568" y="1915"/>
                  </a:lnTo>
                  <a:lnTo>
                    <a:pt x="2563" y="1913"/>
                  </a:lnTo>
                  <a:close/>
                  <a:moveTo>
                    <a:pt x="2428" y="2145"/>
                  </a:moveTo>
                  <a:lnTo>
                    <a:pt x="2372" y="2238"/>
                  </a:lnTo>
                  <a:lnTo>
                    <a:pt x="2219" y="2506"/>
                  </a:lnTo>
                  <a:lnTo>
                    <a:pt x="2428" y="2145"/>
                  </a:lnTo>
                  <a:close/>
                  <a:moveTo>
                    <a:pt x="3825" y="1"/>
                  </a:moveTo>
                  <a:lnTo>
                    <a:pt x="3424" y="594"/>
                  </a:lnTo>
                  <a:lnTo>
                    <a:pt x="3041" y="1148"/>
                  </a:lnTo>
                  <a:lnTo>
                    <a:pt x="2697" y="1703"/>
                  </a:lnTo>
                  <a:lnTo>
                    <a:pt x="2568" y="1915"/>
                  </a:lnTo>
                  <a:lnTo>
                    <a:pt x="2568" y="1915"/>
                  </a:lnTo>
                  <a:lnTo>
                    <a:pt x="3386" y="2219"/>
                  </a:lnTo>
                  <a:lnTo>
                    <a:pt x="3921" y="2391"/>
                  </a:lnTo>
                  <a:lnTo>
                    <a:pt x="4418" y="2544"/>
                  </a:lnTo>
                  <a:lnTo>
                    <a:pt x="4686" y="2621"/>
                  </a:lnTo>
                  <a:lnTo>
                    <a:pt x="4935" y="2678"/>
                  </a:lnTo>
                  <a:lnTo>
                    <a:pt x="5011" y="2258"/>
                  </a:lnTo>
                  <a:lnTo>
                    <a:pt x="5011" y="2162"/>
                  </a:lnTo>
                  <a:lnTo>
                    <a:pt x="5030" y="2009"/>
                  </a:lnTo>
                  <a:lnTo>
                    <a:pt x="5050" y="1856"/>
                  </a:lnTo>
                  <a:lnTo>
                    <a:pt x="5069" y="1665"/>
                  </a:lnTo>
                  <a:lnTo>
                    <a:pt x="5050" y="1435"/>
                  </a:lnTo>
                  <a:lnTo>
                    <a:pt x="5030" y="1186"/>
                  </a:lnTo>
                  <a:lnTo>
                    <a:pt x="4973" y="938"/>
                  </a:lnTo>
                  <a:lnTo>
                    <a:pt x="4877" y="708"/>
                  </a:lnTo>
                  <a:lnTo>
                    <a:pt x="4820" y="594"/>
                  </a:lnTo>
                  <a:lnTo>
                    <a:pt x="4744" y="498"/>
                  </a:lnTo>
                  <a:lnTo>
                    <a:pt x="4667" y="383"/>
                  </a:lnTo>
                  <a:lnTo>
                    <a:pt x="4571" y="307"/>
                  </a:lnTo>
                  <a:lnTo>
                    <a:pt x="4457" y="230"/>
                  </a:lnTo>
                  <a:lnTo>
                    <a:pt x="4323" y="154"/>
                  </a:lnTo>
                  <a:lnTo>
                    <a:pt x="4189" y="96"/>
                  </a:lnTo>
                  <a:lnTo>
                    <a:pt x="4036" y="58"/>
                  </a:lnTo>
                  <a:lnTo>
                    <a:pt x="3825" y="1"/>
                  </a:lnTo>
                  <a:close/>
                  <a:moveTo>
                    <a:pt x="2219" y="2506"/>
                  </a:moveTo>
                  <a:lnTo>
                    <a:pt x="2066" y="2774"/>
                  </a:lnTo>
                  <a:lnTo>
                    <a:pt x="1798" y="3290"/>
                  </a:lnTo>
                  <a:lnTo>
                    <a:pt x="1549" y="3769"/>
                  </a:lnTo>
                  <a:lnTo>
                    <a:pt x="1320" y="4266"/>
                  </a:lnTo>
                  <a:lnTo>
                    <a:pt x="1129" y="4725"/>
                  </a:lnTo>
                  <a:lnTo>
                    <a:pt x="937" y="5165"/>
                  </a:lnTo>
                  <a:lnTo>
                    <a:pt x="784" y="5605"/>
                  </a:lnTo>
                  <a:lnTo>
                    <a:pt x="773" y="5641"/>
                  </a:lnTo>
                  <a:lnTo>
                    <a:pt x="937" y="5184"/>
                  </a:lnTo>
                  <a:lnTo>
                    <a:pt x="1148" y="4687"/>
                  </a:lnTo>
                  <a:lnTo>
                    <a:pt x="1377" y="4170"/>
                  </a:lnTo>
                  <a:lnTo>
                    <a:pt x="1626" y="3635"/>
                  </a:lnTo>
                  <a:lnTo>
                    <a:pt x="1913" y="3080"/>
                  </a:lnTo>
                  <a:lnTo>
                    <a:pt x="2219" y="2506"/>
                  </a:lnTo>
                  <a:close/>
                  <a:moveTo>
                    <a:pt x="773" y="5641"/>
                  </a:moveTo>
                  <a:lnTo>
                    <a:pt x="765" y="5662"/>
                  </a:lnTo>
                  <a:lnTo>
                    <a:pt x="612" y="6121"/>
                  </a:lnTo>
                  <a:lnTo>
                    <a:pt x="619" y="6123"/>
                  </a:lnTo>
                  <a:lnTo>
                    <a:pt x="619" y="6123"/>
                  </a:lnTo>
                  <a:lnTo>
                    <a:pt x="650" y="6025"/>
                  </a:lnTo>
                  <a:lnTo>
                    <a:pt x="773" y="5641"/>
                  </a:lnTo>
                  <a:close/>
                  <a:moveTo>
                    <a:pt x="619" y="6123"/>
                  </a:moveTo>
                  <a:lnTo>
                    <a:pt x="402" y="6810"/>
                  </a:lnTo>
                  <a:lnTo>
                    <a:pt x="230" y="7517"/>
                  </a:lnTo>
                  <a:lnTo>
                    <a:pt x="115" y="8168"/>
                  </a:lnTo>
                  <a:lnTo>
                    <a:pt x="38" y="8722"/>
                  </a:lnTo>
                  <a:lnTo>
                    <a:pt x="0" y="9220"/>
                  </a:lnTo>
                  <a:lnTo>
                    <a:pt x="0" y="9621"/>
                  </a:lnTo>
                  <a:lnTo>
                    <a:pt x="0" y="9927"/>
                  </a:lnTo>
                  <a:lnTo>
                    <a:pt x="19" y="10157"/>
                  </a:lnTo>
                  <a:lnTo>
                    <a:pt x="38" y="10348"/>
                  </a:lnTo>
                  <a:lnTo>
                    <a:pt x="96" y="10348"/>
                  </a:lnTo>
                  <a:lnTo>
                    <a:pt x="344" y="10329"/>
                  </a:lnTo>
                  <a:lnTo>
                    <a:pt x="612" y="10272"/>
                  </a:lnTo>
                  <a:lnTo>
                    <a:pt x="861" y="10176"/>
                  </a:lnTo>
                  <a:lnTo>
                    <a:pt x="1109" y="10042"/>
                  </a:lnTo>
                  <a:lnTo>
                    <a:pt x="1396" y="9851"/>
                  </a:lnTo>
                  <a:lnTo>
                    <a:pt x="1645" y="9640"/>
                  </a:lnTo>
                  <a:lnTo>
                    <a:pt x="1913" y="9430"/>
                  </a:lnTo>
                  <a:lnTo>
                    <a:pt x="2181" y="9181"/>
                  </a:lnTo>
                  <a:lnTo>
                    <a:pt x="2448" y="8914"/>
                  </a:lnTo>
                  <a:lnTo>
                    <a:pt x="2716" y="8627"/>
                  </a:lnTo>
                  <a:lnTo>
                    <a:pt x="2984" y="8321"/>
                  </a:lnTo>
                  <a:lnTo>
                    <a:pt x="3213" y="7995"/>
                  </a:lnTo>
                  <a:lnTo>
                    <a:pt x="3443" y="7632"/>
                  </a:lnTo>
                  <a:lnTo>
                    <a:pt x="3577" y="7383"/>
                  </a:lnTo>
                  <a:lnTo>
                    <a:pt x="3711" y="7097"/>
                  </a:lnTo>
                  <a:lnTo>
                    <a:pt x="3233" y="6982"/>
                  </a:lnTo>
                  <a:lnTo>
                    <a:pt x="2773" y="6829"/>
                  </a:lnTo>
                  <a:lnTo>
                    <a:pt x="1894" y="6523"/>
                  </a:lnTo>
                  <a:lnTo>
                    <a:pt x="1855" y="6523"/>
                  </a:lnTo>
                  <a:lnTo>
                    <a:pt x="619" y="612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flipH="1">
              <a:off x="1264646" y="2114873"/>
              <a:ext cx="174652" cy="356575"/>
            </a:xfrm>
            <a:custGeom>
              <a:avLst/>
              <a:gdLst/>
              <a:ahLst/>
              <a:cxnLst/>
              <a:rect l="l" t="t" r="r" b="b"/>
              <a:pathLst>
                <a:path w="5069" h="10349" fill="none" extrusionOk="0">
                  <a:moveTo>
                    <a:pt x="3825" y="1"/>
                  </a:moveTo>
                  <a:lnTo>
                    <a:pt x="3825" y="1"/>
                  </a:lnTo>
                  <a:lnTo>
                    <a:pt x="3825" y="1"/>
                  </a:lnTo>
                  <a:lnTo>
                    <a:pt x="3424" y="594"/>
                  </a:lnTo>
                  <a:lnTo>
                    <a:pt x="3041" y="1148"/>
                  </a:lnTo>
                  <a:lnTo>
                    <a:pt x="2697" y="1703"/>
                  </a:lnTo>
                  <a:lnTo>
                    <a:pt x="2372" y="2238"/>
                  </a:lnTo>
                  <a:lnTo>
                    <a:pt x="2066" y="2774"/>
                  </a:lnTo>
                  <a:lnTo>
                    <a:pt x="1798" y="3290"/>
                  </a:lnTo>
                  <a:lnTo>
                    <a:pt x="1549" y="3769"/>
                  </a:lnTo>
                  <a:lnTo>
                    <a:pt x="1320" y="4266"/>
                  </a:lnTo>
                  <a:lnTo>
                    <a:pt x="1129" y="4725"/>
                  </a:lnTo>
                  <a:lnTo>
                    <a:pt x="937" y="5165"/>
                  </a:lnTo>
                  <a:lnTo>
                    <a:pt x="784" y="5605"/>
                  </a:lnTo>
                  <a:lnTo>
                    <a:pt x="650" y="6025"/>
                  </a:lnTo>
                  <a:lnTo>
                    <a:pt x="402" y="6810"/>
                  </a:lnTo>
                  <a:lnTo>
                    <a:pt x="230" y="7517"/>
                  </a:lnTo>
                  <a:lnTo>
                    <a:pt x="115" y="8168"/>
                  </a:lnTo>
                  <a:lnTo>
                    <a:pt x="38" y="8722"/>
                  </a:lnTo>
                  <a:lnTo>
                    <a:pt x="0" y="9220"/>
                  </a:lnTo>
                  <a:lnTo>
                    <a:pt x="0" y="9621"/>
                  </a:lnTo>
                  <a:lnTo>
                    <a:pt x="0" y="9927"/>
                  </a:lnTo>
                  <a:lnTo>
                    <a:pt x="19" y="10157"/>
                  </a:lnTo>
                  <a:lnTo>
                    <a:pt x="38" y="10348"/>
                  </a:lnTo>
                  <a:lnTo>
                    <a:pt x="38" y="10348"/>
                  </a:lnTo>
                  <a:lnTo>
                    <a:pt x="96" y="10348"/>
                  </a:lnTo>
                  <a:lnTo>
                    <a:pt x="96" y="10348"/>
                  </a:lnTo>
                  <a:lnTo>
                    <a:pt x="344" y="10329"/>
                  </a:lnTo>
                  <a:lnTo>
                    <a:pt x="612" y="10272"/>
                  </a:lnTo>
                  <a:lnTo>
                    <a:pt x="861" y="10176"/>
                  </a:lnTo>
                  <a:lnTo>
                    <a:pt x="1109" y="10042"/>
                  </a:lnTo>
                  <a:lnTo>
                    <a:pt x="1109" y="10042"/>
                  </a:lnTo>
                  <a:lnTo>
                    <a:pt x="1396" y="9851"/>
                  </a:lnTo>
                  <a:lnTo>
                    <a:pt x="1396" y="9851"/>
                  </a:lnTo>
                  <a:lnTo>
                    <a:pt x="1645" y="9640"/>
                  </a:lnTo>
                  <a:lnTo>
                    <a:pt x="1913" y="9430"/>
                  </a:lnTo>
                  <a:lnTo>
                    <a:pt x="2181" y="9181"/>
                  </a:lnTo>
                  <a:lnTo>
                    <a:pt x="2448" y="8914"/>
                  </a:lnTo>
                  <a:lnTo>
                    <a:pt x="2716" y="8627"/>
                  </a:lnTo>
                  <a:lnTo>
                    <a:pt x="2984" y="8321"/>
                  </a:lnTo>
                  <a:lnTo>
                    <a:pt x="3213" y="7995"/>
                  </a:lnTo>
                  <a:lnTo>
                    <a:pt x="3443" y="7632"/>
                  </a:lnTo>
                  <a:lnTo>
                    <a:pt x="3443" y="7632"/>
                  </a:lnTo>
                  <a:lnTo>
                    <a:pt x="3577" y="7383"/>
                  </a:lnTo>
                  <a:lnTo>
                    <a:pt x="3711" y="7097"/>
                  </a:lnTo>
                  <a:lnTo>
                    <a:pt x="3711" y="7097"/>
                  </a:lnTo>
                  <a:lnTo>
                    <a:pt x="3711" y="7097"/>
                  </a:lnTo>
                  <a:lnTo>
                    <a:pt x="3711" y="7097"/>
                  </a:lnTo>
                  <a:lnTo>
                    <a:pt x="3233" y="6982"/>
                  </a:lnTo>
                  <a:lnTo>
                    <a:pt x="2773" y="6829"/>
                  </a:lnTo>
                  <a:lnTo>
                    <a:pt x="1894" y="6523"/>
                  </a:lnTo>
                  <a:lnTo>
                    <a:pt x="1894" y="6523"/>
                  </a:lnTo>
                  <a:lnTo>
                    <a:pt x="1894" y="6523"/>
                  </a:lnTo>
                  <a:lnTo>
                    <a:pt x="1894" y="6523"/>
                  </a:lnTo>
                  <a:lnTo>
                    <a:pt x="1875" y="6523"/>
                  </a:lnTo>
                  <a:lnTo>
                    <a:pt x="1875" y="6523"/>
                  </a:lnTo>
                  <a:lnTo>
                    <a:pt x="1855" y="6523"/>
                  </a:lnTo>
                  <a:lnTo>
                    <a:pt x="1855" y="6523"/>
                  </a:lnTo>
                  <a:lnTo>
                    <a:pt x="1855" y="6523"/>
                  </a:lnTo>
                  <a:lnTo>
                    <a:pt x="612" y="6121"/>
                  </a:lnTo>
                  <a:lnTo>
                    <a:pt x="612" y="6121"/>
                  </a:lnTo>
                  <a:lnTo>
                    <a:pt x="612" y="6121"/>
                  </a:lnTo>
                  <a:lnTo>
                    <a:pt x="612" y="6121"/>
                  </a:lnTo>
                  <a:lnTo>
                    <a:pt x="765" y="5662"/>
                  </a:lnTo>
                  <a:lnTo>
                    <a:pt x="937" y="5184"/>
                  </a:lnTo>
                  <a:lnTo>
                    <a:pt x="1148" y="4687"/>
                  </a:lnTo>
                  <a:lnTo>
                    <a:pt x="1377" y="4170"/>
                  </a:lnTo>
                  <a:lnTo>
                    <a:pt x="1626" y="3635"/>
                  </a:lnTo>
                  <a:lnTo>
                    <a:pt x="1913" y="3080"/>
                  </a:lnTo>
                  <a:lnTo>
                    <a:pt x="2219" y="2506"/>
                  </a:lnTo>
                  <a:lnTo>
                    <a:pt x="2563" y="1913"/>
                  </a:lnTo>
                  <a:lnTo>
                    <a:pt x="2563" y="1913"/>
                  </a:lnTo>
                  <a:lnTo>
                    <a:pt x="3386" y="2219"/>
                  </a:lnTo>
                  <a:lnTo>
                    <a:pt x="3386" y="2219"/>
                  </a:lnTo>
                  <a:lnTo>
                    <a:pt x="3921" y="2391"/>
                  </a:lnTo>
                  <a:lnTo>
                    <a:pt x="4418" y="2544"/>
                  </a:lnTo>
                  <a:lnTo>
                    <a:pt x="4418" y="2544"/>
                  </a:lnTo>
                  <a:lnTo>
                    <a:pt x="4418" y="2544"/>
                  </a:lnTo>
                  <a:lnTo>
                    <a:pt x="4418" y="2544"/>
                  </a:lnTo>
                  <a:lnTo>
                    <a:pt x="4686" y="2621"/>
                  </a:lnTo>
                  <a:lnTo>
                    <a:pt x="4935" y="2678"/>
                  </a:lnTo>
                  <a:lnTo>
                    <a:pt x="4935" y="2678"/>
                  </a:lnTo>
                  <a:lnTo>
                    <a:pt x="4935" y="2678"/>
                  </a:lnTo>
                  <a:lnTo>
                    <a:pt x="4935" y="2678"/>
                  </a:lnTo>
                  <a:lnTo>
                    <a:pt x="5011" y="2258"/>
                  </a:lnTo>
                  <a:lnTo>
                    <a:pt x="5011" y="2258"/>
                  </a:lnTo>
                  <a:lnTo>
                    <a:pt x="5011" y="2162"/>
                  </a:lnTo>
                  <a:lnTo>
                    <a:pt x="5011" y="2162"/>
                  </a:lnTo>
                  <a:lnTo>
                    <a:pt x="5030" y="2009"/>
                  </a:lnTo>
                  <a:lnTo>
                    <a:pt x="5050" y="1856"/>
                  </a:lnTo>
                  <a:lnTo>
                    <a:pt x="5069" y="1665"/>
                  </a:lnTo>
                  <a:lnTo>
                    <a:pt x="5069" y="1665"/>
                  </a:lnTo>
                  <a:lnTo>
                    <a:pt x="5050" y="1435"/>
                  </a:lnTo>
                  <a:lnTo>
                    <a:pt x="5030" y="1186"/>
                  </a:lnTo>
                  <a:lnTo>
                    <a:pt x="4973" y="938"/>
                  </a:lnTo>
                  <a:lnTo>
                    <a:pt x="4877" y="708"/>
                  </a:lnTo>
                  <a:lnTo>
                    <a:pt x="4820" y="594"/>
                  </a:lnTo>
                  <a:lnTo>
                    <a:pt x="4744" y="498"/>
                  </a:lnTo>
                  <a:lnTo>
                    <a:pt x="4667" y="383"/>
                  </a:lnTo>
                  <a:lnTo>
                    <a:pt x="4571" y="307"/>
                  </a:lnTo>
                  <a:lnTo>
                    <a:pt x="4457" y="230"/>
                  </a:lnTo>
                  <a:lnTo>
                    <a:pt x="4323" y="154"/>
                  </a:lnTo>
                  <a:lnTo>
                    <a:pt x="4189" y="96"/>
                  </a:lnTo>
                  <a:lnTo>
                    <a:pt x="4036" y="58"/>
                  </a:lnTo>
                  <a:lnTo>
                    <a:pt x="4036" y="58"/>
                  </a:lnTo>
                  <a:lnTo>
                    <a:pt x="4036" y="58"/>
                  </a:lnTo>
                  <a:lnTo>
                    <a:pt x="4036" y="58"/>
                  </a:lnTo>
                  <a:lnTo>
                    <a:pt x="4036" y="58"/>
                  </a:lnTo>
                  <a:lnTo>
                    <a:pt x="4036" y="58"/>
                  </a:lnTo>
                  <a:lnTo>
                    <a:pt x="38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flipH="1">
              <a:off x="2025812" y="1684552"/>
              <a:ext cx="88997" cy="88308"/>
            </a:xfrm>
            <a:custGeom>
              <a:avLst/>
              <a:gdLst/>
              <a:ahLst/>
              <a:cxnLst/>
              <a:rect l="l" t="t" r="r" b="b"/>
              <a:pathLst>
                <a:path w="2583" h="2563" extrusionOk="0">
                  <a:moveTo>
                    <a:pt x="1263" y="0"/>
                  </a:moveTo>
                  <a:lnTo>
                    <a:pt x="1129" y="19"/>
                  </a:lnTo>
                  <a:lnTo>
                    <a:pt x="1014" y="38"/>
                  </a:lnTo>
                  <a:lnTo>
                    <a:pt x="880" y="77"/>
                  </a:lnTo>
                  <a:lnTo>
                    <a:pt x="766" y="134"/>
                  </a:lnTo>
                  <a:lnTo>
                    <a:pt x="651" y="191"/>
                  </a:lnTo>
                  <a:lnTo>
                    <a:pt x="555" y="268"/>
                  </a:lnTo>
                  <a:lnTo>
                    <a:pt x="440" y="344"/>
                  </a:lnTo>
                  <a:lnTo>
                    <a:pt x="345" y="440"/>
                  </a:lnTo>
                  <a:lnTo>
                    <a:pt x="268" y="536"/>
                  </a:lnTo>
                  <a:lnTo>
                    <a:pt x="192" y="650"/>
                  </a:lnTo>
                  <a:lnTo>
                    <a:pt x="134" y="746"/>
                  </a:lnTo>
                  <a:lnTo>
                    <a:pt x="77" y="880"/>
                  </a:lnTo>
                  <a:lnTo>
                    <a:pt x="39" y="995"/>
                  </a:lnTo>
                  <a:lnTo>
                    <a:pt x="20" y="1128"/>
                  </a:lnTo>
                  <a:lnTo>
                    <a:pt x="1" y="1243"/>
                  </a:lnTo>
                  <a:lnTo>
                    <a:pt x="20" y="1377"/>
                  </a:lnTo>
                  <a:lnTo>
                    <a:pt x="39" y="1511"/>
                  </a:lnTo>
                  <a:lnTo>
                    <a:pt x="77" y="1664"/>
                  </a:lnTo>
                  <a:lnTo>
                    <a:pt x="134" y="1798"/>
                  </a:lnTo>
                  <a:lnTo>
                    <a:pt x="211" y="1932"/>
                  </a:lnTo>
                  <a:lnTo>
                    <a:pt x="326" y="2066"/>
                  </a:lnTo>
                  <a:lnTo>
                    <a:pt x="440" y="2200"/>
                  </a:lnTo>
                  <a:lnTo>
                    <a:pt x="632" y="2353"/>
                  </a:lnTo>
                  <a:lnTo>
                    <a:pt x="842" y="2467"/>
                  </a:lnTo>
                  <a:lnTo>
                    <a:pt x="1053" y="2544"/>
                  </a:lnTo>
                  <a:lnTo>
                    <a:pt x="1263" y="2563"/>
                  </a:lnTo>
                  <a:lnTo>
                    <a:pt x="1473" y="2563"/>
                  </a:lnTo>
                  <a:lnTo>
                    <a:pt x="1684" y="2525"/>
                  </a:lnTo>
                  <a:lnTo>
                    <a:pt x="1875" y="2448"/>
                  </a:lnTo>
                  <a:lnTo>
                    <a:pt x="2066" y="2333"/>
                  </a:lnTo>
                  <a:lnTo>
                    <a:pt x="2219" y="2219"/>
                  </a:lnTo>
                  <a:lnTo>
                    <a:pt x="2353" y="2066"/>
                  </a:lnTo>
                  <a:lnTo>
                    <a:pt x="2468" y="1874"/>
                  </a:lnTo>
                  <a:lnTo>
                    <a:pt x="2544" y="1683"/>
                  </a:lnTo>
                  <a:lnTo>
                    <a:pt x="2583" y="1473"/>
                  </a:lnTo>
                  <a:lnTo>
                    <a:pt x="2583" y="1243"/>
                  </a:lnTo>
                  <a:lnTo>
                    <a:pt x="2563" y="1128"/>
                  </a:lnTo>
                  <a:lnTo>
                    <a:pt x="2544" y="1014"/>
                  </a:lnTo>
                  <a:lnTo>
                    <a:pt x="2487" y="899"/>
                  </a:lnTo>
                  <a:lnTo>
                    <a:pt x="2430" y="765"/>
                  </a:lnTo>
                  <a:lnTo>
                    <a:pt x="2334" y="612"/>
                  </a:lnTo>
                  <a:lnTo>
                    <a:pt x="2238" y="478"/>
                  </a:lnTo>
                  <a:lnTo>
                    <a:pt x="2124" y="344"/>
                  </a:lnTo>
                  <a:lnTo>
                    <a:pt x="2009" y="249"/>
                  </a:lnTo>
                  <a:lnTo>
                    <a:pt x="1894" y="172"/>
                  </a:lnTo>
                  <a:lnTo>
                    <a:pt x="1779" y="96"/>
                  </a:lnTo>
                  <a:lnTo>
                    <a:pt x="1645" y="57"/>
                  </a:lnTo>
                  <a:lnTo>
                    <a:pt x="1512" y="19"/>
                  </a:lnTo>
                  <a:lnTo>
                    <a:pt x="1397"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flipH="1">
              <a:off x="1708162" y="1684552"/>
              <a:ext cx="88997" cy="88308"/>
            </a:xfrm>
            <a:custGeom>
              <a:avLst/>
              <a:gdLst/>
              <a:ahLst/>
              <a:cxnLst/>
              <a:rect l="l" t="t" r="r" b="b"/>
              <a:pathLst>
                <a:path w="2583" h="2563" extrusionOk="0">
                  <a:moveTo>
                    <a:pt x="1263" y="0"/>
                  </a:moveTo>
                  <a:lnTo>
                    <a:pt x="1129" y="19"/>
                  </a:lnTo>
                  <a:lnTo>
                    <a:pt x="995" y="38"/>
                  </a:lnTo>
                  <a:lnTo>
                    <a:pt x="880" y="77"/>
                  </a:lnTo>
                  <a:lnTo>
                    <a:pt x="766" y="134"/>
                  </a:lnTo>
                  <a:lnTo>
                    <a:pt x="651" y="191"/>
                  </a:lnTo>
                  <a:lnTo>
                    <a:pt x="536" y="268"/>
                  </a:lnTo>
                  <a:lnTo>
                    <a:pt x="440" y="344"/>
                  </a:lnTo>
                  <a:lnTo>
                    <a:pt x="345" y="440"/>
                  </a:lnTo>
                  <a:lnTo>
                    <a:pt x="268" y="536"/>
                  </a:lnTo>
                  <a:lnTo>
                    <a:pt x="192" y="650"/>
                  </a:lnTo>
                  <a:lnTo>
                    <a:pt x="115" y="746"/>
                  </a:lnTo>
                  <a:lnTo>
                    <a:pt x="77" y="880"/>
                  </a:lnTo>
                  <a:lnTo>
                    <a:pt x="39" y="995"/>
                  </a:lnTo>
                  <a:lnTo>
                    <a:pt x="1" y="1128"/>
                  </a:lnTo>
                  <a:lnTo>
                    <a:pt x="1" y="1243"/>
                  </a:lnTo>
                  <a:lnTo>
                    <a:pt x="1" y="1377"/>
                  </a:lnTo>
                  <a:lnTo>
                    <a:pt x="39" y="1511"/>
                  </a:lnTo>
                  <a:lnTo>
                    <a:pt x="77" y="1664"/>
                  </a:lnTo>
                  <a:lnTo>
                    <a:pt x="134" y="1798"/>
                  </a:lnTo>
                  <a:lnTo>
                    <a:pt x="211" y="1932"/>
                  </a:lnTo>
                  <a:lnTo>
                    <a:pt x="307" y="2066"/>
                  </a:lnTo>
                  <a:lnTo>
                    <a:pt x="440" y="2200"/>
                  </a:lnTo>
                  <a:lnTo>
                    <a:pt x="632" y="2353"/>
                  </a:lnTo>
                  <a:lnTo>
                    <a:pt x="823" y="2467"/>
                  </a:lnTo>
                  <a:lnTo>
                    <a:pt x="1033" y="2544"/>
                  </a:lnTo>
                  <a:lnTo>
                    <a:pt x="1244" y="2563"/>
                  </a:lnTo>
                  <a:lnTo>
                    <a:pt x="1454" y="2563"/>
                  </a:lnTo>
                  <a:lnTo>
                    <a:pt x="1665" y="2525"/>
                  </a:lnTo>
                  <a:lnTo>
                    <a:pt x="1875" y="2448"/>
                  </a:lnTo>
                  <a:lnTo>
                    <a:pt x="2047" y="2333"/>
                  </a:lnTo>
                  <a:lnTo>
                    <a:pt x="2219" y="2219"/>
                  </a:lnTo>
                  <a:lnTo>
                    <a:pt x="2353" y="2066"/>
                  </a:lnTo>
                  <a:lnTo>
                    <a:pt x="2468" y="1874"/>
                  </a:lnTo>
                  <a:lnTo>
                    <a:pt x="2544" y="1683"/>
                  </a:lnTo>
                  <a:lnTo>
                    <a:pt x="2583" y="1473"/>
                  </a:lnTo>
                  <a:lnTo>
                    <a:pt x="2583" y="1243"/>
                  </a:lnTo>
                  <a:lnTo>
                    <a:pt x="2563" y="1128"/>
                  </a:lnTo>
                  <a:lnTo>
                    <a:pt x="2525" y="1014"/>
                  </a:lnTo>
                  <a:lnTo>
                    <a:pt x="2487" y="899"/>
                  </a:lnTo>
                  <a:lnTo>
                    <a:pt x="2430" y="765"/>
                  </a:lnTo>
                  <a:lnTo>
                    <a:pt x="2334" y="612"/>
                  </a:lnTo>
                  <a:lnTo>
                    <a:pt x="2238" y="478"/>
                  </a:lnTo>
                  <a:lnTo>
                    <a:pt x="2124" y="344"/>
                  </a:lnTo>
                  <a:lnTo>
                    <a:pt x="2009" y="249"/>
                  </a:lnTo>
                  <a:lnTo>
                    <a:pt x="1894" y="172"/>
                  </a:lnTo>
                  <a:lnTo>
                    <a:pt x="1760" y="96"/>
                  </a:lnTo>
                  <a:lnTo>
                    <a:pt x="1645" y="57"/>
                  </a:lnTo>
                  <a:lnTo>
                    <a:pt x="1511" y="19"/>
                  </a:lnTo>
                  <a:lnTo>
                    <a:pt x="1378"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flipH="1">
              <a:off x="2040316" y="1552723"/>
              <a:ext cx="10578" cy="15849"/>
            </a:xfrm>
            <a:custGeom>
              <a:avLst/>
              <a:gdLst/>
              <a:ahLst/>
              <a:cxnLst/>
              <a:rect l="l" t="t" r="r" b="b"/>
              <a:pathLst>
                <a:path w="307" h="460" extrusionOk="0">
                  <a:moveTo>
                    <a:pt x="307" y="1"/>
                  </a:moveTo>
                  <a:lnTo>
                    <a:pt x="1" y="460"/>
                  </a:lnTo>
                  <a:lnTo>
                    <a:pt x="307" y="20"/>
                  </a:lnTo>
                  <a:lnTo>
                    <a:pt x="307"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flipH="1">
              <a:off x="2040316" y="1552723"/>
              <a:ext cx="21776" cy="31009"/>
            </a:xfrm>
            <a:custGeom>
              <a:avLst/>
              <a:gdLst/>
              <a:ahLst/>
              <a:cxnLst/>
              <a:rect l="l" t="t" r="r" b="b"/>
              <a:pathLst>
                <a:path w="632" h="900" fill="none" extrusionOk="0">
                  <a:moveTo>
                    <a:pt x="632" y="1"/>
                  </a:moveTo>
                  <a:lnTo>
                    <a:pt x="632" y="1"/>
                  </a:lnTo>
                  <a:lnTo>
                    <a:pt x="632" y="20"/>
                  </a:lnTo>
                  <a:lnTo>
                    <a:pt x="632" y="20"/>
                  </a:lnTo>
                  <a:lnTo>
                    <a:pt x="326" y="460"/>
                  </a:lnTo>
                  <a:lnTo>
                    <a:pt x="1" y="900"/>
                  </a:lnTo>
                  <a:lnTo>
                    <a:pt x="1" y="900"/>
                  </a:lnTo>
                  <a:lnTo>
                    <a:pt x="1" y="900"/>
                  </a:lnTo>
                  <a:lnTo>
                    <a:pt x="326" y="460"/>
                  </a:lnTo>
                  <a:lnTo>
                    <a:pt x="6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flipH="1">
              <a:off x="1963858" y="1482881"/>
              <a:ext cx="9923" cy="15849"/>
            </a:xfrm>
            <a:custGeom>
              <a:avLst/>
              <a:gdLst/>
              <a:ahLst/>
              <a:cxnLst/>
              <a:rect l="l" t="t" r="r" b="b"/>
              <a:pathLst>
                <a:path w="288" h="460" fill="none" extrusionOk="0">
                  <a:moveTo>
                    <a:pt x="1" y="0"/>
                  </a:moveTo>
                  <a:lnTo>
                    <a:pt x="1" y="0"/>
                  </a:lnTo>
                  <a:lnTo>
                    <a:pt x="1" y="0"/>
                  </a:lnTo>
                  <a:lnTo>
                    <a:pt x="134" y="96"/>
                  </a:lnTo>
                  <a:lnTo>
                    <a:pt x="211" y="192"/>
                  </a:lnTo>
                  <a:lnTo>
                    <a:pt x="268" y="325"/>
                  </a:lnTo>
                  <a:lnTo>
                    <a:pt x="288" y="459"/>
                  </a:lnTo>
                  <a:lnTo>
                    <a:pt x="288" y="459"/>
                  </a:lnTo>
                  <a:lnTo>
                    <a:pt x="268" y="325"/>
                  </a:lnTo>
                  <a:lnTo>
                    <a:pt x="211" y="192"/>
                  </a:lnTo>
                  <a:lnTo>
                    <a:pt x="134" y="96"/>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flipH="1">
              <a:off x="1963860" y="1482227"/>
              <a:ext cx="98231" cy="101504"/>
            </a:xfrm>
            <a:custGeom>
              <a:avLst/>
              <a:gdLst/>
              <a:ahLst/>
              <a:cxnLst/>
              <a:rect l="l" t="t" r="r" b="b"/>
              <a:pathLst>
                <a:path w="2851" h="2946" extrusionOk="0">
                  <a:moveTo>
                    <a:pt x="2544" y="0"/>
                  </a:moveTo>
                  <a:lnTo>
                    <a:pt x="2353" y="344"/>
                  </a:lnTo>
                  <a:lnTo>
                    <a:pt x="2143" y="670"/>
                  </a:lnTo>
                  <a:lnTo>
                    <a:pt x="1913" y="976"/>
                  </a:lnTo>
                  <a:lnTo>
                    <a:pt x="1646" y="1243"/>
                  </a:lnTo>
                  <a:lnTo>
                    <a:pt x="1397" y="1473"/>
                  </a:lnTo>
                  <a:lnTo>
                    <a:pt x="1129" y="1702"/>
                  </a:lnTo>
                  <a:lnTo>
                    <a:pt x="880" y="1894"/>
                  </a:lnTo>
                  <a:lnTo>
                    <a:pt x="632" y="2047"/>
                  </a:lnTo>
                  <a:lnTo>
                    <a:pt x="326" y="2506"/>
                  </a:lnTo>
                  <a:lnTo>
                    <a:pt x="1" y="2946"/>
                  </a:lnTo>
                  <a:lnTo>
                    <a:pt x="536" y="2774"/>
                  </a:lnTo>
                  <a:lnTo>
                    <a:pt x="823" y="2659"/>
                  </a:lnTo>
                  <a:lnTo>
                    <a:pt x="1091" y="2544"/>
                  </a:lnTo>
                  <a:lnTo>
                    <a:pt x="1359" y="2410"/>
                  </a:lnTo>
                  <a:lnTo>
                    <a:pt x="1607" y="2257"/>
                  </a:lnTo>
                  <a:lnTo>
                    <a:pt x="1837" y="2085"/>
                  </a:lnTo>
                  <a:lnTo>
                    <a:pt x="2066" y="1913"/>
                  </a:lnTo>
                  <a:lnTo>
                    <a:pt x="2181" y="1798"/>
                  </a:lnTo>
                  <a:lnTo>
                    <a:pt x="2296" y="1664"/>
                  </a:lnTo>
                  <a:lnTo>
                    <a:pt x="2430" y="1492"/>
                  </a:lnTo>
                  <a:lnTo>
                    <a:pt x="2544" y="1301"/>
                  </a:lnTo>
                  <a:lnTo>
                    <a:pt x="2659" y="1090"/>
                  </a:lnTo>
                  <a:lnTo>
                    <a:pt x="2755" y="880"/>
                  </a:lnTo>
                  <a:lnTo>
                    <a:pt x="2812" y="689"/>
                  </a:lnTo>
                  <a:lnTo>
                    <a:pt x="2851" y="478"/>
                  </a:lnTo>
                  <a:lnTo>
                    <a:pt x="2831" y="344"/>
                  </a:lnTo>
                  <a:lnTo>
                    <a:pt x="2774" y="211"/>
                  </a:lnTo>
                  <a:lnTo>
                    <a:pt x="2697" y="115"/>
                  </a:lnTo>
                  <a:lnTo>
                    <a:pt x="2564" y="19"/>
                  </a:lnTo>
                  <a:lnTo>
                    <a:pt x="2544"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flipH="1">
              <a:off x="1778004" y="1488153"/>
              <a:ext cx="98231" cy="95578"/>
            </a:xfrm>
            <a:custGeom>
              <a:avLst/>
              <a:gdLst/>
              <a:ahLst/>
              <a:cxnLst/>
              <a:rect l="l" t="t" r="r" b="b"/>
              <a:pathLst>
                <a:path w="2851" h="2774" extrusionOk="0">
                  <a:moveTo>
                    <a:pt x="2449" y="2238"/>
                  </a:moveTo>
                  <a:lnTo>
                    <a:pt x="2449" y="2238"/>
                  </a:lnTo>
                  <a:lnTo>
                    <a:pt x="2850" y="2774"/>
                  </a:lnTo>
                  <a:lnTo>
                    <a:pt x="2850" y="2774"/>
                  </a:lnTo>
                  <a:lnTo>
                    <a:pt x="2850" y="2774"/>
                  </a:lnTo>
                  <a:lnTo>
                    <a:pt x="2850" y="2774"/>
                  </a:lnTo>
                  <a:lnTo>
                    <a:pt x="2449" y="2238"/>
                  </a:lnTo>
                  <a:lnTo>
                    <a:pt x="2449" y="2238"/>
                  </a:lnTo>
                  <a:lnTo>
                    <a:pt x="2449" y="2238"/>
                  </a:lnTo>
                  <a:close/>
                  <a:moveTo>
                    <a:pt x="96" y="0"/>
                  </a:moveTo>
                  <a:lnTo>
                    <a:pt x="96" y="0"/>
                  </a:lnTo>
                  <a:lnTo>
                    <a:pt x="58" y="58"/>
                  </a:lnTo>
                  <a:lnTo>
                    <a:pt x="19" y="134"/>
                  </a:lnTo>
                  <a:lnTo>
                    <a:pt x="0" y="230"/>
                  </a:lnTo>
                  <a:lnTo>
                    <a:pt x="0" y="306"/>
                  </a:lnTo>
                  <a:lnTo>
                    <a:pt x="19" y="498"/>
                  </a:lnTo>
                  <a:lnTo>
                    <a:pt x="77" y="689"/>
                  </a:lnTo>
                  <a:lnTo>
                    <a:pt x="172" y="899"/>
                  </a:lnTo>
                  <a:lnTo>
                    <a:pt x="268" y="1091"/>
                  </a:lnTo>
                  <a:lnTo>
                    <a:pt x="383" y="1263"/>
                  </a:lnTo>
                  <a:lnTo>
                    <a:pt x="517" y="1435"/>
                  </a:lnTo>
                  <a:lnTo>
                    <a:pt x="517" y="1435"/>
                  </a:lnTo>
                  <a:lnTo>
                    <a:pt x="383" y="1263"/>
                  </a:lnTo>
                  <a:lnTo>
                    <a:pt x="268" y="1091"/>
                  </a:lnTo>
                  <a:lnTo>
                    <a:pt x="172" y="899"/>
                  </a:lnTo>
                  <a:lnTo>
                    <a:pt x="77" y="689"/>
                  </a:lnTo>
                  <a:lnTo>
                    <a:pt x="19" y="498"/>
                  </a:lnTo>
                  <a:lnTo>
                    <a:pt x="0" y="306"/>
                  </a:lnTo>
                  <a:lnTo>
                    <a:pt x="0" y="230"/>
                  </a:lnTo>
                  <a:lnTo>
                    <a:pt x="19" y="134"/>
                  </a:lnTo>
                  <a:lnTo>
                    <a:pt x="58" y="58"/>
                  </a:lnTo>
                  <a:lnTo>
                    <a:pt x="96" y="0"/>
                  </a:lnTo>
                  <a:lnTo>
                    <a:pt x="96" y="0"/>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6"/>
            <p:cNvSpPr/>
            <p:nvPr/>
          </p:nvSpPr>
          <p:spPr>
            <a:xfrm flipH="1">
              <a:off x="1778002" y="1565265"/>
              <a:ext cx="13885" cy="18468"/>
            </a:xfrm>
            <a:custGeom>
              <a:avLst/>
              <a:gdLst/>
              <a:ahLst/>
              <a:cxnLst/>
              <a:rect l="l" t="t" r="r" b="b"/>
              <a:pathLst>
                <a:path w="403" h="536" fill="none" extrusionOk="0">
                  <a:moveTo>
                    <a:pt x="1" y="0"/>
                  </a:moveTo>
                  <a:lnTo>
                    <a:pt x="1" y="0"/>
                  </a:lnTo>
                  <a:lnTo>
                    <a:pt x="402" y="536"/>
                  </a:lnTo>
                  <a:lnTo>
                    <a:pt x="402" y="536"/>
                  </a:lnTo>
                  <a:lnTo>
                    <a:pt x="402" y="536"/>
                  </a:lnTo>
                  <a:lnTo>
                    <a:pt x="402" y="536"/>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6"/>
            <p:cNvSpPr/>
            <p:nvPr/>
          </p:nvSpPr>
          <p:spPr>
            <a:xfrm flipH="1">
              <a:off x="1858422" y="1488153"/>
              <a:ext cx="17813" cy="49443"/>
            </a:xfrm>
            <a:custGeom>
              <a:avLst/>
              <a:gdLst/>
              <a:ahLst/>
              <a:cxnLst/>
              <a:rect l="l" t="t" r="r" b="b"/>
              <a:pathLst>
                <a:path w="517" h="1435" fill="none" extrusionOk="0">
                  <a:moveTo>
                    <a:pt x="96" y="0"/>
                  </a:moveTo>
                  <a:lnTo>
                    <a:pt x="96" y="0"/>
                  </a:lnTo>
                  <a:lnTo>
                    <a:pt x="58" y="58"/>
                  </a:lnTo>
                  <a:lnTo>
                    <a:pt x="19" y="134"/>
                  </a:lnTo>
                  <a:lnTo>
                    <a:pt x="0" y="230"/>
                  </a:lnTo>
                  <a:lnTo>
                    <a:pt x="0" y="306"/>
                  </a:lnTo>
                  <a:lnTo>
                    <a:pt x="19" y="498"/>
                  </a:lnTo>
                  <a:lnTo>
                    <a:pt x="77" y="689"/>
                  </a:lnTo>
                  <a:lnTo>
                    <a:pt x="172" y="899"/>
                  </a:lnTo>
                  <a:lnTo>
                    <a:pt x="268" y="1091"/>
                  </a:lnTo>
                  <a:lnTo>
                    <a:pt x="383" y="1263"/>
                  </a:lnTo>
                  <a:lnTo>
                    <a:pt x="517" y="1435"/>
                  </a:lnTo>
                  <a:lnTo>
                    <a:pt x="517" y="1435"/>
                  </a:lnTo>
                  <a:lnTo>
                    <a:pt x="383" y="1263"/>
                  </a:lnTo>
                  <a:lnTo>
                    <a:pt x="268" y="1091"/>
                  </a:lnTo>
                  <a:lnTo>
                    <a:pt x="172" y="899"/>
                  </a:lnTo>
                  <a:lnTo>
                    <a:pt x="77" y="689"/>
                  </a:lnTo>
                  <a:lnTo>
                    <a:pt x="19" y="498"/>
                  </a:lnTo>
                  <a:lnTo>
                    <a:pt x="0" y="306"/>
                  </a:lnTo>
                  <a:lnTo>
                    <a:pt x="0" y="230"/>
                  </a:lnTo>
                  <a:lnTo>
                    <a:pt x="19" y="134"/>
                  </a:lnTo>
                  <a:lnTo>
                    <a:pt x="58" y="5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6"/>
            <p:cNvSpPr/>
            <p:nvPr/>
          </p:nvSpPr>
          <p:spPr>
            <a:xfrm flipH="1">
              <a:off x="1778004" y="1482227"/>
              <a:ext cx="98231" cy="101504"/>
            </a:xfrm>
            <a:custGeom>
              <a:avLst/>
              <a:gdLst/>
              <a:ahLst/>
              <a:cxnLst/>
              <a:rect l="l" t="t" r="r" b="b"/>
              <a:pathLst>
                <a:path w="2851" h="2946" extrusionOk="0">
                  <a:moveTo>
                    <a:pt x="306" y="0"/>
                  </a:moveTo>
                  <a:lnTo>
                    <a:pt x="268" y="19"/>
                  </a:lnTo>
                  <a:lnTo>
                    <a:pt x="172" y="77"/>
                  </a:lnTo>
                  <a:lnTo>
                    <a:pt x="96" y="172"/>
                  </a:lnTo>
                  <a:lnTo>
                    <a:pt x="58" y="230"/>
                  </a:lnTo>
                  <a:lnTo>
                    <a:pt x="19" y="306"/>
                  </a:lnTo>
                  <a:lnTo>
                    <a:pt x="0" y="402"/>
                  </a:lnTo>
                  <a:lnTo>
                    <a:pt x="0" y="478"/>
                  </a:lnTo>
                  <a:lnTo>
                    <a:pt x="19" y="670"/>
                  </a:lnTo>
                  <a:lnTo>
                    <a:pt x="77" y="861"/>
                  </a:lnTo>
                  <a:lnTo>
                    <a:pt x="172" y="1071"/>
                  </a:lnTo>
                  <a:lnTo>
                    <a:pt x="268" y="1263"/>
                  </a:lnTo>
                  <a:lnTo>
                    <a:pt x="383" y="1435"/>
                  </a:lnTo>
                  <a:lnTo>
                    <a:pt x="517" y="1607"/>
                  </a:lnTo>
                  <a:lnTo>
                    <a:pt x="651" y="1779"/>
                  </a:lnTo>
                  <a:lnTo>
                    <a:pt x="785" y="1913"/>
                  </a:lnTo>
                  <a:lnTo>
                    <a:pt x="995" y="2085"/>
                  </a:lnTo>
                  <a:lnTo>
                    <a:pt x="1244" y="2257"/>
                  </a:lnTo>
                  <a:lnTo>
                    <a:pt x="1492" y="2410"/>
                  </a:lnTo>
                  <a:lnTo>
                    <a:pt x="1760" y="2544"/>
                  </a:lnTo>
                  <a:lnTo>
                    <a:pt x="2028" y="2659"/>
                  </a:lnTo>
                  <a:lnTo>
                    <a:pt x="2296" y="2774"/>
                  </a:lnTo>
                  <a:lnTo>
                    <a:pt x="2850" y="2946"/>
                  </a:lnTo>
                  <a:lnTo>
                    <a:pt x="2449" y="2410"/>
                  </a:lnTo>
                  <a:lnTo>
                    <a:pt x="2104" y="2200"/>
                  </a:lnTo>
                  <a:lnTo>
                    <a:pt x="1798" y="1970"/>
                  </a:lnTo>
                  <a:lnTo>
                    <a:pt x="1530" y="1722"/>
                  </a:lnTo>
                  <a:lnTo>
                    <a:pt x="1301" y="1492"/>
                  </a:lnTo>
                  <a:lnTo>
                    <a:pt x="1110" y="1263"/>
                  </a:lnTo>
                  <a:lnTo>
                    <a:pt x="938" y="1033"/>
                  </a:lnTo>
                  <a:lnTo>
                    <a:pt x="804" y="803"/>
                  </a:lnTo>
                  <a:lnTo>
                    <a:pt x="708" y="612"/>
                  </a:lnTo>
                  <a:lnTo>
                    <a:pt x="593" y="383"/>
                  </a:lnTo>
                  <a:lnTo>
                    <a:pt x="478" y="211"/>
                  </a:lnTo>
                  <a:lnTo>
                    <a:pt x="383" y="77"/>
                  </a:lnTo>
                  <a:lnTo>
                    <a:pt x="30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6"/>
            <p:cNvSpPr/>
            <p:nvPr/>
          </p:nvSpPr>
          <p:spPr>
            <a:xfrm flipH="1">
              <a:off x="1778004" y="1482227"/>
              <a:ext cx="98231" cy="101504"/>
            </a:xfrm>
            <a:custGeom>
              <a:avLst/>
              <a:gdLst/>
              <a:ahLst/>
              <a:cxnLst/>
              <a:rect l="l" t="t" r="r" b="b"/>
              <a:pathLst>
                <a:path w="2851" h="2946" fill="none" extrusionOk="0">
                  <a:moveTo>
                    <a:pt x="306" y="0"/>
                  </a:moveTo>
                  <a:lnTo>
                    <a:pt x="306" y="0"/>
                  </a:lnTo>
                  <a:lnTo>
                    <a:pt x="268" y="19"/>
                  </a:lnTo>
                  <a:lnTo>
                    <a:pt x="268" y="19"/>
                  </a:lnTo>
                  <a:lnTo>
                    <a:pt x="268" y="19"/>
                  </a:lnTo>
                  <a:lnTo>
                    <a:pt x="172" y="77"/>
                  </a:lnTo>
                  <a:lnTo>
                    <a:pt x="96" y="172"/>
                  </a:lnTo>
                  <a:lnTo>
                    <a:pt x="96" y="172"/>
                  </a:lnTo>
                  <a:lnTo>
                    <a:pt x="58" y="230"/>
                  </a:lnTo>
                  <a:lnTo>
                    <a:pt x="19" y="306"/>
                  </a:lnTo>
                  <a:lnTo>
                    <a:pt x="0" y="402"/>
                  </a:lnTo>
                  <a:lnTo>
                    <a:pt x="0" y="478"/>
                  </a:lnTo>
                  <a:lnTo>
                    <a:pt x="19" y="670"/>
                  </a:lnTo>
                  <a:lnTo>
                    <a:pt x="77" y="861"/>
                  </a:lnTo>
                  <a:lnTo>
                    <a:pt x="172" y="1071"/>
                  </a:lnTo>
                  <a:lnTo>
                    <a:pt x="268" y="1263"/>
                  </a:lnTo>
                  <a:lnTo>
                    <a:pt x="383" y="1435"/>
                  </a:lnTo>
                  <a:lnTo>
                    <a:pt x="517" y="1607"/>
                  </a:lnTo>
                  <a:lnTo>
                    <a:pt x="517" y="1607"/>
                  </a:lnTo>
                  <a:lnTo>
                    <a:pt x="651" y="1779"/>
                  </a:lnTo>
                  <a:lnTo>
                    <a:pt x="785" y="1913"/>
                  </a:lnTo>
                  <a:lnTo>
                    <a:pt x="785" y="1913"/>
                  </a:lnTo>
                  <a:lnTo>
                    <a:pt x="995" y="2085"/>
                  </a:lnTo>
                  <a:lnTo>
                    <a:pt x="1244" y="2257"/>
                  </a:lnTo>
                  <a:lnTo>
                    <a:pt x="1492" y="2410"/>
                  </a:lnTo>
                  <a:lnTo>
                    <a:pt x="1760" y="2544"/>
                  </a:lnTo>
                  <a:lnTo>
                    <a:pt x="2028" y="2659"/>
                  </a:lnTo>
                  <a:lnTo>
                    <a:pt x="2296" y="2774"/>
                  </a:lnTo>
                  <a:lnTo>
                    <a:pt x="2850" y="2946"/>
                  </a:lnTo>
                  <a:lnTo>
                    <a:pt x="2850" y="2946"/>
                  </a:lnTo>
                  <a:lnTo>
                    <a:pt x="2449" y="2410"/>
                  </a:lnTo>
                  <a:lnTo>
                    <a:pt x="2449" y="2410"/>
                  </a:lnTo>
                  <a:lnTo>
                    <a:pt x="2104" y="2200"/>
                  </a:lnTo>
                  <a:lnTo>
                    <a:pt x="1798" y="1970"/>
                  </a:lnTo>
                  <a:lnTo>
                    <a:pt x="1530" y="1722"/>
                  </a:lnTo>
                  <a:lnTo>
                    <a:pt x="1301" y="1492"/>
                  </a:lnTo>
                  <a:lnTo>
                    <a:pt x="1110" y="1263"/>
                  </a:lnTo>
                  <a:lnTo>
                    <a:pt x="938" y="1033"/>
                  </a:lnTo>
                  <a:lnTo>
                    <a:pt x="804" y="803"/>
                  </a:lnTo>
                  <a:lnTo>
                    <a:pt x="708" y="612"/>
                  </a:lnTo>
                  <a:lnTo>
                    <a:pt x="708" y="612"/>
                  </a:lnTo>
                  <a:lnTo>
                    <a:pt x="593" y="383"/>
                  </a:lnTo>
                  <a:lnTo>
                    <a:pt x="478" y="211"/>
                  </a:lnTo>
                  <a:lnTo>
                    <a:pt x="383" y="77"/>
                  </a:lnTo>
                  <a:lnTo>
                    <a:pt x="30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flipH="1">
              <a:off x="1824798" y="2609799"/>
              <a:ext cx="183232" cy="224750"/>
            </a:xfrm>
            <a:custGeom>
              <a:avLst/>
              <a:gdLst/>
              <a:ahLst/>
              <a:cxnLst/>
              <a:rect l="l" t="t" r="r" b="b"/>
              <a:pathLst>
                <a:path w="5318" h="6523" extrusionOk="0">
                  <a:moveTo>
                    <a:pt x="4284" y="6523"/>
                  </a:moveTo>
                  <a:lnTo>
                    <a:pt x="4284" y="6523"/>
                  </a:lnTo>
                  <a:lnTo>
                    <a:pt x="4284" y="6523"/>
                  </a:lnTo>
                  <a:lnTo>
                    <a:pt x="5317" y="6523"/>
                  </a:lnTo>
                  <a:lnTo>
                    <a:pt x="5317" y="6523"/>
                  </a:lnTo>
                  <a:lnTo>
                    <a:pt x="4284" y="6523"/>
                  </a:lnTo>
                  <a:close/>
                  <a:moveTo>
                    <a:pt x="5202" y="268"/>
                  </a:moveTo>
                  <a:lnTo>
                    <a:pt x="5202" y="268"/>
                  </a:lnTo>
                  <a:lnTo>
                    <a:pt x="5202" y="268"/>
                  </a:lnTo>
                  <a:lnTo>
                    <a:pt x="5202" y="268"/>
                  </a:lnTo>
                  <a:lnTo>
                    <a:pt x="5202" y="268"/>
                  </a:lnTo>
                  <a:lnTo>
                    <a:pt x="5202" y="268"/>
                  </a:lnTo>
                  <a:close/>
                  <a:moveTo>
                    <a:pt x="230" y="20"/>
                  </a:moveTo>
                  <a:lnTo>
                    <a:pt x="230" y="20"/>
                  </a:lnTo>
                  <a:lnTo>
                    <a:pt x="1473" y="135"/>
                  </a:lnTo>
                  <a:lnTo>
                    <a:pt x="2716" y="211"/>
                  </a:lnTo>
                  <a:lnTo>
                    <a:pt x="3959" y="268"/>
                  </a:lnTo>
                  <a:lnTo>
                    <a:pt x="5202" y="268"/>
                  </a:lnTo>
                  <a:lnTo>
                    <a:pt x="5202" y="268"/>
                  </a:lnTo>
                  <a:lnTo>
                    <a:pt x="3959" y="268"/>
                  </a:lnTo>
                  <a:lnTo>
                    <a:pt x="2716" y="211"/>
                  </a:lnTo>
                  <a:lnTo>
                    <a:pt x="1473" y="135"/>
                  </a:lnTo>
                  <a:lnTo>
                    <a:pt x="230" y="20"/>
                  </a:lnTo>
                  <a:close/>
                  <a:moveTo>
                    <a:pt x="153" y="20"/>
                  </a:moveTo>
                  <a:lnTo>
                    <a:pt x="153" y="20"/>
                  </a:lnTo>
                  <a:lnTo>
                    <a:pt x="230" y="20"/>
                  </a:lnTo>
                  <a:lnTo>
                    <a:pt x="230" y="20"/>
                  </a:lnTo>
                  <a:lnTo>
                    <a:pt x="153" y="20"/>
                  </a:lnTo>
                  <a:close/>
                  <a:moveTo>
                    <a:pt x="0" y="1"/>
                  </a:moveTo>
                  <a:lnTo>
                    <a:pt x="0" y="1"/>
                  </a:lnTo>
                  <a:lnTo>
                    <a:pt x="96" y="1"/>
                  </a:lnTo>
                  <a:lnTo>
                    <a:pt x="96" y="1"/>
                  </a:lnTo>
                  <a:lnTo>
                    <a:pt x="0"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flipH="1">
              <a:off x="1824794" y="2834521"/>
              <a:ext cx="35626" cy="34"/>
            </a:xfrm>
            <a:custGeom>
              <a:avLst/>
              <a:gdLst/>
              <a:ahLst/>
              <a:cxnLst/>
              <a:rect l="l" t="t" r="r" b="b"/>
              <a:pathLst>
                <a:path w="1034" h="1" fill="none" extrusionOk="0">
                  <a:moveTo>
                    <a:pt x="0" y="1"/>
                  </a:moveTo>
                  <a:lnTo>
                    <a:pt x="0" y="1"/>
                  </a:lnTo>
                  <a:lnTo>
                    <a:pt x="0" y="1"/>
                  </a:lnTo>
                  <a:lnTo>
                    <a:pt x="1033" y="1"/>
                  </a:lnTo>
                  <a:lnTo>
                    <a:pt x="1033"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flipH="1">
              <a:off x="1828755" y="2619033"/>
              <a:ext cx="34" cy="34"/>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flipH="1">
              <a:off x="1828760" y="2610453"/>
              <a:ext cx="171379" cy="8614"/>
            </a:xfrm>
            <a:custGeom>
              <a:avLst/>
              <a:gdLst/>
              <a:ahLst/>
              <a:cxnLst/>
              <a:rect l="l" t="t" r="r" b="b"/>
              <a:pathLst>
                <a:path w="4974" h="250" fill="none" extrusionOk="0">
                  <a:moveTo>
                    <a:pt x="1" y="1"/>
                  </a:moveTo>
                  <a:lnTo>
                    <a:pt x="1" y="1"/>
                  </a:lnTo>
                  <a:lnTo>
                    <a:pt x="1244" y="116"/>
                  </a:lnTo>
                  <a:lnTo>
                    <a:pt x="2487" y="192"/>
                  </a:lnTo>
                  <a:lnTo>
                    <a:pt x="3730" y="249"/>
                  </a:lnTo>
                  <a:lnTo>
                    <a:pt x="4973" y="249"/>
                  </a:lnTo>
                  <a:lnTo>
                    <a:pt x="4973" y="249"/>
                  </a:lnTo>
                  <a:lnTo>
                    <a:pt x="3730" y="249"/>
                  </a:lnTo>
                  <a:lnTo>
                    <a:pt x="2487" y="192"/>
                  </a:lnTo>
                  <a:lnTo>
                    <a:pt x="1244"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flipH="1">
              <a:off x="2000105" y="2610453"/>
              <a:ext cx="2653" cy="34"/>
            </a:xfrm>
            <a:custGeom>
              <a:avLst/>
              <a:gdLst/>
              <a:ahLst/>
              <a:cxnLst/>
              <a:rect l="l" t="t" r="r" b="b"/>
              <a:pathLst>
                <a:path w="77" h="1" fill="none" extrusionOk="0">
                  <a:moveTo>
                    <a:pt x="0" y="1"/>
                  </a:moveTo>
                  <a:lnTo>
                    <a:pt x="0" y="1"/>
                  </a:lnTo>
                  <a:lnTo>
                    <a:pt x="77" y="1"/>
                  </a:lnTo>
                  <a:lnTo>
                    <a:pt x="77"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6"/>
            <p:cNvSpPr/>
            <p:nvPr/>
          </p:nvSpPr>
          <p:spPr>
            <a:xfrm flipH="1">
              <a:off x="2004722" y="2609799"/>
              <a:ext cx="3308" cy="34"/>
            </a:xfrm>
            <a:custGeom>
              <a:avLst/>
              <a:gdLst/>
              <a:ahLst/>
              <a:cxnLst/>
              <a:rect l="l" t="t" r="r" b="b"/>
              <a:pathLst>
                <a:path w="96" h="1" fill="none" extrusionOk="0">
                  <a:moveTo>
                    <a:pt x="0" y="1"/>
                  </a:moveTo>
                  <a:lnTo>
                    <a:pt x="0"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6"/>
            <p:cNvSpPr/>
            <p:nvPr/>
          </p:nvSpPr>
          <p:spPr>
            <a:xfrm flipH="1">
              <a:off x="1860389" y="2829903"/>
              <a:ext cx="94269" cy="4651"/>
            </a:xfrm>
            <a:custGeom>
              <a:avLst/>
              <a:gdLst/>
              <a:ahLst/>
              <a:cxnLst/>
              <a:rect l="l" t="t" r="r" b="b"/>
              <a:pathLst>
                <a:path w="2736" h="135" extrusionOk="0">
                  <a:moveTo>
                    <a:pt x="0" y="1"/>
                  </a:moveTo>
                  <a:lnTo>
                    <a:pt x="0" y="1"/>
                  </a:lnTo>
                  <a:lnTo>
                    <a:pt x="1358" y="77"/>
                  </a:lnTo>
                  <a:lnTo>
                    <a:pt x="2735" y="135"/>
                  </a:lnTo>
                  <a:lnTo>
                    <a:pt x="2735" y="135"/>
                  </a:lnTo>
                  <a:lnTo>
                    <a:pt x="2735" y="135"/>
                  </a:lnTo>
                  <a:lnTo>
                    <a:pt x="1358" y="77"/>
                  </a:lnTo>
                  <a:lnTo>
                    <a:pt x="0" y="1"/>
                  </a:lnTo>
                  <a:close/>
                </a:path>
              </a:pathLst>
            </a:custGeom>
            <a:solidFill>
              <a:srgbClr val="001F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6"/>
            <p:cNvSpPr/>
            <p:nvPr/>
          </p:nvSpPr>
          <p:spPr>
            <a:xfrm flipH="1">
              <a:off x="1860389" y="2829903"/>
              <a:ext cx="94269" cy="4651"/>
            </a:xfrm>
            <a:custGeom>
              <a:avLst/>
              <a:gdLst/>
              <a:ahLst/>
              <a:cxnLst/>
              <a:rect l="l" t="t" r="r" b="b"/>
              <a:pathLst>
                <a:path w="2736" h="135" fill="none" extrusionOk="0">
                  <a:moveTo>
                    <a:pt x="0" y="1"/>
                  </a:moveTo>
                  <a:lnTo>
                    <a:pt x="0" y="1"/>
                  </a:lnTo>
                  <a:lnTo>
                    <a:pt x="1358" y="77"/>
                  </a:lnTo>
                  <a:lnTo>
                    <a:pt x="2735" y="135"/>
                  </a:lnTo>
                  <a:lnTo>
                    <a:pt x="2735" y="135"/>
                  </a:lnTo>
                  <a:lnTo>
                    <a:pt x="2735" y="135"/>
                  </a:lnTo>
                  <a:lnTo>
                    <a:pt x="1358"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6"/>
            <p:cNvSpPr/>
            <p:nvPr/>
          </p:nvSpPr>
          <p:spPr>
            <a:xfrm flipH="1">
              <a:off x="1824804" y="2834521"/>
              <a:ext cx="357229" cy="100195"/>
            </a:xfrm>
            <a:custGeom>
              <a:avLst/>
              <a:gdLst/>
              <a:ahLst/>
              <a:cxnLst/>
              <a:rect l="l" t="t" r="r" b="b"/>
              <a:pathLst>
                <a:path w="10368" h="2908" extrusionOk="0">
                  <a:moveTo>
                    <a:pt x="1" y="517"/>
                  </a:moveTo>
                  <a:lnTo>
                    <a:pt x="1" y="517"/>
                  </a:lnTo>
                  <a:lnTo>
                    <a:pt x="1" y="1684"/>
                  </a:lnTo>
                  <a:lnTo>
                    <a:pt x="1" y="2889"/>
                  </a:lnTo>
                  <a:lnTo>
                    <a:pt x="1" y="2889"/>
                  </a:lnTo>
                  <a:lnTo>
                    <a:pt x="1" y="2908"/>
                  </a:lnTo>
                  <a:lnTo>
                    <a:pt x="1" y="2908"/>
                  </a:lnTo>
                  <a:lnTo>
                    <a:pt x="1" y="2908"/>
                  </a:lnTo>
                  <a:lnTo>
                    <a:pt x="1" y="2908"/>
                  </a:lnTo>
                  <a:lnTo>
                    <a:pt x="1" y="1703"/>
                  </a:lnTo>
                  <a:lnTo>
                    <a:pt x="1" y="517"/>
                  </a:lnTo>
                  <a:close/>
                  <a:moveTo>
                    <a:pt x="1" y="498"/>
                  </a:moveTo>
                  <a:lnTo>
                    <a:pt x="1" y="498"/>
                  </a:lnTo>
                  <a:lnTo>
                    <a:pt x="1" y="517"/>
                  </a:lnTo>
                  <a:lnTo>
                    <a:pt x="1" y="517"/>
                  </a:lnTo>
                  <a:lnTo>
                    <a:pt x="1" y="498"/>
                  </a:lnTo>
                  <a:close/>
                  <a:moveTo>
                    <a:pt x="1" y="479"/>
                  </a:moveTo>
                  <a:lnTo>
                    <a:pt x="1" y="479"/>
                  </a:lnTo>
                  <a:lnTo>
                    <a:pt x="1" y="479"/>
                  </a:lnTo>
                  <a:lnTo>
                    <a:pt x="1" y="479"/>
                  </a:lnTo>
                  <a:lnTo>
                    <a:pt x="1" y="479"/>
                  </a:lnTo>
                  <a:close/>
                  <a:moveTo>
                    <a:pt x="10367" y="1"/>
                  </a:moveTo>
                  <a:lnTo>
                    <a:pt x="10367" y="1"/>
                  </a:lnTo>
                  <a:lnTo>
                    <a:pt x="10367" y="1"/>
                  </a:lnTo>
                  <a:lnTo>
                    <a:pt x="10367" y="1"/>
                  </a:lnTo>
                  <a:lnTo>
                    <a:pt x="10367" y="1"/>
                  </a:lnTo>
                  <a:lnTo>
                    <a:pt x="10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flipH="1">
              <a:off x="2181999" y="2852334"/>
              <a:ext cx="34" cy="82382"/>
            </a:xfrm>
            <a:custGeom>
              <a:avLst/>
              <a:gdLst/>
              <a:ahLst/>
              <a:cxnLst/>
              <a:rect l="l" t="t" r="r" b="b"/>
              <a:pathLst>
                <a:path w="1" h="2391" fill="none" extrusionOk="0">
                  <a:moveTo>
                    <a:pt x="1" y="0"/>
                  </a:moveTo>
                  <a:lnTo>
                    <a:pt x="1" y="0"/>
                  </a:lnTo>
                  <a:lnTo>
                    <a:pt x="1" y="1167"/>
                  </a:lnTo>
                  <a:lnTo>
                    <a:pt x="1" y="2372"/>
                  </a:lnTo>
                  <a:lnTo>
                    <a:pt x="1" y="2372"/>
                  </a:lnTo>
                  <a:lnTo>
                    <a:pt x="1" y="2391"/>
                  </a:lnTo>
                  <a:lnTo>
                    <a:pt x="1" y="2391"/>
                  </a:lnTo>
                  <a:lnTo>
                    <a:pt x="1" y="2391"/>
                  </a:lnTo>
                  <a:lnTo>
                    <a:pt x="1" y="2391"/>
                  </a:lnTo>
                  <a:lnTo>
                    <a:pt x="1" y="118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flipH="1">
              <a:off x="2181999" y="2851680"/>
              <a:ext cx="34" cy="689"/>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flipH="1">
              <a:off x="2181999" y="2850991"/>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flipH="1">
              <a:off x="1824793" y="2834521"/>
              <a:ext cx="34" cy="3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flipH="1">
              <a:off x="2121357" y="3009178"/>
              <a:ext cx="19157" cy="9268"/>
            </a:xfrm>
            <a:custGeom>
              <a:avLst/>
              <a:gdLst/>
              <a:ahLst/>
              <a:cxnLst/>
              <a:rect l="l" t="t" r="r" b="b"/>
              <a:pathLst>
                <a:path w="556" h="269" extrusionOk="0">
                  <a:moveTo>
                    <a:pt x="1" y="0"/>
                  </a:moveTo>
                  <a:lnTo>
                    <a:pt x="1" y="0"/>
                  </a:lnTo>
                  <a:lnTo>
                    <a:pt x="268" y="153"/>
                  </a:lnTo>
                  <a:lnTo>
                    <a:pt x="555" y="268"/>
                  </a:lnTo>
                  <a:lnTo>
                    <a:pt x="555" y="268"/>
                  </a:lnTo>
                  <a:lnTo>
                    <a:pt x="268" y="15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flipH="1">
              <a:off x="2121357" y="3009178"/>
              <a:ext cx="19157" cy="9268"/>
            </a:xfrm>
            <a:custGeom>
              <a:avLst/>
              <a:gdLst/>
              <a:ahLst/>
              <a:cxnLst/>
              <a:rect l="l" t="t" r="r" b="b"/>
              <a:pathLst>
                <a:path w="556" h="269" fill="none" extrusionOk="0">
                  <a:moveTo>
                    <a:pt x="1" y="0"/>
                  </a:moveTo>
                  <a:lnTo>
                    <a:pt x="1" y="0"/>
                  </a:lnTo>
                  <a:lnTo>
                    <a:pt x="268" y="153"/>
                  </a:lnTo>
                  <a:lnTo>
                    <a:pt x="555" y="268"/>
                  </a:lnTo>
                  <a:lnTo>
                    <a:pt x="555" y="268"/>
                  </a:lnTo>
                  <a:lnTo>
                    <a:pt x="268" y="153"/>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flipH="1">
              <a:off x="1607344" y="2820704"/>
              <a:ext cx="131825" cy="238566"/>
            </a:xfrm>
            <a:custGeom>
              <a:avLst/>
              <a:gdLst/>
              <a:ahLst/>
              <a:cxnLst/>
              <a:rect l="l" t="t" r="r" b="b"/>
              <a:pathLst>
                <a:path w="3826" h="6924" extrusionOk="0">
                  <a:moveTo>
                    <a:pt x="3730" y="6235"/>
                  </a:moveTo>
                  <a:lnTo>
                    <a:pt x="3730" y="6235"/>
                  </a:lnTo>
                  <a:lnTo>
                    <a:pt x="2774" y="6465"/>
                  </a:lnTo>
                  <a:lnTo>
                    <a:pt x="1837" y="6656"/>
                  </a:lnTo>
                  <a:lnTo>
                    <a:pt x="919" y="6809"/>
                  </a:lnTo>
                  <a:lnTo>
                    <a:pt x="1" y="6924"/>
                  </a:lnTo>
                  <a:lnTo>
                    <a:pt x="1" y="6924"/>
                  </a:lnTo>
                  <a:lnTo>
                    <a:pt x="919" y="6809"/>
                  </a:lnTo>
                  <a:lnTo>
                    <a:pt x="1837" y="6656"/>
                  </a:lnTo>
                  <a:lnTo>
                    <a:pt x="2774" y="6465"/>
                  </a:lnTo>
                  <a:lnTo>
                    <a:pt x="3730" y="6235"/>
                  </a:lnTo>
                  <a:close/>
                  <a:moveTo>
                    <a:pt x="3826" y="0"/>
                  </a:moveTo>
                  <a:lnTo>
                    <a:pt x="3826" y="0"/>
                  </a:lnTo>
                  <a:lnTo>
                    <a:pt x="3730" y="0"/>
                  </a:lnTo>
                  <a:lnTo>
                    <a:pt x="3730" y="0"/>
                  </a:lnTo>
                  <a:lnTo>
                    <a:pt x="3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flipH="1">
              <a:off x="1610618" y="3035537"/>
              <a:ext cx="128552" cy="23739"/>
            </a:xfrm>
            <a:custGeom>
              <a:avLst/>
              <a:gdLst/>
              <a:ahLst/>
              <a:cxnLst/>
              <a:rect l="l" t="t" r="r" b="b"/>
              <a:pathLst>
                <a:path w="3731" h="689" fill="none" extrusionOk="0">
                  <a:moveTo>
                    <a:pt x="3730" y="0"/>
                  </a:moveTo>
                  <a:lnTo>
                    <a:pt x="3730" y="0"/>
                  </a:lnTo>
                  <a:lnTo>
                    <a:pt x="2774" y="230"/>
                  </a:lnTo>
                  <a:lnTo>
                    <a:pt x="1837" y="421"/>
                  </a:lnTo>
                  <a:lnTo>
                    <a:pt x="919" y="574"/>
                  </a:lnTo>
                  <a:lnTo>
                    <a:pt x="1" y="689"/>
                  </a:lnTo>
                  <a:lnTo>
                    <a:pt x="1" y="689"/>
                  </a:lnTo>
                  <a:lnTo>
                    <a:pt x="919" y="574"/>
                  </a:lnTo>
                  <a:lnTo>
                    <a:pt x="1837" y="421"/>
                  </a:lnTo>
                  <a:lnTo>
                    <a:pt x="2774" y="230"/>
                  </a:lnTo>
                  <a:lnTo>
                    <a:pt x="373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flipH="1">
              <a:off x="1607341" y="2820704"/>
              <a:ext cx="3308" cy="34"/>
            </a:xfrm>
            <a:custGeom>
              <a:avLst/>
              <a:gdLst/>
              <a:ahLst/>
              <a:cxnLst/>
              <a:rect l="l" t="t" r="r" b="b"/>
              <a:pathLst>
                <a:path w="96" h="1" fill="none" extrusionOk="0">
                  <a:moveTo>
                    <a:pt x="96" y="0"/>
                  </a:moveTo>
                  <a:lnTo>
                    <a:pt x="96" y="0"/>
                  </a:lnTo>
                  <a:lnTo>
                    <a:pt x="0" y="0"/>
                  </a:lnTo>
                  <a:lnTo>
                    <a:pt x="0"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flipH="1">
              <a:off x="1502546" y="2798273"/>
              <a:ext cx="679487" cy="265614"/>
            </a:xfrm>
            <a:custGeom>
              <a:avLst/>
              <a:gdLst/>
              <a:ahLst/>
              <a:cxnLst/>
              <a:rect l="l" t="t" r="r" b="b"/>
              <a:pathLst>
                <a:path w="19721" h="7709" extrusionOk="0">
                  <a:moveTo>
                    <a:pt x="39" y="1"/>
                  </a:moveTo>
                  <a:lnTo>
                    <a:pt x="1" y="1531"/>
                  </a:lnTo>
                  <a:lnTo>
                    <a:pt x="1" y="1550"/>
                  </a:lnTo>
                  <a:lnTo>
                    <a:pt x="1" y="1569"/>
                  </a:lnTo>
                  <a:lnTo>
                    <a:pt x="1" y="2755"/>
                  </a:lnTo>
                  <a:lnTo>
                    <a:pt x="1" y="3960"/>
                  </a:lnTo>
                  <a:lnTo>
                    <a:pt x="20" y="4285"/>
                  </a:lnTo>
                  <a:lnTo>
                    <a:pt x="77" y="4610"/>
                  </a:lnTo>
                  <a:lnTo>
                    <a:pt x="192" y="4916"/>
                  </a:lnTo>
                  <a:lnTo>
                    <a:pt x="326" y="5203"/>
                  </a:lnTo>
                  <a:lnTo>
                    <a:pt x="498" y="5471"/>
                  </a:lnTo>
                  <a:lnTo>
                    <a:pt x="708" y="5720"/>
                  </a:lnTo>
                  <a:lnTo>
                    <a:pt x="938" y="5930"/>
                  </a:lnTo>
                  <a:lnTo>
                    <a:pt x="1206" y="6121"/>
                  </a:lnTo>
                  <a:lnTo>
                    <a:pt x="1473" y="6274"/>
                  </a:lnTo>
                  <a:lnTo>
                    <a:pt x="1760" y="6389"/>
                  </a:lnTo>
                  <a:lnTo>
                    <a:pt x="1779" y="6389"/>
                  </a:lnTo>
                  <a:lnTo>
                    <a:pt x="2506" y="6619"/>
                  </a:lnTo>
                  <a:lnTo>
                    <a:pt x="3348" y="6848"/>
                  </a:lnTo>
                  <a:lnTo>
                    <a:pt x="4285" y="7058"/>
                  </a:lnTo>
                  <a:lnTo>
                    <a:pt x="5318" y="7269"/>
                  </a:lnTo>
                  <a:lnTo>
                    <a:pt x="5853" y="7365"/>
                  </a:lnTo>
                  <a:lnTo>
                    <a:pt x="6427" y="7441"/>
                  </a:lnTo>
                  <a:lnTo>
                    <a:pt x="7020" y="7518"/>
                  </a:lnTo>
                  <a:lnTo>
                    <a:pt x="7613" y="7575"/>
                  </a:lnTo>
                  <a:lnTo>
                    <a:pt x="8244" y="7632"/>
                  </a:lnTo>
                  <a:lnTo>
                    <a:pt x="8875" y="7671"/>
                  </a:lnTo>
                  <a:lnTo>
                    <a:pt x="9545" y="7709"/>
                  </a:lnTo>
                  <a:lnTo>
                    <a:pt x="10845" y="7709"/>
                  </a:lnTo>
                  <a:lnTo>
                    <a:pt x="11515" y="7671"/>
                  </a:lnTo>
                  <a:lnTo>
                    <a:pt x="12184" y="7632"/>
                  </a:lnTo>
                  <a:lnTo>
                    <a:pt x="12854" y="7575"/>
                  </a:lnTo>
                  <a:lnTo>
                    <a:pt x="13772" y="7460"/>
                  </a:lnTo>
                  <a:lnTo>
                    <a:pt x="14690" y="7307"/>
                  </a:lnTo>
                  <a:lnTo>
                    <a:pt x="15627" y="7116"/>
                  </a:lnTo>
                  <a:lnTo>
                    <a:pt x="16583" y="6886"/>
                  </a:lnTo>
                  <a:lnTo>
                    <a:pt x="17214" y="6714"/>
                  </a:lnTo>
                  <a:lnTo>
                    <a:pt x="17846" y="6504"/>
                  </a:lnTo>
                  <a:lnTo>
                    <a:pt x="18056" y="6427"/>
                  </a:lnTo>
                  <a:lnTo>
                    <a:pt x="18247" y="6332"/>
                  </a:lnTo>
                  <a:lnTo>
                    <a:pt x="18439" y="6236"/>
                  </a:lnTo>
                  <a:lnTo>
                    <a:pt x="18611" y="6102"/>
                  </a:lnTo>
                  <a:lnTo>
                    <a:pt x="18783" y="5968"/>
                  </a:lnTo>
                  <a:lnTo>
                    <a:pt x="18936" y="5834"/>
                  </a:lnTo>
                  <a:lnTo>
                    <a:pt x="19089" y="5662"/>
                  </a:lnTo>
                  <a:lnTo>
                    <a:pt x="19204" y="5509"/>
                  </a:lnTo>
                  <a:lnTo>
                    <a:pt x="19318" y="5318"/>
                  </a:lnTo>
                  <a:lnTo>
                    <a:pt x="19433" y="5146"/>
                  </a:lnTo>
                  <a:lnTo>
                    <a:pt x="19510" y="4935"/>
                  </a:lnTo>
                  <a:lnTo>
                    <a:pt x="19586" y="4744"/>
                  </a:lnTo>
                  <a:lnTo>
                    <a:pt x="19644" y="4534"/>
                  </a:lnTo>
                  <a:lnTo>
                    <a:pt x="19701" y="4323"/>
                  </a:lnTo>
                  <a:lnTo>
                    <a:pt x="19720" y="4113"/>
                  </a:lnTo>
                  <a:lnTo>
                    <a:pt x="19720" y="3883"/>
                  </a:lnTo>
                  <a:lnTo>
                    <a:pt x="19720" y="3711"/>
                  </a:lnTo>
                  <a:lnTo>
                    <a:pt x="19605" y="2124"/>
                  </a:lnTo>
                  <a:lnTo>
                    <a:pt x="19433" y="211"/>
                  </a:lnTo>
                  <a:lnTo>
                    <a:pt x="18094" y="441"/>
                  </a:lnTo>
                  <a:lnTo>
                    <a:pt x="16736" y="632"/>
                  </a:lnTo>
                  <a:lnTo>
                    <a:pt x="16679" y="651"/>
                  </a:lnTo>
                  <a:lnTo>
                    <a:pt x="16583" y="651"/>
                  </a:lnTo>
                  <a:lnTo>
                    <a:pt x="15818" y="747"/>
                  </a:lnTo>
                  <a:lnTo>
                    <a:pt x="15034" y="842"/>
                  </a:lnTo>
                  <a:lnTo>
                    <a:pt x="14269" y="900"/>
                  </a:lnTo>
                  <a:lnTo>
                    <a:pt x="13485" y="957"/>
                  </a:lnTo>
                  <a:lnTo>
                    <a:pt x="12701" y="995"/>
                  </a:lnTo>
                  <a:lnTo>
                    <a:pt x="11936" y="1034"/>
                  </a:lnTo>
                  <a:lnTo>
                    <a:pt x="11151" y="1053"/>
                  </a:lnTo>
                  <a:lnTo>
                    <a:pt x="9334" y="1053"/>
                  </a:lnTo>
                  <a:lnTo>
                    <a:pt x="7957" y="995"/>
                  </a:lnTo>
                  <a:lnTo>
                    <a:pt x="6599" y="919"/>
                  </a:lnTo>
                  <a:lnTo>
                    <a:pt x="6523" y="900"/>
                  </a:lnTo>
                  <a:lnTo>
                    <a:pt x="5700" y="842"/>
                  </a:lnTo>
                  <a:lnTo>
                    <a:pt x="4878" y="747"/>
                  </a:lnTo>
                  <a:lnTo>
                    <a:pt x="4075" y="651"/>
                  </a:lnTo>
                  <a:lnTo>
                    <a:pt x="3252" y="555"/>
                  </a:lnTo>
                  <a:lnTo>
                    <a:pt x="2449" y="441"/>
                  </a:lnTo>
                  <a:lnTo>
                    <a:pt x="1646" y="307"/>
                  </a:lnTo>
                  <a:lnTo>
                    <a:pt x="842" y="173"/>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flipH="1">
              <a:off x="1502546" y="2798273"/>
              <a:ext cx="679487" cy="265614"/>
            </a:xfrm>
            <a:custGeom>
              <a:avLst/>
              <a:gdLst/>
              <a:ahLst/>
              <a:cxnLst/>
              <a:rect l="l" t="t" r="r" b="b"/>
              <a:pathLst>
                <a:path w="19721" h="7709" fill="none" extrusionOk="0">
                  <a:moveTo>
                    <a:pt x="39" y="1"/>
                  </a:moveTo>
                  <a:lnTo>
                    <a:pt x="39" y="1"/>
                  </a:lnTo>
                  <a:lnTo>
                    <a:pt x="39" y="1"/>
                  </a:lnTo>
                  <a:lnTo>
                    <a:pt x="1" y="1531"/>
                  </a:lnTo>
                  <a:lnTo>
                    <a:pt x="1" y="1531"/>
                  </a:lnTo>
                  <a:lnTo>
                    <a:pt x="1" y="1531"/>
                  </a:lnTo>
                  <a:lnTo>
                    <a:pt x="1" y="1531"/>
                  </a:lnTo>
                  <a:lnTo>
                    <a:pt x="1" y="1550"/>
                  </a:lnTo>
                  <a:lnTo>
                    <a:pt x="1" y="1550"/>
                  </a:lnTo>
                  <a:lnTo>
                    <a:pt x="1" y="1569"/>
                  </a:lnTo>
                  <a:lnTo>
                    <a:pt x="1" y="1569"/>
                  </a:lnTo>
                  <a:lnTo>
                    <a:pt x="1" y="1569"/>
                  </a:lnTo>
                  <a:lnTo>
                    <a:pt x="1" y="1569"/>
                  </a:lnTo>
                  <a:lnTo>
                    <a:pt x="1" y="2755"/>
                  </a:lnTo>
                  <a:lnTo>
                    <a:pt x="1" y="3960"/>
                  </a:lnTo>
                  <a:lnTo>
                    <a:pt x="1" y="3960"/>
                  </a:lnTo>
                  <a:lnTo>
                    <a:pt x="1" y="3960"/>
                  </a:lnTo>
                  <a:lnTo>
                    <a:pt x="1" y="3960"/>
                  </a:lnTo>
                  <a:lnTo>
                    <a:pt x="20" y="4285"/>
                  </a:lnTo>
                  <a:lnTo>
                    <a:pt x="77" y="4610"/>
                  </a:lnTo>
                  <a:lnTo>
                    <a:pt x="192" y="4916"/>
                  </a:lnTo>
                  <a:lnTo>
                    <a:pt x="326" y="5203"/>
                  </a:lnTo>
                  <a:lnTo>
                    <a:pt x="498" y="5471"/>
                  </a:lnTo>
                  <a:lnTo>
                    <a:pt x="708" y="5720"/>
                  </a:lnTo>
                  <a:lnTo>
                    <a:pt x="938" y="5930"/>
                  </a:lnTo>
                  <a:lnTo>
                    <a:pt x="1206" y="6121"/>
                  </a:lnTo>
                  <a:lnTo>
                    <a:pt x="1206" y="6121"/>
                  </a:lnTo>
                  <a:lnTo>
                    <a:pt x="1473" y="6274"/>
                  </a:lnTo>
                  <a:lnTo>
                    <a:pt x="1760" y="6389"/>
                  </a:lnTo>
                  <a:lnTo>
                    <a:pt x="1760" y="6389"/>
                  </a:lnTo>
                  <a:lnTo>
                    <a:pt x="1779" y="6389"/>
                  </a:lnTo>
                  <a:lnTo>
                    <a:pt x="1779" y="6389"/>
                  </a:lnTo>
                  <a:lnTo>
                    <a:pt x="2506" y="6619"/>
                  </a:lnTo>
                  <a:lnTo>
                    <a:pt x="3348" y="6848"/>
                  </a:lnTo>
                  <a:lnTo>
                    <a:pt x="4285" y="7058"/>
                  </a:lnTo>
                  <a:lnTo>
                    <a:pt x="5318" y="7269"/>
                  </a:lnTo>
                  <a:lnTo>
                    <a:pt x="5853" y="7365"/>
                  </a:lnTo>
                  <a:lnTo>
                    <a:pt x="6427" y="7441"/>
                  </a:lnTo>
                  <a:lnTo>
                    <a:pt x="7020" y="7518"/>
                  </a:lnTo>
                  <a:lnTo>
                    <a:pt x="7613" y="7575"/>
                  </a:lnTo>
                  <a:lnTo>
                    <a:pt x="8244" y="7632"/>
                  </a:lnTo>
                  <a:lnTo>
                    <a:pt x="8875" y="7671"/>
                  </a:lnTo>
                  <a:lnTo>
                    <a:pt x="9545" y="7709"/>
                  </a:lnTo>
                  <a:lnTo>
                    <a:pt x="10214" y="7709"/>
                  </a:lnTo>
                  <a:lnTo>
                    <a:pt x="10214" y="7709"/>
                  </a:lnTo>
                  <a:lnTo>
                    <a:pt x="10845" y="7709"/>
                  </a:lnTo>
                  <a:lnTo>
                    <a:pt x="11515" y="7671"/>
                  </a:lnTo>
                  <a:lnTo>
                    <a:pt x="12184" y="7632"/>
                  </a:lnTo>
                  <a:lnTo>
                    <a:pt x="12854" y="7575"/>
                  </a:lnTo>
                  <a:lnTo>
                    <a:pt x="12854" y="7575"/>
                  </a:lnTo>
                  <a:lnTo>
                    <a:pt x="13772" y="7460"/>
                  </a:lnTo>
                  <a:lnTo>
                    <a:pt x="14690" y="7307"/>
                  </a:lnTo>
                  <a:lnTo>
                    <a:pt x="15627" y="7116"/>
                  </a:lnTo>
                  <a:lnTo>
                    <a:pt x="16583" y="6886"/>
                  </a:lnTo>
                  <a:lnTo>
                    <a:pt x="16583" y="6886"/>
                  </a:lnTo>
                  <a:lnTo>
                    <a:pt x="17214" y="6714"/>
                  </a:lnTo>
                  <a:lnTo>
                    <a:pt x="17846" y="6504"/>
                  </a:lnTo>
                  <a:lnTo>
                    <a:pt x="17846" y="6504"/>
                  </a:lnTo>
                  <a:lnTo>
                    <a:pt x="18056" y="6427"/>
                  </a:lnTo>
                  <a:lnTo>
                    <a:pt x="18247" y="6332"/>
                  </a:lnTo>
                  <a:lnTo>
                    <a:pt x="18439" y="6236"/>
                  </a:lnTo>
                  <a:lnTo>
                    <a:pt x="18611" y="6102"/>
                  </a:lnTo>
                  <a:lnTo>
                    <a:pt x="18783" y="5968"/>
                  </a:lnTo>
                  <a:lnTo>
                    <a:pt x="18936" y="5834"/>
                  </a:lnTo>
                  <a:lnTo>
                    <a:pt x="19089" y="5662"/>
                  </a:lnTo>
                  <a:lnTo>
                    <a:pt x="19204" y="5509"/>
                  </a:lnTo>
                  <a:lnTo>
                    <a:pt x="19318" y="5318"/>
                  </a:lnTo>
                  <a:lnTo>
                    <a:pt x="19433" y="5146"/>
                  </a:lnTo>
                  <a:lnTo>
                    <a:pt x="19510" y="4935"/>
                  </a:lnTo>
                  <a:lnTo>
                    <a:pt x="19586" y="4744"/>
                  </a:lnTo>
                  <a:lnTo>
                    <a:pt x="19644" y="4534"/>
                  </a:lnTo>
                  <a:lnTo>
                    <a:pt x="19701" y="4323"/>
                  </a:lnTo>
                  <a:lnTo>
                    <a:pt x="19720" y="4113"/>
                  </a:lnTo>
                  <a:lnTo>
                    <a:pt x="19720" y="3883"/>
                  </a:lnTo>
                  <a:lnTo>
                    <a:pt x="19720" y="3883"/>
                  </a:lnTo>
                  <a:lnTo>
                    <a:pt x="19720" y="3711"/>
                  </a:lnTo>
                  <a:lnTo>
                    <a:pt x="19720" y="3711"/>
                  </a:lnTo>
                  <a:lnTo>
                    <a:pt x="19605" y="2124"/>
                  </a:lnTo>
                  <a:lnTo>
                    <a:pt x="19433" y="211"/>
                  </a:lnTo>
                  <a:lnTo>
                    <a:pt x="19433" y="211"/>
                  </a:lnTo>
                  <a:lnTo>
                    <a:pt x="18094" y="441"/>
                  </a:lnTo>
                  <a:lnTo>
                    <a:pt x="16736" y="632"/>
                  </a:lnTo>
                  <a:lnTo>
                    <a:pt x="16736" y="632"/>
                  </a:lnTo>
                  <a:lnTo>
                    <a:pt x="16736" y="632"/>
                  </a:lnTo>
                  <a:lnTo>
                    <a:pt x="16679" y="651"/>
                  </a:lnTo>
                  <a:lnTo>
                    <a:pt x="16679" y="651"/>
                  </a:lnTo>
                  <a:lnTo>
                    <a:pt x="16583" y="651"/>
                  </a:lnTo>
                  <a:lnTo>
                    <a:pt x="16583" y="651"/>
                  </a:lnTo>
                  <a:lnTo>
                    <a:pt x="15818" y="747"/>
                  </a:lnTo>
                  <a:lnTo>
                    <a:pt x="15034" y="842"/>
                  </a:lnTo>
                  <a:lnTo>
                    <a:pt x="14269" y="900"/>
                  </a:lnTo>
                  <a:lnTo>
                    <a:pt x="13485" y="957"/>
                  </a:lnTo>
                  <a:lnTo>
                    <a:pt x="12701" y="995"/>
                  </a:lnTo>
                  <a:lnTo>
                    <a:pt x="11936" y="1034"/>
                  </a:lnTo>
                  <a:lnTo>
                    <a:pt x="11151" y="1053"/>
                  </a:lnTo>
                  <a:lnTo>
                    <a:pt x="10367" y="1053"/>
                  </a:lnTo>
                  <a:lnTo>
                    <a:pt x="10367" y="1053"/>
                  </a:lnTo>
                  <a:lnTo>
                    <a:pt x="10367" y="1053"/>
                  </a:lnTo>
                  <a:lnTo>
                    <a:pt x="10367" y="1053"/>
                  </a:lnTo>
                  <a:lnTo>
                    <a:pt x="10367" y="1053"/>
                  </a:lnTo>
                  <a:lnTo>
                    <a:pt x="10367" y="1053"/>
                  </a:lnTo>
                  <a:lnTo>
                    <a:pt x="10367" y="1053"/>
                  </a:lnTo>
                  <a:lnTo>
                    <a:pt x="10367" y="1053"/>
                  </a:lnTo>
                  <a:lnTo>
                    <a:pt x="9334" y="1053"/>
                  </a:lnTo>
                  <a:lnTo>
                    <a:pt x="9334" y="1053"/>
                  </a:lnTo>
                  <a:lnTo>
                    <a:pt x="9334" y="1053"/>
                  </a:lnTo>
                  <a:lnTo>
                    <a:pt x="7957" y="995"/>
                  </a:lnTo>
                  <a:lnTo>
                    <a:pt x="6599" y="919"/>
                  </a:lnTo>
                  <a:lnTo>
                    <a:pt x="6599" y="919"/>
                  </a:lnTo>
                  <a:lnTo>
                    <a:pt x="6523" y="900"/>
                  </a:lnTo>
                  <a:lnTo>
                    <a:pt x="6523" y="900"/>
                  </a:lnTo>
                  <a:lnTo>
                    <a:pt x="6523" y="900"/>
                  </a:lnTo>
                  <a:lnTo>
                    <a:pt x="5700" y="842"/>
                  </a:lnTo>
                  <a:lnTo>
                    <a:pt x="4878" y="747"/>
                  </a:lnTo>
                  <a:lnTo>
                    <a:pt x="4075" y="651"/>
                  </a:lnTo>
                  <a:lnTo>
                    <a:pt x="3252" y="555"/>
                  </a:lnTo>
                  <a:lnTo>
                    <a:pt x="2449" y="441"/>
                  </a:lnTo>
                  <a:lnTo>
                    <a:pt x="1646" y="307"/>
                  </a:lnTo>
                  <a:lnTo>
                    <a:pt x="842" y="173"/>
                  </a:lnTo>
                  <a:lnTo>
                    <a:pt x="3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flipH="1">
              <a:off x="1538792" y="2421979"/>
              <a:ext cx="628735" cy="197083"/>
            </a:xfrm>
            <a:custGeom>
              <a:avLst/>
              <a:gdLst/>
              <a:ahLst/>
              <a:cxnLst/>
              <a:rect l="l" t="t" r="r" b="b"/>
              <a:pathLst>
                <a:path w="18248" h="5720" extrusionOk="0">
                  <a:moveTo>
                    <a:pt x="632" y="1"/>
                  </a:moveTo>
                  <a:lnTo>
                    <a:pt x="440" y="1072"/>
                  </a:lnTo>
                  <a:lnTo>
                    <a:pt x="287" y="2200"/>
                  </a:lnTo>
                  <a:lnTo>
                    <a:pt x="134" y="3386"/>
                  </a:lnTo>
                  <a:lnTo>
                    <a:pt x="0" y="4629"/>
                  </a:lnTo>
                  <a:lnTo>
                    <a:pt x="1148" y="4878"/>
                  </a:lnTo>
                  <a:lnTo>
                    <a:pt x="2296" y="5088"/>
                  </a:lnTo>
                  <a:lnTo>
                    <a:pt x="3462" y="5279"/>
                  </a:lnTo>
                  <a:lnTo>
                    <a:pt x="4629" y="5452"/>
                  </a:lnTo>
                  <a:lnTo>
                    <a:pt x="4725" y="5452"/>
                  </a:lnTo>
                  <a:lnTo>
                    <a:pt x="4782" y="5471"/>
                  </a:lnTo>
                  <a:lnTo>
                    <a:pt x="4859" y="5471"/>
                  </a:lnTo>
                  <a:lnTo>
                    <a:pt x="6102" y="5586"/>
                  </a:lnTo>
                  <a:lnTo>
                    <a:pt x="7345" y="5662"/>
                  </a:lnTo>
                  <a:lnTo>
                    <a:pt x="8588" y="5719"/>
                  </a:lnTo>
                  <a:lnTo>
                    <a:pt x="10711" y="5719"/>
                  </a:lnTo>
                  <a:lnTo>
                    <a:pt x="11572" y="5700"/>
                  </a:lnTo>
                  <a:lnTo>
                    <a:pt x="12452" y="5662"/>
                  </a:lnTo>
                  <a:lnTo>
                    <a:pt x="13312" y="5605"/>
                  </a:lnTo>
                  <a:lnTo>
                    <a:pt x="14192" y="5528"/>
                  </a:lnTo>
                  <a:lnTo>
                    <a:pt x="15053" y="5452"/>
                  </a:lnTo>
                  <a:lnTo>
                    <a:pt x="15914" y="5337"/>
                  </a:lnTo>
                  <a:lnTo>
                    <a:pt x="16774" y="5222"/>
                  </a:lnTo>
                  <a:lnTo>
                    <a:pt x="17520" y="5107"/>
                  </a:lnTo>
                  <a:lnTo>
                    <a:pt x="18247" y="4954"/>
                  </a:lnTo>
                  <a:lnTo>
                    <a:pt x="18056" y="3807"/>
                  </a:lnTo>
                  <a:lnTo>
                    <a:pt x="17865" y="2621"/>
                  </a:lnTo>
                  <a:lnTo>
                    <a:pt x="17635" y="1454"/>
                  </a:lnTo>
                  <a:lnTo>
                    <a:pt x="17386" y="268"/>
                  </a:lnTo>
                  <a:lnTo>
                    <a:pt x="16239" y="1244"/>
                  </a:lnTo>
                  <a:lnTo>
                    <a:pt x="15837" y="1550"/>
                  </a:lnTo>
                  <a:lnTo>
                    <a:pt x="15435" y="1856"/>
                  </a:lnTo>
                  <a:lnTo>
                    <a:pt x="15015" y="2124"/>
                  </a:lnTo>
                  <a:lnTo>
                    <a:pt x="14594" y="2391"/>
                  </a:lnTo>
                  <a:lnTo>
                    <a:pt x="14154" y="2621"/>
                  </a:lnTo>
                  <a:lnTo>
                    <a:pt x="13714" y="2831"/>
                  </a:lnTo>
                  <a:lnTo>
                    <a:pt x="13274" y="3023"/>
                  </a:lnTo>
                  <a:lnTo>
                    <a:pt x="12815" y="3195"/>
                  </a:lnTo>
                  <a:lnTo>
                    <a:pt x="12356" y="3348"/>
                  </a:lnTo>
                  <a:lnTo>
                    <a:pt x="11897" y="3482"/>
                  </a:lnTo>
                  <a:lnTo>
                    <a:pt x="11438" y="3596"/>
                  </a:lnTo>
                  <a:lnTo>
                    <a:pt x="10960" y="3692"/>
                  </a:lnTo>
                  <a:lnTo>
                    <a:pt x="10501" y="3768"/>
                  </a:lnTo>
                  <a:lnTo>
                    <a:pt x="10023" y="3807"/>
                  </a:lnTo>
                  <a:lnTo>
                    <a:pt x="9545" y="3845"/>
                  </a:lnTo>
                  <a:lnTo>
                    <a:pt x="9066" y="3845"/>
                  </a:lnTo>
                  <a:lnTo>
                    <a:pt x="8493" y="3826"/>
                  </a:lnTo>
                  <a:lnTo>
                    <a:pt x="7900" y="3788"/>
                  </a:lnTo>
                  <a:lnTo>
                    <a:pt x="7326" y="3711"/>
                  </a:lnTo>
                  <a:lnTo>
                    <a:pt x="6752" y="3615"/>
                  </a:lnTo>
                  <a:lnTo>
                    <a:pt x="6178" y="3462"/>
                  </a:lnTo>
                  <a:lnTo>
                    <a:pt x="5604" y="3309"/>
                  </a:lnTo>
                  <a:lnTo>
                    <a:pt x="5050" y="3099"/>
                  </a:lnTo>
                  <a:lnTo>
                    <a:pt x="4514" y="2870"/>
                  </a:lnTo>
                  <a:lnTo>
                    <a:pt x="3979" y="2621"/>
                  </a:lnTo>
                  <a:lnTo>
                    <a:pt x="3443" y="2334"/>
                  </a:lnTo>
                  <a:lnTo>
                    <a:pt x="2927" y="2009"/>
                  </a:lnTo>
                  <a:lnTo>
                    <a:pt x="2449" y="1665"/>
                  </a:lnTo>
                  <a:lnTo>
                    <a:pt x="1970" y="1301"/>
                  </a:lnTo>
                  <a:lnTo>
                    <a:pt x="1492" y="900"/>
                  </a:lnTo>
                  <a:lnTo>
                    <a:pt x="1052" y="460"/>
                  </a:lnTo>
                  <a:lnTo>
                    <a:pt x="6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flipH="1">
              <a:off x="1538792" y="2421979"/>
              <a:ext cx="628735" cy="197083"/>
            </a:xfrm>
            <a:custGeom>
              <a:avLst/>
              <a:gdLst/>
              <a:ahLst/>
              <a:cxnLst/>
              <a:rect l="l" t="t" r="r" b="b"/>
              <a:pathLst>
                <a:path w="18248" h="5720" fill="none" extrusionOk="0">
                  <a:moveTo>
                    <a:pt x="632" y="1"/>
                  </a:moveTo>
                  <a:lnTo>
                    <a:pt x="632" y="1"/>
                  </a:lnTo>
                  <a:lnTo>
                    <a:pt x="632" y="1"/>
                  </a:lnTo>
                  <a:lnTo>
                    <a:pt x="632" y="1"/>
                  </a:lnTo>
                  <a:lnTo>
                    <a:pt x="440" y="1072"/>
                  </a:lnTo>
                  <a:lnTo>
                    <a:pt x="287" y="2200"/>
                  </a:lnTo>
                  <a:lnTo>
                    <a:pt x="134" y="3386"/>
                  </a:lnTo>
                  <a:lnTo>
                    <a:pt x="0" y="4629"/>
                  </a:lnTo>
                  <a:lnTo>
                    <a:pt x="0" y="4629"/>
                  </a:lnTo>
                  <a:lnTo>
                    <a:pt x="1148" y="4878"/>
                  </a:lnTo>
                  <a:lnTo>
                    <a:pt x="2296" y="5088"/>
                  </a:lnTo>
                  <a:lnTo>
                    <a:pt x="3462" y="5279"/>
                  </a:lnTo>
                  <a:lnTo>
                    <a:pt x="4629" y="5452"/>
                  </a:lnTo>
                  <a:lnTo>
                    <a:pt x="4629" y="5452"/>
                  </a:lnTo>
                  <a:lnTo>
                    <a:pt x="4629" y="5452"/>
                  </a:lnTo>
                  <a:lnTo>
                    <a:pt x="4725" y="5452"/>
                  </a:lnTo>
                  <a:lnTo>
                    <a:pt x="4725" y="5452"/>
                  </a:lnTo>
                  <a:lnTo>
                    <a:pt x="4782" y="5471"/>
                  </a:lnTo>
                  <a:lnTo>
                    <a:pt x="4782" y="5471"/>
                  </a:lnTo>
                  <a:lnTo>
                    <a:pt x="4859" y="5471"/>
                  </a:lnTo>
                  <a:lnTo>
                    <a:pt x="4859" y="5471"/>
                  </a:lnTo>
                  <a:lnTo>
                    <a:pt x="4859" y="5471"/>
                  </a:lnTo>
                  <a:lnTo>
                    <a:pt x="4859" y="5471"/>
                  </a:lnTo>
                  <a:lnTo>
                    <a:pt x="6102" y="5586"/>
                  </a:lnTo>
                  <a:lnTo>
                    <a:pt x="7345" y="5662"/>
                  </a:lnTo>
                  <a:lnTo>
                    <a:pt x="8588" y="5719"/>
                  </a:lnTo>
                  <a:lnTo>
                    <a:pt x="9831" y="5719"/>
                  </a:lnTo>
                  <a:lnTo>
                    <a:pt x="9831" y="5719"/>
                  </a:lnTo>
                  <a:lnTo>
                    <a:pt x="9831" y="5719"/>
                  </a:lnTo>
                  <a:lnTo>
                    <a:pt x="9831" y="5719"/>
                  </a:lnTo>
                  <a:lnTo>
                    <a:pt x="9831" y="5719"/>
                  </a:lnTo>
                  <a:lnTo>
                    <a:pt x="9831" y="5719"/>
                  </a:lnTo>
                  <a:lnTo>
                    <a:pt x="10711" y="5719"/>
                  </a:lnTo>
                  <a:lnTo>
                    <a:pt x="11572" y="5700"/>
                  </a:lnTo>
                  <a:lnTo>
                    <a:pt x="12452" y="5662"/>
                  </a:lnTo>
                  <a:lnTo>
                    <a:pt x="13312" y="5605"/>
                  </a:lnTo>
                  <a:lnTo>
                    <a:pt x="14192" y="5528"/>
                  </a:lnTo>
                  <a:lnTo>
                    <a:pt x="15053" y="5452"/>
                  </a:lnTo>
                  <a:lnTo>
                    <a:pt x="15914" y="5337"/>
                  </a:lnTo>
                  <a:lnTo>
                    <a:pt x="16774" y="5222"/>
                  </a:lnTo>
                  <a:lnTo>
                    <a:pt x="16774" y="5222"/>
                  </a:lnTo>
                  <a:lnTo>
                    <a:pt x="17520" y="5107"/>
                  </a:lnTo>
                  <a:lnTo>
                    <a:pt x="18247" y="4954"/>
                  </a:lnTo>
                  <a:lnTo>
                    <a:pt x="18247" y="4954"/>
                  </a:lnTo>
                  <a:lnTo>
                    <a:pt x="18056" y="3807"/>
                  </a:lnTo>
                  <a:lnTo>
                    <a:pt x="17865" y="2621"/>
                  </a:lnTo>
                  <a:lnTo>
                    <a:pt x="17635" y="1454"/>
                  </a:lnTo>
                  <a:lnTo>
                    <a:pt x="17386" y="268"/>
                  </a:lnTo>
                  <a:lnTo>
                    <a:pt x="17386" y="268"/>
                  </a:lnTo>
                  <a:lnTo>
                    <a:pt x="17386" y="268"/>
                  </a:lnTo>
                  <a:lnTo>
                    <a:pt x="16239" y="1244"/>
                  </a:lnTo>
                  <a:lnTo>
                    <a:pt x="16239" y="1244"/>
                  </a:lnTo>
                  <a:lnTo>
                    <a:pt x="15837" y="1550"/>
                  </a:lnTo>
                  <a:lnTo>
                    <a:pt x="15435" y="1856"/>
                  </a:lnTo>
                  <a:lnTo>
                    <a:pt x="15015" y="2124"/>
                  </a:lnTo>
                  <a:lnTo>
                    <a:pt x="14594" y="2391"/>
                  </a:lnTo>
                  <a:lnTo>
                    <a:pt x="14154" y="2621"/>
                  </a:lnTo>
                  <a:lnTo>
                    <a:pt x="13714" y="2831"/>
                  </a:lnTo>
                  <a:lnTo>
                    <a:pt x="13274" y="3023"/>
                  </a:lnTo>
                  <a:lnTo>
                    <a:pt x="12815" y="3195"/>
                  </a:lnTo>
                  <a:lnTo>
                    <a:pt x="12356" y="3348"/>
                  </a:lnTo>
                  <a:lnTo>
                    <a:pt x="11897" y="3482"/>
                  </a:lnTo>
                  <a:lnTo>
                    <a:pt x="11438" y="3596"/>
                  </a:lnTo>
                  <a:lnTo>
                    <a:pt x="10960" y="3692"/>
                  </a:lnTo>
                  <a:lnTo>
                    <a:pt x="10501" y="3768"/>
                  </a:lnTo>
                  <a:lnTo>
                    <a:pt x="10023" y="3807"/>
                  </a:lnTo>
                  <a:lnTo>
                    <a:pt x="9545" y="3845"/>
                  </a:lnTo>
                  <a:lnTo>
                    <a:pt x="9066" y="3845"/>
                  </a:lnTo>
                  <a:lnTo>
                    <a:pt x="9066" y="3845"/>
                  </a:lnTo>
                  <a:lnTo>
                    <a:pt x="8493" y="3826"/>
                  </a:lnTo>
                  <a:lnTo>
                    <a:pt x="7900" y="3788"/>
                  </a:lnTo>
                  <a:lnTo>
                    <a:pt x="7326" y="3711"/>
                  </a:lnTo>
                  <a:lnTo>
                    <a:pt x="6752" y="3615"/>
                  </a:lnTo>
                  <a:lnTo>
                    <a:pt x="6178" y="3462"/>
                  </a:lnTo>
                  <a:lnTo>
                    <a:pt x="5604" y="3309"/>
                  </a:lnTo>
                  <a:lnTo>
                    <a:pt x="5050" y="3099"/>
                  </a:lnTo>
                  <a:lnTo>
                    <a:pt x="4514" y="2870"/>
                  </a:lnTo>
                  <a:lnTo>
                    <a:pt x="3979" y="2621"/>
                  </a:lnTo>
                  <a:lnTo>
                    <a:pt x="3443" y="2334"/>
                  </a:lnTo>
                  <a:lnTo>
                    <a:pt x="2927" y="2009"/>
                  </a:lnTo>
                  <a:lnTo>
                    <a:pt x="2449" y="1665"/>
                  </a:lnTo>
                  <a:lnTo>
                    <a:pt x="1970" y="1301"/>
                  </a:lnTo>
                  <a:lnTo>
                    <a:pt x="1492" y="900"/>
                  </a:lnTo>
                  <a:lnTo>
                    <a:pt x="1052" y="460"/>
                  </a:lnTo>
                  <a:lnTo>
                    <a:pt x="632" y="1"/>
                  </a:lnTo>
                  <a:lnTo>
                    <a:pt x="6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flipH="1">
              <a:off x="1512435" y="2581476"/>
              <a:ext cx="668289" cy="253072"/>
            </a:xfrm>
            <a:custGeom>
              <a:avLst/>
              <a:gdLst/>
              <a:ahLst/>
              <a:cxnLst/>
              <a:rect l="l" t="t" r="r" b="b"/>
              <a:pathLst>
                <a:path w="19396" h="7345" extrusionOk="0">
                  <a:moveTo>
                    <a:pt x="383" y="0"/>
                  </a:moveTo>
                  <a:lnTo>
                    <a:pt x="250" y="1454"/>
                  </a:lnTo>
                  <a:lnTo>
                    <a:pt x="135" y="2984"/>
                  </a:lnTo>
                  <a:lnTo>
                    <a:pt x="58" y="4610"/>
                  </a:lnTo>
                  <a:lnTo>
                    <a:pt x="1" y="6293"/>
                  </a:lnTo>
                  <a:lnTo>
                    <a:pt x="804" y="6465"/>
                  </a:lnTo>
                  <a:lnTo>
                    <a:pt x="1608" y="6599"/>
                  </a:lnTo>
                  <a:lnTo>
                    <a:pt x="2411" y="6733"/>
                  </a:lnTo>
                  <a:lnTo>
                    <a:pt x="3214" y="6847"/>
                  </a:lnTo>
                  <a:lnTo>
                    <a:pt x="4037" y="6943"/>
                  </a:lnTo>
                  <a:lnTo>
                    <a:pt x="4840" y="7039"/>
                  </a:lnTo>
                  <a:lnTo>
                    <a:pt x="5662" y="7134"/>
                  </a:lnTo>
                  <a:lnTo>
                    <a:pt x="6485" y="7192"/>
                  </a:lnTo>
                  <a:lnTo>
                    <a:pt x="6561" y="7211"/>
                  </a:lnTo>
                  <a:lnTo>
                    <a:pt x="7919" y="7287"/>
                  </a:lnTo>
                  <a:lnTo>
                    <a:pt x="9296" y="7345"/>
                  </a:lnTo>
                  <a:lnTo>
                    <a:pt x="11113" y="7345"/>
                  </a:lnTo>
                  <a:lnTo>
                    <a:pt x="11898" y="7326"/>
                  </a:lnTo>
                  <a:lnTo>
                    <a:pt x="12663" y="7287"/>
                  </a:lnTo>
                  <a:lnTo>
                    <a:pt x="13447" y="7249"/>
                  </a:lnTo>
                  <a:lnTo>
                    <a:pt x="14231" y="7192"/>
                  </a:lnTo>
                  <a:lnTo>
                    <a:pt x="14996" y="7134"/>
                  </a:lnTo>
                  <a:lnTo>
                    <a:pt x="15780" y="7039"/>
                  </a:lnTo>
                  <a:lnTo>
                    <a:pt x="16545" y="6943"/>
                  </a:lnTo>
                  <a:lnTo>
                    <a:pt x="16641" y="6943"/>
                  </a:lnTo>
                  <a:lnTo>
                    <a:pt x="16698" y="6924"/>
                  </a:lnTo>
                  <a:lnTo>
                    <a:pt x="18056" y="6733"/>
                  </a:lnTo>
                  <a:lnTo>
                    <a:pt x="19395" y="6503"/>
                  </a:lnTo>
                  <a:lnTo>
                    <a:pt x="19261" y="5088"/>
                  </a:lnTo>
                  <a:lnTo>
                    <a:pt x="19070" y="3577"/>
                  </a:lnTo>
                  <a:lnTo>
                    <a:pt x="18879" y="1989"/>
                  </a:lnTo>
                  <a:lnTo>
                    <a:pt x="18630" y="325"/>
                  </a:lnTo>
                  <a:lnTo>
                    <a:pt x="17903" y="478"/>
                  </a:lnTo>
                  <a:lnTo>
                    <a:pt x="17157" y="593"/>
                  </a:lnTo>
                  <a:lnTo>
                    <a:pt x="16297" y="708"/>
                  </a:lnTo>
                  <a:lnTo>
                    <a:pt x="15436" y="823"/>
                  </a:lnTo>
                  <a:lnTo>
                    <a:pt x="14575" y="899"/>
                  </a:lnTo>
                  <a:lnTo>
                    <a:pt x="13695" y="976"/>
                  </a:lnTo>
                  <a:lnTo>
                    <a:pt x="12835" y="1033"/>
                  </a:lnTo>
                  <a:lnTo>
                    <a:pt x="11955" y="1071"/>
                  </a:lnTo>
                  <a:lnTo>
                    <a:pt x="11094" y="1090"/>
                  </a:lnTo>
                  <a:lnTo>
                    <a:pt x="8971" y="1090"/>
                  </a:lnTo>
                  <a:lnTo>
                    <a:pt x="7728" y="1033"/>
                  </a:lnTo>
                  <a:lnTo>
                    <a:pt x="6485" y="957"/>
                  </a:lnTo>
                  <a:lnTo>
                    <a:pt x="5242" y="842"/>
                  </a:lnTo>
                  <a:lnTo>
                    <a:pt x="5165" y="842"/>
                  </a:lnTo>
                  <a:lnTo>
                    <a:pt x="5108" y="823"/>
                  </a:lnTo>
                  <a:lnTo>
                    <a:pt x="5012" y="823"/>
                  </a:lnTo>
                  <a:lnTo>
                    <a:pt x="3845" y="650"/>
                  </a:lnTo>
                  <a:lnTo>
                    <a:pt x="2679" y="459"/>
                  </a:lnTo>
                  <a:lnTo>
                    <a:pt x="1531" y="249"/>
                  </a:lnTo>
                  <a:lnTo>
                    <a:pt x="3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flipH="1">
              <a:off x="1512435" y="2581476"/>
              <a:ext cx="668289" cy="253072"/>
            </a:xfrm>
            <a:custGeom>
              <a:avLst/>
              <a:gdLst/>
              <a:ahLst/>
              <a:cxnLst/>
              <a:rect l="l" t="t" r="r" b="b"/>
              <a:pathLst>
                <a:path w="19396" h="7345" fill="none" extrusionOk="0">
                  <a:moveTo>
                    <a:pt x="383" y="0"/>
                  </a:moveTo>
                  <a:lnTo>
                    <a:pt x="383" y="0"/>
                  </a:lnTo>
                  <a:lnTo>
                    <a:pt x="250" y="1454"/>
                  </a:lnTo>
                  <a:lnTo>
                    <a:pt x="135" y="2984"/>
                  </a:lnTo>
                  <a:lnTo>
                    <a:pt x="58" y="4610"/>
                  </a:lnTo>
                  <a:lnTo>
                    <a:pt x="1" y="6293"/>
                  </a:lnTo>
                  <a:lnTo>
                    <a:pt x="1" y="6293"/>
                  </a:lnTo>
                  <a:lnTo>
                    <a:pt x="804" y="6465"/>
                  </a:lnTo>
                  <a:lnTo>
                    <a:pt x="1608" y="6599"/>
                  </a:lnTo>
                  <a:lnTo>
                    <a:pt x="2411" y="6733"/>
                  </a:lnTo>
                  <a:lnTo>
                    <a:pt x="3214" y="6847"/>
                  </a:lnTo>
                  <a:lnTo>
                    <a:pt x="4037" y="6943"/>
                  </a:lnTo>
                  <a:lnTo>
                    <a:pt x="4840" y="7039"/>
                  </a:lnTo>
                  <a:lnTo>
                    <a:pt x="5662" y="7134"/>
                  </a:lnTo>
                  <a:lnTo>
                    <a:pt x="6485" y="7192"/>
                  </a:lnTo>
                  <a:lnTo>
                    <a:pt x="6485" y="7192"/>
                  </a:lnTo>
                  <a:lnTo>
                    <a:pt x="6485" y="7192"/>
                  </a:lnTo>
                  <a:lnTo>
                    <a:pt x="6561" y="7211"/>
                  </a:lnTo>
                  <a:lnTo>
                    <a:pt x="6561" y="7211"/>
                  </a:lnTo>
                  <a:lnTo>
                    <a:pt x="7919" y="7287"/>
                  </a:lnTo>
                  <a:lnTo>
                    <a:pt x="9296" y="7345"/>
                  </a:lnTo>
                  <a:lnTo>
                    <a:pt x="9296" y="7345"/>
                  </a:lnTo>
                  <a:lnTo>
                    <a:pt x="9296" y="7345"/>
                  </a:lnTo>
                  <a:lnTo>
                    <a:pt x="10329" y="7345"/>
                  </a:lnTo>
                  <a:lnTo>
                    <a:pt x="10329" y="7345"/>
                  </a:lnTo>
                  <a:lnTo>
                    <a:pt x="10329" y="7345"/>
                  </a:lnTo>
                  <a:lnTo>
                    <a:pt x="10329" y="7345"/>
                  </a:lnTo>
                  <a:lnTo>
                    <a:pt x="10329" y="7345"/>
                  </a:lnTo>
                  <a:lnTo>
                    <a:pt x="10329" y="7345"/>
                  </a:lnTo>
                  <a:lnTo>
                    <a:pt x="10329" y="7345"/>
                  </a:lnTo>
                  <a:lnTo>
                    <a:pt x="11113" y="7345"/>
                  </a:lnTo>
                  <a:lnTo>
                    <a:pt x="11898" y="7326"/>
                  </a:lnTo>
                  <a:lnTo>
                    <a:pt x="12663" y="7287"/>
                  </a:lnTo>
                  <a:lnTo>
                    <a:pt x="13447" y="7249"/>
                  </a:lnTo>
                  <a:lnTo>
                    <a:pt x="14231" y="7192"/>
                  </a:lnTo>
                  <a:lnTo>
                    <a:pt x="14996" y="7134"/>
                  </a:lnTo>
                  <a:lnTo>
                    <a:pt x="15780" y="7039"/>
                  </a:lnTo>
                  <a:lnTo>
                    <a:pt x="16545" y="6943"/>
                  </a:lnTo>
                  <a:lnTo>
                    <a:pt x="16545" y="6943"/>
                  </a:lnTo>
                  <a:lnTo>
                    <a:pt x="16641" y="6943"/>
                  </a:lnTo>
                  <a:lnTo>
                    <a:pt x="16641" y="6943"/>
                  </a:lnTo>
                  <a:lnTo>
                    <a:pt x="16698" y="6924"/>
                  </a:lnTo>
                  <a:lnTo>
                    <a:pt x="16698" y="6924"/>
                  </a:lnTo>
                  <a:lnTo>
                    <a:pt x="16698" y="6924"/>
                  </a:lnTo>
                  <a:lnTo>
                    <a:pt x="18056" y="6733"/>
                  </a:lnTo>
                  <a:lnTo>
                    <a:pt x="19395" y="6503"/>
                  </a:lnTo>
                  <a:lnTo>
                    <a:pt x="19395" y="6503"/>
                  </a:lnTo>
                  <a:lnTo>
                    <a:pt x="19261" y="5088"/>
                  </a:lnTo>
                  <a:lnTo>
                    <a:pt x="19070" y="3577"/>
                  </a:lnTo>
                  <a:lnTo>
                    <a:pt x="18879" y="1989"/>
                  </a:lnTo>
                  <a:lnTo>
                    <a:pt x="18630" y="325"/>
                  </a:lnTo>
                  <a:lnTo>
                    <a:pt x="18630" y="325"/>
                  </a:lnTo>
                  <a:lnTo>
                    <a:pt x="18630" y="325"/>
                  </a:lnTo>
                  <a:lnTo>
                    <a:pt x="17903" y="478"/>
                  </a:lnTo>
                  <a:lnTo>
                    <a:pt x="17157" y="593"/>
                  </a:lnTo>
                  <a:lnTo>
                    <a:pt x="17157" y="593"/>
                  </a:lnTo>
                  <a:lnTo>
                    <a:pt x="16297" y="708"/>
                  </a:lnTo>
                  <a:lnTo>
                    <a:pt x="15436" y="823"/>
                  </a:lnTo>
                  <a:lnTo>
                    <a:pt x="14575" y="899"/>
                  </a:lnTo>
                  <a:lnTo>
                    <a:pt x="13695" y="976"/>
                  </a:lnTo>
                  <a:lnTo>
                    <a:pt x="12835" y="1033"/>
                  </a:lnTo>
                  <a:lnTo>
                    <a:pt x="11955" y="1071"/>
                  </a:lnTo>
                  <a:lnTo>
                    <a:pt x="11094" y="1090"/>
                  </a:lnTo>
                  <a:lnTo>
                    <a:pt x="10214" y="1090"/>
                  </a:lnTo>
                  <a:lnTo>
                    <a:pt x="10214" y="1090"/>
                  </a:lnTo>
                  <a:lnTo>
                    <a:pt x="10214" y="1090"/>
                  </a:lnTo>
                  <a:lnTo>
                    <a:pt x="10214" y="1090"/>
                  </a:lnTo>
                  <a:lnTo>
                    <a:pt x="10214" y="1090"/>
                  </a:lnTo>
                  <a:lnTo>
                    <a:pt x="10214" y="1090"/>
                  </a:lnTo>
                  <a:lnTo>
                    <a:pt x="10214" y="1090"/>
                  </a:lnTo>
                  <a:lnTo>
                    <a:pt x="8971" y="1090"/>
                  </a:lnTo>
                  <a:lnTo>
                    <a:pt x="7728" y="1033"/>
                  </a:lnTo>
                  <a:lnTo>
                    <a:pt x="6485" y="957"/>
                  </a:lnTo>
                  <a:lnTo>
                    <a:pt x="5242" y="842"/>
                  </a:lnTo>
                  <a:lnTo>
                    <a:pt x="5242" y="842"/>
                  </a:lnTo>
                  <a:lnTo>
                    <a:pt x="5242" y="842"/>
                  </a:lnTo>
                  <a:lnTo>
                    <a:pt x="5242" y="842"/>
                  </a:lnTo>
                  <a:lnTo>
                    <a:pt x="5165" y="842"/>
                  </a:lnTo>
                  <a:lnTo>
                    <a:pt x="5165" y="842"/>
                  </a:lnTo>
                  <a:lnTo>
                    <a:pt x="5108" y="823"/>
                  </a:lnTo>
                  <a:lnTo>
                    <a:pt x="5108" y="823"/>
                  </a:lnTo>
                  <a:lnTo>
                    <a:pt x="5012" y="823"/>
                  </a:lnTo>
                  <a:lnTo>
                    <a:pt x="5012" y="823"/>
                  </a:lnTo>
                  <a:lnTo>
                    <a:pt x="5012" y="823"/>
                  </a:lnTo>
                  <a:lnTo>
                    <a:pt x="3845" y="650"/>
                  </a:lnTo>
                  <a:lnTo>
                    <a:pt x="2679" y="459"/>
                  </a:lnTo>
                  <a:lnTo>
                    <a:pt x="1531" y="249"/>
                  </a:lnTo>
                  <a:lnTo>
                    <a:pt x="383" y="0"/>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6"/>
            <p:cNvSpPr/>
            <p:nvPr/>
          </p:nvSpPr>
          <p:spPr>
            <a:xfrm flipH="1">
              <a:off x="1949351" y="1942214"/>
              <a:ext cx="2033" cy="32973"/>
            </a:xfrm>
            <a:custGeom>
              <a:avLst/>
              <a:gdLst/>
              <a:ahLst/>
              <a:cxnLst/>
              <a:rect l="l" t="t" r="r" b="b"/>
              <a:pathLst>
                <a:path w="59" h="957" extrusionOk="0">
                  <a:moveTo>
                    <a:pt x="1" y="0"/>
                  </a:moveTo>
                  <a:lnTo>
                    <a:pt x="20" y="479"/>
                  </a:lnTo>
                  <a:lnTo>
                    <a:pt x="39" y="957"/>
                  </a:lnTo>
                  <a:lnTo>
                    <a:pt x="58" y="957"/>
                  </a:lnTo>
                  <a:lnTo>
                    <a:pt x="39" y="479"/>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flipH="1">
              <a:off x="1681800" y="1996896"/>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flipH="1">
              <a:off x="1682455" y="1993622"/>
              <a:ext cx="11887" cy="3308"/>
            </a:xfrm>
            <a:custGeom>
              <a:avLst/>
              <a:gdLst/>
              <a:ahLst/>
              <a:cxnLst/>
              <a:rect l="l" t="t" r="r" b="b"/>
              <a:pathLst>
                <a:path w="345" h="96" fill="none" extrusionOk="0">
                  <a:moveTo>
                    <a:pt x="0" y="0"/>
                  </a:moveTo>
                  <a:lnTo>
                    <a:pt x="0" y="0"/>
                  </a:lnTo>
                  <a:lnTo>
                    <a:pt x="0" y="19"/>
                  </a:lnTo>
                  <a:lnTo>
                    <a:pt x="0" y="19"/>
                  </a:lnTo>
                  <a:lnTo>
                    <a:pt x="345" y="96"/>
                  </a:lnTo>
                  <a:lnTo>
                    <a:pt x="345" y="96"/>
                  </a:lnTo>
                  <a:lnTo>
                    <a:pt x="0" y="19"/>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flipH="1">
              <a:off x="1959895" y="1976498"/>
              <a:ext cx="34" cy="3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flipH="1">
              <a:off x="1959895" y="1976498"/>
              <a:ext cx="34" cy="3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flipH="1">
              <a:off x="1949351" y="1908619"/>
              <a:ext cx="5961" cy="66567"/>
            </a:xfrm>
            <a:custGeom>
              <a:avLst/>
              <a:gdLst/>
              <a:ahLst/>
              <a:cxnLst/>
              <a:rect l="l" t="t" r="r" b="b"/>
              <a:pathLst>
                <a:path w="173" h="1932" fill="none" extrusionOk="0">
                  <a:moveTo>
                    <a:pt x="0" y="0"/>
                  </a:moveTo>
                  <a:lnTo>
                    <a:pt x="0" y="0"/>
                  </a:lnTo>
                  <a:lnTo>
                    <a:pt x="58" y="478"/>
                  </a:lnTo>
                  <a:lnTo>
                    <a:pt x="115" y="975"/>
                  </a:lnTo>
                  <a:lnTo>
                    <a:pt x="134" y="1454"/>
                  </a:lnTo>
                  <a:lnTo>
                    <a:pt x="153" y="1932"/>
                  </a:lnTo>
                  <a:lnTo>
                    <a:pt x="153" y="1932"/>
                  </a:lnTo>
                  <a:lnTo>
                    <a:pt x="172" y="1932"/>
                  </a:lnTo>
                  <a:lnTo>
                    <a:pt x="172" y="1932"/>
                  </a:lnTo>
                  <a:lnTo>
                    <a:pt x="153" y="1454"/>
                  </a:lnTo>
                  <a:lnTo>
                    <a:pt x="115" y="975"/>
                  </a:lnTo>
                  <a:lnTo>
                    <a:pt x="58" y="4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flipH="1">
              <a:off x="1655453" y="1975154"/>
              <a:ext cx="374354" cy="219478"/>
            </a:xfrm>
            <a:custGeom>
              <a:avLst/>
              <a:gdLst/>
              <a:ahLst/>
              <a:cxnLst/>
              <a:rect l="l" t="t" r="r" b="b"/>
              <a:pathLst>
                <a:path w="10865" h="6370" extrusionOk="0">
                  <a:moveTo>
                    <a:pt x="2315" y="1"/>
                  </a:moveTo>
                  <a:lnTo>
                    <a:pt x="2200" y="20"/>
                  </a:lnTo>
                  <a:lnTo>
                    <a:pt x="2181" y="20"/>
                  </a:lnTo>
                  <a:lnTo>
                    <a:pt x="2047" y="39"/>
                  </a:lnTo>
                  <a:lnTo>
                    <a:pt x="2028" y="39"/>
                  </a:lnTo>
                  <a:lnTo>
                    <a:pt x="1550" y="96"/>
                  </a:lnTo>
                  <a:lnTo>
                    <a:pt x="1072" y="192"/>
                  </a:lnTo>
                  <a:lnTo>
                    <a:pt x="556" y="288"/>
                  </a:lnTo>
                  <a:lnTo>
                    <a:pt x="1" y="402"/>
                  </a:lnTo>
                  <a:lnTo>
                    <a:pt x="1" y="766"/>
                  </a:lnTo>
                  <a:lnTo>
                    <a:pt x="20" y="1129"/>
                  </a:lnTo>
                  <a:lnTo>
                    <a:pt x="58" y="1493"/>
                  </a:lnTo>
                  <a:lnTo>
                    <a:pt x="116" y="1837"/>
                  </a:lnTo>
                  <a:lnTo>
                    <a:pt x="192" y="2200"/>
                  </a:lnTo>
                  <a:lnTo>
                    <a:pt x="288" y="2545"/>
                  </a:lnTo>
                  <a:lnTo>
                    <a:pt x="383" y="2889"/>
                  </a:lnTo>
                  <a:lnTo>
                    <a:pt x="517" y="3233"/>
                  </a:lnTo>
                  <a:lnTo>
                    <a:pt x="670" y="3577"/>
                  </a:lnTo>
                  <a:lnTo>
                    <a:pt x="842" y="3883"/>
                  </a:lnTo>
                  <a:lnTo>
                    <a:pt x="1015" y="4209"/>
                  </a:lnTo>
                  <a:lnTo>
                    <a:pt x="1206" y="4515"/>
                  </a:lnTo>
                  <a:lnTo>
                    <a:pt x="1435" y="4802"/>
                  </a:lnTo>
                  <a:lnTo>
                    <a:pt x="1665" y="5069"/>
                  </a:lnTo>
                  <a:lnTo>
                    <a:pt x="1914" y="5337"/>
                  </a:lnTo>
                  <a:lnTo>
                    <a:pt x="2181" y="5586"/>
                  </a:lnTo>
                  <a:lnTo>
                    <a:pt x="2468" y="5834"/>
                  </a:lnTo>
                  <a:lnTo>
                    <a:pt x="2640" y="5949"/>
                  </a:lnTo>
                  <a:lnTo>
                    <a:pt x="2793" y="6064"/>
                  </a:lnTo>
                  <a:lnTo>
                    <a:pt x="2965" y="6160"/>
                  </a:lnTo>
                  <a:lnTo>
                    <a:pt x="3138" y="6236"/>
                  </a:lnTo>
                  <a:lnTo>
                    <a:pt x="3329" y="6293"/>
                  </a:lnTo>
                  <a:lnTo>
                    <a:pt x="3520" y="6351"/>
                  </a:lnTo>
                  <a:lnTo>
                    <a:pt x="3711" y="6370"/>
                  </a:lnTo>
                  <a:lnTo>
                    <a:pt x="4056" y="6370"/>
                  </a:lnTo>
                  <a:lnTo>
                    <a:pt x="4228" y="6351"/>
                  </a:lnTo>
                  <a:lnTo>
                    <a:pt x="4572" y="6293"/>
                  </a:lnTo>
                  <a:lnTo>
                    <a:pt x="4897" y="6198"/>
                  </a:lnTo>
                  <a:lnTo>
                    <a:pt x="5222" y="6083"/>
                  </a:lnTo>
                  <a:lnTo>
                    <a:pt x="5681" y="5892"/>
                  </a:lnTo>
                  <a:lnTo>
                    <a:pt x="6121" y="5681"/>
                  </a:lnTo>
                  <a:lnTo>
                    <a:pt x="6561" y="5452"/>
                  </a:lnTo>
                  <a:lnTo>
                    <a:pt x="6982" y="5184"/>
                  </a:lnTo>
                  <a:lnTo>
                    <a:pt x="7384" y="4916"/>
                  </a:lnTo>
                  <a:lnTo>
                    <a:pt x="7785" y="4629"/>
                  </a:lnTo>
                  <a:lnTo>
                    <a:pt x="8168" y="4323"/>
                  </a:lnTo>
                  <a:lnTo>
                    <a:pt x="8531" y="3998"/>
                  </a:lnTo>
                  <a:lnTo>
                    <a:pt x="8895" y="3654"/>
                  </a:lnTo>
                  <a:lnTo>
                    <a:pt x="9220" y="3291"/>
                  </a:lnTo>
                  <a:lnTo>
                    <a:pt x="9545" y="2908"/>
                  </a:lnTo>
                  <a:lnTo>
                    <a:pt x="9851" y="2525"/>
                  </a:lnTo>
                  <a:lnTo>
                    <a:pt x="10119" y="2124"/>
                  </a:lnTo>
                  <a:lnTo>
                    <a:pt x="10387" y="1703"/>
                  </a:lnTo>
                  <a:lnTo>
                    <a:pt x="10635" y="1282"/>
                  </a:lnTo>
                  <a:lnTo>
                    <a:pt x="10865" y="842"/>
                  </a:lnTo>
                  <a:lnTo>
                    <a:pt x="10100" y="632"/>
                  </a:lnTo>
                  <a:lnTo>
                    <a:pt x="10081" y="632"/>
                  </a:lnTo>
                  <a:lnTo>
                    <a:pt x="9736" y="555"/>
                  </a:lnTo>
                  <a:lnTo>
                    <a:pt x="9736" y="536"/>
                  </a:lnTo>
                  <a:lnTo>
                    <a:pt x="9488" y="441"/>
                  </a:lnTo>
                  <a:lnTo>
                    <a:pt x="9239" y="364"/>
                  </a:lnTo>
                  <a:lnTo>
                    <a:pt x="8723" y="211"/>
                  </a:lnTo>
                  <a:lnTo>
                    <a:pt x="8149" y="96"/>
                  </a:lnTo>
                  <a:lnTo>
                    <a:pt x="7556" y="1"/>
                  </a:lnTo>
                  <a:lnTo>
                    <a:pt x="7613" y="383"/>
                  </a:lnTo>
                  <a:lnTo>
                    <a:pt x="7671" y="995"/>
                  </a:lnTo>
                  <a:lnTo>
                    <a:pt x="7690" y="1244"/>
                  </a:lnTo>
                  <a:lnTo>
                    <a:pt x="7671" y="1493"/>
                  </a:lnTo>
                  <a:lnTo>
                    <a:pt x="7651" y="1588"/>
                  </a:lnTo>
                  <a:lnTo>
                    <a:pt x="7613" y="1703"/>
                  </a:lnTo>
                  <a:lnTo>
                    <a:pt x="7575" y="1818"/>
                  </a:lnTo>
                  <a:lnTo>
                    <a:pt x="7498" y="1913"/>
                  </a:lnTo>
                  <a:lnTo>
                    <a:pt x="7422" y="2028"/>
                  </a:lnTo>
                  <a:lnTo>
                    <a:pt x="7345" y="2124"/>
                  </a:lnTo>
                  <a:lnTo>
                    <a:pt x="7097" y="2353"/>
                  </a:lnTo>
                  <a:lnTo>
                    <a:pt x="6867" y="2525"/>
                  </a:lnTo>
                  <a:lnTo>
                    <a:pt x="6619" y="2679"/>
                  </a:lnTo>
                  <a:lnTo>
                    <a:pt x="6370" y="2832"/>
                  </a:lnTo>
                  <a:lnTo>
                    <a:pt x="6102" y="2946"/>
                  </a:lnTo>
                  <a:lnTo>
                    <a:pt x="5834" y="3061"/>
                  </a:lnTo>
                  <a:lnTo>
                    <a:pt x="5548" y="3157"/>
                  </a:lnTo>
                  <a:lnTo>
                    <a:pt x="5261" y="3214"/>
                  </a:lnTo>
                  <a:lnTo>
                    <a:pt x="4974" y="3271"/>
                  </a:lnTo>
                  <a:lnTo>
                    <a:pt x="4687" y="3291"/>
                  </a:lnTo>
                  <a:lnTo>
                    <a:pt x="4170" y="3291"/>
                  </a:lnTo>
                  <a:lnTo>
                    <a:pt x="3922" y="3271"/>
                  </a:lnTo>
                  <a:lnTo>
                    <a:pt x="3692" y="3252"/>
                  </a:lnTo>
                  <a:lnTo>
                    <a:pt x="3463" y="3195"/>
                  </a:lnTo>
                  <a:lnTo>
                    <a:pt x="3252" y="3138"/>
                  </a:lnTo>
                  <a:lnTo>
                    <a:pt x="3023" y="3080"/>
                  </a:lnTo>
                  <a:lnTo>
                    <a:pt x="2832" y="2985"/>
                  </a:lnTo>
                  <a:lnTo>
                    <a:pt x="2640" y="2889"/>
                  </a:lnTo>
                  <a:lnTo>
                    <a:pt x="2545" y="2812"/>
                  </a:lnTo>
                  <a:lnTo>
                    <a:pt x="2449" y="2717"/>
                  </a:lnTo>
                  <a:lnTo>
                    <a:pt x="2392" y="2640"/>
                  </a:lnTo>
                  <a:lnTo>
                    <a:pt x="2334" y="2545"/>
                  </a:lnTo>
                  <a:lnTo>
                    <a:pt x="2296" y="2468"/>
                  </a:lnTo>
                  <a:lnTo>
                    <a:pt x="2258" y="2372"/>
                  </a:lnTo>
                  <a:lnTo>
                    <a:pt x="2239" y="2162"/>
                  </a:lnTo>
                  <a:lnTo>
                    <a:pt x="2258" y="1952"/>
                  </a:lnTo>
                  <a:lnTo>
                    <a:pt x="2277" y="1741"/>
                  </a:lnTo>
                  <a:lnTo>
                    <a:pt x="2296" y="1493"/>
                  </a:lnTo>
                  <a:lnTo>
                    <a:pt x="2315" y="1244"/>
                  </a:lnTo>
                  <a:lnTo>
                    <a:pt x="2334" y="632"/>
                  </a:lnTo>
                  <a:lnTo>
                    <a:pt x="233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flipH="1">
              <a:off x="1655453" y="1975154"/>
              <a:ext cx="374354" cy="219478"/>
            </a:xfrm>
            <a:custGeom>
              <a:avLst/>
              <a:gdLst/>
              <a:ahLst/>
              <a:cxnLst/>
              <a:rect l="l" t="t" r="r" b="b"/>
              <a:pathLst>
                <a:path w="10865" h="6370" fill="none" extrusionOk="0">
                  <a:moveTo>
                    <a:pt x="2334" y="1"/>
                  </a:moveTo>
                  <a:lnTo>
                    <a:pt x="2334" y="1"/>
                  </a:lnTo>
                  <a:lnTo>
                    <a:pt x="2315" y="1"/>
                  </a:lnTo>
                  <a:lnTo>
                    <a:pt x="2315" y="1"/>
                  </a:lnTo>
                  <a:lnTo>
                    <a:pt x="2315" y="1"/>
                  </a:lnTo>
                  <a:lnTo>
                    <a:pt x="2315" y="1"/>
                  </a:lnTo>
                  <a:lnTo>
                    <a:pt x="2200" y="20"/>
                  </a:lnTo>
                  <a:lnTo>
                    <a:pt x="2200" y="20"/>
                  </a:lnTo>
                  <a:lnTo>
                    <a:pt x="2200" y="20"/>
                  </a:lnTo>
                  <a:lnTo>
                    <a:pt x="2181" y="20"/>
                  </a:lnTo>
                  <a:lnTo>
                    <a:pt x="2181" y="20"/>
                  </a:lnTo>
                  <a:lnTo>
                    <a:pt x="2047" y="39"/>
                  </a:lnTo>
                  <a:lnTo>
                    <a:pt x="2047" y="39"/>
                  </a:lnTo>
                  <a:lnTo>
                    <a:pt x="2047" y="39"/>
                  </a:lnTo>
                  <a:lnTo>
                    <a:pt x="2047" y="39"/>
                  </a:lnTo>
                  <a:lnTo>
                    <a:pt x="2047" y="39"/>
                  </a:lnTo>
                  <a:lnTo>
                    <a:pt x="2028" y="39"/>
                  </a:lnTo>
                  <a:lnTo>
                    <a:pt x="2028" y="39"/>
                  </a:lnTo>
                  <a:lnTo>
                    <a:pt x="2028" y="39"/>
                  </a:lnTo>
                  <a:lnTo>
                    <a:pt x="2028" y="39"/>
                  </a:lnTo>
                  <a:lnTo>
                    <a:pt x="2028" y="39"/>
                  </a:lnTo>
                  <a:lnTo>
                    <a:pt x="2028" y="39"/>
                  </a:lnTo>
                  <a:lnTo>
                    <a:pt x="2028" y="39"/>
                  </a:lnTo>
                  <a:lnTo>
                    <a:pt x="2028" y="39"/>
                  </a:lnTo>
                  <a:lnTo>
                    <a:pt x="1550" y="96"/>
                  </a:lnTo>
                  <a:lnTo>
                    <a:pt x="1072" y="192"/>
                  </a:lnTo>
                  <a:lnTo>
                    <a:pt x="556" y="288"/>
                  </a:lnTo>
                  <a:lnTo>
                    <a:pt x="1" y="402"/>
                  </a:lnTo>
                  <a:lnTo>
                    <a:pt x="1" y="402"/>
                  </a:lnTo>
                  <a:lnTo>
                    <a:pt x="1" y="766"/>
                  </a:lnTo>
                  <a:lnTo>
                    <a:pt x="20" y="1129"/>
                  </a:lnTo>
                  <a:lnTo>
                    <a:pt x="58" y="1493"/>
                  </a:lnTo>
                  <a:lnTo>
                    <a:pt x="116" y="1837"/>
                  </a:lnTo>
                  <a:lnTo>
                    <a:pt x="192" y="2200"/>
                  </a:lnTo>
                  <a:lnTo>
                    <a:pt x="288" y="2545"/>
                  </a:lnTo>
                  <a:lnTo>
                    <a:pt x="383" y="2889"/>
                  </a:lnTo>
                  <a:lnTo>
                    <a:pt x="517" y="3233"/>
                  </a:lnTo>
                  <a:lnTo>
                    <a:pt x="670" y="3577"/>
                  </a:lnTo>
                  <a:lnTo>
                    <a:pt x="842" y="3883"/>
                  </a:lnTo>
                  <a:lnTo>
                    <a:pt x="1015" y="4209"/>
                  </a:lnTo>
                  <a:lnTo>
                    <a:pt x="1206" y="4515"/>
                  </a:lnTo>
                  <a:lnTo>
                    <a:pt x="1435" y="4802"/>
                  </a:lnTo>
                  <a:lnTo>
                    <a:pt x="1665" y="5069"/>
                  </a:lnTo>
                  <a:lnTo>
                    <a:pt x="1914" y="5337"/>
                  </a:lnTo>
                  <a:lnTo>
                    <a:pt x="2181" y="5586"/>
                  </a:lnTo>
                  <a:lnTo>
                    <a:pt x="2181" y="5586"/>
                  </a:lnTo>
                  <a:lnTo>
                    <a:pt x="2468" y="5834"/>
                  </a:lnTo>
                  <a:lnTo>
                    <a:pt x="2640" y="5949"/>
                  </a:lnTo>
                  <a:lnTo>
                    <a:pt x="2793" y="6064"/>
                  </a:lnTo>
                  <a:lnTo>
                    <a:pt x="2965" y="6160"/>
                  </a:lnTo>
                  <a:lnTo>
                    <a:pt x="3138" y="6236"/>
                  </a:lnTo>
                  <a:lnTo>
                    <a:pt x="3329" y="6293"/>
                  </a:lnTo>
                  <a:lnTo>
                    <a:pt x="3520" y="6351"/>
                  </a:lnTo>
                  <a:lnTo>
                    <a:pt x="3520" y="6351"/>
                  </a:lnTo>
                  <a:lnTo>
                    <a:pt x="3711" y="6370"/>
                  </a:lnTo>
                  <a:lnTo>
                    <a:pt x="3884" y="6370"/>
                  </a:lnTo>
                  <a:lnTo>
                    <a:pt x="3884" y="6370"/>
                  </a:lnTo>
                  <a:lnTo>
                    <a:pt x="4056" y="6370"/>
                  </a:lnTo>
                  <a:lnTo>
                    <a:pt x="4228" y="6351"/>
                  </a:lnTo>
                  <a:lnTo>
                    <a:pt x="4572" y="6293"/>
                  </a:lnTo>
                  <a:lnTo>
                    <a:pt x="4897" y="6198"/>
                  </a:lnTo>
                  <a:lnTo>
                    <a:pt x="5222" y="6083"/>
                  </a:lnTo>
                  <a:lnTo>
                    <a:pt x="5222" y="6083"/>
                  </a:lnTo>
                  <a:lnTo>
                    <a:pt x="5681" y="5892"/>
                  </a:lnTo>
                  <a:lnTo>
                    <a:pt x="6121" y="5681"/>
                  </a:lnTo>
                  <a:lnTo>
                    <a:pt x="6561" y="5452"/>
                  </a:lnTo>
                  <a:lnTo>
                    <a:pt x="6982" y="5184"/>
                  </a:lnTo>
                  <a:lnTo>
                    <a:pt x="7384" y="4916"/>
                  </a:lnTo>
                  <a:lnTo>
                    <a:pt x="7785" y="4629"/>
                  </a:lnTo>
                  <a:lnTo>
                    <a:pt x="8168" y="4323"/>
                  </a:lnTo>
                  <a:lnTo>
                    <a:pt x="8531" y="3998"/>
                  </a:lnTo>
                  <a:lnTo>
                    <a:pt x="8895" y="3654"/>
                  </a:lnTo>
                  <a:lnTo>
                    <a:pt x="9220" y="3291"/>
                  </a:lnTo>
                  <a:lnTo>
                    <a:pt x="9545" y="2908"/>
                  </a:lnTo>
                  <a:lnTo>
                    <a:pt x="9851" y="2525"/>
                  </a:lnTo>
                  <a:lnTo>
                    <a:pt x="10119" y="2124"/>
                  </a:lnTo>
                  <a:lnTo>
                    <a:pt x="10387" y="1703"/>
                  </a:lnTo>
                  <a:lnTo>
                    <a:pt x="10635" y="1282"/>
                  </a:lnTo>
                  <a:lnTo>
                    <a:pt x="10865" y="842"/>
                  </a:lnTo>
                  <a:lnTo>
                    <a:pt x="10865" y="842"/>
                  </a:lnTo>
                  <a:lnTo>
                    <a:pt x="10100" y="632"/>
                  </a:lnTo>
                  <a:lnTo>
                    <a:pt x="10100" y="632"/>
                  </a:lnTo>
                  <a:lnTo>
                    <a:pt x="10100" y="632"/>
                  </a:lnTo>
                  <a:lnTo>
                    <a:pt x="10100" y="632"/>
                  </a:lnTo>
                  <a:lnTo>
                    <a:pt x="10081" y="632"/>
                  </a:lnTo>
                  <a:lnTo>
                    <a:pt x="10081" y="632"/>
                  </a:lnTo>
                  <a:lnTo>
                    <a:pt x="9736" y="555"/>
                  </a:lnTo>
                  <a:lnTo>
                    <a:pt x="9736" y="536"/>
                  </a:lnTo>
                  <a:lnTo>
                    <a:pt x="9736" y="536"/>
                  </a:lnTo>
                  <a:lnTo>
                    <a:pt x="9736" y="536"/>
                  </a:lnTo>
                  <a:lnTo>
                    <a:pt x="9488" y="441"/>
                  </a:lnTo>
                  <a:lnTo>
                    <a:pt x="9239" y="364"/>
                  </a:lnTo>
                  <a:lnTo>
                    <a:pt x="8723" y="211"/>
                  </a:lnTo>
                  <a:lnTo>
                    <a:pt x="8149" y="96"/>
                  </a:lnTo>
                  <a:lnTo>
                    <a:pt x="7556" y="1"/>
                  </a:lnTo>
                  <a:lnTo>
                    <a:pt x="7556" y="1"/>
                  </a:lnTo>
                  <a:lnTo>
                    <a:pt x="7613" y="383"/>
                  </a:lnTo>
                  <a:lnTo>
                    <a:pt x="7613" y="383"/>
                  </a:lnTo>
                  <a:lnTo>
                    <a:pt x="7671" y="995"/>
                  </a:lnTo>
                  <a:lnTo>
                    <a:pt x="7690" y="1244"/>
                  </a:lnTo>
                  <a:lnTo>
                    <a:pt x="7671" y="1493"/>
                  </a:lnTo>
                  <a:lnTo>
                    <a:pt x="7651" y="1588"/>
                  </a:lnTo>
                  <a:lnTo>
                    <a:pt x="7613" y="1703"/>
                  </a:lnTo>
                  <a:lnTo>
                    <a:pt x="7575" y="1818"/>
                  </a:lnTo>
                  <a:lnTo>
                    <a:pt x="7498" y="1913"/>
                  </a:lnTo>
                  <a:lnTo>
                    <a:pt x="7422" y="2028"/>
                  </a:lnTo>
                  <a:lnTo>
                    <a:pt x="7345" y="2124"/>
                  </a:lnTo>
                  <a:lnTo>
                    <a:pt x="7097" y="2353"/>
                  </a:lnTo>
                  <a:lnTo>
                    <a:pt x="7097" y="2353"/>
                  </a:lnTo>
                  <a:lnTo>
                    <a:pt x="6867" y="2525"/>
                  </a:lnTo>
                  <a:lnTo>
                    <a:pt x="6619" y="2679"/>
                  </a:lnTo>
                  <a:lnTo>
                    <a:pt x="6370" y="2832"/>
                  </a:lnTo>
                  <a:lnTo>
                    <a:pt x="6102" y="2946"/>
                  </a:lnTo>
                  <a:lnTo>
                    <a:pt x="5834" y="3061"/>
                  </a:lnTo>
                  <a:lnTo>
                    <a:pt x="5548" y="3157"/>
                  </a:lnTo>
                  <a:lnTo>
                    <a:pt x="5261" y="3214"/>
                  </a:lnTo>
                  <a:lnTo>
                    <a:pt x="4974" y="3271"/>
                  </a:lnTo>
                  <a:lnTo>
                    <a:pt x="4974" y="3271"/>
                  </a:lnTo>
                  <a:lnTo>
                    <a:pt x="4687" y="3291"/>
                  </a:lnTo>
                  <a:lnTo>
                    <a:pt x="4400" y="3291"/>
                  </a:lnTo>
                  <a:lnTo>
                    <a:pt x="4400" y="3291"/>
                  </a:lnTo>
                  <a:lnTo>
                    <a:pt x="4170" y="3291"/>
                  </a:lnTo>
                  <a:lnTo>
                    <a:pt x="3922" y="3271"/>
                  </a:lnTo>
                  <a:lnTo>
                    <a:pt x="3692" y="3252"/>
                  </a:lnTo>
                  <a:lnTo>
                    <a:pt x="3463" y="3195"/>
                  </a:lnTo>
                  <a:lnTo>
                    <a:pt x="3252" y="3138"/>
                  </a:lnTo>
                  <a:lnTo>
                    <a:pt x="3023" y="3080"/>
                  </a:lnTo>
                  <a:lnTo>
                    <a:pt x="2832" y="2985"/>
                  </a:lnTo>
                  <a:lnTo>
                    <a:pt x="2640" y="2889"/>
                  </a:lnTo>
                  <a:lnTo>
                    <a:pt x="2640" y="2889"/>
                  </a:lnTo>
                  <a:lnTo>
                    <a:pt x="2545" y="2812"/>
                  </a:lnTo>
                  <a:lnTo>
                    <a:pt x="2449" y="2717"/>
                  </a:lnTo>
                  <a:lnTo>
                    <a:pt x="2392" y="2640"/>
                  </a:lnTo>
                  <a:lnTo>
                    <a:pt x="2334" y="2545"/>
                  </a:lnTo>
                  <a:lnTo>
                    <a:pt x="2296" y="2468"/>
                  </a:lnTo>
                  <a:lnTo>
                    <a:pt x="2258" y="2372"/>
                  </a:lnTo>
                  <a:lnTo>
                    <a:pt x="2239" y="2162"/>
                  </a:lnTo>
                  <a:lnTo>
                    <a:pt x="2258" y="1952"/>
                  </a:lnTo>
                  <a:lnTo>
                    <a:pt x="2277" y="1741"/>
                  </a:lnTo>
                  <a:lnTo>
                    <a:pt x="2296" y="1493"/>
                  </a:lnTo>
                  <a:lnTo>
                    <a:pt x="2315" y="1244"/>
                  </a:lnTo>
                  <a:lnTo>
                    <a:pt x="2315" y="1244"/>
                  </a:lnTo>
                  <a:lnTo>
                    <a:pt x="2334" y="632"/>
                  </a:lnTo>
                  <a:lnTo>
                    <a:pt x="23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flipH="1">
              <a:off x="1764845" y="1892115"/>
              <a:ext cx="190467" cy="196428"/>
            </a:xfrm>
            <a:custGeom>
              <a:avLst/>
              <a:gdLst/>
              <a:ahLst/>
              <a:cxnLst/>
              <a:rect l="l" t="t" r="r" b="b"/>
              <a:pathLst>
                <a:path w="5528" h="5701" extrusionOk="0">
                  <a:moveTo>
                    <a:pt x="4992" y="1"/>
                  </a:moveTo>
                  <a:lnTo>
                    <a:pt x="4705" y="154"/>
                  </a:lnTo>
                  <a:lnTo>
                    <a:pt x="4380" y="288"/>
                  </a:lnTo>
                  <a:lnTo>
                    <a:pt x="4055" y="403"/>
                  </a:lnTo>
                  <a:lnTo>
                    <a:pt x="3711" y="498"/>
                  </a:lnTo>
                  <a:lnTo>
                    <a:pt x="3405" y="575"/>
                  </a:lnTo>
                  <a:lnTo>
                    <a:pt x="3080" y="632"/>
                  </a:lnTo>
                  <a:lnTo>
                    <a:pt x="2640" y="689"/>
                  </a:lnTo>
                  <a:lnTo>
                    <a:pt x="2181" y="709"/>
                  </a:lnTo>
                  <a:lnTo>
                    <a:pt x="2047" y="709"/>
                  </a:lnTo>
                  <a:lnTo>
                    <a:pt x="1645" y="689"/>
                  </a:lnTo>
                  <a:lnTo>
                    <a:pt x="1243" y="670"/>
                  </a:lnTo>
                  <a:lnTo>
                    <a:pt x="823" y="613"/>
                  </a:lnTo>
                  <a:lnTo>
                    <a:pt x="402" y="556"/>
                  </a:lnTo>
                  <a:lnTo>
                    <a:pt x="0" y="460"/>
                  </a:lnTo>
                  <a:lnTo>
                    <a:pt x="0" y="479"/>
                  </a:lnTo>
                  <a:lnTo>
                    <a:pt x="58" y="957"/>
                  </a:lnTo>
                  <a:lnTo>
                    <a:pt x="115" y="1454"/>
                  </a:lnTo>
                  <a:lnTo>
                    <a:pt x="153" y="1933"/>
                  </a:lnTo>
                  <a:lnTo>
                    <a:pt x="172" y="2411"/>
                  </a:lnTo>
                  <a:lnTo>
                    <a:pt x="172" y="3042"/>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670" y="5395"/>
                  </a:lnTo>
                  <a:lnTo>
                    <a:pt x="861" y="5490"/>
                  </a:lnTo>
                  <a:lnTo>
                    <a:pt x="1090" y="5548"/>
                  </a:lnTo>
                  <a:lnTo>
                    <a:pt x="1301" y="5605"/>
                  </a:lnTo>
                  <a:lnTo>
                    <a:pt x="1530" y="5662"/>
                  </a:lnTo>
                  <a:lnTo>
                    <a:pt x="1760" y="5681"/>
                  </a:lnTo>
                  <a:lnTo>
                    <a:pt x="2008" y="5701"/>
                  </a:lnTo>
                  <a:lnTo>
                    <a:pt x="2525" y="5701"/>
                  </a:lnTo>
                  <a:lnTo>
                    <a:pt x="2812" y="5681"/>
                  </a:lnTo>
                  <a:lnTo>
                    <a:pt x="3099" y="5624"/>
                  </a:lnTo>
                  <a:lnTo>
                    <a:pt x="3386" y="5567"/>
                  </a:lnTo>
                  <a:lnTo>
                    <a:pt x="3672" y="5471"/>
                  </a:lnTo>
                  <a:lnTo>
                    <a:pt x="3940" y="5356"/>
                  </a:lnTo>
                  <a:lnTo>
                    <a:pt x="4208" y="5242"/>
                  </a:lnTo>
                  <a:lnTo>
                    <a:pt x="4457" y="5089"/>
                  </a:lnTo>
                  <a:lnTo>
                    <a:pt x="4705" y="4935"/>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394" y="2411"/>
                  </a:lnTo>
                  <a:lnTo>
                    <a:pt x="5222" y="1206"/>
                  </a:lnTo>
                  <a:lnTo>
                    <a:pt x="499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6"/>
            <p:cNvSpPr/>
            <p:nvPr/>
          </p:nvSpPr>
          <p:spPr>
            <a:xfrm flipH="1">
              <a:off x="1764845" y="1892115"/>
              <a:ext cx="190467" cy="196428"/>
            </a:xfrm>
            <a:custGeom>
              <a:avLst/>
              <a:gdLst/>
              <a:ahLst/>
              <a:cxnLst/>
              <a:rect l="l" t="t" r="r" b="b"/>
              <a:pathLst>
                <a:path w="5528" h="5701" fill="none" extrusionOk="0">
                  <a:moveTo>
                    <a:pt x="4992" y="1"/>
                  </a:moveTo>
                  <a:lnTo>
                    <a:pt x="4992" y="1"/>
                  </a:lnTo>
                  <a:lnTo>
                    <a:pt x="4705" y="154"/>
                  </a:lnTo>
                  <a:lnTo>
                    <a:pt x="4380" y="288"/>
                  </a:lnTo>
                  <a:lnTo>
                    <a:pt x="4055" y="403"/>
                  </a:lnTo>
                  <a:lnTo>
                    <a:pt x="3711" y="498"/>
                  </a:lnTo>
                  <a:lnTo>
                    <a:pt x="3711" y="498"/>
                  </a:lnTo>
                  <a:lnTo>
                    <a:pt x="3405" y="575"/>
                  </a:lnTo>
                  <a:lnTo>
                    <a:pt x="3080" y="632"/>
                  </a:lnTo>
                  <a:lnTo>
                    <a:pt x="3080" y="632"/>
                  </a:lnTo>
                  <a:lnTo>
                    <a:pt x="2640" y="689"/>
                  </a:lnTo>
                  <a:lnTo>
                    <a:pt x="2181" y="709"/>
                  </a:lnTo>
                  <a:lnTo>
                    <a:pt x="2181" y="709"/>
                  </a:lnTo>
                  <a:lnTo>
                    <a:pt x="2066" y="709"/>
                  </a:lnTo>
                  <a:lnTo>
                    <a:pt x="2066" y="709"/>
                  </a:lnTo>
                  <a:lnTo>
                    <a:pt x="2066" y="709"/>
                  </a:lnTo>
                  <a:lnTo>
                    <a:pt x="2066" y="709"/>
                  </a:lnTo>
                  <a:lnTo>
                    <a:pt x="2047" y="709"/>
                  </a:lnTo>
                  <a:lnTo>
                    <a:pt x="2047" y="709"/>
                  </a:lnTo>
                  <a:lnTo>
                    <a:pt x="1645" y="689"/>
                  </a:lnTo>
                  <a:lnTo>
                    <a:pt x="1645" y="689"/>
                  </a:lnTo>
                  <a:lnTo>
                    <a:pt x="1243" y="670"/>
                  </a:lnTo>
                  <a:lnTo>
                    <a:pt x="823" y="613"/>
                  </a:lnTo>
                  <a:lnTo>
                    <a:pt x="402" y="556"/>
                  </a:lnTo>
                  <a:lnTo>
                    <a:pt x="0" y="460"/>
                  </a:lnTo>
                  <a:lnTo>
                    <a:pt x="0" y="460"/>
                  </a:lnTo>
                  <a:lnTo>
                    <a:pt x="0" y="479"/>
                  </a:lnTo>
                  <a:lnTo>
                    <a:pt x="0" y="479"/>
                  </a:lnTo>
                  <a:lnTo>
                    <a:pt x="58" y="957"/>
                  </a:lnTo>
                  <a:lnTo>
                    <a:pt x="115" y="1454"/>
                  </a:lnTo>
                  <a:lnTo>
                    <a:pt x="153" y="1933"/>
                  </a:lnTo>
                  <a:lnTo>
                    <a:pt x="172" y="2411"/>
                  </a:lnTo>
                  <a:lnTo>
                    <a:pt x="172" y="2411"/>
                  </a:lnTo>
                  <a:lnTo>
                    <a:pt x="172" y="3042"/>
                  </a:lnTo>
                  <a:lnTo>
                    <a:pt x="153" y="3654"/>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478" y="5299"/>
                  </a:lnTo>
                  <a:lnTo>
                    <a:pt x="670" y="5395"/>
                  </a:lnTo>
                  <a:lnTo>
                    <a:pt x="861" y="5490"/>
                  </a:lnTo>
                  <a:lnTo>
                    <a:pt x="1090" y="5548"/>
                  </a:lnTo>
                  <a:lnTo>
                    <a:pt x="1301" y="5605"/>
                  </a:lnTo>
                  <a:lnTo>
                    <a:pt x="1530" y="5662"/>
                  </a:lnTo>
                  <a:lnTo>
                    <a:pt x="1760" y="5681"/>
                  </a:lnTo>
                  <a:lnTo>
                    <a:pt x="2008" y="5701"/>
                  </a:lnTo>
                  <a:lnTo>
                    <a:pt x="2238" y="5701"/>
                  </a:lnTo>
                  <a:lnTo>
                    <a:pt x="2238" y="5701"/>
                  </a:lnTo>
                  <a:lnTo>
                    <a:pt x="2525" y="5701"/>
                  </a:lnTo>
                  <a:lnTo>
                    <a:pt x="2812" y="5681"/>
                  </a:lnTo>
                  <a:lnTo>
                    <a:pt x="2812" y="5681"/>
                  </a:lnTo>
                  <a:lnTo>
                    <a:pt x="3099" y="5624"/>
                  </a:lnTo>
                  <a:lnTo>
                    <a:pt x="3386" y="5567"/>
                  </a:lnTo>
                  <a:lnTo>
                    <a:pt x="3672" y="5471"/>
                  </a:lnTo>
                  <a:lnTo>
                    <a:pt x="3940" y="5356"/>
                  </a:lnTo>
                  <a:lnTo>
                    <a:pt x="4208" y="5242"/>
                  </a:lnTo>
                  <a:lnTo>
                    <a:pt x="4457" y="5089"/>
                  </a:lnTo>
                  <a:lnTo>
                    <a:pt x="4705" y="4935"/>
                  </a:lnTo>
                  <a:lnTo>
                    <a:pt x="4935" y="4763"/>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451" y="2793"/>
                  </a:lnTo>
                  <a:lnTo>
                    <a:pt x="5394" y="2411"/>
                  </a:lnTo>
                  <a:lnTo>
                    <a:pt x="5394" y="2411"/>
                  </a:lnTo>
                  <a:lnTo>
                    <a:pt x="5394" y="2411"/>
                  </a:lnTo>
                  <a:lnTo>
                    <a:pt x="5394" y="2411"/>
                  </a:lnTo>
                  <a:lnTo>
                    <a:pt x="5222" y="1206"/>
                  </a:lnTo>
                  <a:lnTo>
                    <a:pt x="4992" y="1"/>
                  </a:lnTo>
                  <a:lnTo>
                    <a:pt x="49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6"/>
            <p:cNvSpPr/>
            <p:nvPr/>
          </p:nvSpPr>
          <p:spPr>
            <a:xfrm flipH="1">
              <a:off x="1783278" y="1892115"/>
              <a:ext cx="172034" cy="24429"/>
            </a:xfrm>
            <a:custGeom>
              <a:avLst/>
              <a:gdLst/>
              <a:ahLst/>
              <a:cxnLst/>
              <a:rect l="l" t="t" r="r" b="b"/>
              <a:pathLst>
                <a:path w="4993" h="709" extrusionOk="0">
                  <a:moveTo>
                    <a:pt x="2047" y="709"/>
                  </a:moveTo>
                  <a:lnTo>
                    <a:pt x="2047" y="709"/>
                  </a:lnTo>
                  <a:lnTo>
                    <a:pt x="2047" y="709"/>
                  </a:lnTo>
                  <a:lnTo>
                    <a:pt x="2066" y="709"/>
                  </a:lnTo>
                  <a:lnTo>
                    <a:pt x="2066" y="709"/>
                  </a:lnTo>
                  <a:lnTo>
                    <a:pt x="2066" y="709"/>
                  </a:lnTo>
                  <a:lnTo>
                    <a:pt x="2066" y="709"/>
                  </a:lnTo>
                  <a:lnTo>
                    <a:pt x="2047" y="709"/>
                  </a:lnTo>
                  <a:close/>
                  <a:moveTo>
                    <a:pt x="3080" y="632"/>
                  </a:moveTo>
                  <a:lnTo>
                    <a:pt x="3080" y="632"/>
                  </a:lnTo>
                  <a:lnTo>
                    <a:pt x="2640" y="689"/>
                  </a:lnTo>
                  <a:lnTo>
                    <a:pt x="2181" y="709"/>
                  </a:lnTo>
                  <a:lnTo>
                    <a:pt x="2181" y="709"/>
                  </a:lnTo>
                  <a:lnTo>
                    <a:pt x="2181" y="709"/>
                  </a:lnTo>
                  <a:lnTo>
                    <a:pt x="2640" y="689"/>
                  </a:lnTo>
                  <a:lnTo>
                    <a:pt x="3080" y="632"/>
                  </a:lnTo>
                  <a:lnTo>
                    <a:pt x="3080" y="632"/>
                  </a:lnTo>
                  <a:close/>
                  <a:moveTo>
                    <a:pt x="0" y="460"/>
                  </a:moveTo>
                  <a:lnTo>
                    <a:pt x="0" y="460"/>
                  </a:lnTo>
                  <a:lnTo>
                    <a:pt x="0" y="460"/>
                  </a:lnTo>
                  <a:lnTo>
                    <a:pt x="402" y="556"/>
                  </a:lnTo>
                  <a:lnTo>
                    <a:pt x="823" y="613"/>
                  </a:lnTo>
                  <a:lnTo>
                    <a:pt x="1243" y="670"/>
                  </a:lnTo>
                  <a:lnTo>
                    <a:pt x="1645" y="689"/>
                  </a:lnTo>
                  <a:lnTo>
                    <a:pt x="1645" y="689"/>
                  </a:lnTo>
                  <a:lnTo>
                    <a:pt x="1645" y="689"/>
                  </a:lnTo>
                  <a:lnTo>
                    <a:pt x="1645" y="689"/>
                  </a:lnTo>
                  <a:lnTo>
                    <a:pt x="1243" y="670"/>
                  </a:lnTo>
                  <a:lnTo>
                    <a:pt x="823" y="613"/>
                  </a:lnTo>
                  <a:lnTo>
                    <a:pt x="402" y="556"/>
                  </a:lnTo>
                  <a:lnTo>
                    <a:pt x="0" y="460"/>
                  </a:lnTo>
                  <a:close/>
                  <a:moveTo>
                    <a:pt x="4992" y="1"/>
                  </a:moveTo>
                  <a:lnTo>
                    <a:pt x="4992" y="1"/>
                  </a:lnTo>
                  <a:lnTo>
                    <a:pt x="4705" y="154"/>
                  </a:lnTo>
                  <a:lnTo>
                    <a:pt x="4380" y="288"/>
                  </a:lnTo>
                  <a:lnTo>
                    <a:pt x="4055" y="403"/>
                  </a:lnTo>
                  <a:lnTo>
                    <a:pt x="3711" y="498"/>
                  </a:lnTo>
                  <a:lnTo>
                    <a:pt x="3711" y="498"/>
                  </a:lnTo>
                  <a:lnTo>
                    <a:pt x="3711" y="498"/>
                  </a:lnTo>
                  <a:lnTo>
                    <a:pt x="3711" y="498"/>
                  </a:lnTo>
                  <a:lnTo>
                    <a:pt x="4055" y="403"/>
                  </a:lnTo>
                  <a:lnTo>
                    <a:pt x="4380" y="288"/>
                  </a:lnTo>
                  <a:lnTo>
                    <a:pt x="4705" y="154"/>
                  </a:lnTo>
                  <a:lnTo>
                    <a:pt x="4992" y="1"/>
                  </a:lnTo>
                  <a:lnTo>
                    <a:pt x="4992" y="1"/>
                  </a:lnTo>
                  <a:lnTo>
                    <a:pt x="4992"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6"/>
            <p:cNvSpPr/>
            <p:nvPr/>
          </p:nvSpPr>
          <p:spPr>
            <a:xfrm flipH="1">
              <a:off x="1884126" y="1916510"/>
              <a:ext cx="689" cy="34"/>
            </a:xfrm>
            <a:custGeom>
              <a:avLst/>
              <a:gdLst/>
              <a:ahLst/>
              <a:cxnLst/>
              <a:rect l="l" t="t" r="r" b="b"/>
              <a:pathLst>
                <a:path w="20" h="1" fill="none" extrusionOk="0">
                  <a:moveTo>
                    <a:pt x="1" y="1"/>
                  </a:move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6"/>
            <p:cNvSpPr/>
            <p:nvPr/>
          </p:nvSpPr>
          <p:spPr>
            <a:xfrm flipH="1">
              <a:off x="1849188" y="1913891"/>
              <a:ext cx="31010" cy="2653"/>
            </a:xfrm>
            <a:custGeom>
              <a:avLst/>
              <a:gdLst/>
              <a:ahLst/>
              <a:cxnLst/>
              <a:rect l="l" t="t" r="r" b="b"/>
              <a:pathLst>
                <a:path w="900" h="77" fill="none" extrusionOk="0">
                  <a:moveTo>
                    <a:pt x="900" y="0"/>
                  </a:moveTo>
                  <a:lnTo>
                    <a:pt x="900" y="0"/>
                  </a:lnTo>
                  <a:lnTo>
                    <a:pt x="460" y="57"/>
                  </a:lnTo>
                  <a:lnTo>
                    <a:pt x="1" y="77"/>
                  </a:lnTo>
                  <a:lnTo>
                    <a:pt x="1" y="77"/>
                  </a:lnTo>
                  <a:lnTo>
                    <a:pt x="1" y="77"/>
                  </a:lnTo>
                  <a:lnTo>
                    <a:pt x="460" y="57"/>
                  </a:lnTo>
                  <a:lnTo>
                    <a:pt x="900" y="0"/>
                  </a:lnTo>
                  <a:lnTo>
                    <a:pt x="9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flipH="1">
              <a:off x="1898599" y="1907930"/>
              <a:ext cx="56713" cy="7959"/>
            </a:xfrm>
            <a:custGeom>
              <a:avLst/>
              <a:gdLst/>
              <a:ahLst/>
              <a:cxnLst/>
              <a:rect l="l" t="t" r="r" b="b"/>
              <a:pathLst>
                <a:path w="1646" h="231" fill="none" extrusionOk="0">
                  <a:moveTo>
                    <a:pt x="0" y="1"/>
                  </a:moveTo>
                  <a:lnTo>
                    <a:pt x="0" y="1"/>
                  </a:lnTo>
                  <a:lnTo>
                    <a:pt x="0" y="1"/>
                  </a:lnTo>
                  <a:lnTo>
                    <a:pt x="402" y="97"/>
                  </a:lnTo>
                  <a:lnTo>
                    <a:pt x="823" y="154"/>
                  </a:lnTo>
                  <a:lnTo>
                    <a:pt x="1243" y="211"/>
                  </a:lnTo>
                  <a:lnTo>
                    <a:pt x="1645" y="230"/>
                  </a:lnTo>
                  <a:lnTo>
                    <a:pt x="1645" y="230"/>
                  </a:lnTo>
                  <a:lnTo>
                    <a:pt x="1645" y="230"/>
                  </a:lnTo>
                  <a:lnTo>
                    <a:pt x="1645" y="230"/>
                  </a:lnTo>
                  <a:lnTo>
                    <a:pt x="1243" y="211"/>
                  </a:lnTo>
                  <a:lnTo>
                    <a:pt x="823" y="154"/>
                  </a:lnTo>
                  <a:lnTo>
                    <a:pt x="402" y="9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flipH="1">
              <a:off x="1783274" y="1892115"/>
              <a:ext cx="44206" cy="17193"/>
            </a:xfrm>
            <a:custGeom>
              <a:avLst/>
              <a:gdLst/>
              <a:ahLst/>
              <a:cxnLst/>
              <a:rect l="l" t="t" r="r" b="b"/>
              <a:pathLst>
                <a:path w="1283" h="499" fill="none" extrusionOk="0">
                  <a:moveTo>
                    <a:pt x="1282" y="1"/>
                  </a:moveTo>
                  <a:lnTo>
                    <a:pt x="1282" y="1"/>
                  </a:lnTo>
                  <a:lnTo>
                    <a:pt x="995" y="154"/>
                  </a:lnTo>
                  <a:lnTo>
                    <a:pt x="670" y="288"/>
                  </a:lnTo>
                  <a:lnTo>
                    <a:pt x="345" y="403"/>
                  </a:lnTo>
                  <a:lnTo>
                    <a:pt x="1" y="498"/>
                  </a:lnTo>
                  <a:lnTo>
                    <a:pt x="1" y="498"/>
                  </a:lnTo>
                  <a:lnTo>
                    <a:pt x="1" y="498"/>
                  </a:lnTo>
                  <a:lnTo>
                    <a:pt x="1" y="498"/>
                  </a:lnTo>
                  <a:lnTo>
                    <a:pt x="345" y="403"/>
                  </a:lnTo>
                  <a:lnTo>
                    <a:pt x="670" y="288"/>
                  </a:lnTo>
                  <a:lnTo>
                    <a:pt x="995" y="154"/>
                  </a:lnTo>
                  <a:lnTo>
                    <a:pt x="1282" y="1"/>
                  </a:lnTo>
                  <a:lnTo>
                    <a:pt x="1282" y="1"/>
                  </a:lnTo>
                  <a:lnTo>
                    <a:pt x="12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6"/>
            <p:cNvSpPr/>
            <p:nvPr/>
          </p:nvSpPr>
          <p:spPr>
            <a:xfrm flipH="1">
              <a:off x="2134554" y="1530327"/>
              <a:ext cx="31010" cy="31009"/>
            </a:xfrm>
            <a:custGeom>
              <a:avLst/>
              <a:gdLst/>
              <a:ahLst/>
              <a:cxnLst/>
              <a:rect l="l" t="t" r="r" b="b"/>
              <a:pathLst>
                <a:path w="900" h="900" extrusionOk="0">
                  <a:moveTo>
                    <a:pt x="20" y="0"/>
                  </a:moveTo>
                  <a:lnTo>
                    <a:pt x="1" y="39"/>
                  </a:lnTo>
                  <a:lnTo>
                    <a:pt x="1" y="58"/>
                  </a:lnTo>
                  <a:lnTo>
                    <a:pt x="20" y="96"/>
                  </a:lnTo>
                  <a:lnTo>
                    <a:pt x="249" y="249"/>
                  </a:lnTo>
                  <a:lnTo>
                    <a:pt x="479" y="421"/>
                  </a:lnTo>
                  <a:lnTo>
                    <a:pt x="651" y="632"/>
                  </a:lnTo>
                  <a:lnTo>
                    <a:pt x="804" y="880"/>
                  </a:lnTo>
                  <a:lnTo>
                    <a:pt x="823" y="880"/>
                  </a:lnTo>
                  <a:lnTo>
                    <a:pt x="842" y="899"/>
                  </a:lnTo>
                  <a:lnTo>
                    <a:pt x="900" y="880"/>
                  </a:lnTo>
                  <a:lnTo>
                    <a:pt x="900" y="842"/>
                  </a:lnTo>
                  <a:lnTo>
                    <a:pt x="900" y="823"/>
                  </a:lnTo>
                  <a:lnTo>
                    <a:pt x="728" y="574"/>
                  </a:lnTo>
                  <a:lnTo>
                    <a:pt x="536" y="364"/>
                  </a:lnTo>
                  <a:lnTo>
                    <a:pt x="307" y="173"/>
                  </a:lnTo>
                  <a:lnTo>
                    <a:pt x="58"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6"/>
            <p:cNvSpPr/>
            <p:nvPr/>
          </p:nvSpPr>
          <p:spPr>
            <a:xfrm flipH="1">
              <a:off x="2134554" y="1530327"/>
              <a:ext cx="31010" cy="31009"/>
            </a:xfrm>
            <a:custGeom>
              <a:avLst/>
              <a:gdLst/>
              <a:ahLst/>
              <a:cxnLst/>
              <a:rect l="l" t="t" r="r" b="b"/>
              <a:pathLst>
                <a:path w="900" h="900" fill="none" extrusionOk="0">
                  <a:moveTo>
                    <a:pt x="39" y="0"/>
                  </a:moveTo>
                  <a:lnTo>
                    <a:pt x="39" y="0"/>
                  </a:lnTo>
                  <a:lnTo>
                    <a:pt x="20" y="0"/>
                  </a:lnTo>
                  <a:lnTo>
                    <a:pt x="1" y="39"/>
                  </a:lnTo>
                  <a:lnTo>
                    <a:pt x="1" y="58"/>
                  </a:lnTo>
                  <a:lnTo>
                    <a:pt x="20" y="96"/>
                  </a:lnTo>
                  <a:lnTo>
                    <a:pt x="20" y="96"/>
                  </a:lnTo>
                  <a:lnTo>
                    <a:pt x="249" y="249"/>
                  </a:lnTo>
                  <a:lnTo>
                    <a:pt x="479" y="421"/>
                  </a:lnTo>
                  <a:lnTo>
                    <a:pt x="651" y="632"/>
                  </a:lnTo>
                  <a:lnTo>
                    <a:pt x="804" y="880"/>
                  </a:lnTo>
                  <a:lnTo>
                    <a:pt x="804" y="880"/>
                  </a:lnTo>
                  <a:lnTo>
                    <a:pt x="823" y="880"/>
                  </a:lnTo>
                  <a:lnTo>
                    <a:pt x="842" y="899"/>
                  </a:lnTo>
                  <a:lnTo>
                    <a:pt x="842" y="899"/>
                  </a:lnTo>
                  <a:lnTo>
                    <a:pt x="900" y="880"/>
                  </a:lnTo>
                  <a:lnTo>
                    <a:pt x="900" y="842"/>
                  </a:lnTo>
                  <a:lnTo>
                    <a:pt x="900" y="823"/>
                  </a:lnTo>
                  <a:lnTo>
                    <a:pt x="900" y="823"/>
                  </a:lnTo>
                  <a:lnTo>
                    <a:pt x="728" y="574"/>
                  </a:lnTo>
                  <a:lnTo>
                    <a:pt x="536" y="364"/>
                  </a:lnTo>
                  <a:lnTo>
                    <a:pt x="307" y="173"/>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flipH="1">
              <a:off x="1604689" y="1608749"/>
              <a:ext cx="57368" cy="24429"/>
            </a:xfrm>
            <a:custGeom>
              <a:avLst/>
              <a:gdLst/>
              <a:ahLst/>
              <a:cxnLst/>
              <a:rect l="l" t="t" r="r" b="b"/>
              <a:pathLst>
                <a:path w="1665" h="709" extrusionOk="0">
                  <a:moveTo>
                    <a:pt x="1282" y="0"/>
                  </a:moveTo>
                  <a:lnTo>
                    <a:pt x="1072" y="39"/>
                  </a:lnTo>
                  <a:lnTo>
                    <a:pt x="880" y="96"/>
                  </a:lnTo>
                  <a:lnTo>
                    <a:pt x="689" y="153"/>
                  </a:lnTo>
                  <a:lnTo>
                    <a:pt x="498" y="249"/>
                  </a:lnTo>
                  <a:lnTo>
                    <a:pt x="326" y="364"/>
                  </a:lnTo>
                  <a:lnTo>
                    <a:pt x="173" y="479"/>
                  </a:lnTo>
                  <a:lnTo>
                    <a:pt x="20" y="632"/>
                  </a:lnTo>
                  <a:lnTo>
                    <a:pt x="0" y="651"/>
                  </a:lnTo>
                  <a:lnTo>
                    <a:pt x="0" y="670"/>
                  </a:lnTo>
                  <a:lnTo>
                    <a:pt x="20" y="689"/>
                  </a:lnTo>
                  <a:lnTo>
                    <a:pt x="58" y="708"/>
                  </a:lnTo>
                  <a:lnTo>
                    <a:pt x="77" y="689"/>
                  </a:lnTo>
                  <a:lnTo>
                    <a:pt x="230" y="555"/>
                  </a:lnTo>
                  <a:lnTo>
                    <a:pt x="383" y="440"/>
                  </a:lnTo>
                  <a:lnTo>
                    <a:pt x="555" y="326"/>
                  </a:lnTo>
                  <a:lnTo>
                    <a:pt x="727" y="249"/>
                  </a:lnTo>
                  <a:lnTo>
                    <a:pt x="899" y="192"/>
                  </a:lnTo>
                  <a:lnTo>
                    <a:pt x="1091" y="134"/>
                  </a:lnTo>
                  <a:lnTo>
                    <a:pt x="1282" y="96"/>
                  </a:lnTo>
                  <a:lnTo>
                    <a:pt x="1607" y="96"/>
                  </a:lnTo>
                  <a:lnTo>
                    <a:pt x="1645" y="77"/>
                  </a:lnTo>
                  <a:lnTo>
                    <a:pt x="1664" y="58"/>
                  </a:lnTo>
                  <a:lnTo>
                    <a:pt x="1645" y="20"/>
                  </a:lnTo>
                  <a:lnTo>
                    <a:pt x="1607"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flipH="1">
              <a:off x="1604689" y="1608749"/>
              <a:ext cx="57368" cy="24429"/>
            </a:xfrm>
            <a:custGeom>
              <a:avLst/>
              <a:gdLst/>
              <a:ahLst/>
              <a:cxnLst/>
              <a:rect l="l" t="t" r="r" b="b"/>
              <a:pathLst>
                <a:path w="1665" h="709" fill="none" extrusionOk="0">
                  <a:moveTo>
                    <a:pt x="1473" y="0"/>
                  </a:moveTo>
                  <a:lnTo>
                    <a:pt x="1473" y="0"/>
                  </a:lnTo>
                  <a:lnTo>
                    <a:pt x="1282" y="0"/>
                  </a:lnTo>
                  <a:lnTo>
                    <a:pt x="1072" y="39"/>
                  </a:lnTo>
                  <a:lnTo>
                    <a:pt x="880" y="96"/>
                  </a:lnTo>
                  <a:lnTo>
                    <a:pt x="689" y="153"/>
                  </a:lnTo>
                  <a:lnTo>
                    <a:pt x="498" y="249"/>
                  </a:lnTo>
                  <a:lnTo>
                    <a:pt x="326" y="364"/>
                  </a:lnTo>
                  <a:lnTo>
                    <a:pt x="173" y="479"/>
                  </a:lnTo>
                  <a:lnTo>
                    <a:pt x="20" y="632"/>
                  </a:lnTo>
                  <a:lnTo>
                    <a:pt x="20" y="632"/>
                  </a:lnTo>
                  <a:lnTo>
                    <a:pt x="0" y="651"/>
                  </a:lnTo>
                  <a:lnTo>
                    <a:pt x="0" y="670"/>
                  </a:lnTo>
                  <a:lnTo>
                    <a:pt x="20" y="689"/>
                  </a:lnTo>
                  <a:lnTo>
                    <a:pt x="58" y="708"/>
                  </a:lnTo>
                  <a:lnTo>
                    <a:pt x="58" y="708"/>
                  </a:lnTo>
                  <a:lnTo>
                    <a:pt x="77" y="689"/>
                  </a:lnTo>
                  <a:lnTo>
                    <a:pt x="77" y="689"/>
                  </a:lnTo>
                  <a:lnTo>
                    <a:pt x="230" y="555"/>
                  </a:lnTo>
                  <a:lnTo>
                    <a:pt x="383" y="440"/>
                  </a:lnTo>
                  <a:lnTo>
                    <a:pt x="555" y="326"/>
                  </a:lnTo>
                  <a:lnTo>
                    <a:pt x="727" y="249"/>
                  </a:lnTo>
                  <a:lnTo>
                    <a:pt x="899" y="192"/>
                  </a:lnTo>
                  <a:lnTo>
                    <a:pt x="1091" y="134"/>
                  </a:lnTo>
                  <a:lnTo>
                    <a:pt x="1282" y="96"/>
                  </a:lnTo>
                  <a:lnTo>
                    <a:pt x="1492" y="96"/>
                  </a:lnTo>
                  <a:lnTo>
                    <a:pt x="1492" y="96"/>
                  </a:lnTo>
                  <a:lnTo>
                    <a:pt x="1607" y="96"/>
                  </a:lnTo>
                  <a:lnTo>
                    <a:pt x="1607" y="96"/>
                  </a:lnTo>
                  <a:lnTo>
                    <a:pt x="1607" y="96"/>
                  </a:lnTo>
                  <a:lnTo>
                    <a:pt x="1607" y="96"/>
                  </a:lnTo>
                  <a:lnTo>
                    <a:pt x="1645" y="77"/>
                  </a:lnTo>
                  <a:lnTo>
                    <a:pt x="1664" y="58"/>
                  </a:lnTo>
                  <a:lnTo>
                    <a:pt x="1645" y="20"/>
                  </a:lnTo>
                  <a:lnTo>
                    <a:pt x="1607" y="0"/>
                  </a:lnTo>
                  <a:lnTo>
                    <a:pt x="1607" y="0"/>
                  </a:lnTo>
                  <a:lnTo>
                    <a:pt x="14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flipH="1">
              <a:off x="2048861" y="4509771"/>
              <a:ext cx="34317" cy="19123"/>
            </a:xfrm>
            <a:custGeom>
              <a:avLst/>
              <a:gdLst/>
              <a:ahLst/>
              <a:cxnLst/>
              <a:rect l="l" t="t" r="r" b="b"/>
              <a:pathLst>
                <a:path w="996" h="555" extrusionOk="0">
                  <a:moveTo>
                    <a:pt x="39" y="0"/>
                  </a:moveTo>
                  <a:lnTo>
                    <a:pt x="20" y="19"/>
                  </a:lnTo>
                  <a:lnTo>
                    <a:pt x="1" y="39"/>
                  </a:lnTo>
                  <a:lnTo>
                    <a:pt x="20" y="77"/>
                  </a:lnTo>
                  <a:lnTo>
                    <a:pt x="39" y="96"/>
                  </a:lnTo>
                  <a:lnTo>
                    <a:pt x="173" y="115"/>
                  </a:lnTo>
                  <a:lnTo>
                    <a:pt x="288" y="172"/>
                  </a:lnTo>
                  <a:lnTo>
                    <a:pt x="402" y="249"/>
                  </a:lnTo>
                  <a:lnTo>
                    <a:pt x="498" y="325"/>
                  </a:lnTo>
                  <a:lnTo>
                    <a:pt x="708" y="459"/>
                  </a:lnTo>
                  <a:lnTo>
                    <a:pt x="823" y="517"/>
                  </a:lnTo>
                  <a:lnTo>
                    <a:pt x="938" y="555"/>
                  </a:lnTo>
                  <a:lnTo>
                    <a:pt x="976" y="555"/>
                  </a:lnTo>
                  <a:lnTo>
                    <a:pt x="995" y="517"/>
                  </a:lnTo>
                  <a:lnTo>
                    <a:pt x="995" y="498"/>
                  </a:lnTo>
                  <a:lnTo>
                    <a:pt x="976" y="479"/>
                  </a:lnTo>
                  <a:lnTo>
                    <a:pt x="842" y="421"/>
                  </a:lnTo>
                  <a:lnTo>
                    <a:pt x="727" y="364"/>
                  </a:lnTo>
                  <a:lnTo>
                    <a:pt x="517" y="211"/>
                  </a:lnTo>
                  <a:lnTo>
                    <a:pt x="402" y="134"/>
                  </a:lnTo>
                  <a:lnTo>
                    <a:pt x="288" y="77"/>
                  </a:lnTo>
                  <a:lnTo>
                    <a:pt x="173" y="19"/>
                  </a:lnTo>
                  <a:lnTo>
                    <a:pt x="39" y="0"/>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flipH="1">
              <a:off x="2048861" y="4509771"/>
              <a:ext cx="34317" cy="19123"/>
            </a:xfrm>
            <a:custGeom>
              <a:avLst/>
              <a:gdLst/>
              <a:ahLst/>
              <a:cxnLst/>
              <a:rect l="l" t="t" r="r" b="b"/>
              <a:pathLst>
                <a:path w="996" h="555" fill="none" extrusionOk="0">
                  <a:moveTo>
                    <a:pt x="39" y="0"/>
                  </a:moveTo>
                  <a:lnTo>
                    <a:pt x="39" y="0"/>
                  </a:lnTo>
                  <a:lnTo>
                    <a:pt x="20" y="19"/>
                  </a:lnTo>
                  <a:lnTo>
                    <a:pt x="1" y="39"/>
                  </a:lnTo>
                  <a:lnTo>
                    <a:pt x="20" y="77"/>
                  </a:lnTo>
                  <a:lnTo>
                    <a:pt x="39" y="96"/>
                  </a:lnTo>
                  <a:lnTo>
                    <a:pt x="39" y="96"/>
                  </a:lnTo>
                  <a:lnTo>
                    <a:pt x="173" y="115"/>
                  </a:lnTo>
                  <a:lnTo>
                    <a:pt x="288" y="172"/>
                  </a:lnTo>
                  <a:lnTo>
                    <a:pt x="402" y="249"/>
                  </a:lnTo>
                  <a:lnTo>
                    <a:pt x="498" y="325"/>
                  </a:lnTo>
                  <a:lnTo>
                    <a:pt x="498" y="325"/>
                  </a:lnTo>
                  <a:lnTo>
                    <a:pt x="708" y="459"/>
                  </a:lnTo>
                  <a:lnTo>
                    <a:pt x="823" y="517"/>
                  </a:lnTo>
                  <a:lnTo>
                    <a:pt x="938" y="555"/>
                  </a:lnTo>
                  <a:lnTo>
                    <a:pt x="938" y="555"/>
                  </a:lnTo>
                  <a:lnTo>
                    <a:pt x="957" y="555"/>
                  </a:lnTo>
                  <a:lnTo>
                    <a:pt x="957" y="555"/>
                  </a:lnTo>
                  <a:lnTo>
                    <a:pt x="976" y="555"/>
                  </a:lnTo>
                  <a:lnTo>
                    <a:pt x="995" y="517"/>
                  </a:lnTo>
                  <a:lnTo>
                    <a:pt x="995" y="498"/>
                  </a:lnTo>
                  <a:lnTo>
                    <a:pt x="976" y="479"/>
                  </a:lnTo>
                  <a:lnTo>
                    <a:pt x="976" y="479"/>
                  </a:lnTo>
                  <a:lnTo>
                    <a:pt x="842" y="421"/>
                  </a:lnTo>
                  <a:lnTo>
                    <a:pt x="727" y="364"/>
                  </a:lnTo>
                  <a:lnTo>
                    <a:pt x="517" y="211"/>
                  </a:lnTo>
                  <a:lnTo>
                    <a:pt x="517" y="211"/>
                  </a:lnTo>
                  <a:lnTo>
                    <a:pt x="402" y="134"/>
                  </a:lnTo>
                  <a:lnTo>
                    <a:pt x="288" y="77"/>
                  </a:lnTo>
                  <a:lnTo>
                    <a:pt x="173" y="19"/>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6"/>
            <p:cNvSpPr/>
            <p:nvPr/>
          </p:nvSpPr>
          <p:spPr>
            <a:xfrm flipH="1">
              <a:off x="1585565" y="4511080"/>
              <a:ext cx="39589" cy="18502"/>
            </a:xfrm>
            <a:custGeom>
              <a:avLst/>
              <a:gdLst/>
              <a:ahLst/>
              <a:cxnLst/>
              <a:rect l="l" t="t" r="r" b="b"/>
              <a:pathLst>
                <a:path w="1149" h="537" extrusionOk="0">
                  <a:moveTo>
                    <a:pt x="919" y="1"/>
                  </a:moveTo>
                  <a:lnTo>
                    <a:pt x="766" y="39"/>
                  </a:lnTo>
                  <a:lnTo>
                    <a:pt x="651" y="77"/>
                  </a:lnTo>
                  <a:lnTo>
                    <a:pt x="517" y="134"/>
                  </a:lnTo>
                  <a:lnTo>
                    <a:pt x="402" y="230"/>
                  </a:lnTo>
                  <a:lnTo>
                    <a:pt x="287" y="307"/>
                  </a:lnTo>
                  <a:lnTo>
                    <a:pt x="154" y="402"/>
                  </a:lnTo>
                  <a:lnTo>
                    <a:pt x="96" y="421"/>
                  </a:lnTo>
                  <a:lnTo>
                    <a:pt x="20" y="441"/>
                  </a:lnTo>
                  <a:lnTo>
                    <a:pt x="1" y="460"/>
                  </a:lnTo>
                  <a:lnTo>
                    <a:pt x="1" y="498"/>
                  </a:lnTo>
                  <a:lnTo>
                    <a:pt x="1" y="536"/>
                  </a:lnTo>
                  <a:lnTo>
                    <a:pt x="58" y="536"/>
                  </a:lnTo>
                  <a:lnTo>
                    <a:pt x="192" y="498"/>
                  </a:lnTo>
                  <a:lnTo>
                    <a:pt x="307" y="421"/>
                  </a:lnTo>
                  <a:lnTo>
                    <a:pt x="517" y="249"/>
                  </a:lnTo>
                  <a:lnTo>
                    <a:pt x="651" y="173"/>
                  </a:lnTo>
                  <a:lnTo>
                    <a:pt x="785" y="134"/>
                  </a:lnTo>
                  <a:lnTo>
                    <a:pt x="919" y="96"/>
                  </a:lnTo>
                  <a:lnTo>
                    <a:pt x="1110" y="96"/>
                  </a:lnTo>
                  <a:lnTo>
                    <a:pt x="1148" y="77"/>
                  </a:lnTo>
                  <a:lnTo>
                    <a:pt x="1148" y="39"/>
                  </a:lnTo>
                  <a:lnTo>
                    <a:pt x="1129" y="20"/>
                  </a:lnTo>
                  <a:lnTo>
                    <a:pt x="1110" y="1"/>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6"/>
            <p:cNvSpPr/>
            <p:nvPr/>
          </p:nvSpPr>
          <p:spPr>
            <a:xfrm flipH="1">
              <a:off x="1585565" y="4511080"/>
              <a:ext cx="39589" cy="18502"/>
            </a:xfrm>
            <a:custGeom>
              <a:avLst/>
              <a:gdLst/>
              <a:ahLst/>
              <a:cxnLst/>
              <a:rect l="l" t="t" r="r" b="b"/>
              <a:pathLst>
                <a:path w="1149" h="537" fill="none" extrusionOk="0">
                  <a:moveTo>
                    <a:pt x="1052" y="1"/>
                  </a:moveTo>
                  <a:lnTo>
                    <a:pt x="1052" y="1"/>
                  </a:lnTo>
                  <a:lnTo>
                    <a:pt x="919" y="1"/>
                  </a:lnTo>
                  <a:lnTo>
                    <a:pt x="766" y="39"/>
                  </a:lnTo>
                  <a:lnTo>
                    <a:pt x="651" y="77"/>
                  </a:lnTo>
                  <a:lnTo>
                    <a:pt x="517" y="134"/>
                  </a:lnTo>
                  <a:lnTo>
                    <a:pt x="517" y="134"/>
                  </a:lnTo>
                  <a:lnTo>
                    <a:pt x="402" y="230"/>
                  </a:lnTo>
                  <a:lnTo>
                    <a:pt x="287" y="307"/>
                  </a:lnTo>
                  <a:lnTo>
                    <a:pt x="154" y="402"/>
                  </a:lnTo>
                  <a:lnTo>
                    <a:pt x="96" y="421"/>
                  </a:lnTo>
                  <a:lnTo>
                    <a:pt x="20" y="441"/>
                  </a:lnTo>
                  <a:lnTo>
                    <a:pt x="20" y="441"/>
                  </a:lnTo>
                  <a:lnTo>
                    <a:pt x="1" y="460"/>
                  </a:lnTo>
                  <a:lnTo>
                    <a:pt x="1" y="498"/>
                  </a:lnTo>
                  <a:lnTo>
                    <a:pt x="1" y="536"/>
                  </a:lnTo>
                  <a:lnTo>
                    <a:pt x="39" y="536"/>
                  </a:lnTo>
                  <a:lnTo>
                    <a:pt x="39" y="536"/>
                  </a:lnTo>
                  <a:lnTo>
                    <a:pt x="58" y="536"/>
                  </a:lnTo>
                  <a:lnTo>
                    <a:pt x="58" y="536"/>
                  </a:lnTo>
                  <a:lnTo>
                    <a:pt x="192" y="498"/>
                  </a:lnTo>
                  <a:lnTo>
                    <a:pt x="307" y="421"/>
                  </a:lnTo>
                  <a:lnTo>
                    <a:pt x="517" y="249"/>
                  </a:lnTo>
                  <a:lnTo>
                    <a:pt x="517" y="249"/>
                  </a:lnTo>
                  <a:lnTo>
                    <a:pt x="651" y="173"/>
                  </a:lnTo>
                  <a:lnTo>
                    <a:pt x="785" y="134"/>
                  </a:lnTo>
                  <a:lnTo>
                    <a:pt x="919" y="96"/>
                  </a:lnTo>
                  <a:lnTo>
                    <a:pt x="1052" y="96"/>
                  </a:lnTo>
                  <a:lnTo>
                    <a:pt x="1052" y="96"/>
                  </a:lnTo>
                  <a:lnTo>
                    <a:pt x="1110" y="96"/>
                  </a:lnTo>
                  <a:lnTo>
                    <a:pt x="1110" y="96"/>
                  </a:lnTo>
                  <a:lnTo>
                    <a:pt x="1110" y="96"/>
                  </a:lnTo>
                  <a:lnTo>
                    <a:pt x="1110" y="96"/>
                  </a:lnTo>
                  <a:lnTo>
                    <a:pt x="1148" y="77"/>
                  </a:lnTo>
                  <a:lnTo>
                    <a:pt x="1148" y="39"/>
                  </a:lnTo>
                  <a:lnTo>
                    <a:pt x="1129" y="20"/>
                  </a:lnTo>
                  <a:lnTo>
                    <a:pt x="1110" y="1"/>
                  </a:lnTo>
                  <a:lnTo>
                    <a:pt x="1110" y="1"/>
                  </a:lnTo>
                  <a:lnTo>
                    <a:pt x="1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flipH="1">
              <a:off x="2073912" y="2113564"/>
              <a:ext cx="68565" cy="275502"/>
            </a:xfrm>
            <a:custGeom>
              <a:avLst/>
              <a:gdLst/>
              <a:ahLst/>
              <a:cxnLst/>
              <a:rect l="l" t="t" r="r" b="b"/>
              <a:pathLst>
                <a:path w="1990" h="7996" extrusionOk="0">
                  <a:moveTo>
                    <a:pt x="1913" y="0"/>
                  </a:moveTo>
                  <a:lnTo>
                    <a:pt x="1894" y="19"/>
                  </a:lnTo>
                  <a:lnTo>
                    <a:pt x="1626" y="785"/>
                  </a:lnTo>
                  <a:lnTo>
                    <a:pt x="1396" y="1550"/>
                  </a:lnTo>
                  <a:lnTo>
                    <a:pt x="1167" y="2315"/>
                  </a:lnTo>
                  <a:lnTo>
                    <a:pt x="957" y="3080"/>
                  </a:lnTo>
                  <a:lnTo>
                    <a:pt x="765" y="3864"/>
                  </a:lnTo>
                  <a:lnTo>
                    <a:pt x="593" y="4648"/>
                  </a:lnTo>
                  <a:lnTo>
                    <a:pt x="421" y="5432"/>
                  </a:lnTo>
                  <a:lnTo>
                    <a:pt x="268" y="6216"/>
                  </a:lnTo>
                  <a:lnTo>
                    <a:pt x="134" y="7077"/>
                  </a:lnTo>
                  <a:lnTo>
                    <a:pt x="0" y="7957"/>
                  </a:lnTo>
                  <a:lnTo>
                    <a:pt x="19" y="7995"/>
                  </a:lnTo>
                  <a:lnTo>
                    <a:pt x="77" y="7995"/>
                  </a:lnTo>
                  <a:lnTo>
                    <a:pt x="96" y="7957"/>
                  </a:lnTo>
                  <a:lnTo>
                    <a:pt x="211" y="7173"/>
                  </a:lnTo>
                  <a:lnTo>
                    <a:pt x="345" y="6389"/>
                  </a:lnTo>
                  <a:lnTo>
                    <a:pt x="478" y="5604"/>
                  </a:lnTo>
                  <a:lnTo>
                    <a:pt x="651" y="4839"/>
                  </a:lnTo>
                  <a:lnTo>
                    <a:pt x="823" y="4055"/>
                  </a:lnTo>
                  <a:lnTo>
                    <a:pt x="1014" y="3290"/>
                  </a:lnTo>
                  <a:lnTo>
                    <a:pt x="1205" y="2525"/>
                  </a:lnTo>
                  <a:lnTo>
                    <a:pt x="1435" y="1760"/>
                  </a:lnTo>
                  <a:lnTo>
                    <a:pt x="1702" y="899"/>
                  </a:lnTo>
                  <a:lnTo>
                    <a:pt x="1970" y="58"/>
                  </a:lnTo>
                  <a:lnTo>
                    <a:pt x="1989" y="39"/>
                  </a:lnTo>
                  <a:lnTo>
                    <a:pt x="1970" y="19"/>
                  </a:lnTo>
                  <a:lnTo>
                    <a:pt x="19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flipH="1">
              <a:off x="1577021" y="2113564"/>
              <a:ext cx="67911" cy="275502"/>
            </a:xfrm>
            <a:custGeom>
              <a:avLst/>
              <a:gdLst/>
              <a:ahLst/>
              <a:cxnLst/>
              <a:rect l="l" t="t" r="r" b="b"/>
              <a:pathLst>
                <a:path w="1971" h="7996" extrusionOk="0">
                  <a:moveTo>
                    <a:pt x="39" y="0"/>
                  </a:moveTo>
                  <a:lnTo>
                    <a:pt x="1" y="19"/>
                  </a:lnTo>
                  <a:lnTo>
                    <a:pt x="1" y="39"/>
                  </a:lnTo>
                  <a:lnTo>
                    <a:pt x="1" y="58"/>
                  </a:lnTo>
                  <a:lnTo>
                    <a:pt x="249" y="804"/>
                  </a:lnTo>
                  <a:lnTo>
                    <a:pt x="479" y="1550"/>
                  </a:lnTo>
                  <a:lnTo>
                    <a:pt x="708" y="2315"/>
                  </a:lnTo>
                  <a:lnTo>
                    <a:pt x="919" y="3080"/>
                  </a:lnTo>
                  <a:lnTo>
                    <a:pt x="1110" y="3845"/>
                  </a:lnTo>
                  <a:lnTo>
                    <a:pt x="1282" y="4610"/>
                  </a:lnTo>
                  <a:lnTo>
                    <a:pt x="1454" y="5394"/>
                  </a:lnTo>
                  <a:lnTo>
                    <a:pt x="1607" y="6159"/>
                  </a:lnTo>
                  <a:lnTo>
                    <a:pt x="1741" y="7058"/>
                  </a:lnTo>
                  <a:lnTo>
                    <a:pt x="1875" y="7957"/>
                  </a:lnTo>
                  <a:lnTo>
                    <a:pt x="1894" y="7995"/>
                  </a:lnTo>
                  <a:lnTo>
                    <a:pt x="1971" y="7995"/>
                  </a:lnTo>
                  <a:lnTo>
                    <a:pt x="1971" y="7957"/>
                  </a:lnTo>
                  <a:lnTo>
                    <a:pt x="1856" y="7173"/>
                  </a:lnTo>
                  <a:lnTo>
                    <a:pt x="1741" y="6389"/>
                  </a:lnTo>
                  <a:lnTo>
                    <a:pt x="1588" y="5604"/>
                  </a:lnTo>
                  <a:lnTo>
                    <a:pt x="1435" y="4820"/>
                  </a:lnTo>
                  <a:lnTo>
                    <a:pt x="1263" y="4036"/>
                  </a:lnTo>
                  <a:lnTo>
                    <a:pt x="1072" y="3271"/>
                  </a:lnTo>
                  <a:lnTo>
                    <a:pt x="861" y="2506"/>
                  </a:lnTo>
                  <a:lnTo>
                    <a:pt x="632" y="1741"/>
                  </a:lnTo>
                  <a:lnTo>
                    <a:pt x="383" y="880"/>
                  </a:lnTo>
                  <a:lnTo>
                    <a:pt x="96" y="19"/>
                  </a:lnTo>
                  <a:lnTo>
                    <a:pt x="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flipH="1">
              <a:off x="658375" y="1916510"/>
              <a:ext cx="759836" cy="450120"/>
            </a:xfrm>
            <a:custGeom>
              <a:avLst/>
              <a:gdLst/>
              <a:ahLst/>
              <a:cxnLst/>
              <a:rect l="l" t="t" r="r" b="b"/>
              <a:pathLst>
                <a:path w="22053" h="13064" extrusionOk="0">
                  <a:moveTo>
                    <a:pt x="19758" y="1"/>
                  </a:moveTo>
                  <a:lnTo>
                    <a:pt x="19681" y="20"/>
                  </a:lnTo>
                  <a:lnTo>
                    <a:pt x="19394" y="115"/>
                  </a:lnTo>
                  <a:lnTo>
                    <a:pt x="19108" y="230"/>
                  </a:lnTo>
                  <a:lnTo>
                    <a:pt x="18840" y="364"/>
                  </a:lnTo>
                  <a:lnTo>
                    <a:pt x="18572" y="498"/>
                  </a:lnTo>
                  <a:lnTo>
                    <a:pt x="18323" y="651"/>
                  </a:lnTo>
                  <a:lnTo>
                    <a:pt x="18075" y="804"/>
                  </a:lnTo>
                  <a:lnTo>
                    <a:pt x="17616" y="1129"/>
                  </a:lnTo>
                  <a:lnTo>
                    <a:pt x="17214" y="1454"/>
                  </a:lnTo>
                  <a:lnTo>
                    <a:pt x="16831" y="1798"/>
                  </a:lnTo>
                  <a:lnTo>
                    <a:pt x="16506" y="2143"/>
                  </a:lnTo>
                  <a:lnTo>
                    <a:pt x="16219" y="2449"/>
                  </a:lnTo>
                  <a:lnTo>
                    <a:pt x="16124" y="2009"/>
                  </a:lnTo>
                  <a:lnTo>
                    <a:pt x="16047" y="1779"/>
                  </a:lnTo>
                  <a:lnTo>
                    <a:pt x="15971" y="1550"/>
                  </a:lnTo>
                  <a:lnTo>
                    <a:pt x="15875" y="1359"/>
                  </a:lnTo>
                  <a:lnTo>
                    <a:pt x="15818" y="1282"/>
                  </a:lnTo>
                  <a:lnTo>
                    <a:pt x="15760" y="1225"/>
                  </a:lnTo>
                  <a:lnTo>
                    <a:pt x="15684" y="1167"/>
                  </a:lnTo>
                  <a:lnTo>
                    <a:pt x="15607" y="1129"/>
                  </a:lnTo>
                  <a:lnTo>
                    <a:pt x="15531" y="1110"/>
                  </a:lnTo>
                  <a:lnTo>
                    <a:pt x="15340" y="1110"/>
                  </a:lnTo>
                  <a:lnTo>
                    <a:pt x="15244" y="1148"/>
                  </a:lnTo>
                  <a:lnTo>
                    <a:pt x="15167" y="1186"/>
                  </a:lnTo>
                  <a:lnTo>
                    <a:pt x="15129" y="1225"/>
                  </a:lnTo>
                  <a:lnTo>
                    <a:pt x="15091" y="1282"/>
                  </a:lnTo>
                  <a:lnTo>
                    <a:pt x="15053" y="1339"/>
                  </a:lnTo>
                  <a:lnTo>
                    <a:pt x="15053" y="1473"/>
                  </a:lnTo>
                  <a:lnTo>
                    <a:pt x="15072" y="1607"/>
                  </a:lnTo>
                  <a:lnTo>
                    <a:pt x="15129" y="1760"/>
                  </a:lnTo>
                  <a:lnTo>
                    <a:pt x="15167" y="1913"/>
                  </a:lnTo>
                  <a:lnTo>
                    <a:pt x="15206" y="2047"/>
                  </a:lnTo>
                  <a:lnTo>
                    <a:pt x="15225" y="2181"/>
                  </a:lnTo>
                  <a:lnTo>
                    <a:pt x="15206" y="2296"/>
                  </a:lnTo>
                  <a:lnTo>
                    <a:pt x="15187" y="2430"/>
                  </a:lnTo>
                  <a:lnTo>
                    <a:pt x="15129" y="2544"/>
                  </a:lnTo>
                  <a:lnTo>
                    <a:pt x="15072" y="2640"/>
                  </a:lnTo>
                  <a:lnTo>
                    <a:pt x="15014" y="2755"/>
                  </a:lnTo>
                  <a:lnTo>
                    <a:pt x="14861" y="2927"/>
                  </a:lnTo>
                  <a:lnTo>
                    <a:pt x="14689" y="3080"/>
                  </a:lnTo>
                  <a:lnTo>
                    <a:pt x="14555" y="3214"/>
                  </a:lnTo>
                  <a:lnTo>
                    <a:pt x="14402" y="3309"/>
                  </a:lnTo>
                  <a:lnTo>
                    <a:pt x="13542" y="3845"/>
                  </a:lnTo>
                  <a:lnTo>
                    <a:pt x="12585" y="4438"/>
                  </a:lnTo>
                  <a:lnTo>
                    <a:pt x="10462" y="5662"/>
                  </a:lnTo>
                  <a:lnTo>
                    <a:pt x="8339" y="6905"/>
                  </a:lnTo>
                  <a:lnTo>
                    <a:pt x="7364" y="7479"/>
                  </a:lnTo>
                  <a:lnTo>
                    <a:pt x="6503" y="8015"/>
                  </a:lnTo>
                  <a:lnTo>
                    <a:pt x="6216" y="8168"/>
                  </a:lnTo>
                  <a:lnTo>
                    <a:pt x="5929" y="8301"/>
                  </a:lnTo>
                  <a:lnTo>
                    <a:pt x="5662" y="8397"/>
                  </a:lnTo>
                  <a:lnTo>
                    <a:pt x="5394" y="8454"/>
                  </a:lnTo>
                  <a:lnTo>
                    <a:pt x="5126" y="8493"/>
                  </a:lnTo>
                  <a:lnTo>
                    <a:pt x="4858" y="8493"/>
                  </a:lnTo>
                  <a:lnTo>
                    <a:pt x="4591" y="8474"/>
                  </a:lnTo>
                  <a:lnTo>
                    <a:pt x="4323" y="8435"/>
                  </a:lnTo>
                  <a:lnTo>
                    <a:pt x="3959" y="8359"/>
                  </a:lnTo>
                  <a:lnTo>
                    <a:pt x="3596" y="8244"/>
                  </a:lnTo>
                  <a:lnTo>
                    <a:pt x="2774" y="7976"/>
                  </a:lnTo>
                  <a:lnTo>
                    <a:pt x="1951" y="7670"/>
                  </a:lnTo>
                  <a:lnTo>
                    <a:pt x="1607" y="8263"/>
                  </a:lnTo>
                  <a:lnTo>
                    <a:pt x="1301" y="8837"/>
                  </a:lnTo>
                  <a:lnTo>
                    <a:pt x="1014" y="9392"/>
                  </a:lnTo>
                  <a:lnTo>
                    <a:pt x="765" y="9927"/>
                  </a:lnTo>
                  <a:lnTo>
                    <a:pt x="536" y="10444"/>
                  </a:lnTo>
                  <a:lnTo>
                    <a:pt x="325" y="10941"/>
                  </a:lnTo>
                  <a:lnTo>
                    <a:pt x="153" y="11419"/>
                  </a:lnTo>
                  <a:lnTo>
                    <a:pt x="0" y="11878"/>
                  </a:lnTo>
                  <a:lnTo>
                    <a:pt x="1243" y="12280"/>
                  </a:lnTo>
                  <a:lnTo>
                    <a:pt x="2161" y="12586"/>
                  </a:lnTo>
                  <a:lnTo>
                    <a:pt x="2621" y="12720"/>
                  </a:lnTo>
                  <a:lnTo>
                    <a:pt x="3099" y="12854"/>
                  </a:lnTo>
                  <a:lnTo>
                    <a:pt x="3443" y="12949"/>
                  </a:lnTo>
                  <a:lnTo>
                    <a:pt x="3787" y="13007"/>
                  </a:lnTo>
                  <a:lnTo>
                    <a:pt x="4132" y="13045"/>
                  </a:lnTo>
                  <a:lnTo>
                    <a:pt x="4476" y="13064"/>
                  </a:lnTo>
                  <a:lnTo>
                    <a:pt x="4820" y="13045"/>
                  </a:lnTo>
                  <a:lnTo>
                    <a:pt x="5145" y="12987"/>
                  </a:lnTo>
                  <a:lnTo>
                    <a:pt x="5490" y="12892"/>
                  </a:lnTo>
                  <a:lnTo>
                    <a:pt x="5643" y="12815"/>
                  </a:lnTo>
                  <a:lnTo>
                    <a:pt x="5815" y="12739"/>
                  </a:lnTo>
                  <a:lnTo>
                    <a:pt x="6102" y="12586"/>
                  </a:lnTo>
                  <a:lnTo>
                    <a:pt x="6388" y="12395"/>
                  </a:lnTo>
                  <a:lnTo>
                    <a:pt x="6981" y="11993"/>
                  </a:lnTo>
                  <a:lnTo>
                    <a:pt x="7574" y="11553"/>
                  </a:lnTo>
                  <a:lnTo>
                    <a:pt x="8110" y="11132"/>
                  </a:lnTo>
                  <a:lnTo>
                    <a:pt x="9334" y="10138"/>
                  </a:lnTo>
                  <a:lnTo>
                    <a:pt x="10386" y="9277"/>
                  </a:lnTo>
                  <a:lnTo>
                    <a:pt x="11285" y="8493"/>
                  </a:lnTo>
                  <a:lnTo>
                    <a:pt x="12107" y="7785"/>
                  </a:lnTo>
                  <a:lnTo>
                    <a:pt x="13714" y="6351"/>
                  </a:lnTo>
                  <a:lnTo>
                    <a:pt x="14594" y="5566"/>
                  </a:lnTo>
                  <a:lnTo>
                    <a:pt x="15607" y="4706"/>
                  </a:lnTo>
                  <a:lnTo>
                    <a:pt x="15760" y="4591"/>
                  </a:lnTo>
                  <a:lnTo>
                    <a:pt x="15913" y="4476"/>
                  </a:lnTo>
                  <a:lnTo>
                    <a:pt x="16258" y="4285"/>
                  </a:lnTo>
                  <a:lnTo>
                    <a:pt x="16621" y="4132"/>
                  </a:lnTo>
                  <a:lnTo>
                    <a:pt x="16946" y="3998"/>
                  </a:lnTo>
                  <a:lnTo>
                    <a:pt x="17271" y="3902"/>
                  </a:lnTo>
                  <a:lnTo>
                    <a:pt x="17520" y="3826"/>
                  </a:lnTo>
                  <a:lnTo>
                    <a:pt x="17769" y="3768"/>
                  </a:lnTo>
                  <a:lnTo>
                    <a:pt x="18495" y="3768"/>
                  </a:lnTo>
                  <a:lnTo>
                    <a:pt x="18897" y="3788"/>
                  </a:lnTo>
                  <a:lnTo>
                    <a:pt x="19280" y="3826"/>
                  </a:lnTo>
                  <a:lnTo>
                    <a:pt x="19700" y="3883"/>
                  </a:lnTo>
                  <a:lnTo>
                    <a:pt x="20102" y="3979"/>
                  </a:lnTo>
                  <a:lnTo>
                    <a:pt x="20504" y="4094"/>
                  </a:lnTo>
                  <a:lnTo>
                    <a:pt x="20905" y="4247"/>
                  </a:lnTo>
                  <a:lnTo>
                    <a:pt x="21001" y="4285"/>
                  </a:lnTo>
                  <a:lnTo>
                    <a:pt x="21078" y="4285"/>
                  </a:lnTo>
                  <a:lnTo>
                    <a:pt x="21192" y="4266"/>
                  </a:lnTo>
                  <a:lnTo>
                    <a:pt x="21307" y="4227"/>
                  </a:lnTo>
                  <a:lnTo>
                    <a:pt x="21403" y="4132"/>
                  </a:lnTo>
                  <a:lnTo>
                    <a:pt x="21479" y="4036"/>
                  </a:lnTo>
                  <a:lnTo>
                    <a:pt x="21498" y="3960"/>
                  </a:lnTo>
                  <a:lnTo>
                    <a:pt x="21498" y="3864"/>
                  </a:lnTo>
                  <a:lnTo>
                    <a:pt x="21498" y="3788"/>
                  </a:lnTo>
                  <a:lnTo>
                    <a:pt x="21479" y="3711"/>
                  </a:lnTo>
                  <a:lnTo>
                    <a:pt x="21441" y="3635"/>
                  </a:lnTo>
                  <a:lnTo>
                    <a:pt x="21384" y="3577"/>
                  </a:lnTo>
                  <a:lnTo>
                    <a:pt x="21326" y="3520"/>
                  </a:lnTo>
                  <a:lnTo>
                    <a:pt x="21250" y="3462"/>
                  </a:lnTo>
                  <a:lnTo>
                    <a:pt x="20791" y="3290"/>
                  </a:lnTo>
                  <a:lnTo>
                    <a:pt x="20313" y="3137"/>
                  </a:lnTo>
                  <a:lnTo>
                    <a:pt x="19834" y="3042"/>
                  </a:lnTo>
                  <a:lnTo>
                    <a:pt x="19375" y="2965"/>
                  </a:lnTo>
                  <a:lnTo>
                    <a:pt x="19911" y="2908"/>
                  </a:lnTo>
                  <a:lnTo>
                    <a:pt x="20466" y="2870"/>
                  </a:lnTo>
                  <a:lnTo>
                    <a:pt x="21001" y="2889"/>
                  </a:lnTo>
                  <a:lnTo>
                    <a:pt x="21288" y="2908"/>
                  </a:lnTo>
                  <a:lnTo>
                    <a:pt x="21556" y="2946"/>
                  </a:lnTo>
                  <a:lnTo>
                    <a:pt x="21728" y="2946"/>
                  </a:lnTo>
                  <a:lnTo>
                    <a:pt x="21804" y="2908"/>
                  </a:lnTo>
                  <a:lnTo>
                    <a:pt x="21862" y="2870"/>
                  </a:lnTo>
                  <a:lnTo>
                    <a:pt x="21938" y="2812"/>
                  </a:lnTo>
                  <a:lnTo>
                    <a:pt x="21977" y="2755"/>
                  </a:lnTo>
                  <a:lnTo>
                    <a:pt x="22015" y="2678"/>
                  </a:lnTo>
                  <a:lnTo>
                    <a:pt x="22034" y="2602"/>
                  </a:lnTo>
                  <a:lnTo>
                    <a:pt x="22053" y="2506"/>
                  </a:lnTo>
                  <a:lnTo>
                    <a:pt x="22034" y="2430"/>
                  </a:lnTo>
                  <a:lnTo>
                    <a:pt x="22015" y="2353"/>
                  </a:lnTo>
                  <a:lnTo>
                    <a:pt x="21957" y="2277"/>
                  </a:lnTo>
                  <a:lnTo>
                    <a:pt x="21919" y="2219"/>
                  </a:lnTo>
                  <a:lnTo>
                    <a:pt x="21843" y="2162"/>
                  </a:lnTo>
                  <a:lnTo>
                    <a:pt x="21766" y="2124"/>
                  </a:lnTo>
                  <a:lnTo>
                    <a:pt x="21690" y="2104"/>
                  </a:lnTo>
                  <a:lnTo>
                    <a:pt x="21403" y="2066"/>
                  </a:lnTo>
                  <a:lnTo>
                    <a:pt x="21116" y="2047"/>
                  </a:lnTo>
                  <a:lnTo>
                    <a:pt x="20542" y="2028"/>
                  </a:lnTo>
                  <a:lnTo>
                    <a:pt x="19968" y="2047"/>
                  </a:lnTo>
                  <a:lnTo>
                    <a:pt x="19414" y="2104"/>
                  </a:lnTo>
                  <a:lnTo>
                    <a:pt x="19911" y="1932"/>
                  </a:lnTo>
                  <a:lnTo>
                    <a:pt x="20198" y="1856"/>
                  </a:lnTo>
                  <a:lnTo>
                    <a:pt x="20466" y="1779"/>
                  </a:lnTo>
                  <a:lnTo>
                    <a:pt x="20752" y="1741"/>
                  </a:lnTo>
                  <a:lnTo>
                    <a:pt x="21039" y="1684"/>
                  </a:lnTo>
                  <a:lnTo>
                    <a:pt x="21326" y="1665"/>
                  </a:lnTo>
                  <a:lnTo>
                    <a:pt x="21613" y="1665"/>
                  </a:lnTo>
                  <a:lnTo>
                    <a:pt x="21709" y="1645"/>
                  </a:lnTo>
                  <a:lnTo>
                    <a:pt x="21785" y="1626"/>
                  </a:lnTo>
                  <a:lnTo>
                    <a:pt x="21862" y="1588"/>
                  </a:lnTo>
                  <a:lnTo>
                    <a:pt x="21919" y="1531"/>
                  </a:lnTo>
                  <a:lnTo>
                    <a:pt x="21977" y="1473"/>
                  </a:lnTo>
                  <a:lnTo>
                    <a:pt x="22015" y="1397"/>
                  </a:lnTo>
                  <a:lnTo>
                    <a:pt x="22034" y="1320"/>
                  </a:lnTo>
                  <a:lnTo>
                    <a:pt x="22053" y="1225"/>
                  </a:lnTo>
                  <a:lnTo>
                    <a:pt x="22034" y="1148"/>
                  </a:lnTo>
                  <a:lnTo>
                    <a:pt x="22015" y="1072"/>
                  </a:lnTo>
                  <a:lnTo>
                    <a:pt x="21977" y="995"/>
                  </a:lnTo>
                  <a:lnTo>
                    <a:pt x="21919" y="938"/>
                  </a:lnTo>
                  <a:lnTo>
                    <a:pt x="21862" y="880"/>
                  </a:lnTo>
                  <a:lnTo>
                    <a:pt x="21785" y="842"/>
                  </a:lnTo>
                  <a:lnTo>
                    <a:pt x="21709" y="823"/>
                  </a:lnTo>
                  <a:lnTo>
                    <a:pt x="21613" y="804"/>
                  </a:lnTo>
                  <a:lnTo>
                    <a:pt x="21192" y="823"/>
                  </a:lnTo>
                  <a:lnTo>
                    <a:pt x="20752" y="861"/>
                  </a:lnTo>
                  <a:lnTo>
                    <a:pt x="20351" y="938"/>
                  </a:lnTo>
                  <a:lnTo>
                    <a:pt x="19949" y="1033"/>
                  </a:lnTo>
                  <a:lnTo>
                    <a:pt x="19567" y="1148"/>
                  </a:lnTo>
                  <a:lnTo>
                    <a:pt x="19184" y="1263"/>
                  </a:lnTo>
                  <a:lnTo>
                    <a:pt x="18840" y="1397"/>
                  </a:lnTo>
                  <a:lnTo>
                    <a:pt x="18495" y="1550"/>
                  </a:lnTo>
                  <a:lnTo>
                    <a:pt x="18840" y="1339"/>
                  </a:lnTo>
                  <a:lnTo>
                    <a:pt x="19184" y="1148"/>
                  </a:lnTo>
                  <a:lnTo>
                    <a:pt x="19567" y="976"/>
                  </a:lnTo>
                  <a:lnTo>
                    <a:pt x="19949" y="823"/>
                  </a:lnTo>
                  <a:lnTo>
                    <a:pt x="20026" y="804"/>
                  </a:lnTo>
                  <a:lnTo>
                    <a:pt x="20102" y="746"/>
                  </a:lnTo>
                  <a:lnTo>
                    <a:pt x="20159" y="689"/>
                  </a:lnTo>
                  <a:lnTo>
                    <a:pt x="20198" y="613"/>
                  </a:lnTo>
                  <a:lnTo>
                    <a:pt x="20217" y="536"/>
                  </a:lnTo>
                  <a:lnTo>
                    <a:pt x="20236" y="460"/>
                  </a:lnTo>
                  <a:lnTo>
                    <a:pt x="20236" y="383"/>
                  </a:lnTo>
                  <a:lnTo>
                    <a:pt x="20217" y="287"/>
                  </a:lnTo>
                  <a:lnTo>
                    <a:pt x="20179" y="211"/>
                  </a:lnTo>
                  <a:lnTo>
                    <a:pt x="20140" y="154"/>
                  </a:lnTo>
                  <a:lnTo>
                    <a:pt x="20083" y="96"/>
                  </a:lnTo>
                  <a:lnTo>
                    <a:pt x="20006" y="39"/>
                  </a:lnTo>
                  <a:lnTo>
                    <a:pt x="19930" y="20"/>
                  </a:lnTo>
                  <a:lnTo>
                    <a:pt x="1985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flipH="1">
              <a:off x="658375" y="1916510"/>
              <a:ext cx="759836" cy="450120"/>
            </a:xfrm>
            <a:custGeom>
              <a:avLst/>
              <a:gdLst/>
              <a:ahLst/>
              <a:cxnLst/>
              <a:rect l="l" t="t" r="r" b="b"/>
              <a:pathLst>
                <a:path w="22053" h="13064" fill="none" extrusionOk="0">
                  <a:moveTo>
                    <a:pt x="21690" y="2104"/>
                  </a:moveTo>
                  <a:lnTo>
                    <a:pt x="21690" y="2104"/>
                  </a:lnTo>
                  <a:lnTo>
                    <a:pt x="21403" y="2066"/>
                  </a:lnTo>
                  <a:lnTo>
                    <a:pt x="21116" y="2047"/>
                  </a:lnTo>
                  <a:lnTo>
                    <a:pt x="20542" y="2028"/>
                  </a:lnTo>
                  <a:lnTo>
                    <a:pt x="19968" y="2047"/>
                  </a:lnTo>
                  <a:lnTo>
                    <a:pt x="19414" y="2104"/>
                  </a:lnTo>
                  <a:lnTo>
                    <a:pt x="19414" y="2104"/>
                  </a:lnTo>
                  <a:lnTo>
                    <a:pt x="19911" y="1932"/>
                  </a:lnTo>
                  <a:lnTo>
                    <a:pt x="20198" y="1856"/>
                  </a:lnTo>
                  <a:lnTo>
                    <a:pt x="20466" y="1779"/>
                  </a:lnTo>
                  <a:lnTo>
                    <a:pt x="20752" y="1741"/>
                  </a:lnTo>
                  <a:lnTo>
                    <a:pt x="21039" y="1684"/>
                  </a:lnTo>
                  <a:lnTo>
                    <a:pt x="21326" y="1665"/>
                  </a:lnTo>
                  <a:lnTo>
                    <a:pt x="21613" y="1665"/>
                  </a:lnTo>
                  <a:lnTo>
                    <a:pt x="21613" y="1665"/>
                  </a:lnTo>
                  <a:lnTo>
                    <a:pt x="21709" y="1645"/>
                  </a:lnTo>
                  <a:lnTo>
                    <a:pt x="21785" y="1626"/>
                  </a:lnTo>
                  <a:lnTo>
                    <a:pt x="21862" y="1588"/>
                  </a:lnTo>
                  <a:lnTo>
                    <a:pt x="21919" y="1531"/>
                  </a:lnTo>
                  <a:lnTo>
                    <a:pt x="21977" y="1473"/>
                  </a:lnTo>
                  <a:lnTo>
                    <a:pt x="22015" y="1397"/>
                  </a:lnTo>
                  <a:lnTo>
                    <a:pt x="22034" y="1320"/>
                  </a:lnTo>
                  <a:lnTo>
                    <a:pt x="22053" y="1225"/>
                  </a:lnTo>
                  <a:lnTo>
                    <a:pt x="22053" y="1225"/>
                  </a:lnTo>
                  <a:lnTo>
                    <a:pt x="22034" y="1148"/>
                  </a:lnTo>
                  <a:lnTo>
                    <a:pt x="22015" y="1072"/>
                  </a:lnTo>
                  <a:lnTo>
                    <a:pt x="21977" y="995"/>
                  </a:lnTo>
                  <a:lnTo>
                    <a:pt x="21919" y="938"/>
                  </a:lnTo>
                  <a:lnTo>
                    <a:pt x="21862" y="880"/>
                  </a:lnTo>
                  <a:lnTo>
                    <a:pt x="21785" y="842"/>
                  </a:lnTo>
                  <a:lnTo>
                    <a:pt x="21709" y="823"/>
                  </a:lnTo>
                  <a:lnTo>
                    <a:pt x="21613" y="804"/>
                  </a:lnTo>
                  <a:lnTo>
                    <a:pt x="21613" y="804"/>
                  </a:lnTo>
                  <a:lnTo>
                    <a:pt x="21192" y="823"/>
                  </a:lnTo>
                  <a:lnTo>
                    <a:pt x="20752" y="861"/>
                  </a:lnTo>
                  <a:lnTo>
                    <a:pt x="20351" y="938"/>
                  </a:lnTo>
                  <a:lnTo>
                    <a:pt x="19949" y="1033"/>
                  </a:lnTo>
                  <a:lnTo>
                    <a:pt x="19567" y="1148"/>
                  </a:lnTo>
                  <a:lnTo>
                    <a:pt x="19184" y="1263"/>
                  </a:lnTo>
                  <a:lnTo>
                    <a:pt x="18840" y="1397"/>
                  </a:lnTo>
                  <a:lnTo>
                    <a:pt x="18495" y="1550"/>
                  </a:lnTo>
                  <a:lnTo>
                    <a:pt x="18495" y="1550"/>
                  </a:lnTo>
                  <a:lnTo>
                    <a:pt x="18840" y="1339"/>
                  </a:lnTo>
                  <a:lnTo>
                    <a:pt x="19184" y="1148"/>
                  </a:lnTo>
                  <a:lnTo>
                    <a:pt x="19567" y="976"/>
                  </a:lnTo>
                  <a:lnTo>
                    <a:pt x="19949" y="823"/>
                  </a:lnTo>
                  <a:lnTo>
                    <a:pt x="19949" y="823"/>
                  </a:lnTo>
                  <a:lnTo>
                    <a:pt x="20026" y="804"/>
                  </a:lnTo>
                  <a:lnTo>
                    <a:pt x="20102" y="746"/>
                  </a:lnTo>
                  <a:lnTo>
                    <a:pt x="20159" y="689"/>
                  </a:lnTo>
                  <a:lnTo>
                    <a:pt x="20198" y="613"/>
                  </a:lnTo>
                  <a:lnTo>
                    <a:pt x="20217" y="536"/>
                  </a:lnTo>
                  <a:lnTo>
                    <a:pt x="20236" y="460"/>
                  </a:lnTo>
                  <a:lnTo>
                    <a:pt x="20236" y="383"/>
                  </a:lnTo>
                  <a:lnTo>
                    <a:pt x="20217" y="287"/>
                  </a:lnTo>
                  <a:lnTo>
                    <a:pt x="20217" y="287"/>
                  </a:lnTo>
                  <a:lnTo>
                    <a:pt x="20179" y="211"/>
                  </a:lnTo>
                  <a:lnTo>
                    <a:pt x="20140" y="154"/>
                  </a:lnTo>
                  <a:lnTo>
                    <a:pt x="20083" y="96"/>
                  </a:lnTo>
                  <a:lnTo>
                    <a:pt x="20006" y="39"/>
                  </a:lnTo>
                  <a:lnTo>
                    <a:pt x="19930" y="20"/>
                  </a:lnTo>
                  <a:lnTo>
                    <a:pt x="19853" y="1"/>
                  </a:lnTo>
                  <a:lnTo>
                    <a:pt x="19758" y="1"/>
                  </a:lnTo>
                  <a:lnTo>
                    <a:pt x="19681" y="20"/>
                  </a:lnTo>
                  <a:lnTo>
                    <a:pt x="19681" y="20"/>
                  </a:lnTo>
                  <a:lnTo>
                    <a:pt x="19394" y="115"/>
                  </a:lnTo>
                  <a:lnTo>
                    <a:pt x="19108" y="230"/>
                  </a:lnTo>
                  <a:lnTo>
                    <a:pt x="18840" y="364"/>
                  </a:lnTo>
                  <a:lnTo>
                    <a:pt x="18572" y="498"/>
                  </a:lnTo>
                  <a:lnTo>
                    <a:pt x="18323" y="651"/>
                  </a:lnTo>
                  <a:lnTo>
                    <a:pt x="18075" y="804"/>
                  </a:lnTo>
                  <a:lnTo>
                    <a:pt x="17616" y="1129"/>
                  </a:lnTo>
                  <a:lnTo>
                    <a:pt x="17214" y="1454"/>
                  </a:lnTo>
                  <a:lnTo>
                    <a:pt x="16831" y="1798"/>
                  </a:lnTo>
                  <a:lnTo>
                    <a:pt x="16506" y="2143"/>
                  </a:lnTo>
                  <a:lnTo>
                    <a:pt x="16219" y="2449"/>
                  </a:lnTo>
                  <a:lnTo>
                    <a:pt x="16219" y="2449"/>
                  </a:lnTo>
                  <a:lnTo>
                    <a:pt x="16124" y="2009"/>
                  </a:lnTo>
                  <a:lnTo>
                    <a:pt x="16047" y="1779"/>
                  </a:lnTo>
                  <a:lnTo>
                    <a:pt x="15971" y="1550"/>
                  </a:lnTo>
                  <a:lnTo>
                    <a:pt x="15875" y="1359"/>
                  </a:lnTo>
                  <a:lnTo>
                    <a:pt x="15818" y="1282"/>
                  </a:lnTo>
                  <a:lnTo>
                    <a:pt x="15760" y="1225"/>
                  </a:lnTo>
                  <a:lnTo>
                    <a:pt x="15684" y="1167"/>
                  </a:lnTo>
                  <a:lnTo>
                    <a:pt x="15607" y="1129"/>
                  </a:lnTo>
                  <a:lnTo>
                    <a:pt x="15531" y="1110"/>
                  </a:lnTo>
                  <a:lnTo>
                    <a:pt x="15454" y="1110"/>
                  </a:lnTo>
                  <a:lnTo>
                    <a:pt x="15454" y="1110"/>
                  </a:lnTo>
                  <a:lnTo>
                    <a:pt x="15340" y="1110"/>
                  </a:lnTo>
                  <a:lnTo>
                    <a:pt x="15244" y="1148"/>
                  </a:lnTo>
                  <a:lnTo>
                    <a:pt x="15167" y="1186"/>
                  </a:lnTo>
                  <a:lnTo>
                    <a:pt x="15129" y="1225"/>
                  </a:lnTo>
                  <a:lnTo>
                    <a:pt x="15091" y="1282"/>
                  </a:lnTo>
                  <a:lnTo>
                    <a:pt x="15053" y="1339"/>
                  </a:lnTo>
                  <a:lnTo>
                    <a:pt x="15053" y="1473"/>
                  </a:lnTo>
                  <a:lnTo>
                    <a:pt x="15072" y="1607"/>
                  </a:lnTo>
                  <a:lnTo>
                    <a:pt x="15129" y="1760"/>
                  </a:lnTo>
                  <a:lnTo>
                    <a:pt x="15167" y="1913"/>
                  </a:lnTo>
                  <a:lnTo>
                    <a:pt x="15206" y="2047"/>
                  </a:lnTo>
                  <a:lnTo>
                    <a:pt x="15206" y="2047"/>
                  </a:lnTo>
                  <a:lnTo>
                    <a:pt x="15225" y="2181"/>
                  </a:lnTo>
                  <a:lnTo>
                    <a:pt x="15206" y="2296"/>
                  </a:lnTo>
                  <a:lnTo>
                    <a:pt x="15187" y="2430"/>
                  </a:lnTo>
                  <a:lnTo>
                    <a:pt x="15129" y="2544"/>
                  </a:lnTo>
                  <a:lnTo>
                    <a:pt x="15072" y="2640"/>
                  </a:lnTo>
                  <a:lnTo>
                    <a:pt x="15014" y="2755"/>
                  </a:lnTo>
                  <a:lnTo>
                    <a:pt x="14861" y="2927"/>
                  </a:lnTo>
                  <a:lnTo>
                    <a:pt x="14689" y="3080"/>
                  </a:lnTo>
                  <a:lnTo>
                    <a:pt x="14555" y="3214"/>
                  </a:lnTo>
                  <a:lnTo>
                    <a:pt x="14402" y="3309"/>
                  </a:lnTo>
                  <a:lnTo>
                    <a:pt x="14402" y="3309"/>
                  </a:lnTo>
                  <a:lnTo>
                    <a:pt x="13542" y="3845"/>
                  </a:lnTo>
                  <a:lnTo>
                    <a:pt x="12585" y="4438"/>
                  </a:lnTo>
                  <a:lnTo>
                    <a:pt x="10462" y="5662"/>
                  </a:lnTo>
                  <a:lnTo>
                    <a:pt x="8339" y="6905"/>
                  </a:lnTo>
                  <a:lnTo>
                    <a:pt x="7364" y="7479"/>
                  </a:lnTo>
                  <a:lnTo>
                    <a:pt x="6503" y="8015"/>
                  </a:lnTo>
                  <a:lnTo>
                    <a:pt x="6503" y="8015"/>
                  </a:lnTo>
                  <a:lnTo>
                    <a:pt x="6216" y="8168"/>
                  </a:lnTo>
                  <a:lnTo>
                    <a:pt x="5929" y="8301"/>
                  </a:lnTo>
                  <a:lnTo>
                    <a:pt x="5662" y="8397"/>
                  </a:lnTo>
                  <a:lnTo>
                    <a:pt x="5394" y="8454"/>
                  </a:lnTo>
                  <a:lnTo>
                    <a:pt x="5126" y="8493"/>
                  </a:lnTo>
                  <a:lnTo>
                    <a:pt x="4858" y="8493"/>
                  </a:lnTo>
                  <a:lnTo>
                    <a:pt x="4591" y="8474"/>
                  </a:lnTo>
                  <a:lnTo>
                    <a:pt x="4323" y="8435"/>
                  </a:lnTo>
                  <a:lnTo>
                    <a:pt x="4323" y="8435"/>
                  </a:lnTo>
                  <a:lnTo>
                    <a:pt x="3959" y="8359"/>
                  </a:lnTo>
                  <a:lnTo>
                    <a:pt x="3596" y="8244"/>
                  </a:lnTo>
                  <a:lnTo>
                    <a:pt x="2774" y="7976"/>
                  </a:lnTo>
                  <a:lnTo>
                    <a:pt x="2774" y="7976"/>
                  </a:lnTo>
                  <a:lnTo>
                    <a:pt x="1951" y="7670"/>
                  </a:lnTo>
                  <a:lnTo>
                    <a:pt x="1951" y="7670"/>
                  </a:lnTo>
                  <a:lnTo>
                    <a:pt x="1607" y="8263"/>
                  </a:lnTo>
                  <a:lnTo>
                    <a:pt x="1301" y="8837"/>
                  </a:lnTo>
                  <a:lnTo>
                    <a:pt x="1014" y="9392"/>
                  </a:lnTo>
                  <a:lnTo>
                    <a:pt x="765" y="9927"/>
                  </a:lnTo>
                  <a:lnTo>
                    <a:pt x="536" y="10444"/>
                  </a:lnTo>
                  <a:lnTo>
                    <a:pt x="325" y="10941"/>
                  </a:lnTo>
                  <a:lnTo>
                    <a:pt x="153" y="11419"/>
                  </a:lnTo>
                  <a:lnTo>
                    <a:pt x="0" y="11878"/>
                  </a:lnTo>
                  <a:lnTo>
                    <a:pt x="0" y="11878"/>
                  </a:lnTo>
                  <a:lnTo>
                    <a:pt x="1243" y="12280"/>
                  </a:lnTo>
                  <a:lnTo>
                    <a:pt x="1243" y="12280"/>
                  </a:lnTo>
                  <a:lnTo>
                    <a:pt x="2161" y="12586"/>
                  </a:lnTo>
                  <a:lnTo>
                    <a:pt x="2621" y="12720"/>
                  </a:lnTo>
                  <a:lnTo>
                    <a:pt x="3099" y="12854"/>
                  </a:lnTo>
                  <a:lnTo>
                    <a:pt x="3099" y="12854"/>
                  </a:lnTo>
                  <a:lnTo>
                    <a:pt x="3443" y="12949"/>
                  </a:lnTo>
                  <a:lnTo>
                    <a:pt x="3787" y="13007"/>
                  </a:lnTo>
                  <a:lnTo>
                    <a:pt x="4132" y="13045"/>
                  </a:lnTo>
                  <a:lnTo>
                    <a:pt x="4476" y="13064"/>
                  </a:lnTo>
                  <a:lnTo>
                    <a:pt x="4820" y="13045"/>
                  </a:lnTo>
                  <a:lnTo>
                    <a:pt x="5145" y="12987"/>
                  </a:lnTo>
                  <a:lnTo>
                    <a:pt x="5490" y="12892"/>
                  </a:lnTo>
                  <a:lnTo>
                    <a:pt x="5643" y="12815"/>
                  </a:lnTo>
                  <a:lnTo>
                    <a:pt x="5815" y="12739"/>
                  </a:lnTo>
                  <a:lnTo>
                    <a:pt x="5815" y="12739"/>
                  </a:lnTo>
                  <a:lnTo>
                    <a:pt x="6102" y="12586"/>
                  </a:lnTo>
                  <a:lnTo>
                    <a:pt x="6388" y="12395"/>
                  </a:lnTo>
                  <a:lnTo>
                    <a:pt x="6981" y="11993"/>
                  </a:lnTo>
                  <a:lnTo>
                    <a:pt x="7574" y="11553"/>
                  </a:lnTo>
                  <a:lnTo>
                    <a:pt x="8110" y="11132"/>
                  </a:lnTo>
                  <a:lnTo>
                    <a:pt x="8110" y="11132"/>
                  </a:lnTo>
                  <a:lnTo>
                    <a:pt x="9334" y="10138"/>
                  </a:lnTo>
                  <a:lnTo>
                    <a:pt x="10386" y="9277"/>
                  </a:lnTo>
                  <a:lnTo>
                    <a:pt x="11285" y="8493"/>
                  </a:lnTo>
                  <a:lnTo>
                    <a:pt x="12107" y="7785"/>
                  </a:lnTo>
                  <a:lnTo>
                    <a:pt x="13714" y="6351"/>
                  </a:lnTo>
                  <a:lnTo>
                    <a:pt x="14594" y="5566"/>
                  </a:lnTo>
                  <a:lnTo>
                    <a:pt x="15607" y="4706"/>
                  </a:lnTo>
                  <a:lnTo>
                    <a:pt x="15607" y="4706"/>
                  </a:lnTo>
                  <a:lnTo>
                    <a:pt x="15760" y="4591"/>
                  </a:lnTo>
                  <a:lnTo>
                    <a:pt x="15913" y="4476"/>
                  </a:lnTo>
                  <a:lnTo>
                    <a:pt x="16258" y="4285"/>
                  </a:lnTo>
                  <a:lnTo>
                    <a:pt x="16621" y="4132"/>
                  </a:lnTo>
                  <a:lnTo>
                    <a:pt x="16946" y="3998"/>
                  </a:lnTo>
                  <a:lnTo>
                    <a:pt x="17271" y="3902"/>
                  </a:lnTo>
                  <a:lnTo>
                    <a:pt x="17520" y="3826"/>
                  </a:lnTo>
                  <a:lnTo>
                    <a:pt x="17769" y="3768"/>
                  </a:lnTo>
                  <a:lnTo>
                    <a:pt x="17769" y="3768"/>
                  </a:lnTo>
                  <a:lnTo>
                    <a:pt x="18132" y="3768"/>
                  </a:lnTo>
                  <a:lnTo>
                    <a:pt x="18495" y="3768"/>
                  </a:lnTo>
                  <a:lnTo>
                    <a:pt x="18897" y="3788"/>
                  </a:lnTo>
                  <a:lnTo>
                    <a:pt x="19280" y="3826"/>
                  </a:lnTo>
                  <a:lnTo>
                    <a:pt x="19700" y="3883"/>
                  </a:lnTo>
                  <a:lnTo>
                    <a:pt x="20102" y="3979"/>
                  </a:lnTo>
                  <a:lnTo>
                    <a:pt x="20504" y="4094"/>
                  </a:lnTo>
                  <a:lnTo>
                    <a:pt x="20905" y="4247"/>
                  </a:lnTo>
                  <a:lnTo>
                    <a:pt x="20905" y="4247"/>
                  </a:lnTo>
                  <a:lnTo>
                    <a:pt x="21001" y="4285"/>
                  </a:lnTo>
                  <a:lnTo>
                    <a:pt x="21078" y="4285"/>
                  </a:lnTo>
                  <a:lnTo>
                    <a:pt x="21078" y="4285"/>
                  </a:lnTo>
                  <a:lnTo>
                    <a:pt x="21192" y="4266"/>
                  </a:lnTo>
                  <a:lnTo>
                    <a:pt x="21307" y="4227"/>
                  </a:lnTo>
                  <a:lnTo>
                    <a:pt x="21403" y="4132"/>
                  </a:lnTo>
                  <a:lnTo>
                    <a:pt x="21479" y="4036"/>
                  </a:lnTo>
                  <a:lnTo>
                    <a:pt x="21479" y="4036"/>
                  </a:lnTo>
                  <a:lnTo>
                    <a:pt x="21498" y="3960"/>
                  </a:lnTo>
                  <a:lnTo>
                    <a:pt x="21498" y="3864"/>
                  </a:lnTo>
                  <a:lnTo>
                    <a:pt x="21498" y="3788"/>
                  </a:lnTo>
                  <a:lnTo>
                    <a:pt x="21479" y="3711"/>
                  </a:lnTo>
                  <a:lnTo>
                    <a:pt x="21441" y="3635"/>
                  </a:lnTo>
                  <a:lnTo>
                    <a:pt x="21384" y="3577"/>
                  </a:lnTo>
                  <a:lnTo>
                    <a:pt x="21326" y="3520"/>
                  </a:lnTo>
                  <a:lnTo>
                    <a:pt x="21250" y="3462"/>
                  </a:lnTo>
                  <a:lnTo>
                    <a:pt x="21250" y="3462"/>
                  </a:lnTo>
                  <a:lnTo>
                    <a:pt x="20791" y="3290"/>
                  </a:lnTo>
                  <a:lnTo>
                    <a:pt x="20313" y="3137"/>
                  </a:lnTo>
                  <a:lnTo>
                    <a:pt x="19834" y="3042"/>
                  </a:lnTo>
                  <a:lnTo>
                    <a:pt x="19375" y="2965"/>
                  </a:lnTo>
                  <a:lnTo>
                    <a:pt x="19375" y="2965"/>
                  </a:lnTo>
                  <a:lnTo>
                    <a:pt x="19911" y="2908"/>
                  </a:lnTo>
                  <a:lnTo>
                    <a:pt x="20466" y="2870"/>
                  </a:lnTo>
                  <a:lnTo>
                    <a:pt x="21001" y="2889"/>
                  </a:lnTo>
                  <a:lnTo>
                    <a:pt x="21288" y="2908"/>
                  </a:lnTo>
                  <a:lnTo>
                    <a:pt x="21556" y="2946"/>
                  </a:lnTo>
                  <a:lnTo>
                    <a:pt x="21556" y="2946"/>
                  </a:lnTo>
                  <a:lnTo>
                    <a:pt x="21632" y="2946"/>
                  </a:lnTo>
                  <a:lnTo>
                    <a:pt x="21728" y="2946"/>
                  </a:lnTo>
                  <a:lnTo>
                    <a:pt x="21804" y="2908"/>
                  </a:lnTo>
                  <a:lnTo>
                    <a:pt x="21862" y="2870"/>
                  </a:lnTo>
                  <a:lnTo>
                    <a:pt x="21938" y="2812"/>
                  </a:lnTo>
                  <a:lnTo>
                    <a:pt x="21977" y="2755"/>
                  </a:lnTo>
                  <a:lnTo>
                    <a:pt x="22015" y="2678"/>
                  </a:lnTo>
                  <a:lnTo>
                    <a:pt x="22034" y="2602"/>
                  </a:lnTo>
                  <a:lnTo>
                    <a:pt x="22034" y="2602"/>
                  </a:lnTo>
                  <a:lnTo>
                    <a:pt x="22053" y="2506"/>
                  </a:lnTo>
                  <a:lnTo>
                    <a:pt x="22034" y="2430"/>
                  </a:lnTo>
                  <a:lnTo>
                    <a:pt x="22015" y="2353"/>
                  </a:lnTo>
                  <a:lnTo>
                    <a:pt x="21957" y="2277"/>
                  </a:lnTo>
                  <a:lnTo>
                    <a:pt x="21919" y="2219"/>
                  </a:lnTo>
                  <a:lnTo>
                    <a:pt x="21843" y="2162"/>
                  </a:lnTo>
                  <a:lnTo>
                    <a:pt x="21766" y="2124"/>
                  </a:lnTo>
                  <a:lnTo>
                    <a:pt x="21690" y="21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flipH="1">
              <a:off x="1287041" y="2180787"/>
              <a:ext cx="131170" cy="158838"/>
            </a:xfrm>
            <a:custGeom>
              <a:avLst/>
              <a:gdLst/>
              <a:ahLst/>
              <a:cxnLst/>
              <a:rect l="l" t="t" r="r" b="b"/>
              <a:pathLst>
                <a:path w="3807" h="4610" extrusionOk="0">
                  <a:moveTo>
                    <a:pt x="1282" y="4610"/>
                  </a:moveTo>
                  <a:lnTo>
                    <a:pt x="1282" y="4610"/>
                  </a:lnTo>
                  <a:lnTo>
                    <a:pt x="1282" y="4610"/>
                  </a:lnTo>
                  <a:lnTo>
                    <a:pt x="1282" y="4610"/>
                  </a:lnTo>
                  <a:lnTo>
                    <a:pt x="1282" y="4610"/>
                  </a:lnTo>
                  <a:close/>
                  <a:moveTo>
                    <a:pt x="1243" y="4610"/>
                  </a:moveTo>
                  <a:lnTo>
                    <a:pt x="1243" y="4610"/>
                  </a:lnTo>
                  <a:lnTo>
                    <a:pt x="1263" y="4610"/>
                  </a:lnTo>
                  <a:lnTo>
                    <a:pt x="1263" y="4610"/>
                  </a:lnTo>
                  <a:lnTo>
                    <a:pt x="1243" y="4610"/>
                  </a:lnTo>
                  <a:close/>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0" y="4208"/>
                  </a:lnTo>
                  <a:lnTo>
                    <a:pt x="153" y="3749"/>
                  </a:lnTo>
                  <a:lnTo>
                    <a:pt x="325" y="3271"/>
                  </a:lnTo>
                  <a:lnTo>
                    <a:pt x="536" y="2774"/>
                  </a:lnTo>
                  <a:lnTo>
                    <a:pt x="765" y="2257"/>
                  </a:lnTo>
                  <a:lnTo>
                    <a:pt x="1014" y="1722"/>
                  </a:lnTo>
                  <a:lnTo>
                    <a:pt x="1301" y="1167"/>
                  </a:lnTo>
                  <a:lnTo>
                    <a:pt x="1607" y="593"/>
                  </a:lnTo>
                  <a:lnTo>
                    <a:pt x="1951" y="0"/>
                  </a:lnTo>
                  <a:lnTo>
                    <a:pt x="1951" y="0"/>
                  </a:lnTo>
                  <a:lnTo>
                    <a:pt x="2774" y="306"/>
                  </a:lnTo>
                  <a:lnTo>
                    <a:pt x="2774" y="306"/>
                  </a:lnTo>
                  <a:lnTo>
                    <a:pt x="3309" y="478"/>
                  </a:lnTo>
                  <a:lnTo>
                    <a:pt x="3806" y="631"/>
                  </a:lnTo>
                  <a:lnTo>
                    <a:pt x="3806" y="631"/>
                  </a:lnTo>
                  <a:lnTo>
                    <a:pt x="3806" y="631"/>
                  </a:lnTo>
                  <a:lnTo>
                    <a:pt x="3806" y="631"/>
                  </a:lnTo>
                  <a:lnTo>
                    <a:pt x="3309" y="478"/>
                  </a:lnTo>
                  <a:lnTo>
                    <a:pt x="2774" y="306"/>
                  </a:lnTo>
                  <a:lnTo>
                    <a:pt x="2774" y="306"/>
                  </a:lnTo>
                  <a:lnTo>
                    <a:pt x="1951" y="0"/>
                  </a:lnTo>
                  <a:close/>
                </a:path>
              </a:pathLst>
            </a:custGeom>
            <a:solidFill>
              <a:srgbClr val="7A3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6"/>
            <p:cNvSpPr/>
            <p:nvPr/>
          </p:nvSpPr>
          <p:spPr>
            <a:xfrm flipH="1">
              <a:off x="1374038" y="2339595"/>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6"/>
            <p:cNvSpPr/>
            <p:nvPr/>
          </p:nvSpPr>
          <p:spPr>
            <a:xfrm flipH="1">
              <a:off x="1374693" y="2339595"/>
              <a:ext cx="689" cy="34"/>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6"/>
            <p:cNvSpPr/>
            <p:nvPr/>
          </p:nvSpPr>
          <p:spPr>
            <a:xfrm flipH="1">
              <a:off x="1287041" y="2180787"/>
              <a:ext cx="131170" cy="145021"/>
            </a:xfrm>
            <a:custGeom>
              <a:avLst/>
              <a:gdLst/>
              <a:ahLst/>
              <a:cxnLst/>
              <a:rect l="l" t="t" r="r" b="b"/>
              <a:pathLst>
                <a:path w="3807" h="4209" fill="none" extrusionOk="0">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0" y="4208"/>
                  </a:lnTo>
                  <a:lnTo>
                    <a:pt x="153" y="3749"/>
                  </a:lnTo>
                  <a:lnTo>
                    <a:pt x="325" y="3271"/>
                  </a:lnTo>
                  <a:lnTo>
                    <a:pt x="536" y="2774"/>
                  </a:lnTo>
                  <a:lnTo>
                    <a:pt x="765" y="2257"/>
                  </a:lnTo>
                  <a:lnTo>
                    <a:pt x="1014" y="1722"/>
                  </a:lnTo>
                  <a:lnTo>
                    <a:pt x="1301" y="1167"/>
                  </a:lnTo>
                  <a:lnTo>
                    <a:pt x="1607" y="593"/>
                  </a:lnTo>
                  <a:lnTo>
                    <a:pt x="1951" y="0"/>
                  </a:lnTo>
                  <a:lnTo>
                    <a:pt x="1951" y="0"/>
                  </a:lnTo>
                  <a:lnTo>
                    <a:pt x="2774" y="306"/>
                  </a:lnTo>
                  <a:lnTo>
                    <a:pt x="2774" y="306"/>
                  </a:lnTo>
                  <a:lnTo>
                    <a:pt x="3309" y="478"/>
                  </a:lnTo>
                  <a:lnTo>
                    <a:pt x="3806" y="631"/>
                  </a:lnTo>
                  <a:lnTo>
                    <a:pt x="3806" y="631"/>
                  </a:lnTo>
                  <a:lnTo>
                    <a:pt x="3806" y="631"/>
                  </a:lnTo>
                  <a:lnTo>
                    <a:pt x="3806" y="631"/>
                  </a:lnTo>
                  <a:lnTo>
                    <a:pt x="3309" y="478"/>
                  </a:lnTo>
                  <a:lnTo>
                    <a:pt x="2774" y="306"/>
                  </a:lnTo>
                  <a:lnTo>
                    <a:pt x="2774" y="306"/>
                  </a:lnTo>
                  <a:lnTo>
                    <a:pt x="19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6"/>
            <p:cNvSpPr/>
            <p:nvPr/>
          </p:nvSpPr>
          <p:spPr>
            <a:xfrm flipH="1">
              <a:off x="1287041" y="2180787"/>
              <a:ext cx="131170" cy="166762"/>
            </a:xfrm>
            <a:custGeom>
              <a:avLst/>
              <a:gdLst/>
              <a:ahLst/>
              <a:cxnLst/>
              <a:rect l="l" t="t" r="r" b="b"/>
              <a:pathLst>
                <a:path w="3807" h="4840" extrusionOk="0">
                  <a:moveTo>
                    <a:pt x="1951" y="0"/>
                  </a:moveTo>
                  <a:lnTo>
                    <a:pt x="1607" y="593"/>
                  </a:lnTo>
                  <a:lnTo>
                    <a:pt x="1301" y="1167"/>
                  </a:lnTo>
                  <a:lnTo>
                    <a:pt x="1014" y="1722"/>
                  </a:lnTo>
                  <a:lnTo>
                    <a:pt x="765" y="2257"/>
                  </a:lnTo>
                  <a:lnTo>
                    <a:pt x="536" y="2774"/>
                  </a:lnTo>
                  <a:lnTo>
                    <a:pt x="325" y="3271"/>
                  </a:lnTo>
                  <a:lnTo>
                    <a:pt x="153" y="3749"/>
                  </a:lnTo>
                  <a:lnTo>
                    <a:pt x="0" y="4208"/>
                  </a:lnTo>
                  <a:lnTo>
                    <a:pt x="1243" y="4610"/>
                  </a:lnTo>
                  <a:lnTo>
                    <a:pt x="1282" y="4610"/>
                  </a:lnTo>
                  <a:lnTo>
                    <a:pt x="1932" y="4839"/>
                  </a:lnTo>
                  <a:lnTo>
                    <a:pt x="2104" y="4285"/>
                  </a:lnTo>
                  <a:lnTo>
                    <a:pt x="2295" y="3749"/>
                  </a:lnTo>
                  <a:lnTo>
                    <a:pt x="2506" y="3194"/>
                  </a:lnTo>
                  <a:lnTo>
                    <a:pt x="2735" y="2678"/>
                  </a:lnTo>
                  <a:lnTo>
                    <a:pt x="2984" y="2162"/>
                  </a:lnTo>
                  <a:lnTo>
                    <a:pt x="3233" y="1645"/>
                  </a:lnTo>
                  <a:lnTo>
                    <a:pt x="3519" y="1129"/>
                  </a:lnTo>
                  <a:lnTo>
                    <a:pt x="3806" y="631"/>
                  </a:lnTo>
                  <a:lnTo>
                    <a:pt x="3309" y="478"/>
                  </a:lnTo>
                  <a:lnTo>
                    <a:pt x="2774" y="306"/>
                  </a:lnTo>
                  <a:lnTo>
                    <a:pt x="195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6"/>
            <p:cNvSpPr/>
            <p:nvPr/>
          </p:nvSpPr>
          <p:spPr>
            <a:xfrm flipH="1">
              <a:off x="1287041" y="2180787"/>
              <a:ext cx="131170" cy="166762"/>
            </a:xfrm>
            <a:custGeom>
              <a:avLst/>
              <a:gdLst/>
              <a:ahLst/>
              <a:cxnLst/>
              <a:rect l="l" t="t" r="r" b="b"/>
              <a:pathLst>
                <a:path w="3807" h="4840" fill="none" extrusionOk="0">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1243" y="4610"/>
                  </a:lnTo>
                  <a:lnTo>
                    <a:pt x="1243" y="4610"/>
                  </a:lnTo>
                  <a:lnTo>
                    <a:pt x="1243" y="4610"/>
                  </a:lnTo>
                  <a:lnTo>
                    <a:pt x="1263" y="4610"/>
                  </a:lnTo>
                  <a:lnTo>
                    <a:pt x="1263" y="4610"/>
                  </a:lnTo>
                  <a:lnTo>
                    <a:pt x="1282" y="4610"/>
                  </a:lnTo>
                  <a:lnTo>
                    <a:pt x="1282" y="4610"/>
                  </a:lnTo>
                  <a:lnTo>
                    <a:pt x="1282" y="4610"/>
                  </a:lnTo>
                  <a:lnTo>
                    <a:pt x="1282" y="4610"/>
                  </a:lnTo>
                  <a:lnTo>
                    <a:pt x="1932" y="4839"/>
                  </a:lnTo>
                  <a:lnTo>
                    <a:pt x="1932" y="4839"/>
                  </a:lnTo>
                  <a:lnTo>
                    <a:pt x="2104" y="4285"/>
                  </a:lnTo>
                  <a:lnTo>
                    <a:pt x="2295" y="3749"/>
                  </a:lnTo>
                  <a:lnTo>
                    <a:pt x="2506" y="3194"/>
                  </a:lnTo>
                  <a:lnTo>
                    <a:pt x="2735" y="2678"/>
                  </a:lnTo>
                  <a:lnTo>
                    <a:pt x="2984" y="2162"/>
                  </a:lnTo>
                  <a:lnTo>
                    <a:pt x="3233" y="1645"/>
                  </a:lnTo>
                  <a:lnTo>
                    <a:pt x="3519" y="1129"/>
                  </a:lnTo>
                  <a:lnTo>
                    <a:pt x="3806" y="631"/>
                  </a:lnTo>
                  <a:lnTo>
                    <a:pt x="3806" y="631"/>
                  </a:lnTo>
                  <a:lnTo>
                    <a:pt x="3309" y="478"/>
                  </a:lnTo>
                  <a:lnTo>
                    <a:pt x="2774" y="306"/>
                  </a:lnTo>
                  <a:lnTo>
                    <a:pt x="2774" y="306"/>
                  </a:lnTo>
                  <a:lnTo>
                    <a:pt x="19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36"/>
          <p:cNvGrpSpPr/>
          <p:nvPr/>
        </p:nvGrpSpPr>
        <p:grpSpPr>
          <a:xfrm>
            <a:off x="400256" y="849948"/>
            <a:ext cx="705772" cy="690545"/>
            <a:chOff x="420325" y="514288"/>
            <a:chExt cx="821525" cy="803800"/>
          </a:xfrm>
        </p:grpSpPr>
        <p:sp>
          <p:nvSpPr>
            <p:cNvPr id="1921" name="Google Shape;1921;p36"/>
            <p:cNvSpPr/>
            <p:nvPr/>
          </p:nvSpPr>
          <p:spPr>
            <a:xfrm>
              <a:off x="420325" y="514288"/>
              <a:ext cx="821525" cy="803800"/>
            </a:xfrm>
            <a:custGeom>
              <a:avLst/>
              <a:gdLst/>
              <a:ahLst/>
              <a:cxnLst/>
              <a:rect l="l" t="t" r="r" b="b"/>
              <a:pathLst>
                <a:path w="32861" h="32152" extrusionOk="0">
                  <a:moveTo>
                    <a:pt x="15761" y="0"/>
                  </a:moveTo>
                  <a:lnTo>
                    <a:pt x="14958" y="19"/>
                  </a:lnTo>
                  <a:lnTo>
                    <a:pt x="14135" y="96"/>
                  </a:lnTo>
                  <a:lnTo>
                    <a:pt x="13351" y="230"/>
                  </a:lnTo>
                  <a:lnTo>
                    <a:pt x="12567" y="383"/>
                  </a:lnTo>
                  <a:lnTo>
                    <a:pt x="11802" y="574"/>
                  </a:lnTo>
                  <a:lnTo>
                    <a:pt x="11037" y="803"/>
                  </a:lnTo>
                  <a:lnTo>
                    <a:pt x="10310" y="1071"/>
                  </a:lnTo>
                  <a:lnTo>
                    <a:pt x="9583" y="1358"/>
                  </a:lnTo>
                  <a:lnTo>
                    <a:pt x="8876" y="1702"/>
                  </a:lnTo>
                  <a:lnTo>
                    <a:pt x="8187" y="2066"/>
                  </a:lnTo>
                  <a:lnTo>
                    <a:pt x="7518" y="2448"/>
                  </a:lnTo>
                  <a:lnTo>
                    <a:pt x="6887" y="2888"/>
                  </a:lnTo>
                  <a:lnTo>
                    <a:pt x="6255" y="3347"/>
                  </a:lnTo>
                  <a:lnTo>
                    <a:pt x="5662" y="3825"/>
                  </a:lnTo>
                  <a:lnTo>
                    <a:pt x="5089" y="4342"/>
                  </a:lnTo>
                  <a:lnTo>
                    <a:pt x="4534" y="4877"/>
                  </a:lnTo>
                  <a:lnTo>
                    <a:pt x="4018" y="5451"/>
                  </a:lnTo>
                  <a:lnTo>
                    <a:pt x="3520" y="6044"/>
                  </a:lnTo>
                  <a:lnTo>
                    <a:pt x="3042" y="6656"/>
                  </a:lnTo>
                  <a:lnTo>
                    <a:pt x="2602" y="7306"/>
                  </a:lnTo>
                  <a:lnTo>
                    <a:pt x="2201" y="7957"/>
                  </a:lnTo>
                  <a:lnTo>
                    <a:pt x="1818" y="8645"/>
                  </a:lnTo>
                  <a:lnTo>
                    <a:pt x="1474" y="9334"/>
                  </a:lnTo>
                  <a:lnTo>
                    <a:pt x="1168" y="10061"/>
                  </a:lnTo>
                  <a:lnTo>
                    <a:pt x="881" y="10807"/>
                  </a:lnTo>
                  <a:lnTo>
                    <a:pt x="651" y="11553"/>
                  </a:lnTo>
                  <a:lnTo>
                    <a:pt x="441" y="12337"/>
                  </a:lnTo>
                  <a:lnTo>
                    <a:pt x="288" y="13121"/>
                  </a:lnTo>
                  <a:lnTo>
                    <a:pt x="154" y="13924"/>
                  </a:lnTo>
                  <a:lnTo>
                    <a:pt x="58" y="14728"/>
                  </a:lnTo>
                  <a:lnTo>
                    <a:pt x="20" y="15550"/>
                  </a:lnTo>
                  <a:lnTo>
                    <a:pt x="1" y="16392"/>
                  </a:lnTo>
                  <a:lnTo>
                    <a:pt x="39" y="17195"/>
                  </a:lnTo>
                  <a:lnTo>
                    <a:pt x="116" y="18017"/>
                  </a:lnTo>
                  <a:lnTo>
                    <a:pt x="231" y="18801"/>
                  </a:lnTo>
                  <a:lnTo>
                    <a:pt x="403" y="19586"/>
                  </a:lnTo>
                  <a:lnTo>
                    <a:pt x="594" y="20351"/>
                  </a:lnTo>
                  <a:lnTo>
                    <a:pt x="823" y="21116"/>
                  </a:lnTo>
                  <a:lnTo>
                    <a:pt x="1072" y="21862"/>
                  </a:lnTo>
                  <a:lnTo>
                    <a:pt x="1378" y="22569"/>
                  </a:lnTo>
                  <a:lnTo>
                    <a:pt x="1703" y="23277"/>
                  </a:lnTo>
                  <a:lnTo>
                    <a:pt x="2086" y="23966"/>
                  </a:lnTo>
                  <a:lnTo>
                    <a:pt x="2468" y="24635"/>
                  </a:lnTo>
                  <a:lnTo>
                    <a:pt x="2908" y="25266"/>
                  </a:lnTo>
                  <a:lnTo>
                    <a:pt x="3367" y="25897"/>
                  </a:lnTo>
                  <a:lnTo>
                    <a:pt x="3845" y="26490"/>
                  </a:lnTo>
                  <a:lnTo>
                    <a:pt x="4362" y="27064"/>
                  </a:lnTo>
                  <a:lnTo>
                    <a:pt x="4897" y="27619"/>
                  </a:lnTo>
                  <a:lnTo>
                    <a:pt x="5471" y="28135"/>
                  </a:lnTo>
                  <a:lnTo>
                    <a:pt x="6064" y="28633"/>
                  </a:lnTo>
                  <a:lnTo>
                    <a:pt x="6676" y="29111"/>
                  </a:lnTo>
                  <a:lnTo>
                    <a:pt x="7307" y="29551"/>
                  </a:lnTo>
                  <a:lnTo>
                    <a:pt x="7977" y="29952"/>
                  </a:lnTo>
                  <a:lnTo>
                    <a:pt x="8665" y="30335"/>
                  </a:lnTo>
                  <a:lnTo>
                    <a:pt x="9354" y="30679"/>
                  </a:lnTo>
                  <a:lnTo>
                    <a:pt x="10081" y="30985"/>
                  </a:lnTo>
                  <a:lnTo>
                    <a:pt x="10827" y="31272"/>
                  </a:lnTo>
                  <a:lnTo>
                    <a:pt x="11572" y="31501"/>
                  </a:lnTo>
                  <a:lnTo>
                    <a:pt x="12338" y="31712"/>
                  </a:lnTo>
                  <a:lnTo>
                    <a:pt x="13141" y="31884"/>
                  </a:lnTo>
                  <a:lnTo>
                    <a:pt x="13925" y="31999"/>
                  </a:lnTo>
                  <a:lnTo>
                    <a:pt x="14747" y="32094"/>
                  </a:lnTo>
                  <a:lnTo>
                    <a:pt x="15570" y="32133"/>
                  </a:lnTo>
                  <a:lnTo>
                    <a:pt x="16431" y="32152"/>
                  </a:lnTo>
                  <a:lnTo>
                    <a:pt x="17253" y="32114"/>
                  </a:lnTo>
                  <a:lnTo>
                    <a:pt x="18075" y="32018"/>
                  </a:lnTo>
                  <a:lnTo>
                    <a:pt x="18898" y="31903"/>
                  </a:lnTo>
                  <a:lnTo>
                    <a:pt x="19701" y="31731"/>
                  </a:lnTo>
                  <a:lnTo>
                    <a:pt x="20485" y="31540"/>
                  </a:lnTo>
                  <a:lnTo>
                    <a:pt x="21250" y="31291"/>
                  </a:lnTo>
                  <a:lnTo>
                    <a:pt x="21996" y="31023"/>
                  </a:lnTo>
                  <a:lnTo>
                    <a:pt x="22742" y="30717"/>
                  </a:lnTo>
                  <a:lnTo>
                    <a:pt x="23450" y="30354"/>
                  </a:lnTo>
                  <a:lnTo>
                    <a:pt x="24158" y="29971"/>
                  </a:lnTo>
                  <a:lnTo>
                    <a:pt x="24827" y="29570"/>
                  </a:lnTo>
                  <a:lnTo>
                    <a:pt x="25477" y="29111"/>
                  </a:lnTo>
                  <a:lnTo>
                    <a:pt x="26109" y="28633"/>
                  </a:lnTo>
                  <a:lnTo>
                    <a:pt x="26721" y="28135"/>
                  </a:lnTo>
                  <a:lnTo>
                    <a:pt x="27294" y="27600"/>
                  </a:lnTo>
                  <a:lnTo>
                    <a:pt x="32860" y="28939"/>
                  </a:lnTo>
                  <a:lnTo>
                    <a:pt x="30259" y="23660"/>
                  </a:lnTo>
                  <a:lnTo>
                    <a:pt x="30469" y="23258"/>
                  </a:lnTo>
                  <a:lnTo>
                    <a:pt x="30661" y="22837"/>
                  </a:lnTo>
                  <a:lnTo>
                    <a:pt x="30852" y="22436"/>
                  </a:lnTo>
                  <a:lnTo>
                    <a:pt x="31024" y="22015"/>
                  </a:lnTo>
                  <a:lnTo>
                    <a:pt x="31196" y="21594"/>
                  </a:lnTo>
                  <a:lnTo>
                    <a:pt x="31330" y="21154"/>
                  </a:lnTo>
                  <a:lnTo>
                    <a:pt x="31483" y="20733"/>
                  </a:lnTo>
                  <a:lnTo>
                    <a:pt x="31598" y="20274"/>
                  </a:lnTo>
                  <a:lnTo>
                    <a:pt x="31713" y="19834"/>
                  </a:lnTo>
                  <a:lnTo>
                    <a:pt x="31827" y="19375"/>
                  </a:lnTo>
                  <a:lnTo>
                    <a:pt x="31904" y="18935"/>
                  </a:lnTo>
                  <a:lnTo>
                    <a:pt x="31980" y="18476"/>
                  </a:lnTo>
                  <a:lnTo>
                    <a:pt x="32057" y="17998"/>
                  </a:lnTo>
                  <a:lnTo>
                    <a:pt x="32095" y="17539"/>
                  </a:lnTo>
                  <a:lnTo>
                    <a:pt x="32133" y="17061"/>
                  </a:lnTo>
                  <a:lnTo>
                    <a:pt x="32153" y="16583"/>
                  </a:lnTo>
                  <a:lnTo>
                    <a:pt x="32153" y="15760"/>
                  </a:lnTo>
                  <a:lnTo>
                    <a:pt x="32133" y="14938"/>
                  </a:lnTo>
                  <a:lnTo>
                    <a:pt x="32057" y="14135"/>
                  </a:lnTo>
                  <a:lnTo>
                    <a:pt x="31942" y="13331"/>
                  </a:lnTo>
                  <a:lnTo>
                    <a:pt x="31770" y="12547"/>
                  </a:lnTo>
                  <a:lnTo>
                    <a:pt x="31579" y="11782"/>
                  </a:lnTo>
                  <a:lnTo>
                    <a:pt x="31349" y="11017"/>
                  </a:lnTo>
                  <a:lnTo>
                    <a:pt x="31101" y="10290"/>
                  </a:lnTo>
                  <a:lnTo>
                    <a:pt x="30795" y="9563"/>
                  </a:lnTo>
                  <a:lnTo>
                    <a:pt x="30469" y="8856"/>
                  </a:lnTo>
                  <a:lnTo>
                    <a:pt x="30087" y="8167"/>
                  </a:lnTo>
                  <a:lnTo>
                    <a:pt x="29704" y="7498"/>
                  </a:lnTo>
                  <a:lnTo>
                    <a:pt x="29264" y="6867"/>
                  </a:lnTo>
                  <a:lnTo>
                    <a:pt x="28805" y="6235"/>
                  </a:lnTo>
                  <a:lnTo>
                    <a:pt x="28327" y="5642"/>
                  </a:lnTo>
                  <a:lnTo>
                    <a:pt x="27811" y="5069"/>
                  </a:lnTo>
                  <a:lnTo>
                    <a:pt x="27275" y="4514"/>
                  </a:lnTo>
                  <a:lnTo>
                    <a:pt x="26702" y="3998"/>
                  </a:lnTo>
                  <a:lnTo>
                    <a:pt x="26109" y="3500"/>
                  </a:lnTo>
                  <a:lnTo>
                    <a:pt x="25497" y="3022"/>
                  </a:lnTo>
                  <a:lnTo>
                    <a:pt x="24865" y="2582"/>
                  </a:lnTo>
                  <a:lnTo>
                    <a:pt x="24196" y="2181"/>
                  </a:lnTo>
                  <a:lnTo>
                    <a:pt x="23507" y="1798"/>
                  </a:lnTo>
                  <a:lnTo>
                    <a:pt x="22819" y="1454"/>
                  </a:lnTo>
                  <a:lnTo>
                    <a:pt x="22092" y="1148"/>
                  </a:lnTo>
                  <a:lnTo>
                    <a:pt x="21346" y="880"/>
                  </a:lnTo>
                  <a:lnTo>
                    <a:pt x="20600" y="631"/>
                  </a:lnTo>
                  <a:lnTo>
                    <a:pt x="19816" y="421"/>
                  </a:lnTo>
                  <a:lnTo>
                    <a:pt x="19032" y="268"/>
                  </a:lnTo>
                  <a:lnTo>
                    <a:pt x="18228" y="134"/>
                  </a:lnTo>
                  <a:lnTo>
                    <a:pt x="17425" y="38"/>
                  </a:lnTo>
                  <a:lnTo>
                    <a:pt x="16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420325" y="514288"/>
              <a:ext cx="821525" cy="803800"/>
            </a:xfrm>
            <a:custGeom>
              <a:avLst/>
              <a:gdLst/>
              <a:ahLst/>
              <a:cxnLst/>
              <a:rect l="l" t="t" r="r" b="b"/>
              <a:pathLst>
                <a:path w="32861" h="32152" fill="none" extrusionOk="0">
                  <a:moveTo>
                    <a:pt x="20" y="15550"/>
                  </a:moveTo>
                  <a:lnTo>
                    <a:pt x="20" y="15550"/>
                  </a:lnTo>
                  <a:lnTo>
                    <a:pt x="58" y="14728"/>
                  </a:lnTo>
                  <a:lnTo>
                    <a:pt x="154" y="13924"/>
                  </a:lnTo>
                  <a:lnTo>
                    <a:pt x="288" y="13121"/>
                  </a:lnTo>
                  <a:lnTo>
                    <a:pt x="441" y="12337"/>
                  </a:lnTo>
                  <a:lnTo>
                    <a:pt x="651" y="11553"/>
                  </a:lnTo>
                  <a:lnTo>
                    <a:pt x="881" y="10807"/>
                  </a:lnTo>
                  <a:lnTo>
                    <a:pt x="1168" y="10061"/>
                  </a:lnTo>
                  <a:lnTo>
                    <a:pt x="1474" y="9334"/>
                  </a:lnTo>
                  <a:lnTo>
                    <a:pt x="1818" y="8645"/>
                  </a:lnTo>
                  <a:lnTo>
                    <a:pt x="2201" y="7957"/>
                  </a:lnTo>
                  <a:lnTo>
                    <a:pt x="2602" y="7306"/>
                  </a:lnTo>
                  <a:lnTo>
                    <a:pt x="3042" y="6656"/>
                  </a:lnTo>
                  <a:lnTo>
                    <a:pt x="3520" y="6044"/>
                  </a:lnTo>
                  <a:lnTo>
                    <a:pt x="4018" y="5451"/>
                  </a:lnTo>
                  <a:lnTo>
                    <a:pt x="4534" y="4877"/>
                  </a:lnTo>
                  <a:lnTo>
                    <a:pt x="5089" y="4342"/>
                  </a:lnTo>
                  <a:lnTo>
                    <a:pt x="5662" y="3825"/>
                  </a:lnTo>
                  <a:lnTo>
                    <a:pt x="6255" y="3347"/>
                  </a:lnTo>
                  <a:lnTo>
                    <a:pt x="6887" y="2888"/>
                  </a:lnTo>
                  <a:lnTo>
                    <a:pt x="7518" y="2448"/>
                  </a:lnTo>
                  <a:lnTo>
                    <a:pt x="8187" y="2066"/>
                  </a:lnTo>
                  <a:lnTo>
                    <a:pt x="8876" y="1702"/>
                  </a:lnTo>
                  <a:lnTo>
                    <a:pt x="9583" y="1358"/>
                  </a:lnTo>
                  <a:lnTo>
                    <a:pt x="10310" y="1071"/>
                  </a:lnTo>
                  <a:lnTo>
                    <a:pt x="11037" y="803"/>
                  </a:lnTo>
                  <a:lnTo>
                    <a:pt x="11802" y="574"/>
                  </a:lnTo>
                  <a:lnTo>
                    <a:pt x="12567" y="383"/>
                  </a:lnTo>
                  <a:lnTo>
                    <a:pt x="13351" y="230"/>
                  </a:lnTo>
                  <a:lnTo>
                    <a:pt x="14135" y="96"/>
                  </a:lnTo>
                  <a:lnTo>
                    <a:pt x="14958" y="19"/>
                  </a:lnTo>
                  <a:lnTo>
                    <a:pt x="15761" y="0"/>
                  </a:lnTo>
                  <a:lnTo>
                    <a:pt x="16603" y="0"/>
                  </a:lnTo>
                  <a:lnTo>
                    <a:pt x="16603" y="0"/>
                  </a:lnTo>
                  <a:lnTo>
                    <a:pt x="17425" y="38"/>
                  </a:lnTo>
                  <a:lnTo>
                    <a:pt x="18228" y="134"/>
                  </a:lnTo>
                  <a:lnTo>
                    <a:pt x="19032" y="268"/>
                  </a:lnTo>
                  <a:lnTo>
                    <a:pt x="19816" y="421"/>
                  </a:lnTo>
                  <a:lnTo>
                    <a:pt x="20600" y="631"/>
                  </a:lnTo>
                  <a:lnTo>
                    <a:pt x="21346" y="880"/>
                  </a:lnTo>
                  <a:lnTo>
                    <a:pt x="22092" y="1148"/>
                  </a:lnTo>
                  <a:lnTo>
                    <a:pt x="22819" y="1454"/>
                  </a:lnTo>
                  <a:lnTo>
                    <a:pt x="23507" y="1798"/>
                  </a:lnTo>
                  <a:lnTo>
                    <a:pt x="24196" y="2181"/>
                  </a:lnTo>
                  <a:lnTo>
                    <a:pt x="24865" y="2582"/>
                  </a:lnTo>
                  <a:lnTo>
                    <a:pt x="25497" y="3022"/>
                  </a:lnTo>
                  <a:lnTo>
                    <a:pt x="26109" y="3500"/>
                  </a:lnTo>
                  <a:lnTo>
                    <a:pt x="26702" y="3998"/>
                  </a:lnTo>
                  <a:lnTo>
                    <a:pt x="27275" y="4514"/>
                  </a:lnTo>
                  <a:lnTo>
                    <a:pt x="27811" y="5069"/>
                  </a:lnTo>
                  <a:lnTo>
                    <a:pt x="28327" y="5642"/>
                  </a:lnTo>
                  <a:lnTo>
                    <a:pt x="28805" y="6235"/>
                  </a:lnTo>
                  <a:lnTo>
                    <a:pt x="29264" y="6867"/>
                  </a:lnTo>
                  <a:lnTo>
                    <a:pt x="29704" y="7498"/>
                  </a:lnTo>
                  <a:lnTo>
                    <a:pt x="30087" y="8167"/>
                  </a:lnTo>
                  <a:lnTo>
                    <a:pt x="30469" y="8856"/>
                  </a:lnTo>
                  <a:lnTo>
                    <a:pt x="30795" y="9563"/>
                  </a:lnTo>
                  <a:lnTo>
                    <a:pt x="31101" y="10290"/>
                  </a:lnTo>
                  <a:lnTo>
                    <a:pt x="31349" y="11017"/>
                  </a:lnTo>
                  <a:lnTo>
                    <a:pt x="31579" y="11782"/>
                  </a:lnTo>
                  <a:lnTo>
                    <a:pt x="31770" y="12547"/>
                  </a:lnTo>
                  <a:lnTo>
                    <a:pt x="31942" y="13331"/>
                  </a:lnTo>
                  <a:lnTo>
                    <a:pt x="32057" y="14135"/>
                  </a:lnTo>
                  <a:lnTo>
                    <a:pt x="32133" y="14938"/>
                  </a:lnTo>
                  <a:lnTo>
                    <a:pt x="32153" y="15760"/>
                  </a:lnTo>
                  <a:lnTo>
                    <a:pt x="32153" y="16583"/>
                  </a:lnTo>
                  <a:lnTo>
                    <a:pt x="32153" y="16583"/>
                  </a:lnTo>
                  <a:lnTo>
                    <a:pt x="32133" y="17061"/>
                  </a:lnTo>
                  <a:lnTo>
                    <a:pt x="32095" y="17539"/>
                  </a:lnTo>
                  <a:lnTo>
                    <a:pt x="32057" y="17998"/>
                  </a:lnTo>
                  <a:lnTo>
                    <a:pt x="31980" y="18476"/>
                  </a:lnTo>
                  <a:lnTo>
                    <a:pt x="31904" y="18935"/>
                  </a:lnTo>
                  <a:lnTo>
                    <a:pt x="31827" y="19375"/>
                  </a:lnTo>
                  <a:lnTo>
                    <a:pt x="31713" y="19834"/>
                  </a:lnTo>
                  <a:lnTo>
                    <a:pt x="31598" y="20274"/>
                  </a:lnTo>
                  <a:lnTo>
                    <a:pt x="31483" y="20733"/>
                  </a:lnTo>
                  <a:lnTo>
                    <a:pt x="31330" y="21154"/>
                  </a:lnTo>
                  <a:lnTo>
                    <a:pt x="31196" y="21594"/>
                  </a:lnTo>
                  <a:lnTo>
                    <a:pt x="31024" y="22015"/>
                  </a:lnTo>
                  <a:lnTo>
                    <a:pt x="30852" y="22436"/>
                  </a:lnTo>
                  <a:lnTo>
                    <a:pt x="30661" y="22837"/>
                  </a:lnTo>
                  <a:lnTo>
                    <a:pt x="30469" y="23258"/>
                  </a:lnTo>
                  <a:lnTo>
                    <a:pt x="30259" y="23660"/>
                  </a:lnTo>
                  <a:lnTo>
                    <a:pt x="32860" y="28939"/>
                  </a:lnTo>
                  <a:lnTo>
                    <a:pt x="27294" y="27600"/>
                  </a:lnTo>
                  <a:lnTo>
                    <a:pt x="27294" y="27600"/>
                  </a:lnTo>
                  <a:lnTo>
                    <a:pt x="26721" y="28135"/>
                  </a:lnTo>
                  <a:lnTo>
                    <a:pt x="26109" y="28633"/>
                  </a:lnTo>
                  <a:lnTo>
                    <a:pt x="25477" y="29111"/>
                  </a:lnTo>
                  <a:lnTo>
                    <a:pt x="24827" y="29570"/>
                  </a:lnTo>
                  <a:lnTo>
                    <a:pt x="24158" y="29971"/>
                  </a:lnTo>
                  <a:lnTo>
                    <a:pt x="23450" y="30354"/>
                  </a:lnTo>
                  <a:lnTo>
                    <a:pt x="22742" y="30717"/>
                  </a:lnTo>
                  <a:lnTo>
                    <a:pt x="21996" y="31023"/>
                  </a:lnTo>
                  <a:lnTo>
                    <a:pt x="21250" y="31291"/>
                  </a:lnTo>
                  <a:lnTo>
                    <a:pt x="20485" y="31540"/>
                  </a:lnTo>
                  <a:lnTo>
                    <a:pt x="19701" y="31731"/>
                  </a:lnTo>
                  <a:lnTo>
                    <a:pt x="18898" y="31903"/>
                  </a:lnTo>
                  <a:lnTo>
                    <a:pt x="18075" y="32018"/>
                  </a:lnTo>
                  <a:lnTo>
                    <a:pt x="17253" y="32114"/>
                  </a:lnTo>
                  <a:lnTo>
                    <a:pt x="16431" y="32152"/>
                  </a:lnTo>
                  <a:lnTo>
                    <a:pt x="15570" y="32133"/>
                  </a:lnTo>
                  <a:lnTo>
                    <a:pt x="15570" y="32133"/>
                  </a:lnTo>
                  <a:lnTo>
                    <a:pt x="14747" y="32094"/>
                  </a:lnTo>
                  <a:lnTo>
                    <a:pt x="13925" y="31999"/>
                  </a:lnTo>
                  <a:lnTo>
                    <a:pt x="13141" y="31884"/>
                  </a:lnTo>
                  <a:lnTo>
                    <a:pt x="12338" y="31712"/>
                  </a:lnTo>
                  <a:lnTo>
                    <a:pt x="11572" y="31501"/>
                  </a:lnTo>
                  <a:lnTo>
                    <a:pt x="10827" y="31272"/>
                  </a:lnTo>
                  <a:lnTo>
                    <a:pt x="10081" y="30985"/>
                  </a:lnTo>
                  <a:lnTo>
                    <a:pt x="9354" y="30679"/>
                  </a:lnTo>
                  <a:lnTo>
                    <a:pt x="8665" y="30335"/>
                  </a:lnTo>
                  <a:lnTo>
                    <a:pt x="7977" y="29952"/>
                  </a:lnTo>
                  <a:lnTo>
                    <a:pt x="7307" y="29551"/>
                  </a:lnTo>
                  <a:lnTo>
                    <a:pt x="6676" y="29111"/>
                  </a:lnTo>
                  <a:lnTo>
                    <a:pt x="6064" y="28633"/>
                  </a:lnTo>
                  <a:lnTo>
                    <a:pt x="5471" y="28135"/>
                  </a:lnTo>
                  <a:lnTo>
                    <a:pt x="4897" y="27619"/>
                  </a:lnTo>
                  <a:lnTo>
                    <a:pt x="4362" y="27064"/>
                  </a:lnTo>
                  <a:lnTo>
                    <a:pt x="3845" y="26490"/>
                  </a:lnTo>
                  <a:lnTo>
                    <a:pt x="3367" y="25897"/>
                  </a:lnTo>
                  <a:lnTo>
                    <a:pt x="2908" y="25266"/>
                  </a:lnTo>
                  <a:lnTo>
                    <a:pt x="2468" y="24635"/>
                  </a:lnTo>
                  <a:lnTo>
                    <a:pt x="2086" y="23966"/>
                  </a:lnTo>
                  <a:lnTo>
                    <a:pt x="1703" y="23277"/>
                  </a:lnTo>
                  <a:lnTo>
                    <a:pt x="1378" y="22569"/>
                  </a:lnTo>
                  <a:lnTo>
                    <a:pt x="1072" y="21862"/>
                  </a:lnTo>
                  <a:lnTo>
                    <a:pt x="823" y="21116"/>
                  </a:lnTo>
                  <a:lnTo>
                    <a:pt x="594" y="20351"/>
                  </a:lnTo>
                  <a:lnTo>
                    <a:pt x="403" y="19586"/>
                  </a:lnTo>
                  <a:lnTo>
                    <a:pt x="231" y="18801"/>
                  </a:lnTo>
                  <a:lnTo>
                    <a:pt x="116" y="18017"/>
                  </a:lnTo>
                  <a:lnTo>
                    <a:pt x="39" y="17195"/>
                  </a:lnTo>
                  <a:lnTo>
                    <a:pt x="1" y="16392"/>
                  </a:lnTo>
                  <a:lnTo>
                    <a:pt x="20" y="15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954925" y="1151188"/>
              <a:ext cx="105225" cy="119100"/>
            </a:xfrm>
            <a:custGeom>
              <a:avLst/>
              <a:gdLst/>
              <a:ahLst/>
              <a:cxnLst/>
              <a:rect l="l" t="t" r="r" b="b"/>
              <a:pathLst>
                <a:path w="4209" h="4764" extrusionOk="0">
                  <a:moveTo>
                    <a:pt x="1148" y="1"/>
                  </a:moveTo>
                  <a:lnTo>
                    <a:pt x="957" y="39"/>
                  </a:lnTo>
                  <a:lnTo>
                    <a:pt x="765" y="115"/>
                  </a:lnTo>
                  <a:lnTo>
                    <a:pt x="593" y="230"/>
                  </a:lnTo>
                  <a:lnTo>
                    <a:pt x="402" y="364"/>
                  </a:lnTo>
                  <a:lnTo>
                    <a:pt x="249" y="498"/>
                  </a:lnTo>
                  <a:lnTo>
                    <a:pt x="134" y="651"/>
                  </a:lnTo>
                  <a:lnTo>
                    <a:pt x="58" y="823"/>
                  </a:lnTo>
                  <a:lnTo>
                    <a:pt x="19" y="1014"/>
                  </a:lnTo>
                  <a:lnTo>
                    <a:pt x="0" y="1206"/>
                  </a:lnTo>
                  <a:lnTo>
                    <a:pt x="19" y="1397"/>
                  </a:lnTo>
                  <a:lnTo>
                    <a:pt x="77" y="1569"/>
                  </a:lnTo>
                  <a:lnTo>
                    <a:pt x="153" y="1760"/>
                  </a:lnTo>
                  <a:lnTo>
                    <a:pt x="670" y="2525"/>
                  </a:lnTo>
                  <a:lnTo>
                    <a:pt x="1186" y="3271"/>
                  </a:lnTo>
                  <a:lnTo>
                    <a:pt x="1722" y="4017"/>
                  </a:lnTo>
                  <a:lnTo>
                    <a:pt x="2257" y="4763"/>
                  </a:lnTo>
                  <a:lnTo>
                    <a:pt x="2774" y="4476"/>
                  </a:lnTo>
                  <a:lnTo>
                    <a:pt x="3252" y="4170"/>
                  </a:lnTo>
                  <a:lnTo>
                    <a:pt x="3749" y="3845"/>
                  </a:lnTo>
                  <a:lnTo>
                    <a:pt x="4208" y="3520"/>
                  </a:lnTo>
                  <a:lnTo>
                    <a:pt x="3730" y="2697"/>
                  </a:lnTo>
                  <a:lnTo>
                    <a:pt x="3194" y="1894"/>
                  </a:lnTo>
                  <a:lnTo>
                    <a:pt x="2621" y="1129"/>
                  </a:lnTo>
                  <a:lnTo>
                    <a:pt x="2028" y="383"/>
                  </a:lnTo>
                  <a:lnTo>
                    <a:pt x="1894" y="230"/>
                  </a:lnTo>
                  <a:lnTo>
                    <a:pt x="1722" y="135"/>
                  </a:lnTo>
                  <a:lnTo>
                    <a:pt x="1530" y="58"/>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954925" y="1151188"/>
              <a:ext cx="105225" cy="119100"/>
            </a:xfrm>
            <a:custGeom>
              <a:avLst/>
              <a:gdLst/>
              <a:ahLst/>
              <a:cxnLst/>
              <a:rect l="l" t="t" r="r" b="b"/>
              <a:pathLst>
                <a:path w="4209" h="4764" fill="none" extrusionOk="0">
                  <a:moveTo>
                    <a:pt x="402" y="364"/>
                  </a:moveTo>
                  <a:lnTo>
                    <a:pt x="593" y="230"/>
                  </a:lnTo>
                  <a:lnTo>
                    <a:pt x="593" y="230"/>
                  </a:lnTo>
                  <a:lnTo>
                    <a:pt x="765" y="115"/>
                  </a:lnTo>
                  <a:lnTo>
                    <a:pt x="957" y="39"/>
                  </a:lnTo>
                  <a:lnTo>
                    <a:pt x="1148" y="1"/>
                  </a:lnTo>
                  <a:lnTo>
                    <a:pt x="1339" y="1"/>
                  </a:lnTo>
                  <a:lnTo>
                    <a:pt x="1530" y="58"/>
                  </a:lnTo>
                  <a:lnTo>
                    <a:pt x="1722" y="135"/>
                  </a:lnTo>
                  <a:lnTo>
                    <a:pt x="1894" y="230"/>
                  </a:lnTo>
                  <a:lnTo>
                    <a:pt x="2028" y="383"/>
                  </a:lnTo>
                  <a:lnTo>
                    <a:pt x="2028" y="383"/>
                  </a:lnTo>
                  <a:lnTo>
                    <a:pt x="2621" y="1129"/>
                  </a:lnTo>
                  <a:lnTo>
                    <a:pt x="3194" y="1894"/>
                  </a:lnTo>
                  <a:lnTo>
                    <a:pt x="3730" y="2697"/>
                  </a:lnTo>
                  <a:lnTo>
                    <a:pt x="4208" y="3520"/>
                  </a:lnTo>
                  <a:lnTo>
                    <a:pt x="4208" y="3520"/>
                  </a:lnTo>
                  <a:lnTo>
                    <a:pt x="3749" y="3845"/>
                  </a:lnTo>
                  <a:lnTo>
                    <a:pt x="3252" y="4170"/>
                  </a:lnTo>
                  <a:lnTo>
                    <a:pt x="2774" y="4476"/>
                  </a:lnTo>
                  <a:lnTo>
                    <a:pt x="2257" y="4763"/>
                  </a:lnTo>
                  <a:lnTo>
                    <a:pt x="2257" y="4763"/>
                  </a:lnTo>
                  <a:lnTo>
                    <a:pt x="1722" y="4017"/>
                  </a:lnTo>
                  <a:lnTo>
                    <a:pt x="1186" y="3271"/>
                  </a:lnTo>
                  <a:lnTo>
                    <a:pt x="670" y="2525"/>
                  </a:lnTo>
                  <a:lnTo>
                    <a:pt x="153" y="1760"/>
                  </a:lnTo>
                  <a:lnTo>
                    <a:pt x="153" y="1760"/>
                  </a:lnTo>
                  <a:lnTo>
                    <a:pt x="77" y="1569"/>
                  </a:lnTo>
                  <a:lnTo>
                    <a:pt x="19" y="1397"/>
                  </a:lnTo>
                  <a:lnTo>
                    <a:pt x="0" y="1206"/>
                  </a:lnTo>
                  <a:lnTo>
                    <a:pt x="19" y="1014"/>
                  </a:lnTo>
                  <a:lnTo>
                    <a:pt x="58" y="823"/>
                  </a:lnTo>
                  <a:lnTo>
                    <a:pt x="134" y="651"/>
                  </a:lnTo>
                  <a:lnTo>
                    <a:pt x="249" y="498"/>
                  </a:lnTo>
                  <a:lnTo>
                    <a:pt x="402" y="3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1000825" y="1182738"/>
              <a:ext cx="40200" cy="73200"/>
            </a:xfrm>
            <a:custGeom>
              <a:avLst/>
              <a:gdLst/>
              <a:ahLst/>
              <a:cxnLst/>
              <a:rect l="l" t="t" r="r" b="b"/>
              <a:pathLst>
                <a:path w="1608" h="2928" extrusionOk="0">
                  <a:moveTo>
                    <a:pt x="0" y="2927"/>
                  </a:moveTo>
                  <a:lnTo>
                    <a:pt x="0" y="2927"/>
                  </a:lnTo>
                  <a:lnTo>
                    <a:pt x="0" y="2927"/>
                  </a:lnTo>
                  <a:lnTo>
                    <a:pt x="0" y="2927"/>
                  </a:lnTo>
                  <a:lnTo>
                    <a:pt x="0" y="2927"/>
                  </a:lnTo>
                  <a:lnTo>
                    <a:pt x="0" y="2927"/>
                  </a:lnTo>
                  <a:lnTo>
                    <a:pt x="0" y="2927"/>
                  </a:lnTo>
                  <a:close/>
                  <a:moveTo>
                    <a:pt x="899" y="1"/>
                  </a:moveTo>
                  <a:lnTo>
                    <a:pt x="899" y="1"/>
                  </a:lnTo>
                  <a:lnTo>
                    <a:pt x="899" y="1"/>
                  </a:lnTo>
                  <a:lnTo>
                    <a:pt x="899" y="1"/>
                  </a:lnTo>
                  <a:lnTo>
                    <a:pt x="1263" y="498"/>
                  </a:lnTo>
                  <a:lnTo>
                    <a:pt x="1607" y="1015"/>
                  </a:lnTo>
                  <a:lnTo>
                    <a:pt x="1607" y="1015"/>
                  </a:lnTo>
                  <a:lnTo>
                    <a:pt x="1263" y="498"/>
                  </a:lnTo>
                  <a:lnTo>
                    <a:pt x="899"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1000825" y="1255913"/>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1023300" y="1182738"/>
              <a:ext cx="17725" cy="25375"/>
            </a:xfrm>
            <a:custGeom>
              <a:avLst/>
              <a:gdLst/>
              <a:ahLst/>
              <a:cxnLst/>
              <a:rect l="l" t="t" r="r" b="b"/>
              <a:pathLst>
                <a:path w="709" h="1015" fill="none" extrusionOk="0">
                  <a:moveTo>
                    <a:pt x="0" y="1"/>
                  </a:moveTo>
                  <a:lnTo>
                    <a:pt x="0" y="1"/>
                  </a:lnTo>
                  <a:lnTo>
                    <a:pt x="0" y="1"/>
                  </a:lnTo>
                  <a:lnTo>
                    <a:pt x="0" y="1"/>
                  </a:lnTo>
                  <a:lnTo>
                    <a:pt x="364" y="498"/>
                  </a:lnTo>
                  <a:lnTo>
                    <a:pt x="708" y="1015"/>
                  </a:lnTo>
                  <a:lnTo>
                    <a:pt x="708" y="1015"/>
                  </a:lnTo>
                  <a:lnTo>
                    <a:pt x="364" y="49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986000" y="1182738"/>
              <a:ext cx="56450" cy="73200"/>
            </a:xfrm>
            <a:custGeom>
              <a:avLst/>
              <a:gdLst/>
              <a:ahLst/>
              <a:cxnLst/>
              <a:rect l="l" t="t" r="r" b="b"/>
              <a:pathLst>
                <a:path w="2258" h="2928" extrusionOk="0">
                  <a:moveTo>
                    <a:pt x="1492" y="1"/>
                  </a:moveTo>
                  <a:lnTo>
                    <a:pt x="1148" y="594"/>
                  </a:lnTo>
                  <a:lnTo>
                    <a:pt x="785" y="1129"/>
                  </a:lnTo>
                  <a:lnTo>
                    <a:pt x="421" y="1627"/>
                  </a:lnTo>
                  <a:lnTo>
                    <a:pt x="1" y="2105"/>
                  </a:lnTo>
                  <a:lnTo>
                    <a:pt x="593" y="2927"/>
                  </a:lnTo>
                  <a:lnTo>
                    <a:pt x="1033" y="2507"/>
                  </a:lnTo>
                  <a:lnTo>
                    <a:pt x="1473" y="2048"/>
                  </a:lnTo>
                  <a:lnTo>
                    <a:pt x="1875" y="1588"/>
                  </a:lnTo>
                  <a:lnTo>
                    <a:pt x="2257" y="1110"/>
                  </a:lnTo>
                  <a:lnTo>
                    <a:pt x="2200" y="1015"/>
                  </a:lnTo>
                  <a:lnTo>
                    <a:pt x="1856" y="498"/>
                  </a:lnTo>
                  <a:lnTo>
                    <a:pt x="1492"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986000" y="1182738"/>
              <a:ext cx="56450" cy="73200"/>
            </a:xfrm>
            <a:custGeom>
              <a:avLst/>
              <a:gdLst/>
              <a:ahLst/>
              <a:cxnLst/>
              <a:rect l="l" t="t" r="r" b="b"/>
              <a:pathLst>
                <a:path w="2258" h="2928" fill="none" extrusionOk="0">
                  <a:moveTo>
                    <a:pt x="1492" y="1"/>
                  </a:moveTo>
                  <a:lnTo>
                    <a:pt x="1492" y="1"/>
                  </a:lnTo>
                  <a:lnTo>
                    <a:pt x="1148" y="594"/>
                  </a:lnTo>
                  <a:lnTo>
                    <a:pt x="785" y="1129"/>
                  </a:lnTo>
                  <a:lnTo>
                    <a:pt x="421" y="1627"/>
                  </a:lnTo>
                  <a:lnTo>
                    <a:pt x="1" y="2105"/>
                  </a:lnTo>
                  <a:lnTo>
                    <a:pt x="1" y="2105"/>
                  </a:lnTo>
                  <a:lnTo>
                    <a:pt x="593" y="2927"/>
                  </a:lnTo>
                  <a:lnTo>
                    <a:pt x="593" y="2927"/>
                  </a:lnTo>
                  <a:lnTo>
                    <a:pt x="593" y="2927"/>
                  </a:lnTo>
                  <a:lnTo>
                    <a:pt x="593" y="2927"/>
                  </a:lnTo>
                  <a:lnTo>
                    <a:pt x="1033" y="2507"/>
                  </a:lnTo>
                  <a:lnTo>
                    <a:pt x="1473" y="2048"/>
                  </a:lnTo>
                  <a:lnTo>
                    <a:pt x="1875" y="1588"/>
                  </a:lnTo>
                  <a:lnTo>
                    <a:pt x="2257" y="1110"/>
                  </a:lnTo>
                  <a:lnTo>
                    <a:pt x="2257" y="1110"/>
                  </a:lnTo>
                  <a:lnTo>
                    <a:pt x="2200" y="1015"/>
                  </a:lnTo>
                  <a:lnTo>
                    <a:pt x="2200" y="1015"/>
                  </a:lnTo>
                  <a:lnTo>
                    <a:pt x="1856" y="498"/>
                  </a:lnTo>
                  <a:lnTo>
                    <a:pt x="14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562825" y="1140188"/>
              <a:ext cx="111925" cy="119100"/>
            </a:xfrm>
            <a:custGeom>
              <a:avLst/>
              <a:gdLst/>
              <a:ahLst/>
              <a:cxnLst/>
              <a:rect l="l" t="t" r="r" b="b"/>
              <a:pathLst>
                <a:path w="4477" h="4764" extrusionOk="0">
                  <a:moveTo>
                    <a:pt x="3157" y="1"/>
                  </a:moveTo>
                  <a:lnTo>
                    <a:pt x="2946" y="39"/>
                  </a:lnTo>
                  <a:lnTo>
                    <a:pt x="2736" y="96"/>
                  </a:lnTo>
                  <a:lnTo>
                    <a:pt x="2564" y="211"/>
                  </a:lnTo>
                  <a:lnTo>
                    <a:pt x="2391" y="345"/>
                  </a:lnTo>
                  <a:lnTo>
                    <a:pt x="1760" y="1053"/>
                  </a:lnTo>
                  <a:lnTo>
                    <a:pt x="1129" y="1779"/>
                  </a:lnTo>
                  <a:lnTo>
                    <a:pt x="555" y="2545"/>
                  </a:lnTo>
                  <a:lnTo>
                    <a:pt x="1" y="3329"/>
                  </a:lnTo>
                  <a:lnTo>
                    <a:pt x="479" y="3711"/>
                  </a:lnTo>
                  <a:lnTo>
                    <a:pt x="976" y="4075"/>
                  </a:lnTo>
                  <a:lnTo>
                    <a:pt x="1473" y="4419"/>
                  </a:lnTo>
                  <a:lnTo>
                    <a:pt x="2009" y="4763"/>
                  </a:lnTo>
                  <a:lnTo>
                    <a:pt x="2583" y="4056"/>
                  </a:lnTo>
                  <a:lnTo>
                    <a:pt x="3157" y="3367"/>
                  </a:lnTo>
                  <a:lnTo>
                    <a:pt x="3730" y="2640"/>
                  </a:lnTo>
                  <a:lnTo>
                    <a:pt x="4266" y="1913"/>
                  </a:lnTo>
                  <a:lnTo>
                    <a:pt x="4381" y="1741"/>
                  </a:lnTo>
                  <a:lnTo>
                    <a:pt x="4457" y="1550"/>
                  </a:lnTo>
                  <a:lnTo>
                    <a:pt x="4476" y="1340"/>
                  </a:lnTo>
                  <a:lnTo>
                    <a:pt x="4476" y="1148"/>
                  </a:lnTo>
                  <a:lnTo>
                    <a:pt x="4438" y="957"/>
                  </a:lnTo>
                  <a:lnTo>
                    <a:pt x="4361" y="766"/>
                  </a:lnTo>
                  <a:lnTo>
                    <a:pt x="4266" y="594"/>
                  </a:lnTo>
                  <a:lnTo>
                    <a:pt x="4113" y="441"/>
                  </a:lnTo>
                  <a:lnTo>
                    <a:pt x="3922" y="288"/>
                  </a:lnTo>
                  <a:lnTo>
                    <a:pt x="3749" y="154"/>
                  </a:lnTo>
                  <a:lnTo>
                    <a:pt x="3558" y="58"/>
                  </a:lnTo>
                  <a:lnTo>
                    <a:pt x="3348" y="20"/>
                  </a:lnTo>
                  <a:lnTo>
                    <a:pt x="3157"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6"/>
            <p:cNvSpPr/>
            <p:nvPr/>
          </p:nvSpPr>
          <p:spPr>
            <a:xfrm>
              <a:off x="562825" y="1140188"/>
              <a:ext cx="111925" cy="119100"/>
            </a:xfrm>
            <a:custGeom>
              <a:avLst/>
              <a:gdLst/>
              <a:ahLst/>
              <a:cxnLst/>
              <a:rect l="l" t="t" r="r" b="b"/>
              <a:pathLst>
                <a:path w="4477" h="4764" fill="none" extrusionOk="0">
                  <a:moveTo>
                    <a:pt x="3922" y="288"/>
                  </a:moveTo>
                  <a:lnTo>
                    <a:pt x="4113" y="441"/>
                  </a:lnTo>
                  <a:lnTo>
                    <a:pt x="4113" y="441"/>
                  </a:lnTo>
                  <a:lnTo>
                    <a:pt x="4266" y="594"/>
                  </a:lnTo>
                  <a:lnTo>
                    <a:pt x="4361" y="766"/>
                  </a:lnTo>
                  <a:lnTo>
                    <a:pt x="4438" y="957"/>
                  </a:lnTo>
                  <a:lnTo>
                    <a:pt x="4476" y="1148"/>
                  </a:lnTo>
                  <a:lnTo>
                    <a:pt x="4476" y="1340"/>
                  </a:lnTo>
                  <a:lnTo>
                    <a:pt x="4457" y="1550"/>
                  </a:lnTo>
                  <a:lnTo>
                    <a:pt x="4381" y="1741"/>
                  </a:lnTo>
                  <a:lnTo>
                    <a:pt x="4266" y="1913"/>
                  </a:lnTo>
                  <a:lnTo>
                    <a:pt x="4266" y="1913"/>
                  </a:lnTo>
                  <a:lnTo>
                    <a:pt x="3730" y="2640"/>
                  </a:lnTo>
                  <a:lnTo>
                    <a:pt x="3157" y="3367"/>
                  </a:lnTo>
                  <a:lnTo>
                    <a:pt x="2583" y="4056"/>
                  </a:lnTo>
                  <a:lnTo>
                    <a:pt x="2009" y="4763"/>
                  </a:lnTo>
                  <a:lnTo>
                    <a:pt x="2009" y="4763"/>
                  </a:lnTo>
                  <a:lnTo>
                    <a:pt x="1473" y="4419"/>
                  </a:lnTo>
                  <a:lnTo>
                    <a:pt x="976" y="4075"/>
                  </a:lnTo>
                  <a:lnTo>
                    <a:pt x="479" y="3711"/>
                  </a:lnTo>
                  <a:lnTo>
                    <a:pt x="1" y="3329"/>
                  </a:lnTo>
                  <a:lnTo>
                    <a:pt x="1" y="3329"/>
                  </a:lnTo>
                  <a:lnTo>
                    <a:pt x="555" y="2545"/>
                  </a:lnTo>
                  <a:lnTo>
                    <a:pt x="1129" y="1779"/>
                  </a:lnTo>
                  <a:lnTo>
                    <a:pt x="1760" y="1053"/>
                  </a:lnTo>
                  <a:lnTo>
                    <a:pt x="2391" y="345"/>
                  </a:lnTo>
                  <a:lnTo>
                    <a:pt x="2391" y="345"/>
                  </a:lnTo>
                  <a:lnTo>
                    <a:pt x="2564" y="211"/>
                  </a:lnTo>
                  <a:lnTo>
                    <a:pt x="2736" y="96"/>
                  </a:lnTo>
                  <a:lnTo>
                    <a:pt x="2946" y="39"/>
                  </a:lnTo>
                  <a:lnTo>
                    <a:pt x="3157" y="1"/>
                  </a:lnTo>
                  <a:lnTo>
                    <a:pt x="3348" y="20"/>
                  </a:lnTo>
                  <a:lnTo>
                    <a:pt x="3558" y="58"/>
                  </a:lnTo>
                  <a:lnTo>
                    <a:pt x="3749" y="154"/>
                  </a:lnTo>
                  <a:lnTo>
                    <a:pt x="3922" y="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6"/>
            <p:cNvSpPr/>
            <p:nvPr/>
          </p:nvSpPr>
          <p:spPr>
            <a:xfrm>
              <a:off x="581000" y="1161713"/>
              <a:ext cx="64100" cy="87050"/>
            </a:xfrm>
            <a:custGeom>
              <a:avLst/>
              <a:gdLst/>
              <a:ahLst/>
              <a:cxnLst/>
              <a:rect l="l" t="t" r="r" b="b"/>
              <a:pathLst>
                <a:path w="2564" h="3482" extrusionOk="0">
                  <a:moveTo>
                    <a:pt x="1186" y="0"/>
                  </a:moveTo>
                  <a:lnTo>
                    <a:pt x="574" y="727"/>
                  </a:lnTo>
                  <a:lnTo>
                    <a:pt x="0" y="1454"/>
                  </a:lnTo>
                  <a:lnTo>
                    <a:pt x="383" y="1990"/>
                  </a:lnTo>
                  <a:lnTo>
                    <a:pt x="785" y="2506"/>
                  </a:lnTo>
                  <a:lnTo>
                    <a:pt x="1186" y="3003"/>
                  </a:lnTo>
                  <a:lnTo>
                    <a:pt x="1626" y="3481"/>
                  </a:lnTo>
                  <a:lnTo>
                    <a:pt x="2563" y="2353"/>
                  </a:lnTo>
                  <a:lnTo>
                    <a:pt x="2219" y="1913"/>
                  </a:lnTo>
                  <a:lnTo>
                    <a:pt x="2047" y="1664"/>
                  </a:lnTo>
                  <a:lnTo>
                    <a:pt x="1875" y="1378"/>
                  </a:lnTo>
                  <a:lnTo>
                    <a:pt x="1684" y="1072"/>
                  </a:lnTo>
                  <a:lnTo>
                    <a:pt x="1511" y="746"/>
                  </a:lnTo>
                  <a:lnTo>
                    <a:pt x="1358" y="383"/>
                  </a:lnTo>
                  <a:lnTo>
                    <a:pt x="118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6"/>
            <p:cNvSpPr/>
            <p:nvPr/>
          </p:nvSpPr>
          <p:spPr>
            <a:xfrm>
              <a:off x="581000" y="1161713"/>
              <a:ext cx="64100" cy="87050"/>
            </a:xfrm>
            <a:custGeom>
              <a:avLst/>
              <a:gdLst/>
              <a:ahLst/>
              <a:cxnLst/>
              <a:rect l="l" t="t" r="r" b="b"/>
              <a:pathLst>
                <a:path w="2564" h="3482" fill="none" extrusionOk="0">
                  <a:moveTo>
                    <a:pt x="1186" y="0"/>
                  </a:moveTo>
                  <a:lnTo>
                    <a:pt x="1186" y="0"/>
                  </a:lnTo>
                  <a:lnTo>
                    <a:pt x="574" y="727"/>
                  </a:lnTo>
                  <a:lnTo>
                    <a:pt x="0" y="1454"/>
                  </a:lnTo>
                  <a:lnTo>
                    <a:pt x="0" y="1454"/>
                  </a:lnTo>
                  <a:lnTo>
                    <a:pt x="383" y="1990"/>
                  </a:lnTo>
                  <a:lnTo>
                    <a:pt x="785" y="2506"/>
                  </a:lnTo>
                  <a:lnTo>
                    <a:pt x="1186" y="3003"/>
                  </a:lnTo>
                  <a:lnTo>
                    <a:pt x="1626" y="3481"/>
                  </a:lnTo>
                  <a:lnTo>
                    <a:pt x="1626" y="3481"/>
                  </a:lnTo>
                  <a:lnTo>
                    <a:pt x="2563" y="2353"/>
                  </a:lnTo>
                  <a:lnTo>
                    <a:pt x="2563" y="2353"/>
                  </a:lnTo>
                  <a:lnTo>
                    <a:pt x="2219" y="1913"/>
                  </a:lnTo>
                  <a:lnTo>
                    <a:pt x="2047" y="1664"/>
                  </a:lnTo>
                  <a:lnTo>
                    <a:pt x="1875" y="1378"/>
                  </a:lnTo>
                  <a:lnTo>
                    <a:pt x="1684" y="1072"/>
                  </a:lnTo>
                  <a:lnTo>
                    <a:pt x="1511" y="746"/>
                  </a:lnTo>
                  <a:lnTo>
                    <a:pt x="1358" y="383"/>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6"/>
            <p:cNvSpPr/>
            <p:nvPr/>
          </p:nvSpPr>
          <p:spPr>
            <a:xfrm>
              <a:off x="600600" y="1033088"/>
              <a:ext cx="439450" cy="284525"/>
            </a:xfrm>
            <a:custGeom>
              <a:avLst/>
              <a:gdLst/>
              <a:ahLst/>
              <a:cxnLst/>
              <a:rect l="l" t="t" r="r" b="b"/>
              <a:pathLst>
                <a:path w="17578" h="11381" extrusionOk="0">
                  <a:moveTo>
                    <a:pt x="7881" y="0"/>
                  </a:moveTo>
                  <a:lnTo>
                    <a:pt x="7498" y="20"/>
                  </a:lnTo>
                  <a:lnTo>
                    <a:pt x="7116" y="39"/>
                  </a:lnTo>
                  <a:lnTo>
                    <a:pt x="6714" y="96"/>
                  </a:lnTo>
                  <a:lnTo>
                    <a:pt x="6312" y="153"/>
                  </a:lnTo>
                  <a:lnTo>
                    <a:pt x="5930" y="230"/>
                  </a:lnTo>
                  <a:lnTo>
                    <a:pt x="5547" y="345"/>
                  </a:lnTo>
                  <a:lnTo>
                    <a:pt x="5165" y="459"/>
                  </a:lnTo>
                  <a:lnTo>
                    <a:pt x="4801" y="632"/>
                  </a:lnTo>
                  <a:lnTo>
                    <a:pt x="4361" y="842"/>
                  </a:lnTo>
                  <a:lnTo>
                    <a:pt x="3902" y="1091"/>
                  </a:lnTo>
                  <a:lnTo>
                    <a:pt x="3463" y="1339"/>
                  </a:lnTo>
                  <a:lnTo>
                    <a:pt x="3023" y="1607"/>
                  </a:lnTo>
                  <a:lnTo>
                    <a:pt x="2200" y="2143"/>
                  </a:lnTo>
                  <a:lnTo>
                    <a:pt x="1454" y="2659"/>
                  </a:lnTo>
                  <a:lnTo>
                    <a:pt x="861" y="3099"/>
                  </a:lnTo>
                  <a:lnTo>
                    <a:pt x="402" y="3462"/>
                  </a:lnTo>
                  <a:lnTo>
                    <a:pt x="1" y="3768"/>
                  </a:lnTo>
                  <a:lnTo>
                    <a:pt x="135" y="4361"/>
                  </a:lnTo>
                  <a:lnTo>
                    <a:pt x="307" y="4897"/>
                  </a:lnTo>
                  <a:lnTo>
                    <a:pt x="498" y="5375"/>
                  </a:lnTo>
                  <a:lnTo>
                    <a:pt x="708" y="5834"/>
                  </a:lnTo>
                  <a:lnTo>
                    <a:pt x="919" y="6236"/>
                  </a:lnTo>
                  <a:lnTo>
                    <a:pt x="1129" y="6618"/>
                  </a:lnTo>
                  <a:lnTo>
                    <a:pt x="1340" y="6943"/>
                  </a:lnTo>
                  <a:lnTo>
                    <a:pt x="1569" y="7230"/>
                  </a:lnTo>
                  <a:lnTo>
                    <a:pt x="1760" y="7498"/>
                  </a:lnTo>
                  <a:lnTo>
                    <a:pt x="1952" y="7708"/>
                  </a:lnTo>
                  <a:lnTo>
                    <a:pt x="2277" y="8034"/>
                  </a:lnTo>
                  <a:lnTo>
                    <a:pt x="2506" y="8225"/>
                  </a:lnTo>
                  <a:lnTo>
                    <a:pt x="2583" y="8301"/>
                  </a:lnTo>
                  <a:lnTo>
                    <a:pt x="3730" y="7498"/>
                  </a:lnTo>
                  <a:lnTo>
                    <a:pt x="3558" y="8167"/>
                  </a:lnTo>
                  <a:lnTo>
                    <a:pt x="3424" y="8837"/>
                  </a:lnTo>
                  <a:lnTo>
                    <a:pt x="3157" y="10157"/>
                  </a:lnTo>
                  <a:lnTo>
                    <a:pt x="3118" y="10329"/>
                  </a:lnTo>
                  <a:lnTo>
                    <a:pt x="3730" y="10558"/>
                  </a:lnTo>
                  <a:lnTo>
                    <a:pt x="4361" y="10749"/>
                  </a:lnTo>
                  <a:lnTo>
                    <a:pt x="4993" y="10922"/>
                  </a:lnTo>
                  <a:lnTo>
                    <a:pt x="5643" y="11056"/>
                  </a:lnTo>
                  <a:lnTo>
                    <a:pt x="6312" y="11170"/>
                  </a:lnTo>
                  <a:lnTo>
                    <a:pt x="6963" y="11266"/>
                  </a:lnTo>
                  <a:lnTo>
                    <a:pt x="7651" y="11342"/>
                  </a:lnTo>
                  <a:lnTo>
                    <a:pt x="8340" y="11381"/>
                  </a:lnTo>
                  <a:lnTo>
                    <a:pt x="9009" y="11381"/>
                  </a:lnTo>
                  <a:lnTo>
                    <a:pt x="9698" y="11362"/>
                  </a:lnTo>
                  <a:lnTo>
                    <a:pt x="10367" y="11304"/>
                  </a:lnTo>
                  <a:lnTo>
                    <a:pt x="11017" y="11228"/>
                  </a:lnTo>
                  <a:lnTo>
                    <a:pt x="11668" y="11132"/>
                  </a:lnTo>
                  <a:lnTo>
                    <a:pt x="12318" y="10998"/>
                  </a:lnTo>
                  <a:lnTo>
                    <a:pt x="12949" y="10845"/>
                  </a:lnTo>
                  <a:lnTo>
                    <a:pt x="13580" y="10673"/>
                  </a:lnTo>
                  <a:lnTo>
                    <a:pt x="13561" y="10290"/>
                  </a:lnTo>
                  <a:lnTo>
                    <a:pt x="13504" y="9583"/>
                  </a:lnTo>
                  <a:lnTo>
                    <a:pt x="13427" y="8894"/>
                  </a:lnTo>
                  <a:lnTo>
                    <a:pt x="13351" y="8263"/>
                  </a:lnTo>
                  <a:lnTo>
                    <a:pt x="13274" y="7651"/>
                  </a:lnTo>
                  <a:lnTo>
                    <a:pt x="13657" y="7938"/>
                  </a:lnTo>
                  <a:lnTo>
                    <a:pt x="14001" y="8225"/>
                  </a:lnTo>
                  <a:lnTo>
                    <a:pt x="14326" y="8512"/>
                  </a:lnTo>
                  <a:lnTo>
                    <a:pt x="14690" y="8856"/>
                  </a:lnTo>
                  <a:lnTo>
                    <a:pt x="15034" y="8512"/>
                  </a:lnTo>
                  <a:lnTo>
                    <a:pt x="15359" y="8167"/>
                  </a:lnTo>
                  <a:lnTo>
                    <a:pt x="15646" y="7823"/>
                  </a:lnTo>
                  <a:lnTo>
                    <a:pt x="15933" y="7479"/>
                  </a:lnTo>
                  <a:lnTo>
                    <a:pt x="16201" y="7115"/>
                  </a:lnTo>
                  <a:lnTo>
                    <a:pt x="16449" y="6733"/>
                  </a:lnTo>
                  <a:lnTo>
                    <a:pt x="16698" y="6350"/>
                  </a:lnTo>
                  <a:lnTo>
                    <a:pt x="16947" y="5910"/>
                  </a:lnTo>
                  <a:lnTo>
                    <a:pt x="17081" y="5662"/>
                  </a:lnTo>
                  <a:lnTo>
                    <a:pt x="17214" y="5413"/>
                  </a:lnTo>
                  <a:lnTo>
                    <a:pt x="17310" y="5165"/>
                  </a:lnTo>
                  <a:lnTo>
                    <a:pt x="17387" y="4935"/>
                  </a:lnTo>
                  <a:lnTo>
                    <a:pt x="17463" y="4706"/>
                  </a:lnTo>
                  <a:lnTo>
                    <a:pt x="17501" y="4457"/>
                  </a:lnTo>
                  <a:lnTo>
                    <a:pt x="17540" y="4189"/>
                  </a:lnTo>
                  <a:lnTo>
                    <a:pt x="17578" y="3902"/>
                  </a:lnTo>
                  <a:lnTo>
                    <a:pt x="16928" y="3539"/>
                  </a:lnTo>
                  <a:lnTo>
                    <a:pt x="16143" y="3061"/>
                  </a:lnTo>
                  <a:lnTo>
                    <a:pt x="15264" y="2506"/>
                  </a:lnTo>
                  <a:lnTo>
                    <a:pt x="14326" y="1932"/>
                  </a:lnTo>
                  <a:lnTo>
                    <a:pt x="13351" y="1377"/>
                  </a:lnTo>
                  <a:lnTo>
                    <a:pt x="12873" y="1129"/>
                  </a:lnTo>
                  <a:lnTo>
                    <a:pt x="12395" y="880"/>
                  </a:lnTo>
                  <a:lnTo>
                    <a:pt x="11936" y="670"/>
                  </a:lnTo>
                  <a:lnTo>
                    <a:pt x="11477" y="479"/>
                  </a:lnTo>
                  <a:lnTo>
                    <a:pt x="11056" y="326"/>
                  </a:lnTo>
                  <a:lnTo>
                    <a:pt x="10673" y="230"/>
                  </a:lnTo>
                  <a:lnTo>
                    <a:pt x="10578" y="211"/>
                  </a:lnTo>
                  <a:lnTo>
                    <a:pt x="10425" y="173"/>
                  </a:lnTo>
                  <a:lnTo>
                    <a:pt x="10329" y="173"/>
                  </a:lnTo>
                  <a:lnTo>
                    <a:pt x="10291" y="153"/>
                  </a:lnTo>
                  <a:lnTo>
                    <a:pt x="9851" y="96"/>
                  </a:lnTo>
                  <a:lnTo>
                    <a:pt x="9277" y="39"/>
                  </a:lnTo>
                  <a:lnTo>
                    <a:pt x="8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6"/>
            <p:cNvSpPr/>
            <p:nvPr/>
          </p:nvSpPr>
          <p:spPr>
            <a:xfrm>
              <a:off x="600600" y="1033088"/>
              <a:ext cx="439450" cy="284525"/>
            </a:xfrm>
            <a:custGeom>
              <a:avLst/>
              <a:gdLst/>
              <a:ahLst/>
              <a:cxnLst/>
              <a:rect l="l" t="t" r="r" b="b"/>
              <a:pathLst>
                <a:path w="17578" h="11381" fill="none" extrusionOk="0">
                  <a:moveTo>
                    <a:pt x="3730" y="7498"/>
                  </a:moveTo>
                  <a:lnTo>
                    <a:pt x="2583" y="8301"/>
                  </a:lnTo>
                  <a:lnTo>
                    <a:pt x="2583" y="8301"/>
                  </a:lnTo>
                  <a:lnTo>
                    <a:pt x="2506" y="8225"/>
                  </a:lnTo>
                  <a:lnTo>
                    <a:pt x="2277" y="8034"/>
                  </a:lnTo>
                  <a:lnTo>
                    <a:pt x="1952" y="7708"/>
                  </a:lnTo>
                  <a:lnTo>
                    <a:pt x="1760" y="7498"/>
                  </a:lnTo>
                  <a:lnTo>
                    <a:pt x="1569" y="7230"/>
                  </a:lnTo>
                  <a:lnTo>
                    <a:pt x="1340" y="6943"/>
                  </a:lnTo>
                  <a:lnTo>
                    <a:pt x="1129" y="6618"/>
                  </a:lnTo>
                  <a:lnTo>
                    <a:pt x="919" y="6236"/>
                  </a:lnTo>
                  <a:lnTo>
                    <a:pt x="708" y="5834"/>
                  </a:lnTo>
                  <a:lnTo>
                    <a:pt x="498" y="5375"/>
                  </a:lnTo>
                  <a:lnTo>
                    <a:pt x="307" y="4897"/>
                  </a:lnTo>
                  <a:lnTo>
                    <a:pt x="135" y="4361"/>
                  </a:lnTo>
                  <a:lnTo>
                    <a:pt x="1" y="3768"/>
                  </a:lnTo>
                  <a:lnTo>
                    <a:pt x="1" y="3768"/>
                  </a:lnTo>
                  <a:lnTo>
                    <a:pt x="402" y="3462"/>
                  </a:lnTo>
                  <a:lnTo>
                    <a:pt x="861" y="3099"/>
                  </a:lnTo>
                  <a:lnTo>
                    <a:pt x="1454" y="2659"/>
                  </a:lnTo>
                  <a:lnTo>
                    <a:pt x="1454" y="2659"/>
                  </a:lnTo>
                  <a:lnTo>
                    <a:pt x="2200" y="2143"/>
                  </a:lnTo>
                  <a:lnTo>
                    <a:pt x="3023" y="1607"/>
                  </a:lnTo>
                  <a:lnTo>
                    <a:pt x="3463" y="1339"/>
                  </a:lnTo>
                  <a:lnTo>
                    <a:pt x="3902" y="1091"/>
                  </a:lnTo>
                  <a:lnTo>
                    <a:pt x="4361" y="842"/>
                  </a:lnTo>
                  <a:lnTo>
                    <a:pt x="4801" y="632"/>
                  </a:lnTo>
                  <a:lnTo>
                    <a:pt x="4801" y="632"/>
                  </a:lnTo>
                  <a:lnTo>
                    <a:pt x="4801" y="632"/>
                  </a:lnTo>
                  <a:lnTo>
                    <a:pt x="5165" y="459"/>
                  </a:lnTo>
                  <a:lnTo>
                    <a:pt x="5547" y="345"/>
                  </a:lnTo>
                  <a:lnTo>
                    <a:pt x="5930" y="230"/>
                  </a:lnTo>
                  <a:lnTo>
                    <a:pt x="6312" y="153"/>
                  </a:lnTo>
                  <a:lnTo>
                    <a:pt x="6714" y="96"/>
                  </a:lnTo>
                  <a:lnTo>
                    <a:pt x="7116" y="39"/>
                  </a:lnTo>
                  <a:lnTo>
                    <a:pt x="7498" y="20"/>
                  </a:lnTo>
                  <a:lnTo>
                    <a:pt x="7881" y="0"/>
                  </a:lnTo>
                  <a:lnTo>
                    <a:pt x="8627" y="0"/>
                  </a:lnTo>
                  <a:lnTo>
                    <a:pt x="9277" y="39"/>
                  </a:lnTo>
                  <a:lnTo>
                    <a:pt x="9851" y="96"/>
                  </a:lnTo>
                  <a:lnTo>
                    <a:pt x="10291" y="153"/>
                  </a:lnTo>
                  <a:lnTo>
                    <a:pt x="10291" y="153"/>
                  </a:lnTo>
                  <a:lnTo>
                    <a:pt x="10329" y="173"/>
                  </a:lnTo>
                  <a:lnTo>
                    <a:pt x="10348" y="173"/>
                  </a:lnTo>
                  <a:lnTo>
                    <a:pt x="10348" y="173"/>
                  </a:lnTo>
                  <a:lnTo>
                    <a:pt x="10425" y="173"/>
                  </a:lnTo>
                  <a:lnTo>
                    <a:pt x="10425" y="173"/>
                  </a:lnTo>
                  <a:lnTo>
                    <a:pt x="10425" y="173"/>
                  </a:lnTo>
                  <a:lnTo>
                    <a:pt x="10578" y="211"/>
                  </a:lnTo>
                  <a:lnTo>
                    <a:pt x="10578" y="211"/>
                  </a:lnTo>
                  <a:lnTo>
                    <a:pt x="10673" y="230"/>
                  </a:lnTo>
                  <a:lnTo>
                    <a:pt x="10673" y="230"/>
                  </a:lnTo>
                  <a:lnTo>
                    <a:pt x="10673" y="230"/>
                  </a:lnTo>
                  <a:lnTo>
                    <a:pt x="10673" y="230"/>
                  </a:lnTo>
                  <a:lnTo>
                    <a:pt x="11056" y="326"/>
                  </a:lnTo>
                  <a:lnTo>
                    <a:pt x="11477" y="479"/>
                  </a:lnTo>
                  <a:lnTo>
                    <a:pt x="11936" y="670"/>
                  </a:lnTo>
                  <a:lnTo>
                    <a:pt x="12395" y="880"/>
                  </a:lnTo>
                  <a:lnTo>
                    <a:pt x="12873" y="1129"/>
                  </a:lnTo>
                  <a:lnTo>
                    <a:pt x="13351" y="1377"/>
                  </a:lnTo>
                  <a:lnTo>
                    <a:pt x="14326" y="1932"/>
                  </a:lnTo>
                  <a:lnTo>
                    <a:pt x="15264" y="2506"/>
                  </a:lnTo>
                  <a:lnTo>
                    <a:pt x="16143" y="3061"/>
                  </a:lnTo>
                  <a:lnTo>
                    <a:pt x="16928" y="3539"/>
                  </a:lnTo>
                  <a:lnTo>
                    <a:pt x="17578" y="3902"/>
                  </a:lnTo>
                  <a:lnTo>
                    <a:pt x="17578" y="3902"/>
                  </a:lnTo>
                  <a:lnTo>
                    <a:pt x="17540" y="4189"/>
                  </a:lnTo>
                  <a:lnTo>
                    <a:pt x="17501" y="4457"/>
                  </a:lnTo>
                  <a:lnTo>
                    <a:pt x="17463" y="4706"/>
                  </a:lnTo>
                  <a:lnTo>
                    <a:pt x="17387" y="4935"/>
                  </a:lnTo>
                  <a:lnTo>
                    <a:pt x="17310" y="5165"/>
                  </a:lnTo>
                  <a:lnTo>
                    <a:pt x="17214" y="5413"/>
                  </a:lnTo>
                  <a:lnTo>
                    <a:pt x="17081" y="5662"/>
                  </a:lnTo>
                  <a:lnTo>
                    <a:pt x="16947" y="5910"/>
                  </a:lnTo>
                  <a:lnTo>
                    <a:pt x="16947" y="5910"/>
                  </a:lnTo>
                  <a:lnTo>
                    <a:pt x="16698" y="6350"/>
                  </a:lnTo>
                  <a:lnTo>
                    <a:pt x="16449" y="6733"/>
                  </a:lnTo>
                  <a:lnTo>
                    <a:pt x="16201" y="7115"/>
                  </a:lnTo>
                  <a:lnTo>
                    <a:pt x="15933" y="7479"/>
                  </a:lnTo>
                  <a:lnTo>
                    <a:pt x="15646" y="7823"/>
                  </a:lnTo>
                  <a:lnTo>
                    <a:pt x="15359" y="8167"/>
                  </a:lnTo>
                  <a:lnTo>
                    <a:pt x="15034" y="8512"/>
                  </a:lnTo>
                  <a:lnTo>
                    <a:pt x="14690" y="8856"/>
                  </a:lnTo>
                  <a:lnTo>
                    <a:pt x="14690" y="8856"/>
                  </a:lnTo>
                  <a:lnTo>
                    <a:pt x="14326" y="8512"/>
                  </a:lnTo>
                  <a:lnTo>
                    <a:pt x="14001" y="8225"/>
                  </a:lnTo>
                  <a:lnTo>
                    <a:pt x="13657" y="7938"/>
                  </a:lnTo>
                  <a:lnTo>
                    <a:pt x="13274" y="7651"/>
                  </a:lnTo>
                  <a:lnTo>
                    <a:pt x="13274" y="7651"/>
                  </a:lnTo>
                  <a:lnTo>
                    <a:pt x="13351" y="8263"/>
                  </a:lnTo>
                  <a:lnTo>
                    <a:pt x="13427" y="8894"/>
                  </a:lnTo>
                  <a:lnTo>
                    <a:pt x="13504" y="9583"/>
                  </a:lnTo>
                  <a:lnTo>
                    <a:pt x="13561" y="10290"/>
                  </a:lnTo>
                  <a:lnTo>
                    <a:pt x="13561" y="10290"/>
                  </a:lnTo>
                  <a:lnTo>
                    <a:pt x="13580" y="10673"/>
                  </a:lnTo>
                  <a:lnTo>
                    <a:pt x="13580" y="10673"/>
                  </a:lnTo>
                  <a:lnTo>
                    <a:pt x="12949" y="10845"/>
                  </a:lnTo>
                  <a:lnTo>
                    <a:pt x="12318" y="10998"/>
                  </a:lnTo>
                  <a:lnTo>
                    <a:pt x="11668" y="11132"/>
                  </a:lnTo>
                  <a:lnTo>
                    <a:pt x="11017" y="11228"/>
                  </a:lnTo>
                  <a:lnTo>
                    <a:pt x="10367" y="11304"/>
                  </a:lnTo>
                  <a:lnTo>
                    <a:pt x="9698" y="11362"/>
                  </a:lnTo>
                  <a:lnTo>
                    <a:pt x="9009" y="11381"/>
                  </a:lnTo>
                  <a:lnTo>
                    <a:pt x="8340" y="11381"/>
                  </a:lnTo>
                  <a:lnTo>
                    <a:pt x="8340" y="11381"/>
                  </a:lnTo>
                  <a:lnTo>
                    <a:pt x="7651" y="11342"/>
                  </a:lnTo>
                  <a:lnTo>
                    <a:pt x="6963" y="11266"/>
                  </a:lnTo>
                  <a:lnTo>
                    <a:pt x="6312" y="11170"/>
                  </a:lnTo>
                  <a:lnTo>
                    <a:pt x="5643" y="11056"/>
                  </a:lnTo>
                  <a:lnTo>
                    <a:pt x="4993" y="10922"/>
                  </a:lnTo>
                  <a:lnTo>
                    <a:pt x="4361" y="10749"/>
                  </a:lnTo>
                  <a:lnTo>
                    <a:pt x="3730" y="10558"/>
                  </a:lnTo>
                  <a:lnTo>
                    <a:pt x="3118" y="10329"/>
                  </a:lnTo>
                  <a:lnTo>
                    <a:pt x="3118" y="10329"/>
                  </a:lnTo>
                  <a:lnTo>
                    <a:pt x="3157" y="10157"/>
                  </a:lnTo>
                  <a:lnTo>
                    <a:pt x="3157" y="10157"/>
                  </a:lnTo>
                  <a:lnTo>
                    <a:pt x="3424" y="8837"/>
                  </a:lnTo>
                  <a:lnTo>
                    <a:pt x="3558" y="8167"/>
                  </a:lnTo>
                  <a:lnTo>
                    <a:pt x="3730"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6"/>
            <p:cNvSpPr/>
            <p:nvPr/>
          </p:nvSpPr>
          <p:spPr>
            <a:xfrm>
              <a:off x="780400" y="1000563"/>
              <a:ext cx="80350" cy="82275"/>
            </a:xfrm>
            <a:custGeom>
              <a:avLst/>
              <a:gdLst/>
              <a:ahLst/>
              <a:cxnLst/>
              <a:rect l="l" t="t" r="r" b="b"/>
              <a:pathLst>
                <a:path w="3214" h="3291" extrusionOk="0">
                  <a:moveTo>
                    <a:pt x="364" y="1"/>
                  </a:moveTo>
                  <a:lnTo>
                    <a:pt x="191" y="785"/>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836" y="3291"/>
                  </a:lnTo>
                  <a:lnTo>
                    <a:pt x="2200" y="3291"/>
                  </a:lnTo>
                  <a:lnTo>
                    <a:pt x="2372" y="3252"/>
                  </a:lnTo>
                  <a:lnTo>
                    <a:pt x="2544" y="3214"/>
                  </a:lnTo>
                  <a:lnTo>
                    <a:pt x="2697" y="3157"/>
                  </a:lnTo>
                  <a:lnTo>
                    <a:pt x="2850" y="3099"/>
                  </a:lnTo>
                  <a:lnTo>
                    <a:pt x="2946" y="3004"/>
                  </a:lnTo>
                  <a:lnTo>
                    <a:pt x="3022" y="2908"/>
                  </a:lnTo>
                  <a:lnTo>
                    <a:pt x="3060" y="2812"/>
                  </a:lnTo>
                  <a:lnTo>
                    <a:pt x="3080" y="2698"/>
                  </a:lnTo>
                  <a:lnTo>
                    <a:pt x="3080" y="2583"/>
                  </a:lnTo>
                  <a:lnTo>
                    <a:pt x="3080" y="2449"/>
                  </a:lnTo>
                  <a:lnTo>
                    <a:pt x="3060" y="2162"/>
                  </a:lnTo>
                  <a:lnTo>
                    <a:pt x="3060" y="1722"/>
                  </a:lnTo>
                  <a:lnTo>
                    <a:pt x="3080" y="1263"/>
                  </a:lnTo>
                  <a:lnTo>
                    <a:pt x="3137" y="804"/>
                  </a:lnTo>
                  <a:lnTo>
                    <a:pt x="3213" y="345"/>
                  </a:lnTo>
                  <a:lnTo>
                    <a:pt x="2735" y="422"/>
                  </a:lnTo>
                  <a:lnTo>
                    <a:pt x="2257" y="460"/>
                  </a:lnTo>
                  <a:lnTo>
                    <a:pt x="1970" y="441"/>
                  </a:lnTo>
                  <a:lnTo>
                    <a:pt x="1664" y="422"/>
                  </a:lnTo>
                  <a:lnTo>
                    <a:pt x="1377" y="383"/>
                  </a:lnTo>
                  <a:lnTo>
                    <a:pt x="1090" y="307"/>
                  </a:lnTo>
                  <a:lnTo>
                    <a:pt x="899" y="249"/>
                  </a:lnTo>
                  <a:lnTo>
                    <a:pt x="708" y="173"/>
                  </a:lnTo>
                  <a:lnTo>
                    <a:pt x="536" y="96"/>
                  </a:lnTo>
                  <a:lnTo>
                    <a:pt x="364"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6"/>
            <p:cNvSpPr/>
            <p:nvPr/>
          </p:nvSpPr>
          <p:spPr>
            <a:xfrm>
              <a:off x="780400" y="1000563"/>
              <a:ext cx="80350" cy="82275"/>
            </a:xfrm>
            <a:custGeom>
              <a:avLst/>
              <a:gdLst/>
              <a:ahLst/>
              <a:cxnLst/>
              <a:rect l="l" t="t" r="r" b="b"/>
              <a:pathLst>
                <a:path w="3214" h="3291" fill="none" extrusionOk="0">
                  <a:moveTo>
                    <a:pt x="2257" y="460"/>
                  </a:moveTo>
                  <a:lnTo>
                    <a:pt x="2257" y="460"/>
                  </a:lnTo>
                  <a:lnTo>
                    <a:pt x="2735" y="422"/>
                  </a:lnTo>
                  <a:lnTo>
                    <a:pt x="3213" y="345"/>
                  </a:lnTo>
                  <a:lnTo>
                    <a:pt x="3213" y="345"/>
                  </a:lnTo>
                  <a:lnTo>
                    <a:pt x="3137" y="804"/>
                  </a:lnTo>
                  <a:lnTo>
                    <a:pt x="3080" y="1263"/>
                  </a:lnTo>
                  <a:lnTo>
                    <a:pt x="3060" y="1722"/>
                  </a:lnTo>
                  <a:lnTo>
                    <a:pt x="3060" y="2162"/>
                  </a:lnTo>
                  <a:lnTo>
                    <a:pt x="3060" y="2162"/>
                  </a:lnTo>
                  <a:lnTo>
                    <a:pt x="3080" y="2449"/>
                  </a:lnTo>
                  <a:lnTo>
                    <a:pt x="3080" y="2583"/>
                  </a:lnTo>
                  <a:lnTo>
                    <a:pt x="3080" y="2698"/>
                  </a:lnTo>
                  <a:lnTo>
                    <a:pt x="3060" y="2812"/>
                  </a:lnTo>
                  <a:lnTo>
                    <a:pt x="3022" y="2908"/>
                  </a:lnTo>
                  <a:lnTo>
                    <a:pt x="2946" y="3004"/>
                  </a:lnTo>
                  <a:lnTo>
                    <a:pt x="2850" y="3099"/>
                  </a:lnTo>
                  <a:lnTo>
                    <a:pt x="2850" y="3099"/>
                  </a:lnTo>
                  <a:lnTo>
                    <a:pt x="2697" y="3157"/>
                  </a:lnTo>
                  <a:lnTo>
                    <a:pt x="2544" y="3214"/>
                  </a:lnTo>
                  <a:lnTo>
                    <a:pt x="2372" y="3252"/>
                  </a:lnTo>
                  <a:lnTo>
                    <a:pt x="2200" y="3291"/>
                  </a:lnTo>
                  <a:lnTo>
                    <a:pt x="2008" y="3291"/>
                  </a:lnTo>
                  <a:lnTo>
                    <a:pt x="1836" y="3291"/>
                  </a:lnTo>
                  <a:lnTo>
                    <a:pt x="1511" y="3271"/>
                  </a:lnTo>
                  <a:lnTo>
                    <a:pt x="1511" y="3271"/>
                  </a:lnTo>
                  <a:lnTo>
                    <a:pt x="1339" y="3233"/>
                  </a:lnTo>
                  <a:lnTo>
                    <a:pt x="1186" y="3195"/>
                  </a:lnTo>
                  <a:lnTo>
                    <a:pt x="1033" y="3138"/>
                  </a:lnTo>
                  <a:lnTo>
                    <a:pt x="880" y="3080"/>
                  </a:lnTo>
                  <a:lnTo>
                    <a:pt x="574" y="2908"/>
                  </a:lnTo>
                  <a:lnTo>
                    <a:pt x="306" y="2717"/>
                  </a:lnTo>
                  <a:lnTo>
                    <a:pt x="306" y="2717"/>
                  </a:lnTo>
                  <a:lnTo>
                    <a:pt x="191" y="2583"/>
                  </a:lnTo>
                  <a:lnTo>
                    <a:pt x="96" y="2449"/>
                  </a:lnTo>
                  <a:lnTo>
                    <a:pt x="38" y="2334"/>
                  </a:lnTo>
                  <a:lnTo>
                    <a:pt x="0" y="2200"/>
                  </a:lnTo>
                  <a:lnTo>
                    <a:pt x="0" y="2066"/>
                  </a:lnTo>
                  <a:lnTo>
                    <a:pt x="0" y="1933"/>
                  </a:lnTo>
                  <a:lnTo>
                    <a:pt x="58" y="1588"/>
                  </a:lnTo>
                  <a:lnTo>
                    <a:pt x="58" y="1588"/>
                  </a:lnTo>
                  <a:lnTo>
                    <a:pt x="191" y="785"/>
                  </a:lnTo>
                  <a:lnTo>
                    <a:pt x="364" y="1"/>
                  </a:lnTo>
                  <a:lnTo>
                    <a:pt x="364" y="1"/>
                  </a:lnTo>
                  <a:lnTo>
                    <a:pt x="536" y="96"/>
                  </a:lnTo>
                  <a:lnTo>
                    <a:pt x="708" y="173"/>
                  </a:lnTo>
                  <a:lnTo>
                    <a:pt x="899" y="249"/>
                  </a:lnTo>
                  <a:lnTo>
                    <a:pt x="1090" y="307"/>
                  </a:lnTo>
                  <a:lnTo>
                    <a:pt x="1090" y="307"/>
                  </a:lnTo>
                  <a:lnTo>
                    <a:pt x="1377" y="383"/>
                  </a:lnTo>
                  <a:lnTo>
                    <a:pt x="1664" y="422"/>
                  </a:lnTo>
                  <a:lnTo>
                    <a:pt x="1970" y="441"/>
                  </a:lnTo>
                  <a:lnTo>
                    <a:pt x="2257"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6"/>
            <p:cNvSpPr/>
            <p:nvPr/>
          </p:nvSpPr>
          <p:spPr>
            <a:xfrm>
              <a:off x="928150" y="816963"/>
              <a:ext cx="36825" cy="75100"/>
            </a:xfrm>
            <a:custGeom>
              <a:avLst/>
              <a:gdLst/>
              <a:ahLst/>
              <a:cxnLst/>
              <a:rect l="l" t="t" r="r" b="b"/>
              <a:pathLst>
                <a:path w="1473" h="3004" extrusionOk="0">
                  <a:moveTo>
                    <a:pt x="593" y="0"/>
                  </a:moveTo>
                  <a:lnTo>
                    <a:pt x="364" y="58"/>
                  </a:lnTo>
                  <a:lnTo>
                    <a:pt x="134" y="153"/>
                  </a:lnTo>
                  <a:lnTo>
                    <a:pt x="0" y="230"/>
                  </a:lnTo>
                  <a:lnTo>
                    <a:pt x="0" y="823"/>
                  </a:lnTo>
                  <a:lnTo>
                    <a:pt x="19" y="1416"/>
                  </a:lnTo>
                  <a:lnTo>
                    <a:pt x="39" y="1760"/>
                  </a:lnTo>
                  <a:lnTo>
                    <a:pt x="96" y="2104"/>
                  </a:lnTo>
                  <a:lnTo>
                    <a:pt x="153" y="2448"/>
                  </a:lnTo>
                  <a:lnTo>
                    <a:pt x="249" y="2774"/>
                  </a:lnTo>
                  <a:lnTo>
                    <a:pt x="345" y="3003"/>
                  </a:lnTo>
                  <a:lnTo>
                    <a:pt x="478" y="2984"/>
                  </a:lnTo>
                  <a:lnTo>
                    <a:pt x="612" y="2946"/>
                  </a:lnTo>
                  <a:lnTo>
                    <a:pt x="746" y="2907"/>
                  </a:lnTo>
                  <a:lnTo>
                    <a:pt x="861" y="2831"/>
                  </a:lnTo>
                  <a:lnTo>
                    <a:pt x="976" y="2754"/>
                  </a:lnTo>
                  <a:lnTo>
                    <a:pt x="1071" y="2659"/>
                  </a:lnTo>
                  <a:lnTo>
                    <a:pt x="1148" y="2563"/>
                  </a:lnTo>
                  <a:lnTo>
                    <a:pt x="1224" y="2429"/>
                  </a:lnTo>
                  <a:lnTo>
                    <a:pt x="1320" y="2219"/>
                  </a:lnTo>
                  <a:lnTo>
                    <a:pt x="1397" y="1989"/>
                  </a:lnTo>
                  <a:lnTo>
                    <a:pt x="1435" y="1760"/>
                  </a:lnTo>
                  <a:lnTo>
                    <a:pt x="1473" y="1530"/>
                  </a:lnTo>
                  <a:lnTo>
                    <a:pt x="1473" y="1282"/>
                  </a:lnTo>
                  <a:lnTo>
                    <a:pt x="1473" y="1052"/>
                  </a:lnTo>
                  <a:lnTo>
                    <a:pt x="1435" y="823"/>
                  </a:lnTo>
                  <a:lnTo>
                    <a:pt x="1397" y="574"/>
                  </a:lnTo>
                  <a:lnTo>
                    <a:pt x="1358" y="402"/>
                  </a:lnTo>
                  <a:lnTo>
                    <a:pt x="1301" y="268"/>
                  </a:lnTo>
                  <a:lnTo>
                    <a:pt x="1263" y="191"/>
                  </a:lnTo>
                  <a:lnTo>
                    <a:pt x="1224" y="153"/>
                  </a:lnTo>
                  <a:lnTo>
                    <a:pt x="1148" y="96"/>
                  </a:lnTo>
                  <a:lnTo>
                    <a:pt x="1071" y="58"/>
                  </a:lnTo>
                  <a:lnTo>
                    <a:pt x="957" y="19"/>
                  </a:lnTo>
                  <a:lnTo>
                    <a:pt x="842"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6"/>
            <p:cNvSpPr/>
            <p:nvPr/>
          </p:nvSpPr>
          <p:spPr>
            <a:xfrm>
              <a:off x="928150" y="816963"/>
              <a:ext cx="36825" cy="75100"/>
            </a:xfrm>
            <a:custGeom>
              <a:avLst/>
              <a:gdLst/>
              <a:ahLst/>
              <a:cxnLst/>
              <a:rect l="l" t="t" r="r" b="b"/>
              <a:pathLst>
                <a:path w="1473" h="3004" fill="none" extrusionOk="0">
                  <a:moveTo>
                    <a:pt x="19" y="1416"/>
                  </a:moveTo>
                  <a:lnTo>
                    <a:pt x="19" y="1416"/>
                  </a:lnTo>
                  <a:lnTo>
                    <a:pt x="0" y="823"/>
                  </a:lnTo>
                  <a:lnTo>
                    <a:pt x="0" y="230"/>
                  </a:lnTo>
                  <a:lnTo>
                    <a:pt x="0" y="230"/>
                  </a:lnTo>
                  <a:lnTo>
                    <a:pt x="134" y="153"/>
                  </a:lnTo>
                  <a:lnTo>
                    <a:pt x="134" y="153"/>
                  </a:lnTo>
                  <a:lnTo>
                    <a:pt x="364" y="58"/>
                  </a:lnTo>
                  <a:lnTo>
                    <a:pt x="593" y="0"/>
                  </a:lnTo>
                  <a:lnTo>
                    <a:pt x="708" y="0"/>
                  </a:lnTo>
                  <a:lnTo>
                    <a:pt x="842" y="0"/>
                  </a:lnTo>
                  <a:lnTo>
                    <a:pt x="957" y="19"/>
                  </a:lnTo>
                  <a:lnTo>
                    <a:pt x="1071" y="58"/>
                  </a:lnTo>
                  <a:lnTo>
                    <a:pt x="1071" y="58"/>
                  </a:lnTo>
                  <a:lnTo>
                    <a:pt x="1148" y="96"/>
                  </a:lnTo>
                  <a:lnTo>
                    <a:pt x="1224" y="153"/>
                  </a:lnTo>
                  <a:lnTo>
                    <a:pt x="1263" y="191"/>
                  </a:lnTo>
                  <a:lnTo>
                    <a:pt x="1301" y="268"/>
                  </a:lnTo>
                  <a:lnTo>
                    <a:pt x="1358" y="402"/>
                  </a:lnTo>
                  <a:lnTo>
                    <a:pt x="1397" y="574"/>
                  </a:lnTo>
                  <a:lnTo>
                    <a:pt x="1397" y="574"/>
                  </a:lnTo>
                  <a:lnTo>
                    <a:pt x="1435" y="823"/>
                  </a:lnTo>
                  <a:lnTo>
                    <a:pt x="1473" y="1052"/>
                  </a:lnTo>
                  <a:lnTo>
                    <a:pt x="1473" y="1282"/>
                  </a:lnTo>
                  <a:lnTo>
                    <a:pt x="1473" y="1530"/>
                  </a:lnTo>
                  <a:lnTo>
                    <a:pt x="1435" y="1760"/>
                  </a:lnTo>
                  <a:lnTo>
                    <a:pt x="1397" y="1989"/>
                  </a:lnTo>
                  <a:lnTo>
                    <a:pt x="1320" y="2219"/>
                  </a:lnTo>
                  <a:lnTo>
                    <a:pt x="1224" y="2429"/>
                  </a:lnTo>
                  <a:lnTo>
                    <a:pt x="1224" y="2429"/>
                  </a:lnTo>
                  <a:lnTo>
                    <a:pt x="1148" y="2563"/>
                  </a:lnTo>
                  <a:lnTo>
                    <a:pt x="1071" y="2659"/>
                  </a:lnTo>
                  <a:lnTo>
                    <a:pt x="976" y="2754"/>
                  </a:lnTo>
                  <a:lnTo>
                    <a:pt x="861" y="2831"/>
                  </a:lnTo>
                  <a:lnTo>
                    <a:pt x="746" y="2907"/>
                  </a:lnTo>
                  <a:lnTo>
                    <a:pt x="612" y="2946"/>
                  </a:lnTo>
                  <a:lnTo>
                    <a:pt x="478" y="2984"/>
                  </a:lnTo>
                  <a:lnTo>
                    <a:pt x="345" y="3003"/>
                  </a:lnTo>
                  <a:lnTo>
                    <a:pt x="345" y="3003"/>
                  </a:lnTo>
                  <a:lnTo>
                    <a:pt x="249" y="2774"/>
                  </a:lnTo>
                  <a:lnTo>
                    <a:pt x="249" y="2774"/>
                  </a:lnTo>
                  <a:lnTo>
                    <a:pt x="153" y="2448"/>
                  </a:lnTo>
                  <a:lnTo>
                    <a:pt x="96" y="2104"/>
                  </a:lnTo>
                  <a:lnTo>
                    <a:pt x="39" y="1760"/>
                  </a:lnTo>
                  <a:lnTo>
                    <a:pt x="19" y="14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6"/>
            <p:cNvSpPr/>
            <p:nvPr/>
          </p:nvSpPr>
          <p:spPr>
            <a:xfrm>
              <a:off x="928625" y="823638"/>
              <a:ext cx="36350" cy="68425"/>
            </a:xfrm>
            <a:custGeom>
              <a:avLst/>
              <a:gdLst/>
              <a:ahLst/>
              <a:cxnLst/>
              <a:rect l="l" t="t" r="r" b="b"/>
              <a:pathLst>
                <a:path w="1454" h="2737" extrusionOk="0">
                  <a:moveTo>
                    <a:pt x="918" y="1282"/>
                  </a:moveTo>
                  <a:lnTo>
                    <a:pt x="938" y="1302"/>
                  </a:lnTo>
                  <a:lnTo>
                    <a:pt x="957" y="1321"/>
                  </a:lnTo>
                  <a:lnTo>
                    <a:pt x="938" y="1340"/>
                  </a:lnTo>
                  <a:lnTo>
                    <a:pt x="804" y="1435"/>
                  </a:lnTo>
                  <a:lnTo>
                    <a:pt x="670" y="1531"/>
                  </a:lnTo>
                  <a:lnTo>
                    <a:pt x="574" y="1646"/>
                  </a:lnTo>
                  <a:lnTo>
                    <a:pt x="479" y="1780"/>
                  </a:lnTo>
                  <a:lnTo>
                    <a:pt x="459" y="1799"/>
                  </a:lnTo>
                  <a:lnTo>
                    <a:pt x="421" y="1780"/>
                  </a:lnTo>
                  <a:lnTo>
                    <a:pt x="421" y="1741"/>
                  </a:lnTo>
                  <a:lnTo>
                    <a:pt x="517" y="1608"/>
                  </a:lnTo>
                  <a:lnTo>
                    <a:pt x="632" y="1493"/>
                  </a:lnTo>
                  <a:lnTo>
                    <a:pt x="765" y="1378"/>
                  </a:lnTo>
                  <a:lnTo>
                    <a:pt x="918" y="1302"/>
                  </a:lnTo>
                  <a:lnTo>
                    <a:pt x="918" y="1282"/>
                  </a:lnTo>
                  <a:close/>
                  <a:moveTo>
                    <a:pt x="1301" y="1"/>
                  </a:moveTo>
                  <a:lnTo>
                    <a:pt x="995" y="307"/>
                  </a:lnTo>
                  <a:lnTo>
                    <a:pt x="689" y="613"/>
                  </a:lnTo>
                  <a:lnTo>
                    <a:pt x="345" y="881"/>
                  </a:lnTo>
                  <a:lnTo>
                    <a:pt x="0" y="1149"/>
                  </a:lnTo>
                  <a:lnTo>
                    <a:pt x="20" y="1493"/>
                  </a:lnTo>
                  <a:lnTo>
                    <a:pt x="77" y="1837"/>
                  </a:lnTo>
                  <a:lnTo>
                    <a:pt x="134" y="2181"/>
                  </a:lnTo>
                  <a:lnTo>
                    <a:pt x="230" y="2507"/>
                  </a:lnTo>
                  <a:lnTo>
                    <a:pt x="326" y="2736"/>
                  </a:lnTo>
                  <a:lnTo>
                    <a:pt x="459" y="2717"/>
                  </a:lnTo>
                  <a:lnTo>
                    <a:pt x="593" y="2679"/>
                  </a:lnTo>
                  <a:lnTo>
                    <a:pt x="727" y="2640"/>
                  </a:lnTo>
                  <a:lnTo>
                    <a:pt x="842" y="2564"/>
                  </a:lnTo>
                  <a:lnTo>
                    <a:pt x="957" y="2487"/>
                  </a:lnTo>
                  <a:lnTo>
                    <a:pt x="1052" y="2392"/>
                  </a:lnTo>
                  <a:lnTo>
                    <a:pt x="1129" y="2296"/>
                  </a:lnTo>
                  <a:lnTo>
                    <a:pt x="1205" y="2162"/>
                  </a:lnTo>
                  <a:lnTo>
                    <a:pt x="1320" y="1895"/>
                  </a:lnTo>
                  <a:lnTo>
                    <a:pt x="1397" y="1608"/>
                  </a:lnTo>
                  <a:lnTo>
                    <a:pt x="1435" y="1321"/>
                  </a:lnTo>
                  <a:lnTo>
                    <a:pt x="1454" y="1034"/>
                  </a:lnTo>
                  <a:lnTo>
                    <a:pt x="1435" y="670"/>
                  </a:lnTo>
                  <a:lnTo>
                    <a:pt x="1378" y="307"/>
                  </a:lnTo>
                  <a:lnTo>
                    <a:pt x="1339" y="135"/>
                  </a:lnTo>
                  <a:lnTo>
                    <a:pt x="130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6"/>
            <p:cNvSpPr/>
            <p:nvPr/>
          </p:nvSpPr>
          <p:spPr>
            <a:xfrm>
              <a:off x="928625" y="851388"/>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6"/>
            <p:cNvSpPr/>
            <p:nvPr/>
          </p:nvSpPr>
          <p:spPr>
            <a:xfrm>
              <a:off x="928625" y="850913"/>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6"/>
            <p:cNvSpPr/>
            <p:nvPr/>
          </p:nvSpPr>
          <p:spPr>
            <a:xfrm>
              <a:off x="928625" y="850438"/>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6"/>
            <p:cNvSpPr/>
            <p:nvPr/>
          </p:nvSpPr>
          <p:spPr>
            <a:xfrm>
              <a:off x="939150" y="855688"/>
              <a:ext cx="13400" cy="12925"/>
            </a:xfrm>
            <a:custGeom>
              <a:avLst/>
              <a:gdLst/>
              <a:ahLst/>
              <a:cxnLst/>
              <a:rect l="l" t="t" r="r" b="b"/>
              <a:pathLst>
                <a:path w="536" h="517" fill="none" extrusionOk="0">
                  <a:moveTo>
                    <a:pt x="38" y="517"/>
                  </a:moveTo>
                  <a:lnTo>
                    <a:pt x="38" y="517"/>
                  </a:lnTo>
                  <a:lnTo>
                    <a:pt x="0" y="498"/>
                  </a:lnTo>
                  <a:lnTo>
                    <a:pt x="0" y="459"/>
                  </a:lnTo>
                  <a:lnTo>
                    <a:pt x="0" y="459"/>
                  </a:lnTo>
                  <a:lnTo>
                    <a:pt x="96" y="326"/>
                  </a:lnTo>
                  <a:lnTo>
                    <a:pt x="211" y="211"/>
                  </a:lnTo>
                  <a:lnTo>
                    <a:pt x="344" y="96"/>
                  </a:lnTo>
                  <a:lnTo>
                    <a:pt x="497" y="20"/>
                  </a:lnTo>
                  <a:lnTo>
                    <a:pt x="497" y="20"/>
                  </a:lnTo>
                  <a:lnTo>
                    <a:pt x="497" y="0"/>
                  </a:lnTo>
                  <a:lnTo>
                    <a:pt x="497" y="0"/>
                  </a:lnTo>
                  <a:lnTo>
                    <a:pt x="517" y="20"/>
                  </a:lnTo>
                  <a:lnTo>
                    <a:pt x="536" y="39"/>
                  </a:lnTo>
                  <a:lnTo>
                    <a:pt x="536" y="39"/>
                  </a:lnTo>
                  <a:lnTo>
                    <a:pt x="517" y="58"/>
                  </a:lnTo>
                  <a:lnTo>
                    <a:pt x="517" y="58"/>
                  </a:lnTo>
                  <a:lnTo>
                    <a:pt x="383" y="153"/>
                  </a:lnTo>
                  <a:lnTo>
                    <a:pt x="249" y="249"/>
                  </a:lnTo>
                  <a:lnTo>
                    <a:pt x="153" y="364"/>
                  </a:lnTo>
                  <a:lnTo>
                    <a:pt x="58" y="498"/>
                  </a:lnTo>
                  <a:lnTo>
                    <a:pt x="58" y="498"/>
                  </a:lnTo>
                  <a:lnTo>
                    <a:pt x="38"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6"/>
            <p:cNvSpPr/>
            <p:nvPr/>
          </p:nvSpPr>
          <p:spPr>
            <a:xfrm>
              <a:off x="928625" y="823638"/>
              <a:ext cx="36350" cy="68425"/>
            </a:xfrm>
            <a:custGeom>
              <a:avLst/>
              <a:gdLst/>
              <a:ahLst/>
              <a:cxnLst/>
              <a:rect l="l" t="t" r="r" b="b"/>
              <a:pathLst>
                <a:path w="1454" h="2737" fill="none" extrusionOk="0">
                  <a:moveTo>
                    <a:pt x="1301" y="1"/>
                  </a:moveTo>
                  <a:lnTo>
                    <a:pt x="1301" y="1"/>
                  </a:lnTo>
                  <a:lnTo>
                    <a:pt x="995" y="307"/>
                  </a:lnTo>
                  <a:lnTo>
                    <a:pt x="689" y="613"/>
                  </a:lnTo>
                  <a:lnTo>
                    <a:pt x="345" y="881"/>
                  </a:lnTo>
                  <a:lnTo>
                    <a:pt x="0" y="1149"/>
                  </a:lnTo>
                  <a:lnTo>
                    <a:pt x="0" y="1149"/>
                  </a:lnTo>
                  <a:lnTo>
                    <a:pt x="0" y="1129"/>
                  </a:lnTo>
                  <a:lnTo>
                    <a:pt x="0" y="1129"/>
                  </a:lnTo>
                  <a:lnTo>
                    <a:pt x="0" y="1149"/>
                  </a:lnTo>
                  <a:lnTo>
                    <a:pt x="0" y="1149"/>
                  </a:lnTo>
                  <a:lnTo>
                    <a:pt x="20" y="1493"/>
                  </a:lnTo>
                  <a:lnTo>
                    <a:pt x="77" y="1837"/>
                  </a:lnTo>
                  <a:lnTo>
                    <a:pt x="134" y="2181"/>
                  </a:lnTo>
                  <a:lnTo>
                    <a:pt x="230" y="2507"/>
                  </a:lnTo>
                  <a:lnTo>
                    <a:pt x="230" y="2507"/>
                  </a:lnTo>
                  <a:lnTo>
                    <a:pt x="230" y="2507"/>
                  </a:lnTo>
                  <a:lnTo>
                    <a:pt x="326" y="2736"/>
                  </a:lnTo>
                  <a:lnTo>
                    <a:pt x="326" y="2736"/>
                  </a:lnTo>
                  <a:lnTo>
                    <a:pt x="326" y="2736"/>
                  </a:lnTo>
                  <a:lnTo>
                    <a:pt x="326" y="2736"/>
                  </a:lnTo>
                  <a:lnTo>
                    <a:pt x="459" y="2717"/>
                  </a:lnTo>
                  <a:lnTo>
                    <a:pt x="593" y="2679"/>
                  </a:lnTo>
                  <a:lnTo>
                    <a:pt x="727" y="2640"/>
                  </a:lnTo>
                  <a:lnTo>
                    <a:pt x="842" y="2564"/>
                  </a:lnTo>
                  <a:lnTo>
                    <a:pt x="957" y="2487"/>
                  </a:lnTo>
                  <a:lnTo>
                    <a:pt x="1052" y="2392"/>
                  </a:lnTo>
                  <a:lnTo>
                    <a:pt x="1129" y="2296"/>
                  </a:lnTo>
                  <a:lnTo>
                    <a:pt x="1205" y="2162"/>
                  </a:lnTo>
                  <a:lnTo>
                    <a:pt x="1205" y="2162"/>
                  </a:lnTo>
                  <a:lnTo>
                    <a:pt x="1320" y="1895"/>
                  </a:lnTo>
                  <a:lnTo>
                    <a:pt x="1397" y="1608"/>
                  </a:lnTo>
                  <a:lnTo>
                    <a:pt x="1435" y="1321"/>
                  </a:lnTo>
                  <a:lnTo>
                    <a:pt x="1454" y="1034"/>
                  </a:lnTo>
                  <a:lnTo>
                    <a:pt x="1454" y="1034"/>
                  </a:lnTo>
                  <a:lnTo>
                    <a:pt x="1435" y="670"/>
                  </a:lnTo>
                  <a:lnTo>
                    <a:pt x="1378" y="307"/>
                  </a:lnTo>
                  <a:lnTo>
                    <a:pt x="1378" y="307"/>
                  </a:lnTo>
                  <a:lnTo>
                    <a:pt x="1339" y="135"/>
                  </a:lnTo>
                  <a:lnTo>
                    <a:pt x="1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6"/>
            <p:cNvSpPr/>
            <p:nvPr/>
          </p:nvSpPr>
          <p:spPr>
            <a:xfrm>
              <a:off x="703875" y="769613"/>
              <a:ext cx="245325" cy="242450"/>
            </a:xfrm>
            <a:custGeom>
              <a:avLst/>
              <a:gdLst/>
              <a:ahLst/>
              <a:cxnLst/>
              <a:rect l="l" t="t" r="r" b="b"/>
              <a:pathLst>
                <a:path w="9813" h="9698" extrusionOk="0">
                  <a:moveTo>
                    <a:pt x="6313" y="1"/>
                  </a:moveTo>
                  <a:lnTo>
                    <a:pt x="5796" y="441"/>
                  </a:lnTo>
                  <a:lnTo>
                    <a:pt x="5184" y="919"/>
                  </a:lnTo>
                  <a:lnTo>
                    <a:pt x="4457" y="1435"/>
                  </a:lnTo>
                  <a:lnTo>
                    <a:pt x="4075" y="1703"/>
                  </a:lnTo>
                  <a:lnTo>
                    <a:pt x="3673" y="1952"/>
                  </a:lnTo>
                  <a:lnTo>
                    <a:pt x="3252" y="2200"/>
                  </a:lnTo>
                  <a:lnTo>
                    <a:pt x="2813" y="2430"/>
                  </a:lnTo>
                  <a:lnTo>
                    <a:pt x="2373" y="2659"/>
                  </a:lnTo>
                  <a:lnTo>
                    <a:pt x="1914" y="2870"/>
                  </a:lnTo>
                  <a:lnTo>
                    <a:pt x="1455" y="3042"/>
                  </a:lnTo>
                  <a:lnTo>
                    <a:pt x="976" y="3214"/>
                  </a:lnTo>
                  <a:lnTo>
                    <a:pt x="498" y="3348"/>
                  </a:lnTo>
                  <a:lnTo>
                    <a:pt x="20" y="3443"/>
                  </a:lnTo>
                  <a:lnTo>
                    <a:pt x="1" y="3826"/>
                  </a:lnTo>
                  <a:lnTo>
                    <a:pt x="20" y="4209"/>
                  </a:lnTo>
                  <a:lnTo>
                    <a:pt x="77" y="4610"/>
                  </a:lnTo>
                  <a:lnTo>
                    <a:pt x="116" y="4801"/>
                  </a:lnTo>
                  <a:lnTo>
                    <a:pt x="154" y="4974"/>
                  </a:lnTo>
                  <a:lnTo>
                    <a:pt x="211" y="5165"/>
                  </a:lnTo>
                  <a:lnTo>
                    <a:pt x="288" y="5318"/>
                  </a:lnTo>
                  <a:lnTo>
                    <a:pt x="364" y="5490"/>
                  </a:lnTo>
                  <a:lnTo>
                    <a:pt x="460" y="5624"/>
                  </a:lnTo>
                  <a:lnTo>
                    <a:pt x="575" y="5758"/>
                  </a:lnTo>
                  <a:lnTo>
                    <a:pt x="709" y="5873"/>
                  </a:lnTo>
                  <a:lnTo>
                    <a:pt x="843" y="5949"/>
                  </a:lnTo>
                  <a:lnTo>
                    <a:pt x="996" y="6026"/>
                  </a:lnTo>
                  <a:lnTo>
                    <a:pt x="1168" y="6083"/>
                  </a:lnTo>
                  <a:lnTo>
                    <a:pt x="1531" y="6083"/>
                  </a:lnTo>
                  <a:lnTo>
                    <a:pt x="1722" y="6045"/>
                  </a:lnTo>
                  <a:lnTo>
                    <a:pt x="1722" y="6236"/>
                  </a:lnTo>
                  <a:lnTo>
                    <a:pt x="1761" y="6523"/>
                  </a:lnTo>
                  <a:lnTo>
                    <a:pt x="1799" y="6829"/>
                  </a:lnTo>
                  <a:lnTo>
                    <a:pt x="1875" y="7116"/>
                  </a:lnTo>
                  <a:lnTo>
                    <a:pt x="1952" y="7384"/>
                  </a:lnTo>
                  <a:lnTo>
                    <a:pt x="2086" y="7709"/>
                  </a:lnTo>
                  <a:lnTo>
                    <a:pt x="2239" y="7996"/>
                  </a:lnTo>
                  <a:lnTo>
                    <a:pt x="2411" y="8282"/>
                  </a:lnTo>
                  <a:lnTo>
                    <a:pt x="2621" y="8550"/>
                  </a:lnTo>
                  <a:lnTo>
                    <a:pt x="2813" y="8761"/>
                  </a:lnTo>
                  <a:lnTo>
                    <a:pt x="3004" y="8933"/>
                  </a:lnTo>
                  <a:lnTo>
                    <a:pt x="3214" y="9105"/>
                  </a:lnTo>
                  <a:lnTo>
                    <a:pt x="3425" y="9239"/>
                  </a:lnTo>
                  <a:lnTo>
                    <a:pt x="3597" y="9334"/>
                  </a:lnTo>
                  <a:lnTo>
                    <a:pt x="3769" y="9411"/>
                  </a:lnTo>
                  <a:lnTo>
                    <a:pt x="3960" y="9487"/>
                  </a:lnTo>
                  <a:lnTo>
                    <a:pt x="4151" y="9545"/>
                  </a:lnTo>
                  <a:lnTo>
                    <a:pt x="4438" y="9621"/>
                  </a:lnTo>
                  <a:lnTo>
                    <a:pt x="4725" y="9660"/>
                  </a:lnTo>
                  <a:lnTo>
                    <a:pt x="5031" y="9679"/>
                  </a:lnTo>
                  <a:lnTo>
                    <a:pt x="5318" y="9698"/>
                  </a:lnTo>
                  <a:lnTo>
                    <a:pt x="5796" y="9660"/>
                  </a:lnTo>
                  <a:lnTo>
                    <a:pt x="6274" y="9583"/>
                  </a:lnTo>
                  <a:lnTo>
                    <a:pt x="6600" y="9507"/>
                  </a:lnTo>
                  <a:lnTo>
                    <a:pt x="6944" y="9411"/>
                  </a:lnTo>
                  <a:lnTo>
                    <a:pt x="7269" y="9296"/>
                  </a:lnTo>
                  <a:lnTo>
                    <a:pt x="7575" y="9162"/>
                  </a:lnTo>
                  <a:lnTo>
                    <a:pt x="7881" y="9009"/>
                  </a:lnTo>
                  <a:lnTo>
                    <a:pt x="8187" y="8837"/>
                  </a:lnTo>
                  <a:lnTo>
                    <a:pt x="8474" y="8646"/>
                  </a:lnTo>
                  <a:lnTo>
                    <a:pt x="8742" y="8416"/>
                  </a:lnTo>
                  <a:lnTo>
                    <a:pt x="8952" y="8225"/>
                  </a:lnTo>
                  <a:lnTo>
                    <a:pt x="9163" y="8015"/>
                  </a:lnTo>
                  <a:lnTo>
                    <a:pt x="9354" y="7785"/>
                  </a:lnTo>
                  <a:lnTo>
                    <a:pt x="9507" y="7537"/>
                  </a:lnTo>
                  <a:lnTo>
                    <a:pt x="9641" y="7288"/>
                  </a:lnTo>
                  <a:lnTo>
                    <a:pt x="9736" y="7020"/>
                  </a:lnTo>
                  <a:lnTo>
                    <a:pt x="9813" y="6733"/>
                  </a:lnTo>
                  <a:lnTo>
                    <a:pt x="9813" y="6599"/>
                  </a:lnTo>
                  <a:lnTo>
                    <a:pt x="9813" y="6465"/>
                  </a:lnTo>
                  <a:lnTo>
                    <a:pt x="9794" y="6255"/>
                  </a:lnTo>
                  <a:lnTo>
                    <a:pt x="9755" y="6045"/>
                  </a:lnTo>
                  <a:lnTo>
                    <a:pt x="9698" y="5853"/>
                  </a:lnTo>
                  <a:lnTo>
                    <a:pt x="9641" y="5662"/>
                  </a:lnTo>
                  <a:lnTo>
                    <a:pt x="9469" y="5280"/>
                  </a:lnTo>
                  <a:lnTo>
                    <a:pt x="9316" y="4897"/>
                  </a:lnTo>
                  <a:lnTo>
                    <a:pt x="9220" y="4668"/>
                  </a:lnTo>
                  <a:lnTo>
                    <a:pt x="9124" y="4342"/>
                  </a:lnTo>
                  <a:lnTo>
                    <a:pt x="9067" y="3998"/>
                  </a:lnTo>
                  <a:lnTo>
                    <a:pt x="9010" y="3654"/>
                  </a:lnTo>
                  <a:lnTo>
                    <a:pt x="8990" y="3310"/>
                  </a:lnTo>
                  <a:lnTo>
                    <a:pt x="8971" y="2717"/>
                  </a:lnTo>
                  <a:lnTo>
                    <a:pt x="8971" y="2124"/>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6"/>
            <p:cNvSpPr/>
            <p:nvPr/>
          </p:nvSpPr>
          <p:spPr>
            <a:xfrm>
              <a:off x="703875" y="769613"/>
              <a:ext cx="245325" cy="242450"/>
            </a:xfrm>
            <a:custGeom>
              <a:avLst/>
              <a:gdLst/>
              <a:ahLst/>
              <a:cxnLst/>
              <a:rect l="l" t="t" r="r" b="b"/>
              <a:pathLst>
                <a:path w="9813" h="9698" fill="none" extrusionOk="0">
                  <a:moveTo>
                    <a:pt x="20" y="3443"/>
                  </a:moveTo>
                  <a:lnTo>
                    <a:pt x="20" y="3443"/>
                  </a:lnTo>
                  <a:lnTo>
                    <a:pt x="498" y="3348"/>
                  </a:lnTo>
                  <a:lnTo>
                    <a:pt x="976" y="3214"/>
                  </a:lnTo>
                  <a:lnTo>
                    <a:pt x="1455" y="3042"/>
                  </a:lnTo>
                  <a:lnTo>
                    <a:pt x="1914" y="2870"/>
                  </a:lnTo>
                  <a:lnTo>
                    <a:pt x="2373" y="2659"/>
                  </a:lnTo>
                  <a:lnTo>
                    <a:pt x="2813" y="2430"/>
                  </a:lnTo>
                  <a:lnTo>
                    <a:pt x="3252" y="2200"/>
                  </a:lnTo>
                  <a:lnTo>
                    <a:pt x="3673" y="1952"/>
                  </a:lnTo>
                  <a:lnTo>
                    <a:pt x="4075" y="1703"/>
                  </a:lnTo>
                  <a:lnTo>
                    <a:pt x="4457" y="1435"/>
                  </a:lnTo>
                  <a:lnTo>
                    <a:pt x="5184" y="919"/>
                  </a:lnTo>
                  <a:lnTo>
                    <a:pt x="5796" y="441"/>
                  </a:lnTo>
                  <a:lnTo>
                    <a:pt x="6313" y="1"/>
                  </a:lnTo>
                  <a:lnTo>
                    <a:pt x="6313" y="1"/>
                  </a:lnTo>
                  <a:lnTo>
                    <a:pt x="6580" y="326"/>
                  </a:lnTo>
                  <a:lnTo>
                    <a:pt x="6848" y="651"/>
                  </a:lnTo>
                  <a:lnTo>
                    <a:pt x="7154" y="938"/>
                  </a:lnTo>
                  <a:lnTo>
                    <a:pt x="7479" y="1206"/>
                  </a:lnTo>
                  <a:lnTo>
                    <a:pt x="7843" y="1435"/>
                  </a:lnTo>
                  <a:lnTo>
                    <a:pt x="8206" y="1646"/>
                  </a:lnTo>
                  <a:lnTo>
                    <a:pt x="8589" y="1837"/>
                  </a:lnTo>
                  <a:lnTo>
                    <a:pt x="8971" y="1990"/>
                  </a:lnTo>
                  <a:lnTo>
                    <a:pt x="8971" y="1990"/>
                  </a:lnTo>
                  <a:lnTo>
                    <a:pt x="8971" y="2124"/>
                  </a:lnTo>
                  <a:lnTo>
                    <a:pt x="8971" y="2124"/>
                  </a:lnTo>
                  <a:lnTo>
                    <a:pt x="8971" y="2717"/>
                  </a:lnTo>
                  <a:lnTo>
                    <a:pt x="8990" y="3310"/>
                  </a:lnTo>
                  <a:lnTo>
                    <a:pt x="8990" y="3310"/>
                  </a:lnTo>
                  <a:lnTo>
                    <a:pt x="9010" y="3654"/>
                  </a:lnTo>
                  <a:lnTo>
                    <a:pt x="9067" y="3998"/>
                  </a:lnTo>
                  <a:lnTo>
                    <a:pt x="9124" y="4342"/>
                  </a:lnTo>
                  <a:lnTo>
                    <a:pt x="9220" y="4668"/>
                  </a:lnTo>
                  <a:lnTo>
                    <a:pt x="9220" y="4668"/>
                  </a:lnTo>
                  <a:lnTo>
                    <a:pt x="9316" y="4897"/>
                  </a:lnTo>
                  <a:lnTo>
                    <a:pt x="9316" y="4897"/>
                  </a:lnTo>
                  <a:lnTo>
                    <a:pt x="9469" y="5280"/>
                  </a:lnTo>
                  <a:lnTo>
                    <a:pt x="9641" y="5662"/>
                  </a:lnTo>
                  <a:lnTo>
                    <a:pt x="9698" y="5853"/>
                  </a:lnTo>
                  <a:lnTo>
                    <a:pt x="9755" y="6045"/>
                  </a:lnTo>
                  <a:lnTo>
                    <a:pt x="9794" y="6255"/>
                  </a:lnTo>
                  <a:lnTo>
                    <a:pt x="9813" y="6465"/>
                  </a:lnTo>
                  <a:lnTo>
                    <a:pt x="9813" y="6465"/>
                  </a:lnTo>
                  <a:lnTo>
                    <a:pt x="9813" y="6599"/>
                  </a:lnTo>
                  <a:lnTo>
                    <a:pt x="9813" y="6733"/>
                  </a:lnTo>
                  <a:lnTo>
                    <a:pt x="9736" y="7020"/>
                  </a:lnTo>
                  <a:lnTo>
                    <a:pt x="9641" y="7288"/>
                  </a:lnTo>
                  <a:lnTo>
                    <a:pt x="9507" y="7537"/>
                  </a:lnTo>
                  <a:lnTo>
                    <a:pt x="9354" y="7785"/>
                  </a:lnTo>
                  <a:lnTo>
                    <a:pt x="9163" y="8015"/>
                  </a:lnTo>
                  <a:lnTo>
                    <a:pt x="8952" y="8225"/>
                  </a:lnTo>
                  <a:lnTo>
                    <a:pt x="8742" y="8416"/>
                  </a:lnTo>
                  <a:lnTo>
                    <a:pt x="8742" y="8416"/>
                  </a:lnTo>
                  <a:lnTo>
                    <a:pt x="8474" y="8646"/>
                  </a:lnTo>
                  <a:lnTo>
                    <a:pt x="8187" y="8837"/>
                  </a:lnTo>
                  <a:lnTo>
                    <a:pt x="7881" y="9009"/>
                  </a:lnTo>
                  <a:lnTo>
                    <a:pt x="7575" y="9162"/>
                  </a:lnTo>
                  <a:lnTo>
                    <a:pt x="7269" y="9296"/>
                  </a:lnTo>
                  <a:lnTo>
                    <a:pt x="6944" y="9411"/>
                  </a:lnTo>
                  <a:lnTo>
                    <a:pt x="6600" y="9507"/>
                  </a:lnTo>
                  <a:lnTo>
                    <a:pt x="6274" y="9583"/>
                  </a:lnTo>
                  <a:lnTo>
                    <a:pt x="6274" y="9583"/>
                  </a:lnTo>
                  <a:lnTo>
                    <a:pt x="5796" y="9660"/>
                  </a:lnTo>
                  <a:lnTo>
                    <a:pt x="5318" y="9698"/>
                  </a:lnTo>
                  <a:lnTo>
                    <a:pt x="5318" y="9698"/>
                  </a:lnTo>
                  <a:lnTo>
                    <a:pt x="5031" y="9679"/>
                  </a:lnTo>
                  <a:lnTo>
                    <a:pt x="4725" y="9660"/>
                  </a:lnTo>
                  <a:lnTo>
                    <a:pt x="4438" y="9621"/>
                  </a:lnTo>
                  <a:lnTo>
                    <a:pt x="4151" y="9545"/>
                  </a:lnTo>
                  <a:lnTo>
                    <a:pt x="4151" y="9545"/>
                  </a:lnTo>
                  <a:lnTo>
                    <a:pt x="3960" y="9487"/>
                  </a:lnTo>
                  <a:lnTo>
                    <a:pt x="3769" y="9411"/>
                  </a:lnTo>
                  <a:lnTo>
                    <a:pt x="3597" y="9334"/>
                  </a:lnTo>
                  <a:lnTo>
                    <a:pt x="3425" y="9239"/>
                  </a:lnTo>
                  <a:lnTo>
                    <a:pt x="3425" y="9239"/>
                  </a:lnTo>
                  <a:lnTo>
                    <a:pt x="3214" y="9105"/>
                  </a:lnTo>
                  <a:lnTo>
                    <a:pt x="3004" y="8933"/>
                  </a:lnTo>
                  <a:lnTo>
                    <a:pt x="2813" y="8761"/>
                  </a:lnTo>
                  <a:lnTo>
                    <a:pt x="2621" y="8550"/>
                  </a:lnTo>
                  <a:lnTo>
                    <a:pt x="2621" y="8550"/>
                  </a:lnTo>
                  <a:lnTo>
                    <a:pt x="2411" y="8282"/>
                  </a:lnTo>
                  <a:lnTo>
                    <a:pt x="2239" y="7996"/>
                  </a:lnTo>
                  <a:lnTo>
                    <a:pt x="2086" y="7709"/>
                  </a:lnTo>
                  <a:lnTo>
                    <a:pt x="1952" y="7384"/>
                  </a:lnTo>
                  <a:lnTo>
                    <a:pt x="1952" y="7384"/>
                  </a:lnTo>
                  <a:lnTo>
                    <a:pt x="1875" y="7116"/>
                  </a:lnTo>
                  <a:lnTo>
                    <a:pt x="1799" y="6829"/>
                  </a:lnTo>
                  <a:lnTo>
                    <a:pt x="1761" y="6523"/>
                  </a:lnTo>
                  <a:lnTo>
                    <a:pt x="1722" y="6236"/>
                  </a:lnTo>
                  <a:lnTo>
                    <a:pt x="1722" y="6236"/>
                  </a:lnTo>
                  <a:lnTo>
                    <a:pt x="1722" y="6045"/>
                  </a:lnTo>
                  <a:lnTo>
                    <a:pt x="1722" y="6045"/>
                  </a:lnTo>
                  <a:lnTo>
                    <a:pt x="1531" y="6083"/>
                  </a:lnTo>
                  <a:lnTo>
                    <a:pt x="1359" y="6083"/>
                  </a:lnTo>
                  <a:lnTo>
                    <a:pt x="1168" y="6083"/>
                  </a:lnTo>
                  <a:lnTo>
                    <a:pt x="996" y="6026"/>
                  </a:lnTo>
                  <a:lnTo>
                    <a:pt x="996" y="6026"/>
                  </a:lnTo>
                  <a:lnTo>
                    <a:pt x="843" y="5949"/>
                  </a:lnTo>
                  <a:lnTo>
                    <a:pt x="709" y="5873"/>
                  </a:lnTo>
                  <a:lnTo>
                    <a:pt x="575" y="5758"/>
                  </a:lnTo>
                  <a:lnTo>
                    <a:pt x="460" y="5624"/>
                  </a:lnTo>
                  <a:lnTo>
                    <a:pt x="364" y="5490"/>
                  </a:lnTo>
                  <a:lnTo>
                    <a:pt x="288" y="5318"/>
                  </a:lnTo>
                  <a:lnTo>
                    <a:pt x="211" y="5165"/>
                  </a:lnTo>
                  <a:lnTo>
                    <a:pt x="154" y="4974"/>
                  </a:lnTo>
                  <a:lnTo>
                    <a:pt x="116" y="4801"/>
                  </a:lnTo>
                  <a:lnTo>
                    <a:pt x="77" y="4610"/>
                  </a:lnTo>
                  <a:lnTo>
                    <a:pt x="20" y="4209"/>
                  </a:lnTo>
                  <a:lnTo>
                    <a:pt x="1" y="3826"/>
                  </a:lnTo>
                  <a:lnTo>
                    <a:pt x="20" y="34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6"/>
            <p:cNvSpPr/>
            <p:nvPr/>
          </p:nvSpPr>
          <p:spPr>
            <a:xfrm>
              <a:off x="928625" y="849938"/>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542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6"/>
            <p:cNvSpPr/>
            <p:nvPr/>
          </p:nvSpPr>
          <p:spPr>
            <a:xfrm>
              <a:off x="928625" y="849938"/>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6"/>
            <p:cNvSpPr/>
            <p:nvPr/>
          </p:nvSpPr>
          <p:spPr>
            <a:xfrm>
              <a:off x="703875" y="769613"/>
              <a:ext cx="224775" cy="106175"/>
            </a:xfrm>
            <a:custGeom>
              <a:avLst/>
              <a:gdLst/>
              <a:ahLst/>
              <a:cxnLst/>
              <a:rect l="l" t="t" r="r" b="b"/>
              <a:pathLst>
                <a:path w="8991" h="4247" extrusionOk="0">
                  <a:moveTo>
                    <a:pt x="6313" y="1"/>
                  </a:move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1" y="3463"/>
                  </a:lnTo>
                  <a:lnTo>
                    <a:pt x="1" y="3482"/>
                  </a:lnTo>
                  <a:lnTo>
                    <a:pt x="1" y="3864"/>
                  </a:lnTo>
                  <a:lnTo>
                    <a:pt x="20" y="4247"/>
                  </a:lnTo>
                  <a:lnTo>
                    <a:pt x="594" y="4209"/>
                  </a:lnTo>
                  <a:lnTo>
                    <a:pt x="1129" y="4132"/>
                  </a:lnTo>
                  <a:lnTo>
                    <a:pt x="1627" y="4056"/>
                  </a:lnTo>
                  <a:lnTo>
                    <a:pt x="2105" y="3941"/>
                  </a:lnTo>
                  <a:lnTo>
                    <a:pt x="2545" y="3826"/>
                  </a:lnTo>
                  <a:lnTo>
                    <a:pt x="2966" y="3692"/>
                  </a:lnTo>
                  <a:lnTo>
                    <a:pt x="3348" y="3558"/>
                  </a:lnTo>
                  <a:lnTo>
                    <a:pt x="3711" y="3405"/>
                  </a:lnTo>
                  <a:lnTo>
                    <a:pt x="3578" y="3252"/>
                  </a:lnTo>
                  <a:lnTo>
                    <a:pt x="3463" y="3099"/>
                  </a:lnTo>
                  <a:lnTo>
                    <a:pt x="3252" y="2774"/>
                  </a:lnTo>
                  <a:lnTo>
                    <a:pt x="3616" y="2908"/>
                  </a:lnTo>
                  <a:lnTo>
                    <a:pt x="3616" y="2927"/>
                  </a:lnTo>
                  <a:lnTo>
                    <a:pt x="3941" y="3042"/>
                  </a:lnTo>
                  <a:lnTo>
                    <a:pt x="4266" y="3137"/>
                  </a:lnTo>
                  <a:lnTo>
                    <a:pt x="4744" y="2851"/>
                  </a:lnTo>
                  <a:lnTo>
                    <a:pt x="5165" y="2564"/>
                  </a:lnTo>
                  <a:lnTo>
                    <a:pt x="5490" y="2315"/>
                  </a:lnTo>
                  <a:lnTo>
                    <a:pt x="5758" y="2066"/>
                  </a:lnTo>
                  <a:lnTo>
                    <a:pt x="5968" y="1856"/>
                  </a:lnTo>
                  <a:lnTo>
                    <a:pt x="6102" y="1703"/>
                  </a:lnTo>
                  <a:lnTo>
                    <a:pt x="6217" y="1550"/>
                  </a:lnTo>
                  <a:lnTo>
                    <a:pt x="6351" y="1741"/>
                  </a:lnTo>
                  <a:lnTo>
                    <a:pt x="6523" y="1932"/>
                  </a:lnTo>
                  <a:lnTo>
                    <a:pt x="6733" y="2105"/>
                  </a:lnTo>
                  <a:lnTo>
                    <a:pt x="6963" y="2277"/>
                  </a:lnTo>
                  <a:lnTo>
                    <a:pt x="7212" y="2430"/>
                  </a:lnTo>
                  <a:lnTo>
                    <a:pt x="7460" y="2564"/>
                  </a:lnTo>
                  <a:lnTo>
                    <a:pt x="7996" y="2831"/>
                  </a:lnTo>
                  <a:lnTo>
                    <a:pt x="8053" y="2793"/>
                  </a:lnTo>
                  <a:lnTo>
                    <a:pt x="8321" y="2640"/>
                  </a:lnTo>
                  <a:lnTo>
                    <a:pt x="8570" y="2449"/>
                  </a:lnTo>
                  <a:lnTo>
                    <a:pt x="8589" y="2449"/>
                  </a:lnTo>
                  <a:lnTo>
                    <a:pt x="8493" y="2717"/>
                  </a:lnTo>
                  <a:lnTo>
                    <a:pt x="8359" y="2984"/>
                  </a:lnTo>
                  <a:lnTo>
                    <a:pt x="8990" y="3233"/>
                  </a:lnTo>
                  <a:lnTo>
                    <a:pt x="8990" y="3214"/>
                  </a:lnTo>
                  <a:lnTo>
                    <a:pt x="8971" y="2621"/>
                  </a:lnTo>
                  <a:lnTo>
                    <a:pt x="8971" y="2028"/>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6"/>
            <p:cNvSpPr/>
            <p:nvPr/>
          </p:nvSpPr>
          <p:spPr>
            <a:xfrm>
              <a:off x="703875" y="769613"/>
              <a:ext cx="224775" cy="106175"/>
            </a:xfrm>
            <a:custGeom>
              <a:avLst/>
              <a:gdLst/>
              <a:ahLst/>
              <a:cxnLst/>
              <a:rect l="l" t="t" r="r" b="b"/>
              <a:pathLst>
                <a:path w="8991" h="4247" fill="none" extrusionOk="0">
                  <a:moveTo>
                    <a:pt x="6313" y="1"/>
                  </a:moveTo>
                  <a:lnTo>
                    <a:pt x="6313" y="1"/>
                  </a:ln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20" y="3443"/>
                  </a:lnTo>
                  <a:lnTo>
                    <a:pt x="20" y="3443"/>
                  </a:lnTo>
                  <a:lnTo>
                    <a:pt x="20" y="3443"/>
                  </a:lnTo>
                  <a:lnTo>
                    <a:pt x="20" y="3443"/>
                  </a:lnTo>
                  <a:lnTo>
                    <a:pt x="20" y="3443"/>
                  </a:lnTo>
                  <a:lnTo>
                    <a:pt x="1" y="3463"/>
                  </a:lnTo>
                  <a:lnTo>
                    <a:pt x="1" y="3463"/>
                  </a:lnTo>
                  <a:lnTo>
                    <a:pt x="1" y="3463"/>
                  </a:lnTo>
                  <a:lnTo>
                    <a:pt x="1" y="3463"/>
                  </a:lnTo>
                  <a:lnTo>
                    <a:pt x="1" y="3463"/>
                  </a:lnTo>
                  <a:lnTo>
                    <a:pt x="1" y="3463"/>
                  </a:lnTo>
                  <a:lnTo>
                    <a:pt x="1" y="3482"/>
                  </a:lnTo>
                  <a:lnTo>
                    <a:pt x="1" y="3482"/>
                  </a:lnTo>
                  <a:lnTo>
                    <a:pt x="1" y="3482"/>
                  </a:lnTo>
                  <a:lnTo>
                    <a:pt x="1" y="3482"/>
                  </a:lnTo>
                  <a:lnTo>
                    <a:pt x="1" y="3482"/>
                  </a:lnTo>
                  <a:lnTo>
                    <a:pt x="1" y="3482"/>
                  </a:lnTo>
                  <a:lnTo>
                    <a:pt x="1" y="3864"/>
                  </a:lnTo>
                  <a:lnTo>
                    <a:pt x="20" y="4247"/>
                  </a:lnTo>
                  <a:lnTo>
                    <a:pt x="20" y="4247"/>
                  </a:lnTo>
                  <a:lnTo>
                    <a:pt x="594" y="4209"/>
                  </a:lnTo>
                  <a:lnTo>
                    <a:pt x="1129" y="4132"/>
                  </a:lnTo>
                  <a:lnTo>
                    <a:pt x="1627" y="4056"/>
                  </a:lnTo>
                  <a:lnTo>
                    <a:pt x="2105" y="3941"/>
                  </a:lnTo>
                  <a:lnTo>
                    <a:pt x="2545" y="3826"/>
                  </a:lnTo>
                  <a:lnTo>
                    <a:pt x="2966" y="3692"/>
                  </a:lnTo>
                  <a:lnTo>
                    <a:pt x="3348" y="3558"/>
                  </a:lnTo>
                  <a:lnTo>
                    <a:pt x="3711" y="3405"/>
                  </a:lnTo>
                  <a:lnTo>
                    <a:pt x="3711" y="3405"/>
                  </a:lnTo>
                  <a:lnTo>
                    <a:pt x="3578" y="3252"/>
                  </a:lnTo>
                  <a:lnTo>
                    <a:pt x="3463" y="3099"/>
                  </a:lnTo>
                  <a:lnTo>
                    <a:pt x="3252" y="2774"/>
                  </a:lnTo>
                  <a:lnTo>
                    <a:pt x="3252" y="2774"/>
                  </a:lnTo>
                  <a:lnTo>
                    <a:pt x="3252" y="2774"/>
                  </a:lnTo>
                  <a:lnTo>
                    <a:pt x="3252" y="2774"/>
                  </a:lnTo>
                  <a:lnTo>
                    <a:pt x="3252" y="2774"/>
                  </a:lnTo>
                  <a:lnTo>
                    <a:pt x="3252" y="2774"/>
                  </a:lnTo>
                  <a:lnTo>
                    <a:pt x="3616" y="2908"/>
                  </a:lnTo>
                  <a:lnTo>
                    <a:pt x="3616" y="2908"/>
                  </a:lnTo>
                  <a:lnTo>
                    <a:pt x="3616" y="2927"/>
                  </a:lnTo>
                  <a:lnTo>
                    <a:pt x="3616" y="2927"/>
                  </a:lnTo>
                  <a:lnTo>
                    <a:pt x="3941" y="3042"/>
                  </a:lnTo>
                  <a:lnTo>
                    <a:pt x="4266" y="3137"/>
                  </a:lnTo>
                  <a:lnTo>
                    <a:pt x="4266" y="3137"/>
                  </a:lnTo>
                  <a:lnTo>
                    <a:pt x="4744" y="2851"/>
                  </a:lnTo>
                  <a:lnTo>
                    <a:pt x="5165" y="2564"/>
                  </a:lnTo>
                  <a:lnTo>
                    <a:pt x="5490" y="2315"/>
                  </a:lnTo>
                  <a:lnTo>
                    <a:pt x="5758" y="2066"/>
                  </a:lnTo>
                  <a:lnTo>
                    <a:pt x="5968" y="1856"/>
                  </a:lnTo>
                  <a:lnTo>
                    <a:pt x="6102" y="1703"/>
                  </a:lnTo>
                  <a:lnTo>
                    <a:pt x="6217" y="1550"/>
                  </a:lnTo>
                  <a:lnTo>
                    <a:pt x="6217" y="1550"/>
                  </a:lnTo>
                  <a:lnTo>
                    <a:pt x="6351" y="1741"/>
                  </a:lnTo>
                  <a:lnTo>
                    <a:pt x="6523" y="1932"/>
                  </a:lnTo>
                  <a:lnTo>
                    <a:pt x="6733" y="2105"/>
                  </a:lnTo>
                  <a:lnTo>
                    <a:pt x="6963" y="2277"/>
                  </a:lnTo>
                  <a:lnTo>
                    <a:pt x="7212" y="2430"/>
                  </a:lnTo>
                  <a:lnTo>
                    <a:pt x="7460" y="2564"/>
                  </a:lnTo>
                  <a:lnTo>
                    <a:pt x="7996" y="2831"/>
                  </a:lnTo>
                  <a:lnTo>
                    <a:pt x="7996" y="2831"/>
                  </a:lnTo>
                  <a:lnTo>
                    <a:pt x="8053" y="2793"/>
                  </a:lnTo>
                  <a:lnTo>
                    <a:pt x="8053" y="2793"/>
                  </a:lnTo>
                  <a:lnTo>
                    <a:pt x="8053" y="2793"/>
                  </a:lnTo>
                  <a:lnTo>
                    <a:pt x="8053" y="2793"/>
                  </a:lnTo>
                  <a:lnTo>
                    <a:pt x="8321" y="2640"/>
                  </a:lnTo>
                  <a:lnTo>
                    <a:pt x="8570" y="2449"/>
                  </a:lnTo>
                  <a:lnTo>
                    <a:pt x="8570" y="2449"/>
                  </a:lnTo>
                  <a:lnTo>
                    <a:pt x="8589" y="2449"/>
                  </a:lnTo>
                  <a:lnTo>
                    <a:pt x="8589" y="2449"/>
                  </a:lnTo>
                  <a:lnTo>
                    <a:pt x="8589" y="2449"/>
                  </a:lnTo>
                  <a:lnTo>
                    <a:pt x="8589" y="2449"/>
                  </a:lnTo>
                  <a:lnTo>
                    <a:pt x="8589" y="2449"/>
                  </a:lnTo>
                  <a:lnTo>
                    <a:pt x="8493" y="2717"/>
                  </a:lnTo>
                  <a:lnTo>
                    <a:pt x="8359" y="2984"/>
                  </a:lnTo>
                  <a:lnTo>
                    <a:pt x="8359" y="2984"/>
                  </a:lnTo>
                  <a:lnTo>
                    <a:pt x="8990" y="3233"/>
                  </a:lnTo>
                  <a:lnTo>
                    <a:pt x="8990" y="3233"/>
                  </a:lnTo>
                  <a:lnTo>
                    <a:pt x="8990" y="3214"/>
                  </a:lnTo>
                  <a:lnTo>
                    <a:pt x="8990" y="3214"/>
                  </a:lnTo>
                  <a:lnTo>
                    <a:pt x="8990" y="3214"/>
                  </a:lnTo>
                  <a:lnTo>
                    <a:pt x="8990" y="3214"/>
                  </a:lnTo>
                  <a:lnTo>
                    <a:pt x="8971" y="2621"/>
                  </a:lnTo>
                  <a:lnTo>
                    <a:pt x="8971" y="2028"/>
                  </a:lnTo>
                  <a:lnTo>
                    <a:pt x="8971" y="2028"/>
                  </a:lnTo>
                  <a:lnTo>
                    <a:pt x="8971" y="1990"/>
                  </a:lnTo>
                  <a:lnTo>
                    <a:pt x="8971" y="1990"/>
                  </a:lnTo>
                  <a:lnTo>
                    <a:pt x="8589" y="1837"/>
                  </a:lnTo>
                  <a:lnTo>
                    <a:pt x="8206" y="1646"/>
                  </a:lnTo>
                  <a:lnTo>
                    <a:pt x="7843" y="1435"/>
                  </a:lnTo>
                  <a:lnTo>
                    <a:pt x="7479" y="1206"/>
                  </a:lnTo>
                  <a:lnTo>
                    <a:pt x="7154" y="938"/>
                  </a:lnTo>
                  <a:lnTo>
                    <a:pt x="6848" y="651"/>
                  </a:lnTo>
                  <a:lnTo>
                    <a:pt x="6580" y="326"/>
                  </a:lnTo>
                  <a:lnTo>
                    <a:pt x="6313"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6"/>
            <p:cNvSpPr/>
            <p:nvPr/>
          </p:nvSpPr>
          <p:spPr>
            <a:xfrm>
              <a:off x="626900" y="641463"/>
              <a:ext cx="369175" cy="312750"/>
            </a:xfrm>
            <a:custGeom>
              <a:avLst/>
              <a:gdLst/>
              <a:ahLst/>
              <a:cxnLst/>
              <a:rect l="l" t="t" r="r" b="b"/>
              <a:pathLst>
                <a:path w="14767" h="12510" extrusionOk="0">
                  <a:moveTo>
                    <a:pt x="8416" y="1"/>
                  </a:moveTo>
                  <a:lnTo>
                    <a:pt x="8206" y="20"/>
                  </a:lnTo>
                  <a:lnTo>
                    <a:pt x="7976" y="58"/>
                  </a:lnTo>
                  <a:lnTo>
                    <a:pt x="7728" y="96"/>
                  </a:lnTo>
                  <a:lnTo>
                    <a:pt x="7250" y="211"/>
                  </a:lnTo>
                  <a:lnTo>
                    <a:pt x="6771" y="345"/>
                  </a:lnTo>
                  <a:lnTo>
                    <a:pt x="6312" y="498"/>
                  </a:lnTo>
                  <a:lnTo>
                    <a:pt x="5834" y="651"/>
                  </a:lnTo>
                  <a:lnTo>
                    <a:pt x="5375" y="842"/>
                  </a:lnTo>
                  <a:lnTo>
                    <a:pt x="4935" y="1034"/>
                  </a:lnTo>
                  <a:lnTo>
                    <a:pt x="4476" y="1244"/>
                  </a:lnTo>
                  <a:lnTo>
                    <a:pt x="4055" y="1474"/>
                  </a:lnTo>
                  <a:lnTo>
                    <a:pt x="3616" y="1722"/>
                  </a:lnTo>
                  <a:lnTo>
                    <a:pt x="3195" y="1971"/>
                  </a:lnTo>
                  <a:lnTo>
                    <a:pt x="2793" y="2239"/>
                  </a:lnTo>
                  <a:lnTo>
                    <a:pt x="2391" y="2525"/>
                  </a:lnTo>
                  <a:lnTo>
                    <a:pt x="1990" y="2832"/>
                  </a:lnTo>
                  <a:lnTo>
                    <a:pt x="1626" y="3138"/>
                  </a:lnTo>
                  <a:lnTo>
                    <a:pt x="1244" y="3463"/>
                  </a:lnTo>
                  <a:lnTo>
                    <a:pt x="900" y="3807"/>
                  </a:lnTo>
                  <a:lnTo>
                    <a:pt x="479" y="4189"/>
                  </a:lnTo>
                  <a:lnTo>
                    <a:pt x="268" y="4419"/>
                  </a:lnTo>
                  <a:lnTo>
                    <a:pt x="192" y="4515"/>
                  </a:lnTo>
                  <a:lnTo>
                    <a:pt x="115" y="4629"/>
                  </a:lnTo>
                  <a:lnTo>
                    <a:pt x="58" y="4744"/>
                  </a:lnTo>
                  <a:lnTo>
                    <a:pt x="20" y="4859"/>
                  </a:lnTo>
                  <a:lnTo>
                    <a:pt x="1" y="4955"/>
                  </a:lnTo>
                  <a:lnTo>
                    <a:pt x="1" y="5050"/>
                  </a:lnTo>
                  <a:lnTo>
                    <a:pt x="39" y="5241"/>
                  </a:lnTo>
                  <a:lnTo>
                    <a:pt x="96" y="5490"/>
                  </a:lnTo>
                  <a:lnTo>
                    <a:pt x="383" y="6580"/>
                  </a:lnTo>
                  <a:lnTo>
                    <a:pt x="555" y="7116"/>
                  </a:lnTo>
                  <a:lnTo>
                    <a:pt x="727" y="7632"/>
                  </a:lnTo>
                  <a:lnTo>
                    <a:pt x="900" y="8149"/>
                  </a:lnTo>
                  <a:lnTo>
                    <a:pt x="1110" y="8665"/>
                  </a:lnTo>
                  <a:lnTo>
                    <a:pt x="1339" y="9162"/>
                  </a:lnTo>
                  <a:lnTo>
                    <a:pt x="1607" y="9641"/>
                  </a:lnTo>
                  <a:lnTo>
                    <a:pt x="1894" y="10119"/>
                  </a:lnTo>
                  <a:lnTo>
                    <a:pt x="2200" y="10559"/>
                  </a:lnTo>
                  <a:lnTo>
                    <a:pt x="2564" y="10979"/>
                  </a:lnTo>
                  <a:lnTo>
                    <a:pt x="2736" y="11171"/>
                  </a:lnTo>
                  <a:lnTo>
                    <a:pt x="2946" y="11362"/>
                  </a:lnTo>
                  <a:lnTo>
                    <a:pt x="3176" y="11572"/>
                  </a:lnTo>
                  <a:lnTo>
                    <a:pt x="3405" y="11764"/>
                  </a:lnTo>
                  <a:lnTo>
                    <a:pt x="3654" y="11936"/>
                  </a:lnTo>
                  <a:lnTo>
                    <a:pt x="3922" y="12089"/>
                  </a:lnTo>
                  <a:lnTo>
                    <a:pt x="4189" y="12223"/>
                  </a:lnTo>
                  <a:lnTo>
                    <a:pt x="4457" y="12357"/>
                  </a:lnTo>
                  <a:lnTo>
                    <a:pt x="4744" y="12452"/>
                  </a:lnTo>
                  <a:lnTo>
                    <a:pt x="5031" y="12510"/>
                  </a:lnTo>
                  <a:lnTo>
                    <a:pt x="4954" y="12242"/>
                  </a:lnTo>
                  <a:lnTo>
                    <a:pt x="4878" y="11955"/>
                  </a:lnTo>
                  <a:lnTo>
                    <a:pt x="4840" y="11649"/>
                  </a:lnTo>
                  <a:lnTo>
                    <a:pt x="4801" y="11362"/>
                  </a:lnTo>
                  <a:lnTo>
                    <a:pt x="4801" y="11171"/>
                  </a:lnTo>
                  <a:lnTo>
                    <a:pt x="4610" y="11209"/>
                  </a:lnTo>
                  <a:lnTo>
                    <a:pt x="4247" y="11209"/>
                  </a:lnTo>
                  <a:lnTo>
                    <a:pt x="4075" y="11152"/>
                  </a:lnTo>
                  <a:lnTo>
                    <a:pt x="3922" y="11075"/>
                  </a:lnTo>
                  <a:lnTo>
                    <a:pt x="3788" y="10999"/>
                  </a:lnTo>
                  <a:lnTo>
                    <a:pt x="3654" y="10884"/>
                  </a:lnTo>
                  <a:lnTo>
                    <a:pt x="3539" y="10750"/>
                  </a:lnTo>
                  <a:lnTo>
                    <a:pt x="3443" y="10616"/>
                  </a:lnTo>
                  <a:lnTo>
                    <a:pt x="3367" y="10444"/>
                  </a:lnTo>
                  <a:lnTo>
                    <a:pt x="3290" y="10291"/>
                  </a:lnTo>
                  <a:lnTo>
                    <a:pt x="3233" y="10100"/>
                  </a:lnTo>
                  <a:lnTo>
                    <a:pt x="3195" y="9927"/>
                  </a:lnTo>
                  <a:lnTo>
                    <a:pt x="3156" y="9736"/>
                  </a:lnTo>
                  <a:lnTo>
                    <a:pt x="3099" y="9335"/>
                  </a:lnTo>
                  <a:lnTo>
                    <a:pt x="3080" y="8952"/>
                  </a:lnTo>
                  <a:lnTo>
                    <a:pt x="3099" y="8569"/>
                  </a:lnTo>
                  <a:lnTo>
                    <a:pt x="3577" y="8474"/>
                  </a:lnTo>
                  <a:lnTo>
                    <a:pt x="4055" y="8340"/>
                  </a:lnTo>
                  <a:lnTo>
                    <a:pt x="4534" y="8168"/>
                  </a:lnTo>
                  <a:lnTo>
                    <a:pt x="4993" y="7996"/>
                  </a:lnTo>
                  <a:lnTo>
                    <a:pt x="5452" y="7785"/>
                  </a:lnTo>
                  <a:lnTo>
                    <a:pt x="5892" y="7556"/>
                  </a:lnTo>
                  <a:lnTo>
                    <a:pt x="6331" y="7326"/>
                  </a:lnTo>
                  <a:lnTo>
                    <a:pt x="6752" y="7078"/>
                  </a:lnTo>
                  <a:lnTo>
                    <a:pt x="7154" y="6829"/>
                  </a:lnTo>
                  <a:lnTo>
                    <a:pt x="7536" y="6561"/>
                  </a:lnTo>
                  <a:lnTo>
                    <a:pt x="8263" y="6045"/>
                  </a:lnTo>
                  <a:lnTo>
                    <a:pt x="8875" y="5567"/>
                  </a:lnTo>
                  <a:lnTo>
                    <a:pt x="9392" y="5127"/>
                  </a:lnTo>
                  <a:lnTo>
                    <a:pt x="9659" y="5452"/>
                  </a:lnTo>
                  <a:lnTo>
                    <a:pt x="9927" y="5777"/>
                  </a:lnTo>
                  <a:lnTo>
                    <a:pt x="10233" y="6064"/>
                  </a:lnTo>
                  <a:lnTo>
                    <a:pt x="10558" y="6332"/>
                  </a:lnTo>
                  <a:lnTo>
                    <a:pt x="10922" y="6561"/>
                  </a:lnTo>
                  <a:lnTo>
                    <a:pt x="11285" y="6772"/>
                  </a:lnTo>
                  <a:lnTo>
                    <a:pt x="11668" y="6963"/>
                  </a:lnTo>
                  <a:lnTo>
                    <a:pt x="12050" y="7116"/>
                  </a:lnTo>
                  <a:lnTo>
                    <a:pt x="12050" y="7785"/>
                  </a:lnTo>
                  <a:lnTo>
                    <a:pt x="12069" y="8436"/>
                  </a:lnTo>
                  <a:lnTo>
                    <a:pt x="12509" y="8091"/>
                  </a:lnTo>
                  <a:lnTo>
                    <a:pt x="12930" y="7728"/>
                  </a:lnTo>
                  <a:lnTo>
                    <a:pt x="13313" y="7345"/>
                  </a:lnTo>
                  <a:lnTo>
                    <a:pt x="13676" y="6905"/>
                  </a:lnTo>
                  <a:lnTo>
                    <a:pt x="13886" y="6638"/>
                  </a:lnTo>
                  <a:lnTo>
                    <a:pt x="14135" y="6332"/>
                  </a:lnTo>
                  <a:lnTo>
                    <a:pt x="14365" y="5987"/>
                  </a:lnTo>
                  <a:lnTo>
                    <a:pt x="14556" y="5643"/>
                  </a:lnTo>
                  <a:lnTo>
                    <a:pt x="14632" y="5452"/>
                  </a:lnTo>
                  <a:lnTo>
                    <a:pt x="14690" y="5280"/>
                  </a:lnTo>
                  <a:lnTo>
                    <a:pt x="14747" y="5108"/>
                  </a:lnTo>
                  <a:lnTo>
                    <a:pt x="14766" y="4935"/>
                  </a:lnTo>
                  <a:lnTo>
                    <a:pt x="14747" y="4763"/>
                  </a:lnTo>
                  <a:lnTo>
                    <a:pt x="14709" y="4591"/>
                  </a:lnTo>
                  <a:lnTo>
                    <a:pt x="14651" y="4438"/>
                  </a:lnTo>
                  <a:lnTo>
                    <a:pt x="14537" y="4285"/>
                  </a:lnTo>
                  <a:lnTo>
                    <a:pt x="14173" y="3883"/>
                  </a:lnTo>
                  <a:lnTo>
                    <a:pt x="13791" y="3501"/>
                  </a:lnTo>
                  <a:lnTo>
                    <a:pt x="13408" y="3118"/>
                  </a:lnTo>
                  <a:lnTo>
                    <a:pt x="12987" y="2755"/>
                  </a:lnTo>
                  <a:lnTo>
                    <a:pt x="12567" y="2411"/>
                  </a:lnTo>
                  <a:lnTo>
                    <a:pt x="12146" y="2086"/>
                  </a:lnTo>
                  <a:lnTo>
                    <a:pt x="11706" y="1760"/>
                  </a:lnTo>
                  <a:lnTo>
                    <a:pt x="11266" y="1454"/>
                  </a:lnTo>
                  <a:lnTo>
                    <a:pt x="10807" y="1148"/>
                  </a:lnTo>
                  <a:lnTo>
                    <a:pt x="10329" y="861"/>
                  </a:lnTo>
                  <a:lnTo>
                    <a:pt x="9392" y="326"/>
                  </a:lnTo>
                  <a:lnTo>
                    <a:pt x="9162" y="211"/>
                  </a:lnTo>
                  <a:lnTo>
                    <a:pt x="8952" y="116"/>
                  </a:lnTo>
                  <a:lnTo>
                    <a:pt x="8780" y="58"/>
                  </a:lnTo>
                  <a:lnTo>
                    <a:pt x="8588" y="20"/>
                  </a:lnTo>
                  <a:lnTo>
                    <a:pt x="8416"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6"/>
            <p:cNvSpPr/>
            <p:nvPr/>
          </p:nvSpPr>
          <p:spPr>
            <a:xfrm>
              <a:off x="626900" y="641463"/>
              <a:ext cx="369175" cy="312750"/>
            </a:xfrm>
            <a:custGeom>
              <a:avLst/>
              <a:gdLst/>
              <a:ahLst/>
              <a:cxnLst/>
              <a:rect l="l" t="t" r="r" b="b"/>
              <a:pathLst>
                <a:path w="14767" h="12510" fill="none" extrusionOk="0">
                  <a:moveTo>
                    <a:pt x="115" y="4629"/>
                  </a:moveTo>
                  <a:lnTo>
                    <a:pt x="115" y="4629"/>
                  </a:lnTo>
                  <a:lnTo>
                    <a:pt x="192" y="4515"/>
                  </a:lnTo>
                  <a:lnTo>
                    <a:pt x="268" y="4419"/>
                  </a:lnTo>
                  <a:lnTo>
                    <a:pt x="479" y="4189"/>
                  </a:lnTo>
                  <a:lnTo>
                    <a:pt x="900" y="3807"/>
                  </a:lnTo>
                  <a:lnTo>
                    <a:pt x="900" y="3807"/>
                  </a:lnTo>
                  <a:lnTo>
                    <a:pt x="1244" y="3463"/>
                  </a:lnTo>
                  <a:lnTo>
                    <a:pt x="1626" y="3138"/>
                  </a:lnTo>
                  <a:lnTo>
                    <a:pt x="1990" y="2832"/>
                  </a:lnTo>
                  <a:lnTo>
                    <a:pt x="2391" y="2525"/>
                  </a:lnTo>
                  <a:lnTo>
                    <a:pt x="2793" y="2239"/>
                  </a:lnTo>
                  <a:lnTo>
                    <a:pt x="3195" y="1971"/>
                  </a:lnTo>
                  <a:lnTo>
                    <a:pt x="3616" y="1722"/>
                  </a:lnTo>
                  <a:lnTo>
                    <a:pt x="4055" y="1474"/>
                  </a:lnTo>
                  <a:lnTo>
                    <a:pt x="4476" y="1244"/>
                  </a:lnTo>
                  <a:lnTo>
                    <a:pt x="4935" y="1034"/>
                  </a:lnTo>
                  <a:lnTo>
                    <a:pt x="5375" y="842"/>
                  </a:lnTo>
                  <a:lnTo>
                    <a:pt x="5834" y="651"/>
                  </a:lnTo>
                  <a:lnTo>
                    <a:pt x="6312" y="498"/>
                  </a:lnTo>
                  <a:lnTo>
                    <a:pt x="6771" y="345"/>
                  </a:lnTo>
                  <a:lnTo>
                    <a:pt x="7250" y="211"/>
                  </a:lnTo>
                  <a:lnTo>
                    <a:pt x="7728" y="96"/>
                  </a:lnTo>
                  <a:lnTo>
                    <a:pt x="7728" y="96"/>
                  </a:lnTo>
                  <a:lnTo>
                    <a:pt x="7976" y="58"/>
                  </a:lnTo>
                  <a:lnTo>
                    <a:pt x="8206" y="20"/>
                  </a:lnTo>
                  <a:lnTo>
                    <a:pt x="8416" y="1"/>
                  </a:lnTo>
                  <a:lnTo>
                    <a:pt x="8588" y="20"/>
                  </a:lnTo>
                  <a:lnTo>
                    <a:pt x="8780" y="58"/>
                  </a:lnTo>
                  <a:lnTo>
                    <a:pt x="8952" y="116"/>
                  </a:lnTo>
                  <a:lnTo>
                    <a:pt x="9162" y="211"/>
                  </a:lnTo>
                  <a:lnTo>
                    <a:pt x="9392" y="326"/>
                  </a:lnTo>
                  <a:lnTo>
                    <a:pt x="9392" y="326"/>
                  </a:lnTo>
                  <a:lnTo>
                    <a:pt x="10329" y="861"/>
                  </a:lnTo>
                  <a:lnTo>
                    <a:pt x="10807" y="1148"/>
                  </a:lnTo>
                  <a:lnTo>
                    <a:pt x="11266" y="1454"/>
                  </a:lnTo>
                  <a:lnTo>
                    <a:pt x="11266" y="1454"/>
                  </a:lnTo>
                  <a:lnTo>
                    <a:pt x="11706" y="1760"/>
                  </a:lnTo>
                  <a:lnTo>
                    <a:pt x="12146" y="2086"/>
                  </a:lnTo>
                  <a:lnTo>
                    <a:pt x="12567" y="2411"/>
                  </a:lnTo>
                  <a:lnTo>
                    <a:pt x="12987" y="2755"/>
                  </a:lnTo>
                  <a:lnTo>
                    <a:pt x="13408" y="3118"/>
                  </a:lnTo>
                  <a:lnTo>
                    <a:pt x="13791" y="3501"/>
                  </a:lnTo>
                  <a:lnTo>
                    <a:pt x="14173" y="3883"/>
                  </a:lnTo>
                  <a:lnTo>
                    <a:pt x="14537" y="4285"/>
                  </a:lnTo>
                  <a:lnTo>
                    <a:pt x="14537" y="4285"/>
                  </a:lnTo>
                  <a:lnTo>
                    <a:pt x="14651" y="4438"/>
                  </a:lnTo>
                  <a:lnTo>
                    <a:pt x="14709" y="4591"/>
                  </a:lnTo>
                  <a:lnTo>
                    <a:pt x="14747" y="4763"/>
                  </a:lnTo>
                  <a:lnTo>
                    <a:pt x="14766" y="4935"/>
                  </a:lnTo>
                  <a:lnTo>
                    <a:pt x="14747" y="5108"/>
                  </a:lnTo>
                  <a:lnTo>
                    <a:pt x="14690" y="5280"/>
                  </a:lnTo>
                  <a:lnTo>
                    <a:pt x="14632" y="5452"/>
                  </a:lnTo>
                  <a:lnTo>
                    <a:pt x="14556" y="5643"/>
                  </a:lnTo>
                  <a:lnTo>
                    <a:pt x="14365" y="5987"/>
                  </a:lnTo>
                  <a:lnTo>
                    <a:pt x="14135" y="6332"/>
                  </a:lnTo>
                  <a:lnTo>
                    <a:pt x="13886" y="6638"/>
                  </a:lnTo>
                  <a:lnTo>
                    <a:pt x="13676" y="6905"/>
                  </a:lnTo>
                  <a:lnTo>
                    <a:pt x="13676" y="6905"/>
                  </a:lnTo>
                  <a:lnTo>
                    <a:pt x="13313" y="7345"/>
                  </a:lnTo>
                  <a:lnTo>
                    <a:pt x="12930" y="7728"/>
                  </a:lnTo>
                  <a:lnTo>
                    <a:pt x="12509" y="8091"/>
                  </a:lnTo>
                  <a:lnTo>
                    <a:pt x="12069" y="8436"/>
                  </a:lnTo>
                  <a:lnTo>
                    <a:pt x="12069" y="8436"/>
                  </a:lnTo>
                  <a:lnTo>
                    <a:pt x="12050" y="7785"/>
                  </a:lnTo>
                  <a:lnTo>
                    <a:pt x="12050" y="7116"/>
                  </a:lnTo>
                  <a:lnTo>
                    <a:pt x="12050" y="7116"/>
                  </a:lnTo>
                  <a:lnTo>
                    <a:pt x="12050" y="7116"/>
                  </a:lnTo>
                  <a:lnTo>
                    <a:pt x="11668" y="6963"/>
                  </a:lnTo>
                  <a:lnTo>
                    <a:pt x="11285" y="6772"/>
                  </a:lnTo>
                  <a:lnTo>
                    <a:pt x="10922" y="6561"/>
                  </a:lnTo>
                  <a:lnTo>
                    <a:pt x="10558" y="6332"/>
                  </a:lnTo>
                  <a:lnTo>
                    <a:pt x="10233" y="6064"/>
                  </a:lnTo>
                  <a:lnTo>
                    <a:pt x="9927" y="5777"/>
                  </a:lnTo>
                  <a:lnTo>
                    <a:pt x="9659" y="5452"/>
                  </a:lnTo>
                  <a:lnTo>
                    <a:pt x="9392" y="5127"/>
                  </a:lnTo>
                  <a:lnTo>
                    <a:pt x="9392" y="5127"/>
                  </a:lnTo>
                  <a:lnTo>
                    <a:pt x="9392" y="5127"/>
                  </a:lnTo>
                  <a:lnTo>
                    <a:pt x="8875" y="5567"/>
                  </a:lnTo>
                  <a:lnTo>
                    <a:pt x="8263" y="6045"/>
                  </a:lnTo>
                  <a:lnTo>
                    <a:pt x="7536" y="6561"/>
                  </a:lnTo>
                  <a:lnTo>
                    <a:pt x="7154" y="6829"/>
                  </a:lnTo>
                  <a:lnTo>
                    <a:pt x="6752" y="7078"/>
                  </a:lnTo>
                  <a:lnTo>
                    <a:pt x="6331" y="7326"/>
                  </a:lnTo>
                  <a:lnTo>
                    <a:pt x="5892" y="7556"/>
                  </a:lnTo>
                  <a:lnTo>
                    <a:pt x="5452" y="7785"/>
                  </a:lnTo>
                  <a:lnTo>
                    <a:pt x="4993" y="7996"/>
                  </a:lnTo>
                  <a:lnTo>
                    <a:pt x="4534" y="8168"/>
                  </a:lnTo>
                  <a:lnTo>
                    <a:pt x="4055" y="8340"/>
                  </a:lnTo>
                  <a:lnTo>
                    <a:pt x="3577" y="8474"/>
                  </a:lnTo>
                  <a:lnTo>
                    <a:pt x="3099" y="8569"/>
                  </a:lnTo>
                  <a:lnTo>
                    <a:pt x="3099" y="8569"/>
                  </a:lnTo>
                  <a:lnTo>
                    <a:pt x="3080" y="8952"/>
                  </a:lnTo>
                  <a:lnTo>
                    <a:pt x="3099" y="9335"/>
                  </a:lnTo>
                  <a:lnTo>
                    <a:pt x="3156" y="9736"/>
                  </a:lnTo>
                  <a:lnTo>
                    <a:pt x="3195" y="9927"/>
                  </a:lnTo>
                  <a:lnTo>
                    <a:pt x="3233" y="10100"/>
                  </a:lnTo>
                  <a:lnTo>
                    <a:pt x="3290" y="10291"/>
                  </a:lnTo>
                  <a:lnTo>
                    <a:pt x="3367" y="10444"/>
                  </a:lnTo>
                  <a:lnTo>
                    <a:pt x="3443" y="10616"/>
                  </a:lnTo>
                  <a:lnTo>
                    <a:pt x="3539" y="10750"/>
                  </a:lnTo>
                  <a:lnTo>
                    <a:pt x="3654" y="10884"/>
                  </a:lnTo>
                  <a:lnTo>
                    <a:pt x="3788" y="10999"/>
                  </a:lnTo>
                  <a:lnTo>
                    <a:pt x="3922" y="11075"/>
                  </a:lnTo>
                  <a:lnTo>
                    <a:pt x="4075" y="11152"/>
                  </a:lnTo>
                  <a:lnTo>
                    <a:pt x="4075" y="11152"/>
                  </a:lnTo>
                  <a:lnTo>
                    <a:pt x="4247" y="11209"/>
                  </a:lnTo>
                  <a:lnTo>
                    <a:pt x="4438" y="11209"/>
                  </a:lnTo>
                  <a:lnTo>
                    <a:pt x="4610" y="11209"/>
                  </a:lnTo>
                  <a:lnTo>
                    <a:pt x="4801" y="11171"/>
                  </a:lnTo>
                  <a:lnTo>
                    <a:pt x="4801" y="11171"/>
                  </a:lnTo>
                  <a:lnTo>
                    <a:pt x="4801" y="11362"/>
                  </a:lnTo>
                  <a:lnTo>
                    <a:pt x="4801" y="11362"/>
                  </a:lnTo>
                  <a:lnTo>
                    <a:pt x="4840" y="11649"/>
                  </a:lnTo>
                  <a:lnTo>
                    <a:pt x="4878" y="11955"/>
                  </a:lnTo>
                  <a:lnTo>
                    <a:pt x="4954" y="12242"/>
                  </a:lnTo>
                  <a:lnTo>
                    <a:pt x="5031" y="12510"/>
                  </a:lnTo>
                  <a:lnTo>
                    <a:pt x="5031" y="12510"/>
                  </a:lnTo>
                  <a:lnTo>
                    <a:pt x="4744" y="12452"/>
                  </a:lnTo>
                  <a:lnTo>
                    <a:pt x="4457" y="12357"/>
                  </a:lnTo>
                  <a:lnTo>
                    <a:pt x="4189" y="12223"/>
                  </a:lnTo>
                  <a:lnTo>
                    <a:pt x="3922" y="12089"/>
                  </a:lnTo>
                  <a:lnTo>
                    <a:pt x="3654" y="11936"/>
                  </a:lnTo>
                  <a:lnTo>
                    <a:pt x="3405" y="11764"/>
                  </a:lnTo>
                  <a:lnTo>
                    <a:pt x="3176" y="11572"/>
                  </a:lnTo>
                  <a:lnTo>
                    <a:pt x="2946" y="11362"/>
                  </a:lnTo>
                  <a:lnTo>
                    <a:pt x="2946" y="11362"/>
                  </a:lnTo>
                  <a:lnTo>
                    <a:pt x="2736" y="11171"/>
                  </a:lnTo>
                  <a:lnTo>
                    <a:pt x="2564" y="10979"/>
                  </a:lnTo>
                  <a:lnTo>
                    <a:pt x="2200" y="10559"/>
                  </a:lnTo>
                  <a:lnTo>
                    <a:pt x="1894" y="10119"/>
                  </a:lnTo>
                  <a:lnTo>
                    <a:pt x="1607" y="9641"/>
                  </a:lnTo>
                  <a:lnTo>
                    <a:pt x="1339" y="9162"/>
                  </a:lnTo>
                  <a:lnTo>
                    <a:pt x="1110" y="8665"/>
                  </a:lnTo>
                  <a:lnTo>
                    <a:pt x="900" y="8149"/>
                  </a:lnTo>
                  <a:lnTo>
                    <a:pt x="727" y="7632"/>
                  </a:lnTo>
                  <a:lnTo>
                    <a:pt x="727" y="7632"/>
                  </a:lnTo>
                  <a:lnTo>
                    <a:pt x="555" y="7116"/>
                  </a:lnTo>
                  <a:lnTo>
                    <a:pt x="383" y="6580"/>
                  </a:lnTo>
                  <a:lnTo>
                    <a:pt x="96" y="5490"/>
                  </a:lnTo>
                  <a:lnTo>
                    <a:pt x="96" y="5490"/>
                  </a:lnTo>
                  <a:lnTo>
                    <a:pt x="39" y="5241"/>
                  </a:lnTo>
                  <a:lnTo>
                    <a:pt x="1" y="5050"/>
                  </a:lnTo>
                  <a:lnTo>
                    <a:pt x="1" y="4955"/>
                  </a:lnTo>
                  <a:lnTo>
                    <a:pt x="20" y="4859"/>
                  </a:lnTo>
                  <a:lnTo>
                    <a:pt x="58" y="4744"/>
                  </a:lnTo>
                  <a:lnTo>
                    <a:pt x="115"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6"/>
            <p:cNvSpPr/>
            <p:nvPr/>
          </p:nvSpPr>
          <p:spPr>
            <a:xfrm>
              <a:off x="629300" y="778213"/>
              <a:ext cx="345725" cy="35900"/>
            </a:xfrm>
            <a:custGeom>
              <a:avLst/>
              <a:gdLst/>
              <a:ahLst/>
              <a:cxnLst/>
              <a:rect l="l" t="t" r="r" b="b"/>
              <a:pathLst>
                <a:path w="13829" h="1436" extrusionOk="0">
                  <a:moveTo>
                    <a:pt x="13810" y="1149"/>
                  </a:moveTo>
                  <a:lnTo>
                    <a:pt x="13810" y="1149"/>
                  </a:lnTo>
                  <a:lnTo>
                    <a:pt x="13580" y="1435"/>
                  </a:lnTo>
                  <a:lnTo>
                    <a:pt x="13580" y="1435"/>
                  </a:lnTo>
                  <a:lnTo>
                    <a:pt x="13810" y="1149"/>
                  </a:lnTo>
                  <a:close/>
                  <a:moveTo>
                    <a:pt x="13829" y="1149"/>
                  </a:moveTo>
                  <a:lnTo>
                    <a:pt x="13829" y="1149"/>
                  </a:lnTo>
                  <a:lnTo>
                    <a:pt x="13829" y="1149"/>
                  </a:lnTo>
                  <a:lnTo>
                    <a:pt x="13829" y="1149"/>
                  </a:lnTo>
                  <a:lnTo>
                    <a:pt x="13829" y="1149"/>
                  </a:lnTo>
                  <a:close/>
                  <a:moveTo>
                    <a:pt x="0" y="1"/>
                  </a:moveTo>
                  <a:lnTo>
                    <a:pt x="0" y="1"/>
                  </a:lnTo>
                  <a:lnTo>
                    <a:pt x="0" y="20"/>
                  </a:lnTo>
                  <a:lnTo>
                    <a:pt x="0" y="20"/>
                  </a:lnTo>
                  <a:lnTo>
                    <a:pt x="0"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6"/>
            <p:cNvSpPr/>
            <p:nvPr/>
          </p:nvSpPr>
          <p:spPr>
            <a:xfrm>
              <a:off x="968800" y="806913"/>
              <a:ext cx="5750" cy="7200"/>
            </a:xfrm>
            <a:custGeom>
              <a:avLst/>
              <a:gdLst/>
              <a:ahLst/>
              <a:cxnLst/>
              <a:rect l="l" t="t" r="r" b="b"/>
              <a:pathLst>
                <a:path w="230" h="288" fill="none" extrusionOk="0">
                  <a:moveTo>
                    <a:pt x="230" y="1"/>
                  </a:moveTo>
                  <a:lnTo>
                    <a:pt x="230" y="1"/>
                  </a:lnTo>
                  <a:lnTo>
                    <a:pt x="0" y="287"/>
                  </a:lnTo>
                  <a:lnTo>
                    <a:pt x="0" y="287"/>
                  </a:lnTo>
                  <a:lnTo>
                    <a:pt x="2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6"/>
            <p:cNvSpPr/>
            <p:nvPr/>
          </p:nvSpPr>
          <p:spPr>
            <a:xfrm>
              <a:off x="975000" y="806913"/>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6"/>
            <p:cNvSpPr/>
            <p:nvPr/>
          </p:nvSpPr>
          <p:spPr>
            <a:xfrm>
              <a:off x="629300" y="778213"/>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6"/>
            <p:cNvSpPr/>
            <p:nvPr/>
          </p:nvSpPr>
          <p:spPr>
            <a:xfrm>
              <a:off x="628325" y="710813"/>
              <a:ext cx="367750" cy="243400"/>
            </a:xfrm>
            <a:custGeom>
              <a:avLst/>
              <a:gdLst/>
              <a:ahLst/>
              <a:cxnLst/>
              <a:rect l="l" t="t" r="r" b="b"/>
              <a:pathLst>
                <a:path w="14710" h="9736" extrusionOk="0">
                  <a:moveTo>
                    <a:pt x="9469" y="0"/>
                  </a:move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340" y="2716"/>
                  </a:lnTo>
                  <a:lnTo>
                    <a:pt x="900" y="2697"/>
                  </a:lnTo>
                  <a:lnTo>
                    <a:pt x="460" y="2640"/>
                  </a:lnTo>
                  <a:lnTo>
                    <a:pt x="1" y="2544"/>
                  </a:lnTo>
                  <a:lnTo>
                    <a:pt x="39" y="2697"/>
                  </a:lnTo>
                  <a:lnTo>
                    <a:pt x="39" y="2716"/>
                  </a:lnTo>
                  <a:lnTo>
                    <a:pt x="326" y="3806"/>
                  </a:lnTo>
                  <a:lnTo>
                    <a:pt x="498" y="4342"/>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3119" y="8798"/>
                  </a:lnTo>
                  <a:lnTo>
                    <a:pt x="3348" y="8990"/>
                  </a:lnTo>
                  <a:lnTo>
                    <a:pt x="3597" y="9162"/>
                  </a:lnTo>
                  <a:lnTo>
                    <a:pt x="3865" y="9315"/>
                  </a:lnTo>
                  <a:lnTo>
                    <a:pt x="4132" y="9449"/>
                  </a:lnTo>
                  <a:lnTo>
                    <a:pt x="4400" y="9583"/>
                  </a:lnTo>
                  <a:lnTo>
                    <a:pt x="4687" y="9678"/>
                  </a:lnTo>
                  <a:lnTo>
                    <a:pt x="4974" y="9736"/>
                  </a:lnTo>
                  <a:lnTo>
                    <a:pt x="4897" y="9468"/>
                  </a:lnTo>
                  <a:lnTo>
                    <a:pt x="4821" y="9181"/>
                  </a:lnTo>
                  <a:lnTo>
                    <a:pt x="4783" y="8875"/>
                  </a:lnTo>
                  <a:lnTo>
                    <a:pt x="4744" y="8588"/>
                  </a:lnTo>
                  <a:lnTo>
                    <a:pt x="4744" y="8397"/>
                  </a:lnTo>
                  <a:lnTo>
                    <a:pt x="4725" y="8397"/>
                  </a:lnTo>
                  <a:lnTo>
                    <a:pt x="4553" y="8435"/>
                  </a:lnTo>
                  <a:lnTo>
                    <a:pt x="4209" y="8435"/>
                  </a:lnTo>
                  <a:lnTo>
                    <a:pt x="4037" y="8397"/>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5011"/>
                  </a:lnTo>
                  <a:lnTo>
                    <a:pt x="12012" y="5662"/>
                  </a:lnTo>
                  <a:lnTo>
                    <a:pt x="12452" y="5317"/>
                  </a:lnTo>
                  <a:lnTo>
                    <a:pt x="12873" y="4954"/>
                  </a:lnTo>
                  <a:lnTo>
                    <a:pt x="13256" y="4571"/>
                  </a:lnTo>
                  <a:lnTo>
                    <a:pt x="13619" y="4131"/>
                  </a:lnTo>
                  <a:lnTo>
                    <a:pt x="13849"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6"/>
            <p:cNvSpPr/>
            <p:nvPr/>
          </p:nvSpPr>
          <p:spPr>
            <a:xfrm>
              <a:off x="628325" y="710813"/>
              <a:ext cx="367750" cy="243400"/>
            </a:xfrm>
            <a:custGeom>
              <a:avLst/>
              <a:gdLst/>
              <a:ahLst/>
              <a:cxnLst/>
              <a:rect l="l" t="t" r="r" b="b"/>
              <a:pathLst>
                <a:path w="14710" h="9736" fill="none" extrusionOk="0">
                  <a:moveTo>
                    <a:pt x="9469" y="0"/>
                  </a:moveTo>
                  <a:lnTo>
                    <a:pt x="9469" y="0"/>
                  </a:ln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780" y="2735"/>
                  </a:lnTo>
                  <a:lnTo>
                    <a:pt x="1340" y="2716"/>
                  </a:lnTo>
                  <a:lnTo>
                    <a:pt x="900" y="2697"/>
                  </a:lnTo>
                  <a:lnTo>
                    <a:pt x="460" y="2640"/>
                  </a:lnTo>
                  <a:lnTo>
                    <a:pt x="1" y="2544"/>
                  </a:lnTo>
                  <a:lnTo>
                    <a:pt x="1" y="2544"/>
                  </a:lnTo>
                  <a:lnTo>
                    <a:pt x="39" y="2697"/>
                  </a:lnTo>
                  <a:lnTo>
                    <a:pt x="39" y="2697"/>
                  </a:lnTo>
                  <a:lnTo>
                    <a:pt x="39" y="2716"/>
                  </a:lnTo>
                  <a:lnTo>
                    <a:pt x="39" y="2716"/>
                  </a:lnTo>
                  <a:lnTo>
                    <a:pt x="39" y="2716"/>
                  </a:lnTo>
                  <a:lnTo>
                    <a:pt x="326" y="3806"/>
                  </a:lnTo>
                  <a:lnTo>
                    <a:pt x="498" y="4342"/>
                  </a:lnTo>
                  <a:lnTo>
                    <a:pt x="670" y="4858"/>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2889" y="8588"/>
                  </a:lnTo>
                  <a:lnTo>
                    <a:pt x="3119" y="8798"/>
                  </a:lnTo>
                  <a:lnTo>
                    <a:pt x="3348" y="8990"/>
                  </a:lnTo>
                  <a:lnTo>
                    <a:pt x="3597" y="9162"/>
                  </a:lnTo>
                  <a:lnTo>
                    <a:pt x="3865" y="9315"/>
                  </a:lnTo>
                  <a:lnTo>
                    <a:pt x="4132" y="9449"/>
                  </a:lnTo>
                  <a:lnTo>
                    <a:pt x="4400" y="9583"/>
                  </a:lnTo>
                  <a:lnTo>
                    <a:pt x="4687" y="9678"/>
                  </a:lnTo>
                  <a:lnTo>
                    <a:pt x="4974" y="9736"/>
                  </a:lnTo>
                  <a:lnTo>
                    <a:pt x="4974" y="9736"/>
                  </a:lnTo>
                  <a:lnTo>
                    <a:pt x="4897" y="9468"/>
                  </a:lnTo>
                  <a:lnTo>
                    <a:pt x="4821" y="9181"/>
                  </a:lnTo>
                  <a:lnTo>
                    <a:pt x="4783" y="8875"/>
                  </a:lnTo>
                  <a:lnTo>
                    <a:pt x="4744" y="8588"/>
                  </a:lnTo>
                  <a:lnTo>
                    <a:pt x="4744" y="8588"/>
                  </a:lnTo>
                  <a:lnTo>
                    <a:pt x="4744" y="8397"/>
                  </a:lnTo>
                  <a:lnTo>
                    <a:pt x="4744" y="8397"/>
                  </a:lnTo>
                  <a:lnTo>
                    <a:pt x="4725" y="8397"/>
                  </a:lnTo>
                  <a:lnTo>
                    <a:pt x="4725" y="8397"/>
                  </a:lnTo>
                  <a:lnTo>
                    <a:pt x="4725" y="8397"/>
                  </a:lnTo>
                  <a:lnTo>
                    <a:pt x="4725" y="8397"/>
                  </a:lnTo>
                  <a:lnTo>
                    <a:pt x="4553" y="8435"/>
                  </a:lnTo>
                  <a:lnTo>
                    <a:pt x="4381" y="8435"/>
                  </a:lnTo>
                  <a:lnTo>
                    <a:pt x="4381" y="8435"/>
                  </a:lnTo>
                  <a:lnTo>
                    <a:pt x="4381" y="8435"/>
                  </a:lnTo>
                  <a:lnTo>
                    <a:pt x="4381" y="8435"/>
                  </a:lnTo>
                  <a:lnTo>
                    <a:pt x="4381" y="8435"/>
                  </a:lnTo>
                  <a:lnTo>
                    <a:pt x="4381" y="8435"/>
                  </a:lnTo>
                  <a:lnTo>
                    <a:pt x="4381" y="8435"/>
                  </a:lnTo>
                  <a:lnTo>
                    <a:pt x="4209" y="8435"/>
                  </a:lnTo>
                  <a:lnTo>
                    <a:pt x="4037" y="8397"/>
                  </a:lnTo>
                  <a:lnTo>
                    <a:pt x="4037" y="8397"/>
                  </a:lnTo>
                  <a:lnTo>
                    <a:pt x="4037" y="8397"/>
                  </a:lnTo>
                  <a:lnTo>
                    <a:pt x="4037" y="8397"/>
                  </a:lnTo>
                  <a:lnTo>
                    <a:pt x="4018" y="8378"/>
                  </a:lnTo>
                  <a:lnTo>
                    <a:pt x="4018" y="8378"/>
                  </a:lnTo>
                  <a:lnTo>
                    <a:pt x="4018" y="8378"/>
                  </a:lnTo>
                  <a:lnTo>
                    <a:pt x="4018" y="8378"/>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23" y="6121"/>
                  </a:lnTo>
                  <a:lnTo>
                    <a:pt x="3023" y="6121"/>
                  </a:lnTo>
                  <a:lnTo>
                    <a:pt x="3042" y="5795"/>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335" y="2353"/>
                  </a:lnTo>
                  <a:lnTo>
                    <a:pt x="9335" y="2353"/>
                  </a:lnTo>
                  <a:lnTo>
                    <a:pt x="9335" y="235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4342"/>
                  </a:lnTo>
                  <a:lnTo>
                    <a:pt x="11993" y="4342"/>
                  </a:lnTo>
                  <a:lnTo>
                    <a:pt x="11993" y="5011"/>
                  </a:lnTo>
                  <a:lnTo>
                    <a:pt x="12012" y="5662"/>
                  </a:lnTo>
                  <a:lnTo>
                    <a:pt x="12012" y="5662"/>
                  </a:lnTo>
                  <a:lnTo>
                    <a:pt x="12452" y="5317"/>
                  </a:lnTo>
                  <a:lnTo>
                    <a:pt x="12873" y="4954"/>
                  </a:lnTo>
                  <a:lnTo>
                    <a:pt x="13256" y="4571"/>
                  </a:lnTo>
                  <a:lnTo>
                    <a:pt x="13619" y="4131"/>
                  </a:lnTo>
                  <a:lnTo>
                    <a:pt x="13619" y="4131"/>
                  </a:lnTo>
                  <a:lnTo>
                    <a:pt x="13619" y="4131"/>
                  </a:lnTo>
                  <a:lnTo>
                    <a:pt x="13619" y="4131"/>
                  </a:lnTo>
                  <a:lnTo>
                    <a:pt x="13849" y="3845"/>
                  </a:lnTo>
                  <a:lnTo>
                    <a:pt x="13849" y="3845"/>
                  </a:lnTo>
                  <a:lnTo>
                    <a:pt x="13868" y="3845"/>
                  </a:lnTo>
                  <a:lnTo>
                    <a:pt x="13868" y="3845"/>
                  </a:lnTo>
                  <a:lnTo>
                    <a:pt x="13868"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6"/>
            <p:cNvSpPr/>
            <p:nvPr/>
          </p:nvSpPr>
          <p:spPr>
            <a:xfrm>
              <a:off x="798575" y="882463"/>
              <a:ext cx="22000" cy="20575"/>
            </a:xfrm>
            <a:custGeom>
              <a:avLst/>
              <a:gdLst/>
              <a:ahLst/>
              <a:cxnLst/>
              <a:rect l="l" t="t" r="r" b="b"/>
              <a:pathLst>
                <a:path w="880" h="823" extrusionOk="0">
                  <a:moveTo>
                    <a:pt x="497" y="1"/>
                  </a:moveTo>
                  <a:lnTo>
                    <a:pt x="344" y="20"/>
                  </a:lnTo>
                  <a:lnTo>
                    <a:pt x="210" y="96"/>
                  </a:lnTo>
                  <a:lnTo>
                    <a:pt x="153" y="134"/>
                  </a:lnTo>
                  <a:lnTo>
                    <a:pt x="96" y="192"/>
                  </a:lnTo>
                  <a:lnTo>
                    <a:pt x="57" y="249"/>
                  </a:lnTo>
                  <a:lnTo>
                    <a:pt x="38" y="326"/>
                  </a:lnTo>
                  <a:lnTo>
                    <a:pt x="0" y="440"/>
                  </a:lnTo>
                  <a:lnTo>
                    <a:pt x="19" y="536"/>
                  </a:lnTo>
                  <a:lnTo>
                    <a:pt x="38" y="613"/>
                  </a:lnTo>
                  <a:lnTo>
                    <a:pt x="77" y="689"/>
                  </a:lnTo>
                  <a:lnTo>
                    <a:pt x="153" y="746"/>
                  </a:lnTo>
                  <a:lnTo>
                    <a:pt x="230" y="785"/>
                  </a:lnTo>
                  <a:lnTo>
                    <a:pt x="306" y="804"/>
                  </a:lnTo>
                  <a:lnTo>
                    <a:pt x="402" y="823"/>
                  </a:lnTo>
                  <a:lnTo>
                    <a:pt x="478" y="823"/>
                  </a:lnTo>
                  <a:lnTo>
                    <a:pt x="574" y="804"/>
                  </a:lnTo>
                  <a:lnTo>
                    <a:pt x="650" y="766"/>
                  </a:lnTo>
                  <a:lnTo>
                    <a:pt x="727" y="727"/>
                  </a:lnTo>
                  <a:lnTo>
                    <a:pt x="803" y="670"/>
                  </a:lnTo>
                  <a:lnTo>
                    <a:pt x="842" y="574"/>
                  </a:lnTo>
                  <a:lnTo>
                    <a:pt x="861" y="498"/>
                  </a:lnTo>
                  <a:lnTo>
                    <a:pt x="880" y="383"/>
                  </a:lnTo>
                  <a:lnTo>
                    <a:pt x="861" y="287"/>
                  </a:lnTo>
                  <a:lnTo>
                    <a:pt x="822" y="211"/>
                  </a:lnTo>
                  <a:lnTo>
                    <a:pt x="784" y="154"/>
                  </a:lnTo>
                  <a:lnTo>
                    <a:pt x="746" y="96"/>
                  </a:lnTo>
                  <a:lnTo>
                    <a:pt x="689" y="58"/>
                  </a:lnTo>
                  <a:lnTo>
                    <a:pt x="631" y="39"/>
                  </a:lnTo>
                  <a:lnTo>
                    <a:pt x="4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6"/>
            <p:cNvSpPr/>
            <p:nvPr/>
          </p:nvSpPr>
          <p:spPr>
            <a:xfrm>
              <a:off x="880325" y="885338"/>
              <a:ext cx="22025" cy="20100"/>
            </a:xfrm>
            <a:custGeom>
              <a:avLst/>
              <a:gdLst/>
              <a:ahLst/>
              <a:cxnLst/>
              <a:rect l="l" t="t" r="r" b="b"/>
              <a:pathLst>
                <a:path w="881" h="804" extrusionOk="0">
                  <a:moveTo>
                    <a:pt x="479" y="0"/>
                  </a:moveTo>
                  <a:lnTo>
                    <a:pt x="345" y="19"/>
                  </a:lnTo>
                  <a:lnTo>
                    <a:pt x="211" y="77"/>
                  </a:lnTo>
                  <a:lnTo>
                    <a:pt x="154" y="115"/>
                  </a:lnTo>
                  <a:lnTo>
                    <a:pt x="96" y="172"/>
                  </a:lnTo>
                  <a:lnTo>
                    <a:pt x="58" y="249"/>
                  </a:lnTo>
                  <a:lnTo>
                    <a:pt x="20" y="325"/>
                  </a:lnTo>
                  <a:lnTo>
                    <a:pt x="1" y="421"/>
                  </a:lnTo>
                  <a:lnTo>
                    <a:pt x="20" y="517"/>
                  </a:lnTo>
                  <a:lnTo>
                    <a:pt x="39" y="612"/>
                  </a:lnTo>
                  <a:lnTo>
                    <a:pt x="77" y="670"/>
                  </a:lnTo>
                  <a:lnTo>
                    <a:pt x="154" y="727"/>
                  </a:lnTo>
                  <a:lnTo>
                    <a:pt x="230" y="765"/>
                  </a:lnTo>
                  <a:lnTo>
                    <a:pt x="307" y="804"/>
                  </a:lnTo>
                  <a:lnTo>
                    <a:pt x="479" y="804"/>
                  </a:lnTo>
                  <a:lnTo>
                    <a:pt x="574" y="784"/>
                  </a:lnTo>
                  <a:lnTo>
                    <a:pt x="651" y="765"/>
                  </a:lnTo>
                  <a:lnTo>
                    <a:pt x="727" y="708"/>
                  </a:lnTo>
                  <a:lnTo>
                    <a:pt x="804" y="651"/>
                  </a:lnTo>
                  <a:lnTo>
                    <a:pt x="842" y="574"/>
                  </a:lnTo>
                  <a:lnTo>
                    <a:pt x="861" y="478"/>
                  </a:lnTo>
                  <a:lnTo>
                    <a:pt x="880" y="364"/>
                  </a:lnTo>
                  <a:lnTo>
                    <a:pt x="861" y="287"/>
                  </a:lnTo>
                  <a:lnTo>
                    <a:pt x="823" y="211"/>
                  </a:lnTo>
                  <a:lnTo>
                    <a:pt x="785" y="134"/>
                  </a:lnTo>
                  <a:lnTo>
                    <a:pt x="747" y="96"/>
                  </a:lnTo>
                  <a:lnTo>
                    <a:pt x="689" y="58"/>
                  </a:lnTo>
                  <a:lnTo>
                    <a:pt x="632" y="19"/>
                  </a:lnTo>
                  <a:lnTo>
                    <a:pt x="4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6"/>
            <p:cNvSpPr/>
            <p:nvPr/>
          </p:nvSpPr>
          <p:spPr>
            <a:xfrm>
              <a:off x="847825" y="854263"/>
              <a:ext cx="21525" cy="68875"/>
            </a:xfrm>
            <a:custGeom>
              <a:avLst/>
              <a:gdLst/>
              <a:ahLst/>
              <a:cxnLst/>
              <a:rect l="l" t="t" r="r" b="b"/>
              <a:pathLst>
                <a:path w="861" h="2755" extrusionOk="0">
                  <a:moveTo>
                    <a:pt x="593" y="0"/>
                  </a:moveTo>
                  <a:lnTo>
                    <a:pt x="459" y="249"/>
                  </a:lnTo>
                  <a:lnTo>
                    <a:pt x="344" y="497"/>
                  </a:lnTo>
                  <a:lnTo>
                    <a:pt x="249" y="765"/>
                  </a:lnTo>
                  <a:lnTo>
                    <a:pt x="172" y="1033"/>
                  </a:lnTo>
                  <a:lnTo>
                    <a:pt x="96" y="1301"/>
                  </a:lnTo>
                  <a:lnTo>
                    <a:pt x="57" y="1568"/>
                  </a:lnTo>
                  <a:lnTo>
                    <a:pt x="19" y="1836"/>
                  </a:lnTo>
                  <a:lnTo>
                    <a:pt x="1" y="2103"/>
                  </a:lnTo>
                  <a:lnTo>
                    <a:pt x="0" y="2104"/>
                  </a:lnTo>
                  <a:lnTo>
                    <a:pt x="1" y="2104"/>
                  </a:lnTo>
                  <a:lnTo>
                    <a:pt x="0" y="2123"/>
                  </a:lnTo>
                  <a:lnTo>
                    <a:pt x="19" y="2123"/>
                  </a:lnTo>
                  <a:lnTo>
                    <a:pt x="19" y="2142"/>
                  </a:lnTo>
                  <a:lnTo>
                    <a:pt x="57" y="2123"/>
                  </a:lnTo>
                  <a:lnTo>
                    <a:pt x="115" y="2066"/>
                  </a:lnTo>
                  <a:lnTo>
                    <a:pt x="191" y="2008"/>
                  </a:lnTo>
                  <a:lnTo>
                    <a:pt x="268" y="1970"/>
                  </a:lnTo>
                  <a:lnTo>
                    <a:pt x="363" y="1951"/>
                  </a:lnTo>
                  <a:lnTo>
                    <a:pt x="459" y="1951"/>
                  </a:lnTo>
                  <a:lnTo>
                    <a:pt x="555" y="1970"/>
                  </a:lnTo>
                  <a:lnTo>
                    <a:pt x="631" y="2008"/>
                  </a:lnTo>
                  <a:lnTo>
                    <a:pt x="708" y="2066"/>
                  </a:lnTo>
                  <a:lnTo>
                    <a:pt x="765" y="2142"/>
                  </a:lnTo>
                  <a:lnTo>
                    <a:pt x="803" y="2219"/>
                  </a:lnTo>
                  <a:lnTo>
                    <a:pt x="803" y="2314"/>
                  </a:lnTo>
                  <a:lnTo>
                    <a:pt x="803" y="2410"/>
                  </a:lnTo>
                  <a:lnTo>
                    <a:pt x="784" y="2506"/>
                  </a:lnTo>
                  <a:lnTo>
                    <a:pt x="746" y="2582"/>
                  </a:lnTo>
                  <a:lnTo>
                    <a:pt x="689" y="2659"/>
                  </a:lnTo>
                  <a:lnTo>
                    <a:pt x="612" y="2716"/>
                  </a:lnTo>
                  <a:lnTo>
                    <a:pt x="593" y="2735"/>
                  </a:lnTo>
                  <a:lnTo>
                    <a:pt x="593" y="2754"/>
                  </a:lnTo>
                  <a:lnTo>
                    <a:pt x="631" y="2754"/>
                  </a:lnTo>
                  <a:lnTo>
                    <a:pt x="727" y="2697"/>
                  </a:lnTo>
                  <a:lnTo>
                    <a:pt x="784" y="2620"/>
                  </a:lnTo>
                  <a:lnTo>
                    <a:pt x="822" y="2525"/>
                  </a:lnTo>
                  <a:lnTo>
                    <a:pt x="861" y="2410"/>
                  </a:lnTo>
                  <a:lnTo>
                    <a:pt x="861" y="2314"/>
                  </a:lnTo>
                  <a:lnTo>
                    <a:pt x="842" y="2219"/>
                  </a:lnTo>
                  <a:lnTo>
                    <a:pt x="803" y="2104"/>
                  </a:lnTo>
                  <a:lnTo>
                    <a:pt x="746" y="2027"/>
                  </a:lnTo>
                  <a:lnTo>
                    <a:pt x="669" y="1951"/>
                  </a:lnTo>
                  <a:lnTo>
                    <a:pt x="574" y="1913"/>
                  </a:lnTo>
                  <a:lnTo>
                    <a:pt x="459" y="1894"/>
                  </a:lnTo>
                  <a:lnTo>
                    <a:pt x="363" y="1894"/>
                  </a:lnTo>
                  <a:lnTo>
                    <a:pt x="268" y="1913"/>
                  </a:lnTo>
                  <a:lnTo>
                    <a:pt x="153" y="1951"/>
                  </a:lnTo>
                  <a:lnTo>
                    <a:pt x="77" y="2027"/>
                  </a:lnTo>
                  <a:lnTo>
                    <a:pt x="63" y="2041"/>
                  </a:lnTo>
                  <a:lnTo>
                    <a:pt x="77" y="1836"/>
                  </a:lnTo>
                  <a:lnTo>
                    <a:pt x="115" y="1568"/>
                  </a:lnTo>
                  <a:lnTo>
                    <a:pt x="153" y="1301"/>
                  </a:lnTo>
                  <a:lnTo>
                    <a:pt x="210" y="1033"/>
                  </a:lnTo>
                  <a:lnTo>
                    <a:pt x="306" y="784"/>
                  </a:lnTo>
                  <a:lnTo>
                    <a:pt x="402" y="516"/>
                  </a:lnTo>
                  <a:lnTo>
                    <a:pt x="516" y="268"/>
                  </a:lnTo>
                  <a:lnTo>
                    <a:pt x="631" y="38"/>
                  </a:lnTo>
                  <a:lnTo>
                    <a:pt x="631" y="19"/>
                  </a:lnTo>
                  <a:lnTo>
                    <a:pt x="631" y="0"/>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6"/>
            <p:cNvSpPr/>
            <p:nvPr/>
          </p:nvSpPr>
          <p:spPr>
            <a:xfrm>
              <a:off x="827725" y="929313"/>
              <a:ext cx="12450" cy="28250"/>
            </a:xfrm>
            <a:custGeom>
              <a:avLst/>
              <a:gdLst/>
              <a:ahLst/>
              <a:cxnLst/>
              <a:rect l="l" t="t" r="r" b="b"/>
              <a:pathLst>
                <a:path w="498" h="1130" extrusionOk="0">
                  <a:moveTo>
                    <a:pt x="58" y="1"/>
                  </a:moveTo>
                  <a:lnTo>
                    <a:pt x="58" y="20"/>
                  </a:lnTo>
                  <a:lnTo>
                    <a:pt x="20" y="173"/>
                  </a:lnTo>
                  <a:lnTo>
                    <a:pt x="1" y="345"/>
                  </a:lnTo>
                  <a:lnTo>
                    <a:pt x="20" y="498"/>
                  </a:lnTo>
                  <a:lnTo>
                    <a:pt x="77" y="632"/>
                  </a:lnTo>
                  <a:lnTo>
                    <a:pt x="135" y="785"/>
                  </a:lnTo>
                  <a:lnTo>
                    <a:pt x="230" y="919"/>
                  </a:lnTo>
                  <a:lnTo>
                    <a:pt x="326" y="1034"/>
                  </a:lnTo>
                  <a:lnTo>
                    <a:pt x="460" y="1129"/>
                  </a:lnTo>
                  <a:lnTo>
                    <a:pt x="479" y="1129"/>
                  </a:lnTo>
                  <a:lnTo>
                    <a:pt x="498" y="1110"/>
                  </a:lnTo>
                  <a:lnTo>
                    <a:pt x="498" y="1091"/>
                  </a:lnTo>
                  <a:lnTo>
                    <a:pt x="479" y="1072"/>
                  </a:lnTo>
                  <a:lnTo>
                    <a:pt x="364" y="976"/>
                  </a:lnTo>
                  <a:lnTo>
                    <a:pt x="268" y="881"/>
                  </a:lnTo>
                  <a:lnTo>
                    <a:pt x="173" y="747"/>
                  </a:lnTo>
                  <a:lnTo>
                    <a:pt x="115" y="613"/>
                  </a:lnTo>
                  <a:lnTo>
                    <a:pt x="77" y="479"/>
                  </a:lnTo>
                  <a:lnTo>
                    <a:pt x="58" y="326"/>
                  </a:lnTo>
                  <a:lnTo>
                    <a:pt x="77" y="192"/>
                  </a:lnTo>
                  <a:lnTo>
                    <a:pt x="96" y="39"/>
                  </a:lnTo>
                  <a:lnTo>
                    <a:pt x="96" y="20"/>
                  </a:lnTo>
                  <a:lnTo>
                    <a:pt x="77"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6"/>
            <p:cNvSpPr/>
            <p:nvPr/>
          </p:nvSpPr>
          <p:spPr>
            <a:xfrm>
              <a:off x="891800" y="918338"/>
              <a:ext cx="36850" cy="36825"/>
            </a:xfrm>
            <a:custGeom>
              <a:avLst/>
              <a:gdLst/>
              <a:ahLst/>
              <a:cxnLst/>
              <a:rect l="l" t="t" r="r" b="b"/>
              <a:pathLst>
                <a:path w="1474" h="1473" extrusionOk="0">
                  <a:moveTo>
                    <a:pt x="785" y="0"/>
                  </a:moveTo>
                  <a:lnTo>
                    <a:pt x="632" y="19"/>
                  </a:lnTo>
                  <a:lnTo>
                    <a:pt x="498" y="57"/>
                  </a:lnTo>
                  <a:lnTo>
                    <a:pt x="345" y="134"/>
                  </a:lnTo>
                  <a:lnTo>
                    <a:pt x="211" y="249"/>
                  </a:lnTo>
                  <a:lnTo>
                    <a:pt x="96" y="421"/>
                  </a:lnTo>
                  <a:lnTo>
                    <a:pt x="39" y="555"/>
                  </a:lnTo>
                  <a:lnTo>
                    <a:pt x="1" y="689"/>
                  </a:lnTo>
                  <a:lnTo>
                    <a:pt x="1" y="822"/>
                  </a:lnTo>
                  <a:lnTo>
                    <a:pt x="20" y="937"/>
                  </a:lnTo>
                  <a:lnTo>
                    <a:pt x="58" y="1052"/>
                  </a:lnTo>
                  <a:lnTo>
                    <a:pt x="115" y="1148"/>
                  </a:lnTo>
                  <a:lnTo>
                    <a:pt x="192" y="1243"/>
                  </a:lnTo>
                  <a:lnTo>
                    <a:pt x="288" y="1320"/>
                  </a:lnTo>
                  <a:lnTo>
                    <a:pt x="383" y="1377"/>
                  </a:lnTo>
                  <a:lnTo>
                    <a:pt x="498" y="1435"/>
                  </a:lnTo>
                  <a:lnTo>
                    <a:pt x="613" y="1454"/>
                  </a:lnTo>
                  <a:lnTo>
                    <a:pt x="747" y="1473"/>
                  </a:lnTo>
                  <a:lnTo>
                    <a:pt x="861" y="1454"/>
                  </a:lnTo>
                  <a:lnTo>
                    <a:pt x="976" y="1415"/>
                  </a:lnTo>
                  <a:lnTo>
                    <a:pt x="1091" y="1358"/>
                  </a:lnTo>
                  <a:lnTo>
                    <a:pt x="1206" y="1282"/>
                  </a:lnTo>
                  <a:lnTo>
                    <a:pt x="1340" y="1128"/>
                  </a:lnTo>
                  <a:lnTo>
                    <a:pt x="1435" y="975"/>
                  </a:lnTo>
                  <a:lnTo>
                    <a:pt x="1473" y="822"/>
                  </a:lnTo>
                  <a:lnTo>
                    <a:pt x="1473" y="669"/>
                  </a:lnTo>
                  <a:lnTo>
                    <a:pt x="1435" y="516"/>
                  </a:lnTo>
                  <a:lnTo>
                    <a:pt x="1378" y="383"/>
                  </a:lnTo>
                  <a:lnTo>
                    <a:pt x="1301" y="268"/>
                  </a:lnTo>
                  <a:lnTo>
                    <a:pt x="1187" y="172"/>
                  </a:lnTo>
                  <a:lnTo>
                    <a:pt x="1072" y="96"/>
                  </a:lnTo>
                  <a:lnTo>
                    <a:pt x="919" y="38"/>
                  </a:lnTo>
                  <a:lnTo>
                    <a:pt x="785"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6"/>
            <p:cNvSpPr/>
            <p:nvPr/>
          </p:nvSpPr>
          <p:spPr>
            <a:xfrm>
              <a:off x="760800" y="914513"/>
              <a:ext cx="36825" cy="36350"/>
            </a:xfrm>
            <a:custGeom>
              <a:avLst/>
              <a:gdLst/>
              <a:ahLst/>
              <a:cxnLst/>
              <a:rect l="l" t="t" r="r" b="b"/>
              <a:pathLst>
                <a:path w="1473" h="1454" extrusionOk="0">
                  <a:moveTo>
                    <a:pt x="631" y="0"/>
                  </a:moveTo>
                  <a:lnTo>
                    <a:pt x="478" y="38"/>
                  </a:lnTo>
                  <a:lnTo>
                    <a:pt x="344" y="115"/>
                  </a:lnTo>
                  <a:lnTo>
                    <a:pt x="210" y="249"/>
                  </a:lnTo>
                  <a:lnTo>
                    <a:pt x="96" y="402"/>
                  </a:lnTo>
                  <a:lnTo>
                    <a:pt x="38" y="555"/>
                  </a:lnTo>
                  <a:lnTo>
                    <a:pt x="0" y="689"/>
                  </a:lnTo>
                  <a:lnTo>
                    <a:pt x="0" y="803"/>
                  </a:lnTo>
                  <a:lnTo>
                    <a:pt x="19" y="937"/>
                  </a:lnTo>
                  <a:lnTo>
                    <a:pt x="57" y="1033"/>
                  </a:lnTo>
                  <a:lnTo>
                    <a:pt x="115" y="1148"/>
                  </a:lnTo>
                  <a:lnTo>
                    <a:pt x="191" y="1224"/>
                  </a:lnTo>
                  <a:lnTo>
                    <a:pt x="287" y="1301"/>
                  </a:lnTo>
                  <a:lnTo>
                    <a:pt x="383" y="1377"/>
                  </a:lnTo>
                  <a:lnTo>
                    <a:pt x="497" y="1415"/>
                  </a:lnTo>
                  <a:lnTo>
                    <a:pt x="612" y="1454"/>
                  </a:lnTo>
                  <a:lnTo>
                    <a:pt x="727" y="1454"/>
                  </a:lnTo>
                  <a:lnTo>
                    <a:pt x="861" y="1435"/>
                  </a:lnTo>
                  <a:lnTo>
                    <a:pt x="975" y="1396"/>
                  </a:lnTo>
                  <a:lnTo>
                    <a:pt x="1090" y="1339"/>
                  </a:lnTo>
                  <a:lnTo>
                    <a:pt x="1205" y="1262"/>
                  </a:lnTo>
                  <a:lnTo>
                    <a:pt x="1339" y="1109"/>
                  </a:lnTo>
                  <a:lnTo>
                    <a:pt x="1415" y="956"/>
                  </a:lnTo>
                  <a:lnTo>
                    <a:pt x="1454" y="803"/>
                  </a:lnTo>
                  <a:lnTo>
                    <a:pt x="1473" y="650"/>
                  </a:lnTo>
                  <a:lnTo>
                    <a:pt x="1434" y="516"/>
                  </a:lnTo>
                  <a:lnTo>
                    <a:pt x="1377" y="383"/>
                  </a:lnTo>
                  <a:lnTo>
                    <a:pt x="1281" y="249"/>
                  </a:lnTo>
                  <a:lnTo>
                    <a:pt x="1186" y="153"/>
                  </a:lnTo>
                  <a:lnTo>
                    <a:pt x="1052" y="77"/>
                  </a:lnTo>
                  <a:lnTo>
                    <a:pt x="918" y="19"/>
                  </a:lnTo>
                  <a:lnTo>
                    <a:pt x="784"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6"/>
            <p:cNvSpPr/>
            <p:nvPr/>
          </p:nvSpPr>
          <p:spPr>
            <a:xfrm>
              <a:off x="874100" y="830813"/>
              <a:ext cx="44500" cy="39250"/>
            </a:xfrm>
            <a:custGeom>
              <a:avLst/>
              <a:gdLst/>
              <a:ahLst/>
              <a:cxnLst/>
              <a:rect l="l" t="t" r="r" b="b"/>
              <a:pathLst>
                <a:path w="1780" h="1570" extrusionOk="0">
                  <a:moveTo>
                    <a:pt x="1780" y="1"/>
                  </a:moveTo>
                  <a:lnTo>
                    <a:pt x="1474" y="211"/>
                  </a:lnTo>
                  <a:lnTo>
                    <a:pt x="1187" y="383"/>
                  </a:lnTo>
                  <a:lnTo>
                    <a:pt x="862" y="556"/>
                  </a:lnTo>
                  <a:lnTo>
                    <a:pt x="556" y="709"/>
                  </a:lnTo>
                  <a:lnTo>
                    <a:pt x="326" y="823"/>
                  </a:lnTo>
                  <a:lnTo>
                    <a:pt x="231" y="881"/>
                  </a:lnTo>
                  <a:lnTo>
                    <a:pt x="135" y="957"/>
                  </a:lnTo>
                  <a:lnTo>
                    <a:pt x="58" y="1053"/>
                  </a:lnTo>
                  <a:lnTo>
                    <a:pt x="1" y="1148"/>
                  </a:lnTo>
                  <a:lnTo>
                    <a:pt x="1" y="1263"/>
                  </a:lnTo>
                  <a:lnTo>
                    <a:pt x="20" y="1321"/>
                  </a:lnTo>
                  <a:lnTo>
                    <a:pt x="39" y="1397"/>
                  </a:lnTo>
                  <a:lnTo>
                    <a:pt x="77" y="1454"/>
                  </a:lnTo>
                  <a:lnTo>
                    <a:pt x="135" y="1512"/>
                  </a:lnTo>
                  <a:lnTo>
                    <a:pt x="192" y="1550"/>
                  </a:lnTo>
                  <a:lnTo>
                    <a:pt x="269" y="1569"/>
                  </a:lnTo>
                  <a:lnTo>
                    <a:pt x="345" y="1569"/>
                  </a:lnTo>
                  <a:lnTo>
                    <a:pt x="422" y="1550"/>
                  </a:lnTo>
                  <a:lnTo>
                    <a:pt x="594" y="1512"/>
                  </a:lnTo>
                  <a:lnTo>
                    <a:pt x="747" y="1435"/>
                  </a:lnTo>
                  <a:lnTo>
                    <a:pt x="900" y="1340"/>
                  </a:lnTo>
                  <a:lnTo>
                    <a:pt x="1034" y="1244"/>
                  </a:lnTo>
                  <a:lnTo>
                    <a:pt x="1129" y="1148"/>
                  </a:lnTo>
                  <a:lnTo>
                    <a:pt x="1244" y="1034"/>
                  </a:lnTo>
                  <a:lnTo>
                    <a:pt x="1340" y="900"/>
                  </a:lnTo>
                  <a:lnTo>
                    <a:pt x="1512" y="613"/>
                  </a:lnTo>
                  <a:lnTo>
                    <a:pt x="1665" y="307"/>
                  </a:lnTo>
                  <a:lnTo>
                    <a:pt x="1780"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6"/>
            <p:cNvSpPr/>
            <p:nvPr/>
          </p:nvSpPr>
          <p:spPr>
            <a:xfrm>
              <a:off x="905200" y="830813"/>
              <a:ext cx="12925" cy="8650"/>
            </a:xfrm>
            <a:custGeom>
              <a:avLst/>
              <a:gdLst/>
              <a:ahLst/>
              <a:cxnLst/>
              <a:rect l="l" t="t" r="r" b="b"/>
              <a:pathLst>
                <a:path w="517" h="346" extrusionOk="0">
                  <a:moveTo>
                    <a:pt x="517" y="1"/>
                  </a:moveTo>
                  <a:lnTo>
                    <a:pt x="517" y="1"/>
                  </a:lnTo>
                  <a:lnTo>
                    <a:pt x="268" y="192"/>
                  </a:lnTo>
                  <a:lnTo>
                    <a:pt x="0" y="345"/>
                  </a:lnTo>
                  <a:lnTo>
                    <a:pt x="0" y="345"/>
                  </a:lnTo>
                  <a:lnTo>
                    <a:pt x="0" y="345"/>
                  </a:lnTo>
                  <a:lnTo>
                    <a:pt x="0" y="345"/>
                  </a:lnTo>
                  <a:lnTo>
                    <a:pt x="268" y="192"/>
                  </a:lnTo>
                  <a:lnTo>
                    <a:pt x="517" y="1"/>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6"/>
            <p:cNvSpPr/>
            <p:nvPr/>
          </p:nvSpPr>
          <p:spPr>
            <a:xfrm>
              <a:off x="905200" y="830813"/>
              <a:ext cx="12925" cy="8650"/>
            </a:xfrm>
            <a:custGeom>
              <a:avLst/>
              <a:gdLst/>
              <a:ahLst/>
              <a:cxnLst/>
              <a:rect l="l" t="t" r="r" b="b"/>
              <a:pathLst>
                <a:path w="517" h="346" fill="none" extrusionOk="0">
                  <a:moveTo>
                    <a:pt x="517" y="1"/>
                  </a:moveTo>
                  <a:lnTo>
                    <a:pt x="517" y="1"/>
                  </a:lnTo>
                  <a:lnTo>
                    <a:pt x="268" y="192"/>
                  </a:lnTo>
                  <a:lnTo>
                    <a:pt x="0" y="345"/>
                  </a:lnTo>
                  <a:lnTo>
                    <a:pt x="0" y="345"/>
                  </a:lnTo>
                  <a:lnTo>
                    <a:pt x="0" y="345"/>
                  </a:lnTo>
                  <a:lnTo>
                    <a:pt x="0" y="345"/>
                  </a:lnTo>
                  <a:lnTo>
                    <a:pt x="268" y="192"/>
                  </a:lnTo>
                  <a:lnTo>
                    <a:pt x="5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6"/>
            <p:cNvSpPr/>
            <p:nvPr/>
          </p:nvSpPr>
          <p:spPr>
            <a:xfrm>
              <a:off x="875075" y="830813"/>
              <a:ext cx="43525" cy="39250"/>
            </a:xfrm>
            <a:custGeom>
              <a:avLst/>
              <a:gdLst/>
              <a:ahLst/>
              <a:cxnLst/>
              <a:rect l="l" t="t" r="r" b="b"/>
              <a:pathLst>
                <a:path w="1741" h="1570" extrusionOk="0">
                  <a:moveTo>
                    <a:pt x="1722" y="1"/>
                  </a:moveTo>
                  <a:lnTo>
                    <a:pt x="1473" y="192"/>
                  </a:lnTo>
                  <a:lnTo>
                    <a:pt x="1205" y="345"/>
                  </a:lnTo>
                  <a:lnTo>
                    <a:pt x="995" y="613"/>
                  </a:lnTo>
                  <a:lnTo>
                    <a:pt x="861" y="766"/>
                  </a:lnTo>
                  <a:lnTo>
                    <a:pt x="727" y="900"/>
                  </a:lnTo>
                  <a:lnTo>
                    <a:pt x="555" y="1034"/>
                  </a:lnTo>
                  <a:lnTo>
                    <a:pt x="383" y="1168"/>
                  </a:lnTo>
                  <a:lnTo>
                    <a:pt x="192" y="1282"/>
                  </a:lnTo>
                  <a:lnTo>
                    <a:pt x="0" y="1378"/>
                  </a:lnTo>
                  <a:lnTo>
                    <a:pt x="0" y="1397"/>
                  </a:lnTo>
                  <a:lnTo>
                    <a:pt x="58" y="1474"/>
                  </a:lnTo>
                  <a:lnTo>
                    <a:pt x="115" y="1531"/>
                  </a:lnTo>
                  <a:lnTo>
                    <a:pt x="192" y="1550"/>
                  </a:lnTo>
                  <a:lnTo>
                    <a:pt x="287" y="1569"/>
                  </a:lnTo>
                  <a:lnTo>
                    <a:pt x="402" y="1550"/>
                  </a:lnTo>
                  <a:lnTo>
                    <a:pt x="517" y="1512"/>
                  </a:lnTo>
                  <a:lnTo>
                    <a:pt x="631" y="1474"/>
                  </a:lnTo>
                  <a:lnTo>
                    <a:pt x="746" y="1416"/>
                  </a:lnTo>
                  <a:lnTo>
                    <a:pt x="937" y="1282"/>
                  </a:lnTo>
                  <a:lnTo>
                    <a:pt x="1090" y="1148"/>
                  </a:lnTo>
                  <a:lnTo>
                    <a:pt x="1205" y="1034"/>
                  </a:lnTo>
                  <a:lnTo>
                    <a:pt x="1301" y="900"/>
                  </a:lnTo>
                  <a:lnTo>
                    <a:pt x="1473" y="613"/>
                  </a:lnTo>
                  <a:lnTo>
                    <a:pt x="1626" y="307"/>
                  </a:lnTo>
                  <a:lnTo>
                    <a:pt x="1741"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6"/>
            <p:cNvSpPr/>
            <p:nvPr/>
          </p:nvSpPr>
          <p:spPr>
            <a:xfrm>
              <a:off x="785175" y="838963"/>
              <a:ext cx="50225" cy="31100"/>
            </a:xfrm>
            <a:custGeom>
              <a:avLst/>
              <a:gdLst/>
              <a:ahLst/>
              <a:cxnLst/>
              <a:rect l="l" t="t" r="r" b="b"/>
              <a:pathLst>
                <a:path w="2009" h="1244" extrusionOk="0">
                  <a:moveTo>
                    <a:pt x="0" y="0"/>
                  </a:moveTo>
                  <a:lnTo>
                    <a:pt x="173" y="287"/>
                  </a:lnTo>
                  <a:lnTo>
                    <a:pt x="383" y="555"/>
                  </a:lnTo>
                  <a:lnTo>
                    <a:pt x="613" y="784"/>
                  </a:lnTo>
                  <a:lnTo>
                    <a:pt x="727" y="899"/>
                  </a:lnTo>
                  <a:lnTo>
                    <a:pt x="861" y="995"/>
                  </a:lnTo>
                  <a:lnTo>
                    <a:pt x="976" y="1052"/>
                  </a:lnTo>
                  <a:lnTo>
                    <a:pt x="1129" y="1128"/>
                  </a:lnTo>
                  <a:lnTo>
                    <a:pt x="1301" y="1186"/>
                  </a:lnTo>
                  <a:lnTo>
                    <a:pt x="1473" y="1224"/>
                  </a:lnTo>
                  <a:lnTo>
                    <a:pt x="1645" y="1243"/>
                  </a:lnTo>
                  <a:lnTo>
                    <a:pt x="1722" y="1224"/>
                  </a:lnTo>
                  <a:lnTo>
                    <a:pt x="1798" y="1205"/>
                  </a:lnTo>
                  <a:lnTo>
                    <a:pt x="1856" y="1186"/>
                  </a:lnTo>
                  <a:lnTo>
                    <a:pt x="1913" y="1128"/>
                  </a:lnTo>
                  <a:lnTo>
                    <a:pt x="1951" y="1071"/>
                  </a:lnTo>
                  <a:lnTo>
                    <a:pt x="1990" y="995"/>
                  </a:lnTo>
                  <a:lnTo>
                    <a:pt x="2009" y="937"/>
                  </a:lnTo>
                  <a:lnTo>
                    <a:pt x="2009" y="861"/>
                  </a:lnTo>
                  <a:lnTo>
                    <a:pt x="1970" y="765"/>
                  </a:lnTo>
                  <a:lnTo>
                    <a:pt x="1913" y="669"/>
                  </a:lnTo>
                  <a:lnTo>
                    <a:pt x="1817" y="593"/>
                  </a:lnTo>
                  <a:lnTo>
                    <a:pt x="1703" y="536"/>
                  </a:lnTo>
                  <a:lnTo>
                    <a:pt x="1588" y="497"/>
                  </a:lnTo>
                  <a:lnTo>
                    <a:pt x="1339" y="440"/>
                  </a:lnTo>
                  <a:lnTo>
                    <a:pt x="995" y="344"/>
                  </a:lnTo>
                  <a:lnTo>
                    <a:pt x="670" y="249"/>
                  </a:lnTo>
                  <a:lnTo>
                    <a:pt x="326" y="134"/>
                  </a:lnTo>
                  <a:lnTo>
                    <a:pt x="0"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6"/>
            <p:cNvSpPr/>
            <p:nvPr/>
          </p:nvSpPr>
          <p:spPr>
            <a:xfrm>
              <a:off x="785175" y="838963"/>
              <a:ext cx="9100" cy="3850"/>
            </a:xfrm>
            <a:custGeom>
              <a:avLst/>
              <a:gdLst/>
              <a:ahLst/>
              <a:cxnLst/>
              <a:rect l="l" t="t" r="r" b="b"/>
              <a:pathLst>
                <a:path w="364" h="154" extrusionOk="0">
                  <a:moveTo>
                    <a:pt x="0" y="0"/>
                  </a:moveTo>
                  <a:lnTo>
                    <a:pt x="364" y="153"/>
                  </a:lnTo>
                  <a:lnTo>
                    <a:pt x="364" y="134"/>
                  </a:lnTo>
                  <a:lnTo>
                    <a:pt x="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6"/>
            <p:cNvSpPr/>
            <p:nvPr/>
          </p:nvSpPr>
          <p:spPr>
            <a:xfrm>
              <a:off x="785175" y="838963"/>
              <a:ext cx="9100" cy="3850"/>
            </a:xfrm>
            <a:custGeom>
              <a:avLst/>
              <a:gdLst/>
              <a:ahLst/>
              <a:cxnLst/>
              <a:rect l="l" t="t" r="r" b="b"/>
              <a:pathLst>
                <a:path w="364" h="154" fill="none" extrusionOk="0">
                  <a:moveTo>
                    <a:pt x="0" y="0"/>
                  </a:moveTo>
                  <a:lnTo>
                    <a:pt x="0" y="0"/>
                  </a:lnTo>
                  <a:lnTo>
                    <a:pt x="0" y="0"/>
                  </a:lnTo>
                  <a:lnTo>
                    <a:pt x="0" y="0"/>
                  </a:lnTo>
                  <a:lnTo>
                    <a:pt x="364" y="153"/>
                  </a:lnTo>
                  <a:lnTo>
                    <a:pt x="364" y="153"/>
                  </a:lnTo>
                  <a:lnTo>
                    <a:pt x="364" y="134"/>
                  </a:lnTo>
                  <a:lnTo>
                    <a:pt x="364"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6"/>
            <p:cNvSpPr/>
            <p:nvPr/>
          </p:nvSpPr>
          <p:spPr>
            <a:xfrm>
              <a:off x="807175" y="863813"/>
              <a:ext cx="18675" cy="6250"/>
            </a:xfrm>
            <a:custGeom>
              <a:avLst/>
              <a:gdLst/>
              <a:ahLst/>
              <a:cxnLst/>
              <a:rect l="l" t="t" r="r" b="b"/>
              <a:pathLst>
                <a:path w="747" h="250" extrusionOk="0">
                  <a:moveTo>
                    <a:pt x="746" y="249"/>
                  </a:moveTo>
                  <a:lnTo>
                    <a:pt x="746" y="249"/>
                  </a:lnTo>
                  <a:lnTo>
                    <a:pt x="746" y="249"/>
                  </a:lnTo>
                  <a:lnTo>
                    <a:pt x="746" y="249"/>
                  </a:lnTo>
                  <a:lnTo>
                    <a:pt x="746" y="249"/>
                  </a:lnTo>
                  <a:lnTo>
                    <a:pt x="746" y="249"/>
                  </a:lnTo>
                  <a:close/>
                  <a:moveTo>
                    <a:pt x="19" y="20"/>
                  </a:moveTo>
                  <a:lnTo>
                    <a:pt x="19" y="20"/>
                  </a:lnTo>
                  <a:lnTo>
                    <a:pt x="153" y="96"/>
                  </a:lnTo>
                  <a:lnTo>
                    <a:pt x="345" y="173"/>
                  </a:lnTo>
                  <a:lnTo>
                    <a:pt x="536" y="211"/>
                  </a:lnTo>
                  <a:lnTo>
                    <a:pt x="746" y="249"/>
                  </a:lnTo>
                  <a:lnTo>
                    <a:pt x="746" y="249"/>
                  </a:lnTo>
                  <a:lnTo>
                    <a:pt x="536" y="211"/>
                  </a:lnTo>
                  <a:lnTo>
                    <a:pt x="345" y="173"/>
                  </a:lnTo>
                  <a:lnTo>
                    <a:pt x="153" y="96"/>
                  </a:lnTo>
                  <a:lnTo>
                    <a:pt x="19" y="20"/>
                  </a:lnTo>
                  <a:close/>
                  <a:moveTo>
                    <a:pt x="0" y="1"/>
                  </a:moveTo>
                  <a:lnTo>
                    <a:pt x="0" y="1"/>
                  </a:lnTo>
                  <a:lnTo>
                    <a:pt x="0" y="1"/>
                  </a:lnTo>
                  <a:lnTo>
                    <a:pt x="0" y="1"/>
                  </a:lnTo>
                  <a:lnTo>
                    <a:pt x="0"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6"/>
            <p:cNvSpPr/>
            <p:nvPr/>
          </p:nvSpPr>
          <p:spPr>
            <a:xfrm>
              <a:off x="825825" y="870038"/>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6"/>
            <p:cNvSpPr/>
            <p:nvPr/>
          </p:nvSpPr>
          <p:spPr>
            <a:xfrm>
              <a:off x="807650" y="864288"/>
              <a:ext cx="18200" cy="5775"/>
            </a:xfrm>
            <a:custGeom>
              <a:avLst/>
              <a:gdLst/>
              <a:ahLst/>
              <a:cxnLst/>
              <a:rect l="l" t="t" r="r" b="b"/>
              <a:pathLst>
                <a:path w="728" h="231" fill="none" extrusionOk="0">
                  <a:moveTo>
                    <a:pt x="0" y="1"/>
                  </a:moveTo>
                  <a:lnTo>
                    <a:pt x="0" y="1"/>
                  </a:lnTo>
                  <a:lnTo>
                    <a:pt x="134" y="77"/>
                  </a:lnTo>
                  <a:lnTo>
                    <a:pt x="326" y="154"/>
                  </a:lnTo>
                  <a:lnTo>
                    <a:pt x="517" y="192"/>
                  </a:lnTo>
                  <a:lnTo>
                    <a:pt x="727" y="230"/>
                  </a:lnTo>
                  <a:lnTo>
                    <a:pt x="727" y="230"/>
                  </a:lnTo>
                  <a:lnTo>
                    <a:pt x="517" y="192"/>
                  </a:lnTo>
                  <a:lnTo>
                    <a:pt x="326" y="154"/>
                  </a:lnTo>
                  <a:lnTo>
                    <a:pt x="134"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6"/>
            <p:cNvSpPr/>
            <p:nvPr/>
          </p:nvSpPr>
          <p:spPr>
            <a:xfrm>
              <a:off x="807175" y="863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6"/>
            <p:cNvSpPr/>
            <p:nvPr/>
          </p:nvSpPr>
          <p:spPr>
            <a:xfrm>
              <a:off x="785175" y="838963"/>
              <a:ext cx="49750" cy="31100"/>
            </a:xfrm>
            <a:custGeom>
              <a:avLst/>
              <a:gdLst/>
              <a:ahLst/>
              <a:cxnLst/>
              <a:rect l="l" t="t" r="r" b="b"/>
              <a:pathLst>
                <a:path w="1990" h="1244" extrusionOk="0">
                  <a:moveTo>
                    <a:pt x="0" y="0"/>
                  </a:moveTo>
                  <a:lnTo>
                    <a:pt x="173" y="287"/>
                  </a:lnTo>
                  <a:lnTo>
                    <a:pt x="383" y="555"/>
                  </a:lnTo>
                  <a:lnTo>
                    <a:pt x="613" y="784"/>
                  </a:lnTo>
                  <a:lnTo>
                    <a:pt x="727" y="899"/>
                  </a:lnTo>
                  <a:lnTo>
                    <a:pt x="861" y="995"/>
                  </a:lnTo>
                  <a:lnTo>
                    <a:pt x="880" y="995"/>
                  </a:lnTo>
                  <a:lnTo>
                    <a:pt x="899" y="1014"/>
                  </a:lnTo>
                  <a:lnTo>
                    <a:pt x="1033" y="1090"/>
                  </a:lnTo>
                  <a:lnTo>
                    <a:pt x="1225" y="1167"/>
                  </a:lnTo>
                  <a:lnTo>
                    <a:pt x="1416" y="1205"/>
                  </a:lnTo>
                  <a:lnTo>
                    <a:pt x="1626" y="1243"/>
                  </a:lnTo>
                  <a:lnTo>
                    <a:pt x="1760" y="1224"/>
                  </a:lnTo>
                  <a:lnTo>
                    <a:pt x="1856" y="1186"/>
                  </a:lnTo>
                  <a:lnTo>
                    <a:pt x="1932" y="1109"/>
                  </a:lnTo>
                  <a:lnTo>
                    <a:pt x="1970" y="1071"/>
                  </a:lnTo>
                  <a:lnTo>
                    <a:pt x="1990" y="995"/>
                  </a:lnTo>
                  <a:lnTo>
                    <a:pt x="1856" y="918"/>
                  </a:lnTo>
                  <a:lnTo>
                    <a:pt x="1741" y="880"/>
                  </a:lnTo>
                  <a:lnTo>
                    <a:pt x="1607" y="842"/>
                  </a:lnTo>
                  <a:lnTo>
                    <a:pt x="1339" y="784"/>
                  </a:lnTo>
                  <a:lnTo>
                    <a:pt x="1186" y="727"/>
                  </a:lnTo>
                  <a:lnTo>
                    <a:pt x="1033" y="650"/>
                  </a:lnTo>
                  <a:lnTo>
                    <a:pt x="861" y="555"/>
                  </a:lnTo>
                  <a:lnTo>
                    <a:pt x="689" y="440"/>
                  </a:lnTo>
                  <a:lnTo>
                    <a:pt x="536" y="306"/>
                  </a:lnTo>
                  <a:lnTo>
                    <a:pt x="364" y="153"/>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6"/>
            <p:cNvSpPr/>
            <p:nvPr/>
          </p:nvSpPr>
          <p:spPr>
            <a:xfrm>
              <a:off x="939150" y="855688"/>
              <a:ext cx="13400" cy="12925"/>
            </a:xfrm>
            <a:custGeom>
              <a:avLst/>
              <a:gdLst/>
              <a:ahLst/>
              <a:cxnLst/>
              <a:rect l="l" t="t" r="r" b="b"/>
              <a:pathLst>
                <a:path w="536" h="517" extrusionOk="0">
                  <a:moveTo>
                    <a:pt x="497" y="0"/>
                  </a:moveTo>
                  <a:lnTo>
                    <a:pt x="497" y="20"/>
                  </a:lnTo>
                  <a:lnTo>
                    <a:pt x="344" y="96"/>
                  </a:lnTo>
                  <a:lnTo>
                    <a:pt x="211" y="211"/>
                  </a:lnTo>
                  <a:lnTo>
                    <a:pt x="96" y="326"/>
                  </a:lnTo>
                  <a:lnTo>
                    <a:pt x="0" y="459"/>
                  </a:lnTo>
                  <a:lnTo>
                    <a:pt x="0" y="498"/>
                  </a:lnTo>
                  <a:lnTo>
                    <a:pt x="38" y="517"/>
                  </a:lnTo>
                  <a:lnTo>
                    <a:pt x="58" y="498"/>
                  </a:lnTo>
                  <a:lnTo>
                    <a:pt x="153" y="364"/>
                  </a:lnTo>
                  <a:lnTo>
                    <a:pt x="249" y="249"/>
                  </a:lnTo>
                  <a:lnTo>
                    <a:pt x="383" y="153"/>
                  </a:lnTo>
                  <a:lnTo>
                    <a:pt x="517" y="58"/>
                  </a:lnTo>
                  <a:lnTo>
                    <a:pt x="536" y="39"/>
                  </a:lnTo>
                  <a:lnTo>
                    <a:pt x="517" y="20"/>
                  </a:lnTo>
                  <a:lnTo>
                    <a:pt x="497"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6"/>
            <p:cNvSpPr/>
            <p:nvPr/>
          </p:nvSpPr>
          <p:spPr>
            <a:xfrm>
              <a:off x="939150" y="855688"/>
              <a:ext cx="13400" cy="12925"/>
            </a:xfrm>
            <a:custGeom>
              <a:avLst/>
              <a:gdLst/>
              <a:ahLst/>
              <a:cxnLst/>
              <a:rect l="l" t="t" r="r" b="b"/>
              <a:pathLst>
                <a:path w="536" h="517" fill="none" extrusionOk="0">
                  <a:moveTo>
                    <a:pt x="497" y="0"/>
                  </a:moveTo>
                  <a:lnTo>
                    <a:pt x="497" y="0"/>
                  </a:lnTo>
                  <a:lnTo>
                    <a:pt x="497" y="20"/>
                  </a:lnTo>
                  <a:lnTo>
                    <a:pt x="497" y="20"/>
                  </a:lnTo>
                  <a:lnTo>
                    <a:pt x="344" y="96"/>
                  </a:lnTo>
                  <a:lnTo>
                    <a:pt x="211" y="211"/>
                  </a:lnTo>
                  <a:lnTo>
                    <a:pt x="96" y="326"/>
                  </a:lnTo>
                  <a:lnTo>
                    <a:pt x="0" y="459"/>
                  </a:lnTo>
                  <a:lnTo>
                    <a:pt x="0" y="459"/>
                  </a:lnTo>
                  <a:lnTo>
                    <a:pt x="0" y="498"/>
                  </a:lnTo>
                  <a:lnTo>
                    <a:pt x="38" y="517"/>
                  </a:lnTo>
                  <a:lnTo>
                    <a:pt x="38" y="517"/>
                  </a:lnTo>
                  <a:lnTo>
                    <a:pt x="58" y="498"/>
                  </a:lnTo>
                  <a:lnTo>
                    <a:pt x="58" y="498"/>
                  </a:lnTo>
                  <a:lnTo>
                    <a:pt x="153" y="364"/>
                  </a:lnTo>
                  <a:lnTo>
                    <a:pt x="249" y="249"/>
                  </a:lnTo>
                  <a:lnTo>
                    <a:pt x="383" y="153"/>
                  </a:lnTo>
                  <a:lnTo>
                    <a:pt x="517" y="58"/>
                  </a:lnTo>
                  <a:lnTo>
                    <a:pt x="517" y="58"/>
                  </a:lnTo>
                  <a:lnTo>
                    <a:pt x="536" y="39"/>
                  </a:lnTo>
                  <a:lnTo>
                    <a:pt x="536" y="39"/>
                  </a:lnTo>
                  <a:lnTo>
                    <a:pt x="517" y="20"/>
                  </a:lnTo>
                  <a:lnTo>
                    <a:pt x="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6"/>
            <p:cNvSpPr/>
            <p:nvPr/>
          </p:nvSpPr>
          <p:spPr>
            <a:xfrm>
              <a:off x="719675" y="881038"/>
              <a:ext cx="23450" cy="11025"/>
            </a:xfrm>
            <a:custGeom>
              <a:avLst/>
              <a:gdLst/>
              <a:ahLst/>
              <a:cxnLst/>
              <a:rect l="l" t="t" r="r" b="b"/>
              <a:pathLst>
                <a:path w="938" h="441" extrusionOk="0">
                  <a:moveTo>
                    <a:pt x="0" y="0"/>
                  </a:moveTo>
                  <a:lnTo>
                    <a:pt x="0" y="38"/>
                  </a:lnTo>
                  <a:lnTo>
                    <a:pt x="0" y="58"/>
                  </a:lnTo>
                  <a:lnTo>
                    <a:pt x="172" y="58"/>
                  </a:lnTo>
                  <a:lnTo>
                    <a:pt x="287" y="77"/>
                  </a:lnTo>
                  <a:lnTo>
                    <a:pt x="402" y="115"/>
                  </a:lnTo>
                  <a:lnTo>
                    <a:pt x="517" y="153"/>
                  </a:lnTo>
                  <a:lnTo>
                    <a:pt x="612" y="211"/>
                  </a:lnTo>
                  <a:lnTo>
                    <a:pt x="708" y="268"/>
                  </a:lnTo>
                  <a:lnTo>
                    <a:pt x="803" y="344"/>
                  </a:lnTo>
                  <a:lnTo>
                    <a:pt x="880" y="421"/>
                  </a:lnTo>
                  <a:lnTo>
                    <a:pt x="899" y="440"/>
                  </a:lnTo>
                  <a:lnTo>
                    <a:pt x="937" y="421"/>
                  </a:lnTo>
                  <a:lnTo>
                    <a:pt x="937" y="402"/>
                  </a:lnTo>
                  <a:lnTo>
                    <a:pt x="918" y="383"/>
                  </a:lnTo>
                  <a:lnTo>
                    <a:pt x="842" y="287"/>
                  </a:lnTo>
                  <a:lnTo>
                    <a:pt x="746" y="211"/>
                  </a:lnTo>
                  <a:lnTo>
                    <a:pt x="650" y="153"/>
                  </a:lnTo>
                  <a:lnTo>
                    <a:pt x="536" y="96"/>
                  </a:lnTo>
                  <a:lnTo>
                    <a:pt x="421" y="58"/>
                  </a:lnTo>
                  <a:lnTo>
                    <a:pt x="306" y="19"/>
                  </a:lnTo>
                  <a:lnTo>
                    <a:pt x="191"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6"/>
            <p:cNvSpPr/>
            <p:nvPr/>
          </p:nvSpPr>
          <p:spPr>
            <a:xfrm>
              <a:off x="719675" y="881038"/>
              <a:ext cx="23450" cy="11025"/>
            </a:xfrm>
            <a:custGeom>
              <a:avLst/>
              <a:gdLst/>
              <a:ahLst/>
              <a:cxnLst/>
              <a:rect l="l" t="t" r="r" b="b"/>
              <a:pathLst>
                <a:path w="938" h="441" fill="none" extrusionOk="0">
                  <a:moveTo>
                    <a:pt x="58" y="0"/>
                  </a:moveTo>
                  <a:lnTo>
                    <a:pt x="58" y="0"/>
                  </a:lnTo>
                  <a:lnTo>
                    <a:pt x="19" y="0"/>
                  </a:lnTo>
                  <a:lnTo>
                    <a:pt x="19" y="0"/>
                  </a:lnTo>
                  <a:lnTo>
                    <a:pt x="0" y="0"/>
                  </a:lnTo>
                  <a:lnTo>
                    <a:pt x="0" y="38"/>
                  </a:lnTo>
                  <a:lnTo>
                    <a:pt x="0" y="58"/>
                  </a:lnTo>
                  <a:lnTo>
                    <a:pt x="19" y="58"/>
                  </a:lnTo>
                  <a:lnTo>
                    <a:pt x="19" y="58"/>
                  </a:lnTo>
                  <a:lnTo>
                    <a:pt x="19" y="58"/>
                  </a:lnTo>
                  <a:lnTo>
                    <a:pt x="19" y="58"/>
                  </a:lnTo>
                  <a:lnTo>
                    <a:pt x="58" y="58"/>
                  </a:lnTo>
                  <a:lnTo>
                    <a:pt x="58" y="58"/>
                  </a:lnTo>
                  <a:lnTo>
                    <a:pt x="172" y="58"/>
                  </a:lnTo>
                  <a:lnTo>
                    <a:pt x="287" y="77"/>
                  </a:lnTo>
                  <a:lnTo>
                    <a:pt x="402" y="115"/>
                  </a:lnTo>
                  <a:lnTo>
                    <a:pt x="517" y="153"/>
                  </a:lnTo>
                  <a:lnTo>
                    <a:pt x="612" y="211"/>
                  </a:lnTo>
                  <a:lnTo>
                    <a:pt x="708" y="268"/>
                  </a:lnTo>
                  <a:lnTo>
                    <a:pt x="803" y="344"/>
                  </a:lnTo>
                  <a:lnTo>
                    <a:pt x="880" y="421"/>
                  </a:lnTo>
                  <a:lnTo>
                    <a:pt x="880" y="421"/>
                  </a:lnTo>
                  <a:lnTo>
                    <a:pt x="899" y="440"/>
                  </a:lnTo>
                  <a:lnTo>
                    <a:pt x="899" y="440"/>
                  </a:lnTo>
                  <a:lnTo>
                    <a:pt x="937" y="421"/>
                  </a:lnTo>
                  <a:lnTo>
                    <a:pt x="937" y="402"/>
                  </a:lnTo>
                  <a:lnTo>
                    <a:pt x="918" y="383"/>
                  </a:lnTo>
                  <a:lnTo>
                    <a:pt x="918" y="383"/>
                  </a:lnTo>
                  <a:lnTo>
                    <a:pt x="842" y="287"/>
                  </a:lnTo>
                  <a:lnTo>
                    <a:pt x="746" y="211"/>
                  </a:lnTo>
                  <a:lnTo>
                    <a:pt x="650" y="153"/>
                  </a:lnTo>
                  <a:lnTo>
                    <a:pt x="536" y="96"/>
                  </a:lnTo>
                  <a:lnTo>
                    <a:pt x="421" y="58"/>
                  </a:lnTo>
                  <a:lnTo>
                    <a:pt x="306" y="19"/>
                  </a:lnTo>
                  <a:lnTo>
                    <a:pt x="191"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6"/>
            <p:cNvSpPr/>
            <p:nvPr/>
          </p:nvSpPr>
          <p:spPr>
            <a:xfrm>
              <a:off x="907100" y="1095713"/>
              <a:ext cx="24425" cy="114800"/>
            </a:xfrm>
            <a:custGeom>
              <a:avLst/>
              <a:gdLst/>
              <a:ahLst/>
              <a:cxnLst/>
              <a:rect l="l" t="t" r="r" b="b"/>
              <a:pathLst>
                <a:path w="977" h="4592" extrusionOk="0">
                  <a:moveTo>
                    <a:pt x="1" y="1"/>
                  </a:moveTo>
                  <a:lnTo>
                    <a:pt x="1" y="39"/>
                  </a:lnTo>
                  <a:lnTo>
                    <a:pt x="154" y="594"/>
                  </a:lnTo>
                  <a:lnTo>
                    <a:pt x="307" y="1149"/>
                  </a:lnTo>
                  <a:lnTo>
                    <a:pt x="441" y="1722"/>
                  </a:lnTo>
                  <a:lnTo>
                    <a:pt x="575" y="2277"/>
                  </a:lnTo>
                  <a:lnTo>
                    <a:pt x="670" y="2851"/>
                  </a:lnTo>
                  <a:lnTo>
                    <a:pt x="766" y="3425"/>
                  </a:lnTo>
                  <a:lnTo>
                    <a:pt x="861" y="3998"/>
                  </a:lnTo>
                  <a:lnTo>
                    <a:pt x="919" y="4572"/>
                  </a:lnTo>
                  <a:lnTo>
                    <a:pt x="938" y="4591"/>
                  </a:lnTo>
                  <a:lnTo>
                    <a:pt x="976" y="4591"/>
                  </a:lnTo>
                  <a:lnTo>
                    <a:pt x="976" y="4572"/>
                  </a:lnTo>
                  <a:lnTo>
                    <a:pt x="919" y="3998"/>
                  </a:lnTo>
                  <a:lnTo>
                    <a:pt x="842" y="3425"/>
                  </a:lnTo>
                  <a:lnTo>
                    <a:pt x="747" y="2851"/>
                  </a:lnTo>
                  <a:lnTo>
                    <a:pt x="632" y="2277"/>
                  </a:lnTo>
                  <a:lnTo>
                    <a:pt x="498" y="1703"/>
                  </a:lnTo>
                  <a:lnTo>
                    <a:pt x="364" y="1149"/>
                  </a:lnTo>
                  <a:lnTo>
                    <a:pt x="211" y="575"/>
                  </a:lnTo>
                  <a:lnTo>
                    <a:pt x="58" y="20"/>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6"/>
            <p:cNvSpPr/>
            <p:nvPr/>
          </p:nvSpPr>
          <p:spPr>
            <a:xfrm>
              <a:off x="697675" y="1089988"/>
              <a:ext cx="32050" cy="113350"/>
            </a:xfrm>
            <a:custGeom>
              <a:avLst/>
              <a:gdLst/>
              <a:ahLst/>
              <a:cxnLst/>
              <a:rect l="l" t="t" r="r" b="b"/>
              <a:pathLst>
                <a:path w="1282" h="4534" extrusionOk="0">
                  <a:moveTo>
                    <a:pt x="1224" y="0"/>
                  </a:moveTo>
                  <a:lnTo>
                    <a:pt x="1224" y="20"/>
                  </a:lnTo>
                  <a:lnTo>
                    <a:pt x="1014" y="574"/>
                  </a:lnTo>
                  <a:lnTo>
                    <a:pt x="823" y="1110"/>
                  </a:lnTo>
                  <a:lnTo>
                    <a:pt x="651" y="1664"/>
                  </a:lnTo>
                  <a:lnTo>
                    <a:pt x="498" y="2238"/>
                  </a:lnTo>
                  <a:lnTo>
                    <a:pt x="345" y="2793"/>
                  </a:lnTo>
                  <a:lnTo>
                    <a:pt x="230" y="3348"/>
                  </a:lnTo>
                  <a:lnTo>
                    <a:pt x="115" y="3921"/>
                  </a:lnTo>
                  <a:lnTo>
                    <a:pt x="0" y="4495"/>
                  </a:lnTo>
                  <a:lnTo>
                    <a:pt x="19" y="4533"/>
                  </a:lnTo>
                  <a:lnTo>
                    <a:pt x="58" y="4533"/>
                  </a:lnTo>
                  <a:lnTo>
                    <a:pt x="58" y="4514"/>
                  </a:lnTo>
                  <a:lnTo>
                    <a:pt x="172" y="3941"/>
                  </a:lnTo>
                  <a:lnTo>
                    <a:pt x="287" y="3367"/>
                  </a:lnTo>
                  <a:lnTo>
                    <a:pt x="421" y="2812"/>
                  </a:lnTo>
                  <a:lnTo>
                    <a:pt x="555" y="2238"/>
                  </a:lnTo>
                  <a:lnTo>
                    <a:pt x="708" y="1684"/>
                  </a:lnTo>
                  <a:lnTo>
                    <a:pt x="880" y="1129"/>
                  </a:lnTo>
                  <a:lnTo>
                    <a:pt x="1071" y="574"/>
                  </a:lnTo>
                  <a:lnTo>
                    <a:pt x="1282" y="39"/>
                  </a:lnTo>
                  <a:lnTo>
                    <a:pt x="1282" y="20"/>
                  </a:lnTo>
                  <a:lnTo>
                    <a:pt x="1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6"/>
            <p:cNvSpPr/>
            <p:nvPr/>
          </p:nvSpPr>
          <p:spPr>
            <a:xfrm>
              <a:off x="789475" y="1000563"/>
              <a:ext cx="78450" cy="38275"/>
            </a:xfrm>
            <a:custGeom>
              <a:avLst/>
              <a:gdLst/>
              <a:ahLst/>
              <a:cxnLst/>
              <a:rect l="l" t="t" r="r" b="b"/>
              <a:pathLst>
                <a:path w="3138" h="1531" extrusionOk="0">
                  <a:moveTo>
                    <a:pt x="3137" y="1531"/>
                  </a:moveTo>
                  <a:lnTo>
                    <a:pt x="3137" y="1531"/>
                  </a:lnTo>
                  <a:lnTo>
                    <a:pt x="3137" y="1531"/>
                  </a:lnTo>
                  <a:lnTo>
                    <a:pt x="3137" y="1531"/>
                  </a:lnTo>
                  <a:lnTo>
                    <a:pt x="3137" y="1531"/>
                  </a:lnTo>
                  <a:close/>
                  <a:moveTo>
                    <a:pt x="3118" y="1531"/>
                  </a:moveTo>
                  <a:lnTo>
                    <a:pt x="3118" y="1531"/>
                  </a:lnTo>
                  <a:lnTo>
                    <a:pt x="3118" y="1531"/>
                  </a:lnTo>
                  <a:lnTo>
                    <a:pt x="3118" y="1531"/>
                  </a:lnTo>
                  <a:lnTo>
                    <a:pt x="3118" y="1531"/>
                  </a:lnTo>
                  <a:lnTo>
                    <a:pt x="3118" y="1531"/>
                  </a:lnTo>
                  <a:close/>
                  <a:moveTo>
                    <a:pt x="2831" y="364"/>
                  </a:moveTo>
                  <a:lnTo>
                    <a:pt x="2831" y="364"/>
                  </a:lnTo>
                  <a:lnTo>
                    <a:pt x="2755" y="919"/>
                  </a:lnTo>
                  <a:lnTo>
                    <a:pt x="2717" y="1454"/>
                  </a:lnTo>
                  <a:lnTo>
                    <a:pt x="2717" y="1454"/>
                  </a:lnTo>
                  <a:lnTo>
                    <a:pt x="2717" y="1454"/>
                  </a:lnTo>
                  <a:lnTo>
                    <a:pt x="2717" y="1454"/>
                  </a:lnTo>
                  <a:lnTo>
                    <a:pt x="2755" y="919"/>
                  </a:lnTo>
                  <a:lnTo>
                    <a:pt x="2831" y="364"/>
                  </a:lnTo>
                  <a:close/>
                  <a:moveTo>
                    <a:pt x="2850" y="345"/>
                  </a:moveTo>
                  <a:lnTo>
                    <a:pt x="2850" y="345"/>
                  </a:lnTo>
                  <a:lnTo>
                    <a:pt x="2831" y="364"/>
                  </a:lnTo>
                  <a:lnTo>
                    <a:pt x="2831" y="364"/>
                  </a:lnTo>
                  <a:lnTo>
                    <a:pt x="2850" y="345"/>
                  </a:lnTo>
                  <a:close/>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6"/>
            <p:cNvSpPr/>
            <p:nvPr/>
          </p:nvSpPr>
          <p:spPr>
            <a:xfrm>
              <a:off x="867900" y="1038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6"/>
            <p:cNvSpPr/>
            <p:nvPr/>
          </p:nvSpPr>
          <p:spPr>
            <a:xfrm>
              <a:off x="867425" y="1038813"/>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6"/>
            <p:cNvSpPr/>
            <p:nvPr/>
          </p:nvSpPr>
          <p:spPr>
            <a:xfrm>
              <a:off x="857375" y="1009663"/>
              <a:ext cx="2900" cy="27275"/>
            </a:xfrm>
            <a:custGeom>
              <a:avLst/>
              <a:gdLst/>
              <a:ahLst/>
              <a:cxnLst/>
              <a:rect l="l" t="t" r="r" b="b"/>
              <a:pathLst>
                <a:path w="116" h="1091" fill="none" extrusionOk="0">
                  <a:moveTo>
                    <a:pt x="115" y="0"/>
                  </a:moveTo>
                  <a:lnTo>
                    <a:pt x="115" y="0"/>
                  </a:lnTo>
                  <a:lnTo>
                    <a:pt x="39" y="555"/>
                  </a:lnTo>
                  <a:lnTo>
                    <a:pt x="1" y="1090"/>
                  </a:lnTo>
                  <a:lnTo>
                    <a:pt x="1" y="1090"/>
                  </a:lnTo>
                  <a:lnTo>
                    <a:pt x="1" y="1090"/>
                  </a:lnTo>
                  <a:lnTo>
                    <a:pt x="1" y="1090"/>
                  </a:lnTo>
                  <a:lnTo>
                    <a:pt x="39" y="555"/>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6"/>
            <p:cNvSpPr/>
            <p:nvPr/>
          </p:nvSpPr>
          <p:spPr>
            <a:xfrm>
              <a:off x="860250" y="1009188"/>
              <a:ext cx="500" cy="500"/>
            </a:xfrm>
            <a:custGeom>
              <a:avLst/>
              <a:gdLst/>
              <a:ahLst/>
              <a:cxnLst/>
              <a:rect l="l" t="t" r="r" b="b"/>
              <a:pathLst>
                <a:path w="20" h="20" fill="none" extrusionOk="0">
                  <a:moveTo>
                    <a:pt x="19" y="0"/>
                  </a:moveTo>
                  <a:lnTo>
                    <a:pt x="19" y="0"/>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6"/>
            <p:cNvSpPr/>
            <p:nvPr/>
          </p:nvSpPr>
          <p:spPr>
            <a:xfrm>
              <a:off x="789475" y="1000563"/>
              <a:ext cx="18200" cy="7675"/>
            </a:xfrm>
            <a:custGeom>
              <a:avLst/>
              <a:gdLst/>
              <a:ahLst/>
              <a:cxnLst/>
              <a:rect l="l" t="t" r="r" b="b"/>
              <a:pathLst>
                <a:path w="728" h="307" fill="none" extrusionOk="0">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6"/>
            <p:cNvSpPr/>
            <p:nvPr/>
          </p:nvSpPr>
          <p:spPr>
            <a:xfrm>
              <a:off x="730175" y="1033563"/>
              <a:ext cx="159750" cy="93750"/>
            </a:xfrm>
            <a:custGeom>
              <a:avLst/>
              <a:gdLst/>
              <a:ahLst/>
              <a:cxnLst/>
              <a:rect l="l" t="t" r="r" b="b"/>
              <a:pathLst>
                <a:path w="6390" h="3750" extrusionOk="0">
                  <a:moveTo>
                    <a:pt x="2105" y="1"/>
                  </a:moveTo>
                  <a:lnTo>
                    <a:pt x="1569" y="58"/>
                  </a:lnTo>
                  <a:lnTo>
                    <a:pt x="1053" y="154"/>
                  </a:lnTo>
                  <a:lnTo>
                    <a:pt x="517" y="268"/>
                  </a:lnTo>
                  <a:lnTo>
                    <a:pt x="250" y="345"/>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520" y="3615"/>
                  </a:lnTo>
                  <a:lnTo>
                    <a:pt x="3711" y="3692"/>
                  </a:lnTo>
                  <a:lnTo>
                    <a:pt x="3922" y="3730"/>
                  </a:lnTo>
                  <a:lnTo>
                    <a:pt x="4113" y="3749"/>
                  </a:lnTo>
                  <a:lnTo>
                    <a:pt x="4285" y="3730"/>
                  </a:lnTo>
                  <a:lnTo>
                    <a:pt x="4515" y="3673"/>
                  </a:lnTo>
                  <a:lnTo>
                    <a:pt x="4706" y="3577"/>
                  </a:lnTo>
                  <a:lnTo>
                    <a:pt x="4897" y="3462"/>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5930" y="326"/>
                  </a:lnTo>
                  <a:lnTo>
                    <a:pt x="5509" y="211"/>
                  </a:lnTo>
                  <a:lnTo>
                    <a:pt x="5490" y="211"/>
                  </a:lnTo>
                  <a:lnTo>
                    <a:pt x="5395" y="192"/>
                  </a:lnTo>
                  <a:lnTo>
                    <a:pt x="5242" y="154"/>
                  </a:lnTo>
                  <a:lnTo>
                    <a:pt x="5146" y="154"/>
                  </a:lnTo>
                  <a:lnTo>
                    <a:pt x="5108" y="134"/>
                  </a:lnTo>
                  <a:lnTo>
                    <a:pt x="5089" y="134"/>
                  </a:lnTo>
                  <a:lnTo>
                    <a:pt x="5069" y="498"/>
                  </a:lnTo>
                  <a:lnTo>
                    <a:pt x="5069" y="842"/>
                  </a:lnTo>
                  <a:lnTo>
                    <a:pt x="5089" y="1129"/>
                  </a:lnTo>
                  <a:lnTo>
                    <a:pt x="5089" y="1263"/>
                  </a:lnTo>
                  <a:lnTo>
                    <a:pt x="5089" y="1378"/>
                  </a:lnTo>
                  <a:lnTo>
                    <a:pt x="5069" y="1492"/>
                  </a:lnTo>
                  <a:lnTo>
                    <a:pt x="5031" y="1588"/>
                  </a:lnTo>
                  <a:lnTo>
                    <a:pt x="4955" y="1684"/>
                  </a:lnTo>
                  <a:lnTo>
                    <a:pt x="4859" y="1779"/>
                  </a:lnTo>
                  <a:lnTo>
                    <a:pt x="4649" y="1875"/>
                  </a:lnTo>
                  <a:lnTo>
                    <a:pt x="4419" y="1932"/>
                  </a:lnTo>
                  <a:lnTo>
                    <a:pt x="4190" y="1971"/>
                  </a:lnTo>
                  <a:lnTo>
                    <a:pt x="3711" y="1971"/>
                  </a:lnTo>
                  <a:lnTo>
                    <a:pt x="3520" y="1951"/>
                  </a:lnTo>
                  <a:lnTo>
                    <a:pt x="3348" y="1913"/>
                  </a:lnTo>
                  <a:lnTo>
                    <a:pt x="3195" y="1875"/>
                  </a:lnTo>
                  <a:lnTo>
                    <a:pt x="3042" y="1818"/>
                  </a:lnTo>
                  <a:lnTo>
                    <a:pt x="2889" y="1760"/>
                  </a:lnTo>
                  <a:lnTo>
                    <a:pt x="2583" y="1588"/>
                  </a:lnTo>
                  <a:lnTo>
                    <a:pt x="2315" y="1397"/>
                  </a:lnTo>
                  <a:lnTo>
                    <a:pt x="2200" y="1263"/>
                  </a:lnTo>
                  <a:lnTo>
                    <a:pt x="2105" y="1129"/>
                  </a:lnTo>
                  <a:lnTo>
                    <a:pt x="2047" y="1014"/>
                  </a:lnTo>
                  <a:lnTo>
                    <a:pt x="2009" y="880"/>
                  </a:lnTo>
                  <a:lnTo>
                    <a:pt x="2009" y="746"/>
                  </a:lnTo>
                  <a:lnTo>
                    <a:pt x="2009" y="613"/>
                  </a:lnTo>
                  <a:lnTo>
                    <a:pt x="2067" y="268"/>
                  </a:lnTo>
                  <a:lnTo>
                    <a:pt x="210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6"/>
            <p:cNvSpPr/>
            <p:nvPr/>
          </p:nvSpPr>
          <p:spPr>
            <a:xfrm>
              <a:off x="730175" y="1033563"/>
              <a:ext cx="159750" cy="93750"/>
            </a:xfrm>
            <a:custGeom>
              <a:avLst/>
              <a:gdLst/>
              <a:ahLst/>
              <a:cxnLst/>
              <a:rect l="l" t="t" r="r" b="b"/>
              <a:pathLst>
                <a:path w="6390" h="3750" fill="none" extrusionOk="0">
                  <a:moveTo>
                    <a:pt x="2105" y="1"/>
                  </a:moveTo>
                  <a:lnTo>
                    <a:pt x="2105" y="1"/>
                  </a:lnTo>
                  <a:lnTo>
                    <a:pt x="1569" y="58"/>
                  </a:lnTo>
                  <a:lnTo>
                    <a:pt x="1053" y="154"/>
                  </a:lnTo>
                  <a:lnTo>
                    <a:pt x="517" y="268"/>
                  </a:lnTo>
                  <a:lnTo>
                    <a:pt x="250" y="345"/>
                  </a:lnTo>
                  <a:lnTo>
                    <a:pt x="1" y="440"/>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329" y="3539"/>
                  </a:lnTo>
                  <a:lnTo>
                    <a:pt x="3520" y="3615"/>
                  </a:lnTo>
                  <a:lnTo>
                    <a:pt x="3711" y="3692"/>
                  </a:lnTo>
                  <a:lnTo>
                    <a:pt x="3922" y="3730"/>
                  </a:lnTo>
                  <a:lnTo>
                    <a:pt x="4113" y="3749"/>
                  </a:lnTo>
                  <a:lnTo>
                    <a:pt x="4113" y="3749"/>
                  </a:lnTo>
                  <a:lnTo>
                    <a:pt x="4285" y="3730"/>
                  </a:lnTo>
                  <a:lnTo>
                    <a:pt x="4285" y="3730"/>
                  </a:lnTo>
                  <a:lnTo>
                    <a:pt x="4515" y="3673"/>
                  </a:lnTo>
                  <a:lnTo>
                    <a:pt x="4706" y="3577"/>
                  </a:lnTo>
                  <a:lnTo>
                    <a:pt x="4897" y="3462"/>
                  </a:lnTo>
                  <a:lnTo>
                    <a:pt x="5069" y="3329"/>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6389" y="498"/>
                  </a:lnTo>
                  <a:lnTo>
                    <a:pt x="5930" y="326"/>
                  </a:lnTo>
                  <a:lnTo>
                    <a:pt x="5509" y="211"/>
                  </a:lnTo>
                  <a:lnTo>
                    <a:pt x="5509" y="211"/>
                  </a:lnTo>
                  <a:lnTo>
                    <a:pt x="5509" y="211"/>
                  </a:lnTo>
                  <a:lnTo>
                    <a:pt x="5509" y="211"/>
                  </a:lnTo>
                  <a:lnTo>
                    <a:pt x="5490" y="211"/>
                  </a:lnTo>
                  <a:lnTo>
                    <a:pt x="5490" y="211"/>
                  </a:lnTo>
                  <a:lnTo>
                    <a:pt x="5490" y="211"/>
                  </a:lnTo>
                  <a:lnTo>
                    <a:pt x="5490" y="211"/>
                  </a:lnTo>
                  <a:lnTo>
                    <a:pt x="5490" y="211"/>
                  </a:lnTo>
                  <a:lnTo>
                    <a:pt x="5490" y="211"/>
                  </a:lnTo>
                  <a:lnTo>
                    <a:pt x="5490" y="211"/>
                  </a:lnTo>
                  <a:lnTo>
                    <a:pt x="5490" y="211"/>
                  </a:lnTo>
                  <a:lnTo>
                    <a:pt x="5395" y="192"/>
                  </a:lnTo>
                  <a:lnTo>
                    <a:pt x="5395" y="192"/>
                  </a:lnTo>
                  <a:lnTo>
                    <a:pt x="5242" y="154"/>
                  </a:lnTo>
                  <a:lnTo>
                    <a:pt x="5242" y="154"/>
                  </a:lnTo>
                  <a:lnTo>
                    <a:pt x="5242" y="154"/>
                  </a:lnTo>
                  <a:lnTo>
                    <a:pt x="5242" y="154"/>
                  </a:lnTo>
                  <a:lnTo>
                    <a:pt x="5242" y="154"/>
                  </a:lnTo>
                  <a:lnTo>
                    <a:pt x="5165" y="154"/>
                  </a:lnTo>
                  <a:lnTo>
                    <a:pt x="5146" y="154"/>
                  </a:lnTo>
                  <a:lnTo>
                    <a:pt x="5146" y="154"/>
                  </a:lnTo>
                  <a:lnTo>
                    <a:pt x="5108" y="134"/>
                  </a:lnTo>
                  <a:lnTo>
                    <a:pt x="5108" y="134"/>
                  </a:lnTo>
                  <a:lnTo>
                    <a:pt x="5089" y="134"/>
                  </a:lnTo>
                  <a:lnTo>
                    <a:pt x="5089" y="134"/>
                  </a:lnTo>
                  <a:lnTo>
                    <a:pt x="5089" y="134"/>
                  </a:lnTo>
                  <a:lnTo>
                    <a:pt x="5089" y="134"/>
                  </a:lnTo>
                  <a:lnTo>
                    <a:pt x="5089" y="134"/>
                  </a:lnTo>
                  <a:lnTo>
                    <a:pt x="5089" y="134"/>
                  </a:lnTo>
                  <a:lnTo>
                    <a:pt x="5069" y="498"/>
                  </a:lnTo>
                  <a:lnTo>
                    <a:pt x="5069" y="842"/>
                  </a:lnTo>
                  <a:lnTo>
                    <a:pt x="5069" y="842"/>
                  </a:lnTo>
                  <a:lnTo>
                    <a:pt x="5089" y="1129"/>
                  </a:lnTo>
                  <a:lnTo>
                    <a:pt x="5089" y="1263"/>
                  </a:lnTo>
                  <a:lnTo>
                    <a:pt x="5089" y="1378"/>
                  </a:lnTo>
                  <a:lnTo>
                    <a:pt x="5069" y="1492"/>
                  </a:lnTo>
                  <a:lnTo>
                    <a:pt x="5031" y="1588"/>
                  </a:lnTo>
                  <a:lnTo>
                    <a:pt x="4955" y="1684"/>
                  </a:lnTo>
                  <a:lnTo>
                    <a:pt x="4859" y="1779"/>
                  </a:lnTo>
                  <a:lnTo>
                    <a:pt x="4859" y="1779"/>
                  </a:lnTo>
                  <a:lnTo>
                    <a:pt x="4649" y="1875"/>
                  </a:lnTo>
                  <a:lnTo>
                    <a:pt x="4419" y="1932"/>
                  </a:lnTo>
                  <a:lnTo>
                    <a:pt x="4190" y="1971"/>
                  </a:lnTo>
                  <a:lnTo>
                    <a:pt x="3941" y="1971"/>
                  </a:lnTo>
                  <a:lnTo>
                    <a:pt x="3941" y="1971"/>
                  </a:lnTo>
                  <a:lnTo>
                    <a:pt x="3711" y="1971"/>
                  </a:lnTo>
                  <a:lnTo>
                    <a:pt x="3520" y="1951"/>
                  </a:lnTo>
                  <a:lnTo>
                    <a:pt x="3520" y="1951"/>
                  </a:lnTo>
                  <a:lnTo>
                    <a:pt x="3348" y="1913"/>
                  </a:lnTo>
                  <a:lnTo>
                    <a:pt x="3195" y="1875"/>
                  </a:lnTo>
                  <a:lnTo>
                    <a:pt x="3042" y="1818"/>
                  </a:lnTo>
                  <a:lnTo>
                    <a:pt x="2889" y="1760"/>
                  </a:lnTo>
                  <a:lnTo>
                    <a:pt x="2583" y="1588"/>
                  </a:lnTo>
                  <a:lnTo>
                    <a:pt x="2315" y="1397"/>
                  </a:lnTo>
                  <a:lnTo>
                    <a:pt x="2315" y="1397"/>
                  </a:lnTo>
                  <a:lnTo>
                    <a:pt x="2200" y="1263"/>
                  </a:lnTo>
                  <a:lnTo>
                    <a:pt x="2105" y="1129"/>
                  </a:lnTo>
                  <a:lnTo>
                    <a:pt x="2047" y="1014"/>
                  </a:lnTo>
                  <a:lnTo>
                    <a:pt x="2009" y="880"/>
                  </a:lnTo>
                  <a:lnTo>
                    <a:pt x="2009" y="746"/>
                  </a:lnTo>
                  <a:lnTo>
                    <a:pt x="2009" y="613"/>
                  </a:lnTo>
                  <a:lnTo>
                    <a:pt x="2067" y="268"/>
                  </a:lnTo>
                  <a:lnTo>
                    <a:pt x="2067" y="268"/>
                  </a:lnTo>
                  <a:lnTo>
                    <a:pt x="21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6"/>
            <p:cNvSpPr/>
            <p:nvPr/>
          </p:nvSpPr>
          <p:spPr>
            <a:xfrm>
              <a:off x="780400" y="1000563"/>
              <a:ext cx="80350" cy="82275"/>
            </a:xfrm>
            <a:custGeom>
              <a:avLst/>
              <a:gdLst/>
              <a:ahLst/>
              <a:cxnLst/>
              <a:rect l="l" t="t" r="r" b="b"/>
              <a:pathLst>
                <a:path w="3214" h="3291" extrusionOk="0">
                  <a:moveTo>
                    <a:pt x="364" y="1"/>
                  </a:moveTo>
                  <a:lnTo>
                    <a:pt x="364" y="20"/>
                  </a:lnTo>
                  <a:lnTo>
                    <a:pt x="230" y="670"/>
                  </a:lnTo>
                  <a:lnTo>
                    <a:pt x="96" y="1321"/>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702" y="3291"/>
                  </a:lnTo>
                  <a:lnTo>
                    <a:pt x="2181" y="3291"/>
                  </a:lnTo>
                  <a:lnTo>
                    <a:pt x="2410" y="3252"/>
                  </a:lnTo>
                  <a:lnTo>
                    <a:pt x="2640" y="3195"/>
                  </a:lnTo>
                  <a:lnTo>
                    <a:pt x="2850" y="3099"/>
                  </a:lnTo>
                  <a:lnTo>
                    <a:pt x="2946" y="3004"/>
                  </a:lnTo>
                  <a:lnTo>
                    <a:pt x="3022" y="2908"/>
                  </a:lnTo>
                  <a:lnTo>
                    <a:pt x="3060" y="2812"/>
                  </a:lnTo>
                  <a:lnTo>
                    <a:pt x="3080" y="2698"/>
                  </a:lnTo>
                  <a:lnTo>
                    <a:pt x="3080" y="2583"/>
                  </a:lnTo>
                  <a:lnTo>
                    <a:pt x="3080" y="2449"/>
                  </a:lnTo>
                  <a:lnTo>
                    <a:pt x="3060" y="2162"/>
                  </a:lnTo>
                  <a:lnTo>
                    <a:pt x="3060" y="1818"/>
                  </a:lnTo>
                  <a:lnTo>
                    <a:pt x="3080" y="1454"/>
                  </a:lnTo>
                  <a:lnTo>
                    <a:pt x="3118" y="919"/>
                  </a:lnTo>
                  <a:lnTo>
                    <a:pt x="3194" y="364"/>
                  </a:lnTo>
                  <a:lnTo>
                    <a:pt x="3213" y="345"/>
                  </a:lnTo>
                  <a:lnTo>
                    <a:pt x="2735" y="422"/>
                  </a:lnTo>
                  <a:lnTo>
                    <a:pt x="2257" y="460"/>
                  </a:lnTo>
                  <a:lnTo>
                    <a:pt x="2161" y="460"/>
                  </a:lnTo>
                  <a:lnTo>
                    <a:pt x="1894" y="441"/>
                  </a:lnTo>
                  <a:lnTo>
                    <a:pt x="1626" y="422"/>
                  </a:lnTo>
                  <a:lnTo>
                    <a:pt x="1358" y="364"/>
                  </a:lnTo>
                  <a:lnTo>
                    <a:pt x="1090" y="307"/>
                  </a:lnTo>
                  <a:lnTo>
                    <a:pt x="899" y="249"/>
                  </a:lnTo>
                  <a:lnTo>
                    <a:pt x="708" y="173"/>
                  </a:lnTo>
                  <a:lnTo>
                    <a:pt x="536" y="96"/>
                  </a:lnTo>
                  <a:lnTo>
                    <a:pt x="36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6"/>
            <p:cNvSpPr/>
            <p:nvPr/>
          </p:nvSpPr>
          <p:spPr>
            <a:xfrm>
              <a:off x="780400" y="1000563"/>
              <a:ext cx="80350" cy="82275"/>
            </a:xfrm>
            <a:custGeom>
              <a:avLst/>
              <a:gdLst/>
              <a:ahLst/>
              <a:cxnLst/>
              <a:rect l="l" t="t" r="r" b="b"/>
              <a:pathLst>
                <a:path w="3214" h="3291" fill="none" extrusionOk="0">
                  <a:moveTo>
                    <a:pt x="364" y="1"/>
                  </a:moveTo>
                  <a:lnTo>
                    <a:pt x="364" y="1"/>
                  </a:lnTo>
                  <a:lnTo>
                    <a:pt x="364" y="20"/>
                  </a:lnTo>
                  <a:lnTo>
                    <a:pt x="364" y="20"/>
                  </a:lnTo>
                  <a:lnTo>
                    <a:pt x="230" y="670"/>
                  </a:lnTo>
                  <a:lnTo>
                    <a:pt x="96" y="1321"/>
                  </a:lnTo>
                  <a:lnTo>
                    <a:pt x="96" y="1321"/>
                  </a:lnTo>
                  <a:lnTo>
                    <a:pt x="96" y="1321"/>
                  </a:lnTo>
                  <a:lnTo>
                    <a:pt x="96" y="1321"/>
                  </a:lnTo>
                  <a:lnTo>
                    <a:pt x="58" y="1588"/>
                  </a:lnTo>
                  <a:lnTo>
                    <a:pt x="58" y="1588"/>
                  </a:lnTo>
                  <a:lnTo>
                    <a:pt x="0" y="1933"/>
                  </a:lnTo>
                  <a:lnTo>
                    <a:pt x="0" y="2066"/>
                  </a:lnTo>
                  <a:lnTo>
                    <a:pt x="0" y="2200"/>
                  </a:lnTo>
                  <a:lnTo>
                    <a:pt x="38" y="2334"/>
                  </a:lnTo>
                  <a:lnTo>
                    <a:pt x="96" y="2449"/>
                  </a:lnTo>
                  <a:lnTo>
                    <a:pt x="191" y="2583"/>
                  </a:lnTo>
                  <a:lnTo>
                    <a:pt x="306" y="2717"/>
                  </a:lnTo>
                  <a:lnTo>
                    <a:pt x="306" y="2717"/>
                  </a:lnTo>
                  <a:lnTo>
                    <a:pt x="574" y="2908"/>
                  </a:lnTo>
                  <a:lnTo>
                    <a:pt x="880" y="3080"/>
                  </a:lnTo>
                  <a:lnTo>
                    <a:pt x="1033" y="3138"/>
                  </a:lnTo>
                  <a:lnTo>
                    <a:pt x="1186" y="3195"/>
                  </a:lnTo>
                  <a:lnTo>
                    <a:pt x="1339" y="3233"/>
                  </a:lnTo>
                  <a:lnTo>
                    <a:pt x="1511" y="3271"/>
                  </a:lnTo>
                  <a:lnTo>
                    <a:pt x="1511" y="3271"/>
                  </a:lnTo>
                  <a:lnTo>
                    <a:pt x="1702" y="3291"/>
                  </a:lnTo>
                  <a:lnTo>
                    <a:pt x="1932" y="3291"/>
                  </a:lnTo>
                  <a:lnTo>
                    <a:pt x="1932" y="3291"/>
                  </a:lnTo>
                  <a:lnTo>
                    <a:pt x="2181" y="3291"/>
                  </a:lnTo>
                  <a:lnTo>
                    <a:pt x="2410" y="3252"/>
                  </a:lnTo>
                  <a:lnTo>
                    <a:pt x="2640" y="3195"/>
                  </a:lnTo>
                  <a:lnTo>
                    <a:pt x="2850" y="3099"/>
                  </a:lnTo>
                  <a:lnTo>
                    <a:pt x="2850" y="3099"/>
                  </a:lnTo>
                  <a:lnTo>
                    <a:pt x="2946" y="3004"/>
                  </a:lnTo>
                  <a:lnTo>
                    <a:pt x="3022" y="2908"/>
                  </a:lnTo>
                  <a:lnTo>
                    <a:pt x="3060" y="2812"/>
                  </a:lnTo>
                  <a:lnTo>
                    <a:pt x="3080" y="2698"/>
                  </a:lnTo>
                  <a:lnTo>
                    <a:pt x="3080" y="2583"/>
                  </a:lnTo>
                  <a:lnTo>
                    <a:pt x="3080" y="2449"/>
                  </a:lnTo>
                  <a:lnTo>
                    <a:pt x="3060" y="2162"/>
                  </a:lnTo>
                  <a:lnTo>
                    <a:pt x="3060" y="2162"/>
                  </a:lnTo>
                  <a:lnTo>
                    <a:pt x="3060" y="1818"/>
                  </a:lnTo>
                  <a:lnTo>
                    <a:pt x="3080" y="1454"/>
                  </a:lnTo>
                  <a:lnTo>
                    <a:pt x="3080" y="1454"/>
                  </a:lnTo>
                  <a:lnTo>
                    <a:pt x="3118" y="919"/>
                  </a:lnTo>
                  <a:lnTo>
                    <a:pt x="3194" y="364"/>
                  </a:lnTo>
                  <a:lnTo>
                    <a:pt x="3194" y="364"/>
                  </a:lnTo>
                  <a:lnTo>
                    <a:pt x="3194" y="364"/>
                  </a:lnTo>
                  <a:lnTo>
                    <a:pt x="3194" y="364"/>
                  </a:lnTo>
                  <a:lnTo>
                    <a:pt x="3213" y="345"/>
                  </a:lnTo>
                  <a:lnTo>
                    <a:pt x="3213" y="345"/>
                  </a:lnTo>
                  <a:lnTo>
                    <a:pt x="3213" y="345"/>
                  </a:lnTo>
                  <a:lnTo>
                    <a:pt x="2735" y="422"/>
                  </a:lnTo>
                  <a:lnTo>
                    <a:pt x="2257" y="460"/>
                  </a:lnTo>
                  <a:lnTo>
                    <a:pt x="2257" y="460"/>
                  </a:lnTo>
                  <a:lnTo>
                    <a:pt x="2161" y="460"/>
                  </a:lnTo>
                  <a:lnTo>
                    <a:pt x="2161" y="460"/>
                  </a:lnTo>
                  <a:lnTo>
                    <a:pt x="2161" y="460"/>
                  </a:lnTo>
                  <a:lnTo>
                    <a:pt x="2161" y="460"/>
                  </a:lnTo>
                  <a:lnTo>
                    <a:pt x="2161" y="460"/>
                  </a:lnTo>
                  <a:lnTo>
                    <a:pt x="2161" y="460"/>
                  </a:lnTo>
                  <a:lnTo>
                    <a:pt x="2161" y="460"/>
                  </a:lnTo>
                  <a:lnTo>
                    <a:pt x="2161" y="460"/>
                  </a:lnTo>
                  <a:lnTo>
                    <a:pt x="1894" y="441"/>
                  </a:lnTo>
                  <a:lnTo>
                    <a:pt x="1626" y="422"/>
                  </a:lnTo>
                  <a:lnTo>
                    <a:pt x="1358" y="364"/>
                  </a:lnTo>
                  <a:lnTo>
                    <a:pt x="1090" y="307"/>
                  </a:lnTo>
                  <a:lnTo>
                    <a:pt x="1090" y="307"/>
                  </a:lnTo>
                  <a:lnTo>
                    <a:pt x="1090" y="307"/>
                  </a:lnTo>
                  <a:lnTo>
                    <a:pt x="899" y="249"/>
                  </a:lnTo>
                  <a:lnTo>
                    <a:pt x="708" y="173"/>
                  </a:lnTo>
                  <a:lnTo>
                    <a:pt x="536" y="96"/>
                  </a:lnTo>
                  <a:lnTo>
                    <a:pt x="3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6"/>
            <p:cNvSpPr/>
            <p:nvPr/>
          </p:nvSpPr>
          <p:spPr>
            <a:xfrm>
              <a:off x="789475" y="1000563"/>
              <a:ext cx="71275" cy="11500"/>
            </a:xfrm>
            <a:custGeom>
              <a:avLst/>
              <a:gdLst/>
              <a:ahLst/>
              <a:cxnLst/>
              <a:rect l="l" t="t" r="r" b="b"/>
              <a:pathLst>
                <a:path w="2851" h="460" extrusionOk="0">
                  <a:moveTo>
                    <a:pt x="1798" y="460"/>
                  </a:moveTo>
                  <a:lnTo>
                    <a:pt x="1798" y="460"/>
                  </a:lnTo>
                  <a:lnTo>
                    <a:pt x="1798" y="460"/>
                  </a:lnTo>
                  <a:lnTo>
                    <a:pt x="1798" y="460"/>
                  </a:lnTo>
                  <a:lnTo>
                    <a:pt x="1798" y="460"/>
                  </a:lnTo>
                  <a:lnTo>
                    <a:pt x="1798" y="460"/>
                  </a:lnTo>
                  <a:lnTo>
                    <a:pt x="1798" y="460"/>
                  </a:lnTo>
                  <a:lnTo>
                    <a:pt x="1798" y="460"/>
                  </a:lnTo>
                  <a:close/>
                  <a:moveTo>
                    <a:pt x="2850" y="345"/>
                  </a:moveTo>
                  <a:lnTo>
                    <a:pt x="2850" y="345"/>
                  </a:lnTo>
                  <a:lnTo>
                    <a:pt x="2372" y="422"/>
                  </a:lnTo>
                  <a:lnTo>
                    <a:pt x="1894" y="460"/>
                  </a:lnTo>
                  <a:lnTo>
                    <a:pt x="1894" y="460"/>
                  </a:lnTo>
                  <a:lnTo>
                    <a:pt x="1894" y="460"/>
                  </a:lnTo>
                  <a:lnTo>
                    <a:pt x="1894" y="460"/>
                  </a:lnTo>
                  <a:lnTo>
                    <a:pt x="2372" y="422"/>
                  </a:lnTo>
                  <a:lnTo>
                    <a:pt x="2850" y="345"/>
                  </a:lnTo>
                  <a:lnTo>
                    <a:pt x="2850" y="345"/>
                  </a:lnTo>
                  <a:close/>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6"/>
            <p:cNvSpPr/>
            <p:nvPr/>
          </p:nvSpPr>
          <p:spPr>
            <a:xfrm>
              <a:off x="834425" y="1012038"/>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6"/>
            <p:cNvSpPr/>
            <p:nvPr/>
          </p:nvSpPr>
          <p:spPr>
            <a:xfrm>
              <a:off x="836825" y="1009188"/>
              <a:ext cx="23925" cy="2875"/>
            </a:xfrm>
            <a:custGeom>
              <a:avLst/>
              <a:gdLst/>
              <a:ahLst/>
              <a:cxnLst/>
              <a:rect l="l" t="t" r="r" b="b"/>
              <a:pathLst>
                <a:path w="957" h="115" fill="none" extrusionOk="0">
                  <a:moveTo>
                    <a:pt x="956" y="0"/>
                  </a:moveTo>
                  <a:lnTo>
                    <a:pt x="956" y="0"/>
                  </a:lnTo>
                  <a:lnTo>
                    <a:pt x="478" y="77"/>
                  </a:lnTo>
                  <a:lnTo>
                    <a:pt x="0" y="115"/>
                  </a:lnTo>
                  <a:lnTo>
                    <a:pt x="0" y="115"/>
                  </a:lnTo>
                  <a:lnTo>
                    <a:pt x="0" y="115"/>
                  </a:lnTo>
                  <a:lnTo>
                    <a:pt x="0" y="115"/>
                  </a:lnTo>
                  <a:lnTo>
                    <a:pt x="478" y="77"/>
                  </a:lnTo>
                  <a:lnTo>
                    <a:pt x="956" y="0"/>
                  </a:lnTo>
                  <a:lnTo>
                    <a:pt x="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6"/>
            <p:cNvSpPr/>
            <p:nvPr/>
          </p:nvSpPr>
          <p:spPr>
            <a:xfrm>
              <a:off x="789475" y="1000563"/>
              <a:ext cx="44975" cy="11500"/>
            </a:xfrm>
            <a:custGeom>
              <a:avLst/>
              <a:gdLst/>
              <a:ahLst/>
              <a:cxnLst/>
              <a:rect l="l" t="t" r="r" b="b"/>
              <a:pathLst>
                <a:path w="1799" h="460" fill="none" extrusionOk="0">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6"/>
            <p:cNvSpPr/>
            <p:nvPr/>
          </p:nvSpPr>
          <p:spPr>
            <a:xfrm>
              <a:off x="743100" y="641463"/>
              <a:ext cx="84175" cy="96625"/>
            </a:xfrm>
            <a:custGeom>
              <a:avLst/>
              <a:gdLst/>
              <a:ahLst/>
              <a:cxnLst/>
              <a:rect l="l" t="t" r="r" b="b"/>
              <a:pathLst>
                <a:path w="3367" h="3865" extrusionOk="0">
                  <a:moveTo>
                    <a:pt x="172" y="1"/>
                  </a:moveTo>
                  <a:lnTo>
                    <a:pt x="134" y="20"/>
                  </a:lnTo>
                  <a:lnTo>
                    <a:pt x="77" y="39"/>
                  </a:lnTo>
                  <a:lnTo>
                    <a:pt x="39" y="77"/>
                  </a:lnTo>
                  <a:lnTo>
                    <a:pt x="19" y="116"/>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951" y="3864"/>
                  </a:lnTo>
                  <a:lnTo>
                    <a:pt x="2162" y="3864"/>
                  </a:lnTo>
                  <a:lnTo>
                    <a:pt x="2372" y="3845"/>
                  </a:lnTo>
                  <a:lnTo>
                    <a:pt x="2563" y="3788"/>
                  </a:lnTo>
                  <a:lnTo>
                    <a:pt x="2735" y="3711"/>
                  </a:lnTo>
                  <a:lnTo>
                    <a:pt x="2888" y="3616"/>
                  </a:lnTo>
                  <a:lnTo>
                    <a:pt x="3022" y="3501"/>
                  </a:lnTo>
                  <a:lnTo>
                    <a:pt x="3156" y="3386"/>
                  </a:lnTo>
                  <a:lnTo>
                    <a:pt x="3233" y="3271"/>
                  </a:lnTo>
                  <a:lnTo>
                    <a:pt x="3309" y="3157"/>
                  </a:lnTo>
                  <a:lnTo>
                    <a:pt x="3347" y="3023"/>
                  </a:lnTo>
                  <a:lnTo>
                    <a:pt x="3367" y="2889"/>
                  </a:lnTo>
                  <a:lnTo>
                    <a:pt x="3347" y="2774"/>
                  </a:lnTo>
                  <a:lnTo>
                    <a:pt x="3290" y="2659"/>
                  </a:lnTo>
                  <a:lnTo>
                    <a:pt x="3214" y="2564"/>
                  </a:ln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268" y="39"/>
                  </a:lnTo>
                  <a:lnTo>
                    <a:pt x="230" y="20"/>
                  </a:lnTo>
                  <a:lnTo>
                    <a:pt x="1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6"/>
            <p:cNvSpPr/>
            <p:nvPr/>
          </p:nvSpPr>
          <p:spPr>
            <a:xfrm>
              <a:off x="743100" y="641463"/>
              <a:ext cx="84175" cy="96625"/>
            </a:xfrm>
            <a:custGeom>
              <a:avLst/>
              <a:gdLst/>
              <a:ahLst/>
              <a:cxnLst/>
              <a:rect l="l" t="t" r="r" b="b"/>
              <a:pathLst>
                <a:path w="3367" h="3865" fill="none" extrusionOk="0">
                  <a:moveTo>
                    <a:pt x="3099" y="2487"/>
                  </a:move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306" y="77"/>
                  </a:lnTo>
                  <a:lnTo>
                    <a:pt x="268" y="39"/>
                  </a:lnTo>
                  <a:lnTo>
                    <a:pt x="230" y="20"/>
                  </a:lnTo>
                  <a:lnTo>
                    <a:pt x="172" y="1"/>
                  </a:lnTo>
                  <a:lnTo>
                    <a:pt x="134" y="20"/>
                  </a:lnTo>
                  <a:lnTo>
                    <a:pt x="77" y="39"/>
                  </a:lnTo>
                  <a:lnTo>
                    <a:pt x="39" y="77"/>
                  </a:lnTo>
                  <a:lnTo>
                    <a:pt x="19" y="116"/>
                  </a:lnTo>
                  <a:lnTo>
                    <a:pt x="19" y="173"/>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703" y="3826"/>
                  </a:lnTo>
                  <a:lnTo>
                    <a:pt x="1951" y="3864"/>
                  </a:lnTo>
                  <a:lnTo>
                    <a:pt x="2162" y="3864"/>
                  </a:lnTo>
                  <a:lnTo>
                    <a:pt x="2372" y="3845"/>
                  </a:lnTo>
                  <a:lnTo>
                    <a:pt x="2563" y="3788"/>
                  </a:lnTo>
                  <a:lnTo>
                    <a:pt x="2735" y="3711"/>
                  </a:lnTo>
                  <a:lnTo>
                    <a:pt x="2888" y="3616"/>
                  </a:lnTo>
                  <a:lnTo>
                    <a:pt x="3022" y="3501"/>
                  </a:lnTo>
                  <a:lnTo>
                    <a:pt x="3156" y="3386"/>
                  </a:lnTo>
                  <a:lnTo>
                    <a:pt x="3156" y="3386"/>
                  </a:lnTo>
                  <a:lnTo>
                    <a:pt x="3233" y="3271"/>
                  </a:lnTo>
                  <a:lnTo>
                    <a:pt x="3309" y="3157"/>
                  </a:lnTo>
                  <a:lnTo>
                    <a:pt x="3347" y="3023"/>
                  </a:lnTo>
                  <a:lnTo>
                    <a:pt x="3367" y="2889"/>
                  </a:lnTo>
                  <a:lnTo>
                    <a:pt x="3347" y="2774"/>
                  </a:lnTo>
                  <a:lnTo>
                    <a:pt x="3290" y="2659"/>
                  </a:lnTo>
                  <a:lnTo>
                    <a:pt x="3214" y="2564"/>
                  </a:lnTo>
                  <a:lnTo>
                    <a:pt x="3099"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6"/>
            <p:cNvSpPr/>
            <p:nvPr/>
          </p:nvSpPr>
          <p:spPr>
            <a:xfrm>
              <a:off x="904725" y="641463"/>
              <a:ext cx="83700" cy="96625"/>
            </a:xfrm>
            <a:custGeom>
              <a:avLst/>
              <a:gdLst/>
              <a:ahLst/>
              <a:cxnLst/>
              <a:rect l="l" t="t" r="r" b="b"/>
              <a:pathLst>
                <a:path w="3348" h="3865" extrusionOk="0">
                  <a:moveTo>
                    <a:pt x="3194" y="1"/>
                  </a:moveTo>
                  <a:lnTo>
                    <a:pt x="3137" y="20"/>
                  </a:lnTo>
                  <a:lnTo>
                    <a:pt x="3099" y="39"/>
                  </a:lnTo>
                  <a:lnTo>
                    <a:pt x="3041" y="77"/>
                  </a:lnTo>
                  <a:lnTo>
                    <a:pt x="2831" y="326"/>
                  </a:lnTo>
                  <a:lnTo>
                    <a:pt x="2582" y="632"/>
                  </a:lnTo>
                  <a:lnTo>
                    <a:pt x="2257" y="957"/>
                  </a:lnTo>
                  <a:lnTo>
                    <a:pt x="1913" y="1301"/>
                  </a:lnTo>
                  <a:lnTo>
                    <a:pt x="1530" y="1646"/>
                  </a:lnTo>
                  <a:lnTo>
                    <a:pt x="1129" y="1952"/>
                  </a:lnTo>
                  <a:lnTo>
                    <a:pt x="708" y="2258"/>
                  </a:lnTo>
                  <a:lnTo>
                    <a:pt x="478" y="2372"/>
                  </a:lnTo>
                  <a:lnTo>
                    <a:pt x="268" y="2487"/>
                  </a:lnTo>
                  <a:lnTo>
                    <a:pt x="153" y="2564"/>
                  </a:lnTo>
                  <a:lnTo>
                    <a:pt x="57" y="2659"/>
                  </a:lnTo>
                  <a:lnTo>
                    <a:pt x="19" y="2774"/>
                  </a:lnTo>
                  <a:lnTo>
                    <a:pt x="0" y="2889"/>
                  </a:lnTo>
                  <a:lnTo>
                    <a:pt x="19" y="3023"/>
                  </a:lnTo>
                  <a:lnTo>
                    <a:pt x="57" y="3157"/>
                  </a:lnTo>
                  <a:lnTo>
                    <a:pt x="115" y="3271"/>
                  </a:lnTo>
                  <a:lnTo>
                    <a:pt x="210" y="3386"/>
                  </a:lnTo>
                  <a:lnTo>
                    <a:pt x="325" y="3501"/>
                  </a:lnTo>
                  <a:lnTo>
                    <a:pt x="478" y="3616"/>
                  </a:lnTo>
                  <a:lnTo>
                    <a:pt x="631" y="3711"/>
                  </a:lnTo>
                  <a:lnTo>
                    <a:pt x="803" y="3788"/>
                  </a:lnTo>
                  <a:lnTo>
                    <a:pt x="976" y="3845"/>
                  </a:lnTo>
                  <a:lnTo>
                    <a:pt x="1186" y="3864"/>
                  </a:lnTo>
                  <a:lnTo>
                    <a:pt x="1415" y="3864"/>
                  </a:lnTo>
                  <a:lnTo>
                    <a:pt x="1664" y="3826"/>
                  </a:lnTo>
                  <a:lnTo>
                    <a:pt x="1894" y="3730"/>
                  </a:lnTo>
                  <a:lnTo>
                    <a:pt x="2104" y="3616"/>
                  </a:lnTo>
                  <a:lnTo>
                    <a:pt x="2295" y="3463"/>
                  </a:lnTo>
                  <a:lnTo>
                    <a:pt x="2467" y="3291"/>
                  </a:lnTo>
                  <a:lnTo>
                    <a:pt x="2620" y="3099"/>
                  </a:lnTo>
                  <a:lnTo>
                    <a:pt x="2754" y="2870"/>
                  </a:lnTo>
                  <a:lnTo>
                    <a:pt x="2888" y="2640"/>
                  </a:lnTo>
                  <a:lnTo>
                    <a:pt x="3003" y="2372"/>
                  </a:lnTo>
                  <a:lnTo>
                    <a:pt x="3099" y="2105"/>
                  </a:lnTo>
                  <a:lnTo>
                    <a:pt x="3175" y="1837"/>
                  </a:lnTo>
                  <a:lnTo>
                    <a:pt x="3232" y="1550"/>
                  </a:lnTo>
                  <a:lnTo>
                    <a:pt x="3290" y="1263"/>
                  </a:lnTo>
                  <a:lnTo>
                    <a:pt x="3328" y="976"/>
                  </a:lnTo>
                  <a:lnTo>
                    <a:pt x="3347" y="708"/>
                  </a:lnTo>
                  <a:lnTo>
                    <a:pt x="3347" y="441"/>
                  </a:lnTo>
                  <a:lnTo>
                    <a:pt x="3347" y="173"/>
                  </a:lnTo>
                  <a:lnTo>
                    <a:pt x="3347" y="116"/>
                  </a:lnTo>
                  <a:lnTo>
                    <a:pt x="3309" y="77"/>
                  </a:lnTo>
                  <a:lnTo>
                    <a:pt x="3271" y="39"/>
                  </a:lnTo>
                  <a:lnTo>
                    <a:pt x="3232" y="20"/>
                  </a:lnTo>
                  <a:lnTo>
                    <a:pt x="31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6"/>
            <p:cNvSpPr/>
            <p:nvPr/>
          </p:nvSpPr>
          <p:spPr>
            <a:xfrm>
              <a:off x="904725" y="641463"/>
              <a:ext cx="83700" cy="96625"/>
            </a:xfrm>
            <a:custGeom>
              <a:avLst/>
              <a:gdLst/>
              <a:ahLst/>
              <a:cxnLst/>
              <a:rect l="l" t="t" r="r" b="b"/>
              <a:pathLst>
                <a:path w="3348" h="3865" fill="none" extrusionOk="0">
                  <a:moveTo>
                    <a:pt x="268" y="2487"/>
                  </a:moveTo>
                  <a:lnTo>
                    <a:pt x="268" y="2487"/>
                  </a:lnTo>
                  <a:lnTo>
                    <a:pt x="478" y="2372"/>
                  </a:lnTo>
                  <a:lnTo>
                    <a:pt x="708" y="2258"/>
                  </a:lnTo>
                  <a:lnTo>
                    <a:pt x="1129" y="1952"/>
                  </a:lnTo>
                  <a:lnTo>
                    <a:pt x="1530" y="1646"/>
                  </a:lnTo>
                  <a:lnTo>
                    <a:pt x="1913" y="1301"/>
                  </a:lnTo>
                  <a:lnTo>
                    <a:pt x="2257" y="957"/>
                  </a:lnTo>
                  <a:lnTo>
                    <a:pt x="2582" y="632"/>
                  </a:lnTo>
                  <a:lnTo>
                    <a:pt x="2831" y="326"/>
                  </a:lnTo>
                  <a:lnTo>
                    <a:pt x="3041" y="77"/>
                  </a:lnTo>
                  <a:lnTo>
                    <a:pt x="3041" y="77"/>
                  </a:lnTo>
                  <a:lnTo>
                    <a:pt x="3099" y="39"/>
                  </a:lnTo>
                  <a:lnTo>
                    <a:pt x="3137" y="20"/>
                  </a:lnTo>
                  <a:lnTo>
                    <a:pt x="3194" y="1"/>
                  </a:lnTo>
                  <a:lnTo>
                    <a:pt x="3232" y="20"/>
                  </a:lnTo>
                  <a:lnTo>
                    <a:pt x="3271" y="39"/>
                  </a:lnTo>
                  <a:lnTo>
                    <a:pt x="3309" y="77"/>
                  </a:lnTo>
                  <a:lnTo>
                    <a:pt x="3347" y="116"/>
                  </a:lnTo>
                  <a:lnTo>
                    <a:pt x="3347" y="173"/>
                  </a:lnTo>
                  <a:lnTo>
                    <a:pt x="3347" y="173"/>
                  </a:lnTo>
                  <a:lnTo>
                    <a:pt x="3347" y="441"/>
                  </a:lnTo>
                  <a:lnTo>
                    <a:pt x="3347" y="708"/>
                  </a:lnTo>
                  <a:lnTo>
                    <a:pt x="3328" y="976"/>
                  </a:lnTo>
                  <a:lnTo>
                    <a:pt x="3290" y="1263"/>
                  </a:lnTo>
                  <a:lnTo>
                    <a:pt x="3232" y="1550"/>
                  </a:lnTo>
                  <a:lnTo>
                    <a:pt x="3175" y="1837"/>
                  </a:lnTo>
                  <a:lnTo>
                    <a:pt x="3099" y="2105"/>
                  </a:lnTo>
                  <a:lnTo>
                    <a:pt x="3003" y="2372"/>
                  </a:lnTo>
                  <a:lnTo>
                    <a:pt x="2888" y="2640"/>
                  </a:lnTo>
                  <a:lnTo>
                    <a:pt x="2754" y="2870"/>
                  </a:lnTo>
                  <a:lnTo>
                    <a:pt x="2620" y="3099"/>
                  </a:lnTo>
                  <a:lnTo>
                    <a:pt x="2467" y="3291"/>
                  </a:lnTo>
                  <a:lnTo>
                    <a:pt x="2295" y="3463"/>
                  </a:lnTo>
                  <a:lnTo>
                    <a:pt x="2104" y="3616"/>
                  </a:lnTo>
                  <a:lnTo>
                    <a:pt x="1894" y="3730"/>
                  </a:lnTo>
                  <a:lnTo>
                    <a:pt x="1664" y="3826"/>
                  </a:lnTo>
                  <a:lnTo>
                    <a:pt x="1664" y="3826"/>
                  </a:lnTo>
                  <a:lnTo>
                    <a:pt x="1415" y="3864"/>
                  </a:lnTo>
                  <a:lnTo>
                    <a:pt x="1186" y="3864"/>
                  </a:lnTo>
                  <a:lnTo>
                    <a:pt x="976" y="3845"/>
                  </a:lnTo>
                  <a:lnTo>
                    <a:pt x="803" y="3788"/>
                  </a:lnTo>
                  <a:lnTo>
                    <a:pt x="631" y="3711"/>
                  </a:lnTo>
                  <a:lnTo>
                    <a:pt x="478" y="3616"/>
                  </a:lnTo>
                  <a:lnTo>
                    <a:pt x="325" y="3501"/>
                  </a:lnTo>
                  <a:lnTo>
                    <a:pt x="210" y="3386"/>
                  </a:lnTo>
                  <a:lnTo>
                    <a:pt x="210" y="3386"/>
                  </a:lnTo>
                  <a:lnTo>
                    <a:pt x="115" y="3271"/>
                  </a:lnTo>
                  <a:lnTo>
                    <a:pt x="57" y="3157"/>
                  </a:lnTo>
                  <a:lnTo>
                    <a:pt x="19" y="3023"/>
                  </a:lnTo>
                  <a:lnTo>
                    <a:pt x="0" y="2889"/>
                  </a:lnTo>
                  <a:lnTo>
                    <a:pt x="19" y="2774"/>
                  </a:lnTo>
                  <a:lnTo>
                    <a:pt x="57" y="2659"/>
                  </a:lnTo>
                  <a:lnTo>
                    <a:pt x="153" y="2564"/>
                  </a:lnTo>
                  <a:lnTo>
                    <a:pt x="268"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6"/>
            <p:cNvSpPr/>
            <p:nvPr/>
          </p:nvSpPr>
          <p:spPr>
            <a:xfrm>
              <a:off x="784225" y="696463"/>
              <a:ext cx="43050" cy="40175"/>
            </a:xfrm>
            <a:custGeom>
              <a:avLst/>
              <a:gdLst/>
              <a:ahLst/>
              <a:cxnLst/>
              <a:rect l="l" t="t" r="r" b="b"/>
              <a:pathLst>
                <a:path w="1722" h="1607" extrusionOk="0">
                  <a:moveTo>
                    <a:pt x="38" y="1607"/>
                  </a:moveTo>
                  <a:lnTo>
                    <a:pt x="38" y="1607"/>
                  </a:lnTo>
                  <a:lnTo>
                    <a:pt x="38" y="1607"/>
                  </a:lnTo>
                  <a:lnTo>
                    <a:pt x="38" y="1607"/>
                  </a:lnTo>
                  <a:lnTo>
                    <a:pt x="38" y="1607"/>
                  </a:lnTo>
                  <a:close/>
                  <a:moveTo>
                    <a:pt x="38" y="1607"/>
                  </a:moveTo>
                  <a:lnTo>
                    <a:pt x="38" y="1607"/>
                  </a:lnTo>
                  <a:lnTo>
                    <a:pt x="38" y="1607"/>
                  </a:lnTo>
                  <a:lnTo>
                    <a:pt x="38" y="1607"/>
                  </a:lnTo>
                  <a:lnTo>
                    <a:pt x="38" y="1607"/>
                  </a:lnTo>
                  <a:close/>
                  <a:moveTo>
                    <a:pt x="19" y="1607"/>
                  </a:moveTo>
                  <a:lnTo>
                    <a:pt x="19" y="1607"/>
                  </a:lnTo>
                  <a:lnTo>
                    <a:pt x="38" y="1607"/>
                  </a:lnTo>
                  <a:lnTo>
                    <a:pt x="38" y="1607"/>
                  </a:lnTo>
                  <a:lnTo>
                    <a:pt x="19" y="1607"/>
                  </a:lnTo>
                  <a:close/>
                  <a:moveTo>
                    <a:pt x="19" y="1607"/>
                  </a:moveTo>
                  <a:lnTo>
                    <a:pt x="19" y="1607"/>
                  </a:lnTo>
                  <a:lnTo>
                    <a:pt x="19" y="1607"/>
                  </a:lnTo>
                  <a:lnTo>
                    <a:pt x="19" y="1607"/>
                  </a:lnTo>
                  <a:lnTo>
                    <a:pt x="19" y="1607"/>
                  </a:lnTo>
                  <a:close/>
                  <a:moveTo>
                    <a:pt x="19" y="1607"/>
                  </a:moveTo>
                  <a:lnTo>
                    <a:pt x="19" y="1607"/>
                  </a:lnTo>
                  <a:lnTo>
                    <a:pt x="19" y="1607"/>
                  </a:lnTo>
                  <a:lnTo>
                    <a:pt x="19" y="1607"/>
                  </a:lnTo>
                  <a:lnTo>
                    <a:pt x="19" y="1607"/>
                  </a:lnTo>
                  <a:close/>
                  <a:moveTo>
                    <a:pt x="0" y="1607"/>
                  </a:moveTo>
                  <a:lnTo>
                    <a:pt x="0" y="1607"/>
                  </a:lnTo>
                  <a:lnTo>
                    <a:pt x="0" y="1607"/>
                  </a:lnTo>
                  <a:lnTo>
                    <a:pt x="0" y="1607"/>
                  </a:lnTo>
                  <a:lnTo>
                    <a:pt x="0" y="1607"/>
                  </a:lnTo>
                  <a:close/>
                  <a:moveTo>
                    <a:pt x="1454" y="287"/>
                  </a:moveTo>
                  <a:lnTo>
                    <a:pt x="1454" y="287"/>
                  </a:lnTo>
                  <a:lnTo>
                    <a:pt x="1454" y="287"/>
                  </a:lnTo>
                  <a:lnTo>
                    <a:pt x="1454" y="287"/>
                  </a:lnTo>
                  <a:lnTo>
                    <a:pt x="1569" y="364"/>
                  </a:lnTo>
                  <a:lnTo>
                    <a:pt x="1645" y="459"/>
                  </a:lnTo>
                  <a:lnTo>
                    <a:pt x="1702" y="574"/>
                  </a:lnTo>
                  <a:lnTo>
                    <a:pt x="1722" y="708"/>
                  </a:lnTo>
                  <a:lnTo>
                    <a:pt x="1722" y="708"/>
                  </a:lnTo>
                  <a:lnTo>
                    <a:pt x="1702" y="574"/>
                  </a:lnTo>
                  <a:lnTo>
                    <a:pt x="1645" y="459"/>
                  </a:lnTo>
                  <a:lnTo>
                    <a:pt x="1569" y="364"/>
                  </a:lnTo>
                  <a:lnTo>
                    <a:pt x="1454" y="287"/>
                  </a:lnTo>
                  <a:lnTo>
                    <a:pt x="1454" y="287"/>
                  </a:lnTo>
                  <a:lnTo>
                    <a:pt x="1454" y="287"/>
                  </a:lnTo>
                  <a:close/>
                  <a:moveTo>
                    <a:pt x="937" y="0"/>
                  </a:moveTo>
                  <a:lnTo>
                    <a:pt x="937" y="0"/>
                  </a:lnTo>
                  <a:lnTo>
                    <a:pt x="937" y="0"/>
                  </a:lnTo>
                  <a:lnTo>
                    <a:pt x="937" y="0"/>
                  </a:lnTo>
                  <a:lnTo>
                    <a:pt x="1186" y="153"/>
                  </a:lnTo>
                  <a:lnTo>
                    <a:pt x="1454" y="287"/>
                  </a:lnTo>
                  <a:lnTo>
                    <a:pt x="1454" y="287"/>
                  </a:lnTo>
                  <a:lnTo>
                    <a:pt x="1186" y="153"/>
                  </a:lnTo>
                  <a:lnTo>
                    <a:pt x="937"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6"/>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6"/>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6"/>
            <p:cNvSpPr/>
            <p:nvPr/>
          </p:nvSpPr>
          <p:spPr>
            <a:xfrm>
              <a:off x="784700" y="736613"/>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6"/>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6"/>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6"/>
            <p:cNvSpPr/>
            <p:nvPr/>
          </p:nvSpPr>
          <p:spPr>
            <a:xfrm>
              <a:off x="78422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6"/>
            <p:cNvSpPr/>
            <p:nvPr/>
          </p:nvSpPr>
          <p:spPr>
            <a:xfrm>
              <a:off x="820550" y="703638"/>
              <a:ext cx="6725" cy="10550"/>
            </a:xfrm>
            <a:custGeom>
              <a:avLst/>
              <a:gdLst/>
              <a:ahLst/>
              <a:cxnLst/>
              <a:rect l="l" t="t" r="r" b="b"/>
              <a:pathLst>
                <a:path w="269" h="422" fill="none" extrusionOk="0">
                  <a:moveTo>
                    <a:pt x="1" y="0"/>
                  </a:moveTo>
                  <a:lnTo>
                    <a:pt x="1" y="0"/>
                  </a:lnTo>
                  <a:lnTo>
                    <a:pt x="1" y="0"/>
                  </a:lnTo>
                  <a:lnTo>
                    <a:pt x="1" y="0"/>
                  </a:lnTo>
                  <a:lnTo>
                    <a:pt x="116" y="77"/>
                  </a:lnTo>
                  <a:lnTo>
                    <a:pt x="192" y="172"/>
                  </a:lnTo>
                  <a:lnTo>
                    <a:pt x="249" y="287"/>
                  </a:lnTo>
                  <a:lnTo>
                    <a:pt x="269" y="421"/>
                  </a:lnTo>
                  <a:lnTo>
                    <a:pt x="269" y="421"/>
                  </a:lnTo>
                  <a:lnTo>
                    <a:pt x="249" y="287"/>
                  </a:lnTo>
                  <a:lnTo>
                    <a:pt x="192" y="172"/>
                  </a:lnTo>
                  <a:lnTo>
                    <a:pt x="116" y="77"/>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6"/>
            <p:cNvSpPr/>
            <p:nvPr/>
          </p:nvSpPr>
          <p:spPr>
            <a:xfrm>
              <a:off x="807650" y="696463"/>
              <a:ext cx="12925" cy="7200"/>
            </a:xfrm>
            <a:custGeom>
              <a:avLst/>
              <a:gdLst/>
              <a:ahLst/>
              <a:cxnLst/>
              <a:rect l="l" t="t" r="r" b="b"/>
              <a:pathLst>
                <a:path w="517" h="288" fill="none" extrusionOk="0">
                  <a:moveTo>
                    <a:pt x="0" y="0"/>
                  </a:moveTo>
                  <a:lnTo>
                    <a:pt x="0" y="0"/>
                  </a:lnTo>
                  <a:lnTo>
                    <a:pt x="0" y="0"/>
                  </a:lnTo>
                  <a:lnTo>
                    <a:pt x="0" y="0"/>
                  </a:lnTo>
                  <a:lnTo>
                    <a:pt x="249" y="153"/>
                  </a:lnTo>
                  <a:lnTo>
                    <a:pt x="517" y="287"/>
                  </a:lnTo>
                  <a:lnTo>
                    <a:pt x="517" y="287"/>
                  </a:lnTo>
                  <a:lnTo>
                    <a:pt x="249"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6"/>
            <p:cNvSpPr/>
            <p:nvPr/>
          </p:nvSpPr>
          <p:spPr>
            <a:xfrm>
              <a:off x="751700" y="696463"/>
              <a:ext cx="75575" cy="42100"/>
            </a:xfrm>
            <a:custGeom>
              <a:avLst/>
              <a:gdLst/>
              <a:ahLst/>
              <a:cxnLst/>
              <a:rect l="l" t="t" r="r" b="b"/>
              <a:pathLst>
                <a:path w="3023" h="1684" extrusionOk="0">
                  <a:moveTo>
                    <a:pt x="2238" y="0"/>
                  </a:moveTo>
                  <a:lnTo>
                    <a:pt x="2124" y="77"/>
                  </a:lnTo>
                  <a:lnTo>
                    <a:pt x="1990" y="172"/>
                  </a:lnTo>
                  <a:lnTo>
                    <a:pt x="1798" y="268"/>
                  </a:lnTo>
                  <a:lnTo>
                    <a:pt x="1588" y="325"/>
                  </a:lnTo>
                  <a:lnTo>
                    <a:pt x="1359" y="364"/>
                  </a:lnTo>
                  <a:lnTo>
                    <a:pt x="1129" y="383"/>
                  </a:lnTo>
                  <a:lnTo>
                    <a:pt x="880" y="364"/>
                  </a:lnTo>
                  <a:lnTo>
                    <a:pt x="613" y="306"/>
                  </a:lnTo>
                  <a:lnTo>
                    <a:pt x="307" y="230"/>
                  </a:lnTo>
                  <a:lnTo>
                    <a:pt x="1" y="96"/>
                  </a:lnTo>
                  <a:lnTo>
                    <a:pt x="96" y="364"/>
                  </a:lnTo>
                  <a:lnTo>
                    <a:pt x="230" y="612"/>
                  </a:lnTo>
                  <a:lnTo>
                    <a:pt x="364" y="842"/>
                  </a:lnTo>
                  <a:lnTo>
                    <a:pt x="517" y="1052"/>
                  </a:lnTo>
                  <a:lnTo>
                    <a:pt x="689" y="1224"/>
                  </a:lnTo>
                  <a:lnTo>
                    <a:pt x="880" y="1397"/>
                  </a:lnTo>
                  <a:lnTo>
                    <a:pt x="1091" y="1511"/>
                  </a:lnTo>
                  <a:lnTo>
                    <a:pt x="1301" y="1607"/>
                  </a:lnTo>
                  <a:lnTo>
                    <a:pt x="1339" y="1607"/>
                  </a:lnTo>
                  <a:lnTo>
                    <a:pt x="1359" y="1626"/>
                  </a:lnTo>
                  <a:lnTo>
                    <a:pt x="1550" y="1664"/>
                  </a:lnTo>
                  <a:lnTo>
                    <a:pt x="1760" y="1683"/>
                  </a:lnTo>
                  <a:lnTo>
                    <a:pt x="1913" y="1664"/>
                  </a:lnTo>
                  <a:lnTo>
                    <a:pt x="2085" y="1626"/>
                  </a:lnTo>
                  <a:lnTo>
                    <a:pt x="2238" y="1588"/>
                  </a:lnTo>
                  <a:lnTo>
                    <a:pt x="2372" y="1511"/>
                  </a:lnTo>
                  <a:lnTo>
                    <a:pt x="2487" y="1454"/>
                  </a:lnTo>
                  <a:lnTo>
                    <a:pt x="2602" y="1358"/>
                  </a:lnTo>
                  <a:lnTo>
                    <a:pt x="2812" y="1186"/>
                  </a:lnTo>
                  <a:lnTo>
                    <a:pt x="2889" y="1071"/>
                  </a:lnTo>
                  <a:lnTo>
                    <a:pt x="2965" y="957"/>
                  </a:lnTo>
                  <a:lnTo>
                    <a:pt x="3003" y="823"/>
                  </a:lnTo>
                  <a:lnTo>
                    <a:pt x="3023" y="708"/>
                  </a:lnTo>
                  <a:lnTo>
                    <a:pt x="3003" y="574"/>
                  </a:lnTo>
                  <a:lnTo>
                    <a:pt x="2946" y="459"/>
                  </a:lnTo>
                  <a:lnTo>
                    <a:pt x="2870" y="364"/>
                  </a:lnTo>
                  <a:lnTo>
                    <a:pt x="2755" y="287"/>
                  </a:lnTo>
                  <a:lnTo>
                    <a:pt x="2487" y="153"/>
                  </a:lnTo>
                  <a:lnTo>
                    <a:pt x="223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6"/>
            <p:cNvSpPr/>
            <p:nvPr/>
          </p:nvSpPr>
          <p:spPr>
            <a:xfrm>
              <a:off x="751700" y="696463"/>
              <a:ext cx="75575" cy="42100"/>
            </a:xfrm>
            <a:custGeom>
              <a:avLst/>
              <a:gdLst/>
              <a:ahLst/>
              <a:cxnLst/>
              <a:rect l="l" t="t" r="r" b="b"/>
              <a:pathLst>
                <a:path w="3023" h="1684" fill="none" extrusionOk="0">
                  <a:moveTo>
                    <a:pt x="2238" y="0"/>
                  </a:moveTo>
                  <a:lnTo>
                    <a:pt x="2238" y="0"/>
                  </a:lnTo>
                  <a:lnTo>
                    <a:pt x="2124" y="77"/>
                  </a:lnTo>
                  <a:lnTo>
                    <a:pt x="1990" y="172"/>
                  </a:lnTo>
                  <a:lnTo>
                    <a:pt x="1990" y="172"/>
                  </a:lnTo>
                  <a:lnTo>
                    <a:pt x="1798" y="268"/>
                  </a:lnTo>
                  <a:lnTo>
                    <a:pt x="1588" y="325"/>
                  </a:lnTo>
                  <a:lnTo>
                    <a:pt x="1359" y="364"/>
                  </a:lnTo>
                  <a:lnTo>
                    <a:pt x="1129" y="383"/>
                  </a:lnTo>
                  <a:lnTo>
                    <a:pt x="1129" y="383"/>
                  </a:lnTo>
                  <a:lnTo>
                    <a:pt x="880" y="364"/>
                  </a:lnTo>
                  <a:lnTo>
                    <a:pt x="613" y="306"/>
                  </a:lnTo>
                  <a:lnTo>
                    <a:pt x="613" y="306"/>
                  </a:lnTo>
                  <a:lnTo>
                    <a:pt x="307" y="230"/>
                  </a:lnTo>
                  <a:lnTo>
                    <a:pt x="1" y="96"/>
                  </a:lnTo>
                  <a:lnTo>
                    <a:pt x="1" y="96"/>
                  </a:lnTo>
                  <a:lnTo>
                    <a:pt x="96" y="364"/>
                  </a:lnTo>
                  <a:lnTo>
                    <a:pt x="230" y="612"/>
                  </a:lnTo>
                  <a:lnTo>
                    <a:pt x="364" y="842"/>
                  </a:lnTo>
                  <a:lnTo>
                    <a:pt x="517" y="1052"/>
                  </a:lnTo>
                  <a:lnTo>
                    <a:pt x="689" y="1224"/>
                  </a:lnTo>
                  <a:lnTo>
                    <a:pt x="880" y="1397"/>
                  </a:lnTo>
                  <a:lnTo>
                    <a:pt x="1091" y="1511"/>
                  </a:lnTo>
                  <a:lnTo>
                    <a:pt x="1301" y="1607"/>
                  </a:lnTo>
                  <a:lnTo>
                    <a:pt x="1301" y="1607"/>
                  </a:lnTo>
                  <a:lnTo>
                    <a:pt x="1301" y="1607"/>
                  </a:lnTo>
                  <a:lnTo>
                    <a:pt x="1301" y="1607"/>
                  </a:lnTo>
                  <a:lnTo>
                    <a:pt x="1320" y="1607"/>
                  </a:lnTo>
                  <a:lnTo>
                    <a:pt x="1320" y="1607"/>
                  </a:lnTo>
                  <a:lnTo>
                    <a:pt x="1320" y="1607"/>
                  </a:lnTo>
                  <a:lnTo>
                    <a:pt x="1320" y="1607"/>
                  </a:lnTo>
                  <a:lnTo>
                    <a:pt x="1320" y="1607"/>
                  </a:lnTo>
                  <a:lnTo>
                    <a:pt x="1320" y="1607"/>
                  </a:lnTo>
                  <a:lnTo>
                    <a:pt x="1320" y="1607"/>
                  </a:lnTo>
                  <a:lnTo>
                    <a:pt x="1320" y="1607"/>
                  </a:lnTo>
                  <a:lnTo>
                    <a:pt x="1320" y="1607"/>
                  </a:lnTo>
                  <a:lnTo>
                    <a:pt x="1320" y="1607"/>
                  </a:lnTo>
                  <a:lnTo>
                    <a:pt x="1339" y="1607"/>
                  </a:lnTo>
                  <a:lnTo>
                    <a:pt x="1339" y="1607"/>
                  </a:lnTo>
                  <a:lnTo>
                    <a:pt x="1339" y="1607"/>
                  </a:lnTo>
                  <a:lnTo>
                    <a:pt x="1339" y="1607"/>
                  </a:lnTo>
                  <a:lnTo>
                    <a:pt x="1339" y="1607"/>
                  </a:lnTo>
                  <a:lnTo>
                    <a:pt x="1339" y="1607"/>
                  </a:lnTo>
                  <a:lnTo>
                    <a:pt x="1339" y="1607"/>
                  </a:lnTo>
                  <a:lnTo>
                    <a:pt x="1339" y="1607"/>
                  </a:lnTo>
                  <a:lnTo>
                    <a:pt x="1339" y="1607"/>
                  </a:lnTo>
                  <a:lnTo>
                    <a:pt x="1339" y="1607"/>
                  </a:lnTo>
                  <a:lnTo>
                    <a:pt x="1359" y="1626"/>
                  </a:lnTo>
                  <a:lnTo>
                    <a:pt x="1359" y="1626"/>
                  </a:lnTo>
                  <a:lnTo>
                    <a:pt x="1550" y="1664"/>
                  </a:lnTo>
                  <a:lnTo>
                    <a:pt x="1760" y="1683"/>
                  </a:lnTo>
                  <a:lnTo>
                    <a:pt x="1760" y="1683"/>
                  </a:lnTo>
                  <a:lnTo>
                    <a:pt x="1913" y="1664"/>
                  </a:lnTo>
                  <a:lnTo>
                    <a:pt x="2085" y="1626"/>
                  </a:lnTo>
                  <a:lnTo>
                    <a:pt x="2238" y="1588"/>
                  </a:lnTo>
                  <a:lnTo>
                    <a:pt x="2372" y="1511"/>
                  </a:lnTo>
                  <a:lnTo>
                    <a:pt x="2487" y="1454"/>
                  </a:lnTo>
                  <a:lnTo>
                    <a:pt x="2602" y="1358"/>
                  </a:lnTo>
                  <a:lnTo>
                    <a:pt x="2812" y="1186"/>
                  </a:lnTo>
                  <a:lnTo>
                    <a:pt x="2812" y="1186"/>
                  </a:lnTo>
                  <a:lnTo>
                    <a:pt x="2889" y="1071"/>
                  </a:lnTo>
                  <a:lnTo>
                    <a:pt x="2965" y="957"/>
                  </a:lnTo>
                  <a:lnTo>
                    <a:pt x="3003" y="823"/>
                  </a:lnTo>
                  <a:lnTo>
                    <a:pt x="3023" y="708"/>
                  </a:lnTo>
                  <a:lnTo>
                    <a:pt x="3023" y="708"/>
                  </a:lnTo>
                  <a:lnTo>
                    <a:pt x="3003" y="574"/>
                  </a:lnTo>
                  <a:lnTo>
                    <a:pt x="2946" y="459"/>
                  </a:lnTo>
                  <a:lnTo>
                    <a:pt x="2870" y="364"/>
                  </a:lnTo>
                  <a:lnTo>
                    <a:pt x="2755" y="287"/>
                  </a:lnTo>
                  <a:lnTo>
                    <a:pt x="2755" y="287"/>
                  </a:lnTo>
                  <a:lnTo>
                    <a:pt x="2755" y="287"/>
                  </a:lnTo>
                  <a:lnTo>
                    <a:pt x="2755" y="287"/>
                  </a:lnTo>
                  <a:lnTo>
                    <a:pt x="2755" y="287"/>
                  </a:lnTo>
                  <a:lnTo>
                    <a:pt x="2755" y="287"/>
                  </a:lnTo>
                  <a:lnTo>
                    <a:pt x="2487" y="153"/>
                  </a:lnTo>
                  <a:lnTo>
                    <a:pt x="22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6"/>
            <p:cNvSpPr/>
            <p:nvPr/>
          </p:nvSpPr>
          <p:spPr>
            <a:xfrm>
              <a:off x="929575" y="692638"/>
              <a:ext cx="500" cy="25"/>
            </a:xfrm>
            <a:custGeom>
              <a:avLst/>
              <a:gdLst/>
              <a:ahLst/>
              <a:cxnLst/>
              <a:rect l="l" t="t" r="r" b="b"/>
              <a:pathLst>
                <a:path w="20" h="1" extrusionOk="0">
                  <a:moveTo>
                    <a:pt x="20" y="0"/>
                  </a:moveTo>
                  <a:lnTo>
                    <a:pt x="20" y="0"/>
                  </a:lnTo>
                  <a:lnTo>
                    <a:pt x="1" y="0"/>
                  </a:lnTo>
                  <a:lnTo>
                    <a:pt x="1" y="0"/>
                  </a:lnTo>
                  <a:lnTo>
                    <a:pt x="1" y="0"/>
                  </a:lnTo>
                  <a:lnTo>
                    <a:pt x="1" y="0"/>
                  </a:lnTo>
                  <a:lnTo>
                    <a:pt x="20" y="0"/>
                  </a:lnTo>
                  <a:lnTo>
                    <a:pt x="20" y="0"/>
                  </a:lnTo>
                  <a:lnTo>
                    <a:pt x="20" y="0"/>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6"/>
            <p:cNvSpPr/>
            <p:nvPr/>
          </p:nvSpPr>
          <p:spPr>
            <a:xfrm>
              <a:off x="929575" y="692638"/>
              <a:ext cx="500" cy="25"/>
            </a:xfrm>
            <a:custGeom>
              <a:avLst/>
              <a:gdLst/>
              <a:ahLst/>
              <a:cxnLst/>
              <a:rect l="l" t="t" r="r" b="b"/>
              <a:pathLst>
                <a:path w="20" h="1" fill="none" extrusionOk="0">
                  <a:moveTo>
                    <a:pt x="20" y="0"/>
                  </a:moveTo>
                  <a:lnTo>
                    <a:pt x="20" y="0"/>
                  </a:lnTo>
                  <a:lnTo>
                    <a:pt x="1" y="0"/>
                  </a:lnTo>
                  <a:lnTo>
                    <a:pt x="1" y="0"/>
                  </a:lnTo>
                  <a:lnTo>
                    <a:pt x="1" y="0"/>
                  </a:lnTo>
                  <a:lnTo>
                    <a:pt x="1" y="0"/>
                  </a:lnTo>
                  <a:lnTo>
                    <a:pt x="20" y="0"/>
                  </a:lnTo>
                  <a:lnTo>
                    <a:pt x="2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6"/>
            <p:cNvSpPr/>
            <p:nvPr/>
          </p:nvSpPr>
          <p:spPr>
            <a:xfrm>
              <a:off x="904725" y="692638"/>
              <a:ext cx="31575" cy="45925"/>
            </a:xfrm>
            <a:custGeom>
              <a:avLst/>
              <a:gdLst/>
              <a:ahLst/>
              <a:cxnLst/>
              <a:rect l="l" t="t" r="r" b="b"/>
              <a:pathLst>
                <a:path w="1263" h="1837" extrusionOk="0">
                  <a:moveTo>
                    <a:pt x="1109" y="1817"/>
                  </a:moveTo>
                  <a:lnTo>
                    <a:pt x="1109" y="1817"/>
                  </a:lnTo>
                  <a:lnTo>
                    <a:pt x="1262" y="1836"/>
                  </a:lnTo>
                  <a:lnTo>
                    <a:pt x="1262" y="1836"/>
                  </a:lnTo>
                  <a:lnTo>
                    <a:pt x="1262" y="1836"/>
                  </a:lnTo>
                  <a:lnTo>
                    <a:pt x="1109" y="1817"/>
                  </a:lnTo>
                  <a:close/>
                  <a:moveTo>
                    <a:pt x="230" y="1339"/>
                  </a:moveTo>
                  <a:lnTo>
                    <a:pt x="230" y="1339"/>
                  </a:lnTo>
                  <a:lnTo>
                    <a:pt x="230" y="1339"/>
                  </a:lnTo>
                  <a:lnTo>
                    <a:pt x="230" y="1339"/>
                  </a:lnTo>
                  <a:lnTo>
                    <a:pt x="230" y="1339"/>
                  </a:lnTo>
                  <a:close/>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6"/>
            <p:cNvSpPr/>
            <p:nvPr/>
          </p:nvSpPr>
          <p:spPr>
            <a:xfrm>
              <a:off x="932450" y="738063"/>
              <a:ext cx="3850" cy="500"/>
            </a:xfrm>
            <a:custGeom>
              <a:avLst/>
              <a:gdLst/>
              <a:ahLst/>
              <a:cxnLst/>
              <a:rect l="l" t="t" r="r" b="b"/>
              <a:pathLst>
                <a:path w="154" h="20" fill="none" extrusionOk="0">
                  <a:moveTo>
                    <a:pt x="0" y="0"/>
                  </a:moveTo>
                  <a:lnTo>
                    <a:pt x="0" y="0"/>
                  </a:lnTo>
                  <a:lnTo>
                    <a:pt x="153" y="19"/>
                  </a:lnTo>
                  <a:lnTo>
                    <a:pt x="153" y="19"/>
                  </a:lnTo>
                  <a:lnTo>
                    <a:pt x="153"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6"/>
            <p:cNvSpPr/>
            <p:nvPr/>
          </p:nvSpPr>
          <p:spPr>
            <a:xfrm>
              <a:off x="910450" y="726113"/>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6"/>
            <p:cNvSpPr/>
            <p:nvPr/>
          </p:nvSpPr>
          <p:spPr>
            <a:xfrm>
              <a:off x="904725" y="692638"/>
              <a:ext cx="24875" cy="21550"/>
            </a:xfrm>
            <a:custGeom>
              <a:avLst/>
              <a:gdLst/>
              <a:ahLst/>
              <a:cxnLst/>
              <a:rect l="l" t="t" r="r" b="b"/>
              <a:pathLst>
                <a:path w="995" h="862" fill="none" extrusionOk="0">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6"/>
            <p:cNvSpPr/>
            <p:nvPr/>
          </p:nvSpPr>
          <p:spPr>
            <a:xfrm>
              <a:off x="904725" y="692638"/>
              <a:ext cx="63600" cy="45925"/>
            </a:xfrm>
            <a:custGeom>
              <a:avLst/>
              <a:gdLst/>
              <a:ahLst/>
              <a:cxnLst/>
              <a:rect l="l" t="t" r="r" b="b"/>
              <a:pathLst>
                <a:path w="2544" h="1837" extrusionOk="0">
                  <a:moveTo>
                    <a:pt x="995" y="0"/>
                  </a:moveTo>
                  <a:lnTo>
                    <a:pt x="631" y="249"/>
                  </a:lnTo>
                  <a:lnTo>
                    <a:pt x="268" y="440"/>
                  </a:lnTo>
                  <a:lnTo>
                    <a:pt x="153" y="517"/>
                  </a:lnTo>
                  <a:lnTo>
                    <a:pt x="57" y="612"/>
                  </a:lnTo>
                  <a:lnTo>
                    <a:pt x="19" y="727"/>
                  </a:lnTo>
                  <a:lnTo>
                    <a:pt x="0" y="861"/>
                  </a:lnTo>
                  <a:lnTo>
                    <a:pt x="19" y="976"/>
                  </a:lnTo>
                  <a:lnTo>
                    <a:pt x="57" y="1110"/>
                  </a:lnTo>
                  <a:lnTo>
                    <a:pt x="115" y="1224"/>
                  </a:lnTo>
                  <a:lnTo>
                    <a:pt x="210" y="1339"/>
                  </a:lnTo>
                  <a:lnTo>
                    <a:pt x="230" y="1339"/>
                  </a:lnTo>
                  <a:lnTo>
                    <a:pt x="383" y="1492"/>
                  </a:lnTo>
                  <a:lnTo>
                    <a:pt x="593" y="1645"/>
                  </a:lnTo>
                  <a:lnTo>
                    <a:pt x="708" y="1703"/>
                  </a:lnTo>
                  <a:lnTo>
                    <a:pt x="842" y="1760"/>
                  </a:lnTo>
                  <a:lnTo>
                    <a:pt x="976" y="1798"/>
                  </a:lnTo>
                  <a:lnTo>
                    <a:pt x="1109" y="1817"/>
                  </a:lnTo>
                  <a:lnTo>
                    <a:pt x="1262" y="1836"/>
                  </a:lnTo>
                  <a:lnTo>
                    <a:pt x="1454" y="1817"/>
                  </a:lnTo>
                  <a:lnTo>
                    <a:pt x="1664" y="1779"/>
                  </a:lnTo>
                  <a:lnTo>
                    <a:pt x="1798" y="1722"/>
                  </a:lnTo>
                  <a:lnTo>
                    <a:pt x="1913" y="1683"/>
                  </a:lnTo>
                  <a:lnTo>
                    <a:pt x="2027" y="1607"/>
                  </a:lnTo>
                  <a:lnTo>
                    <a:pt x="2142" y="1530"/>
                  </a:lnTo>
                  <a:lnTo>
                    <a:pt x="2353" y="1358"/>
                  </a:lnTo>
                  <a:lnTo>
                    <a:pt x="2544" y="1148"/>
                  </a:lnTo>
                  <a:lnTo>
                    <a:pt x="2353" y="1110"/>
                  </a:lnTo>
                  <a:lnTo>
                    <a:pt x="2161" y="1071"/>
                  </a:lnTo>
                  <a:lnTo>
                    <a:pt x="1989" y="995"/>
                  </a:lnTo>
                  <a:lnTo>
                    <a:pt x="1798" y="899"/>
                  </a:lnTo>
                  <a:lnTo>
                    <a:pt x="1683" y="823"/>
                  </a:lnTo>
                  <a:lnTo>
                    <a:pt x="1549" y="727"/>
                  </a:lnTo>
                  <a:lnTo>
                    <a:pt x="1435" y="631"/>
                  </a:lnTo>
                  <a:lnTo>
                    <a:pt x="1339" y="517"/>
                  </a:lnTo>
                  <a:lnTo>
                    <a:pt x="1243" y="383"/>
                  </a:lnTo>
                  <a:lnTo>
                    <a:pt x="1167" y="268"/>
                  </a:lnTo>
                  <a:lnTo>
                    <a:pt x="1090" y="134"/>
                  </a:lnTo>
                  <a:lnTo>
                    <a:pt x="1014"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6"/>
            <p:cNvSpPr/>
            <p:nvPr/>
          </p:nvSpPr>
          <p:spPr>
            <a:xfrm>
              <a:off x="904725" y="692638"/>
              <a:ext cx="63600" cy="45925"/>
            </a:xfrm>
            <a:custGeom>
              <a:avLst/>
              <a:gdLst/>
              <a:ahLst/>
              <a:cxnLst/>
              <a:rect l="l" t="t" r="r" b="b"/>
              <a:pathLst>
                <a:path w="2544" h="1837" fill="none" extrusionOk="0">
                  <a:moveTo>
                    <a:pt x="1014" y="0"/>
                  </a:moveTo>
                  <a:lnTo>
                    <a:pt x="1014" y="0"/>
                  </a:lnTo>
                  <a:lnTo>
                    <a:pt x="995" y="0"/>
                  </a:lnTo>
                  <a:lnTo>
                    <a:pt x="995" y="0"/>
                  </a:lnTo>
                  <a:lnTo>
                    <a:pt x="631" y="249"/>
                  </a:lnTo>
                  <a:lnTo>
                    <a:pt x="268" y="440"/>
                  </a:lnTo>
                  <a:lnTo>
                    <a:pt x="268" y="440"/>
                  </a:lnTo>
                  <a:lnTo>
                    <a:pt x="153" y="517"/>
                  </a:lnTo>
                  <a:lnTo>
                    <a:pt x="57" y="612"/>
                  </a:lnTo>
                  <a:lnTo>
                    <a:pt x="19" y="727"/>
                  </a:lnTo>
                  <a:lnTo>
                    <a:pt x="0" y="861"/>
                  </a:lnTo>
                  <a:lnTo>
                    <a:pt x="0" y="861"/>
                  </a:lnTo>
                  <a:lnTo>
                    <a:pt x="19" y="976"/>
                  </a:lnTo>
                  <a:lnTo>
                    <a:pt x="57" y="1110"/>
                  </a:lnTo>
                  <a:lnTo>
                    <a:pt x="115" y="1224"/>
                  </a:lnTo>
                  <a:lnTo>
                    <a:pt x="210" y="1339"/>
                  </a:lnTo>
                  <a:lnTo>
                    <a:pt x="210" y="1339"/>
                  </a:lnTo>
                  <a:lnTo>
                    <a:pt x="230" y="1339"/>
                  </a:lnTo>
                  <a:lnTo>
                    <a:pt x="230" y="1339"/>
                  </a:lnTo>
                  <a:lnTo>
                    <a:pt x="230" y="1339"/>
                  </a:lnTo>
                  <a:lnTo>
                    <a:pt x="230" y="1339"/>
                  </a:lnTo>
                  <a:lnTo>
                    <a:pt x="383" y="1492"/>
                  </a:lnTo>
                  <a:lnTo>
                    <a:pt x="593" y="1645"/>
                  </a:lnTo>
                  <a:lnTo>
                    <a:pt x="708" y="1703"/>
                  </a:lnTo>
                  <a:lnTo>
                    <a:pt x="842" y="1760"/>
                  </a:lnTo>
                  <a:lnTo>
                    <a:pt x="976" y="1798"/>
                  </a:lnTo>
                  <a:lnTo>
                    <a:pt x="1109" y="1817"/>
                  </a:lnTo>
                  <a:lnTo>
                    <a:pt x="1109" y="1817"/>
                  </a:lnTo>
                  <a:lnTo>
                    <a:pt x="1262" y="1836"/>
                  </a:lnTo>
                  <a:lnTo>
                    <a:pt x="1262" y="1836"/>
                  </a:lnTo>
                  <a:lnTo>
                    <a:pt x="1454" y="1817"/>
                  </a:lnTo>
                  <a:lnTo>
                    <a:pt x="1664" y="1779"/>
                  </a:lnTo>
                  <a:lnTo>
                    <a:pt x="1664" y="1779"/>
                  </a:lnTo>
                  <a:lnTo>
                    <a:pt x="1798" y="1722"/>
                  </a:lnTo>
                  <a:lnTo>
                    <a:pt x="1913" y="1683"/>
                  </a:lnTo>
                  <a:lnTo>
                    <a:pt x="2027" y="1607"/>
                  </a:lnTo>
                  <a:lnTo>
                    <a:pt x="2142" y="1530"/>
                  </a:lnTo>
                  <a:lnTo>
                    <a:pt x="2353" y="1358"/>
                  </a:lnTo>
                  <a:lnTo>
                    <a:pt x="2544" y="1148"/>
                  </a:lnTo>
                  <a:lnTo>
                    <a:pt x="2544" y="1148"/>
                  </a:lnTo>
                  <a:lnTo>
                    <a:pt x="2353" y="1110"/>
                  </a:lnTo>
                  <a:lnTo>
                    <a:pt x="2161" y="1071"/>
                  </a:lnTo>
                  <a:lnTo>
                    <a:pt x="1989" y="995"/>
                  </a:lnTo>
                  <a:lnTo>
                    <a:pt x="1798" y="899"/>
                  </a:lnTo>
                  <a:lnTo>
                    <a:pt x="1798" y="899"/>
                  </a:lnTo>
                  <a:lnTo>
                    <a:pt x="1683" y="823"/>
                  </a:lnTo>
                  <a:lnTo>
                    <a:pt x="1549" y="727"/>
                  </a:lnTo>
                  <a:lnTo>
                    <a:pt x="1435" y="631"/>
                  </a:lnTo>
                  <a:lnTo>
                    <a:pt x="1339" y="517"/>
                  </a:lnTo>
                  <a:lnTo>
                    <a:pt x="1243" y="383"/>
                  </a:lnTo>
                  <a:lnTo>
                    <a:pt x="1167" y="268"/>
                  </a:lnTo>
                  <a:lnTo>
                    <a:pt x="1090" y="134"/>
                  </a:lnTo>
                  <a:lnTo>
                    <a:pt x="10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6"/>
            <p:cNvSpPr/>
            <p:nvPr/>
          </p:nvSpPr>
          <p:spPr>
            <a:xfrm>
              <a:off x="1002725" y="936488"/>
              <a:ext cx="71750" cy="112400"/>
            </a:xfrm>
            <a:custGeom>
              <a:avLst/>
              <a:gdLst/>
              <a:ahLst/>
              <a:cxnLst/>
              <a:rect l="l" t="t" r="r" b="b"/>
              <a:pathLst>
                <a:path w="2870" h="4496" extrusionOk="0">
                  <a:moveTo>
                    <a:pt x="2105" y="1"/>
                  </a:moveTo>
                  <a:lnTo>
                    <a:pt x="2086" y="20"/>
                  </a:lnTo>
                  <a:lnTo>
                    <a:pt x="2067" y="58"/>
                  </a:lnTo>
                  <a:lnTo>
                    <a:pt x="2028" y="135"/>
                  </a:lnTo>
                  <a:lnTo>
                    <a:pt x="2009" y="230"/>
                  </a:lnTo>
                  <a:lnTo>
                    <a:pt x="1990" y="345"/>
                  </a:lnTo>
                  <a:lnTo>
                    <a:pt x="1952" y="460"/>
                  </a:lnTo>
                  <a:lnTo>
                    <a:pt x="1875" y="594"/>
                  </a:lnTo>
                  <a:lnTo>
                    <a:pt x="1799" y="728"/>
                  </a:lnTo>
                  <a:lnTo>
                    <a:pt x="1703" y="842"/>
                  </a:lnTo>
                  <a:lnTo>
                    <a:pt x="1608" y="957"/>
                  </a:lnTo>
                  <a:lnTo>
                    <a:pt x="1359" y="1148"/>
                  </a:lnTo>
                  <a:lnTo>
                    <a:pt x="1110" y="1301"/>
                  </a:lnTo>
                  <a:lnTo>
                    <a:pt x="881" y="1474"/>
                  </a:lnTo>
                  <a:lnTo>
                    <a:pt x="651" y="1646"/>
                  </a:lnTo>
                  <a:lnTo>
                    <a:pt x="460" y="1818"/>
                  </a:lnTo>
                  <a:lnTo>
                    <a:pt x="288" y="2028"/>
                  </a:lnTo>
                  <a:lnTo>
                    <a:pt x="154" y="2258"/>
                  </a:lnTo>
                  <a:lnTo>
                    <a:pt x="97" y="2373"/>
                  </a:lnTo>
                  <a:lnTo>
                    <a:pt x="58" y="2506"/>
                  </a:lnTo>
                  <a:lnTo>
                    <a:pt x="20" y="2640"/>
                  </a:lnTo>
                  <a:lnTo>
                    <a:pt x="1" y="2774"/>
                  </a:lnTo>
                  <a:lnTo>
                    <a:pt x="1" y="2927"/>
                  </a:lnTo>
                  <a:lnTo>
                    <a:pt x="1" y="3080"/>
                  </a:lnTo>
                  <a:lnTo>
                    <a:pt x="39" y="3310"/>
                  </a:lnTo>
                  <a:lnTo>
                    <a:pt x="116" y="3539"/>
                  </a:lnTo>
                  <a:lnTo>
                    <a:pt x="231" y="3750"/>
                  </a:lnTo>
                  <a:lnTo>
                    <a:pt x="364" y="3941"/>
                  </a:lnTo>
                  <a:lnTo>
                    <a:pt x="517" y="4094"/>
                  </a:lnTo>
                  <a:lnTo>
                    <a:pt x="709" y="4247"/>
                  </a:lnTo>
                  <a:lnTo>
                    <a:pt x="919" y="4362"/>
                  </a:lnTo>
                  <a:lnTo>
                    <a:pt x="1149" y="4438"/>
                  </a:lnTo>
                  <a:lnTo>
                    <a:pt x="1321" y="4476"/>
                  </a:lnTo>
                  <a:lnTo>
                    <a:pt x="1493" y="4496"/>
                  </a:lnTo>
                  <a:lnTo>
                    <a:pt x="1646" y="4496"/>
                  </a:lnTo>
                  <a:lnTo>
                    <a:pt x="1818" y="4476"/>
                  </a:lnTo>
                  <a:lnTo>
                    <a:pt x="1952" y="4438"/>
                  </a:lnTo>
                  <a:lnTo>
                    <a:pt x="2105" y="4381"/>
                  </a:lnTo>
                  <a:lnTo>
                    <a:pt x="2239" y="4323"/>
                  </a:lnTo>
                  <a:lnTo>
                    <a:pt x="2354" y="4247"/>
                  </a:lnTo>
                  <a:lnTo>
                    <a:pt x="2468" y="4151"/>
                  </a:lnTo>
                  <a:lnTo>
                    <a:pt x="2564" y="4037"/>
                  </a:lnTo>
                  <a:lnTo>
                    <a:pt x="2660" y="3922"/>
                  </a:lnTo>
                  <a:lnTo>
                    <a:pt x="2717" y="3807"/>
                  </a:lnTo>
                  <a:lnTo>
                    <a:pt x="2774" y="3673"/>
                  </a:lnTo>
                  <a:lnTo>
                    <a:pt x="2832" y="3520"/>
                  </a:lnTo>
                  <a:lnTo>
                    <a:pt x="2851" y="3367"/>
                  </a:lnTo>
                  <a:lnTo>
                    <a:pt x="2870" y="3195"/>
                  </a:lnTo>
                  <a:lnTo>
                    <a:pt x="2870" y="3042"/>
                  </a:lnTo>
                  <a:lnTo>
                    <a:pt x="2851" y="2870"/>
                  </a:lnTo>
                  <a:lnTo>
                    <a:pt x="2813" y="2698"/>
                  </a:lnTo>
                  <a:lnTo>
                    <a:pt x="2793" y="2621"/>
                  </a:lnTo>
                  <a:lnTo>
                    <a:pt x="2755" y="2545"/>
                  </a:lnTo>
                  <a:lnTo>
                    <a:pt x="2679" y="2487"/>
                  </a:lnTo>
                  <a:lnTo>
                    <a:pt x="2621" y="2487"/>
                  </a:lnTo>
                  <a:lnTo>
                    <a:pt x="2545" y="2526"/>
                  </a:lnTo>
                  <a:lnTo>
                    <a:pt x="2487" y="2583"/>
                  </a:lnTo>
                  <a:lnTo>
                    <a:pt x="2334" y="2736"/>
                  </a:lnTo>
                  <a:lnTo>
                    <a:pt x="2258" y="2793"/>
                  </a:lnTo>
                  <a:lnTo>
                    <a:pt x="2181" y="2851"/>
                  </a:lnTo>
                  <a:lnTo>
                    <a:pt x="2296" y="2698"/>
                  </a:lnTo>
                  <a:lnTo>
                    <a:pt x="2392" y="2545"/>
                  </a:lnTo>
                  <a:lnTo>
                    <a:pt x="2468" y="2392"/>
                  </a:lnTo>
                  <a:lnTo>
                    <a:pt x="2526" y="2239"/>
                  </a:lnTo>
                  <a:lnTo>
                    <a:pt x="2583" y="2066"/>
                  </a:lnTo>
                  <a:lnTo>
                    <a:pt x="2621" y="1894"/>
                  </a:lnTo>
                  <a:lnTo>
                    <a:pt x="2640" y="1722"/>
                  </a:lnTo>
                  <a:lnTo>
                    <a:pt x="2660" y="1550"/>
                  </a:lnTo>
                  <a:lnTo>
                    <a:pt x="2660" y="1378"/>
                  </a:lnTo>
                  <a:lnTo>
                    <a:pt x="2640" y="1206"/>
                  </a:lnTo>
                  <a:lnTo>
                    <a:pt x="2621" y="1034"/>
                  </a:lnTo>
                  <a:lnTo>
                    <a:pt x="2583" y="862"/>
                  </a:lnTo>
                  <a:lnTo>
                    <a:pt x="2526" y="709"/>
                  </a:lnTo>
                  <a:lnTo>
                    <a:pt x="2468" y="536"/>
                  </a:lnTo>
                  <a:lnTo>
                    <a:pt x="2392" y="383"/>
                  </a:lnTo>
                  <a:lnTo>
                    <a:pt x="2296" y="230"/>
                  </a:lnTo>
                  <a:lnTo>
                    <a:pt x="2201" y="77"/>
                  </a:lnTo>
                  <a:lnTo>
                    <a:pt x="2143" y="20"/>
                  </a:lnTo>
                  <a:lnTo>
                    <a:pt x="2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6"/>
            <p:cNvSpPr/>
            <p:nvPr/>
          </p:nvSpPr>
          <p:spPr>
            <a:xfrm>
              <a:off x="1012300" y="958488"/>
              <a:ext cx="56450" cy="79400"/>
            </a:xfrm>
            <a:custGeom>
              <a:avLst/>
              <a:gdLst/>
              <a:ahLst/>
              <a:cxnLst/>
              <a:rect l="l" t="t" r="r" b="b"/>
              <a:pathLst>
                <a:path w="2258" h="3176" extrusionOk="0">
                  <a:moveTo>
                    <a:pt x="1703" y="1"/>
                  </a:moveTo>
                  <a:lnTo>
                    <a:pt x="1684" y="20"/>
                  </a:lnTo>
                  <a:lnTo>
                    <a:pt x="1665" y="58"/>
                  </a:lnTo>
                  <a:lnTo>
                    <a:pt x="1607" y="192"/>
                  </a:lnTo>
                  <a:lnTo>
                    <a:pt x="1531" y="345"/>
                  </a:lnTo>
                  <a:lnTo>
                    <a:pt x="1492" y="421"/>
                  </a:lnTo>
                  <a:lnTo>
                    <a:pt x="1435" y="498"/>
                  </a:lnTo>
                  <a:lnTo>
                    <a:pt x="1282" y="651"/>
                  </a:lnTo>
                  <a:lnTo>
                    <a:pt x="1091" y="804"/>
                  </a:lnTo>
                  <a:lnTo>
                    <a:pt x="899" y="938"/>
                  </a:lnTo>
                  <a:lnTo>
                    <a:pt x="708" y="1053"/>
                  </a:lnTo>
                  <a:lnTo>
                    <a:pt x="536" y="1148"/>
                  </a:lnTo>
                  <a:lnTo>
                    <a:pt x="402" y="1244"/>
                  </a:lnTo>
                  <a:lnTo>
                    <a:pt x="268" y="1378"/>
                  </a:lnTo>
                  <a:lnTo>
                    <a:pt x="173" y="1512"/>
                  </a:lnTo>
                  <a:lnTo>
                    <a:pt x="96" y="1665"/>
                  </a:lnTo>
                  <a:lnTo>
                    <a:pt x="39" y="1818"/>
                  </a:lnTo>
                  <a:lnTo>
                    <a:pt x="1" y="1990"/>
                  </a:lnTo>
                  <a:lnTo>
                    <a:pt x="1" y="2200"/>
                  </a:lnTo>
                  <a:lnTo>
                    <a:pt x="39" y="2353"/>
                  </a:lnTo>
                  <a:lnTo>
                    <a:pt x="96" y="2506"/>
                  </a:lnTo>
                  <a:lnTo>
                    <a:pt x="173" y="2640"/>
                  </a:lnTo>
                  <a:lnTo>
                    <a:pt x="268" y="2774"/>
                  </a:lnTo>
                  <a:lnTo>
                    <a:pt x="383" y="2889"/>
                  </a:lnTo>
                  <a:lnTo>
                    <a:pt x="498" y="3004"/>
                  </a:lnTo>
                  <a:lnTo>
                    <a:pt x="651" y="3080"/>
                  </a:lnTo>
                  <a:lnTo>
                    <a:pt x="804" y="3137"/>
                  </a:lnTo>
                  <a:lnTo>
                    <a:pt x="957" y="3176"/>
                  </a:lnTo>
                  <a:lnTo>
                    <a:pt x="1129" y="3176"/>
                  </a:lnTo>
                  <a:lnTo>
                    <a:pt x="1320" y="3157"/>
                  </a:lnTo>
                  <a:lnTo>
                    <a:pt x="1512" y="3118"/>
                  </a:lnTo>
                  <a:lnTo>
                    <a:pt x="1684" y="3042"/>
                  </a:lnTo>
                  <a:lnTo>
                    <a:pt x="1837" y="2946"/>
                  </a:lnTo>
                  <a:lnTo>
                    <a:pt x="1971" y="2831"/>
                  </a:lnTo>
                  <a:lnTo>
                    <a:pt x="2085" y="2697"/>
                  </a:lnTo>
                  <a:lnTo>
                    <a:pt x="2162" y="2544"/>
                  </a:lnTo>
                  <a:lnTo>
                    <a:pt x="2219" y="2391"/>
                  </a:lnTo>
                  <a:lnTo>
                    <a:pt x="2238" y="2296"/>
                  </a:lnTo>
                  <a:lnTo>
                    <a:pt x="2257" y="2200"/>
                  </a:lnTo>
                  <a:lnTo>
                    <a:pt x="2238" y="2105"/>
                  </a:lnTo>
                  <a:lnTo>
                    <a:pt x="2200" y="2009"/>
                  </a:lnTo>
                  <a:lnTo>
                    <a:pt x="2181" y="1990"/>
                  </a:lnTo>
                  <a:lnTo>
                    <a:pt x="2124" y="1990"/>
                  </a:lnTo>
                  <a:lnTo>
                    <a:pt x="2066" y="2047"/>
                  </a:lnTo>
                  <a:lnTo>
                    <a:pt x="1913" y="2162"/>
                  </a:lnTo>
                  <a:lnTo>
                    <a:pt x="1798" y="2238"/>
                  </a:lnTo>
                  <a:lnTo>
                    <a:pt x="1684" y="2296"/>
                  </a:lnTo>
                  <a:lnTo>
                    <a:pt x="1531" y="2334"/>
                  </a:lnTo>
                  <a:lnTo>
                    <a:pt x="1359" y="2353"/>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41" y="39"/>
                  </a:lnTo>
                  <a:lnTo>
                    <a:pt x="170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6"/>
            <p:cNvSpPr/>
            <p:nvPr/>
          </p:nvSpPr>
          <p:spPr>
            <a:xfrm>
              <a:off x="1012300" y="958488"/>
              <a:ext cx="56450" cy="79400"/>
            </a:xfrm>
            <a:custGeom>
              <a:avLst/>
              <a:gdLst/>
              <a:ahLst/>
              <a:cxnLst/>
              <a:rect l="l" t="t" r="r" b="b"/>
              <a:pathLst>
                <a:path w="2258" h="3176" fill="none" extrusionOk="0">
                  <a:moveTo>
                    <a:pt x="1703" y="1"/>
                  </a:moveTo>
                  <a:lnTo>
                    <a:pt x="1703" y="1"/>
                  </a:lnTo>
                  <a:lnTo>
                    <a:pt x="1684" y="20"/>
                  </a:lnTo>
                  <a:lnTo>
                    <a:pt x="1665" y="58"/>
                  </a:lnTo>
                  <a:lnTo>
                    <a:pt x="1607" y="192"/>
                  </a:lnTo>
                  <a:lnTo>
                    <a:pt x="1531" y="345"/>
                  </a:lnTo>
                  <a:lnTo>
                    <a:pt x="1492" y="421"/>
                  </a:lnTo>
                  <a:lnTo>
                    <a:pt x="1435" y="498"/>
                  </a:lnTo>
                  <a:lnTo>
                    <a:pt x="1435" y="498"/>
                  </a:lnTo>
                  <a:lnTo>
                    <a:pt x="1282" y="651"/>
                  </a:lnTo>
                  <a:lnTo>
                    <a:pt x="1091" y="804"/>
                  </a:lnTo>
                  <a:lnTo>
                    <a:pt x="899" y="938"/>
                  </a:lnTo>
                  <a:lnTo>
                    <a:pt x="708" y="1053"/>
                  </a:lnTo>
                  <a:lnTo>
                    <a:pt x="708" y="1053"/>
                  </a:lnTo>
                  <a:lnTo>
                    <a:pt x="536" y="1148"/>
                  </a:lnTo>
                  <a:lnTo>
                    <a:pt x="402" y="1244"/>
                  </a:lnTo>
                  <a:lnTo>
                    <a:pt x="268" y="1378"/>
                  </a:lnTo>
                  <a:lnTo>
                    <a:pt x="173" y="1512"/>
                  </a:lnTo>
                  <a:lnTo>
                    <a:pt x="96" y="1665"/>
                  </a:lnTo>
                  <a:lnTo>
                    <a:pt x="39" y="1818"/>
                  </a:lnTo>
                  <a:lnTo>
                    <a:pt x="1" y="1990"/>
                  </a:lnTo>
                  <a:lnTo>
                    <a:pt x="1" y="2200"/>
                  </a:lnTo>
                  <a:lnTo>
                    <a:pt x="1" y="2200"/>
                  </a:lnTo>
                  <a:lnTo>
                    <a:pt x="39" y="2353"/>
                  </a:lnTo>
                  <a:lnTo>
                    <a:pt x="96" y="2506"/>
                  </a:lnTo>
                  <a:lnTo>
                    <a:pt x="173" y="2640"/>
                  </a:lnTo>
                  <a:lnTo>
                    <a:pt x="268" y="2774"/>
                  </a:lnTo>
                  <a:lnTo>
                    <a:pt x="383" y="2889"/>
                  </a:lnTo>
                  <a:lnTo>
                    <a:pt x="498" y="3004"/>
                  </a:lnTo>
                  <a:lnTo>
                    <a:pt x="651" y="3080"/>
                  </a:lnTo>
                  <a:lnTo>
                    <a:pt x="804" y="3137"/>
                  </a:lnTo>
                  <a:lnTo>
                    <a:pt x="804" y="3137"/>
                  </a:lnTo>
                  <a:lnTo>
                    <a:pt x="957" y="3176"/>
                  </a:lnTo>
                  <a:lnTo>
                    <a:pt x="1129" y="3176"/>
                  </a:lnTo>
                  <a:lnTo>
                    <a:pt x="1129" y="3176"/>
                  </a:lnTo>
                  <a:lnTo>
                    <a:pt x="1320" y="3157"/>
                  </a:lnTo>
                  <a:lnTo>
                    <a:pt x="1512" y="3118"/>
                  </a:lnTo>
                  <a:lnTo>
                    <a:pt x="1684" y="3042"/>
                  </a:lnTo>
                  <a:lnTo>
                    <a:pt x="1837" y="2946"/>
                  </a:lnTo>
                  <a:lnTo>
                    <a:pt x="1971" y="2831"/>
                  </a:lnTo>
                  <a:lnTo>
                    <a:pt x="2085" y="2697"/>
                  </a:lnTo>
                  <a:lnTo>
                    <a:pt x="2162" y="2544"/>
                  </a:lnTo>
                  <a:lnTo>
                    <a:pt x="2219" y="2391"/>
                  </a:lnTo>
                  <a:lnTo>
                    <a:pt x="2219" y="2391"/>
                  </a:lnTo>
                  <a:lnTo>
                    <a:pt x="2238" y="2296"/>
                  </a:lnTo>
                  <a:lnTo>
                    <a:pt x="2257" y="2200"/>
                  </a:lnTo>
                  <a:lnTo>
                    <a:pt x="2238" y="2105"/>
                  </a:lnTo>
                  <a:lnTo>
                    <a:pt x="2200" y="2009"/>
                  </a:lnTo>
                  <a:lnTo>
                    <a:pt x="2200" y="2009"/>
                  </a:lnTo>
                  <a:lnTo>
                    <a:pt x="2181" y="1990"/>
                  </a:lnTo>
                  <a:lnTo>
                    <a:pt x="2162" y="1990"/>
                  </a:lnTo>
                  <a:lnTo>
                    <a:pt x="2162" y="1990"/>
                  </a:lnTo>
                  <a:lnTo>
                    <a:pt x="2124" y="1990"/>
                  </a:lnTo>
                  <a:lnTo>
                    <a:pt x="2066" y="2047"/>
                  </a:lnTo>
                  <a:lnTo>
                    <a:pt x="1913" y="2162"/>
                  </a:lnTo>
                  <a:lnTo>
                    <a:pt x="1913" y="2162"/>
                  </a:lnTo>
                  <a:lnTo>
                    <a:pt x="1798" y="2238"/>
                  </a:lnTo>
                  <a:lnTo>
                    <a:pt x="1684" y="2296"/>
                  </a:lnTo>
                  <a:lnTo>
                    <a:pt x="1531" y="2334"/>
                  </a:lnTo>
                  <a:lnTo>
                    <a:pt x="1359" y="2353"/>
                  </a:lnTo>
                  <a:lnTo>
                    <a:pt x="1359" y="2353"/>
                  </a:lnTo>
                  <a:lnTo>
                    <a:pt x="1301" y="2334"/>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79" y="135"/>
                  </a:lnTo>
                  <a:lnTo>
                    <a:pt x="1741" y="39"/>
                  </a:lnTo>
                  <a:lnTo>
                    <a:pt x="17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6"/>
            <p:cNvSpPr/>
            <p:nvPr/>
          </p:nvSpPr>
          <p:spPr>
            <a:xfrm>
              <a:off x="586725" y="933138"/>
              <a:ext cx="76550" cy="116225"/>
            </a:xfrm>
            <a:custGeom>
              <a:avLst/>
              <a:gdLst/>
              <a:ahLst/>
              <a:cxnLst/>
              <a:rect l="l" t="t" r="r" b="b"/>
              <a:pathLst>
                <a:path w="3062" h="4649" extrusionOk="0">
                  <a:moveTo>
                    <a:pt x="1149" y="1"/>
                  </a:moveTo>
                  <a:lnTo>
                    <a:pt x="1129" y="58"/>
                  </a:lnTo>
                  <a:lnTo>
                    <a:pt x="1149" y="135"/>
                  </a:lnTo>
                  <a:lnTo>
                    <a:pt x="1149" y="250"/>
                  </a:lnTo>
                  <a:lnTo>
                    <a:pt x="1168" y="364"/>
                  </a:lnTo>
                  <a:lnTo>
                    <a:pt x="1168" y="479"/>
                  </a:lnTo>
                  <a:lnTo>
                    <a:pt x="1149" y="651"/>
                  </a:lnTo>
                  <a:lnTo>
                    <a:pt x="1110" y="804"/>
                  </a:lnTo>
                  <a:lnTo>
                    <a:pt x="1053" y="938"/>
                  </a:lnTo>
                  <a:lnTo>
                    <a:pt x="996" y="1091"/>
                  </a:lnTo>
                  <a:lnTo>
                    <a:pt x="823" y="1359"/>
                  </a:lnTo>
                  <a:lnTo>
                    <a:pt x="632" y="1608"/>
                  </a:lnTo>
                  <a:lnTo>
                    <a:pt x="460" y="1837"/>
                  </a:lnTo>
                  <a:lnTo>
                    <a:pt x="288" y="2086"/>
                  </a:lnTo>
                  <a:lnTo>
                    <a:pt x="173" y="2334"/>
                  </a:lnTo>
                  <a:lnTo>
                    <a:pt x="77" y="2583"/>
                  </a:lnTo>
                  <a:lnTo>
                    <a:pt x="20" y="2851"/>
                  </a:lnTo>
                  <a:lnTo>
                    <a:pt x="1" y="2985"/>
                  </a:lnTo>
                  <a:lnTo>
                    <a:pt x="1" y="3119"/>
                  </a:lnTo>
                  <a:lnTo>
                    <a:pt x="20" y="3272"/>
                  </a:lnTo>
                  <a:lnTo>
                    <a:pt x="39" y="3405"/>
                  </a:lnTo>
                  <a:lnTo>
                    <a:pt x="97" y="3558"/>
                  </a:lnTo>
                  <a:lnTo>
                    <a:pt x="154" y="3711"/>
                  </a:lnTo>
                  <a:lnTo>
                    <a:pt x="269" y="3922"/>
                  </a:lnTo>
                  <a:lnTo>
                    <a:pt x="403" y="4113"/>
                  </a:lnTo>
                  <a:lnTo>
                    <a:pt x="575" y="4285"/>
                  </a:lnTo>
                  <a:lnTo>
                    <a:pt x="785" y="4419"/>
                  </a:lnTo>
                  <a:lnTo>
                    <a:pt x="996" y="4534"/>
                  </a:lnTo>
                  <a:lnTo>
                    <a:pt x="1225" y="4610"/>
                  </a:lnTo>
                  <a:lnTo>
                    <a:pt x="1474" y="4649"/>
                  </a:lnTo>
                  <a:lnTo>
                    <a:pt x="1722" y="4649"/>
                  </a:lnTo>
                  <a:lnTo>
                    <a:pt x="1895" y="4630"/>
                  </a:lnTo>
                  <a:lnTo>
                    <a:pt x="2067" y="4591"/>
                  </a:lnTo>
                  <a:lnTo>
                    <a:pt x="2239" y="4534"/>
                  </a:lnTo>
                  <a:lnTo>
                    <a:pt x="2373" y="4457"/>
                  </a:lnTo>
                  <a:lnTo>
                    <a:pt x="2507" y="4381"/>
                  </a:lnTo>
                  <a:lnTo>
                    <a:pt x="2640" y="4285"/>
                  </a:lnTo>
                  <a:lnTo>
                    <a:pt x="2736" y="4171"/>
                  </a:lnTo>
                  <a:lnTo>
                    <a:pt x="2832" y="4056"/>
                  </a:lnTo>
                  <a:lnTo>
                    <a:pt x="2908" y="3922"/>
                  </a:lnTo>
                  <a:lnTo>
                    <a:pt x="2985" y="3788"/>
                  </a:lnTo>
                  <a:lnTo>
                    <a:pt x="3023" y="3654"/>
                  </a:lnTo>
                  <a:lnTo>
                    <a:pt x="3042" y="3501"/>
                  </a:lnTo>
                  <a:lnTo>
                    <a:pt x="3061" y="3348"/>
                  </a:lnTo>
                  <a:lnTo>
                    <a:pt x="3061" y="3195"/>
                  </a:lnTo>
                  <a:lnTo>
                    <a:pt x="3023" y="3023"/>
                  </a:lnTo>
                  <a:lnTo>
                    <a:pt x="2985" y="2870"/>
                  </a:lnTo>
                  <a:lnTo>
                    <a:pt x="2927" y="2717"/>
                  </a:lnTo>
                  <a:lnTo>
                    <a:pt x="2851" y="2545"/>
                  </a:lnTo>
                  <a:lnTo>
                    <a:pt x="2755" y="2373"/>
                  </a:lnTo>
                  <a:lnTo>
                    <a:pt x="2717" y="2315"/>
                  </a:lnTo>
                  <a:lnTo>
                    <a:pt x="2660" y="2258"/>
                  </a:lnTo>
                  <a:lnTo>
                    <a:pt x="2564" y="2239"/>
                  </a:lnTo>
                  <a:lnTo>
                    <a:pt x="2545" y="2239"/>
                  </a:lnTo>
                  <a:lnTo>
                    <a:pt x="2507" y="2258"/>
                  </a:lnTo>
                  <a:lnTo>
                    <a:pt x="2449" y="2315"/>
                  </a:lnTo>
                  <a:lnTo>
                    <a:pt x="2392" y="2392"/>
                  </a:lnTo>
                  <a:lnTo>
                    <a:pt x="2315" y="2583"/>
                  </a:lnTo>
                  <a:lnTo>
                    <a:pt x="2258" y="2679"/>
                  </a:lnTo>
                  <a:lnTo>
                    <a:pt x="2201" y="2755"/>
                  </a:lnTo>
                  <a:lnTo>
                    <a:pt x="2258" y="2564"/>
                  </a:lnTo>
                  <a:lnTo>
                    <a:pt x="2296" y="2392"/>
                  </a:lnTo>
                  <a:lnTo>
                    <a:pt x="2315" y="2220"/>
                  </a:lnTo>
                  <a:lnTo>
                    <a:pt x="2334" y="2028"/>
                  </a:lnTo>
                  <a:lnTo>
                    <a:pt x="2315" y="1856"/>
                  </a:lnTo>
                  <a:lnTo>
                    <a:pt x="2296" y="1665"/>
                  </a:lnTo>
                  <a:lnTo>
                    <a:pt x="2277" y="1493"/>
                  </a:lnTo>
                  <a:lnTo>
                    <a:pt x="2220" y="1321"/>
                  </a:lnTo>
                  <a:lnTo>
                    <a:pt x="2162" y="1149"/>
                  </a:lnTo>
                  <a:lnTo>
                    <a:pt x="2105" y="996"/>
                  </a:lnTo>
                  <a:lnTo>
                    <a:pt x="2009" y="823"/>
                  </a:lnTo>
                  <a:lnTo>
                    <a:pt x="1914" y="670"/>
                  </a:lnTo>
                  <a:lnTo>
                    <a:pt x="1818" y="536"/>
                  </a:lnTo>
                  <a:lnTo>
                    <a:pt x="1703" y="383"/>
                  </a:lnTo>
                  <a:lnTo>
                    <a:pt x="1569" y="250"/>
                  </a:lnTo>
                  <a:lnTo>
                    <a:pt x="1435" y="135"/>
                  </a:lnTo>
                  <a:lnTo>
                    <a:pt x="1302" y="39"/>
                  </a:lnTo>
                  <a:lnTo>
                    <a:pt x="1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6"/>
            <p:cNvSpPr/>
            <p:nvPr/>
          </p:nvSpPr>
          <p:spPr>
            <a:xfrm>
              <a:off x="597250" y="954663"/>
              <a:ext cx="58375" cy="84175"/>
            </a:xfrm>
            <a:custGeom>
              <a:avLst/>
              <a:gdLst/>
              <a:ahLst/>
              <a:cxnLst/>
              <a:rect l="l" t="t" r="r" b="b"/>
              <a:pathLst>
                <a:path w="2335" h="3367" extrusionOk="0">
                  <a:moveTo>
                    <a:pt x="1034" y="1"/>
                  </a:moveTo>
                  <a:lnTo>
                    <a:pt x="1014" y="20"/>
                  </a:lnTo>
                  <a:lnTo>
                    <a:pt x="995" y="58"/>
                  </a:lnTo>
                  <a:lnTo>
                    <a:pt x="995" y="192"/>
                  </a:lnTo>
                  <a:lnTo>
                    <a:pt x="976" y="383"/>
                  </a:lnTo>
                  <a:lnTo>
                    <a:pt x="957" y="479"/>
                  </a:lnTo>
                  <a:lnTo>
                    <a:pt x="919" y="574"/>
                  </a:lnTo>
                  <a:lnTo>
                    <a:pt x="823" y="766"/>
                  </a:lnTo>
                  <a:lnTo>
                    <a:pt x="689" y="976"/>
                  </a:lnTo>
                  <a:lnTo>
                    <a:pt x="536" y="1167"/>
                  </a:lnTo>
                  <a:lnTo>
                    <a:pt x="402" y="1359"/>
                  </a:lnTo>
                  <a:lnTo>
                    <a:pt x="269" y="1493"/>
                  </a:lnTo>
                  <a:lnTo>
                    <a:pt x="173" y="1665"/>
                  </a:lnTo>
                  <a:lnTo>
                    <a:pt x="77" y="1818"/>
                  </a:lnTo>
                  <a:lnTo>
                    <a:pt x="20" y="1990"/>
                  </a:lnTo>
                  <a:lnTo>
                    <a:pt x="1" y="2162"/>
                  </a:lnTo>
                  <a:lnTo>
                    <a:pt x="1" y="2334"/>
                  </a:lnTo>
                  <a:lnTo>
                    <a:pt x="39" y="2525"/>
                  </a:lnTo>
                  <a:lnTo>
                    <a:pt x="96" y="2717"/>
                  </a:lnTo>
                  <a:lnTo>
                    <a:pt x="173" y="2850"/>
                  </a:lnTo>
                  <a:lnTo>
                    <a:pt x="269" y="2965"/>
                  </a:lnTo>
                  <a:lnTo>
                    <a:pt x="383" y="3080"/>
                  </a:lnTo>
                  <a:lnTo>
                    <a:pt x="517" y="3176"/>
                  </a:lnTo>
                  <a:lnTo>
                    <a:pt x="670" y="3252"/>
                  </a:lnTo>
                  <a:lnTo>
                    <a:pt x="823" y="3310"/>
                  </a:lnTo>
                  <a:lnTo>
                    <a:pt x="995" y="3348"/>
                  </a:lnTo>
                  <a:lnTo>
                    <a:pt x="1148"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15" y="2047"/>
                  </a:lnTo>
                  <a:lnTo>
                    <a:pt x="2296" y="1952"/>
                  </a:lnTo>
                  <a:lnTo>
                    <a:pt x="2258" y="1856"/>
                  </a:lnTo>
                  <a:lnTo>
                    <a:pt x="2181" y="1779"/>
                  </a:lnTo>
                  <a:lnTo>
                    <a:pt x="2162" y="1779"/>
                  </a:lnTo>
                  <a:lnTo>
                    <a:pt x="2105" y="1799"/>
                  </a:lnTo>
                  <a:lnTo>
                    <a:pt x="2066" y="1856"/>
                  </a:lnTo>
                  <a:lnTo>
                    <a:pt x="1952" y="2047"/>
                  </a:lnTo>
                  <a:lnTo>
                    <a:pt x="1856" y="2143"/>
                  </a:lnTo>
                  <a:lnTo>
                    <a:pt x="1760" y="2258"/>
                  </a:lnTo>
                  <a:lnTo>
                    <a:pt x="1607" y="2353"/>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072" y="20"/>
                  </a:lnTo>
                  <a:lnTo>
                    <a:pt x="103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6"/>
            <p:cNvSpPr/>
            <p:nvPr/>
          </p:nvSpPr>
          <p:spPr>
            <a:xfrm>
              <a:off x="597250" y="954663"/>
              <a:ext cx="58375" cy="84175"/>
            </a:xfrm>
            <a:custGeom>
              <a:avLst/>
              <a:gdLst/>
              <a:ahLst/>
              <a:cxnLst/>
              <a:rect l="l" t="t" r="r" b="b"/>
              <a:pathLst>
                <a:path w="2335" h="3367" fill="none" extrusionOk="0">
                  <a:moveTo>
                    <a:pt x="1034" y="1"/>
                  </a:moveTo>
                  <a:lnTo>
                    <a:pt x="1034" y="1"/>
                  </a:lnTo>
                  <a:lnTo>
                    <a:pt x="1014" y="20"/>
                  </a:lnTo>
                  <a:lnTo>
                    <a:pt x="995" y="58"/>
                  </a:lnTo>
                  <a:lnTo>
                    <a:pt x="995" y="192"/>
                  </a:lnTo>
                  <a:lnTo>
                    <a:pt x="976" y="383"/>
                  </a:lnTo>
                  <a:lnTo>
                    <a:pt x="957" y="479"/>
                  </a:lnTo>
                  <a:lnTo>
                    <a:pt x="919" y="574"/>
                  </a:lnTo>
                  <a:lnTo>
                    <a:pt x="919" y="574"/>
                  </a:lnTo>
                  <a:lnTo>
                    <a:pt x="823" y="766"/>
                  </a:lnTo>
                  <a:lnTo>
                    <a:pt x="689" y="976"/>
                  </a:lnTo>
                  <a:lnTo>
                    <a:pt x="536" y="1167"/>
                  </a:lnTo>
                  <a:lnTo>
                    <a:pt x="402" y="1359"/>
                  </a:lnTo>
                  <a:lnTo>
                    <a:pt x="402" y="1359"/>
                  </a:lnTo>
                  <a:lnTo>
                    <a:pt x="269" y="1493"/>
                  </a:lnTo>
                  <a:lnTo>
                    <a:pt x="173" y="1665"/>
                  </a:lnTo>
                  <a:lnTo>
                    <a:pt x="77" y="1818"/>
                  </a:lnTo>
                  <a:lnTo>
                    <a:pt x="20" y="1990"/>
                  </a:lnTo>
                  <a:lnTo>
                    <a:pt x="1" y="2162"/>
                  </a:lnTo>
                  <a:lnTo>
                    <a:pt x="1" y="2334"/>
                  </a:lnTo>
                  <a:lnTo>
                    <a:pt x="39" y="2525"/>
                  </a:lnTo>
                  <a:lnTo>
                    <a:pt x="96" y="2717"/>
                  </a:lnTo>
                  <a:lnTo>
                    <a:pt x="96" y="2717"/>
                  </a:lnTo>
                  <a:lnTo>
                    <a:pt x="173" y="2850"/>
                  </a:lnTo>
                  <a:lnTo>
                    <a:pt x="269" y="2965"/>
                  </a:lnTo>
                  <a:lnTo>
                    <a:pt x="383" y="3080"/>
                  </a:lnTo>
                  <a:lnTo>
                    <a:pt x="517" y="3176"/>
                  </a:lnTo>
                  <a:lnTo>
                    <a:pt x="670" y="3252"/>
                  </a:lnTo>
                  <a:lnTo>
                    <a:pt x="823" y="3310"/>
                  </a:lnTo>
                  <a:lnTo>
                    <a:pt x="995" y="3348"/>
                  </a:lnTo>
                  <a:lnTo>
                    <a:pt x="1148" y="3367"/>
                  </a:lnTo>
                  <a:lnTo>
                    <a:pt x="1148" y="3367"/>
                  </a:lnTo>
                  <a:lnTo>
                    <a:pt x="1206"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34" y="2143"/>
                  </a:lnTo>
                  <a:lnTo>
                    <a:pt x="2315" y="2047"/>
                  </a:lnTo>
                  <a:lnTo>
                    <a:pt x="2296" y="1952"/>
                  </a:lnTo>
                  <a:lnTo>
                    <a:pt x="2258" y="1856"/>
                  </a:lnTo>
                  <a:lnTo>
                    <a:pt x="2181" y="1779"/>
                  </a:lnTo>
                  <a:lnTo>
                    <a:pt x="2181" y="1779"/>
                  </a:lnTo>
                  <a:lnTo>
                    <a:pt x="2162" y="1779"/>
                  </a:lnTo>
                  <a:lnTo>
                    <a:pt x="2162" y="1779"/>
                  </a:lnTo>
                  <a:lnTo>
                    <a:pt x="2105" y="1799"/>
                  </a:lnTo>
                  <a:lnTo>
                    <a:pt x="2066" y="1856"/>
                  </a:lnTo>
                  <a:lnTo>
                    <a:pt x="1952" y="2047"/>
                  </a:lnTo>
                  <a:lnTo>
                    <a:pt x="1856" y="2143"/>
                  </a:lnTo>
                  <a:lnTo>
                    <a:pt x="1760" y="2258"/>
                  </a:lnTo>
                  <a:lnTo>
                    <a:pt x="1607" y="2353"/>
                  </a:lnTo>
                  <a:lnTo>
                    <a:pt x="1416" y="2430"/>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148" y="96"/>
                  </a:lnTo>
                  <a:lnTo>
                    <a:pt x="1072" y="20"/>
                  </a:lnTo>
                  <a:lnTo>
                    <a:pt x="10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6"/>
            <p:cNvSpPr/>
            <p:nvPr/>
          </p:nvSpPr>
          <p:spPr>
            <a:xfrm>
              <a:off x="516450" y="753838"/>
              <a:ext cx="72700" cy="108100"/>
            </a:xfrm>
            <a:custGeom>
              <a:avLst/>
              <a:gdLst/>
              <a:ahLst/>
              <a:cxnLst/>
              <a:rect l="l" t="t" r="r" b="b"/>
              <a:pathLst>
                <a:path w="2908" h="4324" extrusionOk="0">
                  <a:moveTo>
                    <a:pt x="842" y="1"/>
                  </a:moveTo>
                  <a:lnTo>
                    <a:pt x="823" y="20"/>
                  </a:lnTo>
                  <a:lnTo>
                    <a:pt x="804" y="77"/>
                  </a:lnTo>
                  <a:lnTo>
                    <a:pt x="842" y="249"/>
                  </a:lnTo>
                  <a:lnTo>
                    <a:pt x="861" y="460"/>
                  </a:lnTo>
                  <a:lnTo>
                    <a:pt x="861" y="613"/>
                  </a:lnTo>
                  <a:lnTo>
                    <a:pt x="842" y="766"/>
                  </a:lnTo>
                  <a:lnTo>
                    <a:pt x="804" y="899"/>
                  </a:lnTo>
                  <a:lnTo>
                    <a:pt x="765" y="1052"/>
                  </a:lnTo>
                  <a:lnTo>
                    <a:pt x="632" y="1301"/>
                  </a:lnTo>
                  <a:lnTo>
                    <a:pt x="479" y="1569"/>
                  </a:lnTo>
                  <a:lnTo>
                    <a:pt x="326" y="1798"/>
                  </a:lnTo>
                  <a:lnTo>
                    <a:pt x="192" y="2028"/>
                  </a:lnTo>
                  <a:lnTo>
                    <a:pt x="96" y="2277"/>
                  </a:lnTo>
                  <a:lnTo>
                    <a:pt x="39" y="2525"/>
                  </a:lnTo>
                  <a:lnTo>
                    <a:pt x="0" y="2774"/>
                  </a:lnTo>
                  <a:lnTo>
                    <a:pt x="20" y="2908"/>
                  </a:lnTo>
                  <a:lnTo>
                    <a:pt x="20" y="3042"/>
                  </a:lnTo>
                  <a:lnTo>
                    <a:pt x="58" y="3176"/>
                  </a:lnTo>
                  <a:lnTo>
                    <a:pt x="96" y="3309"/>
                  </a:lnTo>
                  <a:lnTo>
                    <a:pt x="134" y="3443"/>
                  </a:lnTo>
                  <a:lnTo>
                    <a:pt x="211" y="3577"/>
                  </a:lnTo>
                  <a:lnTo>
                    <a:pt x="326" y="3768"/>
                  </a:lnTo>
                  <a:lnTo>
                    <a:pt x="479" y="3941"/>
                  </a:lnTo>
                  <a:lnTo>
                    <a:pt x="670" y="4074"/>
                  </a:lnTo>
                  <a:lnTo>
                    <a:pt x="861" y="4189"/>
                  </a:lnTo>
                  <a:lnTo>
                    <a:pt x="1071" y="4266"/>
                  </a:lnTo>
                  <a:lnTo>
                    <a:pt x="1301" y="4323"/>
                  </a:lnTo>
                  <a:lnTo>
                    <a:pt x="1760" y="4323"/>
                  </a:lnTo>
                  <a:lnTo>
                    <a:pt x="1932" y="4285"/>
                  </a:lnTo>
                  <a:lnTo>
                    <a:pt x="2085" y="4227"/>
                  </a:lnTo>
                  <a:lnTo>
                    <a:pt x="2238" y="4151"/>
                  </a:lnTo>
                  <a:lnTo>
                    <a:pt x="2353" y="4074"/>
                  </a:lnTo>
                  <a:lnTo>
                    <a:pt x="2487" y="3979"/>
                  </a:lnTo>
                  <a:lnTo>
                    <a:pt x="2582" y="3883"/>
                  </a:lnTo>
                  <a:lnTo>
                    <a:pt x="2678" y="3768"/>
                  </a:lnTo>
                  <a:lnTo>
                    <a:pt x="2755" y="3654"/>
                  </a:lnTo>
                  <a:lnTo>
                    <a:pt x="2812" y="3520"/>
                  </a:lnTo>
                  <a:lnTo>
                    <a:pt x="2850" y="3386"/>
                  </a:lnTo>
                  <a:lnTo>
                    <a:pt x="2888" y="3252"/>
                  </a:lnTo>
                  <a:lnTo>
                    <a:pt x="2908" y="3118"/>
                  </a:lnTo>
                  <a:lnTo>
                    <a:pt x="2888" y="2965"/>
                  </a:lnTo>
                  <a:lnTo>
                    <a:pt x="2869" y="2831"/>
                  </a:lnTo>
                  <a:lnTo>
                    <a:pt x="2831" y="2678"/>
                  </a:lnTo>
                  <a:lnTo>
                    <a:pt x="2774" y="2525"/>
                  </a:lnTo>
                  <a:lnTo>
                    <a:pt x="2716" y="2391"/>
                  </a:lnTo>
                  <a:lnTo>
                    <a:pt x="2640" y="2238"/>
                  </a:lnTo>
                  <a:lnTo>
                    <a:pt x="2525" y="2085"/>
                  </a:lnTo>
                  <a:lnTo>
                    <a:pt x="2468" y="2047"/>
                  </a:lnTo>
                  <a:lnTo>
                    <a:pt x="2410" y="1990"/>
                  </a:lnTo>
                  <a:lnTo>
                    <a:pt x="2334" y="1971"/>
                  </a:lnTo>
                  <a:lnTo>
                    <a:pt x="2276" y="1990"/>
                  </a:lnTo>
                  <a:lnTo>
                    <a:pt x="2238" y="2047"/>
                  </a:lnTo>
                  <a:lnTo>
                    <a:pt x="2200" y="2143"/>
                  </a:lnTo>
                  <a:lnTo>
                    <a:pt x="2123" y="2315"/>
                  </a:lnTo>
                  <a:lnTo>
                    <a:pt x="2085" y="2410"/>
                  </a:lnTo>
                  <a:lnTo>
                    <a:pt x="2047" y="2487"/>
                  </a:lnTo>
                  <a:lnTo>
                    <a:pt x="2085" y="2315"/>
                  </a:lnTo>
                  <a:lnTo>
                    <a:pt x="2104" y="2143"/>
                  </a:lnTo>
                  <a:lnTo>
                    <a:pt x="2104" y="1971"/>
                  </a:lnTo>
                  <a:lnTo>
                    <a:pt x="2085" y="1818"/>
                  </a:lnTo>
                  <a:lnTo>
                    <a:pt x="2066" y="1645"/>
                  </a:lnTo>
                  <a:lnTo>
                    <a:pt x="2047" y="1473"/>
                  </a:lnTo>
                  <a:lnTo>
                    <a:pt x="1990" y="1320"/>
                  </a:lnTo>
                  <a:lnTo>
                    <a:pt x="1932" y="1148"/>
                  </a:lnTo>
                  <a:lnTo>
                    <a:pt x="1875" y="995"/>
                  </a:lnTo>
                  <a:lnTo>
                    <a:pt x="1779" y="861"/>
                  </a:lnTo>
                  <a:lnTo>
                    <a:pt x="1703" y="708"/>
                  </a:lnTo>
                  <a:lnTo>
                    <a:pt x="1588" y="574"/>
                  </a:lnTo>
                  <a:lnTo>
                    <a:pt x="1473" y="440"/>
                  </a:lnTo>
                  <a:lnTo>
                    <a:pt x="1358" y="326"/>
                  </a:lnTo>
                  <a:lnTo>
                    <a:pt x="1224" y="211"/>
                  </a:lnTo>
                  <a:lnTo>
                    <a:pt x="1091" y="115"/>
                  </a:lnTo>
                  <a:lnTo>
                    <a:pt x="957" y="39"/>
                  </a:ln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6"/>
            <p:cNvSpPr/>
            <p:nvPr/>
          </p:nvSpPr>
          <p:spPr>
            <a:xfrm>
              <a:off x="526500" y="773438"/>
              <a:ext cx="55000" cy="78925"/>
            </a:xfrm>
            <a:custGeom>
              <a:avLst/>
              <a:gdLst/>
              <a:ahLst/>
              <a:cxnLst/>
              <a:rect l="l" t="t" r="r" b="b"/>
              <a:pathLst>
                <a:path w="2200" h="3157" extrusionOk="0">
                  <a:moveTo>
                    <a:pt x="765" y="1"/>
                  </a:moveTo>
                  <a:lnTo>
                    <a:pt x="746" y="20"/>
                  </a:lnTo>
                  <a:lnTo>
                    <a:pt x="746" y="58"/>
                  </a:lnTo>
                  <a:lnTo>
                    <a:pt x="746" y="192"/>
                  </a:lnTo>
                  <a:lnTo>
                    <a:pt x="746" y="364"/>
                  </a:lnTo>
                  <a:lnTo>
                    <a:pt x="746" y="460"/>
                  </a:lnTo>
                  <a:lnTo>
                    <a:pt x="727" y="555"/>
                  </a:lnTo>
                  <a:lnTo>
                    <a:pt x="650" y="747"/>
                  </a:lnTo>
                  <a:lnTo>
                    <a:pt x="536" y="957"/>
                  </a:lnTo>
                  <a:lnTo>
                    <a:pt x="421" y="1148"/>
                  </a:lnTo>
                  <a:lnTo>
                    <a:pt x="287" y="1320"/>
                  </a:lnTo>
                  <a:lnTo>
                    <a:pt x="191" y="1473"/>
                  </a:lnTo>
                  <a:lnTo>
                    <a:pt x="115" y="1626"/>
                  </a:lnTo>
                  <a:lnTo>
                    <a:pt x="57" y="1799"/>
                  </a:lnTo>
                  <a:lnTo>
                    <a:pt x="0" y="1952"/>
                  </a:lnTo>
                  <a:lnTo>
                    <a:pt x="0" y="2124"/>
                  </a:lnTo>
                  <a:lnTo>
                    <a:pt x="19" y="2277"/>
                  </a:lnTo>
                  <a:lnTo>
                    <a:pt x="57" y="2449"/>
                  </a:lnTo>
                  <a:lnTo>
                    <a:pt x="134" y="2621"/>
                  </a:lnTo>
                  <a:lnTo>
                    <a:pt x="210" y="2736"/>
                  </a:lnTo>
                  <a:lnTo>
                    <a:pt x="306" y="2831"/>
                  </a:lnTo>
                  <a:lnTo>
                    <a:pt x="421" y="2927"/>
                  </a:lnTo>
                  <a:lnTo>
                    <a:pt x="536" y="3004"/>
                  </a:lnTo>
                  <a:lnTo>
                    <a:pt x="669" y="3061"/>
                  </a:lnTo>
                  <a:lnTo>
                    <a:pt x="803" y="3118"/>
                  </a:lnTo>
                  <a:lnTo>
                    <a:pt x="937" y="3137"/>
                  </a:lnTo>
                  <a:lnTo>
                    <a:pt x="1090" y="315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23" y="1722"/>
                  </a:lnTo>
                  <a:lnTo>
                    <a:pt x="2085" y="1646"/>
                  </a:lnTo>
                  <a:lnTo>
                    <a:pt x="2008" y="1569"/>
                  </a:lnTo>
                  <a:lnTo>
                    <a:pt x="1989" y="1569"/>
                  </a:lnTo>
                  <a:lnTo>
                    <a:pt x="1932" y="1588"/>
                  </a:lnTo>
                  <a:lnTo>
                    <a:pt x="1894" y="1646"/>
                  </a:lnTo>
                  <a:lnTo>
                    <a:pt x="1817" y="1837"/>
                  </a:lnTo>
                  <a:lnTo>
                    <a:pt x="1741" y="1932"/>
                  </a:lnTo>
                  <a:lnTo>
                    <a:pt x="1645" y="2047"/>
                  </a:lnTo>
                  <a:lnTo>
                    <a:pt x="1511" y="2143"/>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03" y="20"/>
                  </a:lnTo>
                  <a:lnTo>
                    <a:pt x="765"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6"/>
            <p:cNvSpPr/>
            <p:nvPr/>
          </p:nvSpPr>
          <p:spPr>
            <a:xfrm>
              <a:off x="526500" y="773438"/>
              <a:ext cx="55000" cy="78925"/>
            </a:xfrm>
            <a:custGeom>
              <a:avLst/>
              <a:gdLst/>
              <a:ahLst/>
              <a:cxnLst/>
              <a:rect l="l" t="t" r="r" b="b"/>
              <a:pathLst>
                <a:path w="2200" h="3157" fill="none" extrusionOk="0">
                  <a:moveTo>
                    <a:pt x="765" y="1"/>
                  </a:moveTo>
                  <a:lnTo>
                    <a:pt x="765" y="1"/>
                  </a:lnTo>
                  <a:lnTo>
                    <a:pt x="746" y="20"/>
                  </a:lnTo>
                  <a:lnTo>
                    <a:pt x="746" y="58"/>
                  </a:lnTo>
                  <a:lnTo>
                    <a:pt x="746" y="192"/>
                  </a:lnTo>
                  <a:lnTo>
                    <a:pt x="746" y="364"/>
                  </a:lnTo>
                  <a:lnTo>
                    <a:pt x="746" y="460"/>
                  </a:lnTo>
                  <a:lnTo>
                    <a:pt x="727" y="555"/>
                  </a:lnTo>
                  <a:lnTo>
                    <a:pt x="727" y="555"/>
                  </a:lnTo>
                  <a:lnTo>
                    <a:pt x="650" y="747"/>
                  </a:lnTo>
                  <a:lnTo>
                    <a:pt x="536" y="957"/>
                  </a:lnTo>
                  <a:lnTo>
                    <a:pt x="421" y="1148"/>
                  </a:lnTo>
                  <a:lnTo>
                    <a:pt x="287" y="1320"/>
                  </a:lnTo>
                  <a:lnTo>
                    <a:pt x="287" y="1320"/>
                  </a:lnTo>
                  <a:lnTo>
                    <a:pt x="191" y="1473"/>
                  </a:lnTo>
                  <a:lnTo>
                    <a:pt x="115" y="1626"/>
                  </a:lnTo>
                  <a:lnTo>
                    <a:pt x="57" y="1799"/>
                  </a:lnTo>
                  <a:lnTo>
                    <a:pt x="0" y="1952"/>
                  </a:lnTo>
                  <a:lnTo>
                    <a:pt x="0" y="2124"/>
                  </a:lnTo>
                  <a:lnTo>
                    <a:pt x="19" y="2277"/>
                  </a:lnTo>
                  <a:lnTo>
                    <a:pt x="57" y="2449"/>
                  </a:lnTo>
                  <a:lnTo>
                    <a:pt x="134" y="2621"/>
                  </a:lnTo>
                  <a:lnTo>
                    <a:pt x="134" y="2621"/>
                  </a:lnTo>
                  <a:lnTo>
                    <a:pt x="210" y="2736"/>
                  </a:lnTo>
                  <a:lnTo>
                    <a:pt x="306" y="2831"/>
                  </a:lnTo>
                  <a:lnTo>
                    <a:pt x="421" y="2927"/>
                  </a:lnTo>
                  <a:lnTo>
                    <a:pt x="536" y="3004"/>
                  </a:lnTo>
                  <a:lnTo>
                    <a:pt x="669" y="3061"/>
                  </a:lnTo>
                  <a:lnTo>
                    <a:pt x="803" y="3118"/>
                  </a:lnTo>
                  <a:lnTo>
                    <a:pt x="937" y="3137"/>
                  </a:lnTo>
                  <a:lnTo>
                    <a:pt x="1090" y="3157"/>
                  </a:lnTo>
                  <a:lnTo>
                    <a:pt x="1090" y="3157"/>
                  </a:lnTo>
                  <a:lnTo>
                    <a:pt x="1224" y="313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80" y="1894"/>
                  </a:lnTo>
                  <a:lnTo>
                    <a:pt x="2123" y="1722"/>
                  </a:lnTo>
                  <a:lnTo>
                    <a:pt x="2085" y="1646"/>
                  </a:lnTo>
                  <a:lnTo>
                    <a:pt x="2008" y="1569"/>
                  </a:lnTo>
                  <a:lnTo>
                    <a:pt x="2008" y="1569"/>
                  </a:lnTo>
                  <a:lnTo>
                    <a:pt x="1989" y="1569"/>
                  </a:lnTo>
                  <a:lnTo>
                    <a:pt x="1989" y="1569"/>
                  </a:lnTo>
                  <a:lnTo>
                    <a:pt x="1932" y="1588"/>
                  </a:lnTo>
                  <a:lnTo>
                    <a:pt x="1894" y="1646"/>
                  </a:lnTo>
                  <a:lnTo>
                    <a:pt x="1817" y="1837"/>
                  </a:lnTo>
                  <a:lnTo>
                    <a:pt x="1741" y="1932"/>
                  </a:lnTo>
                  <a:lnTo>
                    <a:pt x="1645" y="2047"/>
                  </a:lnTo>
                  <a:lnTo>
                    <a:pt x="1511" y="2143"/>
                  </a:lnTo>
                  <a:lnTo>
                    <a:pt x="1339" y="2238"/>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80" y="77"/>
                  </a:lnTo>
                  <a:lnTo>
                    <a:pt x="803" y="20"/>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6"/>
            <p:cNvSpPr/>
            <p:nvPr/>
          </p:nvSpPr>
          <p:spPr>
            <a:xfrm>
              <a:off x="1026175" y="698838"/>
              <a:ext cx="66475" cy="104750"/>
            </a:xfrm>
            <a:custGeom>
              <a:avLst/>
              <a:gdLst/>
              <a:ahLst/>
              <a:cxnLst/>
              <a:rect l="l" t="t" r="r" b="b"/>
              <a:pathLst>
                <a:path w="2659" h="4190" extrusionOk="0">
                  <a:moveTo>
                    <a:pt x="2008" y="1"/>
                  </a:moveTo>
                  <a:lnTo>
                    <a:pt x="1989" y="20"/>
                  </a:lnTo>
                  <a:lnTo>
                    <a:pt x="1951" y="58"/>
                  </a:lnTo>
                  <a:lnTo>
                    <a:pt x="1913" y="211"/>
                  </a:lnTo>
                  <a:lnTo>
                    <a:pt x="1855" y="422"/>
                  </a:lnTo>
                  <a:lnTo>
                    <a:pt x="1779" y="556"/>
                  </a:lnTo>
                  <a:lnTo>
                    <a:pt x="1702" y="670"/>
                  </a:lnTo>
                  <a:lnTo>
                    <a:pt x="1626" y="785"/>
                  </a:lnTo>
                  <a:lnTo>
                    <a:pt x="1511" y="881"/>
                  </a:lnTo>
                  <a:lnTo>
                    <a:pt x="1301" y="1053"/>
                  </a:lnTo>
                  <a:lnTo>
                    <a:pt x="1052" y="1206"/>
                  </a:lnTo>
                  <a:lnTo>
                    <a:pt x="823" y="1359"/>
                  </a:lnTo>
                  <a:lnTo>
                    <a:pt x="612" y="1512"/>
                  </a:lnTo>
                  <a:lnTo>
                    <a:pt x="440" y="1684"/>
                  </a:lnTo>
                  <a:lnTo>
                    <a:pt x="268" y="1875"/>
                  </a:lnTo>
                  <a:lnTo>
                    <a:pt x="153" y="2086"/>
                  </a:lnTo>
                  <a:lnTo>
                    <a:pt x="58" y="2315"/>
                  </a:lnTo>
                  <a:lnTo>
                    <a:pt x="19" y="2449"/>
                  </a:lnTo>
                  <a:lnTo>
                    <a:pt x="0" y="2564"/>
                  </a:lnTo>
                  <a:lnTo>
                    <a:pt x="0" y="2717"/>
                  </a:lnTo>
                  <a:lnTo>
                    <a:pt x="0" y="2851"/>
                  </a:lnTo>
                  <a:lnTo>
                    <a:pt x="19" y="3080"/>
                  </a:lnTo>
                  <a:lnTo>
                    <a:pt x="96" y="3291"/>
                  </a:lnTo>
                  <a:lnTo>
                    <a:pt x="191" y="3482"/>
                  </a:lnTo>
                  <a:lnTo>
                    <a:pt x="325" y="3654"/>
                  </a:lnTo>
                  <a:lnTo>
                    <a:pt x="459" y="3807"/>
                  </a:lnTo>
                  <a:lnTo>
                    <a:pt x="650" y="3941"/>
                  </a:lnTo>
                  <a:lnTo>
                    <a:pt x="842" y="4056"/>
                  </a:lnTo>
                  <a:lnTo>
                    <a:pt x="1052" y="4132"/>
                  </a:lnTo>
                  <a:lnTo>
                    <a:pt x="1205" y="4171"/>
                  </a:lnTo>
                  <a:lnTo>
                    <a:pt x="1358" y="4190"/>
                  </a:lnTo>
                  <a:lnTo>
                    <a:pt x="1511" y="4190"/>
                  </a:lnTo>
                  <a:lnTo>
                    <a:pt x="1664" y="4171"/>
                  </a:lnTo>
                  <a:lnTo>
                    <a:pt x="1798" y="4151"/>
                  </a:lnTo>
                  <a:lnTo>
                    <a:pt x="1932" y="4094"/>
                  </a:lnTo>
                  <a:lnTo>
                    <a:pt x="2066" y="4037"/>
                  </a:lnTo>
                  <a:lnTo>
                    <a:pt x="2181" y="3960"/>
                  </a:lnTo>
                  <a:lnTo>
                    <a:pt x="2276" y="3884"/>
                  </a:lnTo>
                  <a:lnTo>
                    <a:pt x="2372" y="3788"/>
                  </a:lnTo>
                  <a:lnTo>
                    <a:pt x="2468" y="3673"/>
                  </a:lnTo>
                  <a:lnTo>
                    <a:pt x="2525" y="3558"/>
                  </a:lnTo>
                  <a:lnTo>
                    <a:pt x="2582" y="3425"/>
                  </a:lnTo>
                  <a:lnTo>
                    <a:pt x="2621" y="3291"/>
                  </a:lnTo>
                  <a:lnTo>
                    <a:pt x="2659" y="3157"/>
                  </a:lnTo>
                  <a:lnTo>
                    <a:pt x="2659" y="3004"/>
                  </a:lnTo>
                  <a:lnTo>
                    <a:pt x="2659" y="2851"/>
                  </a:lnTo>
                  <a:lnTo>
                    <a:pt x="2659" y="2679"/>
                  </a:lnTo>
                  <a:lnTo>
                    <a:pt x="2621" y="2526"/>
                  </a:lnTo>
                  <a:lnTo>
                    <a:pt x="2601" y="2449"/>
                  </a:lnTo>
                  <a:lnTo>
                    <a:pt x="2563" y="2392"/>
                  </a:lnTo>
                  <a:lnTo>
                    <a:pt x="2506" y="2334"/>
                  </a:lnTo>
                  <a:lnTo>
                    <a:pt x="2448" y="2334"/>
                  </a:lnTo>
                  <a:lnTo>
                    <a:pt x="2391" y="2373"/>
                  </a:lnTo>
                  <a:lnTo>
                    <a:pt x="2314" y="2411"/>
                  </a:lnTo>
                  <a:lnTo>
                    <a:pt x="2181" y="2564"/>
                  </a:lnTo>
                  <a:lnTo>
                    <a:pt x="2104" y="2621"/>
                  </a:lnTo>
                  <a:lnTo>
                    <a:pt x="2047" y="2660"/>
                  </a:lnTo>
                  <a:lnTo>
                    <a:pt x="2142" y="2526"/>
                  </a:lnTo>
                  <a:lnTo>
                    <a:pt x="2219" y="2392"/>
                  </a:lnTo>
                  <a:lnTo>
                    <a:pt x="2295" y="2239"/>
                  </a:lnTo>
                  <a:lnTo>
                    <a:pt x="2353" y="2086"/>
                  </a:lnTo>
                  <a:lnTo>
                    <a:pt x="2410" y="1933"/>
                  </a:lnTo>
                  <a:lnTo>
                    <a:pt x="2448" y="1780"/>
                  </a:lnTo>
                  <a:lnTo>
                    <a:pt x="2487" y="1627"/>
                  </a:lnTo>
                  <a:lnTo>
                    <a:pt x="2487" y="1455"/>
                  </a:lnTo>
                  <a:lnTo>
                    <a:pt x="2487" y="1302"/>
                  </a:lnTo>
                  <a:lnTo>
                    <a:pt x="2487" y="1129"/>
                  </a:lnTo>
                  <a:lnTo>
                    <a:pt x="2468" y="976"/>
                  </a:lnTo>
                  <a:lnTo>
                    <a:pt x="2429" y="823"/>
                  </a:lnTo>
                  <a:lnTo>
                    <a:pt x="2391" y="651"/>
                  </a:lnTo>
                  <a:lnTo>
                    <a:pt x="2334" y="498"/>
                  </a:lnTo>
                  <a:lnTo>
                    <a:pt x="2257" y="364"/>
                  </a:lnTo>
                  <a:lnTo>
                    <a:pt x="2181" y="211"/>
                  </a:lnTo>
                  <a:lnTo>
                    <a:pt x="2085" y="77"/>
                  </a:lnTo>
                  <a:lnTo>
                    <a:pt x="2028" y="20"/>
                  </a:lnTo>
                  <a:lnTo>
                    <a:pt x="2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6"/>
            <p:cNvSpPr/>
            <p:nvPr/>
          </p:nvSpPr>
          <p:spPr>
            <a:xfrm>
              <a:off x="1035250" y="719413"/>
              <a:ext cx="52150" cy="74150"/>
            </a:xfrm>
            <a:custGeom>
              <a:avLst/>
              <a:gdLst/>
              <a:ahLst/>
              <a:cxnLst/>
              <a:rect l="l" t="t" r="r" b="b"/>
              <a:pathLst>
                <a:path w="2086" h="2966" extrusionOk="0">
                  <a:moveTo>
                    <a:pt x="1607" y="0"/>
                  </a:moveTo>
                  <a:lnTo>
                    <a:pt x="1588" y="20"/>
                  </a:lnTo>
                  <a:lnTo>
                    <a:pt x="1569" y="58"/>
                  </a:lnTo>
                  <a:lnTo>
                    <a:pt x="1512" y="173"/>
                  </a:lnTo>
                  <a:lnTo>
                    <a:pt x="1454" y="326"/>
                  </a:lnTo>
                  <a:lnTo>
                    <a:pt x="1397" y="383"/>
                  </a:lnTo>
                  <a:lnTo>
                    <a:pt x="1359" y="459"/>
                  </a:lnTo>
                  <a:lnTo>
                    <a:pt x="1206" y="593"/>
                  </a:lnTo>
                  <a:lnTo>
                    <a:pt x="1014" y="727"/>
                  </a:lnTo>
                  <a:lnTo>
                    <a:pt x="842" y="861"/>
                  </a:lnTo>
                  <a:lnTo>
                    <a:pt x="651" y="957"/>
                  </a:lnTo>
                  <a:lnTo>
                    <a:pt x="517" y="1052"/>
                  </a:lnTo>
                  <a:lnTo>
                    <a:pt x="364" y="1148"/>
                  </a:lnTo>
                  <a:lnTo>
                    <a:pt x="249" y="1263"/>
                  </a:lnTo>
                  <a:lnTo>
                    <a:pt x="154" y="1397"/>
                  </a:lnTo>
                  <a:lnTo>
                    <a:pt x="77" y="1531"/>
                  </a:lnTo>
                  <a:lnTo>
                    <a:pt x="20" y="1684"/>
                  </a:lnTo>
                  <a:lnTo>
                    <a:pt x="1" y="1837"/>
                  </a:lnTo>
                  <a:lnTo>
                    <a:pt x="1" y="2028"/>
                  </a:lnTo>
                  <a:lnTo>
                    <a:pt x="20" y="2181"/>
                  </a:lnTo>
                  <a:lnTo>
                    <a:pt x="58" y="2315"/>
                  </a:lnTo>
                  <a:lnTo>
                    <a:pt x="134" y="2449"/>
                  </a:lnTo>
                  <a:lnTo>
                    <a:pt x="230" y="2582"/>
                  </a:lnTo>
                  <a:lnTo>
                    <a:pt x="326" y="2678"/>
                  </a:lnTo>
                  <a:lnTo>
                    <a:pt x="441" y="2774"/>
                  </a:lnTo>
                  <a:lnTo>
                    <a:pt x="574" y="2869"/>
                  </a:lnTo>
                  <a:lnTo>
                    <a:pt x="727" y="2927"/>
                  </a:lnTo>
                  <a:lnTo>
                    <a:pt x="880" y="2946"/>
                  </a:lnTo>
                  <a:lnTo>
                    <a:pt x="1033" y="2965"/>
                  </a:lnTo>
                  <a:lnTo>
                    <a:pt x="1225" y="2946"/>
                  </a:lnTo>
                  <a:lnTo>
                    <a:pt x="1397" y="2908"/>
                  </a:lnTo>
                  <a:lnTo>
                    <a:pt x="1550" y="2850"/>
                  </a:lnTo>
                  <a:lnTo>
                    <a:pt x="1703" y="2755"/>
                  </a:lnTo>
                  <a:lnTo>
                    <a:pt x="1818" y="2659"/>
                  </a:lnTo>
                  <a:lnTo>
                    <a:pt x="1932" y="2525"/>
                  </a:lnTo>
                  <a:lnTo>
                    <a:pt x="2009" y="2391"/>
                  </a:lnTo>
                  <a:lnTo>
                    <a:pt x="2066" y="2238"/>
                  </a:lnTo>
                  <a:lnTo>
                    <a:pt x="2085" y="2066"/>
                  </a:lnTo>
                  <a:lnTo>
                    <a:pt x="2085" y="1970"/>
                  </a:lnTo>
                  <a:lnTo>
                    <a:pt x="2047" y="1875"/>
                  </a:lnTo>
                  <a:lnTo>
                    <a:pt x="2028" y="1856"/>
                  </a:lnTo>
                  <a:lnTo>
                    <a:pt x="2009" y="1856"/>
                  </a:lnTo>
                  <a:lnTo>
                    <a:pt x="1971" y="1875"/>
                  </a:lnTo>
                  <a:lnTo>
                    <a:pt x="1913" y="1913"/>
                  </a:lnTo>
                  <a:lnTo>
                    <a:pt x="1779" y="2028"/>
                  </a:lnTo>
                  <a:lnTo>
                    <a:pt x="1684" y="2085"/>
                  </a:lnTo>
                  <a:lnTo>
                    <a:pt x="1569" y="2143"/>
                  </a:lnTo>
                  <a:lnTo>
                    <a:pt x="1435"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45" y="39"/>
                  </a:lnTo>
                  <a:lnTo>
                    <a:pt x="1607"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6"/>
            <p:cNvSpPr/>
            <p:nvPr/>
          </p:nvSpPr>
          <p:spPr>
            <a:xfrm>
              <a:off x="1035250" y="719413"/>
              <a:ext cx="52150" cy="74150"/>
            </a:xfrm>
            <a:custGeom>
              <a:avLst/>
              <a:gdLst/>
              <a:ahLst/>
              <a:cxnLst/>
              <a:rect l="l" t="t" r="r" b="b"/>
              <a:pathLst>
                <a:path w="2086" h="2966" fill="none" extrusionOk="0">
                  <a:moveTo>
                    <a:pt x="1607" y="0"/>
                  </a:moveTo>
                  <a:lnTo>
                    <a:pt x="1607" y="0"/>
                  </a:lnTo>
                  <a:lnTo>
                    <a:pt x="1588" y="20"/>
                  </a:lnTo>
                  <a:lnTo>
                    <a:pt x="1569" y="58"/>
                  </a:lnTo>
                  <a:lnTo>
                    <a:pt x="1512" y="173"/>
                  </a:lnTo>
                  <a:lnTo>
                    <a:pt x="1454" y="326"/>
                  </a:lnTo>
                  <a:lnTo>
                    <a:pt x="1397" y="383"/>
                  </a:lnTo>
                  <a:lnTo>
                    <a:pt x="1359" y="459"/>
                  </a:lnTo>
                  <a:lnTo>
                    <a:pt x="1359" y="459"/>
                  </a:lnTo>
                  <a:lnTo>
                    <a:pt x="1206" y="593"/>
                  </a:lnTo>
                  <a:lnTo>
                    <a:pt x="1014" y="727"/>
                  </a:lnTo>
                  <a:lnTo>
                    <a:pt x="842" y="861"/>
                  </a:lnTo>
                  <a:lnTo>
                    <a:pt x="651" y="957"/>
                  </a:lnTo>
                  <a:lnTo>
                    <a:pt x="651" y="957"/>
                  </a:lnTo>
                  <a:lnTo>
                    <a:pt x="517" y="1052"/>
                  </a:lnTo>
                  <a:lnTo>
                    <a:pt x="364" y="1148"/>
                  </a:lnTo>
                  <a:lnTo>
                    <a:pt x="249" y="1263"/>
                  </a:lnTo>
                  <a:lnTo>
                    <a:pt x="154" y="1397"/>
                  </a:lnTo>
                  <a:lnTo>
                    <a:pt x="77" y="1531"/>
                  </a:lnTo>
                  <a:lnTo>
                    <a:pt x="20" y="1684"/>
                  </a:lnTo>
                  <a:lnTo>
                    <a:pt x="1" y="1837"/>
                  </a:lnTo>
                  <a:lnTo>
                    <a:pt x="1" y="2028"/>
                  </a:lnTo>
                  <a:lnTo>
                    <a:pt x="1" y="2028"/>
                  </a:lnTo>
                  <a:lnTo>
                    <a:pt x="20" y="2181"/>
                  </a:lnTo>
                  <a:lnTo>
                    <a:pt x="58" y="2315"/>
                  </a:lnTo>
                  <a:lnTo>
                    <a:pt x="134" y="2449"/>
                  </a:lnTo>
                  <a:lnTo>
                    <a:pt x="230" y="2582"/>
                  </a:lnTo>
                  <a:lnTo>
                    <a:pt x="326" y="2678"/>
                  </a:lnTo>
                  <a:lnTo>
                    <a:pt x="441" y="2774"/>
                  </a:lnTo>
                  <a:lnTo>
                    <a:pt x="574" y="2869"/>
                  </a:lnTo>
                  <a:lnTo>
                    <a:pt x="727" y="2927"/>
                  </a:lnTo>
                  <a:lnTo>
                    <a:pt x="727" y="2927"/>
                  </a:lnTo>
                  <a:lnTo>
                    <a:pt x="880" y="2946"/>
                  </a:lnTo>
                  <a:lnTo>
                    <a:pt x="1033" y="2965"/>
                  </a:lnTo>
                  <a:lnTo>
                    <a:pt x="1033" y="2965"/>
                  </a:lnTo>
                  <a:lnTo>
                    <a:pt x="1225" y="2946"/>
                  </a:lnTo>
                  <a:lnTo>
                    <a:pt x="1397" y="2908"/>
                  </a:lnTo>
                  <a:lnTo>
                    <a:pt x="1550" y="2850"/>
                  </a:lnTo>
                  <a:lnTo>
                    <a:pt x="1703" y="2755"/>
                  </a:lnTo>
                  <a:lnTo>
                    <a:pt x="1818" y="2659"/>
                  </a:lnTo>
                  <a:lnTo>
                    <a:pt x="1932" y="2525"/>
                  </a:lnTo>
                  <a:lnTo>
                    <a:pt x="2009" y="2391"/>
                  </a:lnTo>
                  <a:lnTo>
                    <a:pt x="2066" y="2238"/>
                  </a:lnTo>
                  <a:lnTo>
                    <a:pt x="2066" y="2238"/>
                  </a:lnTo>
                  <a:lnTo>
                    <a:pt x="2085" y="2066"/>
                  </a:lnTo>
                  <a:lnTo>
                    <a:pt x="2085" y="1970"/>
                  </a:lnTo>
                  <a:lnTo>
                    <a:pt x="2047" y="1875"/>
                  </a:lnTo>
                  <a:lnTo>
                    <a:pt x="2047" y="1875"/>
                  </a:lnTo>
                  <a:lnTo>
                    <a:pt x="2028" y="1856"/>
                  </a:lnTo>
                  <a:lnTo>
                    <a:pt x="2009" y="1856"/>
                  </a:lnTo>
                  <a:lnTo>
                    <a:pt x="2009" y="1856"/>
                  </a:lnTo>
                  <a:lnTo>
                    <a:pt x="1971" y="1875"/>
                  </a:lnTo>
                  <a:lnTo>
                    <a:pt x="1913" y="1913"/>
                  </a:lnTo>
                  <a:lnTo>
                    <a:pt x="1779" y="2028"/>
                  </a:lnTo>
                  <a:lnTo>
                    <a:pt x="1779" y="2028"/>
                  </a:lnTo>
                  <a:lnTo>
                    <a:pt x="1684" y="2085"/>
                  </a:lnTo>
                  <a:lnTo>
                    <a:pt x="1569" y="2143"/>
                  </a:lnTo>
                  <a:lnTo>
                    <a:pt x="1435" y="2181"/>
                  </a:lnTo>
                  <a:lnTo>
                    <a:pt x="1282" y="2181"/>
                  </a:lnTo>
                  <a:lnTo>
                    <a:pt x="1282" y="2181"/>
                  </a:lnTo>
                  <a:lnTo>
                    <a:pt x="1186"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84" y="115"/>
                  </a:lnTo>
                  <a:lnTo>
                    <a:pt x="1645" y="39"/>
                  </a:lnTo>
                  <a:lnTo>
                    <a:pt x="16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36"/>
          <p:cNvGrpSpPr/>
          <p:nvPr/>
        </p:nvGrpSpPr>
        <p:grpSpPr>
          <a:xfrm>
            <a:off x="2614368" y="826711"/>
            <a:ext cx="705364" cy="690566"/>
            <a:chOff x="2406750" y="273100"/>
            <a:chExt cx="821050" cy="803825"/>
          </a:xfrm>
        </p:grpSpPr>
        <p:sp>
          <p:nvSpPr>
            <p:cNvPr id="2034" name="Google Shape;2034;p36"/>
            <p:cNvSpPr/>
            <p:nvPr/>
          </p:nvSpPr>
          <p:spPr>
            <a:xfrm>
              <a:off x="2406750" y="273100"/>
              <a:ext cx="821050" cy="803825"/>
            </a:xfrm>
            <a:custGeom>
              <a:avLst/>
              <a:gdLst/>
              <a:ahLst/>
              <a:cxnLst/>
              <a:rect l="l" t="t" r="r" b="b"/>
              <a:pathLst>
                <a:path w="32842" h="32153" extrusionOk="0">
                  <a:moveTo>
                    <a:pt x="16239" y="1"/>
                  </a:move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6"/>
            <p:cNvSpPr/>
            <p:nvPr/>
          </p:nvSpPr>
          <p:spPr>
            <a:xfrm>
              <a:off x="2406750" y="273100"/>
              <a:ext cx="821050" cy="803825"/>
            </a:xfrm>
            <a:custGeom>
              <a:avLst/>
              <a:gdLst/>
              <a:ahLst/>
              <a:cxnLst/>
              <a:rect l="l" t="t" r="r" b="b"/>
              <a:pathLst>
                <a:path w="32842" h="32153" fill="none" extrusionOk="0">
                  <a:moveTo>
                    <a:pt x="32822" y="15570"/>
                  </a:move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lnTo>
                    <a:pt x="16239" y="1"/>
                  </a:lnTo>
                  <a:lnTo>
                    <a:pt x="16239" y="1"/>
                  </a:ln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6"/>
            <p:cNvSpPr/>
            <p:nvPr/>
          </p:nvSpPr>
          <p:spPr>
            <a:xfrm>
              <a:off x="2587025" y="910975"/>
              <a:ext cx="105700" cy="118625"/>
            </a:xfrm>
            <a:custGeom>
              <a:avLst/>
              <a:gdLst/>
              <a:ahLst/>
              <a:cxnLst/>
              <a:rect l="l" t="t" r="r" b="b"/>
              <a:pathLst>
                <a:path w="4228" h="4745" extrusionOk="0">
                  <a:moveTo>
                    <a:pt x="2870" y="1"/>
                  </a:moveTo>
                  <a:lnTo>
                    <a:pt x="2678" y="39"/>
                  </a:lnTo>
                  <a:lnTo>
                    <a:pt x="2506" y="115"/>
                  </a:lnTo>
                  <a:lnTo>
                    <a:pt x="2334" y="230"/>
                  </a:lnTo>
                  <a:lnTo>
                    <a:pt x="2181" y="364"/>
                  </a:lnTo>
                  <a:lnTo>
                    <a:pt x="1588" y="1110"/>
                  </a:lnTo>
                  <a:lnTo>
                    <a:pt x="1033" y="1894"/>
                  </a:lnTo>
                  <a:lnTo>
                    <a:pt x="498" y="2678"/>
                  </a:lnTo>
                  <a:lnTo>
                    <a:pt x="1" y="3501"/>
                  </a:lnTo>
                  <a:lnTo>
                    <a:pt x="479" y="3845"/>
                  </a:lnTo>
                  <a:lnTo>
                    <a:pt x="957" y="4151"/>
                  </a:lnTo>
                  <a:lnTo>
                    <a:pt x="1454" y="4457"/>
                  </a:lnTo>
                  <a:lnTo>
                    <a:pt x="1952" y="4744"/>
                  </a:lnTo>
                  <a:lnTo>
                    <a:pt x="2506" y="4017"/>
                  </a:lnTo>
                  <a:lnTo>
                    <a:pt x="3042" y="3271"/>
                  </a:lnTo>
                  <a:lnTo>
                    <a:pt x="3558" y="2506"/>
                  </a:lnTo>
                  <a:lnTo>
                    <a:pt x="4055" y="1741"/>
                  </a:lnTo>
                  <a:lnTo>
                    <a:pt x="4151" y="1569"/>
                  </a:lnTo>
                  <a:lnTo>
                    <a:pt x="4208" y="1378"/>
                  </a:lnTo>
                  <a:lnTo>
                    <a:pt x="4228" y="1187"/>
                  </a:lnTo>
                  <a:lnTo>
                    <a:pt x="4208" y="995"/>
                  </a:lnTo>
                  <a:lnTo>
                    <a:pt x="4151" y="823"/>
                  </a:lnTo>
                  <a:lnTo>
                    <a:pt x="4075" y="651"/>
                  </a:lnTo>
                  <a:lnTo>
                    <a:pt x="3960" y="498"/>
                  </a:lnTo>
                  <a:lnTo>
                    <a:pt x="3826" y="345"/>
                  </a:lnTo>
                  <a:lnTo>
                    <a:pt x="3635" y="211"/>
                  </a:lnTo>
                  <a:lnTo>
                    <a:pt x="3463" y="96"/>
                  </a:lnTo>
                  <a:lnTo>
                    <a:pt x="3271" y="20"/>
                  </a:lnTo>
                  <a:lnTo>
                    <a:pt x="3080"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6"/>
            <p:cNvSpPr/>
            <p:nvPr/>
          </p:nvSpPr>
          <p:spPr>
            <a:xfrm>
              <a:off x="2587025" y="910975"/>
              <a:ext cx="105700" cy="118625"/>
            </a:xfrm>
            <a:custGeom>
              <a:avLst/>
              <a:gdLst/>
              <a:ahLst/>
              <a:cxnLst/>
              <a:rect l="l" t="t" r="r" b="b"/>
              <a:pathLst>
                <a:path w="4228" h="4745" fill="none" extrusionOk="0">
                  <a:moveTo>
                    <a:pt x="3826" y="345"/>
                  </a:moveTo>
                  <a:lnTo>
                    <a:pt x="3635" y="211"/>
                  </a:lnTo>
                  <a:lnTo>
                    <a:pt x="3635" y="211"/>
                  </a:lnTo>
                  <a:lnTo>
                    <a:pt x="3463" y="96"/>
                  </a:lnTo>
                  <a:lnTo>
                    <a:pt x="3271" y="20"/>
                  </a:lnTo>
                  <a:lnTo>
                    <a:pt x="3080" y="1"/>
                  </a:lnTo>
                  <a:lnTo>
                    <a:pt x="2870" y="1"/>
                  </a:lnTo>
                  <a:lnTo>
                    <a:pt x="2678" y="39"/>
                  </a:lnTo>
                  <a:lnTo>
                    <a:pt x="2506" y="115"/>
                  </a:lnTo>
                  <a:lnTo>
                    <a:pt x="2334" y="230"/>
                  </a:lnTo>
                  <a:lnTo>
                    <a:pt x="2181" y="364"/>
                  </a:lnTo>
                  <a:lnTo>
                    <a:pt x="2181" y="364"/>
                  </a:lnTo>
                  <a:lnTo>
                    <a:pt x="1588" y="1110"/>
                  </a:lnTo>
                  <a:lnTo>
                    <a:pt x="1033" y="1894"/>
                  </a:lnTo>
                  <a:lnTo>
                    <a:pt x="498" y="2678"/>
                  </a:lnTo>
                  <a:lnTo>
                    <a:pt x="1" y="3501"/>
                  </a:lnTo>
                  <a:lnTo>
                    <a:pt x="1" y="3501"/>
                  </a:lnTo>
                  <a:lnTo>
                    <a:pt x="479" y="3845"/>
                  </a:lnTo>
                  <a:lnTo>
                    <a:pt x="957" y="4151"/>
                  </a:lnTo>
                  <a:lnTo>
                    <a:pt x="1454" y="4457"/>
                  </a:lnTo>
                  <a:lnTo>
                    <a:pt x="1952" y="4744"/>
                  </a:lnTo>
                  <a:lnTo>
                    <a:pt x="1952" y="4744"/>
                  </a:lnTo>
                  <a:lnTo>
                    <a:pt x="2506" y="4017"/>
                  </a:lnTo>
                  <a:lnTo>
                    <a:pt x="3042" y="3271"/>
                  </a:lnTo>
                  <a:lnTo>
                    <a:pt x="3558" y="2506"/>
                  </a:lnTo>
                  <a:lnTo>
                    <a:pt x="4055" y="1741"/>
                  </a:lnTo>
                  <a:lnTo>
                    <a:pt x="4055" y="1741"/>
                  </a:lnTo>
                  <a:lnTo>
                    <a:pt x="4151" y="1569"/>
                  </a:lnTo>
                  <a:lnTo>
                    <a:pt x="4208" y="1378"/>
                  </a:lnTo>
                  <a:lnTo>
                    <a:pt x="4228" y="1187"/>
                  </a:lnTo>
                  <a:lnTo>
                    <a:pt x="4208" y="995"/>
                  </a:lnTo>
                  <a:lnTo>
                    <a:pt x="4151" y="823"/>
                  </a:lnTo>
                  <a:lnTo>
                    <a:pt x="4075" y="651"/>
                  </a:lnTo>
                  <a:lnTo>
                    <a:pt x="3960" y="498"/>
                  </a:lnTo>
                  <a:lnTo>
                    <a:pt x="3826" y="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6"/>
            <p:cNvSpPr/>
            <p:nvPr/>
          </p:nvSpPr>
          <p:spPr>
            <a:xfrm>
              <a:off x="2615250" y="942050"/>
              <a:ext cx="9100" cy="12475"/>
            </a:xfrm>
            <a:custGeom>
              <a:avLst/>
              <a:gdLst/>
              <a:ahLst/>
              <a:cxnLst/>
              <a:rect l="l" t="t" r="r" b="b"/>
              <a:pathLst>
                <a:path w="364" h="499" extrusionOk="0">
                  <a:moveTo>
                    <a:pt x="344" y="1"/>
                  </a:moveTo>
                  <a:lnTo>
                    <a:pt x="0" y="498"/>
                  </a:lnTo>
                  <a:lnTo>
                    <a:pt x="364" y="20"/>
                  </a:lnTo>
                  <a:lnTo>
                    <a:pt x="344"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6"/>
            <p:cNvSpPr/>
            <p:nvPr/>
          </p:nvSpPr>
          <p:spPr>
            <a:xfrm>
              <a:off x="2646325" y="1015225"/>
              <a:ext cx="500" cy="500"/>
            </a:xfrm>
            <a:custGeom>
              <a:avLst/>
              <a:gdLst/>
              <a:ahLst/>
              <a:cxnLst/>
              <a:rect l="l" t="t" r="r" b="b"/>
              <a:pathLst>
                <a:path w="20" h="20" fill="none" extrusionOk="0">
                  <a:moveTo>
                    <a:pt x="19" y="0"/>
                  </a:moveTo>
                  <a:lnTo>
                    <a:pt x="19" y="0"/>
                  </a:lnTo>
                  <a:lnTo>
                    <a:pt x="0" y="19"/>
                  </a:lnTo>
                  <a:lnTo>
                    <a:pt x="0" y="19"/>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6"/>
            <p:cNvSpPr/>
            <p:nvPr/>
          </p:nvSpPr>
          <p:spPr>
            <a:xfrm>
              <a:off x="2606150" y="942050"/>
              <a:ext cx="18200" cy="25375"/>
            </a:xfrm>
            <a:custGeom>
              <a:avLst/>
              <a:gdLst/>
              <a:ahLst/>
              <a:cxnLst/>
              <a:rect l="l" t="t" r="r" b="b"/>
              <a:pathLst>
                <a:path w="728" h="1015" fill="none" extrusionOk="0">
                  <a:moveTo>
                    <a:pt x="708" y="1"/>
                  </a:moveTo>
                  <a:lnTo>
                    <a:pt x="708" y="1"/>
                  </a:lnTo>
                  <a:lnTo>
                    <a:pt x="364" y="498"/>
                  </a:lnTo>
                  <a:lnTo>
                    <a:pt x="1" y="1015"/>
                  </a:lnTo>
                  <a:lnTo>
                    <a:pt x="1" y="1015"/>
                  </a:lnTo>
                  <a:lnTo>
                    <a:pt x="364" y="498"/>
                  </a:lnTo>
                  <a:lnTo>
                    <a:pt x="728" y="20"/>
                  </a:lnTo>
                  <a:lnTo>
                    <a:pt x="728" y="20"/>
                  </a:lnTo>
                  <a:lnTo>
                    <a:pt x="7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6"/>
            <p:cNvSpPr/>
            <p:nvPr/>
          </p:nvSpPr>
          <p:spPr>
            <a:xfrm>
              <a:off x="2604725" y="942550"/>
              <a:ext cx="56450" cy="73175"/>
            </a:xfrm>
            <a:custGeom>
              <a:avLst/>
              <a:gdLst/>
              <a:ahLst/>
              <a:cxnLst/>
              <a:rect l="l" t="t" r="r" b="b"/>
              <a:pathLst>
                <a:path w="2258" h="2927" extrusionOk="0">
                  <a:moveTo>
                    <a:pt x="785" y="0"/>
                  </a:moveTo>
                  <a:lnTo>
                    <a:pt x="421" y="478"/>
                  </a:lnTo>
                  <a:lnTo>
                    <a:pt x="58" y="995"/>
                  </a:lnTo>
                  <a:lnTo>
                    <a:pt x="0" y="1090"/>
                  </a:lnTo>
                  <a:lnTo>
                    <a:pt x="402" y="1568"/>
                  </a:lnTo>
                  <a:lnTo>
                    <a:pt x="804" y="2027"/>
                  </a:lnTo>
                  <a:lnTo>
                    <a:pt x="1224" y="2486"/>
                  </a:lnTo>
                  <a:lnTo>
                    <a:pt x="1664" y="2926"/>
                  </a:lnTo>
                  <a:lnTo>
                    <a:pt x="1683" y="2907"/>
                  </a:lnTo>
                  <a:lnTo>
                    <a:pt x="2257" y="2085"/>
                  </a:lnTo>
                  <a:lnTo>
                    <a:pt x="1856" y="1607"/>
                  </a:lnTo>
                  <a:lnTo>
                    <a:pt x="1473" y="1109"/>
                  </a:lnTo>
                  <a:lnTo>
                    <a:pt x="1129" y="574"/>
                  </a:lnTo>
                  <a:lnTo>
                    <a:pt x="785"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6"/>
            <p:cNvSpPr/>
            <p:nvPr/>
          </p:nvSpPr>
          <p:spPr>
            <a:xfrm>
              <a:off x="2604725" y="942550"/>
              <a:ext cx="56450" cy="73175"/>
            </a:xfrm>
            <a:custGeom>
              <a:avLst/>
              <a:gdLst/>
              <a:ahLst/>
              <a:cxnLst/>
              <a:rect l="l" t="t" r="r" b="b"/>
              <a:pathLst>
                <a:path w="2258" h="2927" fill="none" extrusionOk="0">
                  <a:moveTo>
                    <a:pt x="785" y="0"/>
                  </a:moveTo>
                  <a:lnTo>
                    <a:pt x="785" y="0"/>
                  </a:lnTo>
                  <a:lnTo>
                    <a:pt x="421" y="478"/>
                  </a:lnTo>
                  <a:lnTo>
                    <a:pt x="58" y="995"/>
                  </a:lnTo>
                  <a:lnTo>
                    <a:pt x="58" y="995"/>
                  </a:lnTo>
                  <a:lnTo>
                    <a:pt x="0" y="1090"/>
                  </a:lnTo>
                  <a:lnTo>
                    <a:pt x="0" y="1090"/>
                  </a:lnTo>
                  <a:lnTo>
                    <a:pt x="402" y="1568"/>
                  </a:lnTo>
                  <a:lnTo>
                    <a:pt x="804" y="2027"/>
                  </a:lnTo>
                  <a:lnTo>
                    <a:pt x="1224" y="2486"/>
                  </a:lnTo>
                  <a:lnTo>
                    <a:pt x="1664" y="2926"/>
                  </a:lnTo>
                  <a:lnTo>
                    <a:pt x="1664" y="2926"/>
                  </a:lnTo>
                  <a:lnTo>
                    <a:pt x="1683" y="2907"/>
                  </a:lnTo>
                  <a:lnTo>
                    <a:pt x="1683" y="2907"/>
                  </a:lnTo>
                  <a:lnTo>
                    <a:pt x="2257" y="2085"/>
                  </a:lnTo>
                  <a:lnTo>
                    <a:pt x="2257" y="2085"/>
                  </a:lnTo>
                  <a:lnTo>
                    <a:pt x="1856" y="1607"/>
                  </a:lnTo>
                  <a:lnTo>
                    <a:pt x="1473" y="1109"/>
                  </a:lnTo>
                  <a:lnTo>
                    <a:pt x="1129" y="574"/>
                  </a:lnTo>
                  <a:lnTo>
                    <a:pt x="7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6"/>
            <p:cNvSpPr/>
            <p:nvPr/>
          </p:nvSpPr>
          <p:spPr>
            <a:xfrm>
              <a:off x="2972425" y="899975"/>
              <a:ext cx="111925" cy="118625"/>
            </a:xfrm>
            <a:custGeom>
              <a:avLst/>
              <a:gdLst/>
              <a:ahLst/>
              <a:cxnLst/>
              <a:rect l="l" t="t" r="r" b="b"/>
              <a:pathLst>
                <a:path w="4477" h="4745" extrusionOk="0">
                  <a:moveTo>
                    <a:pt x="1129" y="1"/>
                  </a:moveTo>
                  <a:lnTo>
                    <a:pt x="919" y="58"/>
                  </a:lnTo>
                  <a:lnTo>
                    <a:pt x="727" y="135"/>
                  </a:lnTo>
                  <a:lnTo>
                    <a:pt x="555" y="269"/>
                  </a:lnTo>
                  <a:lnTo>
                    <a:pt x="364" y="422"/>
                  </a:lnTo>
                  <a:lnTo>
                    <a:pt x="230" y="575"/>
                  </a:lnTo>
                  <a:lnTo>
                    <a:pt x="115" y="747"/>
                  </a:lnTo>
                  <a:lnTo>
                    <a:pt x="39" y="938"/>
                  </a:lnTo>
                  <a:lnTo>
                    <a:pt x="1" y="1129"/>
                  </a:lnTo>
                  <a:lnTo>
                    <a:pt x="1" y="1340"/>
                  </a:lnTo>
                  <a:lnTo>
                    <a:pt x="39" y="1531"/>
                  </a:lnTo>
                  <a:lnTo>
                    <a:pt x="115" y="1722"/>
                  </a:lnTo>
                  <a:lnTo>
                    <a:pt x="211" y="1894"/>
                  </a:lnTo>
                  <a:lnTo>
                    <a:pt x="766" y="2621"/>
                  </a:lnTo>
                  <a:lnTo>
                    <a:pt x="1320" y="3348"/>
                  </a:lnTo>
                  <a:lnTo>
                    <a:pt x="1894" y="4056"/>
                  </a:lnTo>
                  <a:lnTo>
                    <a:pt x="2487" y="4744"/>
                  </a:lnTo>
                  <a:lnTo>
                    <a:pt x="3003" y="4419"/>
                  </a:lnTo>
                  <a:lnTo>
                    <a:pt x="3520" y="4056"/>
                  </a:lnTo>
                  <a:lnTo>
                    <a:pt x="3998" y="3692"/>
                  </a:lnTo>
                  <a:lnTo>
                    <a:pt x="4476" y="3310"/>
                  </a:lnTo>
                  <a:lnTo>
                    <a:pt x="3921" y="2525"/>
                  </a:lnTo>
                  <a:lnTo>
                    <a:pt x="3348" y="1780"/>
                  </a:lnTo>
                  <a:lnTo>
                    <a:pt x="2736" y="1053"/>
                  </a:lnTo>
                  <a:lnTo>
                    <a:pt x="2085" y="345"/>
                  </a:lnTo>
                  <a:lnTo>
                    <a:pt x="1932" y="192"/>
                  </a:lnTo>
                  <a:lnTo>
                    <a:pt x="1741" y="96"/>
                  </a:lnTo>
                  <a:lnTo>
                    <a:pt x="1550" y="20"/>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6"/>
            <p:cNvSpPr/>
            <p:nvPr/>
          </p:nvSpPr>
          <p:spPr>
            <a:xfrm>
              <a:off x="2972425" y="899975"/>
              <a:ext cx="111925" cy="118625"/>
            </a:xfrm>
            <a:custGeom>
              <a:avLst/>
              <a:gdLst/>
              <a:ahLst/>
              <a:cxnLst/>
              <a:rect l="l" t="t" r="r" b="b"/>
              <a:pathLst>
                <a:path w="4477" h="4745" fill="none" extrusionOk="0">
                  <a:moveTo>
                    <a:pt x="555" y="269"/>
                  </a:moveTo>
                  <a:lnTo>
                    <a:pt x="364" y="422"/>
                  </a:lnTo>
                  <a:lnTo>
                    <a:pt x="364" y="422"/>
                  </a:lnTo>
                  <a:lnTo>
                    <a:pt x="230" y="575"/>
                  </a:lnTo>
                  <a:lnTo>
                    <a:pt x="115" y="747"/>
                  </a:lnTo>
                  <a:lnTo>
                    <a:pt x="39" y="938"/>
                  </a:lnTo>
                  <a:lnTo>
                    <a:pt x="1" y="1129"/>
                  </a:lnTo>
                  <a:lnTo>
                    <a:pt x="1" y="1340"/>
                  </a:lnTo>
                  <a:lnTo>
                    <a:pt x="39" y="1531"/>
                  </a:lnTo>
                  <a:lnTo>
                    <a:pt x="115" y="1722"/>
                  </a:lnTo>
                  <a:lnTo>
                    <a:pt x="211" y="1894"/>
                  </a:lnTo>
                  <a:lnTo>
                    <a:pt x="211" y="1894"/>
                  </a:lnTo>
                  <a:lnTo>
                    <a:pt x="766" y="2621"/>
                  </a:lnTo>
                  <a:lnTo>
                    <a:pt x="1320" y="3348"/>
                  </a:lnTo>
                  <a:lnTo>
                    <a:pt x="1894" y="4056"/>
                  </a:lnTo>
                  <a:lnTo>
                    <a:pt x="2487" y="4744"/>
                  </a:lnTo>
                  <a:lnTo>
                    <a:pt x="2487" y="4744"/>
                  </a:lnTo>
                  <a:lnTo>
                    <a:pt x="3003" y="4419"/>
                  </a:lnTo>
                  <a:lnTo>
                    <a:pt x="3520" y="4056"/>
                  </a:lnTo>
                  <a:lnTo>
                    <a:pt x="3998" y="3692"/>
                  </a:lnTo>
                  <a:lnTo>
                    <a:pt x="4476" y="3310"/>
                  </a:lnTo>
                  <a:lnTo>
                    <a:pt x="4476" y="3310"/>
                  </a:lnTo>
                  <a:lnTo>
                    <a:pt x="3921" y="2525"/>
                  </a:lnTo>
                  <a:lnTo>
                    <a:pt x="3348" y="1780"/>
                  </a:lnTo>
                  <a:lnTo>
                    <a:pt x="2736" y="1053"/>
                  </a:lnTo>
                  <a:lnTo>
                    <a:pt x="2085" y="345"/>
                  </a:lnTo>
                  <a:lnTo>
                    <a:pt x="2085" y="345"/>
                  </a:lnTo>
                  <a:lnTo>
                    <a:pt x="1932" y="192"/>
                  </a:lnTo>
                  <a:lnTo>
                    <a:pt x="1741" y="96"/>
                  </a:lnTo>
                  <a:lnTo>
                    <a:pt x="1550" y="20"/>
                  </a:lnTo>
                  <a:lnTo>
                    <a:pt x="1339" y="1"/>
                  </a:lnTo>
                  <a:lnTo>
                    <a:pt x="1129" y="1"/>
                  </a:lnTo>
                  <a:lnTo>
                    <a:pt x="919" y="58"/>
                  </a:lnTo>
                  <a:lnTo>
                    <a:pt x="727" y="135"/>
                  </a:lnTo>
                  <a:lnTo>
                    <a:pt x="555" y="2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6"/>
            <p:cNvSpPr/>
            <p:nvPr/>
          </p:nvSpPr>
          <p:spPr>
            <a:xfrm>
              <a:off x="3002550" y="921500"/>
              <a:ext cx="64100" cy="86575"/>
            </a:xfrm>
            <a:custGeom>
              <a:avLst/>
              <a:gdLst/>
              <a:ahLst/>
              <a:cxnLst/>
              <a:rect l="l" t="t" r="r" b="b"/>
              <a:pathLst>
                <a:path w="2564" h="3463" extrusionOk="0">
                  <a:moveTo>
                    <a:pt x="1359" y="0"/>
                  </a:moveTo>
                  <a:lnTo>
                    <a:pt x="1206" y="383"/>
                  </a:lnTo>
                  <a:lnTo>
                    <a:pt x="1033" y="727"/>
                  </a:lnTo>
                  <a:lnTo>
                    <a:pt x="861" y="1072"/>
                  </a:lnTo>
                  <a:lnTo>
                    <a:pt x="689" y="1378"/>
                  </a:lnTo>
                  <a:lnTo>
                    <a:pt x="517" y="1645"/>
                  </a:lnTo>
                  <a:lnTo>
                    <a:pt x="345" y="1913"/>
                  </a:lnTo>
                  <a:lnTo>
                    <a:pt x="1" y="2334"/>
                  </a:lnTo>
                  <a:lnTo>
                    <a:pt x="919" y="3462"/>
                  </a:lnTo>
                  <a:lnTo>
                    <a:pt x="1359" y="2984"/>
                  </a:lnTo>
                  <a:lnTo>
                    <a:pt x="1779" y="2487"/>
                  </a:lnTo>
                  <a:lnTo>
                    <a:pt x="2181" y="1970"/>
                  </a:lnTo>
                  <a:lnTo>
                    <a:pt x="2563" y="1454"/>
                  </a:lnTo>
                  <a:lnTo>
                    <a:pt x="1971" y="708"/>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6"/>
            <p:cNvSpPr/>
            <p:nvPr/>
          </p:nvSpPr>
          <p:spPr>
            <a:xfrm>
              <a:off x="3002550" y="921500"/>
              <a:ext cx="64100" cy="86575"/>
            </a:xfrm>
            <a:custGeom>
              <a:avLst/>
              <a:gdLst/>
              <a:ahLst/>
              <a:cxnLst/>
              <a:rect l="l" t="t" r="r" b="b"/>
              <a:pathLst>
                <a:path w="2564" h="3463" fill="none" extrusionOk="0">
                  <a:moveTo>
                    <a:pt x="1359" y="0"/>
                  </a:moveTo>
                  <a:lnTo>
                    <a:pt x="1359" y="0"/>
                  </a:lnTo>
                  <a:lnTo>
                    <a:pt x="1206" y="383"/>
                  </a:lnTo>
                  <a:lnTo>
                    <a:pt x="1033" y="727"/>
                  </a:lnTo>
                  <a:lnTo>
                    <a:pt x="861" y="1072"/>
                  </a:lnTo>
                  <a:lnTo>
                    <a:pt x="689" y="1378"/>
                  </a:lnTo>
                  <a:lnTo>
                    <a:pt x="517" y="1645"/>
                  </a:lnTo>
                  <a:lnTo>
                    <a:pt x="345" y="1913"/>
                  </a:lnTo>
                  <a:lnTo>
                    <a:pt x="1" y="2334"/>
                  </a:lnTo>
                  <a:lnTo>
                    <a:pt x="1" y="2334"/>
                  </a:lnTo>
                  <a:lnTo>
                    <a:pt x="919" y="3462"/>
                  </a:lnTo>
                  <a:lnTo>
                    <a:pt x="919" y="3462"/>
                  </a:lnTo>
                  <a:lnTo>
                    <a:pt x="1359" y="2984"/>
                  </a:lnTo>
                  <a:lnTo>
                    <a:pt x="1779" y="2487"/>
                  </a:lnTo>
                  <a:lnTo>
                    <a:pt x="2181" y="1970"/>
                  </a:lnTo>
                  <a:lnTo>
                    <a:pt x="2563" y="1454"/>
                  </a:lnTo>
                  <a:lnTo>
                    <a:pt x="2563" y="1454"/>
                  </a:lnTo>
                  <a:lnTo>
                    <a:pt x="1971" y="708"/>
                  </a:lnTo>
                  <a:lnTo>
                    <a:pt x="135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6"/>
            <p:cNvSpPr/>
            <p:nvPr/>
          </p:nvSpPr>
          <p:spPr>
            <a:xfrm>
              <a:off x="2607600" y="792400"/>
              <a:ext cx="439450" cy="284525"/>
            </a:xfrm>
            <a:custGeom>
              <a:avLst/>
              <a:gdLst/>
              <a:ahLst/>
              <a:cxnLst/>
              <a:rect l="l" t="t" r="r" b="b"/>
              <a:pathLst>
                <a:path w="17578" h="11381" extrusionOk="0">
                  <a:moveTo>
                    <a:pt x="8951" y="0"/>
                  </a:moveTo>
                  <a:lnTo>
                    <a:pt x="8282" y="58"/>
                  </a:lnTo>
                  <a:lnTo>
                    <a:pt x="7727" y="115"/>
                  </a:lnTo>
                  <a:lnTo>
                    <a:pt x="7287" y="172"/>
                  </a:lnTo>
                  <a:lnTo>
                    <a:pt x="7211" y="172"/>
                  </a:lnTo>
                  <a:lnTo>
                    <a:pt x="7134" y="192"/>
                  </a:lnTo>
                  <a:lnTo>
                    <a:pt x="6981" y="211"/>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19" y="4189"/>
                  </a:lnTo>
                  <a:lnTo>
                    <a:pt x="57" y="4457"/>
                  </a:lnTo>
                  <a:lnTo>
                    <a:pt x="115" y="4705"/>
                  </a:lnTo>
                  <a:lnTo>
                    <a:pt x="172" y="4935"/>
                  </a:lnTo>
                  <a:lnTo>
                    <a:pt x="268" y="5184"/>
                  </a:lnTo>
                  <a:lnTo>
                    <a:pt x="363" y="5413"/>
                  </a:lnTo>
                  <a:lnTo>
                    <a:pt x="478" y="5662"/>
                  </a:lnTo>
                  <a:lnTo>
                    <a:pt x="612" y="5930"/>
                  </a:lnTo>
                  <a:lnTo>
                    <a:pt x="861" y="6350"/>
                  </a:lnTo>
                  <a:lnTo>
                    <a:pt x="1109" y="6752"/>
                  </a:lnTo>
                  <a:lnTo>
                    <a:pt x="1377" y="7115"/>
                  </a:lnTo>
                  <a:lnTo>
                    <a:pt x="1645" y="7479"/>
                  </a:lnTo>
                  <a:lnTo>
                    <a:pt x="1913" y="7823"/>
                  </a:lnTo>
                  <a:lnTo>
                    <a:pt x="2219" y="8167"/>
                  </a:lnTo>
                  <a:lnTo>
                    <a:pt x="2544" y="8512"/>
                  </a:lnTo>
                  <a:lnTo>
                    <a:pt x="2888" y="8856"/>
                  </a:lnTo>
                  <a:lnTo>
                    <a:pt x="3232" y="8512"/>
                  </a:lnTo>
                  <a:lnTo>
                    <a:pt x="3558" y="8225"/>
                  </a:lnTo>
                  <a:lnTo>
                    <a:pt x="3902" y="7938"/>
                  </a:lnTo>
                  <a:lnTo>
                    <a:pt x="4284" y="7651"/>
                  </a:lnTo>
                  <a:lnTo>
                    <a:pt x="4208" y="8263"/>
                  </a:lnTo>
                  <a:lnTo>
                    <a:pt x="4131" y="8913"/>
                  </a:lnTo>
                  <a:lnTo>
                    <a:pt x="4074" y="9583"/>
                  </a:lnTo>
                  <a:lnTo>
                    <a:pt x="4017" y="10309"/>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21" y="10156"/>
                  </a:lnTo>
                  <a:lnTo>
                    <a:pt x="14154" y="8837"/>
                  </a:lnTo>
                  <a:lnTo>
                    <a:pt x="14001" y="8167"/>
                  </a:lnTo>
                  <a:lnTo>
                    <a:pt x="13848" y="7498"/>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176" y="3462"/>
                  </a:lnTo>
                  <a:lnTo>
                    <a:pt x="16697" y="3099"/>
                  </a:lnTo>
                  <a:lnTo>
                    <a:pt x="16105" y="2659"/>
                  </a:lnTo>
                  <a:lnTo>
                    <a:pt x="15359" y="2162"/>
                  </a:lnTo>
                  <a:lnTo>
                    <a:pt x="14536" y="1626"/>
                  </a:lnTo>
                  <a:lnTo>
                    <a:pt x="14115" y="1358"/>
                  </a:lnTo>
                  <a:lnTo>
                    <a:pt x="13656" y="1091"/>
                  </a:lnTo>
                  <a:lnTo>
                    <a:pt x="13216" y="861"/>
                  </a:lnTo>
                  <a:lnTo>
                    <a:pt x="12757" y="631"/>
                  </a:lnTo>
                  <a:lnTo>
                    <a:pt x="12394" y="478"/>
                  </a:lnTo>
                  <a:lnTo>
                    <a:pt x="12031" y="345"/>
                  </a:lnTo>
                  <a:lnTo>
                    <a:pt x="11648" y="249"/>
                  </a:lnTo>
                  <a:lnTo>
                    <a:pt x="11246" y="153"/>
                  </a:lnTo>
                  <a:lnTo>
                    <a:pt x="10845" y="96"/>
                  </a:lnTo>
                  <a:lnTo>
                    <a:pt x="10462" y="58"/>
                  </a:lnTo>
                  <a:lnTo>
                    <a:pt x="10061" y="19"/>
                  </a:lnTo>
                  <a:lnTo>
                    <a:pt x="96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6"/>
            <p:cNvSpPr/>
            <p:nvPr/>
          </p:nvSpPr>
          <p:spPr>
            <a:xfrm>
              <a:off x="2607600" y="792400"/>
              <a:ext cx="439450" cy="284525"/>
            </a:xfrm>
            <a:custGeom>
              <a:avLst/>
              <a:gdLst/>
              <a:ahLst/>
              <a:cxnLst/>
              <a:rect l="l" t="t" r="r" b="b"/>
              <a:pathLst>
                <a:path w="17578" h="11381" fill="none" extrusionOk="0">
                  <a:moveTo>
                    <a:pt x="13848" y="7498"/>
                  </a:moveTo>
                  <a:lnTo>
                    <a:pt x="14976" y="8301"/>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577" y="3787"/>
                  </a:lnTo>
                  <a:lnTo>
                    <a:pt x="17176" y="3462"/>
                  </a:lnTo>
                  <a:lnTo>
                    <a:pt x="16697" y="3099"/>
                  </a:lnTo>
                  <a:lnTo>
                    <a:pt x="16105" y="2659"/>
                  </a:lnTo>
                  <a:lnTo>
                    <a:pt x="16105" y="2659"/>
                  </a:lnTo>
                  <a:lnTo>
                    <a:pt x="15359" y="2162"/>
                  </a:lnTo>
                  <a:lnTo>
                    <a:pt x="14536" y="1626"/>
                  </a:lnTo>
                  <a:lnTo>
                    <a:pt x="14115" y="1358"/>
                  </a:lnTo>
                  <a:lnTo>
                    <a:pt x="13656" y="1091"/>
                  </a:lnTo>
                  <a:lnTo>
                    <a:pt x="13216" y="861"/>
                  </a:lnTo>
                  <a:lnTo>
                    <a:pt x="12757" y="631"/>
                  </a:lnTo>
                  <a:lnTo>
                    <a:pt x="12757" y="631"/>
                  </a:lnTo>
                  <a:lnTo>
                    <a:pt x="12757" y="631"/>
                  </a:lnTo>
                  <a:lnTo>
                    <a:pt x="12394" y="478"/>
                  </a:lnTo>
                  <a:lnTo>
                    <a:pt x="12031" y="345"/>
                  </a:lnTo>
                  <a:lnTo>
                    <a:pt x="11648" y="249"/>
                  </a:lnTo>
                  <a:lnTo>
                    <a:pt x="11246" y="153"/>
                  </a:lnTo>
                  <a:lnTo>
                    <a:pt x="10845" y="96"/>
                  </a:lnTo>
                  <a:lnTo>
                    <a:pt x="10462" y="58"/>
                  </a:lnTo>
                  <a:lnTo>
                    <a:pt x="10061" y="19"/>
                  </a:lnTo>
                  <a:lnTo>
                    <a:pt x="9678" y="0"/>
                  </a:lnTo>
                  <a:lnTo>
                    <a:pt x="8951" y="0"/>
                  </a:lnTo>
                  <a:lnTo>
                    <a:pt x="8282" y="58"/>
                  </a:lnTo>
                  <a:lnTo>
                    <a:pt x="7727" y="115"/>
                  </a:lnTo>
                  <a:lnTo>
                    <a:pt x="7287" y="172"/>
                  </a:lnTo>
                  <a:lnTo>
                    <a:pt x="7287" y="172"/>
                  </a:lnTo>
                  <a:lnTo>
                    <a:pt x="7230" y="172"/>
                  </a:lnTo>
                  <a:lnTo>
                    <a:pt x="7211" y="172"/>
                  </a:lnTo>
                  <a:lnTo>
                    <a:pt x="7211" y="172"/>
                  </a:lnTo>
                  <a:lnTo>
                    <a:pt x="7134" y="192"/>
                  </a:lnTo>
                  <a:lnTo>
                    <a:pt x="7134" y="192"/>
                  </a:lnTo>
                  <a:lnTo>
                    <a:pt x="7134" y="192"/>
                  </a:lnTo>
                  <a:lnTo>
                    <a:pt x="6981" y="211"/>
                  </a:lnTo>
                  <a:lnTo>
                    <a:pt x="6981" y="211"/>
                  </a:lnTo>
                  <a:lnTo>
                    <a:pt x="6905" y="230"/>
                  </a:lnTo>
                  <a:lnTo>
                    <a:pt x="6905" y="230"/>
                  </a:lnTo>
                  <a:lnTo>
                    <a:pt x="6905" y="230"/>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0" y="3902"/>
                  </a:lnTo>
                  <a:lnTo>
                    <a:pt x="19" y="4189"/>
                  </a:lnTo>
                  <a:lnTo>
                    <a:pt x="57" y="4457"/>
                  </a:lnTo>
                  <a:lnTo>
                    <a:pt x="115" y="4705"/>
                  </a:lnTo>
                  <a:lnTo>
                    <a:pt x="172" y="4935"/>
                  </a:lnTo>
                  <a:lnTo>
                    <a:pt x="268" y="5184"/>
                  </a:lnTo>
                  <a:lnTo>
                    <a:pt x="363" y="5413"/>
                  </a:lnTo>
                  <a:lnTo>
                    <a:pt x="478" y="5662"/>
                  </a:lnTo>
                  <a:lnTo>
                    <a:pt x="612" y="5930"/>
                  </a:lnTo>
                  <a:lnTo>
                    <a:pt x="612" y="5930"/>
                  </a:lnTo>
                  <a:lnTo>
                    <a:pt x="861" y="6350"/>
                  </a:lnTo>
                  <a:lnTo>
                    <a:pt x="1109" y="6752"/>
                  </a:lnTo>
                  <a:lnTo>
                    <a:pt x="1377" y="7115"/>
                  </a:lnTo>
                  <a:lnTo>
                    <a:pt x="1645" y="7479"/>
                  </a:lnTo>
                  <a:lnTo>
                    <a:pt x="1913" y="7823"/>
                  </a:lnTo>
                  <a:lnTo>
                    <a:pt x="2219" y="8167"/>
                  </a:lnTo>
                  <a:lnTo>
                    <a:pt x="2544" y="8512"/>
                  </a:lnTo>
                  <a:lnTo>
                    <a:pt x="2888" y="8856"/>
                  </a:lnTo>
                  <a:lnTo>
                    <a:pt x="2888" y="8856"/>
                  </a:lnTo>
                  <a:lnTo>
                    <a:pt x="3232" y="8512"/>
                  </a:lnTo>
                  <a:lnTo>
                    <a:pt x="3558" y="8225"/>
                  </a:lnTo>
                  <a:lnTo>
                    <a:pt x="3902" y="7938"/>
                  </a:lnTo>
                  <a:lnTo>
                    <a:pt x="4284" y="7651"/>
                  </a:lnTo>
                  <a:lnTo>
                    <a:pt x="4284" y="7651"/>
                  </a:lnTo>
                  <a:lnTo>
                    <a:pt x="4208" y="8263"/>
                  </a:lnTo>
                  <a:lnTo>
                    <a:pt x="4131" y="8913"/>
                  </a:lnTo>
                  <a:lnTo>
                    <a:pt x="4074" y="9583"/>
                  </a:lnTo>
                  <a:lnTo>
                    <a:pt x="4017" y="10309"/>
                  </a:lnTo>
                  <a:lnTo>
                    <a:pt x="4017" y="10309"/>
                  </a:lnTo>
                  <a:lnTo>
                    <a:pt x="3998" y="10673"/>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60" y="10329"/>
                  </a:lnTo>
                  <a:lnTo>
                    <a:pt x="14421" y="10156"/>
                  </a:lnTo>
                  <a:lnTo>
                    <a:pt x="14421" y="10156"/>
                  </a:lnTo>
                  <a:lnTo>
                    <a:pt x="14154" y="8837"/>
                  </a:lnTo>
                  <a:lnTo>
                    <a:pt x="14001" y="8167"/>
                  </a:lnTo>
                  <a:lnTo>
                    <a:pt x="13848"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6"/>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37" y="383"/>
                  </a:lnTo>
                  <a:lnTo>
                    <a:pt x="1531" y="441"/>
                  </a:lnTo>
                  <a:lnTo>
                    <a:pt x="1244" y="460"/>
                  </a:lnTo>
                  <a:lnTo>
                    <a:pt x="938" y="460"/>
                  </a:lnTo>
                  <a:lnTo>
                    <a:pt x="479" y="421"/>
                  </a:lnTo>
                  <a:lnTo>
                    <a:pt x="1" y="364"/>
                  </a:lnTo>
                  <a:lnTo>
                    <a:pt x="58" y="804"/>
                  </a:lnTo>
                  <a:lnTo>
                    <a:pt x="115" y="1263"/>
                  </a:lnTo>
                  <a:lnTo>
                    <a:pt x="134" y="1722"/>
                  </a:lnTo>
                  <a:lnTo>
                    <a:pt x="154" y="2181"/>
                  </a:lnTo>
                  <a:lnTo>
                    <a:pt x="134" y="2449"/>
                  </a:lnTo>
                  <a:lnTo>
                    <a:pt x="115" y="2583"/>
                  </a:lnTo>
                  <a:lnTo>
                    <a:pt x="115" y="2698"/>
                  </a:lnTo>
                  <a:lnTo>
                    <a:pt x="134" y="2812"/>
                  </a:lnTo>
                  <a:lnTo>
                    <a:pt x="173" y="2908"/>
                  </a:lnTo>
                  <a:lnTo>
                    <a:pt x="249" y="3004"/>
                  </a:lnTo>
                  <a:lnTo>
                    <a:pt x="364" y="3099"/>
                  </a:lnTo>
                  <a:lnTo>
                    <a:pt x="498" y="3176"/>
                  </a:lnTo>
                  <a:lnTo>
                    <a:pt x="670" y="3233"/>
                  </a:lnTo>
                  <a:lnTo>
                    <a:pt x="842" y="3271"/>
                  </a:lnTo>
                  <a:lnTo>
                    <a:pt x="1014" y="3290"/>
                  </a:lnTo>
                  <a:lnTo>
                    <a:pt x="1186" y="3310"/>
                  </a:lnTo>
                  <a:lnTo>
                    <a:pt x="1358" y="331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03" y="785"/>
                  </a:lnTo>
                  <a:lnTo>
                    <a:pt x="283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6"/>
            <p:cNvSpPr/>
            <p:nvPr/>
          </p:nvSpPr>
          <p:spPr>
            <a:xfrm>
              <a:off x="2786900" y="759875"/>
              <a:ext cx="80350" cy="82750"/>
            </a:xfrm>
            <a:custGeom>
              <a:avLst/>
              <a:gdLst/>
              <a:ahLst/>
              <a:cxnLst/>
              <a:rect l="l" t="t" r="r" b="b"/>
              <a:pathLst>
                <a:path w="3214" h="3310" fill="none" extrusionOk="0">
                  <a:moveTo>
                    <a:pt x="938" y="460"/>
                  </a:moveTo>
                  <a:lnTo>
                    <a:pt x="938" y="460"/>
                  </a:lnTo>
                  <a:lnTo>
                    <a:pt x="479" y="421"/>
                  </a:lnTo>
                  <a:lnTo>
                    <a:pt x="1" y="364"/>
                  </a:lnTo>
                  <a:lnTo>
                    <a:pt x="1" y="364"/>
                  </a:lnTo>
                  <a:lnTo>
                    <a:pt x="58" y="804"/>
                  </a:lnTo>
                  <a:lnTo>
                    <a:pt x="115" y="1263"/>
                  </a:lnTo>
                  <a:lnTo>
                    <a:pt x="134" y="1722"/>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498" y="3176"/>
                  </a:lnTo>
                  <a:lnTo>
                    <a:pt x="670" y="3233"/>
                  </a:lnTo>
                  <a:lnTo>
                    <a:pt x="842" y="3271"/>
                  </a:lnTo>
                  <a:lnTo>
                    <a:pt x="1014" y="3290"/>
                  </a:lnTo>
                  <a:lnTo>
                    <a:pt x="1186" y="3310"/>
                  </a:lnTo>
                  <a:lnTo>
                    <a:pt x="1358" y="331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03" y="785"/>
                  </a:lnTo>
                  <a:lnTo>
                    <a:pt x="2831" y="1"/>
                  </a:lnTo>
                  <a:lnTo>
                    <a:pt x="2831" y="1"/>
                  </a:lnTo>
                  <a:lnTo>
                    <a:pt x="2678" y="96"/>
                  </a:lnTo>
                  <a:lnTo>
                    <a:pt x="2487" y="173"/>
                  </a:lnTo>
                  <a:lnTo>
                    <a:pt x="2315" y="249"/>
                  </a:lnTo>
                  <a:lnTo>
                    <a:pt x="2124" y="307"/>
                  </a:lnTo>
                  <a:lnTo>
                    <a:pt x="2124" y="307"/>
                  </a:lnTo>
                  <a:lnTo>
                    <a:pt x="1837" y="383"/>
                  </a:lnTo>
                  <a:lnTo>
                    <a:pt x="1531" y="441"/>
                  </a:lnTo>
                  <a:lnTo>
                    <a:pt x="1244" y="460"/>
                  </a:lnTo>
                  <a:lnTo>
                    <a:pt x="938"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6"/>
            <p:cNvSpPr/>
            <p:nvPr/>
          </p:nvSpPr>
          <p:spPr>
            <a:xfrm>
              <a:off x="2682175" y="576275"/>
              <a:ext cx="36850" cy="75075"/>
            </a:xfrm>
            <a:custGeom>
              <a:avLst/>
              <a:gdLst/>
              <a:ahLst/>
              <a:cxnLst/>
              <a:rect l="l" t="t" r="r" b="b"/>
              <a:pathLst>
                <a:path w="1474" h="3003" extrusionOk="0">
                  <a:moveTo>
                    <a:pt x="651" y="0"/>
                  </a:moveTo>
                  <a:lnTo>
                    <a:pt x="536" y="19"/>
                  </a:lnTo>
                  <a:lnTo>
                    <a:pt x="422" y="58"/>
                  </a:lnTo>
                  <a:lnTo>
                    <a:pt x="326" y="115"/>
                  </a:lnTo>
                  <a:lnTo>
                    <a:pt x="269" y="153"/>
                  </a:lnTo>
                  <a:lnTo>
                    <a:pt x="211" y="211"/>
                  </a:lnTo>
                  <a:lnTo>
                    <a:pt x="173" y="268"/>
                  </a:lnTo>
                  <a:lnTo>
                    <a:pt x="135" y="402"/>
                  </a:lnTo>
                  <a:lnTo>
                    <a:pt x="96" y="593"/>
                  </a:lnTo>
                  <a:lnTo>
                    <a:pt x="39" y="823"/>
                  </a:lnTo>
                  <a:lnTo>
                    <a:pt x="20" y="1052"/>
                  </a:lnTo>
                  <a:lnTo>
                    <a:pt x="1" y="1301"/>
                  </a:lnTo>
                  <a:lnTo>
                    <a:pt x="20" y="1530"/>
                  </a:lnTo>
                  <a:lnTo>
                    <a:pt x="39" y="1760"/>
                  </a:lnTo>
                  <a:lnTo>
                    <a:pt x="96" y="1989"/>
                  </a:lnTo>
                  <a:lnTo>
                    <a:pt x="154" y="2219"/>
                  </a:lnTo>
                  <a:lnTo>
                    <a:pt x="249" y="2448"/>
                  </a:lnTo>
                  <a:lnTo>
                    <a:pt x="326" y="2563"/>
                  </a:lnTo>
                  <a:lnTo>
                    <a:pt x="422" y="2678"/>
                  </a:lnTo>
                  <a:lnTo>
                    <a:pt x="517" y="2773"/>
                  </a:lnTo>
                  <a:lnTo>
                    <a:pt x="632" y="2850"/>
                  </a:lnTo>
                  <a:lnTo>
                    <a:pt x="747" y="2907"/>
                  </a:lnTo>
                  <a:lnTo>
                    <a:pt x="881" y="2946"/>
                  </a:lnTo>
                  <a:lnTo>
                    <a:pt x="1015" y="2984"/>
                  </a:lnTo>
                  <a:lnTo>
                    <a:pt x="1148" y="3003"/>
                  </a:lnTo>
                  <a:lnTo>
                    <a:pt x="1225" y="2793"/>
                  </a:lnTo>
                  <a:lnTo>
                    <a:pt x="1321" y="2448"/>
                  </a:lnTo>
                  <a:lnTo>
                    <a:pt x="1397" y="2104"/>
                  </a:lnTo>
                  <a:lnTo>
                    <a:pt x="1435" y="1760"/>
                  </a:lnTo>
                  <a:lnTo>
                    <a:pt x="1454" y="1415"/>
                  </a:lnTo>
                  <a:lnTo>
                    <a:pt x="1474" y="823"/>
                  </a:lnTo>
                  <a:lnTo>
                    <a:pt x="1474" y="230"/>
                  </a:lnTo>
                  <a:lnTo>
                    <a:pt x="1340" y="153"/>
                  </a:lnTo>
                  <a:lnTo>
                    <a:pt x="1129" y="58"/>
                  </a:lnTo>
                  <a:lnTo>
                    <a:pt x="881" y="19"/>
                  </a:lnTo>
                  <a:lnTo>
                    <a:pt x="76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6"/>
            <p:cNvSpPr/>
            <p:nvPr/>
          </p:nvSpPr>
          <p:spPr>
            <a:xfrm>
              <a:off x="2682175" y="576275"/>
              <a:ext cx="36850" cy="75075"/>
            </a:xfrm>
            <a:custGeom>
              <a:avLst/>
              <a:gdLst/>
              <a:ahLst/>
              <a:cxnLst/>
              <a:rect l="l" t="t" r="r" b="b"/>
              <a:pathLst>
                <a:path w="1474" h="3003" fill="none" extrusionOk="0">
                  <a:moveTo>
                    <a:pt x="1454" y="1415"/>
                  </a:moveTo>
                  <a:lnTo>
                    <a:pt x="1454" y="1415"/>
                  </a:lnTo>
                  <a:lnTo>
                    <a:pt x="1474" y="823"/>
                  </a:lnTo>
                  <a:lnTo>
                    <a:pt x="1474" y="230"/>
                  </a:lnTo>
                  <a:lnTo>
                    <a:pt x="1474" y="230"/>
                  </a:lnTo>
                  <a:lnTo>
                    <a:pt x="1340" y="153"/>
                  </a:lnTo>
                  <a:lnTo>
                    <a:pt x="1340" y="153"/>
                  </a:lnTo>
                  <a:lnTo>
                    <a:pt x="1129" y="58"/>
                  </a:lnTo>
                  <a:lnTo>
                    <a:pt x="881" y="19"/>
                  </a:lnTo>
                  <a:lnTo>
                    <a:pt x="766" y="0"/>
                  </a:lnTo>
                  <a:lnTo>
                    <a:pt x="651" y="0"/>
                  </a:lnTo>
                  <a:lnTo>
                    <a:pt x="536" y="19"/>
                  </a:lnTo>
                  <a:lnTo>
                    <a:pt x="422" y="58"/>
                  </a:lnTo>
                  <a:lnTo>
                    <a:pt x="422" y="58"/>
                  </a:lnTo>
                  <a:lnTo>
                    <a:pt x="326" y="115"/>
                  </a:lnTo>
                  <a:lnTo>
                    <a:pt x="269" y="153"/>
                  </a:lnTo>
                  <a:lnTo>
                    <a:pt x="211" y="211"/>
                  </a:lnTo>
                  <a:lnTo>
                    <a:pt x="173" y="268"/>
                  </a:lnTo>
                  <a:lnTo>
                    <a:pt x="135" y="402"/>
                  </a:lnTo>
                  <a:lnTo>
                    <a:pt x="96" y="593"/>
                  </a:lnTo>
                  <a:lnTo>
                    <a:pt x="96" y="593"/>
                  </a:lnTo>
                  <a:lnTo>
                    <a:pt x="39" y="823"/>
                  </a:lnTo>
                  <a:lnTo>
                    <a:pt x="20" y="1052"/>
                  </a:lnTo>
                  <a:lnTo>
                    <a:pt x="1" y="1301"/>
                  </a:lnTo>
                  <a:lnTo>
                    <a:pt x="20" y="1530"/>
                  </a:lnTo>
                  <a:lnTo>
                    <a:pt x="39" y="1760"/>
                  </a:lnTo>
                  <a:lnTo>
                    <a:pt x="96" y="1989"/>
                  </a:lnTo>
                  <a:lnTo>
                    <a:pt x="154" y="2219"/>
                  </a:lnTo>
                  <a:lnTo>
                    <a:pt x="249" y="2448"/>
                  </a:lnTo>
                  <a:lnTo>
                    <a:pt x="249" y="2448"/>
                  </a:lnTo>
                  <a:lnTo>
                    <a:pt x="326" y="2563"/>
                  </a:lnTo>
                  <a:lnTo>
                    <a:pt x="422" y="2678"/>
                  </a:lnTo>
                  <a:lnTo>
                    <a:pt x="517" y="2773"/>
                  </a:lnTo>
                  <a:lnTo>
                    <a:pt x="632" y="2850"/>
                  </a:lnTo>
                  <a:lnTo>
                    <a:pt x="747" y="2907"/>
                  </a:lnTo>
                  <a:lnTo>
                    <a:pt x="881" y="2946"/>
                  </a:lnTo>
                  <a:lnTo>
                    <a:pt x="1015" y="2984"/>
                  </a:lnTo>
                  <a:lnTo>
                    <a:pt x="1148" y="3003"/>
                  </a:lnTo>
                  <a:lnTo>
                    <a:pt x="1148" y="3003"/>
                  </a:lnTo>
                  <a:lnTo>
                    <a:pt x="1225" y="2793"/>
                  </a:lnTo>
                  <a:lnTo>
                    <a:pt x="1225" y="2793"/>
                  </a:lnTo>
                  <a:lnTo>
                    <a:pt x="1321" y="2448"/>
                  </a:lnTo>
                  <a:lnTo>
                    <a:pt x="1397" y="2104"/>
                  </a:lnTo>
                  <a:lnTo>
                    <a:pt x="1435" y="1760"/>
                  </a:lnTo>
                  <a:lnTo>
                    <a:pt x="1454" y="14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6"/>
            <p:cNvSpPr/>
            <p:nvPr/>
          </p:nvSpPr>
          <p:spPr>
            <a:xfrm>
              <a:off x="2682175" y="582950"/>
              <a:ext cx="36375" cy="68400"/>
            </a:xfrm>
            <a:custGeom>
              <a:avLst/>
              <a:gdLst/>
              <a:ahLst/>
              <a:cxnLst/>
              <a:rect l="l" t="t" r="r" b="b"/>
              <a:pathLst>
                <a:path w="1455" h="2736" extrusionOk="0">
                  <a:moveTo>
                    <a:pt x="555" y="1302"/>
                  </a:moveTo>
                  <a:lnTo>
                    <a:pt x="689" y="1378"/>
                  </a:lnTo>
                  <a:lnTo>
                    <a:pt x="823" y="1493"/>
                  </a:lnTo>
                  <a:lnTo>
                    <a:pt x="938" y="1608"/>
                  </a:lnTo>
                  <a:lnTo>
                    <a:pt x="1034" y="1761"/>
                  </a:lnTo>
                  <a:lnTo>
                    <a:pt x="1034" y="1780"/>
                  </a:lnTo>
                  <a:lnTo>
                    <a:pt x="1015" y="1799"/>
                  </a:lnTo>
                  <a:lnTo>
                    <a:pt x="995" y="1780"/>
                  </a:lnTo>
                  <a:lnTo>
                    <a:pt x="900" y="1646"/>
                  </a:lnTo>
                  <a:lnTo>
                    <a:pt x="785" y="1531"/>
                  </a:lnTo>
                  <a:lnTo>
                    <a:pt x="670" y="1435"/>
                  </a:lnTo>
                  <a:lnTo>
                    <a:pt x="517" y="1359"/>
                  </a:lnTo>
                  <a:lnTo>
                    <a:pt x="517" y="1340"/>
                  </a:lnTo>
                  <a:lnTo>
                    <a:pt x="517" y="1321"/>
                  </a:lnTo>
                  <a:lnTo>
                    <a:pt x="517" y="1302"/>
                  </a:lnTo>
                  <a:close/>
                  <a:moveTo>
                    <a:pt x="173" y="1"/>
                  </a:moveTo>
                  <a:lnTo>
                    <a:pt x="116" y="154"/>
                  </a:lnTo>
                  <a:lnTo>
                    <a:pt x="96" y="326"/>
                  </a:lnTo>
                  <a:lnTo>
                    <a:pt x="20" y="689"/>
                  </a:lnTo>
                  <a:lnTo>
                    <a:pt x="1" y="1034"/>
                  </a:lnTo>
                  <a:lnTo>
                    <a:pt x="20" y="1340"/>
                  </a:lnTo>
                  <a:lnTo>
                    <a:pt x="58" y="1608"/>
                  </a:lnTo>
                  <a:lnTo>
                    <a:pt x="135" y="1894"/>
                  </a:lnTo>
                  <a:lnTo>
                    <a:pt x="249" y="2181"/>
                  </a:lnTo>
                  <a:lnTo>
                    <a:pt x="326" y="2296"/>
                  </a:lnTo>
                  <a:lnTo>
                    <a:pt x="422" y="2411"/>
                  </a:lnTo>
                  <a:lnTo>
                    <a:pt x="517" y="2506"/>
                  </a:lnTo>
                  <a:lnTo>
                    <a:pt x="632" y="2583"/>
                  </a:lnTo>
                  <a:lnTo>
                    <a:pt x="747" y="2640"/>
                  </a:lnTo>
                  <a:lnTo>
                    <a:pt x="881" y="2679"/>
                  </a:lnTo>
                  <a:lnTo>
                    <a:pt x="1015" y="2717"/>
                  </a:lnTo>
                  <a:lnTo>
                    <a:pt x="1148" y="2736"/>
                  </a:lnTo>
                  <a:lnTo>
                    <a:pt x="1225" y="2526"/>
                  </a:lnTo>
                  <a:lnTo>
                    <a:pt x="1321" y="2181"/>
                  </a:lnTo>
                  <a:lnTo>
                    <a:pt x="1397" y="1837"/>
                  </a:lnTo>
                  <a:lnTo>
                    <a:pt x="1435" y="1493"/>
                  </a:lnTo>
                  <a:lnTo>
                    <a:pt x="1454" y="1148"/>
                  </a:lnTo>
                  <a:lnTo>
                    <a:pt x="1110" y="900"/>
                  </a:lnTo>
                  <a:lnTo>
                    <a:pt x="785" y="613"/>
                  </a:lnTo>
                  <a:lnTo>
                    <a:pt x="460" y="326"/>
                  </a:lnTo>
                  <a:lnTo>
                    <a:pt x="1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6"/>
            <p:cNvSpPr/>
            <p:nvPr/>
          </p:nvSpPr>
          <p:spPr>
            <a:xfrm>
              <a:off x="2695100" y="615475"/>
              <a:ext cx="12925" cy="12450"/>
            </a:xfrm>
            <a:custGeom>
              <a:avLst/>
              <a:gdLst/>
              <a:ahLst/>
              <a:cxnLst/>
              <a:rect l="l" t="t" r="r" b="b"/>
              <a:pathLst>
                <a:path w="517" h="498" fill="none" extrusionOk="0">
                  <a:moveTo>
                    <a:pt x="498" y="498"/>
                  </a:moveTo>
                  <a:lnTo>
                    <a:pt x="498" y="498"/>
                  </a:lnTo>
                  <a:lnTo>
                    <a:pt x="478" y="479"/>
                  </a:lnTo>
                  <a:lnTo>
                    <a:pt x="478" y="479"/>
                  </a:lnTo>
                  <a:lnTo>
                    <a:pt x="383" y="345"/>
                  </a:lnTo>
                  <a:lnTo>
                    <a:pt x="268" y="230"/>
                  </a:lnTo>
                  <a:lnTo>
                    <a:pt x="153" y="134"/>
                  </a:lnTo>
                  <a:lnTo>
                    <a:pt x="0" y="58"/>
                  </a:lnTo>
                  <a:lnTo>
                    <a:pt x="0" y="58"/>
                  </a:lnTo>
                  <a:lnTo>
                    <a:pt x="0" y="39"/>
                  </a:lnTo>
                  <a:lnTo>
                    <a:pt x="0" y="20"/>
                  </a:lnTo>
                  <a:lnTo>
                    <a:pt x="0" y="1"/>
                  </a:lnTo>
                  <a:lnTo>
                    <a:pt x="19" y="1"/>
                  </a:lnTo>
                  <a:lnTo>
                    <a:pt x="19" y="1"/>
                  </a:lnTo>
                  <a:lnTo>
                    <a:pt x="38" y="1"/>
                  </a:lnTo>
                  <a:lnTo>
                    <a:pt x="38" y="1"/>
                  </a:lnTo>
                  <a:lnTo>
                    <a:pt x="172" y="77"/>
                  </a:lnTo>
                  <a:lnTo>
                    <a:pt x="306" y="192"/>
                  </a:lnTo>
                  <a:lnTo>
                    <a:pt x="421" y="307"/>
                  </a:lnTo>
                  <a:lnTo>
                    <a:pt x="517" y="460"/>
                  </a:lnTo>
                  <a:lnTo>
                    <a:pt x="517" y="460"/>
                  </a:lnTo>
                  <a:lnTo>
                    <a:pt x="517" y="479"/>
                  </a:lnTo>
                  <a:lnTo>
                    <a:pt x="498" y="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6"/>
            <p:cNvSpPr/>
            <p:nvPr/>
          </p:nvSpPr>
          <p:spPr>
            <a:xfrm>
              <a:off x="2682175" y="582950"/>
              <a:ext cx="36375" cy="68400"/>
            </a:xfrm>
            <a:custGeom>
              <a:avLst/>
              <a:gdLst/>
              <a:ahLst/>
              <a:cxnLst/>
              <a:rect l="l" t="t" r="r" b="b"/>
              <a:pathLst>
                <a:path w="1455" h="2736" fill="none" extrusionOk="0">
                  <a:moveTo>
                    <a:pt x="173" y="1"/>
                  </a:moveTo>
                  <a:lnTo>
                    <a:pt x="173" y="1"/>
                  </a:lnTo>
                  <a:lnTo>
                    <a:pt x="116" y="154"/>
                  </a:lnTo>
                  <a:lnTo>
                    <a:pt x="96" y="326"/>
                  </a:lnTo>
                  <a:lnTo>
                    <a:pt x="96" y="326"/>
                  </a:lnTo>
                  <a:lnTo>
                    <a:pt x="20" y="689"/>
                  </a:lnTo>
                  <a:lnTo>
                    <a:pt x="1" y="1034"/>
                  </a:lnTo>
                  <a:lnTo>
                    <a:pt x="1" y="1034"/>
                  </a:lnTo>
                  <a:lnTo>
                    <a:pt x="20" y="1340"/>
                  </a:lnTo>
                  <a:lnTo>
                    <a:pt x="58" y="1608"/>
                  </a:lnTo>
                  <a:lnTo>
                    <a:pt x="135" y="1894"/>
                  </a:lnTo>
                  <a:lnTo>
                    <a:pt x="249" y="2181"/>
                  </a:lnTo>
                  <a:lnTo>
                    <a:pt x="249" y="2181"/>
                  </a:lnTo>
                  <a:lnTo>
                    <a:pt x="326" y="2296"/>
                  </a:lnTo>
                  <a:lnTo>
                    <a:pt x="422" y="2411"/>
                  </a:lnTo>
                  <a:lnTo>
                    <a:pt x="517" y="2506"/>
                  </a:lnTo>
                  <a:lnTo>
                    <a:pt x="632" y="2583"/>
                  </a:lnTo>
                  <a:lnTo>
                    <a:pt x="747" y="2640"/>
                  </a:lnTo>
                  <a:lnTo>
                    <a:pt x="881" y="2679"/>
                  </a:lnTo>
                  <a:lnTo>
                    <a:pt x="1015" y="2717"/>
                  </a:lnTo>
                  <a:lnTo>
                    <a:pt x="1148" y="2736"/>
                  </a:lnTo>
                  <a:lnTo>
                    <a:pt x="1148" y="2736"/>
                  </a:lnTo>
                  <a:lnTo>
                    <a:pt x="1148" y="2736"/>
                  </a:lnTo>
                  <a:lnTo>
                    <a:pt x="1225" y="2526"/>
                  </a:lnTo>
                  <a:lnTo>
                    <a:pt x="1225" y="2526"/>
                  </a:lnTo>
                  <a:lnTo>
                    <a:pt x="1321" y="2181"/>
                  </a:lnTo>
                  <a:lnTo>
                    <a:pt x="1397" y="1837"/>
                  </a:lnTo>
                  <a:lnTo>
                    <a:pt x="1435" y="1493"/>
                  </a:lnTo>
                  <a:lnTo>
                    <a:pt x="1454" y="1148"/>
                  </a:lnTo>
                  <a:lnTo>
                    <a:pt x="1454" y="1148"/>
                  </a:lnTo>
                  <a:lnTo>
                    <a:pt x="1454" y="1148"/>
                  </a:lnTo>
                  <a:lnTo>
                    <a:pt x="1454" y="1148"/>
                  </a:lnTo>
                  <a:lnTo>
                    <a:pt x="1110" y="900"/>
                  </a:lnTo>
                  <a:lnTo>
                    <a:pt x="785" y="613"/>
                  </a:lnTo>
                  <a:lnTo>
                    <a:pt x="460" y="326"/>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6"/>
            <p:cNvSpPr/>
            <p:nvPr/>
          </p:nvSpPr>
          <p:spPr>
            <a:xfrm>
              <a:off x="2697950" y="528925"/>
              <a:ext cx="245325" cy="242450"/>
            </a:xfrm>
            <a:custGeom>
              <a:avLst/>
              <a:gdLst/>
              <a:ahLst/>
              <a:cxnLst/>
              <a:rect l="l" t="t" r="r" b="b"/>
              <a:pathLst>
                <a:path w="9813" h="9698" extrusionOk="0">
                  <a:moveTo>
                    <a:pt x="3501" y="1"/>
                  </a:moveTo>
                  <a:lnTo>
                    <a:pt x="3252" y="345"/>
                  </a:lnTo>
                  <a:lnTo>
                    <a:pt x="2966" y="651"/>
                  </a:lnTo>
                  <a:lnTo>
                    <a:pt x="2660" y="938"/>
                  </a:lnTo>
                  <a:lnTo>
                    <a:pt x="2334" y="1206"/>
                  </a:lnTo>
                  <a:lnTo>
                    <a:pt x="1990" y="1454"/>
                  </a:lnTo>
                  <a:lnTo>
                    <a:pt x="1627" y="1665"/>
                  </a:lnTo>
                  <a:lnTo>
                    <a:pt x="1244" y="1837"/>
                  </a:lnTo>
                  <a:lnTo>
                    <a:pt x="843" y="1990"/>
                  </a:lnTo>
                  <a:lnTo>
                    <a:pt x="843" y="2124"/>
                  </a:lnTo>
                  <a:lnTo>
                    <a:pt x="843" y="2717"/>
                  </a:lnTo>
                  <a:lnTo>
                    <a:pt x="823" y="3309"/>
                  </a:lnTo>
                  <a:lnTo>
                    <a:pt x="804" y="3654"/>
                  </a:lnTo>
                  <a:lnTo>
                    <a:pt x="766" y="3998"/>
                  </a:lnTo>
                  <a:lnTo>
                    <a:pt x="690" y="4342"/>
                  </a:lnTo>
                  <a:lnTo>
                    <a:pt x="594" y="4687"/>
                  </a:lnTo>
                  <a:lnTo>
                    <a:pt x="517" y="4897"/>
                  </a:lnTo>
                  <a:lnTo>
                    <a:pt x="345" y="5280"/>
                  </a:lnTo>
                  <a:lnTo>
                    <a:pt x="192" y="5662"/>
                  </a:lnTo>
                  <a:lnTo>
                    <a:pt x="116" y="5872"/>
                  </a:lnTo>
                  <a:lnTo>
                    <a:pt x="58" y="6064"/>
                  </a:lnTo>
                  <a:lnTo>
                    <a:pt x="20" y="625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359" y="8646"/>
                  </a:lnTo>
                  <a:lnTo>
                    <a:pt x="1646" y="8837"/>
                  </a:lnTo>
                  <a:lnTo>
                    <a:pt x="1933" y="9009"/>
                  </a:lnTo>
                  <a:lnTo>
                    <a:pt x="2239" y="9162"/>
                  </a:lnTo>
                  <a:lnTo>
                    <a:pt x="2564" y="9296"/>
                  </a:lnTo>
                  <a:lnTo>
                    <a:pt x="2889" y="9430"/>
                  </a:lnTo>
                  <a:lnTo>
                    <a:pt x="3214" y="9526"/>
                  </a:lnTo>
                  <a:lnTo>
                    <a:pt x="3559" y="9602"/>
                  </a:lnTo>
                  <a:lnTo>
                    <a:pt x="4037" y="9659"/>
                  </a:lnTo>
                  <a:lnTo>
                    <a:pt x="4496" y="9698"/>
                  </a:lnTo>
                  <a:lnTo>
                    <a:pt x="4802" y="9698"/>
                  </a:lnTo>
                  <a:lnTo>
                    <a:pt x="5089" y="9679"/>
                  </a:lnTo>
                  <a:lnTo>
                    <a:pt x="5395" y="9621"/>
                  </a:lnTo>
                  <a:lnTo>
                    <a:pt x="5682" y="9545"/>
                  </a:lnTo>
                  <a:lnTo>
                    <a:pt x="5873" y="9487"/>
                  </a:lnTo>
                  <a:lnTo>
                    <a:pt x="6045" y="9411"/>
                  </a:lnTo>
                  <a:lnTo>
                    <a:pt x="6236" y="9334"/>
                  </a:lnTo>
                  <a:lnTo>
                    <a:pt x="6389" y="9239"/>
                  </a:lnTo>
                  <a:lnTo>
                    <a:pt x="6619" y="9105"/>
                  </a:lnTo>
                  <a:lnTo>
                    <a:pt x="6829" y="8952"/>
                  </a:lnTo>
                  <a:lnTo>
                    <a:pt x="7020" y="8761"/>
                  </a:lnTo>
                  <a:lnTo>
                    <a:pt x="7212" y="8550"/>
                  </a:lnTo>
                  <a:lnTo>
                    <a:pt x="7422" y="8282"/>
                  </a:lnTo>
                  <a:lnTo>
                    <a:pt x="7594" y="8015"/>
                  </a:lnTo>
                  <a:lnTo>
                    <a:pt x="7747" y="7709"/>
                  </a:lnTo>
                  <a:lnTo>
                    <a:pt x="7862" y="7403"/>
                  </a:lnTo>
                  <a:lnTo>
                    <a:pt x="7958" y="7116"/>
                  </a:lnTo>
                  <a:lnTo>
                    <a:pt x="8015" y="6829"/>
                  </a:lnTo>
                  <a:lnTo>
                    <a:pt x="8072" y="6542"/>
                  </a:lnTo>
                  <a:lnTo>
                    <a:pt x="8091" y="6255"/>
                  </a:lnTo>
                  <a:lnTo>
                    <a:pt x="8111" y="6045"/>
                  </a:lnTo>
                  <a:lnTo>
                    <a:pt x="8283" y="6083"/>
                  </a:lnTo>
                  <a:lnTo>
                    <a:pt x="8474" y="6102"/>
                  </a:lnTo>
                  <a:lnTo>
                    <a:pt x="8646" y="6083"/>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6"/>
            <p:cNvSpPr/>
            <p:nvPr/>
          </p:nvSpPr>
          <p:spPr>
            <a:xfrm>
              <a:off x="2697950" y="528925"/>
              <a:ext cx="245325" cy="242450"/>
            </a:xfrm>
            <a:custGeom>
              <a:avLst/>
              <a:gdLst/>
              <a:ahLst/>
              <a:cxnLst/>
              <a:rect l="l" t="t" r="r" b="b"/>
              <a:pathLst>
                <a:path w="9813" h="9698" fill="none" extrusionOk="0">
                  <a:moveTo>
                    <a:pt x="9813" y="3463"/>
                  </a:move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lnTo>
                    <a:pt x="3501" y="1"/>
                  </a:lnTo>
                  <a:lnTo>
                    <a:pt x="3252" y="345"/>
                  </a:lnTo>
                  <a:lnTo>
                    <a:pt x="2966" y="651"/>
                  </a:lnTo>
                  <a:lnTo>
                    <a:pt x="2660" y="938"/>
                  </a:lnTo>
                  <a:lnTo>
                    <a:pt x="2334" y="1206"/>
                  </a:lnTo>
                  <a:lnTo>
                    <a:pt x="1990" y="1454"/>
                  </a:lnTo>
                  <a:lnTo>
                    <a:pt x="1627" y="1665"/>
                  </a:lnTo>
                  <a:lnTo>
                    <a:pt x="1244" y="1837"/>
                  </a:lnTo>
                  <a:lnTo>
                    <a:pt x="843" y="1990"/>
                  </a:lnTo>
                  <a:lnTo>
                    <a:pt x="843" y="1990"/>
                  </a:lnTo>
                  <a:lnTo>
                    <a:pt x="843" y="2124"/>
                  </a:lnTo>
                  <a:lnTo>
                    <a:pt x="843" y="2124"/>
                  </a:lnTo>
                  <a:lnTo>
                    <a:pt x="843" y="2717"/>
                  </a:lnTo>
                  <a:lnTo>
                    <a:pt x="823" y="3309"/>
                  </a:lnTo>
                  <a:lnTo>
                    <a:pt x="823" y="3309"/>
                  </a:lnTo>
                  <a:lnTo>
                    <a:pt x="804" y="3654"/>
                  </a:lnTo>
                  <a:lnTo>
                    <a:pt x="766" y="3998"/>
                  </a:lnTo>
                  <a:lnTo>
                    <a:pt x="690" y="4342"/>
                  </a:lnTo>
                  <a:lnTo>
                    <a:pt x="594" y="4687"/>
                  </a:lnTo>
                  <a:lnTo>
                    <a:pt x="594" y="4687"/>
                  </a:lnTo>
                  <a:lnTo>
                    <a:pt x="517" y="4897"/>
                  </a:lnTo>
                  <a:lnTo>
                    <a:pt x="517" y="4897"/>
                  </a:lnTo>
                  <a:lnTo>
                    <a:pt x="345" y="5280"/>
                  </a:lnTo>
                  <a:lnTo>
                    <a:pt x="192" y="5662"/>
                  </a:lnTo>
                  <a:lnTo>
                    <a:pt x="116" y="5872"/>
                  </a:lnTo>
                  <a:lnTo>
                    <a:pt x="58" y="6064"/>
                  </a:lnTo>
                  <a:lnTo>
                    <a:pt x="20" y="6255"/>
                  </a:lnTo>
                  <a:lnTo>
                    <a:pt x="1" y="646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091" y="8435"/>
                  </a:lnTo>
                  <a:lnTo>
                    <a:pt x="1359" y="8646"/>
                  </a:lnTo>
                  <a:lnTo>
                    <a:pt x="1646" y="8837"/>
                  </a:lnTo>
                  <a:lnTo>
                    <a:pt x="1933" y="9009"/>
                  </a:lnTo>
                  <a:lnTo>
                    <a:pt x="2239" y="9162"/>
                  </a:lnTo>
                  <a:lnTo>
                    <a:pt x="2564" y="9296"/>
                  </a:lnTo>
                  <a:lnTo>
                    <a:pt x="2889" y="9430"/>
                  </a:lnTo>
                  <a:lnTo>
                    <a:pt x="3214" y="9526"/>
                  </a:lnTo>
                  <a:lnTo>
                    <a:pt x="3559" y="9602"/>
                  </a:lnTo>
                  <a:lnTo>
                    <a:pt x="3559" y="9602"/>
                  </a:lnTo>
                  <a:lnTo>
                    <a:pt x="4037" y="9659"/>
                  </a:lnTo>
                  <a:lnTo>
                    <a:pt x="4496" y="9698"/>
                  </a:lnTo>
                  <a:lnTo>
                    <a:pt x="4496" y="9698"/>
                  </a:lnTo>
                  <a:lnTo>
                    <a:pt x="4802" y="9698"/>
                  </a:lnTo>
                  <a:lnTo>
                    <a:pt x="5089" y="9679"/>
                  </a:lnTo>
                  <a:lnTo>
                    <a:pt x="5395" y="9621"/>
                  </a:lnTo>
                  <a:lnTo>
                    <a:pt x="5682" y="9545"/>
                  </a:lnTo>
                  <a:lnTo>
                    <a:pt x="5682" y="9545"/>
                  </a:lnTo>
                  <a:lnTo>
                    <a:pt x="5873" y="9487"/>
                  </a:lnTo>
                  <a:lnTo>
                    <a:pt x="6045" y="9411"/>
                  </a:lnTo>
                  <a:lnTo>
                    <a:pt x="6236" y="9334"/>
                  </a:lnTo>
                  <a:lnTo>
                    <a:pt x="6389" y="9239"/>
                  </a:lnTo>
                  <a:lnTo>
                    <a:pt x="6389" y="9239"/>
                  </a:lnTo>
                  <a:lnTo>
                    <a:pt x="6619" y="9105"/>
                  </a:lnTo>
                  <a:lnTo>
                    <a:pt x="6829" y="8952"/>
                  </a:lnTo>
                  <a:lnTo>
                    <a:pt x="7020" y="8761"/>
                  </a:lnTo>
                  <a:lnTo>
                    <a:pt x="7212" y="8550"/>
                  </a:lnTo>
                  <a:lnTo>
                    <a:pt x="7212" y="8550"/>
                  </a:lnTo>
                  <a:lnTo>
                    <a:pt x="7422" y="8282"/>
                  </a:lnTo>
                  <a:lnTo>
                    <a:pt x="7594" y="8015"/>
                  </a:lnTo>
                  <a:lnTo>
                    <a:pt x="7747" y="7709"/>
                  </a:lnTo>
                  <a:lnTo>
                    <a:pt x="7862" y="7403"/>
                  </a:lnTo>
                  <a:lnTo>
                    <a:pt x="7862" y="7403"/>
                  </a:lnTo>
                  <a:lnTo>
                    <a:pt x="7958" y="7116"/>
                  </a:lnTo>
                  <a:lnTo>
                    <a:pt x="8015" y="6829"/>
                  </a:lnTo>
                  <a:lnTo>
                    <a:pt x="8072" y="6542"/>
                  </a:lnTo>
                  <a:lnTo>
                    <a:pt x="8091" y="6255"/>
                  </a:lnTo>
                  <a:lnTo>
                    <a:pt x="8091" y="6255"/>
                  </a:lnTo>
                  <a:lnTo>
                    <a:pt x="8111" y="6045"/>
                  </a:lnTo>
                  <a:lnTo>
                    <a:pt x="8111" y="6045"/>
                  </a:lnTo>
                  <a:lnTo>
                    <a:pt x="8283" y="6083"/>
                  </a:lnTo>
                  <a:lnTo>
                    <a:pt x="8474" y="6102"/>
                  </a:lnTo>
                  <a:lnTo>
                    <a:pt x="8646" y="6083"/>
                  </a:lnTo>
                  <a:lnTo>
                    <a:pt x="8837" y="6025"/>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6"/>
            <p:cNvSpPr/>
            <p:nvPr/>
          </p:nvSpPr>
          <p:spPr>
            <a:xfrm>
              <a:off x="2719000" y="528925"/>
              <a:ext cx="224275" cy="106650"/>
            </a:xfrm>
            <a:custGeom>
              <a:avLst/>
              <a:gdLst/>
              <a:ahLst/>
              <a:cxnLst/>
              <a:rect l="l" t="t" r="r" b="b"/>
              <a:pathLst>
                <a:path w="8971" h="4266" extrusionOk="0">
                  <a:moveTo>
                    <a:pt x="2659" y="1"/>
                  </a:moveTo>
                  <a:lnTo>
                    <a:pt x="2410" y="345"/>
                  </a:lnTo>
                  <a:lnTo>
                    <a:pt x="2124" y="651"/>
                  </a:lnTo>
                  <a:lnTo>
                    <a:pt x="1818" y="938"/>
                  </a:lnTo>
                  <a:lnTo>
                    <a:pt x="1492" y="1206"/>
                  </a:lnTo>
                  <a:lnTo>
                    <a:pt x="1148" y="1454"/>
                  </a:lnTo>
                  <a:lnTo>
                    <a:pt x="785" y="1665"/>
                  </a:lnTo>
                  <a:lnTo>
                    <a:pt x="402" y="1837"/>
                  </a:lnTo>
                  <a:lnTo>
                    <a:pt x="1" y="1990"/>
                  </a:lnTo>
                  <a:lnTo>
                    <a:pt x="1" y="2028"/>
                  </a:lnTo>
                  <a:lnTo>
                    <a:pt x="1" y="2640"/>
                  </a:lnTo>
                  <a:lnTo>
                    <a:pt x="1" y="3233"/>
                  </a:lnTo>
                  <a:lnTo>
                    <a:pt x="364" y="3099"/>
                  </a:lnTo>
                  <a:lnTo>
                    <a:pt x="804" y="2908"/>
                  </a:lnTo>
                  <a:lnTo>
                    <a:pt x="957" y="2793"/>
                  </a:lnTo>
                  <a:lnTo>
                    <a:pt x="1129" y="2678"/>
                  </a:lnTo>
                  <a:lnTo>
                    <a:pt x="1301" y="2583"/>
                  </a:lnTo>
                  <a:lnTo>
                    <a:pt x="1397" y="2564"/>
                  </a:lnTo>
                  <a:lnTo>
                    <a:pt x="1473" y="2544"/>
                  </a:lnTo>
                  <a:lnTo>
                    <a:pt x="1569" y="2564"/>
                  </a:lnTo>
                  <a:lnTo>
                    <a:pt x="1932" y="2334"/>
                  </a:lnTo>
                  <a:lnTo>
                    <a:pt x="2277" y="2105"/>
                  </a:lnTo>
                  <a:lnTo>
                    <a:pt x="2410" y="1971"/>
                  </a:lnTo>
                  <a:lnTo>
                    <a:pt x="2544" y="1837"/>
                  </a:lnTo>
                  <a:lnTo>
                    <a:pt x="2678" y="1703"/>
                  </a:lnTo>
                  <a:lnTo>
                    <a:pt x="2774" y="1569"/>
                  </a:lnTo>
                  <a:lnTo>
                    <a:pt x="2850" y="1665"/>
                  </a:lnTo>
                  <a:lnTo>
                    <a:pt x="3080" y="1932"/>
                  </a:lnTo>
                  <a:lnTo>
                    <a:pt x="3271" y="2124"/>
                  </a:lnTo>
                  <a:lnTo>
                    <a:pt x="3501" y="2334"/>
                  </a:lnTo>
                  <a:lnTo>
                    <a:pt x="3788" y="2544"/>
                  </a:lnTo>
                  <a:lnTo>
                    <a:pt x="4132" y="2793"/>
                  </a:lnTo>
                  <a:lnTo>
                    <a:pt x="4170" y="2659"/>
                  </a:lnTo>
                  <a:lnTo>
                    <a:pt x="4227" y="2602"/>
                  </a:lnTo>
                  <a:lnTo>
                    <a:pt x="4285" y="2544"/>
                  </a:lnTo>
                  <a:lnTo>
                    <a:pt x="4361" y="2525"/>
                  </a:lnTo>
                  <a:lnTo>
                    <a:pt x="4438" y="2506"/>
                  </a:lnTo>
                  <a:lnTo>
                    <a:pt x="4553" y="2525"/>
                  </a:lnTo>
                  <a:lnTo>
                    <a:pt x="4667" y="2564"/>
                  </a:lnTo>
                  <a:lnTo>
                    <a:pt x="4782" y="2621"/>
                  </a:lnTo>
                  <a:lnTo>
                    <a:pt x="4897" y="2678"/>
                  </a:lnTo>
                  <a:lnTo>
                    <a:pt x="5107" y="2831"/>
                  </a:lnTo>
                  <a:lnTo>
                    <a:pt x="5241" y="2984"/>
                  </a:lnTo>
                  <a:lnTo>
                    <a:pt x="5356" y="3099"/>
                  </a:lnTo>
                  <a:lnTo>
                    <a:pt x="5432" y="3252"/>
                  </a:lnTo>
                  <a:lnTo>
                    <a:pt x="5528" y="3405"/>
                  </a:lnTo>
                  <a:lnTo>
                    <a:pt x="5605" y="3558"/>
                  </a:lnTo>
                  <a:lnTo>
                    <a:pt x="5930" y="3673"/>
                  </a:lnTo>
                  <a:lnTo>
                    <a:pt x="6293" y="3788"/>
                  </a:lnTo>
                  <a:lnTo>
                    <a:pt x="6676" y="3902"/>
                  </a:lnTo>
                  <a:lnTo>
                    <a:pt x="7096" y="3998"/>
                  </a:lnTo>
                  <a:lnTo>
                    <a:pt x="7517" y="4094"/>
                  </a:lnTo>
                  <a:lnTo>
                    <a:pt x="7976" y="4170"/>
                  </a:lnTo>
                  <a:lnTo>
                    <a:pt x="8454" y="4208"/>
                  </a:lnTo>
                  <a:lnTo>
                    <a:pt x="8952" y="4266"/>
                  </a:lnTo>
                  <a:lnTo>
                    <a:pt x="8971" y="3864"/>
                  </a:lnTo>
                  <a:lnTo>
                    <a:pt x="8971" y="3482"/>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6"/>
            <p:cNvSpPr/>
            <p:nvPr/>
          </p:nvSpPr>
          <p:spPr>
            <a:xfrm>
              <a:off x="2719000" y="528925"/>
              <a:ext cx="224275" cy="106650"/>
            </a:xfrm>
            <a:custGeom>
              <a:avLst/>
              <a:gdLst/>
              <a:ahLst/>
              <a:cxnLst/>
              <a:rect l="l" t="t" r="r" b="b"/>
              <a:pathLst>
                <a:path w="8971" h="4266" fill="none" extrusionOk="0">
                  <a:moveTo>
                    <a:pt x="2659" y="1"/>
                  </a:moveTo>
                  <a:lnTo>
                    <a:pt x="2659" y="1"/>
                  </a:lnTo>
                  <a:lnTo>
                    <a:pt x="2410" y="345"/>
                  </a:lnTo>
                  <a:lnTo>
                    <a:pt x="2124" y="651"/>
                  </a:lnTo>
                  <a:lnTo>
                    <a:pt x="1818" y="938"/>
                  </a:lnTo>
                  <a:lnTo>
                    <a:pt x="1492" y="1206"/>
                  </a:lnTo>
                  <a:lnTo>
                    <a:pt x="1148" y="1454"/>
                  </a:lnTo>
                  <a:lnTo>
                    <a:pt x="785" y="1665"/>
                  </a:lnTo>
                  <a:lnTo>
                    <a:pt x="402" y="1837"/>
                  </a:lnTo>
                  <a:lnTo>
                    <a:pt x="1" y="1990"/>
                  </a:lnTo>
                  <a:lnTo>
                    <a:pt x="1" y="1990"/>
                  </a:lnTo>
                  <a:lnTo>
                    <a:pt x="1" y="2028"/>
                  </a:lnTo>
                  <a:lnTo>
                    <a:pt x="1" y="2028"/>
                  </a:lnTo>
                  <a:lnTo>
                    <a:pt x="1" y="2640"/>
                  </a:lnTo>
                  <a:lnTo>
                    <a:pt x="1" y="3233"/>
                  </a:lnTo>
                  <a:lnTo>
                    <a:pt x="1" y="3233"/>
                  </a:lnTo>
                  <a:lnTo>
                    <a:pt x="364" y="3099"/>
                  </a:lnTo>
                  <a:lnTo>
                    <a:pt x="804" y="2908"/>
                  </a:lnTo>
                  <a:lnTo>
                    <a:pt x="804" y="2908"/>
                  </a:lnTo>
                  <a:lnTo>
                    <a:pt x="957" y="2793"/>
                  </a:lnTo>
                  <a:lnTo>
                    <a:pt x="1129" y="2678"/>
                  </a:lnTo>
                  <a:lnTo>
                    <a:pt x="1301" y="2583"/>
                  </a:lnTo>
                  <a:lnTo>
                    <a:pt x="1397" y="2564"/>
                  </a:lnTo>
                  <a:lnTo>
                    <a:pt x="1473" y="2544"/>
                  </a:lnTo>
                  <a:lnTo>
                    <a:pt x="1473" y="2544"/>
                  </a:lnTo>
                  <a:lnTo>
                    <a:pt x="1473" y="2544"/>
                  </a:lnTo>
                  <a:lnTo>
                    <a:pt x="1473" y="2544"/>
                  </a:lnTo>
                  <a:lnTo>
                    <a:pt x="1473" y="2544"/>
                  </a:lnTo>
                  <a:lnTo>
                    <a:pt x="1473" y="2544"/>
                  </a:lnTo>
                  <a:lnTo>
                    <a:pt x="1473" y="2544"/>
                  </a:lnTo>
                  <a:lnTo>
                    <a:pt x="1473" y="2544"/>
                  </a:lnTo>
                  <a:lnTo>
                    <a:pt x="1569" y="2564"/>
                  </a:lnTo>
                  <a:lnTo>
                    <a:pt x="1569" y="2564"/>
                  </a:lnTo>
                  <a:lnTo>
                    <a:pt x="1932" y="2334"/>
                  </a:lnTo>
                  <a:lnTo>
                    <a:pt x="2277" y="2105"/>
                  </a:lnTo>
                  <a:lnTo>
                    <a:pt x="2410" y="1971"/>
                  </a:lnTo>
                  <a:lnTo>
                    <a:pt x="2544" y="1837"/>
                  </a:lnTo>
                  <a:lnTo>
                    <a:pt x="2678" y="1703"/>
                  </a:lnTo>
                  <a:lnTo>
                    <a:pt x="2774" y="1569"/>
                  </a:lnTo>
                  <a:lnTo>
                    <a:pt x="2774" y="1569"/>
                  </a:lnTo>
                  <a:lnTo>
                    <a:pt x="2850" y="1665"/>
                  </a:lnTo>
                  <a:lnTo>
                    <a:pt x="3080" y="1932"/>
                  </a:lnTo>
                  <a:lnTo>
                    <a:pt x="3271" y="2124"/>
                  </a:lnTo>
                  <a:lnTo>
                    <a:pt x="3501" y="2334"/>
                  </a:lnTo>
                  <a:lnTo>
                    <a:pt x="3788" y="2544"/>
                  </a:lnTo>
                  <a:lnTo>
                    <a:pt x="4132" y="2793"/>
                  </a:lnTo>
                  <a:lnTo>
                    <a:pt x="4132" y="2793"/>
                  </a:lnTo>
                  <a:lnTo>
                    <a:pt x="4170" y="2659"/>
                  </a:lnTo>
                  <a:lnTo>
                    <a:pt x="4170" y="2659"/>
                  </a:lnTo>
                  <a:lnTo>
                    <a:pt x="4170" y="2659"/>
                  </a:lnTo>
                  <a:lnTo>
                    <a:pt x="4227" y="2602"/>
                  </a:lnTo>
                  <a:lnTo>
                    <a:pt x="4285" y="2544"/>
                  </a:lnTo>
                  <a:lnTo>
                    <a:pt x="4361" y="2525"/>
                  </a:lnTo>
                  <a:lnTo>
                    <a:pt x="4438" y="2506"/>
                  </a:lnTo>
                  <a:lnTo>
                    <a:pt x="4438" y="2506"/>
                  </a:lnTo>
                  <a:lnTo>
                    <a:pt x="4553" y="2525"/>
                  </a:lnTo>
                  <a:lnTo>
                    <a:pt x="4667" y="2564"/>
                  </a:lnTo>
                  <a:lnTo>
                    <a:pt x="4782" y="2621"/>
                  </a:lnTo>
                  <a:lnTo>
                    <a:pt x="4897" y="2678"/>
                  </a:lnTo>
                  <a:lnTo>
                    <a:pt x="5107" y="2831"/>
                  </a:lnTo>
                  <a:lnTo>
                    <a:pt x="5241" y="2984"/>
                  </a:lnTo>
                  <a:lnTo>
                    <a:pt x="5241" y="2984"/>
                  </a:lnTo>
                  <a:lnTo>
                    <a:pt x="5356" y="3099"/>
                  </a:lnTo>
                  <a:lnTo>
                    <a:pt x="5432" y="3252"/>
                  </a:lnTo>
                  <a:lnTo>
                    <a:pt x="5528" y="3405"/>
                  </a:lnTo>
                  <a:lnTo>
                    <a:pt x="5605" y="3558"/>
                  </a:lnTo>
                  <a:lnTo>
                    <a:pt x="5605" y="3558"/>
                  </a:lnTo>
                  <a:lnTo>
                    <a:pt x="5930" y="3673"/>
                  </a:lnTo>
                  <a:lnTo>
                    <a:pt x="6293" y="3788"/>
                  </a:lnTo>
                  <a:lnTo>
                    <a:pt x="6676" y="3902"/>
                  </a:lnTo>
                  <a:lnTo>
                    <a:pt x="7096" y="3998"/>
                  </a:lnTo>
                  <a:lnTo>
                    <a:pt x="7517" y="4094"/>
                  </a:lnTo>
                  <a:lnTo>
                    <a:pt x="7976" y="4170"/>
                  </a:lnTo>
                  <a:lnTo>
                    <a:pt x="8454" y="4208"/>
                  </a:lnTo>
                  <a:lnTo>
                    <a:pt x="8952" y="4266"/>
                  </a:lnTo>
                  <a:lnTo>
                    <a:pt x="8952" y="4266"/>
                  </a:lnTo>
                  <a:lnTo>
                    <a:pt x="8971" y="3864"/>
                  </a:lnTo>
                  <a:lnTo>
                    <a:pt x="8971" y="3482"/>
                  </a:lnTo>
                  <a:lnTo>
                    <a:pt x="8971" y="3482"/>
                  </a:lnTo>
                  <a:lnTo>
                    <a:pt x="8971" y="3482"/>
                  </a:lnTo>
                  <a:lnTo>
                    <a:pt x="8971" y="3482"/>
                  </a:lnTo>
                  <a:lnTo>
                    <a:pt x="8971" y="3482"/>
                  </a:lnTo>
                  <a:lnTo>
                    <a:pt x="8971" y="3482"/>
                  </a:lnTo>
                  <a:lnTo>
                    <a:pt x="8971" y="3482"/>
                  </a:lnTo>
                  <a:lnTo>
                    <a:pt x="8971" y="3482"/>
                  </a:lnTo>
                  <a:lnTo>
                    <a:pt x="8971" y="3463"/>
                  </a:lnTo>
                  <a:lnTo>
                    <a:pt x="8971" y="3463"/>
                  </a:lnTo>
                  <a:lnTo>
                    <a:pt x="8971" y="3463"/>
                  </a:lnTo>
                  <a:lnTo>
                    <a:pt x="8971" y="3463"/>
                  </a:lnTo>
                  <a:lnTo>
                    <a:pt x="8971" y="3463"/>
                  </a:lnTo>
                  <a:lnTo>
                    <a:pt x="8971" y="3463"/>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6"/>
            <p:cNvSpPr/>
            <p:nvPr/>
          </p:nvSpPr>
          <p:spPr>
            <a:xfrm>
              <a:off x="2651575" y="401250"/>
              <a:ext cx="368700" cy="312750"/>
            </a:xfrm>
            <a:custGeom>
              <a:avLst/>
              <a:gdLst/>
              <a:ahLst/>
              <a:cxnLst/>
              <a:rect l="l" t="t" r="r" b="b"/>
              <a:pathLst>
                <a:path w="14748" h="12510" extrusionOk="0">
                  <a:moveTo>
                    <a:pt x="6159" y="1"/>
                  </a:moveTo>
                  <a:lnTo>
                    <a:pt x="5987" y="39"/>
                  </a:lnTo>
                  <a:lnTo>
                    <a:pt x="5796" y="116"/>
                  </a:lnTo>
                  <a:lnTo>
                    <a:pt x="5586" y="192"/>
                  </a:lnTo>
                  <a:lnTo>
                    <a:pt x="5375" y="326"/>
                  </a:lnTo>
                  <a:lnTo>
                    <a:pt x="4419" y="862"/>
                  </a:lnTo>
                  <a:lnTo>
                    <a:pt x="3960" y="1148"/>
                  </a:lnTo>
                  <a:lnTo>
                    <a:pt x="3501" y="1435"/>
                  </a:lnTo>
                  <a:lnTo>
                    <a:pt x="3061" y="1741"/>
                  </a:lnTo>
                  <a:lnTo>
                    <a:pt x="2621" y="2066"/>
                  </a:lnTo>
                  <a:lnTo>
                    <a:pt x="2181" y="2392"/>
                  </a:lnTo>
                  <a:lnTo>
                    <a:pt x="1760" y="2755"/>
                  </a:lnTo>
                  <a:lnTo>
                    <a:pt x="1359" y="3099"/>
                  </a:lnTo>
                  <a:lnTo>
                    <a:pt x="957" y="3482"/>
                  </a:lnTo>
                  <a:lnTo>
                    <a:pt x="575" y="3864"/>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435" y="7326"/>
                  </a:lnTo>
                  <a:lnTo>
                    <a:pt x="1818" y="7728"/>
                  </a:lnTo>
                  <a:lnTo>
                    <a:pt x="2239" y="8091"/>
                  </a:lnTo>
                  <a:lnTo>
                    <a:pt x="2678" y="8416"/>
                  </a:lnTo>
                  <a:lnTo>
                    <a:pt x="2698" y="7766"/>
                  </a:lnTo>
                  <a:lnTo>
                    <a:pt x="2698" y="7097"/>
                  </a:lnTo>
                  <a:lnTo>
                    <a:pt x="3099" y="6944"/>
                  </a:lnTo>
                  <a:lnTo>
                    <a:pt x="3482" y="6772"/>
                  </a:lnTo>
                  <a:lnTo>
                    <a:pt x="3845" y="6561"/>
                  </a:lnTo>
                  <a:lnTo>
                    <a:pt x="4189" y="6313"/>
                  </a:lnTo>
                  <a:lnTo>
                    <a:pt x="4515" y="6045"/>
                  </a:lnTo>
                  <a:lnTo>
                    <a:pt x="4821" y="5758"/>
                  </a:lnTo>
                  <a:lnTo>
                    <a:pt x="5107" y="5452"/>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501" y="11190"/>
                  </a:lnTo>
                  <a:lnTo>
                    <a:pt x="10329" y="11209"/>
                  </a:lnTo>
                  <a:lnTo>
                    <a:pt x="10138" y="11190"/>
                  </a:lnTo>
                  <a:lnTo>
                    <a:pt x="9966" y="11152"/>
                  </a:lnTo>
                  <a:lnTo>
                    <a:pt x="9946" y="11362"/>
                  </a:lnTo>
                  <a:lnTo>
                    <a:pt x="9927" y="11649"/>
                  </a:lnTo>
                  <a:lnTo>
                    <a:pt x="9870" y="11936"/>
                  </a:lnTo>
                  <a:lnTo>
                    <a:pt x="9813" y="12223"/>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212" y="7097"/>
                  </a:lnTo>
                  <a:lnTo>
                    <a:pt x="14365" y="6561"/>
                  </a:lnTo>
                  <a:lnTo>
                    <a:pt x="14652" y="5471"/>
                  </a:lnTo>
                  <a:lnTo>
                    <a:pt x="14728" y="5241"/>
                  </a:lnTo>
                  <a:lnTo>
                    <a:pt x="14747" y="5031"/>
                  </a:lnTo>
                  <a:lnTo>
                    <a:pt x="14747" y="4935"/>
                  </a:lnTo>
                  <a:lnTo>
                    <a:pt x="14728" y="4840"/>
                  </a:lnTo>
                  <a:lnTo>
                    <a:pt x="14690" y="4744"/>
                  </a:lnTo>
                  <a:lnTo>
                    <a:pt x="14632" y="4629"/>
                  </a:lnTo>
                  <a:lnTo>
                    <a:pt x="14575" y="4515"/>
                  </a:lnTo>
                  <a:lnTo>
                    <a:pt x="14479" y="4400"/>
                  </a:lnTo>
                  <a:lnTo>
                    <a:pt x="14288" y="4190"/>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6771" y="39"/>
                  </a:lnTo>
                  <a:lnTo>
                    <a:pt x="654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6"/>
            <p:cNvSpPr/>
            <p:nvPr/>
          </p:nvSpPr>
          <p:spPr>
            <a:xfrm>
              <a:off x="2651575" y="401250"/>
              <a:ext cx="368700" cy="312750"/>
            </a:xfrm>
            <a:custGeom>
              <a:avLst/>
              <a:gdLst/>
              <a:ahLst/>
              <a:cxnLst/>
              <a:rect l="l" t="t" r="r" b="b"/>
              <a:pathLst>
                <a:path w="14748" h="12510" fill="none" extrusionOk="0">
                  <a:moveTo>
                    <a:pt x="14632" y="4629"/>
                  </a:moveTo>
                  <a:lnTo>
                    <a:pt x="14632" y="4629"/>
                  </a:lnTo>
                  <a:lnTo>
                    <a:pt x="14575" y="4515"/>
                  </a:lnTo>
                  <a:lnTo>
                    <a:pt x="14479" y="4400"/>
                  </a:lnTo>
                  <a:lnTo>
                    <a:pt x="14288" y="4190"/>
                  </a:lnTo>
                  <a:lnTo>
                    <a:pt x="13867" y="3788"/>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7039" y="96"/>
                  </a:lnTo>
                  <a:lnTo>
                    <a:pt x="6771" y="39"/>
                  </a:lnTo>
                  <a:lnTo>
                    <a:pt x="6542" y="1"/>
                  </a:lnTo>
                  <a:lnTo>
                    <a:pt x="6351" y="1"/>
                  </a:lnTo>
                  <a:lnTo>
                    <a:pt x="6159" y="1"/>
                  </a:lnTo>
                  <a:lnTo>
                    <a:pt x="5987" y="39"/>
                  </a:lnTo>
                  <a:lnTo>
                    <a:pt x="5796" y="116"/>
                  </a:lnTo>
                  <a:lnTo>
                    <a:pt x="5586" y="192"/>
                  </a:lnTo>
                  <a:lnTo>
                    <a:pt x="5375" y="326"/>
                  </a:lnTo>
                  <a:lnTo>
                    <a:pt x="5375" y="326"/>
                  </a:lnTo>
                  <a:lnTo>
                    <a:pt x="4419" y="862"/>
                  </a:lnTo>
                  <a:lnTo>
                    <a:pt x="3960" y="1148"/>
                  </a:lnTo>
                  <a:lnTo>
                    <a:pt x="3501" y="1435"/>
                  </a:lnTo>
                  <a:lnTo>
                    <a:pt x="3501" y="1435"/>
                  </a:lnTo>
                  <a:lnTo>
                    <a:pt x="3061" y="1741"/>
                  </a:lnTo>
                  <a:lnTo>
                    <a:pt x="2621" y="2066"/>
                  </a:lnTo>
                  <a:lnTo>
                    <a:pt x="2181" y="2392"/>
                  </a:lnTo>
                  <a:lnTo>
                    <a:pt x="1760" y="2755"/>
                  </a:lnTo>
                  <a:lnTo>
                    <a:pt x="1359" y="3099"/>
                  </a:lnTo>
                  <a:lnTo>
                    <a:pt x="957" y="3482"/>
                  </a:lnTo>
                  <a:lnTo>
                    <a:pt x="575" y="3864"/>
                  </a:lnTo>
                  <a:lnTo>
                    <a:pt x="211" y="4285"/>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072" y="6905"/>
                  </a:lnTo>
                  <a:lnTo>
                    <a:pt x="1435" y="7326"/>
                  </a:lnTo>
                  <a:lnTo>
                    <a:pt x="1818" y="7728"/>
                  </a:lnTo>
                  <a:lnTo>
                    <a:pt x="2239" y="8091"/>
                  </a:lnTo>
                  <a:lnTo>
                    <a:pt x="2678" y="8416"/>
                  </a:lnTo>
                  <a:lnTo>
                    <a:pt x="2678" y="8416"/>
                  </a:lnTo>
                  <a:lnTo>
                    <a:pt x="2698" y="7766"/>
                  </a:lnTo>
                  <a:lnTo>
                    <a:pt x="2698" y="7097"/>
                  </a:lnTo>
                  <a:lnTo>
                    <a:pt x="2698" y="7097"/>
                  </a:lnTo>
                  <a:lnTo>
                    <a:pt x="2698" y="7097"/>
                  </a:lnTo>
                  <a:lnTo>
                    <a:pt x="3099" y="6944"/>
                  </a:lnTo>
                  <a:lnTo>
                    <a:pt x="3482" y="6772"/>
                  </a:lnTo>
                  <a:lnTo>
                    <a:pt x="3845" y="6561"/>
                  </a:lnTo>
                  <a:lnTo>
                    <a:pt x="4189" y="6313"/>
                  </a:lnTo>
                  <a:lnTo>
                    <a:pt x="4515" y="6045"/>
                  </a:lnTo>
                  <a:lnTo>
                    <a:pt x="4821" y="5758"/>
                  </a:lnTo>
                  <a:lnTo>
                    <a:pt x="5107" y="5452"/>
                  </a:lnTo>
                  <a:lnTo>
                    <a:pt x="5356" y="5108"/>
                  </a:lnTo>
                  <a:lnTo>
                    <a:pt x="5356" y="5108"/>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692" y="11132"/>
                  </a:lnTo>
                  <a:lnTo>
                    <a:pt x="10501" y="11190"/>
                  </a:lnTo>
                  <a:lnTo>
                    <a:pt x="10329" y="11209"/>
                  </a:lnTo>
                  <a:lnTo>
                    <a:pt x="10138" y="11190"/>
                  </a:lnTo>
                  <a:lnTo>
                    <a:pt x="9966" y="11152"/>
                  </a:lnTo>
                  <a:lnTo>
                    <a:pt x="9966" y="11152"/>
                  </a:lnTo>
                  <a:lnTo>
                    <a:pt x="9946" y="11362"/>
                  </a:lnTo>
                  <a:lnTo>
                    <a:pt x="9946" y="11362"/>
                  </a:lnTo>
                  <a:lnTo>
                    <a:pt x="9927" y="11649"/>
                  </a:lnTo>
                  <a:lnTo>
                    <a:pt x="9870" y="11936"/>
                  </a:lnTo>
                  <a:lnTo>
                    <a:pt x="9813" y="12223"/>
                  </a:lnTo>
                  <a:lnTo>
                    <a:pt x="9717" y="12510"/>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040" y="7632"/>
                  </a:lnTo>
                  <a:lnTo>
                    <a:pt x="14212" y="7097"/>
                  </a:lnTo>
                  <a:lnTo>
                    <a:pt x="14365" y="6561"/>
                  </a:lnTo>
                  <a:lnTo>
                    <a:pt x="14652" y="5471"/>
                  </a:lnTo>
                  <a:lnTo>
                    <a:pt x="14652" y="5471"/>
                  </a:lnTo>
                  <a:lnTo>
                    <a:pt x="14728" y="5241"/>
                  </a:lnTo>
                  <a:lnTo>
                    <a:pt x="14747" y="5031"/>
                  </a:lnTo>
                  <a:lnTo>
                    <a:pt x="14747" y="4935"/>
                  </a:lnTo>
                  <a:lnTo>
                    <a:pt x="14728" y="4840"/>
                  </a:lnTo>
                  <a:lnTo>
                    <a:pt x="14690" y="4744"/>
                  </a:lnTo>
                  <a:lnTo>
                    <a:pt x="14632"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6"/>
            <p:cNvSpPr/>
            <p:nvPr/>
          </p:nvSpPr>
          <p:spPr>
            <a:xfrm>
              <a:off x="2672625" y="537525"/>
              <a:ext cx="345725" cy="36375"/>
            </a:xfrm>
            <a:custGeom>
              <a:avLst/>
              <a:gdLst/>
              <a:ahLst/>
              <a:cxnLst/>
              <a:rect l="l" t="t" r="r" b="b"/>
              <a:pathLst>
                <a:path w="13829" h="1455" extrusionOk="0">
                  <a:moveTo>
                    <a:pt x="0" y="1148"/>
                  </a:moveTo>
                  <a:lnTo>
                    <a:pt x="0" y="1148"/>
                  </a:lnTo>
                  <a:lnTo>
                    <a:pt x="230" y="1454"/>
                  </a:lnTo>
                  <a:lnTo>
                    <a:pt x="230" y="1454"/>
                  </a:lnTo>
                  <a:lnTo>
                    <a:pt x="0" y="1148"/>
                  </a:lnTo>
                  <a:close/>
                  <a:moveTo>
                    <a:pt x="13829" y="1"/>
                  </a:moveTo>
                  <a:lnTo>
                    <a:pt x="13829" y="1"/>
                  </a:lnTo>
                  <a:lnTo>
                    <a:pt x="13810" y="20"/>
                  </a:lnTo>
                  <a:lnTo>
                    <a:pt x="13810" y="20"/>
                  </a:lnTo>
                  <a:lnTo>
                    <a:pt x="13829"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6"/>
            <p:cNvSpPr/>
            <p:nvPr/>
          </p:nvSpPr>
          <p:spPr>
            <a:xfrm>
              <a:off x="2672625" y="566225"/>
              <a:ext cx="5750" cy="7675"/>
            </a:xfrm>
            <a:custGeom>
              <a:avLst/>
              <a:gdLst/>
              <a:ahLst/>
              <a:cxnLst/>
              <a:rect l="l" t="t" r="r" b="b"/>
              <a:pathLst>
                <a:path w="230" h="307" fill="none" extrusionOk="0">
                  <a:moveTo>
                    <a:pt x="0" y="0"/>
                  </a:moveTo>
                  <a:lnTo>
                    <a:pt x="0" y="0"/>
                  </a:lnTo>
                  <a:lnTo>
                    <a:pt x="230" y="306"/>
                  </a:lnTo>
                  <a:lnTo>
                    <a:pt x="230" y="30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6"/>
            <p:cNvSpPr/>
            <p:nvPr/>
          </p:nvSpPr>
          <p:spPr>
            <a:xfrm>
              <a:off x="3017850" y="537525"/>
              <a:ext cx="500" cy="525"/>
            </a:xfrm>
            <a:custGeom>
              <a:avLst/>
              <a:gdLst/>
              <a:ahLst/>
              <a:cxnLst/>
              <a:rect l="l" t="t" r="r" b="b"/>
              <a:pathLst>
                <a:path w="20" h="21"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6"/>
            <p:cNvSpPr/>
            <p:nvPr/>
          </p:nvSpPr>
          <p:spPr>
            <a:xfrm>
              <a:off x="2651575" y="470125"/>
              <a:ext cx="367250" cy="243875"/>
            </a:xfrm>
            <a:custGeom>
              <a:avLst/>
              <a:gdLst/>
              <a:ahLst/>
              <a:cxnLst/>
              <a:rect l="l" t="t" r="r" b="b"/>
              <a:pathLst>
                <a:path w="14690" h="9755" extrusionOk="0">
                  <a:moveTo>
                    <a:pt x="5241" y="0"/>
                  </a:move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1072" y="4150"/>
                  </a:lnTo>
                  <a:lnTo>
                    <a:pt x="1435" y="4571"/>
                  </a:lnTo>
                  <a:lnTo>
                    <a:pt x="1818" y="4973"/>
                  </a:lnTo>
                  <a:lnTo>
                    <a:pt x="2239" y="5336"/>
                  </a:lnTo>
                  <a:lnTo>
                    <a:pt x="2678" y="5661"/>
                  </a:lnTo>
                  <a:lnTo>
                    <a:pt x="2698" y="5011"/>
                  </a:lnTo>
                  <a:lnTo>
                    <a:pt x="2698" y="4342"/>
                  </a:lnTo>
                  <a:lnTo>
                    <a:pt x="3099" y="4189"/>
                  </a:lnTo>
                  <a:lnTo>
                    <a:pt x="3482" y="4017"/>
                  </a:lnTo>
                  <a:lnTo>
                    <a:pt x="3845" y="3806"/>
                  </a:lnTo>
                  <a:lnTo>
                    <a:pt x="4189" y="3558"/>
                  </a:lnTo>
                  <a:lnTo>
                    <a:pt x="4515" y="3290"/>
                  </a:lnTo>
                  <a:lnTo>
                    <a:pt x="4821" y="3003"/>
                  </a:lnTo>
                  <a:lnTo>
                    <a:pt x="5107" y="2697"/>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73" y="8397"/>
                  </a:lnTo>
                  <a:lnTo>
                    <a:pt x="10501" y="8435"/>
                  </a:lnTo>
                  <a:lnTo>
                    <a:pt x="10310" y="8454"/>
                  </a:lnTo>
                  <a:lnTo>
                    <a:pt x="10138" y="8435"/>
                  </a:lnTo>
                  <a:lnTo>
                    <a:pt x="9985" y="8397"/>
                  </a:lnTo>
                  <a:lnTo>
                    <a:pt x="9966" y="8397"/>
                  </a:lnTo>
                  <a:lnTo>
                    <a:pt x="9946" y="8607"/>
                  </a:lnTo>
                  <a:lnTo>
                    <a:pt x="9927" y="8894"/>
                  </a:lnTo>
                  <a:lnTo>
                    <a:pt x="9870" y="9181"/>
                  </a:lnTo>
                  <a:lnTo>
                    <a:pt x="9813" y="9468"/>
                  </a:lnTo>
                  <a:lnTo>
                    <a:pt x="9717" y="9755"/>
                  </a:lnTo>
                  <a:lnTo>
                    <a:pt x="10004" y="9678"/>
                  </a:lnTo>
                  <a:lnTo>
                    <a:pt x="10291" y="9582"/>
                  </a:lnTo>
                  <a:lnTo>
                    <a:pt x="10578" y="9468"/>
                  </a:lnTo>
                  <a:lnTo>
                    <a:pt x="10845" y="9315"/>
                  </a:lnTo>
                  <a:lnTo>
                    <a:pt x="11094" y="9162"/>
                  </a:lnTo>
                  <a:lnTo>
                    <a:pt x="11343" y="8990"/>
                  </a:lnTo>
                  <a:lnTo>
                    <a:pt x="11591" y="8798"/>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212" y="4342"/>
                  </a:lnTo>
                  <a:lnTo>
                    <a:pt x="14365" y="3806"/>
                  </a:lnTo>
                  <a:lnTo>
                    <a:pt x="14652" y="2716"/>
                  </a:lnTo>
                  <a:lnTo>
                    <a:pt x="14671" y="2697"/>
                  </a:lnTo>
                  <a:lnTo>
                    <a:pt x="14690" y="2563"/>
                  </a:lnTo>
                  <a:lnTo>
                    <a:pt x="14250" y="2640"/>
                  </a:lnTo>
                  <a:lnTo>
                    <a:pt x="13791" y="2697"/>
                  </a:lnTo>
                  <a:lnTo>
                    <a:pt x="1335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6"/>
            <p:cNvSpPr/>
            <p:nvPr/>
          </p:nvSpPr>
          <p:spPr>
            <a:xfrm>
              <a:off x="2651575" y="470125"/>
              <a:ext cx="367250" cy="243875"/>
            </a:xfrm>
            <a:custGeom>
              <a:avLst/>
              <a:gdLst/>
              <a:ahLst/>
              <a:cxnLst/>
              <a:rect l="l" t="t" r="r" b="b"/>
              <a:pathLst>
                <a:path w="14690" h="9755" fill="none" extrusionOk="0">
                  <a:moveTo>
                    <a:pt x="5241" y="0"/>
                  </a:moveTo>
                  <a:lnTo>
                    <a:pt x="5241" y="0"/>
                  </a:ln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842" y="3844"/>
                  </a:lnTo>
                  <a:lnTo>
                    <a:pt x="1072" y="4150"/>
                  </a:lnTo>
                  <a:lnTo>
                    <a:pt x="1072" y="4150"/>
                  </a:lnTo>
                  <a:lnTo>
                    <a:pt x="1072" y="4150"/>
                  </a:lnTo>
                  <a:lnTo>
                    <a:pt x="1072" y="4150"/>
                  </a:lnTo>
                  <a:lnTo>
                    <a:pt x="1435" y="4571"/>
                  </a:lnTo>
                  <a:lnTo>
                    <a:pt x="1818" y="4973"/>
                  </a:lnTo>
                  <a:lnTo>
                    <a:pt x="2239" y="5336"/>
                  </a:lnTo>
                  <a:lnTo>
                    <a:pt x="2678" y="5661"/>
                  </a:lnTo>
                  <a:lnTo>
                    <a:pt x="2678" y="5661"/>
                  </a:lnTo>
                  <a:lnTo>
                    <a:pt x="2698" y="5011"/>
                  </a:lnTo>
                  <a:lnTo>
                    <a:pt x="2698" y="4342"/>
                  </a:lnTo>
                  <a:lnTo>
                    <a:pt x="2698" y="4342"/>
                  </a:lnTo>
                  <a:lnTo>
                    <a:pt x="2698" y="4342"/>
                  </a:lnTo>
                  <a:lnTo>
                    <a:pt x="3099" y="4189"/>
                  </a:lnTo>
                  <a:lnTo>
                    <a:pt x="3482" y="4017"/>
                  </a:lnTo>
                  <a:lnTo>
                    <a:pt x="3845" y="3806"/>
                  </a:lnTo>
                  <a:lnTo>
                    <a:pt x="4189" y="3558"/>
                  </a:lnTo>
                  <a:lnTo>
                    <a:pt x="4515" y="3290"/>
                  </a:lnTo>
                  <a:lnTo>
                    <a:pt x="4821" y="3003"/>
                  </a:lnTo>
                  <a:lnTo>
                    <a:pt x="5107" y="2697"/>
                  </a:lnTo>
                  <a:lnTo>
                    <a:pt x="5356" y="2353"/>
                  </a:lnTo>
                  <a:lnTo>
                    <a:pt x="5356" y="2353"/>
                  </a:lnTo>
                  <a:lnTo>
                    <a:pt x="5356" y="2353"/>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5815"/>
                  </a:lnTo>
                  <a:lnTo>
                    <a:pt x="11668" y="6140"/>
                  </a:lnTo>
                  <a:lnTo>
                    <a:pt x="11668" y="6140"/>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92" y="8377"/>
                  </a:lnTo>
                  <a:lnTo>
                    <a:pt x="10692" y="8377"/>
                  </a:lnTo>
                  <a:lnTo>
                    <a:pt x="10673" y="8397"/>
                  </a:lnTo>
                  <a:lnTo>
                    <a:pt x="10673" y="8397"/>
                  </a:lnTo>
                  <a:lnTo>
                    <a:pt x="10501" y="8435"/>
                  </a:lnTo>
                  <a:lnTo>
                    <a:pt x="10310" y="8454"/>
                  </a:lnTo>
                  <a:lnTo>
                    <a:pt x="10310" y="8454"/>
                  </a:lnTo>
                  <a:lnTo>
                    <a:pt x="10310" y="8454"/>
                  </a:lnTo>
                  <a:lnTo>
                    <a:pt x="10310" y="8454"/>
                  </a:lnTo>
                  <a:lnTo>
                    <a:pt x="10310" y="8454"/>
                  </a:lnTo>
                  <a:lnTo>
                    <a:pt x="10310" y="8454"/>
                  </a:lnTo>
                  <a:lnTo>
                    <a:pt x="10310" y="8454"/>
                  </a:lnTo>
                  <a:lnTo>
                    <a:pt x="10138" y="8435"/>
                  </a:lnTo>
                  <a:lnTo>
                    <a:pt x="9985" y="8397"/>
                  </a:lnTo>
                  <a:lnTo>
                    <a:pt x="9985" y="8397"/>
                  </a:lnTo>
                  <a:lnTo>
                    <a:pt x="9966" y="8397"/>
                  </a:lnTo>
                  <a:lnTo>
                    <a:pt x="9966" y="8397"/>
                  </a:lnTo>
                  <a:lnTo>
                    <a:pt x="9966" y="8397"/>
                  </a:lnTo>
                  <a:lnTo>
                    <a:pt x="9966" y="8397"/>
                  </a:lnTo>
                  <a:lnTo>
                    <a:pt x="9966" y="8397"/>
                  </a:lnTo>
                  <a:lnTo>
                    <a:pt x="9946" y="8607"/>
                  </a:lnTo>
                  <a:lnTo>
                    <a:pt x="9946" y="8607"/>
                  </a:lnTo>
                  <a:lnTo>
                    <a:pt x="9927" y="8894"/>
                  </a:lnTo>
                  <a:lnTo>
                    <a:pt x="9870" y="9181"/>
                  </a:lnTo>
                  <a:lnTo>
                    <a:pt x="9813" y="9468"/>
                  </a:lnTo>
                  <a:lnTo>
                    <a:pt x="9717" y="9755"/>
                  </a:lnTo>
                  <a:lnTo>
                    <a:pt x="9717" y="9755"/>
                  </a:lnTo>
                  <a:lnTo>
                    <a:pt x="10004" y="9678"/>
                  </a:lnTo>
                  <a:lnTo>
                    <a:pt x="10291" y="9582"/>
                  </a:lnTo>
                  <a:lnTo>
                    <a:pt x="10578" y="9468"/>
                  </a:lnTo>
                  <a:lnTo>
                    <a:pt x="10845" y="9315"/>
                  </a:lnTo>
                  <a:lnTo>
                    <a:pt x="11094" y="9162"/>
                  </a:lnTo>
                  <a:lnTo>
                    <a:pt x="11343" y="8990"/>
                  </a:lnTo>
                  <a:lnTo>
                    <a:pt x="11591" y="8798"/>
                  </a:lnTo>
                  <a:lnTo>
                    <a:pt x="11821" y="8607"/>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040" y="4877"/>
                  </a:lnTo>
                  <a:lnTo>
                    <a:pt x="14212" y="4342"/>
                  </a:lnTo>
                  <a:lnTo>
                    <a:pt x="14365" y="3806"/>
                  </a:lnTo>
                  <a:lnTo>
                    <a:pt x="14652" y="2716"/>
                  </a:lnTo>
                  <a:lnTo>
                    <a:pt x="14652" y="2716"/>
                  </a:lnTo>
                  <a:lnTo>
                    <a:pt x="14652" y="2716"/>
                  </a:lnTo>
                  <a:lnTo>
                    <a:pt x="14671" y="2697"/>
                  </a:lnTo>
                  <a:lnTo>
                    <a:pt x="14671" y="2697"/>
                  </a:lnTo>
                  <a:lnTo>
                    <a:pt x="14690" y="2563"/>
                  </a:lnTo>
                  <a:lnTo>
                    <a:pt x="14690" y="2563"/>
                  </a:lnTo>
                  <a:lnTo>
                    <a:pt x="14250" y="2640"/>
                  </a:lnTo>
                  <a:lnTo>
                    <a:pt x="13791" y="2697"/>
                  </a:lnTo>
                  <a:lnTo>
                    <a:pt x="13351" y="2735"/>
                  </a:lnTo>
                  <a:lnTo>
                    <a:pt x="12911" y="2735"/>
                  </a:lnTo>
                  <a:lnTo>
                    <a:pt x="1291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6"/>
            <p:cNvSpPr/>
            <p:nvPr/>
          </p:nvSpPr>
          <p:spPr>
            <a:xfrm>
              <a:off x="2827075" y="642250"/>
              <a:ext cx="21525" cy="20100"/>
            </a:xfrm>
            <a:custGeom>
              <a:avLst/>
              <a:gdLst/>
              <a:ahLst/>
              <a:cxnLst/>
              <a:rect l="l" t="t" r="r" b="b"/>
              <a:pathLst>
                <a:path w="861" h="804" extrusionOk="0">
                  <a:moveTo>
                    <a:pt x="383" y="1"/>
                  </a:moveTo>
                  <a:lnTo>
                    <a:pt x="249" y="20"/>
                  </a:lnTo>
                  <a:lnTo>
                    <a:pt x="191" y="58"/>
                  </a:lnTo>
                  <a:lnTo>
                    <a:pt x="134" y="96"/>
                  </a:lnTo>
                  <a:lnTo>
                    <a:pt x="77" y="134"/>
                  </a:lnTo>
                  <a:lnTo>
                    <a:pt x="38" y="211"/>
                  </a:lnTo>
                  <a:lnTo>
                    <a:pt x="19" y="287"/>
                  </a:lnTo>
                  <a:lnTo>
                    <a:pt x="0" y="364"/>
                  </a:lnTo>
                  <a:lnTo>
                    <a:pt x="0" y="479"/>
                  </a:lnTo>
                  <a:lnTo>
                    <a:pt x="19" y="574"/>
                  </a:lnTo>
                  <a:lnTo>
                    <a:pt x="77" y="651"/>
                  </a:lnTo>
                  <a:lnTo>
                    <a:pt x="134" y="708"/>
                  </a:lnTo>
                  <a:lnTo>
                    <a:pt x="211" y="766"/>
                  </a:lnTo>
                  <a:lnTo>
                    <a:pt x="287" y="785"/>
                  </a:lnTo>
                  <a:lnTo>
                    <a:pt x="383" y="804"/>
                  </a:lnTo>
                  <a:lnTo>
                    <a:pt x="555" y="804"/>
                  </a:lnTo>
                  <a:lnTo>
                    <a:pt x="650" y="766"/>
                  </a:lnTo>
                  <a:lnTo>
                    <a:pt x="727" y="727"/>
                  </a:lnTo>
                  <a:lnTo>
                    <a:pt x="784" y="670"/>
                  </a:lnTo>
                  <a:lnTo>
                    <a:pt x="823" y="613"/>
                  </a:lnTo>
                  <a:lnTo>
                    <a:pt x="861" y="517"/>
                  </a:lnTo>
                  <a:lnTo>
                    <a:pt x="861" y="421"/>
                  </a:lnTo>
                  <a:lnTo>
                    <a:pt x="842" y="326"/>
                  </a:lnTo>
                  <a:lnTo>
                    <a:pt x="803" y="249"/>
                  </a:lnTo>
                  <a:lnTo>
                    <a:pt x="765" y="173"/>
                  </a:lnTo>
                  <a:lnTo>
                    <a:pt x="708" y="115"/>
                  </a:lnTo>
                  <a:lnTo>
                    <a:pt x="650" y="77"/>
                  </a:lnTo>
                  <a:lnTo>
                    <a:pt x="517" y="20"/>
                  </a:lnTo>
                  <a:lnTo>
                    <a:pt x="3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6"/>
            <p:cNvSpPr/>
            <p:nvPr/>
          </p:nvSpPr>
          <p:spPr>
            <a:xfrm>
              <a:off x="2745300" y="644650"/>
              <a:ext cx="21550" cy="20575"/>
            </a:xfrm>
            <a:custGeom>
              <a:avLst/>
              <a:gdLst/>
              <a:ahLst/>
              <a:cxnLst/>
              <a:rect l="l" t="t" r="r" b="b"/>
              <a:pathLst>
                <a:path w="862" h="823" extrusionOk="0">
                  <a:moveTo>
                    <a:pt x="383" y="0"/>
                  </a:moveTo>
                  <a:lnTo>
                    <a:pt x="249" y="19"/>
                  </a:lnTo>
                  <a:lnTo>
                    <a:pt x="192" y="58"/>
                  </a:lnTo>
                  <a:lnTo>
                    <a:pt x="134" y="96"/>
                  </a:lnTo>
                  <a:lnTo>
                    <a:pt x="77" y="153"/>
                  </a:lnTo>
                  <a:lnTo>
                    <a:pt x="39" y="211"/>
                  </a:lnTo>
                  <a:lnTo>
                    <a:pt x="20" y="287"/>
                  </a:lnTo>
                  <a:lnTo>
                    <a:pt x="1" y="364"/>
                  </a:lnTo>
                  <a:lnTo>
                    <a:pt x="1" y="478"/>
                  </a:lnTo>
                  <a:lnTo>
                    <a:pt x="39" y="574"/>
                  </a:lnTo>
                  <a:lnTo>
                    <a:pt x="77" y="651"/>
                  </a:lnTo>
                  <a:lnTo>
                    <a:pt x="134" y="727"/>
                  </a:lnTo>
                  <a:lnTo>
                    <a:pt x="211" y="765"/>
                  </a:lnTo>
                  <a:lnTo>
                    <a:pt x="287" y="804"/>
                  </a:lnTo>
                  <a:lnTo>
                    <a:pt x="383" y="823"/>
                  </a:lnTo>
                  <a:lnTo>
                    <a:pt x="479" y="823"/>
                  </a:lnTo>
                  <a:lnTo>
                    <a:pt x="574" y="804"/>
                  </a:lnTo>
                  <a:lnTo>
                    <a:pt x="651" y="784"/>
                  </a:lnTo>
                  <a:lnTo>
                    <a:pt x="727" y="727"/>
                  </a:lnTo>
                  <a:lnTo>
                    <a:pt x="785" y="689"/>
                  </a:lnTo>
                  <a:lnTo>
                    <a:pt x="842" y="612"/>
                  </a:lnTo>
                  <a:lnTo>
                    <a:pt x="861" y="536"/>
                  </a:lnTo>
                  <a:lnTo>
                    <a:pt x="861" y="440"/>
                  </a:lnTo>
                  <a:lnTo>
                    <a:pt x="842" y="325"/>
                  </a:lnTo>
                  <a:lnTo>
                    <a:pt x="804" y="249"/>
                  </a:lnTo>
                  <a:lnTo>
                    <a:pt x="766" y="191"/>
                  </a:lnTo>
                  <a:lnTo>
                    <a:pt x="708" y="134"/>
                  </a:lnTo>
                  <a:lnTo>
                    <a:pt x="651" y="77"/>
                  </a:lnTo>
                  <a:lnTo>
                    <a:pt x="517" y="19"/>
                  </a:lnTo>
                  <a:lnTo>
                    <a:pt x="3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6"/>
            <p:cNvSpPr/>
            <p:nvPr/>
          </p:nvSpPr>
          <p:spPr>
            <a:xfrm>
              <a:off x="2777825" y="613550"/>
              <a:ext cx="21525" cy="69375"/>
            </a:xfrm>
            <a:custGeom>
              <a:avLst/>
              <a:gdLst/>
              <a:ahLst/>
              <a:cxnLst/>
              <a:rect l="l" t="t" r="r" b="b"/>
              <a:pathLst>
                <a:path w="861" h="2775" extrusionOk="0">
                  <a:moveTo>
                    <a:pt x="249" y="1"/>
                  </a:moveTo>
                  <a:lnTo>
                    <a:pt x="230" y="20"/>
                  </a:lnTo>
                  <a:lnTo>
                    <a:pt x="230" y="39"/>
                  </a:lnTo>
                  <a:lnTo>
                    <a:pt x="364" y="288"/>
                  </a:lnTo>
                  <a:lnTo>
                    <a:pt x="478" y="537"/>
                  </a:lnTo>
                  <a:lnTo>
                    <a:pt x="574" y="785"/>
                  </a:lnTo>
                  <a:lnTo>
                    <a:pt x="650" y="1053"/>
                  </a:lnTo>
                  <a:lnTo>
                    <a:pt x="708" y="1302"/>
                  </a:lnTo>
                  <a:lnTo>
                    <a:pt x="765" y="1569"/>
                  </a:lnTo>
                  <a:lnTo>
                    <a:pt x="803" y="1856"/>
                  </a:lnTo>
                  <a:lnTo>
                    <a:pt x="803" y="2048"/>
                  </a:lnTo>
                  <a:lnTo>
                    <a:pt x="784" y="2028"/>
                  </a:lnTo>
                  <a:lnTo>
                    <a:pt x="708" y="1971"/>
                  </a:lnTo>
                  <a:lnTo>
                    <a:pt x="612" y="1933"/>
                  </a:lnTo>
                  <a:lnTo>
                    <a:pt x="517" y="1895"/>
                  </a:lnTo>
                  <a:lnTo>
                    <a:pt x="402" y="1895"/>
                  </a:lnTo>
                  <a:lnTo>
                    <a:pt x="306" y="1914"/>
                  </a:lnTo>
                  <a:lnTo>
                    <a:pt x="210" y="1971"/>
                  </a:lnTo>
                  <a:lnTo>
                    <a:pt x="115" y="2028"/>
                  </a:lnTo>
                  <a:lnTo>
                    <a:pt x="57" y="2124"/>
                  </a:lnTo>
                  <a:lnTo>
                    <a:pt x="19" y="2220"/>
                  </a:lnTo>
                  <a:lnTo>
                    <a:pt x="0" y="2315"/>
                  </a:lnTo>
                  <a:lnTo>
                    <a:pt x="19" y="2430"/>
                  </a:lnTo>
                  <a:lnTo>
                    <a:pt x="38" y="2526"/>
                  </a:lnTo>
                  <a:lnTo>
                    <a:pt x="96" y="2621"/>
                  </a:lnTo>
                  <a:lnTo>
                    <a:pt x="153" y="2698"/>
                  </a:lnTo>
                  <a:lnTo>
                    <a:pt x="230" y="2774"/>
                  </a:lnTo>
                  <a:lnTo>
                    <a:pt x="249" y="2774"/>
                  </a:lnTo>
                  <a:lnTo>
                    <a:pt x="268" y="2755"/>
                  </a:lnTo>
                  <a:lnTo>
                    <a:pt x="268" y="2736"/>
                  </a:lnTo>
                  <a:lnTo>
                    <a:pt x="268" y="2717"/>
                  </a:lnTo>
                  <a:lnTo>
                    <a:pt x="191" y="2660"/>
                  </a:lnTo>
                  <a:lnTo>
                    <a:pt x="134" y="2583"/>
                  </a:lnTo>
                  <a:lnTo>
                    <a:pt x="96" y="2507"/>
                  </a:lnTo>
                  <a:lnTo>
                    <a:pt x="57" y="2411"/>
                  </a:lnTo>
                  <a:lnTo>
                    <a:pt x="57" y="2334"/>
                  </a:lnTo>
                  <a:lnTo>
                    <a:pt x="77" y="2239"/>
                  </a:lnTo>
                  <a:lnTo>
                    <a:pt x="115" y="2143"/>
                  </a:lnTo>
                  <a:lnTo>
                    <a:pt x="153" y="2067"/>
                  </a:lnTo>
                  <a:lnTo>
                    <a:pt x="230" y="2009"/>
                  </a:lnTo>
                  <a:lnTo>
                    <a:pt x="325" y="1971"/>
                  </a:lnTo>
                  <a:lnTo>
                    <a:pt x="402" y="1952"/>
                  </a:lnTo>
                  <a:lnTo>
                    <a:pt x="497" y="1952"/>
                  </a:lnTo>
                  <a:lnTo>
                    <a:pt x="593" y="1971"/>
                  </a:lnTo>
                  <a:lnTo>
                    <a:pt x="689" y="2009"/>
                  </a:lnTo>
                  <a:lnTo>
                    <a:pt x="746" y="2067"/>
                  </a:lnTo>
                  <a:lnTo>
                    <a:pt x="823" y="2143"/>
                  </a:lnTo>
                  <a:lnTo>
                    <a:pt x="861" y="2143"/>
                  </a:lnTo>
                  <a:lnTo>
                    <a:pt x="861" y="2124"/>
                  </a:lnTo>
                  <a:lnTo>
                    <a:pt x="860" y="2105"/>
                  </a:lnTo>
                  <a:lnTo>
                    <a:pt x="860" y="2105"/>
                  </a:lnTo>
                  <a:lnTo>
                    <a:pt x="861" y="2105"/>
                  </a:lnTo>
                  <a:lnTo>
                    <a:pt x="859" y="2104"/>
                  </a:lnTo>
                  <a:lnTo>
                    <a:pt x="842" y="1837"/>
                  </a:lnTo>
                  <a:lnTo>
                    <a:pt x="823" y="1569"/>
                  </a:lnTo>
                  <a:lnTo>
                    <a:pt x="765" y="1302"/>
                  </a:lnTo>
                  <a:lnTo>
                    <a:pt x="708" y="1034"/>
                  </a:lnTo>
                  <a:lnTo>
                    <a:pt x="612" y="766"/>
                  </a:lnTo>
                  <a:lnTo>
                    <a:pt x="517" y="517"/>
                  </a:lnTo>
                  <a:lnTo>
                    <a:pt x="402" y="250"/>
                  </a:lnTo>
                  <a:lnTo>
                    <a:pt x="287" y="20"/>
                  </a:lnTo>
                  <a:lnTo>
                    <a:pt x="26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6"/>
            <p:cNvSpPr/>
            <p:nvPr/>
          </p:nvSpPr>
          <p:spPr>
            <a:xfrm>
              <a:off x="2806975" y="689100"/>
              <a:ext cx="12475" cy="27775"/>
            </a:xfrm>
            <a:custGeom>
              <a:avLst/>
              <a:gdLst/>
              <a:ahLst/>
              <a:cxnLst/>
              <a:rect l="l" t="t" r="r" b="b"/>
              <a:pathLst>
                <a:path w="499" h="1111" extrusionOk="0">
                  <a:moveTo>
                    <a:pt x="402" y="1"/>
                  </a:moveTo>
                  <a:lnTo>
                    <a:pt x="402" y="20"/>
                  </a:lnTo>
                  <a:lnTo>
                    <a:pt x="441" y="173"/>
                  </a:lnTo>
                  <a:lnTo>
                    <a:pt x="441" y="326"/>
                  </a:lnTo>
                  <a:lnTo>
                    <a:pt x="422" y="460"/>
                  </a:lnTo>
                  <a:lnTo>
                    <a:pt x="383" y="613"/>
                  </a:lnTo>
                  <a:lnTo>
                    <a:pt x="326" y="747"/>
                  </a:lnTo>
                  <a:lnTo>
                    <a:pt x="249" y="862"/>
                  </a:lnTo>
                  <a:lnTo>
                    <a:pt x="135" y="976"/>
                  </a:lnTo>
                  <a:lnTo>
                    <a:pt x="20" y="1053"/>
                  </a:lnTo>
                  <a:lnTo>
                    <a:pt x="1" y="1072"/>
                  </a:lnTo>
                  <a:lnTo>
                    <a:pt x="20" y="1091"/>
                  </a:lnTo>
                  <a:lnTo>
                    <a:pt x="20" y="1110"/>
                  </a:lnTo>
                  <a:lnTo>
                    <a:pt x="58" y="1110"/>
                  </a:lnTo>
                  <a:lnTo>
                    <a:pt x="173" y="1015"/>
                  </a:lnTo>
                  <a:lnTo>
                    <a:pt x="288" y="900"/>
                  </a:lnTo>
                  <a:lnTo>
                    <a:pt x="383" y="766"/>
                  </a:lnTo>
                  <a:lnTo>
                    <a:pt x="441" y="632"/>
                  </a:lnTo>
                  <a:lnTo>
                    <a:pt x="479" y="479"/>
                  </a:lnTo>
                  <a:lnTo>
                    <a:pt x="498" y="326"/>
                  </a:lnTo>
                  <a:lnTo>
                    <a:pt x="498" y="173"/>
                  </a:lnTo>
                  <a:lnTo>
                    <a:pt x="460"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6"/>
            <p:cNvSpPr/>
            <p:nvPr/>
          </p:nvSpPr>
          <p:spPr>
            <a:xfrm>
              <a:off x="2956175" y="418950"/>
              <a:ext cx="45450" cy="63150"/>
            </a:xfrm>
            <a:custGeom>
              <a:avLst/>
              <a:gdLst/>
              <a:ahLst/>
              <a:cxnLst/>
              <a:rect l="l" t="t" r="r" b="b"/>
              <a:pathLst>
                <a:path w="1818" h="2526" fill="none" extrusionOk="0">
                  <a:moveTo>
                    <a:pt x="1703" y="2066"/>
                  </a:moveTo>
                  <a:lnTo>
                    <a:pt x="1703" y="2066"/>
                  </a:lnTo>
                  <a:lnTo>
                    <a:pt x="1760" y="1990"/>
                  </a:lnTo>
                  <a:lnTo>
                    <a:pt x="1798" y="1894"/>
                  </a:lnTo>
                  <a:lnTo>
                    <a:pt x="1817" y="1798"/>
                  </a:lnTo>
                  <a:lnTo>
                    <a:pt x="1798" y="1703"/>
                  </a:lnTo>
                  <a:lnTo>
                    <a:pt x="1760" y="1607"/>
                  </a:lnTo>
                  <a:lnTo>
                    <a:pt x="1722" y="1512"/>
                  </a:lnTo>
                  <a:lnTo>
                    <a:pt x="1626" y="1358"/>
                  </a:lnTo>
                  <a:lnTo>
                    <a:pt x="1626" y="1358"/>
                  </a:lnTo>
                  <a:lnTo>
                    <a:pt x="1588" y="1301"/>
                  </a:lnTo>
                  <a:lnTo>
                    <a:pt x="1530" y="1282"/>
                  </a:lnTo>
                  <a:lnTo>
                    <a:pt x="1492" y="1244"/>
                  </a:lnTo>
                  <a:lnTo>
                    <a:pt x="1435" y="1244"/>
                  </a:lnTo>
                  <a:lnTo>
                    <a:pt x="1377" y="1244"/>
                  </a:lnTo>
                  <a:lnTo>
                    <a:pt x="1320" y="1244"/>
                  </a:lnTo>
                  <a:lnTo>
                    <a:pt x="1263" y="1263"/>
                  </a:lnTo>
                  <a:lnTo>
                    <a:pt x="1224" y="1301"/>
                  </a:lnTo>
                  <a:lnTo>
                    <a:pt x="1224" y="1301"/>
                  </a:lnTo>
                  <a:lnTo>
                    <a:pt x="937" y="1588"/>
                  </a:lnTo>
                  <a:lnTo>
                    <a:pt x="708" y="1894"/>
                  </a:lnTo>
                  <a:lnTo>
                    <a:pt x="708" y="1894"/>
                  </a:lnTo>
                  <a:lnTo>
                    <a:pt x="842" y="1550"/>
                  </a:lnTo>
                  <a:lnTo>
                    <a:pt x="957" y="1225"/>
                  </a:lnTo>
                  <a:lnTo>
                    <a:pt x="1052" y="919"/>
                  </a:lnTo>
                  <a:lnTo>
                    <a:pt x="1090" y="651"/>
                  </a:lnTo>
                  <a:lnTo>
                    <a:pt x="1090" y="651"/>
                  </a:lnTo>
                  <a:lnTo>
                    <a:pt x="1090" y="536"/>
                  </a:lnTo>
                  <a:lnTo>
                    <a:pt x="1071" y="421"/>
                  </a:lnTo>
                  <a:lnTo>
                    <a:pt x="995" y="326"/>
                  </a:lnTo>
                  <a:lnTo>
                    <a:pt x="918" y="230"/>
                  </a:lnTo>
                  <a:lnTo>
                    <a:pt x="823" y="173"/>
                  </a:lnTo>
                  <a:lnTo>
                    <a:pt x="727" y="115"/>
                  </a:lnTo>
                  <a:lnTo>
                    <a:pt x="498" y="20"/>
                  </a:lnTo>
                  <a:lnTo>
                    <a:pt x="498" y="20"/>
                  </a:lnTo>
                  <a:lnTo>
                    <a:pt x="440" y="1"/>
                  </a:lnTo>
                  <a:lnTo>
                    <a:pt x="364" y="20"/>
                  </a:lnTo>
                  <a:lnTo>
                    <a:pt x="287" y="20"/>
                  </a:lnTo>
                  <a:lnTo>
                    <a:pt x="230" y="58"/>
                  </a:lnTo>
                  <a:lnTo>
                    <a:pt x="172" y="96"/>
                  </a:lnTo>
                  <a:lnTo>
                    <a:pt x="134" y="134"/>
                  </a:lnTo>
                  <a:lnTo>
                    <a:pt x="96" y="211"/>
                  </a:lnTo>
                  <a:lnTo>
                    <a:pt x="77" y="268"/>
                  </a:lnTo>
                  <a:lnTo>
                    <a:pt x="77" y="268"/>
                  </a:lnTo>
                  <a:lnTo>
                    <a:pt x="19" y="632"/>
                  </a:lnTo>
                  <a:lnTo>
                    <a:pt x="0" y="995"/>
                  </a:lnTo>
                  <a:lnTo>
                    <a:pt x="19" y="1358"/>
                  </a:lnTo>
                  <a:lnTo>
                    <a:pt x="58" y="1722"/>
                  </a:lnTo>
                  <a:lnTo>
                    <a:pt x="58" y="1722"/>
                  </a:lnTo>
                  <a:lnTo>
                    <a:pt x="574" y="2104"/>
                  </a:lnTo>
                  <a:lnTo>
                    <a:pt x="1090" y="2525"/>
                  </a:lnTo>
                  <a:lnTo>
                    <a:pt x="1090" y="2525"/>
                  </a:lnTo>
                  <a:lnTo>
                    <a:pt x="1435" y="2296"/>
                  </a:lnTo>
                  <a:lnTo>
                    <a:pt x="1588" y="2181"/>
                  </a:lnTo>
                  <a:lnTo>
                    <a:pt x="1703" y="20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6"/>
            <p:cNvSpPr/>
            <p:nvPr/>
          </p:nvSpPr>
          <p:spPr>
            <a:xfrm>
              <a:off x="2719000" y="678125"/>
              <a:ext cx="36375" cy="36350"/>
            </a:xfrm>
            <a:custGeom>
              <a:avLst/>
              <a:gdLst/>
              <a:ahLst/>
              <a:cxnLst/>
              <a:rect l="l" t="t" r="r" b="b"/>
              <a:pathLst>
                <a:path w="1455" h="1454" extrusionOk="0">
                  <a:moveTo>
                    <a:pt x="689" y="0"/>
                  </a:moveTo>
                  <a:lnTo>
                    <a:pt x="536" y="19"/>
                  </a:lnTo>
                  <a:lnTo>
                    <a:pt x="402" y="77"/>
                  </a:lnTo>
                  <a:lnTo>
                    <a:pt x="268" y="153"/>
                  </a:lnTo>
                  <a:lnTo>
                    <a:pt x="173" y="249"/>
                  </a:lnTo>
                  <a:lnTo>
                    <a:pt x="77" y="383"/>
                  </a:lnTo>
                  <a:lnTo>
                    <a:pt x="20" y="516"/>
                  </a:lnTo>
                  <a:lnTo>
                    <a:pt x="1" y="650"/>
                  </a:lnTo>
                  <a:lnTo>
                    <a:pt x="1" y="803"/>
                  </a:lnTo>
                  <a:lnTo>
                    <a:pt x="39" y="956"/>
                  </a:lnTo>
                  <a:lnTo>
                    <a:pt x="115" y="1109"/>
                  </a:lnTo>
                  <a:lnTo>
                    <a:pt x="249" y="1262"/>
                  </a:lnTo>
                  <a:lnTo>
                    <a:pt x="364" y="1339"/>
                  </a:lnTo>
                  <a:lnTo>
                    <a:pt x="479" y="1396"/>
                  </a:lnTo>
                  <a:lnTo>
                    <a:pt x="593" y="1435"/>
                  </a:lnTo>
                  <a:lnTo>
                    <a:pt x="727" y="1454"/>
                  </a:lnTo>
                  <a:lnTo>
                    <a:pt x="842" y="1454"/>
                  </a:lnTo>
                  <a:lnTo>
                    <a:pt x="957" y="1415"/>
                  </a:lnTo>
                  <a:lnTo>
                    <a:pt x="1072" y="1377"/>
                  </a:lnTo>
                  <a:lnTo>
                    <a:pt x="1167" y="1320"/>
                  </a:lnTo>
                  <a:lnTo>
                    <a:pt x="1263" y="1224"/>
                  </a:lnTo>
                  <a:lnTo>
                    <a:pt x="1339" y="1148"/>
                  </a:lnTo>
                  <a:lnTo>
                    <a:pt x="1397" y="1033"/>
                  </a:lnTo>
                  <a:lnTo>
                    <a:pt x="1435" y="937"/>
                  </a:lnTo>
                  <a:lnTo>
                    <a:pt x="1454" y="803"/>
                  </a:lnTo>
                  <a:lnTo>
                    <a:pt x="1454" y="689"/>
                  </a:lnTo>
                  <a:lnTo>
                    <a:pt x="1416" y="555"/>
                  </a:lnTo>
                  <a:lnTo>
                    <a:pt x="1359" y="402"/>
                  </a:lnTo>
                  <a:lnTo>
                    <a:pt x="1244" y="249"/>
                  </a:lnTo>
                  <a:lnTo>
                    <a:pt x="1110" y="115"/>
                  </a:lnTo>
                  <a:lnTo>
                    <a:pt x="976" y="38"/>
                  </a:lnTo>
                  <a:lnTo>
                    <a:pt x="823"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6"/>
            <p:cNvSpPr/>
            <p:nvPr/>
          </p:nvSpPr>
          <p:spPr>
            <a:xfrm>
              <a:off x="2850025" y="673800"/>
              <a:ext cx="36825" cy="36375"/>
            </a:xfrm>
            <a:custGeom>
              <a:avLst/>
              <a:gdLst/>
              <a:ahLst/>
              <a:cxnLst/>
              <a:rect l="l" t="t" r="r" b="b"/>
              <a:pathLst>
                <a:path w="1473" h="1455" extrusionOk="0">
                  <a:moveTo>
                    <a:pt x="689" y="1"/>
                  </a:moveTo>
                  <a:lnTo>
                    <a:pt x="536" y="20"/>
                  </a:lnTo>
                  <a:lnTo>
                    <a:pt x="402" y="77"/>
                  </a:lnTo>
                  <a:lnTo>
                    <a:pt x="287" y="154"/>
                  </a:lnTo>
                  <a:lnTo>
                    <a:pt x="172" y="269"/>
                  </a:lnTo>
                  <a:lnTo>
                    <a:pt x="96" y="383"/>
                  </a:lnTo>
                  <a:lnTo>
                    <a:pt x="19" y="517"/>
                  </a:lnTo>
                  <a:lnTo>
                    <a:pt x="0" y="651"/>
                  </a:lnTo>
                  <a:lnTo>
                    <a:pt x="0" y="804"/>
                  </a:lnTo>
                  <a:lnTo>
                    <a:pt x="38" y="957"/>
                  </a:lnTo>
                  <a:lnTo>
                    <a:pt x="134" y="1110"/>
                  </a:lnTo>
                  <a:lnTo>
                    <a:pt x="268" y="1263"/>
                  </a:lnTo>
                  <a:lnTo>
                    <a:pt x="364" y="1359"/>
                  </a:lnTo>
                  <a:lnTo>
                    <a:pt x="478" y="1416"/>
                  </a:lnTo>
                  <a:lnTo>
                    <a:pt x="612" y="1455"/>
                  </a:lnTo>
                  <a:lnTo>
                    <a:pt x="842" y="1455"/>
                  </a:lnTo>
                  <a:lnTo>
                    <a:pt x="976" y="1416"/>
                  </a:lnTo>
                  <a:lnTo>
                    <a:pt x="1071" y="1378"/>
                  </a:lnTo>
                  <a:lnTo>
                    <a:pt x="1186" y="1321"/>
                  </a:lnTo>
                  <a:lnTo>
                    <a:pt x="1263" y="1244"/>
                  </a:lnTo>
                  <a:lnTo>
                    <a:pt x="1339" y="1149"/>
                  </a:lnTo>
                  <a:lnTo>
                    <a:pt x="1416" y="1053"/>
                  </a:lnTo>
                  <a:lnTo>
                    <a:pt x="1454" y="938"/>
                  </a:lnTo>
                  <a:lnTo>
                    <a:pt x="1473" y="823"/>
                  </a:lnTo>
                  <a:lnTo>
                    <a:pt x="1454" y="689"/>
                  </a:lnTo>
                  <a:lnTo>
                    <a:pt x="1435" y="556"/>
                  </a:lnTo>
                  <a:lnTo>
                    <a:pt x="1358" y="422"/>
                  </a:lnTo>
                  <a:lnTo>
                    <a:pt x="1243" y="250"/>
                  </a:lnTo>
                  <a:lnTo>
                    <a:pt x="1129" y="116"/>
                  </a:lnTo>
                  <a:lnTo>
                    <a:pt x="976" y="39"/>
                  </a:lnTo>
                  <a:lnTo>
                    <a:pt x="842" y="1"/>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6"/>
            <p:cNvSpPr/>
            <p:nvPr/>
          </p:nvSpPr>
          <p:spPr>
            <a:xfrm>
              <a:off x="2821800" y="591575"/>
              <a:ext cx="42575" cy="41625"/>
            </a:xfrm>
            <a:custGeom>
              <a:avLst/>
              <a:gdLst/>
              <a:ahLst/>
              <a:cxnLst/>
              <a:rect l="l" t="t" r="r" b="b"/>
              <a:pathLst>
                <a:path w="1703" h="1665" extrusionOk="0">
                  <a:moveTo>
                    <a:pt x="307" y="0"/>
                  </a:moveTo>
                  <a:lnTo>
                    <a:pt x="230" y="19"/>
                  </a:lnTo>
                  <a:lnTo>
                    <a:pt x="173" y="38"/>
                  </a:lnTo>
                  <a:lnTo>
                    <a:pt x="115" y="96"/>
                  </a:lnTo>
                  <a:lnTo>
                    <a:pt x="58" y="153"/>
                  </a:lnTo>
                  <a:lnTo>
                    <a:pt x="20" y="230"/>
                  </a:lnTo>
                  <a:lnTo>
                    <a:pt x="20" y="287"/>
                  </a:lnTo>
                  <a:lnTo>
                    <a:pt x="1" y="402"/>
                  </a:lnTo>
                  <a:lnTo>
                    <a:pt x="39" y="497"/>
                  </a:lnTo>
                  <a:lnTo>
                    <a:pt x="115" y="593"/>
                  </a:lnTo>
                  <a:lnTo>
                    <a:pt x="211" y="689"/>
                  </a:lnTo>
                  <a:lnTo>
                    <a:pt x="307" y="746"/>
                  </a:lnTo>
                  <a:lnTo>
                    <a:pt x="517" y="880"/>
                  </a:lnTo>
                  <a:lnTo>
                    <a:pt x="823" y="1052"/>
                  </a:lnTo>
                  <a:lnTo>
                    <a:pt x="1129" y="1243"/>
                  </a:lnTo>
                  <a:lnTo>
                    <a:pt x="1416" y="1454"/>
                  </a:lnTo>
                  <a:lnTo>
                    <a:pt x="1703" y="1664"/>
                  </a:lnTo>
                  <a:lnTo>
                    <a:pt x="1607" y="1358"/>
                  </a:lnTo>
                  <a:lnTo>
                    <a:pt x="1473" y="1033"/>
                  </a:lnTo>
                  <a:lnTo>
                    <a:pt x="1320" y="746"/>
                  </a:lnTo>
                  <a:lnTo>
                    <a:pt x="1244" y="593"/>
                  </a:lnTo>
                  <a:lnTo>
                    <a:pt x="1129" y="478"/>
                  </a:lnTo>
                  <a:lnTo>
                    <a:pt x="1034" y="383"/>
                  </a:lnTo>
                  <a:lnTo>
                    <a:pt x="919" y="268"/>
                  </a:lnTo>
                  <a:lnTo>
                    <a:pt x="766" y="172"/>
                  </a:lnTo>
                  <a:lnTo>
                    <a:pt x="613" y="77"/>
                  </a:lnTo>
                  <a:lnTo>
                    <a:pt x="460" y="19"/>
                  </a:lnTo>
                  <a:lnTo>
                    <a:pt x="383"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6"/>
            <p:cNvSpPr/>
            <p:nvPr/>
          </p:nvSpPr>
          <p:spPr>
            <a:xfrm>
              <a:off x="2851450" y="623600"/>
              <a:ext cx="6725" cy="4800"/>
            </a:xfrm>
            <a:custGeom>
              <a:avLst/>
              <a:gdLst/>
              <a:ahLst/>
              <a:cxnLst/>
              <a:rect l="l" t="t" r="r" b="b"/>
              <a:pathLst>
                <a:path w="269" h="192" extrusionOk="0">
                  <a:moveTo>
                    <a:pt x="1" y="1"/>
                  </a:moveTo>
                  <a:lnTo>
                    <a:pt x="1" y="20"/>
                  </a:lnTo>
                  <a:lnTo>
                    <a:pt x="268" y="192"/>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6"/>
            <p:cNvSpPr/>
            <p:nvPr/>
          </p:nvSpPr>
          <p:spPr>
            <a:xfrm>
              <a:off x="2851450" y="623600"/>
              <a:ext cx="12925" cy="9600"/>
            </a:xfrm>
            <a:custGeom>
              <a:avLst/>
              <a:gdLst/>
              <a:ahLst/>
              <a:cxnLst/>
              <a:rect l="l" t="t" r="r" b="b"/>
              <a:pathLst>
                <a:path w="517" h="384" fill="none" extrusionOk="0">
                  <a:moveTo>
                    <a:pt x="1" y="1"/>
                  </a:moveTo>
                  <a:lnTo>
                    <a:pt x="1" y="1"/>
                  </a:lnTo>
                  <a:lnTo>
                    <a:pt x="1" y="20"/>
                  </a:lnTo>
                  <a:lnTo>
                    <a:pt x="1" y="20"/>
                  </a:lnTo>
                  <a:lnTo>
                    <a:pt x="268" y="192"/>
                  </a:lnTo>
                  <a:lnTo>
                    <a:pt x="517" y="383"/>
                  </a:lnTo>
                  <a:lnTo>
                    <a:pt x="517" y="383"/>
                  </a:lnTo>
                  <a:lnTo>
                    <a:pt x="268" y="19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6"/>
            <p:cNvSpPr/>
            <p:nvPr/>
          </p:nvSpPr>
          <p:spPr>
            <a:xfrm>
              <a:off x="2823250" y="591575"/>
              <a:ext cx="41125" cy="41625"/>
            </a:xfrm>
            <a:custGeom>
              <a:avLst/>
              <a:gdLst/>
              <a:ahLst/>
              <a:cxnLst/>
              <a:rect l="l" t="t" r="r" b="b"/>
              <a:pathLst>
                <a:path w="1645" h="1665" extrusionOk="0">
                  <a:moveTo>
                    <a:pt x="268" y="0"/>
                  </a:moveTo>
                  <a:lnTo>
                    <a:pt x="191" y="19"/>
                  </a:lnTo>
                  <a:lnTo>
                    <a:pt x="115" y="38"/>
                  </a:lnTo>
                  <a:lnTo>
                    <a:pt x="57" y="96"/>
                  </a:lnTo>
                  <a:lnTo>
                    <a:pt x="0" y="153"/>
                  </a:lnTo>
                  <a:lnTo>
                    <a:pt x="0" y="172"/>
                  </a:lnTo>
                  <a:lnTo>
                    <a:pt x="191" y="287"/>
                  </a:lnTo>
                  <a:lnTo>
                    <a:pt x="364" y="402"/>
                  </a:lnTo>
                  <a:lnTo>
                    <a:pt x="536" y="555"/>
                  </a:lnTo>
                  <a:lnTo>
                    <a:pt x="689" y="689"/>
                  </a:lnTo>
                  <a:lnTo>
                    <a:pt x="823" y="842"/>
                  </a:lnTo>
                  <a:lnTo>
                    <a:pt x="937" y="995"/>
                  </a:lnTo>
                  <a:lnTo>
                    <a:pt x="1129" y="1282"/>
                  </a:lnTo>
                  <a:lnTo>
                    <a:pt x="1396" y="1473"/>
                  </a:lnTo>
                  <a:lnTo>
                    <a:pt x="1645" y="1664"/>
                  </a:lnTo>
                  <a:lnTo>
                    <a:pt x="1549" y="1358"/>
                  </a:lnTo>
                  <a:lnTo>
                    <a:pt x="1415" y="1033"/>
                  </a:lnTo>
                  <a:lnTo>
                    <a:pt x="1262" y="746"/>
                  </a:lnTo>
                  <a:lnTo>
                    <a:pt x="1186" y="593"/>
                  </a:lnTo>
                  <a:lnTo>
                    <a:pt x="1071" y="478"/>
                  </a:lnTo>
                  <a:lnTo>
                    <a:pt x="937" y="325"/>
                  </a:lnTo>
                  <a:lnTo>
                    <a:pt x="727" y="172"/>
                  </a:lnTo>
                  <a:lnTo>
                    <a:pt x="612" y="115"/>
                  </a:lnTo>
                  <a:lnTo>
                    <a:pt x="497" y="58"/>
                  </a:lnTo>
                  <a:lnTo>
                    <a:pt x="383" y="19"/>
                  </a:lnTo>
                  <a:lnTo>
                    <a:pt x="26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6"/>
            <p:cNvSpPr/>
            <p:nvPr/>
          </p:nvSpPr>
          <p:spPr>
            <a:xfrm>
              <a:off x="2723775" y="592525"/>
              <a:ext cx="40200" cy="43525"/>
            </a:xfrm>
            <a:custGeom>
              <a:avLst/>
              <a:gdLst/>
              <a:ahLst/>
              <a:cxnLst/>
              <a:rect l="l" t="t" r="r" b="b"/>
              <a:pathLst>
                <a:path w="1608" h="1741" extrusionOk="0">
                  <a:moveTo>
                    <a:pt x="1206" y="0"/>
                  </a:moveTo>
                  <a:lnTo>
                    <a:pt x="1129" y="20"/>
                  </a:lnTo>
                  <a:lnTo>
                    <a:pt x="976" y="96"/>
                  </a:lnTo>
                  <a:lnTo>
                    <a:pt x="823" y="192"/>
                  </a:lnTo>
                  <a:lnTo>
                    <a:pt x="689" y="306"/>
                  </a:lnTo>
                  <a:lnTo>
                    <a:pt x="575" y="421"/>
                  </a:lnTo>
                  <a:lnTo>
                    <a:pt x="479" y="517"/>
                  </a:lnTo>
                  <a:lnTo>
                    <a:pt x="402" y="651"/>
                  </a:lnTo>
                  <a:lnTo>
                    <a:pt x="307" y="804"/>
                  </a:lnTo>
                  <a:lnTo>
                    <a:pt x="173" y="1110"/>
                  </a:lnTo>
                  <a:lnTo>
                    <a:pt x="77" y="1435"/>
                  </a:lnTo>
                  <a:lnTo>
                    <a:pt x="1" y="1741"/>
                  </a:lnTo>
                  <a:lnTo>
                    <a:pt x="269" y="1511"/>
                  </a:lnTo>
                  <a:lnTo>
                    <a:pt x="536" y="1282"/>
                  </a:lnTo>
                  <a:lnTo>
                    <a:pt x="823" y="1072"/>
                  </a:lnTo>
                  <a:lnTo>
                    <a:pt x="1129" y="880"/>
                  </a:lnTo>
                  <a:lnTo>
                    <a:pt x="1321" y="746"/>
                  </a:lnTo>
                  <a:lnTo>
                    <a:pt x="1416" y="670"/>
                  </a:lnTo>
                  <a:lnTo>
                    <a:pt x="1512" y="574"/>
                  </a:lnTo>
                  <a:lnTo>
                    <a:pt x="1569" y="479"/>
                  </a:lnTo>
                  <a:lnTo>
                    <a:pt x="1607" y="364"/>
                  </a:lnTo>
                  <a:lnTo>
                    <a:pt x="1588" y="249"/>
                  </a:lnTo>
                  <a:lnTo>
                    <a:pt x="1569" y="192"/>
                  </a:lnTo>
                  <a:lnTo>
                    <a:pt x="1531" y="134"/>
                  </a:lnTo>
                  <a:lnTo>
                    <a:pt x="1474" y="77"/>
                  </a:lnTo>
                  <a:lnTo>
                    <a:pt x="1416" y="39"/>
                  </a:lnTo>
                  <a:lnTo>
                    <a:pt x="1359"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6"/>
            <p:cNvSpPr/>
            <p:nvPr/>
          </p:nvSpPr>
          <p:spPr>
            <a:xfrm>
              <a:off x="2736225" y="601600"/>
              <a:ext cx="2875" cy="3375"/>
            </a:xfrm>
            <a:custGeom>
              <a:avLst/>
              <a:gdLst/>
              <a:ahLst/>
              <a:cxnLst/>
              <a:rect l="l" t="t" r="r" b="b"/>
              <a:pathLst>
                <a:path w="115" h="135" extrusionOk="0">
                  <a:moveTo>
                    <a:pt x="115" y="1"/>
                  </a:moveTo>
                  <a:lnTo>
                    <a:pt x="115" y="1"/>
                  </a:lnTo>
                  <a:lnTo>
                    <a:pt x="115" y="1"/>
                  </a:lnTo>
                  <a:lnTo>
                    <a:pt x="0" y="135"/>
                  </a:lnTo>
                  <a:lnTo>
                    <a:pt x="0" y="135"/>
                  </a:lnTo>
                  <a:lnTo>
                    <a:pt x="115"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6"/>
            <p:cNvSpPr/>
            <p:nvPr/>
          </p:nvSpPr>
          <p:spPr>
            <a:xfrm>
              <a:off x="2736225" y="601600"/>
              <a:ext cx="2875" cy="3375"/>
            </a:xfrm>
            <a:custGeom>
              <a:avLst/>
              <a:gdLst/>
              <a:ahLst/>
              <a:cxnLst/>
              <a:rect l="l" t="t" r="r" b="b"/>
              <a:pathLst>
                <a:path w="115" h="135" fill="none" extrusionOk="0">
                  <a:moveTo>
                    <a:pt x="115" y="1"/>
                  </a:moveTo>
                  <a:lnTo>
                    <a:pt x="115" y="1"/>
                  </a:lnTo>
                  <a:lnTo>
                    <a:pt x="115" y="1"/>
                  </a:lnTo>
                  <a:lnTo>
                    <a:pt x="0" y="135"/>
                  </a:lnTo>
                  <a:lnTo>
                    <a:pt x="0" y="135"/>
                  </a:lnTo>
                  <a:lnTo>
                    <a:pt x="1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6"/>
            <p:cNvSpPr/>
            <p:nvPr/>
          </p:nvSpPr>
          <p:spPr>
            <a:xfrm>
              <a:off x="2739075" y="592525"/>
              <a:ext cx="16775" cy="9100"/>
            </a:xfrm>
            <a:custGeom>
              <a:avLst/>
              <a:gdLst/>
              <a:ahLst/>
              <a:cxnLst/>
              <a:rect l="l" t="t" r="r" b="b"/>
              <a:pathLst>
                <a:path w="671" h="364"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6"/>
            <p:cNvSpPr/>
            <p:nvPr/>
          </p:nvSpPr>
          <p:spPr>
            <a:xfrm>
              <a:off x="2739075" y="592525"/>
              <a:ext cx="16775" cy="9100"/>
            </a:xfrm>
            <a:custGeom>
              <a:avLst/>
              <a:gdLst/>
              <a:ahLst/>
              <a:cxnLst/>
              <a:rect l="l" t="t" r="r" b="b"/>
              <a:pathLst>
                <a:path w="671" h="364" fill="none"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6"/>
            <p:cNvSpPr/>
            <p:nvPr/>
          </p:nvSpPr>
          <p:spPr>
            <a:xfrm>
              <a:off x="2723775" y="604950"/>
              <a:ext cx="12475" cy="31100"/>
            </a:xfrm>
            <a:custGeom>
              <a:avLst/>
              <a:gdLst/>
              <a:ahLst/>
              <a:cxnLst/>
              <a:rect l="l" t="t" r="r" b="b"/>
              <a:pathLst>
                <a:path w="499" h="1244" extrusionOk="0">
                  <a:moveTo>
                    <a:pt x="288" y="995"/>
                  </a:moveTo>
                  <a:lnTo>
                    <a:pt x="288" y="995"/>
                  </a:lnTo>
                  <a:lnTo>
                    <a:pt x="1" y="1244"/>
                  </a:lnTo>
                  <a:lnTo>
                    <a:pt x="1" y="1244"/>
                  </a:lnTo>
                  <a:lnTo>
                    <a:pt x="288" y="995"/>
                  </a:lnTo>
                  <a:lnTo>
                    <a:pt x="288" y="995"/>
                  </a:lnTo>
                  <a:lnTo>
                    <a:pt x="288" y="995"/>
                  </a:lnTo>
                  <a:close/>
                  <a:moveTo>
                    <a:pt x="479" y="20"/>
                  </a:moveTo>
                  <a:lnTo>
                    <a:pt x="479" y="20"/>
                  </a:lnTo>
                  <a:lnTo>
                    <a:pt x="479" y="20"/>
                  </a:lnTo>
                  <a:lnTo>
                    <a:pt x="402" y="154"/>
                  </a:lnTo>
                  <a:lnTo>
                    <a:pt x="307" y="307"/>
                  </a:lnTo>
                  <a:lnTo>
                    <a:pt x="173" y="613"/>
                  </a:lnTo>
                  <a:lnTo>
                    <a:pt x="77" y="938"/>
                  </a:lnTo>
                  <a:lnTo>
                    <a:pt x="1" y="1244"/>
                  </a:lnTo>
                  <a:lnTo>
                    <a:pt x="1" y="1244"/>
                  </a:lnTo>
                  <a:lnTo>
                    <a:pt x="1" y="1244"/>
                  </a:lnTo>
                  <a:lnTo>
                    <a:pt x="77" y="938"/>
                  </a:lnTo>
                  <a:lnTo>
                    <a:pt x="173" y="613"/>
                  </a:lnTo>
                  <a:lnTo>
                    <a:pt x="307" y="307"/>
                  </a:lnTo>
                  <a:lnTo>
                    <a:pt x="402" y="154"/>
                  </a:lnTo>
                  <a:lnTo>
                    <a:pt x="479" y="20"/>
                  </a:lnTo>
                  <a:lnTo>
                    <a:pt x="479" y="20"/>
                  </a:lnTo>
                  <a:close/>
                  <a:moveTo>
                    <a:pt x="498" y="20"/>
                  </a:moveTo>
                  <a:lnTo>
                    <a:pt x="498" y="20"/>
                  </a:lnTo>
                  <a:lnTo>
                    <a:pt x="498" y="20"/>
                  </a:lnTo>
                  <a:lnTo>
                    <a:pt x="498" y="20"/>
                  </a:lnTo>
                  <a:lnTo>
                    <a:pt x="498" y="20"/>
                  </a:lnTo>
                  <a:close/>
                  <a:moveTo>
                    <a:pt x="498" y="1"/>
                  </a:moveTo>
                  <a:lnTo>
                    <a:pt x="498" y="1"/>
                  </a:lnTo>
                  <a:lnTo>
                    <a:pt x="498" y="1"/>
                  </a:lnTo>
                  <a:lnTo>
                    <a:pt x="498" y="1"/>
                  </a:lnTo>
                  <a:lnTo>
                    <a:pt x="498" y="1"/>
                  </a:lnTo>
                  <a:close/>
                  <a:moveTo>
                    <a:pt x="498" y="1"/>
                  </a:moveTo>
                  <a:lnTo>
                    <a:pt x="498" y="1"/>
                  </a:lnTo>
                  <a:lnTo>
                    <a:pt x="498" y="1"/>
                  </a:lnTo>
                  <a:lnTo>
                    <a:pt x="498" y="1"/>
                  </a:lnTo>
                  <a:lnTo>
                    <a:pt x="498"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6"/>
            <p:cNvSpPr/>
            <p:nvPr/>
          </p:nvSpPr>
          <p:spPr>
            <a:xfrm>
              <a:off x="2723775" y="629825"/>
              <a:ext cx="7200" cy="6225"/>
            </a:xfrm>
            <a:custGeom>
              <a:avLst/>
              <a:gdLst/>
              <a:ahLst/>
              <a:cxnLst/>
              <a:rect l="l" t="t" r="r" b="b"/>
              <a:pathLst>
                <a:path w="288" h="249" fill="none" extrusionOk="0">
                  <a:moveTo>
                    <a:pt x="288" y="0"/>
                  </a:moveTo>
                  <a:lnTo>
                    <a:pt x="288" y="0"/>
                  </a:lnTo>
                  <a:lnTo>
                    <a:pt x="1" y="249"/>
                  </a:lnTo>
                  <a:lnTo>
                    <a:pt x="1" y="249"/>
                  </a:lnTo>
                  <a:lnTo>
                    <a:pt x="288" y="0"/>
                  </a:lnTo>
                  <a:lnTo>
                    <a:pt x="288" y="0"/>
                  </a:lnTo>
                  <a:lnTo>
                    <a:pt x="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6"/>
            <p:cNvSpPr/>
            <p:nvPr/>
          </p:nvSpPr>
          <p:spPr>
            <a:xfrm>
              <a:off x="2723775" y="605425"/>
              <a:ext cx="11975" cy="30625"/>
            </a:xfrm>
            <a:custGeom>
              <a:avLst/>
              <a:gdLst/>
              <a:ahLst/>
              <a:cxnLst/>
              <a:rect l="l" t="t" r="r" b="b"/>
              <a:pathLst>
                <a:path w="479" h="1225" fill="none" extrusionOk="0">
                  <a:moveTo>
                    <a:pt x="479" y="1"/>
                  </a:moveTo>
                  <a:lnTo>
                    <a:pt x="479" y="1"/>
                  </a:lnTo>
                  <a:lnTo>
                    <a:pt x="479" y="1"/>
                  </a:lnTo>
                  <a:lnTo>
                    <a:pt x="402" y="135"/>
                  </a:lnTo>
                  <a:lnTo>
                    <a:pt x="307" y="288"/>
                  </a:lnTo>
                  <a:lnTo>
                    <a:pt x="173" y="594"/>
                  </a:lnTo>
                  <a:lnTo>
                    <a:pt x="77" y="919"/>
                  </a:lnTo>
                  <a:lnTo>
                    <a:pt x="1" y="1225"/>
                  </a:lnTo>
                  <a:lnTo>
                    <a:pt x="1" y="1225"/>
                  </a:lnTo>
                  <a:lnTo>
                    <a:pt x="1" y="1225"/>
                  </a:lnTo>
                  <a:lnTo>
                    <a:pt x="77" y="919"/>
                  </a:lnTo>
                  <a:lnTo>
                    <a:pt x="173" y="594"/>
                  </a:lnTo>
                  <a:lnTo>
                    <a:pt x="307" y="288"/>
                  </a:lnTo>
                  <a:lnTo>
                    <a:pt x="402" y="135"/>
                  </a:lnTo>
                  <a:lnTo>
                    <a:pt x="479" y="1"/>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6"/>
            <p:cNvSpPr/>
            <p:nvPr/>
          </p:nvSpPr>
          <p:spPr>
            <a:xfrm>
              <a:off x="2736225" y="6054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6"/>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6"/>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6"/>
            <p:cNvSpPr/>
            <p:nvPr/>
          </p:nvSpPr>
          <p:spPr>
            <a:xfrm>
              <a:off x="2723775" y="592525"/>
              <a:ext cx="38775" cy="43525"/>
            </a:xfrm>
            <a:custGeom>
              <a:avLst/>
              <a:gdLst/>
              <a:ahLst/>
              <a:cxnLst/>
              <a:rect l="l" t="t" r="r" b="b"/>
              <a:pathLst>
                <a:path w="1551" h="1741" extrusionOk="0">
                  <a:moveTo>
                    <a:pt x="1282" y="0"/>
                  </a:moveTo>
                  <a:lnTo>
                    <a:pt x="1206" y="20"/>
                  </a:lnTo>
                  <a:lnTo>
                    <a:pt x="1110" y="39"/>
                  </a:lnTo>
                  <a:lnTo>
                    <a:pt x="938" y="134"/>
                  </a:lnTo>
                  <a:lnTo>
                    <a:pt x="766" y="249"/>
                  </a:lnTo>
                  <a:lnTo>
                    <a:pt x="613" y="364"/>
                  </a:lnTo>
                  <a:lnTo>
                    <a:pt x="498" y="498"/>
                  </a:lnTo>
                  <a:lnTo>
                    <a:pt x="498" y="517"/>
                  </a:lnTo>
                  <a:lnTo>
                    <a:pt x="479" y="517"/>
                  </a:lnTo>
                  <a:lnTo>
                    <a:pt x="402" y="651"/>
                  </a:lnTo>
                  <a:lnTo>
                    <a:pt x="307" y="804"/>
                  </a:lnTo>
                  <a:lnTo>
                    <a:pt x="173" y="1110"/>
                  </a:lnTo>
                  <a:lnTo>
                    <a:pt x="77" y="1435"/>
                  </a:lnTo>
                  <a:lnTo>
                    <a:pt x="1" y="1741"/>
                  </a:lnTo>
                  <a:lnTo>
                    <a:pt x="288" y="1492"/>
                  </a:lnTo>
                  <a:lnTo>
                    <a:pt x="402" y="1282"/>
                  </a:lnTo>
                  <a:lnTo>
                    <a:pt x="517" y="1091"/>
                  </a:lnTo>
                  <a:lnTo>
                    <a:pt x="632" y="938"/>
                  </a:lnTo>
                  <a:lnTo>
                    <a:pt x="747" y="785"/>
                  </a:lnTo>
                  <a:lnTo>
                    <a:pt x="881" y="670"/>
                  </a:lnTo>
                  <a:lnTo>
                    <a:pt x="995" y="555"/>
                  </a:lnTo>
                  <a:lnTo>
                    <a:pt x="1225" y="402"/>
                  </a:lnTo>
                  <a:lnTo>
                    <a:pt x="1340" y="326"/>
                  </a:lnTo>
                  <a:lnTo>
                    <a:pt x="1435" y="249"/>
                  </a:lnTo>
                  <a:lnTo>
                    <a:pt x="1550" y="153"/>
                  </a:lnTo>
                  <a:lnTo>
                    <a:pt x="1531" y="134"/>
                  </a:lnTo>
                  <a:lnTo>
                    <a:pt x="1493" y="77"/>
                  </a:lnTo>
                  <a:lnTo>
                    <a:pt x="1416" y="39"/>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6"/>
            <p:cNvSpPr/>
            <p:nvPr/>
          </p:nvSpPr>
          <p:spPr>
            <a:xfrm>
              <a:off x="2695100" y="615475"/>
              <a:ext cx="12925" cy="12450"/>
            </a:xfrm>
            <a:custGeom>
              <a:avLst/>
              <a:gdLst/>
              <a:ahLst/>
              <a:cxnLst/>
              <a:rect l="l" t="t" r="r" b="b"/>
              <a:pathLst>
                <a:path w="517" h="498" extrusionOk="0">
                  <a:moveTo>
                    <a:pt x="0" y="1"/>
                  </a:moveTo>
                  <a:lnTo>
                    <a:pt x="0" y="20"/>
                  </a:lnTo>
                  <a:lnTo>
                    <a:pt x="0" y="39"/>
                  </a:lnTo>
                  <a:lnTo>
                    <a:pt x="0" y="58"/>
                  </a:lnTo>
                  <a:lnTo>
                    <a:pt x="153" y="134"/>
                  </a:lnTo>
                  <a:lnTo>
                    <a:pt x="268" y="230"/>
                  </a:lnTo>
                  <a:lnTo>
                    <a:pt x="383" y="345"/>
                  </a:lnTo>
                  <a:lnTo>
                    <a:pt x="478" y="479"/>
                  </a:lnTo>
                  <a:lnTo>
                    <a:pt x="498" y="498"/>
                  </a:lnTo>
                  <a:lnTo>
                    <a:pt x="517" y="479"/>
                  </a:lnTo>
                  <a:lnTo>
                    <a:pt x="517" y="460"/>
                  </a:lnTo>
                  <a:lnTo>
                    <a:pt x="421" y="307"/>
                  </a:lnTo>
                  <a:lnTo>
                    <a:pt x="306" y="192"/>
                  </a:lnTo>
                  <a:lnTo>
                    <a:pt x="172" y="77"/>
                  </a:lnTo>
                  <a:lnTo>
                    <a:pt x="38" y="1"/>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6"/>
            <p:cNvSpPr/>
            <p:nvPr/>
          </p:nvSpPr>
          <p:spPr>
            <a:xfrm>
              <a:off x="2695100" y="615475"/>
              <a:ext cx="12925" cy="12450"/>
            </a:xfrm>
            <a:custGeom>
              <a:avLst/>
              <a:gdLst/>
              <a:ahLst/>
              <a:cxnLst/>
              <a:rect l="l" t="t" r="r" b="b"/>
              <a:pathLst>
                <a:path w="517" h="498" fill="none" extrusionOk="0">
                  <a:moveTo>
                    <a:pt x="19" y="1"/>
                  </a:moveTo>
                  <a:lnTo>
                    <a:pt x="19" y="1"/>
                  </a:lnTo>
                  <a:lnTo>
                    <a:pt x="0" y="1"/>
                  </a:lnTo>
                  <a:lnTo>
                    <a:pt x="0" y="20"/>
                  </a:lnTo>
                  <a:lnTo>
                    <a:pt x="0" y="39"/>
                  </a:lnTo>
                  <a:lnTo>
                    <a:pt x="0" y="58"/>
                  </a:lnTo>
                  <a:lnTo>
                    <a:pt x="0" y="58"/>
                  </a:lnTo>
                  <a:lnTo>
                    <a:pt x="153" y="134"/>
                  </a:lnTo>
                  <a:lnTo>
                    <a:pt x="268" y="230"/>
                  </a:lnTo>
                  <a:lnTo>
                    <a:pt x="383" y="345"/>
                  </a:lnTo>
                  <a:lnTo>
                    <a:pt x="478" y="479"/>
                  </a:lnTo>
                  <a:lnTo>
                    <a:pt x="478" y="479"/>
                  </a:lnTo>
                  <a:lnTo>
                    <a:pt x="498" y="498"/>
                  </a:lnTo>
                  <a:lnTo>
                    <a:pt x="498" y="498"/>
                  </a:lnTo>
                  <a:lnTo>
                    <a:pt x="517" y="479"/>
                  </a:lnTo>
                  <a:lnTo>
                    <a:pt x="517" y="460"/>
                  </a:lnTo>
                  <a:lnTo>
                    <a:pt x="517" y="460"/>
                  </a:lnTo>
                  <a:lnTo>
                    <a:pt x="421" y="307"/>
                  </a:lnTo>
                  <a:lnTo>
                    <a:pt x="306" y="192"/>
                  </a:lnTo>
                  <a:lnTo>
                    <a:pt x="172" y="77"/>
                  </a:lnTo>
                  <a:lnTo>
                    <a:pt x="38" y="1"/>
                  </a:lnTo>
                  <a:lnTo>
                    <a:pt x="38"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6"/>
            <p:cNvSpPr/>
            <p:nvPr/>
          </p:nvSpPr>
          <p:spPr>
            <a:xfrm>
              <a:off x="2904525" y="640350"/>
              <a:ext cx="23450" cy="11000"/>
            </a:xfrm>
            <a:custGeom>
              <a:avLst/>
              <a:gdLst/>
              <a:ahLst/>
              <a:cxnLst/>
              <a:rect l="l" t="t" r="r" b="b"/>
              <a:pathLst>
                <a:path w="938" h="440" extrusionOk="0">
                  <a:moveTo>
                    <a:pt x="861" y="0"/>
                  </a:moveTo>
                  <a:lnTo>
                    <a:pt x="747" y="19"/>
                  </a:lnTo>
                  <a:lnTo>
                    <a:pt x="632" y="38"/>
                  </a:lnTo>
                  <a:lnTo>
                    <a:pt x="498" y="57"/>
                  </a:lnTo>
                  <a:lnTo>
                    <a:pt x="402" y="96"/>
                  </a:lnTo>
                  <a:lnTo>
                    <a:pt x="288" y="153"/>
                  </a:lnTo>
                  <a:lnTo>
                    <a:pt x="192" y="230"/>
                  </a:lnTo>
                  <a:lnTo>
                    <a:pt x="96" y="306"/>
                  </a:lnTo>
                  <a:lnTo>
                    <a:pt x="1" y="383"/>
                  </a:lnTo>
                  <a:lnTo>
                    <a:pt x="1" y="402"/>
                  </a:lnTo>
                  <a:lnTo>
                    <a:pt x="1" y="421"/>
                  </a:lnTo>
                  <a:lnTo>
                    <a:pt x="20" y="440"/>
                  </a:lnTo>
                  <a:lnTo>
                    <a:pt x="39" y="421"/>
                  </a:lnTo>
                  <a:lnTo>
                    <a:pt x="135" y="344"/>
                  </a:lnTo>
                  <a:lnTo>
                    <a:pt x="211" y="268"/>
                  </a:lnTo>
                  <a:lnTo>
                    <a:pt x="307" y="210"/>
                  </a:lnTo>
                  <a:lnTo>
                    <a:pt x="421" y="153"/>
                  </a:lnTo>
                  <a:lnTo>
                    <a:pt x="517" y="115"/>
                  </a:lnTo>
                  <a:lnTo>
                    <a:pt x="632" y="96"/>
                  </a:lnTo>
                  <a:lnTo>
                    <a:pt x="747" y="77"/>
                  </a:lnTo>
                  <a:lnTo>
                    <a:pt x="861" y="57"/>
                  </a:lnTo>
                  <a:lnTo>
                    <a:pt x="919" y="57"/>
                  </a:lnTo>
                  <a:lnTo>
                    <a:pt x="938" y="38"/>
                  </a:lnTo>
                  <a:lnTo>
                    <a:pt x="919" y="19"/>
                  </a:lnTo>
                  <a:lnTo>
                    <a:pt x="900"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6"/>
            <p:cNvSpPr/>
            <p:nvPr/>
          </p:nvSpPr>
          <p:spPr>
            <a:xfrm>
              <a:off x="2715650" y="855025"/>
              <a:ext cx="24900" cy="115275"/>
            </a:xfrm>
            <a:custGeom>
              <a:avLst/>
              <a:gdLst/>
              <a:ahLst/>
              <a:cxnLst/>
              <a:rect l="l" t="t" r="r" b="b"/>
              <a:pathLst>
                <a:path w="996" h="4611" extrusionOk="0">
                  <a:moveTo>
                    <a:pt x="957" y="1"/>
                  </a:moveTo>
                  <a:lnTo>
                    <a:pt x="938" y="20"/>
                  </a:lnTo>
                  <a:lnTo>
                    <a:pt x="766" y="575"/>
                  </a:lnTo>
                  <a:lnTo>
                    <a:pt x="613" y="1148"/>
                  </a:lnTo>
                  <a:lnTo>
                    <a:pt x="479" y="1703"/>
                  </a:lnTo>
                  <a:lnTo>
                    <a:pt x="364" y="2277"/>
                  </a:lnTo>
                  <a:lnTo>
                    <a:pt x="249" y="2851"/>
                  </a:lnTo>
                  <a:lnTo>
                    <a:pt x="154" y="3425"/>
                  </a:lnTo>
                  <a:lnTo>
                    <a:pt x="77" y="3998"/>
                  </a:lnTo>
                  <a:lnTo>
                    <a:pt x="1" y="4572"/>
                  </a:lnTo>
                  <a:lnTo>
                    <a:pt x="20" y="4591"/>
                  </a:lnTo>
                  <a:lnTo>
                    <a:pt x="39" y="4610"/>
                  </a:lnTo>
                  <a:lnTo>
                    <a:pt x="58" y="4591"/>
                  </a:lnTo>
                  <a:lnTo>
                    <a:pt x="58" y="4572"/>
                  </a:lnTo>
                  <a:lnTo>
                    <a:pt x="135" y="3998"/>
                  </a:lnTo>
                  <a:lnTo>
                    <a:pt x="211" y="3425"/>
                  </a:lnTo>
                  <a:lnTo>
                    <a:pt x="307" y="2851"/>
                  </a:lnTo>
                  <a:lnTo>
                    <a:pt x="421" y="2296"/>
                  </a:lnTo>
                  <a:lnTo>
                    <a:pt x="536" y="1722"/>
                  </a:lnTo>
                  <a:lnTo>
                    <a:pt x="670" y="1148"/>
                  </a:lnTo>
                  <a:lnTo>
                    <a:pt x="823" y="594"/>
                  </a:lnTo>
                  <a:lnTo>
                    <a:pt x="995" y="39"/>
                  </a:lnTo>
                  <a:lnTo>
                    <a:pt x="995" y="20"/>
                  </a:lnTo>
                  <a:lnTo>
                    <a:pt x="9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6"/>
            <p:cNvSpPr/>
            <p:nvPr/>
          </p:nvSpPr>
          <p:spPr>
            <a:xfrm>
              <a:off x="2917925" y="849300"/>
              <a:ext cx="31575" cy="113350"/>
            </a:xfrm>
            <a:custGeom>
              <a:avLst/>
              <a:gdLst/>
              <a:ahLst/>
              <a:cxnLst/>
              <a:rect l="l" t="t" r="r" b="b"/>
              <a:pathLst>
                <a:path w="1263" h="4534" extrusionOk="0">
                  <a:moveTo>
                    <a:pt x="19" y="0"/>
                  </a:moveTo>
                  <a:lnTo>
                    <a:pt x="0" y="19"/>
                  </a:lnTo>
                  <a:lnTo>
                    <a:pt x="0" y="39"/>
                  </a:lnTo>
                  <a:lnTo>
                    <a:pt x="191" y="593"/>
                  </a:lnTo>
                  <a:lnTo>
                    <a:pt x="383" y="1148"/>
                  </a:lnTo>
                  <a:lnTo>
                    <a:pt x="555" y="1683"/>
                  </a:lnTo>
                  <a:lnTo>
                    <a:pt x="708" y="2257"/>
                  </a:lnTo>
                  <a:lnTo>
                    <a:pt x="861" y="2812"/>
                  </a:lnTo>
                  <a:lnTo>
                    <a:pt x="995" y="3386"/>
                  </a:lnTo>
                  <a:lnTo>
                    <a:pt x="1109" y="3940"/>
                  </a:lnTo>
                  <a:lnTo>
                    <a:pt x="1205" y="4514"/>
                  </a:lnTo>
                  <a:lnTo>
                    <a:pt x="1224" y="4533"/>
                  </a:lnTo>
                  <a:lnTo>
                    <a:pt x="1263" y="4533"/>
                  </a:lnTo>
                  <a:lnTo>
                    <a:pt x="1263" y="4495"/>
                  </a:lnTo>
                  <a:lnTo>
                    <a:pt x="1167" y="3940"/>
                  </a:lnTo>
                  <a:lnTo>
                    <a:pt x="1052" y="3367"/>
                  </a:lnTo>
                  <a:lnTo>
                    <a:pt x="918" y="2793"/>
                  </a:lnTo>
                  <a:lnTo>
                    <a:pt x="765" y="2238"/>
                  </a:lnTo>
                  <a:lnTo>
                    <a:pt x="612" y="1683"/>
                  </a:lnTo>
                  <a:lnTo>
                    <a:pt x="440" y="1129"/>
                  </a:lnTo>
                  <a:lnTo>
                    <a:pt x="249" y="574"/>
                  </a:lnTo>
                  <a:lnTo>
                    <a:pt x="58" y="19"/>
                  </a:lnTo>
                  <a:lnTo>
                    <a:pt x="38" y="1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6"/>
            <p:cNvSpPr/>
            <p:nvPr/>
          </p:nvSpPr>
          <p:spPr>
            <a:xfrm>
              <a:off x="2779725" y="768975"/>
              <a:ext cx="10550" cy="29175"/>
            </a:xfrm>
            <a:custGeom>
              <a:avLst/>
              <a:gdLst/>
              <a:ahLst/>
              <a:cxnLst/>
              <a:rect l="l" t="t" r="r" b="b"/>
              <a:pathLst>
                <a:path w="422" h="1167" extrusionOk="0">
                  <a:moveTo>
                    <a:pt x="1" y="1167"/>
                  </a:moveTo>
                  <a:lnTo>
                    <a:pt x="1" y="1167"/>
                  </a:lnTo>
                  <a:lnTo>
                    <a:pt x="1" y="1167"/>
                  </a:lnTo>
                  <a:lnTo>
                    <a:pt x="1" y="1167"/>
                  </a:lnTo>
                  <a:lnTo>
                    <a:pt x="1" y="1167"/>
                  </a:lnTo>
                  <a:close/>
                  <a:moveTo>
                    <a:pt x="20" y="1167"/>
                  </a:moveTo>
                  <a:lnTo>
                    <a:pt x="20" y="1167"/>
                  </a:lnTo>
                  <a:lnTo>
                    <a:pt x="1" y="1167"/>
                  </a:lnTo>
                  <a:lnTo>
                    <a:pt x="1" y="1167"/>
                  </a:lnTo>
                  <a:lnTo>
                    <a:pt x="20" y="1167"/>
                  </a:lnTo>
                  <a:lnTo>
                    <a:pt x="20" y="1167"/>
                  </a:lnTo>
                  <a:close/>
                  <a:moveTo>
                    <a:pt x="288" y="19"/>
                  </a:moveTo>
                  <a:lnTo>
                    <a:pt x="288" y="19"/>
                  </a:lnTo>
                  <a:lnTo>
                    <a:pt x="364" y="555"/>
                  </a:lnTo>
                  <a:lnTo>
                    <a:pt x="421" y="1109"/>
                  </a:lnTo>
                  <a:lnTo>
                    <a:pt x="421" y="1109"/>
                  </a:lnTo>
                  <a:lnTo>
                    <a:pt x="421" y="1109"/>
                  </a:lnTo>
                  <a:lnTo>
                    <a:pt x="421" y="1109"/>
                  </a:lnTo>
                  <a:lnTo>
                    <a:pt x="364" y="555"/>
                  </a:lnTo>
                  <a:lnTo>
                    <a:pt x="288" y="19"/>
                  </a:lnTo>
                  <a:close/>
                  <a:moveTo>
                    <a:pt x="288" y="0"/>
                  </a:moveTo>
                  <a:lnTo>
                    <a:pt x="288" y="0"/>
                  </a:lnTo>
                  <a:lnTo>
                    <a:pt x="288" y="0"/>
                  </a:lnTo>
                  <a:lnTo>
                    <a:pt x="288" y="0"/>
                  </a:lnTo>
                  <a:lnTo>
                    <a:pt x="288" y="0"/>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6"/>
            <p:cNvSpPr/>
            <p:nvPr/>
          </p:nvSpPr>
          <p:spPr>
            <a:xfrm>
              <a:off x="2779725" y="7981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6"/>
            <p:cNvSpPr/>
            <p:nvPr/>
          </p:nvSpPr>
          <p:spPr>
            <a:xfrm>
              <a:off x="2779725" y="798125"/>
              <a:ext cx="500" cy="25"/>
            </a:xfrm>
            <a:custGeom>
              <a:avLst/>
              <a:gdLst/>
              <a:ahLst/>
              <a:cxnLst/>
              <a:rect l="l" t="t" r="r" b="b"/>
              <a:pathLst>
                <a:path w="20" h="1" fill="none" extrusionOk="0">
                  <a:moveTo>
                    <a:pt x="20" y="1"/>
                  </a:moveTo>
                  <a:lnTo>
                    <a:pt x="20" y="1"/>
                  </a:lnTo>
                  <a:lnTo>
                    <a:pt x="1" y="1"/>
                  </a:lnTo>
                  <a:lnTo>
                    <a:pt x="1"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6"/>
            <p:cNvSpPr/>
            <p:nvPr/>
          </p:nvSpPr>
          <p:spPr>
            <a:xfrm>
              <a:off x="2786900" y="769450"/>
              <a:ext cx="3375" cy="27275"/>
            </a:xfrm>
            <a:custGeom>
              <a:avLst/>
              <a:gdLst/>
              <a:ahLst/>
              <a:cxnLst/>
              <a:rect l="l" t="t" r="r" b="b"/>
              <a:pathLst>
                <a:path w="135" h="1091" fill="none" extrusionOk="0">
                  <a:moveTo>
                    <a:pt x="1" y="0"/>
                  </a:moveTo>
                  <a:lnTo>
                    <a:pt x="1" y="0"/>
                  </a:lnTo>
                  <a:lnTo>
                    <a:pt x="77" y="536"/>
                  </a:lnTo>
                  <a:lnTo>
                    <a:pt x="134" y="1090"/>
                  </a:lnTo>
                  <a:lnTo>
                    <a:pt x="134" y="1090"/>
                  </a:lnTo>
                  <a:lnTo>
                    <a:pt x="134" y="1090"/>
                  </a:lnTo>
                  <a:lnTo>
                    <a:pt x="134" y="1090"/>
                  </a:lnTo>
                  <a:lnTo>
                    <a:pt x="77" y="5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6"/>
            <p:cNvSpPr/>
            <p:nvPr/>
          </p:nvSpPr>
          <p:spPr>
            <a:xfrm>
              <a:off x="2786900" y="768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6"/>
            <p:cNvSpPr/>
            <p:nvPr/>
          </p:nvSpPr>
          <p:spPr>
            <a:xfrm>
              <a:off x="2757250" y="793350"/>
              <a:ext cx="159725" cy="93275"/>
            </a:xfrm>
            <a:custGeom>
              <a:avLst/>
              <a:gdLst/>
              <a:ahLst/>
              <a:cxnLst/>
              <a:rect l="l" t="t" r="r" b="b"/>
              <a:pathLst>
                <a:path w="6389" h="3731" extrusionOk="0">
                  <a:moveTo>
                    <a:pt x="4285" y="1"/>
                  </a:moveTo>
                  <a:lnTo>
                    <a:pt x="4323" y="249"/>
                  </a:lnTo>
                  <a:lnTo>
                    <a:pt x="4381" y="593"/>
                  </a:lnTo>
                  <a:lnTo>
                    <a:pt x="4400" y="746"/>
                  </a:lnTo>
                  <a:lnTo>
                    <a:pt x="4381" y="880"/>
                  </a:lnTo>
                  <a:lnTo>
                    <a:pt x="4361" y="995"/>
                  </a:lnTo>
                  <a:lnTo>
                    <a:pt x="4304" y="1129"/>
                  </a:lnTo>
                  <a:lnTo>
                    <a:pt x="4208" y="1244"/>
                  </a:lnTo>
                  <a:lnTo>
                    <a:pt x="4075" y="1378"/>
                  </a:lnTo>
                  <a:lnTo>
                    <a:pt x="3807" y="1569"/>
                  </a:lnTo>
                  <a:lnTo>
                    <a:pt x="3520" y="1741"/>
                  </a:lnTo>
                  <a:lnTo>
                    <a:pt x="3367" y="1798"/>
                  </a:lnTo>
                  <a:lnTo>
                    <a:pt x="3214" y="1856"/>
                  </a:lnTo>
                  <a:lnTo>
                    <a:pt x="3042" y="1894"/>
                  </a:lnTo>
                  <a:lnTo>
                    <a:pt x="2889" y="1932"/>
                  </a:lnTo>
                  <a:lnTo>
                    <a:pt x="2678" y="1951"/>
                  </a:lnTo>
                  <a:lnTo>
                    <a:pt x="2468" y="1971"/>
                  </a:lnTo>
                  <a:lnTo>
                    <a:pt x="2219" y="1951"/>
                  </a:lnTo>
                  <a:lnTo>
                    <a:pt x="1971" y="1913"/>
                  </a:lnTo>
                  <a:lnTo>
                    <a:pt x="1760" y="1856"/>
                  </a:lnTo>
                  <a:lnTo>
                    <a:pt x="1550" y="1760"/>
                  </a:lnTo>
                  <a:lnTo>
                    <a:pt x="1435" y="1665"/>
                  </a:lnTo>
                  <a:lnTo>
                    <a:pt x="1359" y="1569"/>
                  </a:lnTo>
                  <a:lnTo>
                    <a:pt x="1320" y="1473"/>
                  </a:lnTo>
                  <a:lnTo>
                    <a:pt x="1301" y="1359"/>
                  </a:lnTo>
                  <a:lnTo>
                    <a:pt x="1301" y="1244"/>
                  </a:lnTo>
                  <a:lnTo>
                    <a:pt x="1320" y="1110"/>
                  </a:lnTo>
                  <a:lnTo>
                    <a:pt x="1340" y="842"/>
                  </a:lnTo>
                  <a:lnTo>
                    <a:pt x="1340" y="479"/>
                  </a:lnTo>
                  <a:lnTo>
                    <a:pt x="1320" y="134"/>
                  </a:lnTo>
                  <a:lnTo>
                    <a:pt x="1225" y="134"/>
                  </a:lnTo>
                  <a:lnTo>
                    <a:pt x="1148" y="154"/>
                  </a:lnTo>
                  <a:lnTo>
                    <a:pt x="995" y="173"/>
                  </a:lnTo>
                  <a:lnTo>
                    <a:pt x="919" y="192"/>
                  </a:lnTo>
                  <a:lnTo>
                    <a:pt x="900" y="192"/>
                  </a:lnTo>
                  <a:lnTo>
                    <a:pt x="460" y="326"/>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512" y="3443"/>
                  </a:lnTo>
                  <a:lnTo>
                    <a:pt x="1684" y="3577"/>
                  </a:lnTo>
                  <a:lnTo>
                    <a:pt x="1894" y="3654"/>
                  </a:lnTo>
                  <a:lnTo>
                    <a:pt x="2105" y="3711"/>
                  </a:lnTo>
                  <a:lnTo>
                    <a:pt x="2277" y="3730"/>
                  </a:lnTo>
                  <a:lnTo>
                    <a:pt x="2487" y="3711"/>
                  </a:lnTo>
                  <a:lnTo>
                    <a:pt x="2678" y="3673"/>
                  </a:lnTo>
                  <a:lnTo>
                    <a:pt x="2889" y="3615"/>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140" y="345"/>
                  </a:lnTo>
                  <a:lnTo>
                    <a:pt x="5872" y="268"/>
                  </a:lnTo>
                  <a:lnTo>
                    <a:pt x="5356" y="134"/>
                  </a:lnTo>
                  <a:lnTo>
                    <a:pt x="4821" y="58"/>
                  </a:lnTo>
                  <a:lnTo>
                    <a:pt x="428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6"/>
            <p:cNvSpPr/>
            <p:nvPr/>
          </p:nvSpPr>
          <p:spPr>
            <a:xfrm>
              <a:off x="2757250" y="793350"/>
              <a:ext cx="159725" cy="93275"/>
            </a:xfrm>
            <a:custGeom>
              <a:avLst/>
              <a:gdLst/>
              <a:ahLst/>
              <a:cxnLst/>
              <a:rect l="l" t="t" r="r" b="b"/>
              <a:pathLst>
                <a:path w="6389" h="3731" fill="none" extrusionOk="0">
                  <a:moveTo>
                    <a:pt x="4285" y="1"/>
                  </a:moveTo>
                  <a:lnTo>
                    <a:pt x="4285" y="1"/>
                  </a:lnTo>
                  <a:lnTo>
                    <a:pt x="4323" y="249"/>
                  </a:lnTo>
                  <a:lnTo>
                    <a:pt x="4323" y="249"/>
                  </a:lnTo>
                  <a:lnTo>
                    <a:pt x="4381" y="593"/>
                  </a:lnTo>
                  <a:lnTo>
                    <a:pt x="4400" y="746"/>
                  </a:lnTo>
                  <a:lnTo>
                    <a:pt x="4381" y="880"/>
                  </a:lnTo>
                  <a:lnTo>
                    <a:pt x="4361" y="995"/>
                  </a:lnTo>
                  <a:lnTo>
                    <a:pt x="4304" y="1129"/>
                  </a:lnTo>
                  <a:lnTo>
                    <a:pt x="4208" y="1244"/>
                  </a:lnTo>
                  <a:lnTo>
                    <a:pt x="4075" y="1378"/>
                  </a:lnTo>
                  <a:lnTo>
                    <a:pt x="4075" y="1378"/>
                  </a:lnTo>
                  <a:lnTo>
                    <a:pt x="3807" y="1569"/>
                  </a:lnTo>
                  <a:lnTo>
                    <a:pt x="3520" y="1741"/>
                  </a:lnTo>
                  <a:lnTo>
                    <a:pt x="3367" y="1798"/>
                  </a:lnTo>
                  <a:lnTo>
                    <a:pt x="3214" y="1856"/>
                  </a:lnTo>
                  <a:lnTo>
                    <a:pt x="3042" y="1894"/>
                  </a:lnTo>
                  <a:lnTo>
                    <a:pt x="2889" y="1932"/>
                  </a:lnTo>
                  <a:lnTo>
                    <a:pt x="2889" y="1932"/>
                  </a:lnTo>
                  <a:lnTo>
                    <a:pt x="2678" y="1951"/>
                  </a:lnTo>
                  <a:lnTo>
                    <a:pt x="2468" y="1971"/>
                  </a:lnTo>
                  <a:lnTo>
                    <a:pt x="2468" y="1971"/>
                  </a:lnTo>
                  <a:lnTo>
                    <a:pt x="2219" y="1951"/>
                  </a:lnTo>
                  <a:lnTo>
                    <a:pt x="1971" y="1913"/>
                  </a:lnTo>
                  <a:lnTo>
                    <a:pt x="1760" y="1856"/>
                  </a:lnTo>
                  <a:lnTo>
                    <a:pt x="1550" y="1760"/>
                  </a:lnTo>
                  <a:lnTo>
                    <a:pt x="1550" y="1760"/>
                  </a:lnTo>
                  <a:lnTo>
                    <a:pt x="1435" y="1665"/>
                  </a:lnTo>
                  <a:lnTo>
                    <a:pt x="1359" y="1569"/>
                  </a:lnTo>
                  <a:lnTo>
                    <a:pt x="1320" y="1473"/>
                  </a:lnTo>
                  <a:lnTo>
                    <a:pt x="1301" y="1359"/>
                  </a:lnTo>
                  <a:lnTo>
                    <a:pt x="1301" y="1244"/>
                  </a:lnTo>
                  <a:lnTo>
                    <a:pt x="1320" y="1110"/>
                  </a:lnTo>
                  <a:lnTo>
                    <a:pt x="1340" y="842"/>
                  </a:lnTo>
                  <a:lnTo>
                    <a:pt x="1340" y="842"/>
                  </a:lnTo>
                  <a:lnTo>
                    <a:pt x="1340" y="479"/>
                  </a:lnTo>
                  <a:lnTo>
                    <a:pt x="1320" y="134"/>
                  </a:lnTo>
                  <a:lnTo>
                    <a:pt x="1320" y="134"/>
                  </a:lnTo>
                  <a:lnTo>
                    <a:pt x="1320" y="134"/>
                  </a:lnTo>
                  <a:lnTo>
                    <a:pt x="1320" y="134"/>
                  </a:lnTo>
                  <a:lnTo>
                    <a:pt x="1320" y="134"/>
                  </a:lnTo>
                  <a:lnTo>
                    <a:pt x="1301" y="134"/>
                  </a:lnTo>
                  <a:lnTo>
                    <a:pt x="1301" y="134"/>
                  </a:lnTo>
                  <a:lnTo>
                    <a:pt x="1301" y="134"/>
                  </a:lnTo>
                  <a:lnTo>
                    <a:pt x="1244" y="134"/>
                  </a:lnTo>
                  <a:lnTo>
                    <a:pt x="1225" y="134"/>
                  </a:lnTo>
                  <a:lnTo>
                    <a:pt x="1225" y="134"/>
                  </a:lnTo>
                  <a:lnTo>
                    <a:pt x="1148" y="154"/>
                  </a:lnTo>
                  <a:lnTo>
                    <a:pt x="1148" y="154"/>
                  </a:lnTo>
                  <a:lnTo>
                    <a:pt x="1148" y="154"/>
                  </a:lnTo>
                  <a:lnTo>
                    <a:pt x="1148" y="154"/>
                  </a:lnTo>
                  <a:lnTo>
                    <a:pt x="995" y="173"/>
                  </a:lnTo>
                  <a:lnTo>
                    <a:pt x="995" y="173"/>
                  </a:lnTo>
                  <a:lnTo>
                    <a:pt x="919" y="192"/>
                  </a:lnTo>
                  <a:lnTo>
                    <a:pt x="919" y="192"/>
                  </a:lnTo>
                  <a:lnTo>
                    <a:pt x="919" y="192"/>
                  </a:lnTo>
                  <a:lnTo>
                    <a:pt x="919" y="192"/>
                  </a:lnTo>
                  <a:lnTo>
                    <a:pt x="919" y="192"/>
                  </a:lnTo>
                  <a:lnTo>
                    <a:pt x="900" y="192"/>
                  </a:lnTo>
                  <a:lnTo>
                    <a:pt x="900" y="192"/>
                  </a:lnTo>
                  <a:lnTo>
                    <a:pt x="900" y="192"/>
                  </a:lnTo>
                  <a:lnTo>
                    <a:pt x="900" y="192"/>
                  </a:lnTo>
                  <a:lnTo>
                    <a:pt x="900" y="192"/>
                  </a:lnTo>
                  <a:lnTo>
                    <a:pt x="900" y="192"/>
                  </a:lnTo>
                  <a:lnTo>
                    <a:pt x="460" y="326"/>
                  </a:lnTo>
                  <a:lnTo>
                    <a:pt x="1" y="498"/>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320" y="3309"/>
                  </a:lnTo>
                  <a:lnTo>
                    <a:pt x="1512" y="3443"/>
                  </a:lnTo>
                  <a:lnTo>
                    <a:pt x="1684" y="3577"/>
                  </a:lnTo>
                  <a:lnTo>
                    <a:pt x="1894" y="3654"/>
                  </a:lnTo>
                  <a:lnTo>
                    <a:pt x="2105" y="3711"/>
                  </a:lnTo>
                  <a:lnTo>
                    <a:pt x="2105" y="3711"/>
                  </a:lnTo>
                  <a:lnTo>
                    <a:pt x="2277" y="3730"/>
                  </a:lnTo>
                  <a:lnTo>
                    <a:pt x="2277" y="3730"/>
                  </a:lnTo>
                  <a:lnTo>
                    <a:pt x="2487" y="3711"/>
                  </a:lnTo>
                  <a:lnTo>
                    <a:pt x="2678" y="3673"/>
                  </a:lnTo>
                  <a:lnTo>
                    <a:pt x="2889" y="3615"/>
                  </a:lnTo>
                  <a:lnTo>
                    <a:pt x="3080" y="3539"/>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389" y="421"/>
                  </a:lnTo>
                  <a:lnTo>
                    <a:pt x="6140" y="345"/>
                  </a:lnTo>
                  <a:lnTo>
                    <a:pt x="5872" y="268"/>
                  </a:lnTo>
                  <a:lnTo>
                    <a:pt x="5356" y="134"/>
                  </a:lnTo>
                  <a:lnTo>
                    <a:pt x="4821" y="58"/>
                  </a:lnTo>
                  <a:lnTo>
                    <a:pt x="4285"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6"/>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56" y="383"/>
                  </a:lnTo>
                  <a:lnTo>
                    <a:pt x="1588" y="421"/>
                  </a:lnTo>
                  <a:lnTo>
                    <a:pt x="1320" y="460"/>
                  </a:lnTo>
                  <a:lnTo>
                    <a:pt x="938" y="460"/>
                  </a:lnTo>
                  <a:lnTo>
                    <a:pt x="479" y="421"/>
                  </a:lnTo>
                  <a:lnTo>
                    <a:pt x="1" y="364"/>
                  </a:lnTo>
                  <a:lnTo>
                    <a:pt x="1" y="383"/>
                  </a:lnTo>
                  <a:lnTo>
                    <a:pt x="77" y="919"/>
                  </a:lnTo>
                  <a:lnTo>
                    <a:pt x="134" y="1473"/>
                  </a:lnTo>
                  <a:lnTo>
                    <a:pt x="154" y="1818"/>
                  </a:lnTo>
                  <a:lnTo>
                    <a:pt x="154" y="2181"/>
                  </a:lnTo>
                  <a:lnTo>
                    <a:pt x="134" y="2449"/>
                  </a:lnTo>
                  <a:lnTo>
                    <a:pt x="115" y="2583"/>
                  </a:lnTo>
                  <a:lnTo>
                    <a:pt x="115" y="2698"/>
                  </a:lnTo>
                  <a:lnTo>
                    <a:pt x="134" y="2812"/>
                  </a:lnTo>
                  <a:lnTo>
                    <a:pt x="173" y="2908"/>
                  </a:lnTo>
                  <a:lnTo>
                    <a:pt x="249" y="3004"/>
                  </a:lnTo>
                  <a:lnTo>
                    <a:pt x="364" y="3099"/>
                  </a:lnTo>
                  <a:lnTo>
                    <a:pt x="574" y="3195"/>
                  </a:lnTo>
                  <a:lnTo>
                    <a:pt x="785" y="3252"/>
                  </a:lnTo>
                  <a:lnTo>
                    <a:pt x="1033" y="3290"/>
                  </a:lnTo>
                  <a:lnTo>
                    <a:pt x="1282" y="3310"/>
                  </a:lnTo>
                  <a:lnTo>
                    <a:pt x="1492" y="329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99" y="1340"/>
                  </a:lnTo>
                  <a:lnTo>
                    <a:pt x="2984" y="670"/>
                  </a:lnTo>
                  <a:lnTo>
                    <a:pt x="283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6"/>
            <p:cNvSpPr/>
            <p:nvPr/>
          </p:nvSpPr>
          <p:spPr>
            <a:xfrm>
              <a:off x="2786900" y="759875"/>
              <a:ext cx="80350" cy="82750"/>
            </a:xfrm>
            <a:custGeom>
              <a:avLst/>
              <a:gdLst/>
              <a:ahLst/>
              <a:cxnLst/>
              <a:rect l="l" t="t" r="r" b="b"/>
              <a:pathLst>
                <a:path w="3214" h="3310" fill="none" extrusionOk="0">
                  <a:moveTo>
                    <a:pt x="2831" y="1"/>
                  </a:moveTo>
                  <a:lnTo>
                    <a:pt x="2831" y="1"/>
                  </a:lnTo>
                  <a:lnTo>
                    <a:pt x="2678" y="96"/>
                  </a:lnTo>
                  <a:lnTo>
                    <a:pt x="2487" y="173"/>
                  </a:lnTo>
                  <a:lnTo>
                    <a:pt x="2315" y="249"/>
                  </a:lnTo>
                  <a:lnTo>
                    <a:pt x="2124" y="307"/>
                  </a:lnTo>
                  <a:lnTo>
                    <a:pt x="2124" y="307"/>
                  </a:lnTo>
                  <a:lnTo>
                    <a:pt x="2124" y="307"/>
                  </a:lnTo>
                  <a:lnTo>
                    <a:pt x="1856" y="383"/>
                  </a:lnTo>
                  <a:lnTo>
                    <a:pt x="1588" y="421"/>
                  </a:lnTo>
                  <a:lnTo>
                    <a:pt x="1320" y="460"/>
                  </a:lnTo>
                  <a:lnTo>
                    <a:pt x="1052" y="460"/>
                  </a:lnTo>
                  <a:lnTo>
                    <a:pt x="1052" y="460"/>
                  </a:lnTo>
                  <a:lnTo>
                    <a:pt x="1033" y="460"/>
                  </a:lnTo>
                  <a:lnTo>
                    <a:pt x="1033" y="460"/>
                  </a:lnTo>
                  <a:lnTo>
                    <a:pt x="1033" y="460"/>
                  </a:lnTo>
                  <a:lnTo>
                    <a:pt x="1033" y="460"/>
                  </a:lnTo>
                  <a:lnTo>
                    <a:pt x="1033" y="460"/>
                  </a:lnTo>
                  <a:lnTo>
                    <a:pt x="1033" y="460"/>
                  </a:lnTo>
                  <a:lnTo>
                    <a:pt x="938" y="460"/>
                  </a:lnTo>
                  <a:lnTo>
                    <a:pt x="938" y="460"/>
                  </a:lnTo>
                  <a:lnTo>
                    <a:pt x="479" y="421"/>
                  </a:lnTo>
                  <a:lnTo>
                    <a:pt x="1" y="364"/>
                  </a:lnTo>
                  <a:lnTo>
                    <a:pt x="1" y="364"/>
                  </a:lnTo>
                  <a:lnTo>
                    <a:pt x="1" y="364"/>
                  </a:lnTo>
                  <a:lnTo>
                    <a:pt x="1" y="364"/>
                  </a:lnTo>
                  <a:lnTo>
                    <a:pt x="1" y="364"/>
                  </a:lnTo>
                  <a:lnTo>
                    <a:pt x="1" y="383"/>
                  </a:lnTo>
                  <a:lnTo>
                    <a:pt x="1" y="383"/>
                  </a:lnTo>
                  <a:lnTo>
                    <a:pt x="77" y="919"/>
                  </a:lnTo>
                  <a:lnTo>
                    <a:pt x="134" y="1473"/>
                  </a:lnTo>
                  <a:lnTo>
                    <a:pt x="134" y="1473"/>
                  </a:lnTo>
                  <a:lnTo>
                    <a:pt x="154" y="1818"/>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574" y="3195"/>
                  </a:lnTo>
                  <a:lnTo>
                    <a:pt x="785" y="3252"/>
                  </a:lnTo>
                  <a:lnTo>
                    <a:pt x="1033" y="3290"/>
                  </a:lnTo>
                  <a:lnTo>
                    <a:pt x="1282" y="3310"/>
                  </a:lnTo>
                  <a:lnTo>
                    <a:pt x="1282" y="3310"/>
                  </a:lnTo>
                  <a:lnTo>
                    <a:pt x="1492" y="329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99" y="1340"/>
                  </a:lnTo>
                  <a:lnTo>
                    <a:pt x="3099" y="1340"/>
                  </a:lnTo>
                  <a:lnTo>
                    <a:pt x="3099" y="1340"/>
                  </a:lnTo>
                  <a:lnTo>
                    <a:pt x="3099" y="1340"/>
                  </a:lnTo>
                  <a:lnTo>
                    <a:pt x="2984" y="670"/>
                  </a:lnTo>
                  <a:lnTo>
                    <a:pt x="2831" y="1"/>
                  </a:lnTo>
                  <a:lnTo>
                    <a:pt x="28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6"/>
            <p:cNvSpPr/>
            <p:nvPr/>
          </p:nvSpPr>
          <p:spPr>
            <a:xfrm>
              <a:off x="2786900" y="759875"/>
              <a:ext cx="70800" cy="11500"/>
            </a:xfrm>
            <a:custGeom>
              <a:avLst/>
              <a:gdLst/>
              <a:ahLst/>
              <a:cxnLst/>
              <a:rect l="l" t="t" r="r" b="b"/>
              <a:pathLst>
                <a:path w="2832" h="460" extrusionOk="0">
                  <a:moveTo>
                    <a:pt x="1033" y="460"/>
                  </a:moveTo>
                  <a:lnTo>
                    <a:pt x="1033" y="460"/>
                  </a:lnTo>
                  <a:lnTo>
                    <a:pt x="1033" y="460"/>
                  </a:lnTo>
                  <a:lnTo>
                    <a:pt x="1033" y="460"/>
                  </a:lnTo>
                  <a:lnTo>
                    <a:pt x="1033" y="460"/>
                  </a:lnTo>
                  <a:lnTo>
                    <a:pt x="1033" y="460"/>
                  </a:lnTo>
                  <a:lnTo>
                    <a:pt x="1033" y="460"/>
                  </a:lnTo>
                  <a:lnTo>
                    <a:pt x="1033" y="460"/>
                  </a:lnTo>
                  <a:close/>
                  <a:moveTo>
                    <a:pt x="1" y="364"/>
                  </a:moveTo>
                  <a:lnTo>
                    <a:pt x="1" y="364"/>
                  </a:lnTo>
                  <a:lnTo>
                    <a:pt x="1" y="364"/>
                  </a:lnTo>
                  <a:lnTo>
                    <a:pt x="479" y="421"/>
                  </a:lnTo>
                  <a:lnTo>
                    <a:pt x="938" y="460"/>
                  </a:lnTo>
                  <a:lnTo>
                    <a:pt x="938" y="460"/>
                  </a:lnTo>
                  <a:lnTo>
                    <a:pt x="938" y="460"/>
                  </a:lnTo>
                  <a:lnTo>
                    <a:pt x="938" y="460"/>
                  </a:lnTo>
                  <a:lnTo>
                    <a:pt x="479" y="421"/>
                  </a:lnTo>
                  <a:lnTo>
                    <a:pt x="1" y="364"/>
                  </a:lnTo>
                  <a:close/>
                  <a:moveTo>
                    <a:pt x="2831" y="1"/>
                  </a:moveTo>
                  <a:lnTo>
                    <a:pt x="2831" y="1"/>
                  </a:lnTo>
                  <a:lnTo>
                    <a:pt x="2678" y="96"/>
                  </a:lnTo>
                  <a:lnTo>
                    <a:pt x="2487" y="173"/>
                  </a:lnTo>
                  <a:lnTo>
                    <a:pt x="2315" y="249"/>
                  </a:lnTo>
                  <a:lnTo>
                    <a:pt x="2124" y="307"/>
                  </a:lnTo>
                  <a:lnTo>
                    <a:pt x="2124" y="307"/>
                  </a:lnTo>
                  <a:lnTo>
                    <a:pt x="1856" y="383"/>
                  </a:lnTo>
                  <a:lnTo>
                    <a:pt x="1588" y="421"/>
                  </a:lnTo>
                  <a:lnTo>
                    <a:pt x="1320" y="460"/>
                  </a:lnTo>
                  <a:lnTo>
                    <a:pt x="1052" y="460"/>
                  </a:lnTo>
                  <a:lnTo>
                    <a:pt x="1052" y="460"/>
                  </a:lnTo>
                  <a:lnTo>
                    <a:pt x="1052" y="460"/>
                  </a:lnTo>
                  <a:lnTo>
                    <a:pt x="1320" y="460"/>
                  </a:lnTo>
                  <a:lnTo>
                    <a:pt x="1588" y="421"/>
                  </a:lnTo>
                  <a:lnTo>
                    <a:pt x="1856" y="383"/>
                  </a:lnTo>
                  <a:lnTo>
                    <a:pt x="2124" y="307"/>
                  </a:lnTo>
                  <a:lnTo>
                    <a:pt x="2124" y="307"/>
                  </a:lnTo>
                  <a:lnTo>
                    <a:pt x="2124" y="307"/>
                  </a:lnTo>
                  <a:lnTo>
                    <a:pt x="2315" y="249"/>
                  </a:lnTo>
                  <a:lnTo>
                    <a:pt x="2487" y="173"/>
                  </a:lnTo>
                  <a:lnTo>
                    <a:pt x="2678" y="96"/>
                  </a:lnTo>
                  <a:lnTo>
                    <a:pt x="2831" y="1"/>
                  </a:lnTo>
                  <a:lnTo>
                    <a:pt x="2831" y="1"/>
                  </a:lnTo>
                  <a:lnTo>
                    <a:pt x="283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6"/>
            <p:cNvSpPr/>
            <p:nvPr/>
          </p:nvSpPr>
          <p:spPr>
            <a:xfrm>
              <a:off x="2812725" y="7713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6"/>
            <p:cNvSpPr/>
            <p:nvPr/>
          </p:nvSpPr>
          <p:spPr>
            <a:xfrm>
              <a:off x="2786900" y="768975"/>
              <a:ext cx="23450" cy="2400"/>
            </a:xfrm>
            <a:custGeom>
              <a:avLst/>
              <a:gdLst/>
              <a:ahLst/>
              <a:cxnLst/>
              <a:rect l="l" t="t" r="r" b="b"/>
              <a:pathLst>
                <a:path w="938" h="96" fill="none" extrusionOk="0">
                  <a:moveTo>
                    <a:pt x="1" y="0"/>
                  </a:moveTo>
                  <a:lnTo>
                    <a:pt x="1" y="0"/>
                  </a:lnTo>
                  <a:lnTo>
                    <a:pt x="1" y="0"/>
                  </a:lnTo>
                  <a:lnTo>
                    <a:pt x="479" y="57"/>
                  </a:lnTo>
                  <a:lnTo>
                    <a:pt x="938" y="96"/>
                  </a:lnTo>
                  <a:lnTo>
                    <a:pt x="938" y="96"/>
                  </a:lnTo>
                  <a:lnTo>
                    <a:pt x="938" y="96"/>
                  </a:lnTo>
                  <a:lnTo>
                    <a:pt x="938" y="96"/>
                  </a:lnTo>
                  <a:lnTo>
                    <a:pt x="479" y="5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6"/>
            <p:cNvSpPr/>
            <p:nvPr/>
          </p:nvSpPr>
          <p:spPr>
            <a:xfrm>
              <a:off x="2813200" y="759875"/>
              <a:ext cx="44500" cy="11500"/>
            </a:xfrm>
            <a:custGeom>
              <a:avLst/>
              <a:gdLst/>
              <a:ahLst/>
              <a:cxnLst/>
              <a:rect l="l" t="t" r="r" b="b"/>
              <a:pathLst>
                <a:path w="1780" h="460" fill="none" extrusionOk="0">
                  <a:moveTo>
                    <a:pt x="1779" y="1"/>
                  </a:moveTo>
                  <a:lnTo>
                    <a:pt x="1779" y="1"/>
                  </a:lnTo>
                  <a:lnTo>
                    <a:pt x="1626" y="96"/>
                  </a:lnTo>
                  <a:lnTo>
                    <a:pt x="1435" y="173"/>
                  </a:lnTo>
                  <a:lnTo>
                    <a:pt x="1263" y="249"/>
                  </a:lnTo>
                  <a:lnTo>
                    <a:pt x="1072" y="307"/>
                  </a:lnTo>
                  <a:lnTo>
                    <a:pt x="1072" y="307"/>
                  </a:lnTo>
                  <a:lnTo>
                    <a:pt x="804" y="383"/>
                  </a:lnTo>
                  <a:lnTo>
                    <a:pt x="536" y="421"/>
                  </a:lnTo>
                  <a:lnTo>
                    <a:pt x="268" y="460"/>
                  </a:lnTo>
                  <a:lnTo>
                    <a:pt x="0" y="460"/>
                  </a:lnTo>
                  <a:lnTo>
                    <a:pt x="0" y="460"/>
                  </a:lnTo>
                  <a:lnTo>
                    <a:pt x="0" y="460"/>
                  </a:lnTo>
                  <a:lnTo>
                    <a:pt x="268" y="460"/>
                  </a:lnTo>
                  <a:lnTo>
                    <a:pt x="536" y="421"/>
                  </a:lnTo>
                  <a:lnTo>
                    <a:pt x="804" y="383"/>
                  </a:lnTo>
                  <a:lnTo>
                    <a:pt x="1072" y="307"/>
                  </a:lnTo>
                  <a:lnTo>
                    <a:pt x="1072" y="307"/>
                  </a:lnTo>
                  <a:lnTo>
                    <a:pt x="1072" y="307"/>
                  </a:lnTo>
                  <a:lnTo>
                    <a:pt x="1263" y="249"/>
                  </a:lnTo>
                  <a:lnTo>
                    <a:pt x="1435" y="173"/>
                  </a:lnTo>
                  <a:lnTo>
                    <a:pt x="1626" y="96"/>
                  </a:lnTo>
                  <a:lnTo>
                    <a:pt x="1779" y="1"/>
                  </a:lnTo>
                  <a:lnTo>
                    <a:pt x="1779" y="1"/>
                  </a:lnTo>
                  <a:lnTo>
                    <a:pt x="17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6"/>
            <p:cNvSpPr/>
            <p:nvPr/>
          </p:nvSpPr>
          <p:spPr>
            <a:xfrm>
              <a:off x="2542550" y="709200"/>
              <a:ext cx="88025" cy="78925"/>
            </a:xfrm>
            <a:custGeom>
              <a:avLst/>
              <a:gdLst/>
              <a:ahLst/>
              <a:cxnLst/>
              <a:rect l="l" t="t" r="r" b="b"/>
              <a:pathLst>
                <a:path w="3521" h="3157" extrusionOk="0">
                  <a:moveTo>
                    <a:pt x="2717" y="0"/>
                  </a:moveTo>
                  <a:lnTo>
                    <a:pt x="2583" y="19"/>
                  </a:lnTo>
                  <a:lnTo>
                    <a:pt x="2430" y="77"/>
                  </a:lnTo>
                  <a:lnTo>
                    <a:pt x="2353" y="134"/>
                  </a:lnTo>
                  <a:lnTo>
                    <a:pt x="2277" y="192"/>
                  </a:lnTo>
                  <a:lnTo>
                    <a:pt x="2181" y="306"/>
                  </a:lnTo>
                  <a:lnTo>
                    <a:pt x="2105" y="459"/>
                  </a:lnTo>
                  <a:lnTo>
                    <a:pt x="2028" y="631"/>
                  </a:lnTo>
                  <a:lnTo>
                    <a:pt x="1971" y="842"/>
                  </a:lnTo>
                  <a:lnTo>
                    <a:pt x="1933" y="1033"/>
                  </a:lnTo>
                  <a:lnTo>
                    <a:pt x="1914" y="1244"/>
                  </a:lnTo>
                  <a:lnTo>
                    <a:pt x="1914" y="1454"/>
                  </a:lnTo>
                  <a:lnTo>
                    <a:pt x="1933" y="1626"/>
                  </a:lnTo>
                  <a:lnTo>
                    <a:pt x="1837" y="1473"/>
                  </a:lnTo>
                  <a:lnTo>
                    <a:pt x="1703" y="1320"/>
                  </a:lnTo>
                  <a:lnTo>
                    <a:pt x="1569" y="1167"/>
                  </a:lnTo>
                  <a:lnTo>
                    <a:pt x="1416" y="1014"/>
                  </a:lnTo>
                  <a:lnTo>
                    <a:pt x="1244" y="899"/>
                  </a:lnTo>
                  <a:lnTo>
                    <a:pt x="1091" y="784"/>
                  </a:lnTo>
                  <a:lnTo>
                    <a:pt x="919" y="708"/>
                  </a:lnTo>
                  <a:lnTo>
                    <a:pt x="766" y="689"/>
                  </a:lnTo>
                  <a:lnTo>
                    <a:pt x="594" y="689"/>
                  </a:lnTo>
                  <a:lnTo>
                    <a:pt x="441" y="727"/>
                  </a:lnTo>
                  <a:lnTo>
                    <a:pt x="307" y="804"/>
                  </a:lnTo>
                  <a:lnTo>
                    <a:pt x="211" y="880"/>
                  </a:lnTo>
                  <a:lnTo>
                    <a:pt x="154" y="957"/>
                  </a:lnTo>
                  <a:lnTo>
                    <a:pt x="97" y="1033"/>
                  </a:lnTo>
                  <a:lnTo>
                    <a:pt x="58" y="1110"/>
                  </a:lnTo>
                  <a:lnTo>
                    <a:pt x="20" y="1224"/>
                  </a:lnTo>
                  <a:lnTo>
                    <a:pt x="1" y="1320"/>
                  </a:lnTo>
                  <a:lnTo>
                    <a:pt x="20" y="1435"/>
                  </a:lnTo>
                  <a:lnTo>
                    <a:pt x="20" y="1550"/>
                  </a:lnTo>
                  <a:lnTo>
                    <a:pt x="77" y="1741"/>
                  </a:lnTo>
                  <a:lnTo>
                    <a:pt x="154" y="1913"/>
                  </a:lnTo>
                  <a:lnTo>
                    <a:pt x="269" y="2066"/>
                  </a:lnTo>
                  <a:lnTo>
                    <a:pt x="383" y="2219"/>
                  </a:lnTo>
                  <a:lnTo>
                    <a:pt x="517" y="2353"/>
                  </a:lnTo>
                  <a:lnTo>
                    <a:pt x="670" y="2487"/>
                  </a:lnTo>
                  <a:lnTo>
                    <a:pt x="823" y="2602"/>
                  </a:lnTo>
                  <a:lnTo>
                    <a:pt x="995" y="2697"/>
                  </a:lnTo>
                  <a:lnTo>
                    <a:pt x="1148" y="2774"/>
                  </a:lnTo>
                  <a:lnTo>
                    <a:pt x="1321" y="2850"/>
                  </a:lnTo>
                  <a:lnTo>
                    <a:pt x="1684" y="2984"/>
                  </a:lnTo>
                  <a:lnTo>
                    <a:pt x="2047" y="3080"/>
                  </a:lnTo>
                  <a:lnTo>
                    <a:pt x="2430" y="3156"/>
                  </a:lnTo>
                  <a:lnTo>
                    <a:pt x="2449" y="3156"/>
                  </a:lnTo>
                  <a:lnTo>
                    <a:pt x="2698" y="2869"/>
                  </a:lnTo>
                  <a:lnTo>
                    <a:pt x="2927" y="2582"/>
                  </a:lnTo>
                  <a:lnTo>
                    <a:pt x="3138" y="2257"/>
                  </a:lnTo>
                  <a:lnTo>
                    <a:pt x="3233" y="2104"/>
                  </a:lnTo>
                  <a:lnTo>
                    <a:pt x="3329" y="1932"/>
                  </a:lnTo>
                  <a:lnTo>
                    <a:pt x="3405" y="1741"/>
                  </a:lnTo>
                  <a:lnTo>
                    <a:pt x="3463" y="1569"/>
                  </a:lnTo>
                  <a:lnTo>
                    <a:pt x="3501" y="1377"/>
                  </a:lnTo>
                  <a:lnTo>
                    <a:pt x="3520" y="1186"/>
                  </a:lnTo>
                  <a:lnTo>
                    <a:pt x="3520" y="995"/>
                  </a:lnTo>
                  <a:lnTo>
                    <a:pt x="3501" y="804"/>
                  </a:lnTo>
                  <a:lnTo>
                    <a:pt x="3463" y="612"/>
                  </a:lnTo>
                  <a:lnTo>
                    <a:pt x="3405" y="440"/>
                  </a:lnTo>
                  <a:lnTo>
                    <a:pt x="3348" y="325"/>
                  </a:lnTo>
                  <a:lnTo>
                    <a:pt x="3291" y="249"/>
                  </a:lnTo>
                  <a:lnTo>
                    <a:pt x="3195" y="172"/>
                  </a:lnTo>
                  <a:lnTo>
                    <a:pt x="3119" y="96"/>
                  </a:lnTo>
                  <a:lnTo>
                    <a:pt x="3042" y="58"/>
                  </a:lnTo>
                  <a:lnTo>
                    <a:pt x="2946" y="39"/>
                  </a:lnTo>
                  <a:lnTo>
                    <a:pt x="2851" y="19"/>
                  </a:lnTo>
                  <a:lnTo>
                    <a:pt x="27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6"/>
            <p:cNvSpPr/>
            <p:nvPr/>
          </p:nvSpPr>
          <p:spPr>
            <a:xfrm>
              <a:off x="3002550" y="707275"/>
              <a:ext cx="88475" cy="77975"/>
            </a:xfrm>
            <a:custGeom>
              <a:avLst/>
              <a:gdLst/>
              <a:ahLst/>
              <a:cxnLst/>
              <a:rect l="l" t="t" r="r" b="b"/>
              <a:pathLst>
                <a:path w="3539" h="3119" extrusionOk="0">
                  <a:moveTo>
                    <a:pt x="689" y="1"/>
                  </a:moveTo>
                  <a:lnTo>
                    <a:pt x="555" y="39"/>
                  </a:lnTo>
                  <a:lnTo>
                    <a:pt x="460" y="58"/>
                  </a:lnTo>
                  <a:lnTo>
                    <a:pt x="383" y="116"/>
                  </a:lnTo>
                  <a:lnTo>
                    <a:pt x="307" y="154"/>
                  </a:lnTo>
                  <a:lnTo>
                    <a:pt x="230" y="230"/>
                  </a:lnTo>
                  <a:lnTo>
                    <a:pt x="154" y="307"/>
                  </a:lnTo>
                  <a:lnTo>
                    <a:pt x="96" y="402"/>
                  </a:lnTo>
                  <a:lnTo>
                    <a:pt x="58" y="517"/>
                  </a:lnTo>
                  <a:lnTo>
                    <a:pt x="20" y="708"/>
                  </a:lnTo>
                  <a:lnTo>
                    <a:pt x="1" y="900"/>
                  </a:lnTo>
                  <a:lnTo>
                    <a:pt x="1" y="1072"/>
                  </a:lnTo>
                  <a:lnTo>
                    <a:pt x="39" y="1263"/>
                  </a:lnTo>
                  <a:lnTo>
                    <a:pt x="77" y="1454"/>
                  </a:lnTo>
                  <a:lnTo>
                    <a:pt x="154" y="1646"/>
                  </a:lnTo>
                  <a:lnTo>
                    <a:pt x="230" y="1818"/>
                  </a:lnTo>
                  <a:lnTo>
                    <a:pt x="326" y="1990"/>
                  </a:lnTo>
                  <a:lnTo>
                    <a:pt x="421" y="2143"/>
                  </a:lnTo>
                  <a:lnTo>
                    <a:pt x="536" y="2296"/>
                  </a:lnTo>
                  <a:lnTo>
                    <a:pt x="785" y="2583"/>
                  </a:lnTo>
                  <a:lnTo>
                    <a:pt x="1052" y="2851"/>
                  </a:lnTo>
                  <a:lnTo>
                    <a:pt x="1339" y="3099"/>
                  </a:lnTo>
                  <a:lnTo>
                    <a:pt x="1359" y="3118"/>
                  </a:lnTo>
                  <a:lnTo>
                    <a:pt x="1722" y="2985"/>
                  </a:lnTo>
                  <a:lnTo>
                    <a:pt x="2066" y="2851"/>
                  </a:lnTo>
                  <a:lnTo>
                    <a:pt x="2410" y="2679"/>
                  </a:lnTo>
                  <a:lnTo>
                    <a:pt x="2563" y="2583"/>
                  </a:lnTo>
                  <a:lnTo>
                    <a:pt x="2736" y="2487"/>
                  </a:lnTo>
                  <a:lnTo>
                    <a:pt x="2889" y="2372"/>
                  </a:lnTo>
                  <a:lnTo>
                    <a:pt x="3023" y="2239"/>
                  </a:lnTo>
                  <a:lnTo>
                    <a:pt x="3156" y="2086"/>
                  </a:lnTo>
                  <a:lnTo>
                    <a:pt x="3271" y="1933"/>
                  </a:lnTo>
                  <a:lnTo>
                    <a:pt x="3367" y="1780"/>
                  </a:lnTo>
                  <a:lnTo>
                    <a:pt x="3443" y="1607"/>
                  </a:lnTo>
                  <a:lnTo>
                    <a:pt x="3501" y="1416"/>
                  </a:lnTo>
                  <a:lnTo>
                    <a:pt x="3539" y="1225"/>
                  </a:lnTo>
                  <a:lnTo>
                    <a:pt x="3539" y="1129"/>
                  </a:lnTo>
                  <a:lnTo>
                    <a:pt x="3539" y="1014"/>
                  </a:lnTo>
                  <a:lnTo>
                    <a:pt x="3501" y="900"/>
                  </a:lnTo>
                  <a:lnTo>
                    <a:pt x="3462" y="804"/>
                  </a:lnTo>
                  <a:lnTo>
                    <a:pt x="3405" y="728"/>
                  </a:lnTo>
                  <a:lnTo>
                    <a:pt x="3348" y="670"/>
                  </a:lnTo>
                  <a:lnTo>
                    <a:pt x="3271" y="594"/>
                  </a:lnTo>
                  <a:lnTo>
                    <a:pt x="3176" y="517"/>
                  </a:lnTo>
                  <a:lnTo>
                    <a:pt x="3042" y="460"/>
                  </a:lnTo>
                  <a:lnTo>
                    <a:pt x="2889" y="441"/>
                  </a:lnTo>
                  <a:lnTo>
                    <a:pt x="2793" y="441"/>
                  </a:lnTo>
                  <a:lnTo>
                    <a:pt x="2697" y="460"/>
                  </a:lnTo>
                  <a:lnTo>
                    <a:pt x="2544" y="517"/>
                  </a:lnTo>
                  <a:lnTo>
                    <a:pt x="2391" y="613"/>
                  </a:lnTo>
                  <a:lnTo>
                    <a:pt x="2257" y="728"/>
                  </a:lnTo>
                  <a:lnTo>
                    <a:pt x="2104" y="861"/>
                  </a:lnTo>
                  <a:lnTo>
                    <a:pt x="1971" y="1034"/>
                  </a:lnTo>
                  <a:lnTo>
                    <a:pt x="1856" y="1206"/>
                  </a:lnTo>
                  <a:lnTo>
                    <a:pt x="1760" y="1378"/>
                  </a:lnTo>
                  <a:lnTo>
                    <a:pt x="1665" y="1531"/>
                  </a:lnTo>
                  <a:lnTo>
                    <a:pt x="1665" y="1359"/>
                  </a:lnTo>
                  <a:lnTo>
                    <a:pt x="1626" y="1148"/>
                  </a:lnTo>
                  <a:lnTo>
                    <a:pt x="1588" y="938"/>
                  </a:lnTo>
                  <a:lnTo>
                    <a:pt x="1531" y="747"/>
                  </a:lnTo>
                  <a:lnTo>
                    <a:pt x="1454" y="555"/>
                  </a:lnTo>
                  <a:lnTo>
                    <a:pt x="1359" y="383"/>
                  </a:lnTo>
                  <a:lnTo>
                    <a:pt x="1263" y="249"/>
                  </a:lnTo>
                  <a:lnTo>
                    <a:pt x="1148" y="135"/>
                  </a:lnTo>
                  <a:lnTo>
                    <a:pt x="1052" y="77"/>
                  </a:lnTo>
                  <a:lnTo>
                    <a:pt x="976" y="39"/>
                  </a:lnTo>
                  <a:lnTo>
                    <a:pt x="8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6"/>
            <p:cNvSpPr/>
            <p:nvPr/>
          </p:nvSpPr>
          <p:spPr>
            <a:xfrm>
              <a:off x="2547825" y="427550"/>
              <a:ext cx="87525" cy="78925"/>
            </a:xfrm>
            <a:custGeom>
              <a:avLst/>
              <a:gdLst/>
              <a:ahLst/>
              <a:cxnLst/>
              <a:rect l="l" t="t" r="r" b="b"/>
              <a:pathLst>
                <a:path w="3501" h="3157" extrusionOk="0">
                  <a:moveTo>
                    <a:pt x="2678" y="1"/>
                  </a:moveTo>
                  <a:lnTo>
                    <a:pt x="2544" y="20"/>
                  </a:lnTo>
                  <a:lnTo>
                    <a:pt x="2391" y="77"/>
                  </a:lnTo>
                  <a:lnTo>
                    <a:pt x="2334" y="116"/>
                  </a:lnTo>
                  <a:lnTo>
                    <a:pt x="2257" y="192"/>
                  </a:lnTo>
                  <a:lnTo>
                    <a:pt x="2142" y="307"/>
                  </a:lnTo>
                  <a:lnTo>
                    <a:pt x="2066" y="460"/>
                  </a:lnTo>
                  <a:lnTo>
                    <a:pt x="2009" y="632"/>
                  </a:lnTo>
                  <a:lnTo>
                    <a:pt x="1951" y="842"/>
                  </a:lnTo>
                  <a:lnTo>
                    <a:pt x="1913" y="1034"/>
                  </a:lnTo>
                  <a:lnTo>
                    <a:pt x="1913" y="1244"/>
                  </a:lnTo>
                  <a:lnTo>
                    <a:pt x="1913" y="1454"/>
                  </a:lnTo>
                  <a:lnTo>
                    <a:pt x="1913" y="1627"/>
                  </a:lnTo>
                  <a:lnTo>
                    <a:pt x="1817" y="1474"/>
                  </a:lnTo>
                  <a:lnTo>
                    <a:pt x="1683" y="1321"/>
                  </a:lnTo>
                  <a:lnTo>
                    <a:pt x="1550" y="1168"/>
                  </a:lnTo>
                  <a:lnTo>
                    <a:pt x="1397" y="1034"/>
                  </a:lnTo>
                  <a:lnTo>
                    <a:pt x="1224" y="900"/>
                  </a:lnTo>
                  <a:lnTo>
                    <a:pt x="1071" y="804"/>
                  </a:lnTo>
                  <a:lnTo>
                    <a:pt x="899" y="728"/>
                  </a:lnTo>
                  <a:lnTo>
                    <a:pt x="746" y="708"/>
                  </a:lnTo>
                  <a:lnTo>
                    <a:pt x="574" y="708"/>
                  </a:lnTo>
                  <a:lnTo>
                    <a:pt x="421" y="766"/>
                  </a:lnTo>
                  <a:lnTo>
                    <a:pt x="287" y="823"/>
                  </a:lnTo>
                  <a:lnTo>
                    <a:pt x="192" y="919"/>
                  </a:lnTo>
                  <a:lnTo>
                    <a:pt x="134" y="995"/>
                  </a:lnTo>
                  <a:lnTo>
                    <a:pt x="77" y="1072"/>
                  </a:lnTo>
                  <a:lnTo>
                    <a:pt x="39" y="1148"/>
                  </a:lnTo>
                  <a:lnTo>
                    <a:pt x="0" y="1244"/>
                  </a:lnTo>
                  <a:lnTo>
                    <a:pt x="0" y="1359"/>
                  </a:lnTo>
                  <a:lnTo>
                    <a:pt x="0" y="1474"/>
                  </a:lnTo>
                  <a:lnTo>
                    <a:pt x="19" y="1588"/>
                  </a:lnTo>
                  <a:lnTo>
                    <a:pt x="77" y="1760"/>
                  </a:lnTo>
                  <a:lnTo>
                    <a:pt x="153" y="1933"/>
                  </a:lnTo>
                  <a:lnTo>
                    <a:pt x="268" y="2105"/>
                  </a:lnTo>
                  <a:lnTo>
                    <a:pt x="383" y="2239"/>
                  </a:lnTo>
                  <a:lnTo>
                    <a:pt x="517" y="2392"/>
                  </a:lnTo>
                  <a:lnTo>
                    <a:pt x="670" y="2506"/>
                  </a:lnTo>
                  <a:lnTo>
                    <a:pt x="823" y="2621"/>
                  </a:lnTo>
                  <a:lnTo>
                    <a:pt x="995" y="2717"/>
                  </a:lnTo>
                  <a:lnTo>
                    <a:pt x="1167" y="2793"/>
                  </a:lnTo>
                  <a:lnTo>
                    <a:pt x="1339" y="2870"/>
                  </a:lnTo>
                  <a:lnTo>
                    <a:pt x="1703" y="2985"/>
                  </a:lnTo>
                  <a:lnTo>
                    <a:pt x="2066" y="3080"/>
                  </a:lnTo>
                  <a:lnTo>
                    <a:pt x="2429" y="3157"/>
                  </a:lnTo>
                  <a:lnTo>
                    <a:pt x="2468" y="3157"/>
                  </a:lnTo>
                  <a:lnTo>
                    <a:pt x="2697" y="2870"/>
                  </a:lnTo>
                  <a:lnTo>
                    <a:pt x="2946" y="2564"/>
                  </a:lnTo>
                  <a:lnTo>
                    <a:pt x="3137" y="2239"/>
                  </a:lnTo>
                  <a:lnTo>
                    <a:pt x="3233" y="2086"/>
                  </a:lnTo>
                  <a:lnTo>
                    <a:pt x="3328" y="1913"/>
                  </a:lnTo>
                  <a:lnTo>
                    <a:pt x="3386" y="1722"/>
                  </a:lnTo>
                  <a:lnTo>
                    <a:pt x="3443" y="1531"/>
                  </a:lnTo>
                  <a:lnTo>
                    <a:pt x="3481" y="1340"/>
                  </a:lnTo>
                  <a:lnTo>
                    <a:pt x="3500" y="1148"/>
                  </a:lnTo>
                  <a:lnTo>
                    <a:pt x="3500" y="957"/>
                  </a:lnTo>
                  <a:lnTo>
                    <a:pt x="3481" y="785"/>
                  </a:lnTo>
                  <a:lnTo>
                    <a:pt x="3443" y="594"/>
                  </a:lnTo>
                  <a:lnTo>
                    <a:pt x="3367" y="422"/>
                  </a:lnTo>
                  <a:lnTo>
                    <a:pt x="3328" y="307"/>
                  </a:lnTo>
                  <a:lnTo>
                    <a:pt x="3252" y="230"/>
                  </a:lnTo>
                  <a:lnTo>
                    <a:pt x="3175" y="154"/>
                  </a:lnTo>
                  <a:lnTo>
                    <a:pt x="3080" y="96"/>
                  </a:lnTo>
                  <a:lnTo>
                    <a:pt x="3080" y="77"/>
                  </a:lnTo>
                  <a:lnTo>
                    <a:pt x="3003" y="58"/>
                  </a:lnTo>
                  <a:lnTo>
                    <a:pt x="2927" y="20"/>
                  </a:lnTo>
                  <a:lnTo>
                    <a:pt x="2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6"/>
            <p:cNvSpPr/>
            <p:nvPr/>
          </p:nvSpPr>
          <p:spPr>
            <a:xfrm>
              <a:off x="3060400" y="482075"/>
              <a:ext cx="88500" cy="78925"/>
            </a:xfrm>
            <a:custGeom>
              <a:avLst/>
              <a:gdLst/>
              <a:ahLst/>
              <a:cxnLst/>
              <a:rect l="l" t="t" r="r" b="b"/>
              <a:pathLst>
                <a:path w="3540" h="3157" extrusionOk="0">
                  <a:moveTo>
                    <a:pt x="728" y="0"/>
                  </a:moveTo>
                  <a:lnTo>
                    <a:pt x="613" y="19"/>
                  </a:lnTo>
                  <a:lnTo>
                    <a:pt x="498" y="58"/>
                  </a:lnTo>
                  <a:lnTo>
                    <a:pt x="422" y="96"/>
                  </a:lnTo>
                  <a:lnTo>
                    <a:pt x="345" y="134"/>
                  </a:lnTo>
                  <a:lnTo>
                    <a:pt x="269" y="211"/>
                  </a:lnTo>
                  <a:lnTo>
                    <a:pt x="192" y="287"/>
                  </a:lnTo>
                  <a:lnTo>
                    <a:pt x="135" y="383"/>
                  </a:lnTo>
                  <a:lnTo>
                    <a:pt x="77" y="478"/>
                  </a:lnTo>
                  <a:lnTo>
                    <a:pt x="39" y="670"/>
                  </a:lnTo>
                  <a:lnTo>
                    <a:pt x="1" y="861"/>
                  </a:lnTo>
                  <a:lnTo>
                    <a:pt x="1" y="1052"/>
                  </a:lnTo>
                  <a:lnTo>
                    <a:pt x="20" y="1243"/>
                  </a:lnTo>
                  <a:lnTo>
                    <a:pt x="58" y="1435"/>
                  </a:lnTo>
                  <a:lnTo>
                    <a:pt x="116" y="1607"/>
                  </a:lnTo>
                  <a:lnTo>
                    <a:pt x="192" y="1798"/>
                  </a:lnTo>
                  <a:lnTo>
                    <a:pt x="269" y="1970"/>
                  </a:lnTo>
                  <a:lnTo>
                    <a:pt x="364" y="2123"/>
                  </a:lnTo>
                  <a:lnTo>
                    <a:pt x="479" y="2295"/>
                  </a:lnTo>
                  <a:lnTo>
                    <a:pt x="709" y="2582"/>
                  </a:lnTo>
                  <a:lnTo>
                    <a:pt x="957" y="2869"/>
                  </a:lnTo>
                  <a:lnTo>
                    <a:pt x="1225" y="3137"/>
                  </a:lnTo>
                  <a:lnTo>
                    <a:pt x="1244" y="3156"/>
                  </a:lnTo>
                  <a:lnTo>
                    <a:pt x="1607" y="3041"/>
                  </a:lnTo>
                  <a:lnTo>
                    <a:pt x="1971" y="2927"/>
                  </a:lnTo>
                  <a:lnTo>
                    <a:pt x="2315" y="2774"/>
                  </a:lnTo>
                  <a:lnTo>
                    <a:pt x="2487" y="2678"/>
                  </a:lnTo>
                  <a:lnTo>
                    <a:pt x="2640" y="2582"/>
                  </a:lnTo>
                  <a:lnTo>
                    <a:pt x="2812" y="2468"/>
                  </a:lnTo>
                  <a:lnTo>
                    <a:pt x="2965" y="2353"/>
                  </a:lnTo>
                  <a:lnTo>
                    <a:pt x="3099" y="2219"/>
                  </a:lnTo>
                  <a:lnTo>
                    <a:pt x="3214" y="2066"/>
                  </a:lnTo>
                  <a:lnTo>
                    <a:pt x="3329" y="1913"/>
                  </a:lnTo>
                  <a:lnTo>
                    <a:pt x="3405" y="1741"/>
                  </a:lnTo>
                  <a:lnTo>
                    <a:pt x="3482" y="1569"/>
                  </a:lnTo>
                  <a:lnTo>
                    <a:pt x="3520" y="1377"/>
                  </a:lnTo>
                  <a:lnTo>
                    <a:pt x="3539" y="1263"/>
                  </a:lnTo>
                  <a:lnTo>
                    <a:pt x="3520" y="1148"/>
                  </a:lnTo>
                  <a:lnTo>
                    <a:pt x="3501" y="1033"/>
                  </a:lnTo>
                  <a:lnTo>
                    <a:pt x="3463" y="937"/>
                  </a:lnTo>
                  <a:lnTo>
                    <a:pt x="3424" y="880"/>
                  </a:lnTo>
                  <a:lnTo>
                    <a:pt x="3367" y="804"/>
                  </a:lnTo>
                  <a:lnTo>
                    <a:pt x="3291" y="727"/>
                  </a:lnTo>
                  <a:lnTo>
                    <a:pt x="3176" y="651"/>
                  </a:lnTo>
                  <a:lnTo>
                    <a:pt x="3061" y="593"/>
                  </a:lnTo>
                  <a:lnTo>
                    <a:pt x="2908" y="555"/>
                  </a:lnTo>
                  <a:lnTo>
                    <a:pt x="2717" y="555"/>
                  </a:lnTo>
                  <a:lnTo>
                    <a:pt x="2564" y="612"/>
                  </a:lnTo>
                  <a:lnTo>
                    <a:pt x="2411" y="689"/>
                  </a:lnTo>
                  <a:lnTo>
                    <a:pt x="2258" y="804"/>
                  </a:lnTo>
                  <a:lnTo>
                    <a:pt x="2105" y="937"/>
                  </a:lnTo>
                  <a:lnTo>
                    <a:pt x="1971" y="1090"/>
                  </a:lnTo>
                  <a:lnTo>
                    <a:pt x="1837" y="1263"/>
                  </a:lnTo>
                  <a:lnTo>
                    <a:pt x="1722" y="1416"/>
                  </a:lnTo>
                  <a:lnTo>
                    <a:pt x="1646" y="1588"/>
                  </a:lnTo>
                  <a:lnTo>
                    <a:pt x="1646" y="1396"/>
                  </a:lnTo>
                  <a:lnTo>
                    <a:pt x="1627" y="1205"/>
                  </a:lnTo>
                  <a:lnTo>
                    <a:pt x="1588" y="995"/>
                  </a:lnTo>
                  <a:lnTo>
                    <a:pt x="1531" y="784"/>
                  </a:lnTo>
                  <a:lnTo>
                    <a:pt x="1474" y="593"/>
                  </a:lnTo>
                  <a:lnTo>
                    <a:pt x="1397" y="421"/>
                  </a:lnTo>
                  <a:lnTo>
                    <a:pt x="1282" y="268"/>
                  </a:lnTo>
                  <a:lnTo>
                    <a:pt x="1187" y="153"/>
                  </a:lnTo>
                  <a:lnTo>
                    <a:pt x="1110" y="96"/>
                  </a:lnTo>
                  <a:lnTo>
                    <a:pt x="1015" y="58"/>
                  </a:lnTo>
                  <a:lnTo>
                    <a:pt x="881" y="19"/>
                  </a:lnTo>
                  <a:lnTo>
                    <a:pt x="7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6"/>
            <p:cNvSpPr/>
            <p:nvPr/>
          </p:nvSpPr>
          <p:spPr>
            <a:xfrm>
              <a:off x="2780675" y="319025"/>
              <a:ext cx="173125" cy="87050"/>
            </a:xfrm>
            <a:custGeom>
              <a:avLst/>
              <a:gdLst/>
              <a:ahLst/>
              <a:cxnLst/>
              <a:rect l="l" t="t" r="r" b="b"/>
              <a:pathLst>
                <a:path w="6925" h="3482" extrusionOk="0">
                  <a:moveTo>
                    <a:pt x="2353" y="823"/>
                  </a:moveTo>
                  <a:lnTo>
                    <a:pt x="2736" y="842"/>
                  </a:lnTo>
                  <a:lnTo>
                    <a:pt x="3176" y="899"/>
                  </a:lnTo>
                  <a:lnTo>
                    <a:pt x="3635" y="976"/>
                  </a:lnTo>
                  <a:lnTo>
                    <a:pt x="4190" y="1129"/>
                  </a:lnTo>
                  <a:lnTo>
                    <a:pt x="4706" y="1301"/>
                  </a:lnTo>
                  <a:lnTo>
                    <a:pt x="4955" y="1415"/>
                  </a:lnTo>
                  <a:lnTo>
                    <a:pt x="5184" y="1511"/>
                  </a:lnTo>
                  <a:lnTo>
                    <a:pt x="5395" y="1626"/>
                  </a:lnTo>
                  <a:lnTo>
                    <a:pt x="5586" y="1741"/>
                  </a:lnTo>
                  <a:lnTo>
                    <a:pt x="5739" y="1855"/>
                  </a:lnTo>
                  <a:lnTo>
                    <a:pt x="5854" y="1951"/>
                  </a:lnTo>
                  <a:lnTo>
                    <a:pt x="6026" y="2123"/>
                  </a:lnTo>
                  <a:lnTo>
                    <a:pt x="6102" y="2257"/>
                  </a:lnTo>
                  <a:lnTo>
                    <a:pt x="6121" y="2295"/>
                  </a:lnTo>
                  <a:lnTo>
                    <a:pt x="6121" y="2334"/>
                  </a:lnTo>
                  <a:lnTo>
                    <a:pt x="6102" y="2372"/>
                  </a:lnTo>
                  <a:lnTo>
                    <a:pt x="6064" y="2410"/>
                  </a:lnTo>
                  <a:lnTo>
                    <a:pt x="5987" y="2467"/>
                  </a:lnTo>
                  <a:lnTo>
                    <a:pt x="5911" y="2506"/>
                  </a:lnTo>
                  <a:lnTo>
                    <a:pt x="5662" y="2582"/>
                  </a:lnTo>
                  <a:lnTo>
                    <a:pt x="5337" y="2640"/>
                  </a:lnTo>
                  <a:lnTo>
                    <a:pt x="4935" y="2678"/>
                  </a:lnTo>
                  <a:lnTo>
                    <a:pt x="4457" y="2659"/>
                  </a:lnTo>
                  <a:lnTo>
                    <a:pt x="4190" y="2640"/>
                  </a:lnTo>
                  <a:lnTo>
                    <a:pt x="3922" y="2620"/>
                  </a:lnTo>
                  <a:lnTo>
                    <a:pt x="3616" y="2563"/>
                  </a:lnTo>
                  <a:lnTo>
                    <a:pt x="3310" y="2506"/>
                  </a:lnTo>
                  <a:lnTo>
                    <a:pt x="2755" y="2353"/>
                  </a:lnTo>
                  <a:lnTo>
                    <a:pt x="2220" y="2180"/>
                  </a:lnTo>
                  <a:lnTo>
                    <a:pt x="1990" y="2085"/>
                  </a:lnTo>
                  <a:lnTo>
                    <a:pt x="1760" y="1970"/>
                  </a:lnTo>
                  <a:lnTo>
                    <a:pt x="1550" y="1855"/>
                  </a:lnTo>
                  <a:lnTo>
                    <a:pt x="1359" y="1741"/>
                  </a:lnTo>
                  <a:lnTo>
                    <a:pt x="1206" y="1645"/>
                  </a:lnTo>
                  <a:lnTo>
                    <a:pt x="1091" y="1530"/>
                  </a:lnTo>
                  <a:lnTo>
                    <a:pt x="976" y="1454"/>
                  </a:lnTo>
                  <a:lnTo>
                    <a:pt x="919" y="1358"/>
                  </a:lnTo>
                  <a:lnTo>
                    <a:pt x="823" y="1243"/>
                  </a:lnTo>
                  <a:lnTo>
                    <a:pt x="823" y="1186"/>
                  </a:lnTo>
                  <a:lnTo>
                    <a:pt x="823" y="1148"/>
                  </a:lnTo>
                  <a:lnTo>
                    <a:pt x="842" y="1109"/>
                  </a:lnTo>
                  <a:lnTo>
                    <a:pt x="919" y="1052"/>
                  </a:lnTo>
                  <a:lnTo>
                    <a:pt x="1015" y="995"/>
                  </a:lnTo>
                  <a:lnTo>
                    <a:pt x="1148" y="937"/>
                  </a:lnTo>
                  <a:lnTo>
                    <a:pt x="1321" y="899"/>
                  </a:lnTo>
                  <a:lnTo>
                    <a:pt x="1512" y="861"/>
                  </a:lnTo>
                  <a:lnTo>
                    <a:pt x="1741" y="823"/>
                  </a:lnTo>
                  <a:close/>
                  <a:moveTo>
                    <a:pt x="1914" y="0"/>
                  </a:moveTo>
                  <a:lnTo>
                    <a:pt x="1627" y="19"/>
                  </a:lnTo>
                  <a:lnTo>
                    <a:pt x="1359" y="57"/>
                  </a:lnTo>
                  <a:lnTo>
                    <a:pt x="1110" y="115"/>
                  </a:lnTo>
                  <a:lnTo>
                    <a:pt x="862" y="191"/>
                  </a:lnTo>
                  <a:lnTo>
                    <a:pt x="651" y="268"/>
                  </a:lnTo>
                  <a:lnTo>
                    <a:pt x="479" y="383"/>
                  </a:lnTo>
                  <a:lnTo>
                    <a:pt x="307" y="497"/>
                  </a:lnTo>
                  <a:lnTo>
                    <a:pt x="173" y="631"/>
                  </a:lnTo>
                  <a:lnTo>
                    <a:pt x="77" y="803"/>
                  </a:lnTo>
                  <a:lnTo>
                    <a:pt x="20" y="976"/>
                  </a:lnTo>
                  <a:lnTo>
                    <a:pt x="1" y="1090"/>
                  </a:lnTo>
                  <a:lnTo>
                    <a:pt x="1" y="1243"/>
                  </a:lnTo>
                  <a:lnTo>
                    <a:pt x="39" y="1396"/>
                  </a:lnTo>
                  <a:lnTo>
                    <a:pt x="96" y="1588"/>
                  </a:lnTo>
                  <a:lnTo>
                    <a:pt x="211" y="1779"/>
                  </a:lnTo>
                  <a:lnTo>
                    <a:pt x="383" y="1989"/>
                  </a:lnTo>
                  <a:lnTo>
                    <a:pt x="613" y="2200"/>
                  </a:lnTo>
                  <a:lnTo>
                    <a:pt x="919" y="2429"/>
                  </a:lnTo>
                  <a:lnTo>
                    <a:pt x="1129" y="2563"/>
                  </a:lnTo>
                  <a:lnTo>
                    <a:pt x="1378" y="2678"/>
                  </a:lnTo>
                  <a:lnTo>
                    <a:pt x="1627" y="2812"/>
                  </a:lnTo>
                  <a:lnTo>
                    <a:pt x="1914" y="2926"/>
                  </a:lnTo>
                  <a:lnTo>
                    <a:pt x="2200" y="3022"/>
                  </a:lnTo>
                  <a:lnTo>
                    <a:pt x="2506" y="3137"/>
                  </a:lnTo>
                  <a:lnTo>
                    <a:pt x="2812" y="3213"/>
                  </a:lnTo>
                  <a:lnTo>
                    <a:pt x="3118" y="3290"/>
                  </a:lnTo>
                  <a:lnTo>
                    <a:pt x="3597" y="3385"/>
                  </a:lnTo>
                  <a:lnTo>
                    <a:pt x="4056" y="3443"/>
                  </a:lnTo>
                  <a:lnTo>
                    <a:pt x="4515" y="3481"/>
                  </a:lnTo>
                  <a:lnTo>
                    <a:pt x="4974" y="3481"/>
                  </a:lnTo>
                  <a:lnTo>
                    <a:pt x="5337" y="3462"/>
                  </a:lnTo>
                  <a:lnTo>
                    <a:pt x="5681" y="3405"/>
                  </a:lnTo>
                  <a:lnTo>
                    <a:pt x="5987" y="3328"/>
                  </a:lnTo>
                  <a:lnTo>
                    <a:pt x="6255" y="3213"/>
                  </a:lnTo>
                  <a:lnTo>
                    <a:pt x="6389" y="3156"/>
                  </a:lnTo>
                  <a:lnTo>
                    <a:pt x="6504" y="3079"/>
                  </a:lnTo>
                  <a:lnTo>
                    <a:pt x="6599" y="3003"/>
                  </a:lnTo>
                  <a:lnTo>
                    <a:pt x="6695" y="2926"/>
                  </a:lnTo>
                  <a:lnTo>
                    <a:pt x="6772" y="2831"/>
                  </a:lnTo>
                  <a:lnTo>
                    <a:pt x="6829" y="2735"/>
                  </a:lnTo>
                  <a:lnTo>
                    <a:pt x="6886" y="2620"/>
                  </a:lnTo>
                  <a:lnTo>
                    <a:pt x="6925" y="2506"/>
                  </a:lnTo>
                  <a:lnTo>
                    <a:pt x="6925" y="2391"/>
                  </a:lnTo>
                  <a:lnTo>
                    <a:pt x="6925" y="2238"/>
                  </a:lnTo>
                  <a:lnTo>
                    <a:pt x="6906" y="2085"/>
                  </a:lnTo>
                  <a:lnTo>
                    <a:pt x="6848" y="1894"/>
                  </a:lnTo>
                  <a:lnTo>
                    <a:pt x="6733" y="1702"/>
                  </a:lnTo>
                  <a:lnTo>
                    <a:pt x="6561" y="1511"/>
                  </a:lnTo>
                  <a:lnTo>
                    <a:pt x="6332" y="1282"/>
                  </a:lnTo>
                  <a:lnTo>
                    <a:pt x="6026" y="1071"/>
                  </a:lnTo>
                  <a:lnTo>
                    <a:pt x="5796" y="937"/>
                  </a:lnTo>
                  <a:lnTo>
                    <a:pt x="5567" y="803"/>
                  </a:lnTo>
                  <a:lnTo>
                    <a:pt x="5299" y="669"/>
                  </a:lnTo>
                  <a:lnTo>
                    <a:pt x="5031" y="555"/>
                  </a:lnTo>
                  <a:lnTo>
                    <a:pt x="4744" y="459"/>
                  </a:lnTo>
                  <a:lnTo>
                    <a:pt x="4438" y="363"/>
                  </a:lnTo>
                  <a:lnTo>
                    <a:pt x="4132" y="268"/>
                  </a:lnTo>
                  <a:lnTo>
                    <a:pt x="3807" y="191"/>
                  </a:lnTo>
                  <a:lnTo>
                    <a:pt x="3482" y="134"/>
                  </a:lnTo>
                  <a:lnTo>
                    <a:pt x="3176" y="77"/>
                  </a:lnTo>
                  <a:lnTo>
                    <a:pt x="2851" y="38"/>
                  </a:lnTo>
                  <a:lnTo>
                    <a:pt x="2526" y="19"/>
                  </a:lnTo>
                  <a:lnTo>
                    <a:pt x="22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6"/>
            <p:cNvSpPr/>
            <p:nvPr/>
          </p:nvSpPr>
          <p:spPr>
            <a:xfrm>
              <a:off x="2780675" y="319025"/>
              <a:ext cx="173125" cy="87050"/>
            </a:xfrm>
            <a:custGeom>
              <a:avLst/>
              <a:gdLst/>
              <a:ahLst/>
              <a:cxnLst/>
              <a:rect l="l" t="t" r="r" b="b"/>
              <a:pathLst>
                <a:path w="6925" h="3482" fill="none" extrusionOk="0">
                  <a:moveTo>
                    <a:pt x="4974" y="3481"/>
                  </a:moveTo>
                  <a:lnTo>
                    <a:pt x="4974" y="3481"/>
                  </a:lnTo>
                  <a:lnTo>
                    <a:pt x="4515" y="3481"/>
                  </a:lnTo>
                  <a:lnTo>
                    <a:pt x="4056" y="3443"/>
                  </a:lnTo>
                  <a:lnTo>
                    <a:pt x="3597" y="3385"/>
                  </a:lnTo>
                  <a:lnTo>
                    <a:pt x="3118" y="3290"/>
                  </a:lnTo>
                  <a:lnTo>
                    <a:pt x="3118" y="3290"/>
                  </a:lnTo>
                  <a:lnTo>
                    <a:pt x="2812" y="3213"/>
                  </a:lnTo>
                  <a:lnTo>
                    <a:pt x="2506" y="3137"/>
                  </a:lnTo>
                  <a:lnTo>
                    <a:pt x="2200" y="3022"/>
                  </a:lnTo>
                  <a:lnTo>
                    <a:pt x="1914" y="2926"/>
                  </a:lnTo>
                  <a:lnTo>
                    <a:pt x="1627" y="2812"/>
                  </a:lnTo>
                  <a:lnTo>
                    <a:pt x="1378" y="2678"/>
                  </a:lnTo>
                  <a:lnTo>
                    <a:pt x="1129" y="2563"/>
                  </a:lnTo>
                  <a:lnTo>
                    <a:pt x="919" y="2429"/>
                  </a:lnTo>
                  <a:lnTo>
                    <a:pt x="919" y="2429"/>
                  </a:lnTo>
                  <a:lnTo>
                    <a:pt x="613" y="2200"/>
                  </a:lnTo>
                  <a:lnTo>
                    <a:pt x="383" y="1989"/>
                  </a:lnTo>
                  <a:lnTo>
                    <a:pt x="211" y="1779"/>
                  </a:lnTo>
                  <a:lnTo>
                    <a:pt x="96" y="1588"/>
                  </a:lnTo>
                  <a:lnTo>
                    <a:pt x="39" y="1396"/>
                  </a:lnTo>
                  <a:lnTo>
                    <a:pt x="1" y="1243"/>
                  </a:lnTo>
                  <a:lnTo>
                    <a:pt x="1" y="1090"/>
                  </a:lnTo>
                  <a:lnTo>
                    <a:pt x="20" y="976"/>
                  </a:lnTo>
                  <a:lnTo>
                    <a:pt x="20" y="976"/>
                  </a:lnTo>
                  <a:lnTo>
                    <a:pt x="77" y="803"/>
                  </a:lnTo>
                  <a:lnTo>
                    <a:pt x="173" y="631"/>
                  </a:lnTo>
                  <a:lnTo>
                    <a:pt x="307" y="497"/>
                  </a:lnTo>
                  <a:lnTo>
                    <a:pt x="479" y="383"/>
                  </a:lnTo>
                  <a:lnTo>
                    <a:pt x="651" y="268"/>
                  </a:lnTo>
                  <a:lnTo>
                    <a:pt x="862" y="191"/>
                  </a:lnTo>
                  <a:lnTo>
                    <a:pt x="1110" y="115"/>
                  </a:lnTo>
                  <a:lnTo>
                    <a:pt x="1359" y="57"/>
                  </a:lnTo>
                  <a:lnTo>
                    <a:pt x="1627" y="19"/>
                  </a:lnTo>
                  <a:lnTo>
                    <a:pt x="1914" y="0"/>
                  </a:lnTo>
                  <a:lnTo>
                    <a:pt x="2220" y="0"/>
                  </a:lnTo>
                  <a:lnTo>
                    <a:pt x="2526" y="19"/>
                  </a:lnTo>
                  <a:lnTo>
                    <a:pt x="2851" y="38"/>
                  </a:lnTo>
                  <a:lnTo>
                    <a:pt x="3176" y="77"/>
                  </a:lnTo>
                  <a:lnTo>
                    <a:pt x="3482" y="134"/>
                  </a:lnTo>
                  <a:lnTo>
                    <a:pt x="3807" y="191"/>
                  </a:lnTo>
                  <a:lnTo>
                    <a:pt x="3807" y="191"/>
                  </a:lnTo>
                  <a:lnTo>
                    <a:pt x="4132" y="268"/>
                  </a:lnTo>
                  <a:lnTo>
                    <a:pt x="4438" y="363"/>
                  </a:lnTo>
                  <a:lnTo>
                    <a:pt x="4744" y="459"/>
                  </a:lnTo>
                  <a:lnTo>
                    <a:pt x="5031" y="555"/>
                  </a:lnTo>
                  <a:lnTo>
                    <a:pt x="5299" y="669"/>
                  </a:lnTo>
                  <a:lnTo>
                    <a:pt x="5567" y="803"/>
                  </a:lnTo>
                  <a:lnTo>
                    <a:pt x="5796" y="937"/>
                  </a:lnTo>
                  <a:lnTo>
                    <a:pt x="6026" y="1071"/>
                  </a:lnTo>
                  <a:lnTo>
                    <a:pt x="6026" y="1071"/>
                  </a:lnTo>
                  <a:lnTo>
                    <a:pt x="6332" y="1282"/>
                  </a:lnTo>
                  <a:lnTo>
                    <a:pt x="6561" y="1511"/>
                  </a:lnTo>
                  <a:lnTo>
                    <a:pt x="6733" y="1702"/>
                  </a:lnTo>
                  <a:lnTo>
                    <a:pt x="6848" y="1894"/>
                  </a:lnTo>
                  <a:lnTo>
                    <a:pt x="6906" y="2085"/>
                  </a:lnTo>
                  <a:lnTo>
                    <a:pt x="6925" y="2238"/>
                  </a:lnTo>
                  <a:lnTo>
                    <a:pt x="6925" y="2391"/>
                  </a:lnTo>
                  <a:lnTo>
                    <a:pt x="6925" y="2506"/>
                  </a:lnTo>
                  <a:lnTo>
                    <a:pt x="6925" y="2506"/>
                  </a:lnTo>
                  <a:lnTo>
                    <a:pt x="6886" y="2620"/>
                  </a:lnTo>
                  <a:lnTo>
                    <a:pt x="6829" y="2735"/>
                  </a:lnTo>
                  <a:lnTo>
                    <a:pt x="6772" y="2831"/>
                  </a:lnTo>
                  <a:lnTo>
                    <a:pt x="6695" y="2926"/>
                  </a:lnTo>
                  <a:lnTo>
                    <a:pt x="6599" y="3003"/>
                  </a:lnTo>
                  <a:lnTo>
                    <a:pt x="6504" y="3079"/>
                  </a:lnTo>
                  <a:lnTo>
                    <a:pt x="6389" y="3156"/>
                  </a:lnTo>
                  <a:lnTo>
                    <a:pt x="6255" y="3213"/>
                  </a:lnTo>
                  <a:lnTo>
                    <a:pt x="5987" y="3328"/>
                  </a:lnTo>
                  <a:lnTo>
                    <a:pt x="5681" y="3405"/>
                  </a:lnTo>
                  <a:lnTo>
                    <a:pt x="5337" y="3462"/>
                  </a:lnTo>
                  <a:lnTo>
                    <a:pt x="4974" y="3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6"/>
            <p:cNvSpPr/>
            <p:nvPr/>
          </p:nvSpPr>
          <p:spPr>
            <a:xfrm>
              <a:off x="2801250" y="339575"/>
              <a:ext cx="132475" cy="46400"/>
            </a:xfrm>
            <a:custGeom>
              <a:avLst/>
              <a:gdLst/>
              <a:ahLst/>
              <a:cxnLst/>
              <a:rect l="l" t="t" r="r" b="b"/>
              <a:pathLst>
                <a:path w="5299" h="1856" fill="none" extrusionOk="0">
                  <a:moveTo>
                    <a:pt x="1186" y="1"/>
                  </a:moveTo>
                  <a:lnTo>
                    <a:pt x="1186" y="1"/>
                  </a:lnTo>
                  <a:lnTo>
                    <a:pt x="918" y="1"/>
                  </a:lnTo>
                  <a:lnTo>
                    <a:pt x="689" y="39"/>
                  </a:lnTo>
                  <a:lnTo>
                    <a:pt x="498" y="77"/>
                  </a:lnTo>
                  <a:lnTo>
                    <a:pt x="325" y="115"/>
                  </a:lnTo>
                  <a:lnTo>
                    <a:pt x="192" y="173"/>
                  </a:lnTo>
                  <a:lnTo>
                    <a:pt x="96" y="230"/>
                  </a:lnTo>
                  <a:lnTo>
                    <a:pt x="19" y="287"/>
                  </a:lnTo>
                  <a:lnTo>
                    <a:pt x="0" y="326"/>
                  </a:lnTo>
                  <a:lnTo>
                    <a:pt x="0" y="326"/>
                  </a:lnTo>
                  <a:lnTo>
                    <a:pt x="0" y="364"/>
                  </a:lnTo>
                  <a:lnTo>
                    <a:pt x="0" y="421"/>
                  </a:lnTo>
                  <a:lnTo>
                    <a:pt x="96" y="536"/>
                  </a:lnTo>
                  <a:lnTo>
                    <a:pt x="153" y="632"/>
                  </a:lnTo>
                  <a:lnTo>
                    <a:pt x="268" y="708"/>
                  </a:lnTo>
                  <a:lnTo>
                    <a:pt x="383" y="823"/>
                  </a:lnTo>
                  <a:lnTo>
                    <a:pt x="536" y="919"/>
                  </a:lnTo>
                  <a:lnTo>
                    <a:pt x="536" y="919"/>
                  </a:lnTo>
                  <a:lnTo>
                    <a:pt x="727" y="1033"/>
                  </a:lnTo>
                  <a:lnTo>
                    <a:pt x="937" y="1148"/>
                  </a:lnTo>
                  <a:lnTo>
                    <a:pt x="1167" y="1263"/>
                  </a:lnTo>
                  <a:lnTo>
                    <a:pt x="1397" y="1358"/>
                  </a:lnTo>
                  <a:lnTo>
                    <a:pt x="1932" y="1531"/>
                  </a:lnTo>
                  <a:lnTo>
                    <a:pt x="2487" y="1684"/>
                  </a:lnTo>
                  <a:lnTo>
                    <a:pt x="2487" y="1684"/>
                  </a:lnTo>
                  <a:lnTo>
                    <a:pt x="2793" y="1741"/>
                  </a:lnTo>
                  <a:lnTo>
                    <a:pt x="3099" y="1798"/>
                  </a:lnTo>
                  <a:lnTo>
                    <a:pt x="3367" y="1818"/>
                  </a:lnTo>
                  <a:lnTo>
                    <a:pt x="3634" y="1837"/>
                  </a:lnTo>
                  <a:lnTo>
                    <a:pt x="4112" y="1856"/>
                  </a:lnTo>
                  <a:lnTo>
                    <a:pt x="4514" y="1818"/>
                  </a:lnTo>
                  <a:lnTo>
                    <a:pt x="4839" y="1760"/>
                  </a:lnTo>
                  <a:lnTo>
                    <a:pt x="5088" y="1684"/>
                  </a:lnTo>
                  <a:lnTo>
                    <a:pt x="5164" y="1645"/>
                  </a:lnTo>
                  <a:lnTo>
                    <a:pt x="5241" y="1588"/>
                  </a:lnTo>
                  <a:lnTo>
                    <a:pt x="5279" y="1550"/>
                  </a:lnTo>
                  <a:lnTo>
                    <a:pt x="5298" y="1512"/>
                  </a:lnTo>
                  <a:lnTo>
                    <a:pt x="5298" y="1512"/>
                  </a:lnTo>
                  <a:lnTo>
                    <a:pt x="5298" y="1473"/>
                  </a:lnTo>
                  <a:lnTo>
                    <a:pt x="5279" y="1435"/>
                  </a:lnTo>
                  <a:lnTo>
                    <a:pt x="5203" y="1301"/>
                  </a:lnTo>
                  <a:lnTo>
                    <a:pt x="5031" y="1129"/>
                  </a:lnTo>
                  <a:lnTo>
                    <a:pt x="4916" y="1033"/>
                  </a:lnTo>
                  <a:lnTo>
                    <a:pt x="4763" y="919"/>
                  </a:lnTo>
                  <a:lnTo>
                    <a:pt x="4763" y="919"/>
                  </a:lnTo>
                  <a:lnTo>
                    <a:pt x="4572" y="804"/>
                  </a:lnTo>
                  <a:lnTo>
                    <a:pt x="4361" y="689"/>
                  </a:lnTo>
                  <a:lnTo>
                    <a:pt x="4132" y="593"/>
                  </a:lnTo>
                  <a:lnTo>
                    <a:pt x="3883" y="479"/>
                  </a:lnTo>
                  <a:lnTo>
                    <a:pt x="3367" y="307"/>
                  </a:lnTo>
                  <a:lnTo>
                    <a:pt x="2812" y="154"/>
                  </a:lnTo>
                  <a:lnTo>
                    <a:pt x="2812" y="154"/>
                  </a:lnTo>
                  <a:lnTo>
                    <a:pt x="2353" y="77"/>
                  </a:lnTo>
                  <a:lnTo>
                    <a:pt x="1913" y="20"/>
                  </a:lnTo>
                  <a:lnTo>
                    <a:pt x="1530" y="1"/>
                  </a:lnTo>
                  <a:lnTo>
                    <a:pt x="11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6"/>
            <p:cNvSpPr/>
            <p:nvPr/>
          </p:nvSpPr>
          <p:spPr>
            <a:xfrm>
              <a:off x="2800775" y="348175"/>
              <a:ext cx="132950" cy="57900"/>
            </a:xfrm>
            <a:custGeom>
              <a:avLst/>
              <a:gdLst/>
              <a:ahLst/>
              <a:cxnLst/>
              <a:rect l="l" t="t" r="r" b="b"/>
              <a:pathLst>
                <a:path w="5318" h="2316" extrusionOk="0">
                  <a:moveTo>
                    <a:pt x="4151" y="2315"/>
                  </a:moveTo>
                  <a:lnTo>
                    <a:pt x="4151" y="2315"/>
                  </a:lnTo>
                  <a:lnTo>
                    <a:pt x="3978" y="2315"/>
                  </a:lnTo>
                  <a:lnTo>
                    <a:pt x="3978" y="2315"/>
                  </a:lnTo>
                  <a:lnTo>
                    <a:pt x="3978" y="2315"/>
                  </a:lnTo>
                  <a:lnTo>
                    <a:pt x="4151" y="2315"/>
                  </a:lnTo>
                  <a:close/>
                  <a:moveTo>
                    <a:pt x="4170" y="2315"/>
                  </a:moveTo>
                  <a:lnTo>
                    <a:pt x="4170" y="2315"/>
                  </a:lnTo>
                  <a:lnTo>
                    <a:pt x="4170" y="2315"/>
                  </a:lnTo>
                  <a:lnTo>
                    <a:pt x="4170" y="2315"/>
                  </a:lnTo>
                  <a:lnTo>
                    <a:pt x="4170" y="2315"/>
                  </a:lnTo>
                  <a:close/>
                  <a:moveTo>
                    <a:pt x="4189" y="2315"/>
                  </a:moveTo>
                  <a:lnTo>
                    <a:pt x="4189" y="2315"/>
                  </a:lnTo>
                  <a:lnTo>
                    <a:pt x="4189" y="2315"/>
                  </a:lnTo>
                  <a:lnTo>
                    <a:pt x="4189" y="2315"/>
                  </a:lnTo>
                  <a:lnTo>
                    <a:pt x="4189" y="2315"/>
                  </a:lnTo>
                  <a:close/>
                  <a:moveTo>
                    <a:pt x="4208" y="2315"/>
                  </a:moveTo>
                  <a:lnTo>
                    <a:pt x="4208" y="2315"/>
                  </a:lnTo>
                  <a:lnTo>
                    <a:pt x="4208" y="2315"/>
                  </a:lnTo>
                  <a:lnTo>
                    <a:pt x="4208" y="2315"/>
                  </a:lnTo>
                  <a:lnTo>
                    <a:pt x="4208" y="2315"/>
                  </a:lnTo>
                  <a:close/>
                  <a:moveTo>
                    <a:pt x="4208" y="2315"/>
                  </a:moveTo>
                  <a:lnTo>
                    <a:pt x="4208" y="2315"/>
                  </a:lnTo>
                  <a:lnTo>
                    <a:pt x="4208" y="2315"/>
                  </a:lnTo>
                  <a:lnTo>
                    <a:pt x="4208" y="2315"/>
                  </a:lnTo>
                  <a:lnTo>
                    <a:pt x="4208" y="2315"/>
                  </a:lnTo>
                  <a:close/>
                  <a:moveTo>
                    <a:pt x="4227" y="2315"/>
                  </a:moveTo>
                  <a:lnTo>
                    <a:pt x="4227" y="2315"/>
                  </a:lnTo>
                  <a:lnTo>
                    <a:pt x="4227" y="2315"/>
                  </a:lnTo>
                  <a:lnTo>
                    <a:pt x="4227" y="2315"/>
                  </a:lnTo>
                  <a:lnTo>
                    <a:pt x="4227" y="2315"/>
                  </a:lnTo>
                  <a:close/>
                  <a:moveTo>
                    <a:pt x="4246" y="2315"/>
                  </a:moveTo>
                  <a:lnTo>
                    <a:pt x="4246" y="2315"/>
                  </a:lnTo>
                  <a:lnTo>
                    <a:pt x="4246" y="2315"/>
                  </a:lnTo>
                  <a:lnTo>
                    <a:pt x="4246" y="2315"/>
                  </a:lnTo>
                  <a:lnTo>
                    <a:pt x="4246" y="2315"/>
                  </a:lnTo>
                  <a:close/>
                  <a:moveTo>
                    <a:pt x="3978" y="1512"/>
                  </a:moveTo>
                  <a:lnTo>
                    <a:pt x="3978" y="1512"/>
                  </a:lnTo>
                  <a:lnTo>
                    <a:pt x="3978" y="1512"/>
                  </a:lnTo>
                  <a:lnTo>
                    <a:pt x="3978" y="1512"/>
                  </a:lnTo>
                  <a:lnTo>
                    <a:pt x="3978" y="1512"/>
                  </a:lnTo>
                  <a:lnTo>
                    <a:pt x="3978" y="1512"/>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77" y="1225"/>
                  </a:moveTo>
                  <a:lnTo>
                    <a:pt x="77" y="1225"/>
                  </a:lnTo>
                  <a:lnTo>
                    <a:pt x="77" y="1225"/>
                  </a:lnTo>
                  <a:lnTo>
                    <a:pt x="77" y="1225"/>
                  </a:lnTo>
                  <a:lnTo>
                    <a:pt x="77" y="1225"/>
                  </a:lnTo>
                  <a:close/>
                  <a:moveTo>
                    <a:pt x="58" y="1225"/>
                  </a:moveTo>
                  <a:lnTo>
                    <a:pt x="58" y="1225"/>
                  </a:lnTo>
                  <a:lnTo>
                    <a:pt x="58" y="1225"/>
                  </a:lnTo>
                  <a:close/>
                  <a:moveTo>
                    <a:pt x="5317" y="1168"/>
                  </a:moveTo>
                  <a:lnTo>
                    <a:pt x="5317" y="1168"/>
                  </a:lnTo>
                  <a:lnTo>
                    <a:pt x="5279" y="1225"/>
                  </a:lnTo>
                  <a:lnTo>
                    <a:pt x="5203" y="1282"/>
                  </a:lnTo>
                  <a:lnTo>
                    <a:pt x="5088" y="1340"/>
                  </a:lnTo>
                  <a:lnTo>
                    <a:pt x="4935" y="1397"/>
                  </a:lnTo>
                  <a:lnTo>
                    <a:pt x="4744" y="1435"/>
                  </a:lnTo>
                  <a:lnTo>
                    <a:pt x="4514" y="1474"/>
                  </a:lnTo>
                  <a:lnTo>
                    <a:pt x="4265" y="1493"/>
                  </a:lnTo>
                  <a:lnTo>
                    <a:pt x="3978" y="1512"/>
                  </a:lnTo>
                  <a:lnTo>
                    <a:pt x="3978" y="1512"/>
                  </a:lnTo>
                  <a:lnTo>
                    <a:pt x="4265" y="1493"/>
                  </a:lnTo>
                  <a:lnTo>
                    <a:pt x="4514" y="1474"/>
                  </a:lnTo>
                  <a:lnTo>
                    <a:pt x="4744" y="1435"/>
                  </a:lnTo>
                  <a:lnTo>
                    <a:pt x="4935" y="1397"/>
                  </a:lnTo>
                  <a:lnTo>
                    <a:pt x="5088" y="1340"/>
                  </a:lnTo>
                  <a:lnTo>
                    <a:pt x="5203" y="1282"/>
                  </a:lnTo>
                  <a:lnTo>
                    <a:pt x="5279" y="1225"/>
                  </a:lnTo>
                  <a:lnTo>
                    <a:pt x="5317" y="1168"/>
                  </a:lnTo>
                  <a:close/>
                  <a:moveTo>
                    <a:pt x="5317" y="1168"/>
                  </a:moveTo>
                  <a:lnTo>
                    <a:pt x="5317" y="1168"/>
                  </a:lnTo>
                  <a:lnTo>
                    <a:pt x="5317" y="1168"/>
                  </a:lnTo>
                  <a:lnTo>
                    <a:pt x="5317" y="1168"/>
                  </a:lnTo>
                  <a:lnTo>
                    <a:pt x="5317" y="1168"/>
                  </a:lnTo>
                  <a:lnTo>
                    <a:pt x="5317" y="1168"/>
                  </a:lnTo>
                  <a:close/>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6"/>
            <p:cNvSpPr/>
            <p:nvPr/>
          </p:nvSpPr>
          <p:spPr>
            <a:xfrm>
              <a:off x="2900225" y="406050"/>
              <a:ext cx="4325" cy="25"/>
            </a:xfrm>
            <a:custGeom>
              <a:avLst/>
              <a:gdLst/>
              <a:ahLst/>
              <a:cxnLst/>
              <a:rect l="l" t="t" r="r" b="b"/>
              <a:pathLst>
                <a:path w="173" h="1" fill="none" extrusionOk="0">
                  <a:moveTo>
                    <a:pt x="173" y="0"/>
                  </a:moveTo>
                  <a:lnTo>
                    <a:pt x="173" y="0"/>
                  </a:lnTo>
                  <a:lnTo>
                    <a:pt x="0" y="0"/>
                  </a:lnTo>
                  <a:lnTo>
                    <a:pt x="0" y="0"/>
                  </a:lnTo>
                  <a:lnTo>
                    <a:pt x="0" y="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6"/>
            <p:cNvSpPr/>
            <p:nvPr/>
          </p:nvSpPr>
          <p:spPr>
            <a:xfrm>
              <a:off x="290500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6"/>
            <p:cNvSpPr/>
            <p:nvPr/>
          </p:nvSpPr>
          <p:spPr>
            <a:xfrm>
              <a:off x="2905475"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6"/>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6"/>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6"/>
            <p:cNvSpPr/>
            <p:nvPr/>
          </p:nvSpPr>
          <p:spPr>
            <a:xfrm>
              <a:off x="2906450"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6"/>
            <p:cNvSpPr/>
            <p:nvPr/>
          </p:nvSpPr>
          <p:spPr>
            <a:xfrm>
              <a:off x="2906925"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6"/>
            <p:cNvSpPr/>
            <p:nvPr/>
          </p:nvSpPr>
          <p:spPr>
            <a:xfrm>
              <a:off x="2900225" y="3859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6"/>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6"/>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6"/>
            <p:cNvSpPr/>
            <p:nvPr/>
          </p:nvSpPr>
          <p:spPr>
            <a:xfrm>
              <a:off x="2802675"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6"/>
            <p:cNvSpPr/>
            <p:nvPr/>
          </p:nvSpPr>
          <p:spPr>
            <a:xfrm>
              <a:off x="2802675" y="378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6"/>
            <p:cNvSpPr/>
            <p:nvPr/>
          </p:nvSpPr>
          <p:spPr>
            <a:xfrm>
              <a:off x="2802200" y="378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6"/>
            <p:cNvSpPr/>
            <p:nvPr/>
          </p:nvSpPr>
          <p:spPr>
            <a:xfrm>
              <a:off x="2900225" y="377350"/>
              <a:ext cx="33500" cy="8625"/>
            </a:xfrm>
            <a:custGeom>
              <a:avLst/>
              <a:gdLst/>
              <a:ahLst/>
              <a:cxnLst/>
              <a:rect l="l" t="t" r="r" b="b"/>
              <a:pathLst>
                <a:path w="1340" h="345" fill="none" extrusionOk="0">
                  <a:moveTo>
                    <a:pt x="1339" y="1"/>
                  </a:moveTo>
                  <a:lnTo>
                    <a:pt x="1339" y="1"/>
                  </a:lnTo>
                  <a:lnTo>
                    <a:pt x="1301" y="58"/>
                  </a:lnTo>
                  <a:lnTo>
                    <a:pt x="1225" y="115"/>
                  </a:lnTo>
                  <a:lnTo>
                    <a:pt x="1110" y="173"/>
                  </a:lnTo>
                  <a:lnTo>
                    <a:pt x="957" y="230"/>
                  </a:lnTo>
                  <a:lnTo>
                    <a:pt x="766" y="268"/>
                  </a:lnTo>
                  <a:lnTo>
                    <a:pt x="536" y="307"/>
                  </a:lnTo>
                  <a:lnTo>
                    <a:pt x="287" y="326"/>
                  </a:lnTo>
                  <a:lnTo>
                    <a:pt x="0" y="345"/>
                  </a:lnTo>
                  <a:lnTo>
                    <a:pt x="0" y="345"/>
                  </a:lnTo>
                  <a:lnTo>
                    <a:pt x="287" y="326"/>
                  </a:lnTo>
                  <a:lnTo>
                    <a:pt x="536" y="307"/>
                  </a:lnTo>
                  <a:lnTo>
                    <a:pt x="766" y="268"/>
                  </a:lnTo>
                  <a:lnTo>
                    <a:pt x="957" y="230"/>
                  </a:lnTo>
                  <a:lnTo>
                    <a:pt x="1110" y="173"/>
                  </a:lnTo>
                  <a:lnTo>
                    <a:pt x="1225" y="115"/>
                  </a:lnTo>
                  <a:lnTo>
                    <a:pt x="1301" y="58"/>
                  </a:lnTo>
                  <a:lnTo>
                    <a:pt x="13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6"/>
            <p:cNvSpPr/>
            <p:nvPr/>
          </p:nvSpPr>
          <p:spPr>
            <a:xfrm>
              <a:off x="2933700" y="3773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6"/>
            <p:cNvSpPr/>
            <p:nvPr/>
          </p:nvSpPr>
          <p:spPr>
            <a:xfrm>
              <a:off x="2800775" y="348175"/>
              <a:ext cx="62650" cy="33500"/>
            </a:xfrm>
            <a:custGeom>
              <a:avLst/>
              <a:gdLst/>
              <a:ahLst/>
              <a:cxnLst/>
              <a:rect l="l" t="t" r="r" b="b"/>
              <a:pathLst>
                <a:path w="2506" h="1340" fill="none" extrusionOk="0">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6"/>
            <p:cNvSpPr/>
            <p:nvPr/>
          </p:nvSpPr>
          <p:spPr>
            <a:xfrm>
              <a:off x="2785000" y="347700"/>
              <a:ext cx="154925" cy="58375"/>
            </a:xfrm>
            <a:custGeom>
              <a:avLst/>
              <a:gdLst/>
              <a:ahLst/>
              <a:cxnLst/>
              <a:rect l="l" t="t" r="r" b="b"/>
              <a:pathLst>
                <a:path w="6197" h="2335" extrusionOk="0">
                  <a:moveTo>
                    <a:pt x="650" y="1"/>
                  </a:moveTo>
                  <a:lnTo>
                    <a:pt x="0" y="574"/>
                  </a:lnTo>
                  <a:lnTo>
                    <a:pt x="115" y="727"/>
                  </a:lnTo>
                  <a:lnTo>
                    <a:pt x="268" y="900"/>
                  </a:lnTo>
                  <a:lnTo>
                    <a:pt x="459" y="1072"/>
                  </a:lnTo>
                  <a:lnTo>
                    <a:pt x="689" y="1244"/>
                  </a:lnTo>
                  <a:lnTo>
                    <a:pt x="708" y="1244"/>
                  </a:lnTo>
                  <a:lnTo>
                    <a:pt x="708" y="1263"/>
                  </a:lnTo>
                  <a:lnTo>
                    <a:pt x="727" y="1263"/>
                  </a:lnTo>
                  <a:lnTo>
                    <a:pt x="746" y="1282"/>
                  </a:lnTo>
                  <a:lnTo>
                    <a:pt x="956" y="1416"/>
                  </a:lnTo>
                  <a:lnTo>
                    <a:pt x="1205" y="1531"/>
                  </a:lnTo>
                  <a:lnTo>
                    <a:pt x="1454" y="1665"/>
                  </a:lnTo>
                  <a:lnTo>
                    <a:pt x="1741" y="1779"/>
                  </a:lnTo>
                  <a:lnTo>
                    <a:pt x="2027" y="1875"/>
                  </a:lnTo>
                  <a:lnTo>
                    <a:pt x="2333" y="1990"/>
                  </a:lnTo>
                  <a:lnTo>
                    <a:pt x="2639" y="2066"/>
                  </a:lnTo>
                  <a:lnTo>
                    <a:pt x="2945" y="2143"/>
                  </a:lnTo>
                  <a:lnTo>
                    <a:pt x="3366" y="2219"/>
                  </a:lnTo>
                  <a:lnTo>
                    <a:pt x="3787" y="2277"/>
                  </a:lnTo>
                  <a:lnTo>
                    <a:pt x="4208" y="2315"/>
                  </a:lnTo>
                  <a:lnTo>
                    <a:pt x="4609" y="2334"/>
                  </a:lnTo>
                  <a:lnTo>
                    <a:pt x="4877" y="2334"/>
                  </a:lnTo>
                  <a:lnTo>
                    <a:pt x="5260" y="2296"/>
                  </a:lnTo>
                  <a:lnTo>
                    <a:pt x="5604" y="2238"/>
                  </a:lnTo>
                  <a:lnTo>
                    <a:pt x="5929" y="2143"/>
                  </a:lnTo>
                  <a:lnTo>
                    <a:pt x="6082" y="2085"/>
                  </a:lnTo>
                  <a:lnTo>
                    <a:pt x="6197" y="2009"/>
                  </a:lnTo>
                  <a:lnTo>
                    <a:pt x="5948" y="1187"/>
                  </a:lnTo>
                  <a:lnTo>
                    <a:pt x="5910" y="1244"/>
                  </a:lnTo>
                  <a:lnTo>
                    <a:pt x="5834" y="1301"/>
                  </a:lnTo>
                  <a:lnTo>
                    <a:pt x="5719" y="1359"/>
                  </a:lnTo>
                  <a:lnTo>
                    <a:pt x="5566" y="1416"/>
                  </a:lnTo>
                  <a:lnTo>
                    <a:pt x="5375" y="1454"/>
                  </a:lnTo>
                  <a:lnTo>
                    <a:pt x="5145" y="1493"/>
                  </a:lnTo>
                  <a:lnTo>
                    <a:pt x="4896" y="1512"/>
                  </a:lnTo>
                  <a:lnTo>
                    <a:pt x="4609" y="1531"/>
                  </a:lnTo>
                  <a:lnTo>
                    <a:pt x="4284" y="1512"/>
                  </a:lnTo>
                  <a:lnTo>
                    <a:pt x="3921" y="1493"/>
                  </a:lnTo>
                  <a:lnTo>
                    <a:pt x="3538" y="1435"/>
                  </a:lnTo>
                  <a:lnTo>
                    <a:pt x="3137" y="1359"/>
                  </a:lnTo>
                  <a:lnTo>
                    <a:pt x="2582" y="1206"/>
                  </a:lnTo>
                  <a:lnTo>
                    <a:pt x="2047" y="1033"/>
                  </a:lnTo>
                  <a:lnTo>
                    <a:pt x="1817" y="938"/>
                  </a:lnTo>
                  <a:lnTo>
                    <a:pt x="1587" y="823"/>
                  </a:lnTo>
                  <a:lnTo>
                    <a:pt x="1377" y="708"/>
                  </a:lnTo>
                  <a:lnTo>
                    <a:pt x="1186" y="594"/>
                  </a:lnTo>
                  <a:lnTo>
                    <a:pt x="918" y="402"/>
                  </a:lnTo>
                  <a:lnTo>
                    <a:pt x="746" y="230"/>
                  </a:lnTo>
                  <a:lnTo>
                    <a:pt x="669" y="115"/>
                  </a:lnTo>
                  <a:lnTo>
                    <a:pt x="631" y="20"/>
                  </a:lnTo>
                  <a:lnTo>
                    <a:pt x="650"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6"/>
            <p:cNvSpPr/>
            <p:nvPr/>
          </p:nvSpPr>
          <p:spPr>
            <a:xfrm>
              <a:off x="2785000" y="347700"/>
              <a:ext cx="154925" cy="58375"/>
            </a:xfrm>
            <a:custGeom>
              <a:avLst/>
              <a:gdLst/>
              <a:ahLst/>
              <a:cxnLst/>
              <a:rect l="l" t="t" r="r" b="b"/>
              <a:pathLst>
                <a:path w="6197" h="2335" fill="none" extrusionOk="0">
                  <a:moveTo>
                    <a:pt x="650" y="1"/>
                  </a:moveTo>
                  <a:lnTo>
                    <a:pt x="0" y="574"/>
                  </a:lnTo>
                  <a:lnTo>
                    <a:pt x="0" y="574"/>
                  </a:lnTo>
                  <a:lnTo>
                    <a:pt x="115" y="727"/>
                  </a:lnTo>
                  <a:lnTo>
                    <a:pt x="268" y="900"/>
                  </a:lnTo>
                  <a:lnTo>
                    <a:pt x="459" y="1072"/>
                  </a:lnTo>
                  <a:lnTo>
                    <a:pt x="689" y="1244"/>
                  </a:lnTo>
                  <a:lnTo>
                    <a:pt x="689" y="1244"/>
                  </a:lnTo>
                  <a:lnTo>
                    <a:pt x="689" y="1244"/>
                  </a:lnTo>
                  <a:lnTo>
                    <a:pt x="708" y="1244"/>
                  </a:lnTo>
                  <a:lnTo>
                    <a:pt x="708" y="1244"/>
                  </a:lnTo>
                  <a:lnTo>
                    <a:pt x="708" y="1244"/>
                  </a:lnTo>
                  <a:lnTo>
                    <a:pt x="708" y="1244"/>
                  </a:lnTo>
                  <a:lnTo>
                    <a:pt x="708" y="1263"/>
                  </a:lnTo>
                  <a:lnTo>
                    <a:pt x="708" y="1263"/>
                  </a:lnTo>
                  <a:lnTo>
                    <a:pt x="708" y="1263"/>
                  </a:lnTo>
                  <a:lnTo>
                    <a:pt x="708" y="1263"/>
                  </a:lnTo>
                  <a:lnTo>
                    <a:pt x="727" y="1263"/>
                  </a:lnTo>
                  <a:lnTo>
                    <a:pt x="727" y="1263"/>
                  </a:lnTo>
                  <a:lnTo>
                    <a:pt x="727" y="1263"/>
                  </a:lnTo>
                  <a:lnTo>
                    <a:pt x="727" y="1263"/>
                  </a:lnTo>
                  <a:lnTo>
                    <a:pt x="727" y="1263"/>
                  </a:lnTo>
                  <a:lnTo>
                    <a:pt x="727" y="1263"/>
                  </a:lnTo>
                  <a:lnTo>
                    <a:pt x="727" y="1263"/>
                  </a:lnTo>
                  <a:lnTo>
                    <a:pt x="727" y="1263"/>
                  </a:lnTo>
                  <a:lnTo>
                    <a:pt x="746" y="1282"/>
                  </a:lnTo>
                  <a:lnTo>
                    <a:pt x="746" y="1282"/>
                  </a:lnTo>
                  <a:lnTo>
                    <a:pt x="956" y="1416"/>
                  </a:lnTo>
                  <a:lnTo>
                    <a:pt x="1205" y="1531"/>
                  </a:lnTo>
                  <a:lnTo>
                    <a:pt x="1454" y="1665"/>
                  </a:lnTo>
                  <a:lnTo>
                    <a:pt x="1741" y="1779"/>
                  </a:lnTo>
                  <a:lnTo>
                    <a:pt x="2027" y="1875"/>
                  </a:lnTo>
                  <a:lnTo>
                    <a:pt x="2333" y="1990"/>
                  </a:lnTo>
                  <a:lnTo>
                    <a:pt x="2639" y="2066"/>
                  </a:lnTo>
                  <a:lnTo>
                    <a:pt x="2945" y="2143"/>
                  </a:lnTo>
                  <a:lnTo>
                    <a:pt x="2945" y="2143"/>
                  </a:lnTo>
                  <a:lnTo>
                    <a:pt x="3366" y="2219"/>
                  </a:lnTo>
                  <a:lnTo>
                    <a:pt x="3787" y="2277"/>
                  </a:lnTo>
                  <a:lnTo>
                    <a:pt x="4208" y="2315"/>
                  </a:lnTo>
                  <a:lnTo>
                    <a:pt x="4609" y="2334"/>
                  </a:lnTo>
                  <a:lnTo>
                    <a:pt x="4609" y="2334"/>
                  </a:lnTo>
                  <a:lnTo>
                    <a:pt x="4782" y="2334"/>
                  </a:lnTo>
                  <a:lnTo>
                    <a:pt x="4782" y="2334"/>
                  </a:lnTo>
                  <a:lnTo>
                    <a:pt x="4801" y="2334"/>
                  </a:lnTo>
                  <a:lnTo>
                    <a:pt x="4801" y="2334"/>
                  </a:lnTo>
                  <a:lnTo>
                    <a:pt x="4801" y="2334"/>
                  </a:lnTo>
                  <a:lnTo>
                    <a:pt x="4801" y="2334"/>
                  </a:lnTo>
                  <a:lnTo>
                    <a:pt x="4801" y="2334"/>
                  </a:lnTo>
                  <a:lnTo>
                    <a:pt x="4801" y="2334"/>
                  </a:lnTo>
                  <a:lnTo>
                    <a:pt x="4820" y="2334"/>
                  </a:lnTo>
                  <a:lnTo>
                    <a:pt x="4820" y="2334"/>
                  </a:lnTo>
                  <a:lnTo>
                    <a:pt x="4820" y="2334"/>
                  </a:lnTo>
                  <a:lnTo>
                    <a:pt x="4820" y="2334"/>
                  </a:lnTo>
                  <a:lnTo>
                    <a:pt x="4839" y="2334"/>
                  </a:lnTo>
                  <a:lnTo>
                    <a:pt x="4839" y="2334"/>
                  </a:lnTo>
                  <a:lnTo>
                    <a:pt x="4839" y="2334"/>
                  </a:lnTo>
                  <a:lnTo>
                    <a:pt x="4839" y="2334"/>
                  </a:lnTo>
                  <a:lnTo>
                    <a:pt x="4839" y="2334"/>
                  </a:lnTo>
                  <a:lnTo>
                    <a:pt x="4839" y="2334"/>
                  </a:lnTo>
                  <a:lnTo>
                    <a:pt x="4839" y="2334"/>
                  </a:lnTo>
                  <a:lnTo>
                    <a:pt x="4839" y="2334"/>
                  </a:lnTo>
                  <a:lnTo>
                    <a:pt x="4858" y="2334"/>
                  </a:lnTo>
                  <a:lnTo>
                    <a:pt x="4858" y="2334"/>
                  </a:lnTo>
                  <a:lnTo>
                    <a:pt x="4858" y="2334"/>
                  </a:lnTo>
                  <a:lnTo>
                    <a:pt x="4858" y="2334"/>
                  </a:lnTo>
                  <a:lnTo>
                    <a:pt x="4877" y="2334"/>
                  </a:lnTo>
                  <a:lnTo>
                    <a:pt x="4877" y="2334"/>
                  </a:lnTo>
                  <a:lnTo>
                    <a:pt x="4877" y="2334"/>
                  </a:lnTo>
                  <a:lnTo>
                    <a:pt x="4877" y="2334"/>
                  </a:lnTo>
                  <a:lnTo>
                    <a:pt x="5260" y="2296"/>
                  </a:lnTo>
                  <a:lnTo>
                    <a:pt x="5604" y="2238"/>
                  </a:lnTo>
                  <a:lnTo>
                    <a:pt x="5929" y="2143"/>
                  </a:lnTo>
                  <a:lnTo>
                    <a:pt x="6082" y="2085"/>
                  </a:lnTo>
                  <a:lnTo>
                    <a:pt x="6197" y="2009"/>
                  </a:lnTo>
                  <a:lnTo>
                    <a:pt x="5948" y="1187"/>
                  </a:lnTo>
                  <a:lnTo>
                    <a:pt x="5948" y="1187"/>
                  </a:lnTo>
                  <a:lnTo>
                    <a:pt x="5948" y="1187"/>
                  </a:lnTo>
                  <a:lnTo>
                    <a:pt x="5948" y="1187"/>
                  </a:lnTo>
                  <a:lnTo>
                    <a:pt x="5948" y="1187"/>
                  </a:lnTo>
                  <a:lnTo>
                    <a:pt x="5948" y="1187"/>
                  </a:lnTo>
                  <a:lnTo>
                    <a:pt x="5948" y="1187"/>
                  </a:lnTo>
                  <a:lnTo>
                    <a:pt x="5910" y="1244"/>
                  </a:lnTo>
                  <a:lnTo>
                    <a:pt x="5834" y="1301"/>
                  </a:lnTo>
                  <a:lnTo>
                    <a:pt x="5719" y="1359"/>
                  </a:lnTo>
                  <a:lnTo>
                    <a:pt x="5566" y="1416"/>
                  </a:lnTo>
                  <a:lnTo>
                    <a:pt x="5375" y="1454"/>
                  </a:lnTo>
                  <a:lnTo>
                    <a:pt x="5145" y="1493"/>
                  </a:lnTo>
                  <a:lnTo>
                    <a:pt x="4896" y="1512"/>
                  </a:lnTo>
                  <a:lnTo>
                    <a:pt x="4609" y="1531"/>
                  </a:lnTo>
                  <a:lnTo>
                    <a:pt x="4609" y="1531"/>
                  </a:lnTo>
                  <a:lnTo>
                    <a:pt x="4609" y="1531"/>
                  </a:lnTo>
                  <a:lnTo>
                    <a:pt x="4609" y="1531"/>
                  </a:lnTo>
                  <a:lnTo>
                    <a:pt x="4609" y="1531"/>
                  </a:lnTo>
                  <a:lnTo>
                    <a:pt x="4609" y="1531"/>
                  </a:lnTo>
                  <a:lnTo>
                    <a:pt x="4609" y="1531"/>
                  </a:lnTo>
                  <a:lnTo>
                    <a:pt x="4609" y="1531"/>
                  </a:lnTo>
                  <a:lnTo>
                    <a:pt x="4284" y="1512"/>
                  </a:lnTo>
                  <a:lnTo>
                    <a:pt x="3921" y="1493"/>
                  </a:lnTo>
                  <a:lnTo>
                    <a:pt x="3538" y="1435"/>
                  </a:lnTo>
                  <a:lnTo>
                    <a:pt x="3137" y="1359"/>
                  </a:lnTo>
                  <a:lnTo>
                    <a:pt x="3137" y="1359"/>
                  </a:lnTo>
                  <a:lnTo>
                    <a:pt x="3137" y="1359"/>
                  </a:lnTo>
                  <a:lnTo>
                    <a:pt x="2582" y="1206"/>
                  </a:lnTo>
                  <a:lnTo>
                    <a:pt x="2047" y="1033"/>
                  </a:lnTo>
                  <a:lnTo>
                    <a:pt x="1817" y="938"/>
                  </a:lnTo>
                  <a:lnTo>
                    <a:pt x="1587" y="823"/>
                  </a:lnTo>
                  <a:lnTo>
                    <a:pt x="1377" y="708"/>
                  </a:lnTo>
                  <a:lnTo>
                    <a:pt x="1186" y="594"/>
                  </a:lnTo>
                  <a:lnTo>
                    <a:pt x="1186" y="594"/>
                  </a:lnTo>
                  <a:lnTo>
                    <a:pt x="918" y="402"/>
                  </a:lnTo>
                  <a:lnTo>
                    <a:pt x="746" y="230"/>
                  </a:lnTo>
                  <a:lnTo>
                    <a:pt x="669" y="115"/>
                  </a:lnTo>
                  <a:lnTo>
                    <a:pt x="631" y="20"/>
                  </a:lnTo>
                  <a:lnTo>
                    <a:pt x="631" y="20"/>
                  </a:lnTo>
                  <a:lnTo>
                    <a:pt x="6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6"/>
            <p:cNvSpPr/>
            <p:nvPr/>
          </p:nvSpPr>
          <p:spPr>
            <a:xfrm>
              <a:off x="2836625" y="339100"/>
              <a:ext cx="31575" cy="3850"/>
            </a:xfrm>
            <a:custGeom>
              <a:avLst/>
              <a:gdLst/>
              <a:ahLst/>
              <a:cxnLst/>
              <a:rect l="l" t="t" r="r" b="b"/>
              <a:pathLst>
                <a:path w="1263" h="154"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6"/>
            <p:cNvSpPr/>
            <p:nvPr/>
          </p:nvSpPr>
          <p:spPr>
            <a:xfrm>
              <a:off x="2836625" y="339100"/>
              <a:ext cx="31575" cy="3850"/>
            </a:xfrm>
            <a:custGeom>
              <a:avLst/>
              <a:gdLst/>
              <a:ahLst/>
              <a:cxnLst/>
              <a:rect l="l" t="t" r="r" b="b"/>
              <a:pathLst>
                <a:path w="1263" h="154" fill="none"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6"/>
            <p:cNvSpPr/>
            <p:nvPr/>
          </p:nvSpPr>
          <p:spPr>
            <a:xfrm>
              <a:off x="2831850" y="319025"/>
              <a:ext cx="36350" cy="23925"/>
            </a:xfrm>
            <a:custGeom>
              <a:avLst/>
              <a:gdLst/>
              <a:ahLst/>
              <a:cxnLst/>
              <a:rect l="l" t="t" r="r" b="b"/>
              <a:pathLst>
                <a:path w="1454" h="957" extrusionOk="0">
                  <a:moveTo>
                    <a:pt x="0" y="0"/>
                  </a:moveTo>
                  <a:lnTo>
                    <a:pt x="192" y="803"/>
                  </a:lnTo>
                  <a:lnTo>
                    <a:pt x="459" y="823"/>
                  </a:lnTo>
                  <a:lnTo>
                    <a:pt x="785" y="842"/>
                  </a:lnTo>
                  <a:lnTo>
                    <a:pt x="1110" y="899"/>
                  </a:lnTo>
                  <a:lnTo>
                    <a:pt x="1454" y="956"/>
                  </a:lnTo>
                  <a:lnTo>
                    <a:pt x="1397" y="115"/>
                  </a:lnTo>
                  <a:lnTo>
                    <a:pt x="1071" y="77"/>
                  </a:lnTo>
                  <a:lnTo>
                    <a:pt x="746" y="38"/>
                  </a:lnTo>
                  <a:lnTo>
                    <a:pt x="421" y="19"/>
                  </a:lnTo>
                  <a:lnTo>
                    <a:pt x="11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6"/>
            <p:cNvSpPr/>
            <p:nvPr/>
          </p:nvSpPr>
          <p:spPr>
            <a:xfrm>
              <a:off x="2831850" y="319025"/>
              <a:ext cx="36350" cy="23925"/>
            </a:xfrm>
            <a:custGeom>
              <a:avLst/>
              <a:gdLst/>
              <a:ahLst/>
              <a:cxnLst/>
              <a:rect l="l" t="t" r="r" b="b"/>
              <a:pathLst>
                <a:path w="1454" h="957" fill="none" extrusionOk="0">
                  <a:moveTo>
                    <a:pt x="115" y="0"/>
                  </a:moveTo>
                  <a:lnTo>
                    <a:pt x="115" y="0"/>
                  </a:lnTo>
                  <a:lnTo>
                    <a:pt x="0" y="0"/>
                  </a:lnTo>
                  <a:lnTo>
                    <a:pt x="0" y="0"/>
                  </a:lnTo>
                  <a:lnTo>
                    <a:pt x="192" y="803"/>
                  </a:lnTo>
                  <a:lnTo>
                    <a:pt x="192" y="803"/>
                  </a:lnTo>
                  <a:lnTo>
                    <a:pt x="459" y="823"/>
                  </a:lnTo>
                  <a:lnTo>
                    <a:pt x="785" y="842"/>
                  </a:lnTo>
                  <a:lnTo>
                    <a:pt x="1110" y="899"/>
                  </a:lnTo>
                  <a:lnTo>
                    <a:pt x="1454" y="956"/>
                  </a:lnTo>
                  <a:lnTo>
                    <a:pt x="1454" y="956"/>
                  </a:lnTo>
                  <a:lnTo>
                    <a:pt x="1397" y="115"/>
                  </a:lnTo>
                  <a:lnTo>
                    <a:pt x="1397" y="115"/>
                  </a:lnTo>
                  <a:lnTo>
                    <a:pt x="1071" y="77"/>
                  </a:lnTo>
                  <a:lnTo>
                    <a:pt x="746" y="38"/>
                  </a:lnTo>
                  <a:lnTo>
                    <a:pt x="421" y="19"/>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6"/>
            <p:cNvSpPr/>
            <p:nvPr/>
          </p:nvSpPr>
          <p:spPr>
            <a:xfrm>
              <a:off x="2893525" y="349625"/>
              <a:ext cx="18675" cy="8150"/>
            </a:xfrm>
            <a:custGeom>
              <a:avLst/>
              <a:gdLst/>
              <a:ahLst/>
              <a:cxnLst/>
              <a:rect l="l" t="t" r="r" b="b"/>
              <a:pathLst>
                <a:path w="747" h="326"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6"/>
            <p:cNvSpPr/>
            <p:nvPr/>
          </p:nvSpPr>
          <p:spPr>
            <a:xfrm>
              <a:off x="2893525" y="349625"/>
              <a:ext cx="18675" cy="8150"/>
            </a:xfrm>
            <a:custGeom>
              <a:avLst/>
              <a:gdLst/>
              <a:ahLst/>
              <a:cxnLst/>
              <a:rect l="l" t="t" r="r" b="b"/>
              <a:pathLst>
                <a:path w="747" h="326" fill="none"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6"/>
            <p:cNvSpPr/>
            <p:nvPr/>
          </p:nvSpPr>
          <p:spPr>
            <a:xfrm>
              <a:off x="2893525" y="331925"/>
              <a:ext cx="28250" cy="25850"/>
            </a:xfrm>
            <a:custGeom>
              <a:avLst/>
              <a:gdLst/>
              <a:ahLst/>
              <a:cxnLst/>
              <a:rect l="l" t="t" r="r" b="b"/>
              <a:pathLst>
                <a:path w="1130" h="1034" extrusionOk="0">
                  <a:moveTo>
                    <a:pt x="383" y="0"/>
                  </a:moveTo>
                  <a:lnTo>
                    <a:pt x="1" y="708"/>
                  </a:lnTo>
                  <a:lnTo>
                    <a:pt x="383" y="861"/>
                  </a:lnTo>
                  <a:lnTo>
                    <a:pt x="747" y="1033"/>
                  </a:lnTo>
                  <a:lnTo>
                    <a:pt x="1129" y="326"/>
                  </a:lnTo>
                  <a:lnTo>
                    <a:pt x="766" y="153"/>
                  </a:lnTo>
                  <a:lnTo>
                    <a:pt x="38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6"/>
            <p:cNvSpPr/>
            <p:nvPr/>
          </p:nvSpPr>
          <p:spPr>
            <a:xfrm>
              <a:off x="2893525" y="331925"/>
              <a:ext cx="28250" cy="25850"/>
            </a:xfrm>
            <a:custGeom>
              <a:avLst/>
              <a:gdLst/>
              <a:ahLst/>
              <a:cxnLst/>
              <a:rect l="l" t="t" r="r" b="b"/>
              <a:pathLst>
                <a:path w="1130" h="1034" fill="none" extrusionOk="0">
                  <a:moveTo>
                    <a:pt x="383" y="0"/>
                  </a:moveTo>
                  <a:lnTo>
                    <a:pt x="383" y="0"/>
                  </a:lnTo>
                  <a:lnTo>
                    <a:pt x="1" y="708"/>
                  </a:lnTo>
                  <a:lnTo>
                    <a:pt x="1" y="708"/>
                  </a:lnTo>
                  <a:lnTo>
                    <a:pt x="383" y="861"/>
                  </a:lnTo>
                  <a:lnTo>
                    <a:pt x="747" y="1033"/>
                  </a:lnTo>
                  <a:lnTo>
                    <a:pt x="747" y="1033"/>
                  </a:lnTo>
                  <a:lnTo>
                    <a:pt x="1129" y="326"/>
                  </a:lnTo>
                  <a:lnTo>
                    <a:pt x="1129" y="326"/>
                  </a:lnTo>
                  <a:lnTo>
                    <a:pt x="766"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36"/>
          <p:cNvGrpSpPr/>
          <p:nvPr/>
        </p:nvGrpSpPr>
        <p:grpSpPr>
          <a:xfrm>
            <a:off x="1463516" y="994263"/>
            <a:ext cx="493789" cy="211983"/>
            <a:chOff x="1540100" y="731975"/>
            <a:chExt cx="574775" cy="246750"/>
          </a:xfrm>
        </p:grpSpPr>
        <p:sp>
          <p:nvSpPr>
            <p:cNvPr id="2143" name="Google Shape;2143;p36"/>
            <p:cNvSpPr/>
            <p:nvPr/>
          </p:nvSpPr>
          <p:spPr>
            <a:xfrm>
              <a:off x="1540100" y="810400"/>
              <a:ext cx="116700" cy="146825"/>
            </a:xfrm>
            <a:custGeom>
              <a:avLst/>
              <a:gdLst/>
              <a:ahLst/>
              <a:cxnLst/>
              <a:rect l="l" t="t" r="r" b="b"/>
              <a:pathLst>
                <a:path w="4668" h="5873" extrusionOk="0">
                  <a:moveTo>
                    <a:pt x="1703" y="0"/>
                  </a:moveTo>
                  <a:lnTo>
                    <a:pt x="1435" y="19"/>
                  </a:lnTo>
                  <a:lnTo>
                    <a:pt x="1186" y="77"/>
                  </a:lnTo>
                  <a:lnTo>
                    <a:pt x="938" y="153"/>
                  </a:lnTo>
                  <a:lnTo>
                    <a:pt x="727" y="287"/>
                  </a:lnTo>
                  <a:lnTo>
                    <a:pt x="517" y="440"/>
                  </a:lnTo>
                  <a:lnTo>
                    <a:pt x="345" y="651"/>
                  </a:lnTo>
                  <a:lnTo>
                    <a:pt x="249" y="765"/>
                  </a:lnTo>
                  <a:lnTo>
                    <a:pt x="173" y="880"/>
                  </a:lnTo>
                  <a:lnTo>
                    <a:pt x="115" y="1014"/>
                  </a:lnTo>
                  <a:lnTo>
                    <a:pt x="77" y="1167"/>
                  </a:lnTo>
                  <a:lnTo>
                    <a:pt x="39" y="1301"/>
                  </a:lnTo>
                  <a:lnTo>
                    <a:pt x="20" y="1435"/>
                  </a:lnTo>
                  <a:lnTo>
                    <a:pt x="0" y="1588"/>
                  </a:lnTo>
                  <a:lnTo>
                    <a:pt x="0" y="1741"/>
                  </a:lnTo>
                  <a:lnTo>
                    <a:pt x="20" y="1875"/>
                  </a:lnTo>
                  <a:lnTo>
                    <a:pt x="39" y="2028"/>
                  </a:lnTo>
                  <a:lnTo>
                    <a:pt x="77" y="2162"/>
                  </a:lnTo>
                  <a:lnTo>
                    <a:pt x="134" y="2296"/>
                  </a:lnTo>
                  <a:lnTo>
                    <a:pt x="192" y="2429"/>
                  </a:lnTo>
                  <a:lnTo>
                    <a:pt x="268" y="2563"/>
                  </a:lnTo>
                  <a:lnTo>
                    <a:pt x="345" y="2678"/>
                  </a:lnTo>
                  <a:lnTo>
                    <a:pt x="440" y="2793"/>
                  </a:lnTo>
                  <a:lnTo>
                    <a:pt x="536" y="2869"/>
                  </a:lnTo>
                  <a:lnTo>
                    <a:pt x="632" y="2927"/>
                  </a:lnTo>
                  <a:lnTo>
                    <a:pt x="727" y="2965"/>
                  </a:lnTo>
                  <a:lnTo>
                    <a:pt x="823" y="3003"/>
                  </a:lnTo>
                  <a:lnTo>
                    <a:pt x="938" y="3003"/>
                  </a:lnTo>
                  <a:lnTo>
                    <a:pt x="1033" y="2984"/>
                  </a:lnTo>
                  <a:lnTo>
                    <a:pt x="1129" y="2946"/>
                  </a:lnTo>
                  <a:lnTo>
                    <a:pt x="1225" y="2888"/>
                  </a:lnTo>
                  <a:lnTo>
                    <a:pt x="1301" y="2812"/>
                  </a:lnTo>
                  <a:lnTo>
                    <a:pt x="1378" y="2697"/>
                  </a:lnTo>
                  <a:lnTo>
                    <a:pt x="1416" y="2582"/>
                  </a:lnTo>
                  <a:lnTo>
                    <a:pt x="1454" y="2468"/>
                  </a:lnTo>
                  <a:lnTo>
                    <a:pt x="1454" y="2353"/>
                  </a:lnTo>
                  <a:lnTo>
                    <a:pt x="1416" y="2257"/>
                  </a:lnTo>
                  <a:lnTo>
                    <a:pt x="1378" y="2162"/>
                  </a:lnTo>
                  <a:lnTo>
                    <a:pt x="1320" y="2085"/>
                  </a:lnTo>
                  <a:lnTo>
                    <a:pt x="1244" y="1970"/>
                  </a:lnTo>
                  <a:lnTo>
                    <a:pt x="1167" y="1856"/>
                  </a:lnTo>
                  <a:lnTo>
                    <a:pt x="1148" y="1741"/>
                  </a:lnTo>
                  <a:lnTo>
                    <a:pt x="1129" y="1607"/>
                  </a:lnTo>
                  <a:lnTo>
                    <a:pt x="1148" y="1511"/>
                  </a:lnTo>
                  <a:lnTo>
                    <a:pt x="1167" y="1416"/>
                  </a:lnTo>
                  <a:lnTo>
                    <a:pt x="1225" y="1339"/>
                  </a:lnTo>
                  <a:lnTo>
                    <a:pt x="1282" y="1263"/>
                  </a:lnTo>
                  <a:lnTo>
                    <a:pt x="1378" y="1205"/>
                  </a:lnTo>
                  <a:lnTo>
                    <a:pt x="1473" y="1167"/>
                  </a:lnTo>
                  <a:lnTo>
                    <a:pt x="1569" y="1129"/>
                  </a:lnTo>
                  <a:lnTo>
                    <a:pt x="1779" y="1129"/>
                  </a:lnTo>
                  <a:lnTo>
                    <a:pt x="1875" y="1167"/>
                  </a:lnTo>
                  <a:lnTo>
                    <a:pt x="1990" y="1224"/>
                  </a:lnTo>
                  <a:lnTo>
                    <a:pt x="2085" y="1301"/>
                  </a:lnTo>
                  <a:lnTo>
                    <a:pt x="2200" y="1416"/>
                  </a:lnTo>
                  <a:lnTo>
                    <a:pt x="2276" y="1569"/>
                  </a:lnTo>
                  <a:lnTo>
                    <a:pt x="2353" y="1722"/>
                  </a:lnTo>
                  <a:lnTo>
                    <a:pt x="2410" y="1875"/>
                  </a:lnTo>
                  <a:lnTo>
                    <a:pt x="2468" y="2047"/>
                  </a:lnTo>
                  <a:lnTo>
                    <a:pt x="2487" y="2219"/>
                  </a:lnTo>
                  <a:lnTo>
                    <a:pt x="2525" y="2544"/>
                  </a:lnTo>
                  <a:lnTo>
                    <a:pt x="2563" y="3022"/>
                  </a:lnTo>
                  <a:lnTo>
                    <a:pt x="2583" y="3348"/>
                  </a:lnTo>
                  <a:lnTo>
                    <a:pt x="2602" y="3673"/>
                  </a:lnTo>
                  <a:lnTo>
                    <a:pt x="2659" y="4017"/>
                  </a:lnTo>
                  <a:lnTo>
                    <a:pt x="2736" y="4342"/>
                  </a:lnTo>
                  <a:lnTo>
                    <a:pt x="2812" y="4591"/>
                  </a:lnTo>
                  <a:lnTo>
                    <a:pt x="2908" y="4820"/>
                  </a:lnTo>
                  <a:lnTo>
                    <a:pt x="3022" y="5031"/>
                  </a:lnTo>
                  <a:lnTo>
                    <a:pt x="3175" y="5222"/>
                  </a:lnTo>
                  <a:lnTo>
                    <a:pt x="3328" y="5413"/>
                  </a:lnTo>
                  <a:lnTo>
                    <a:pt x="3501" y="5566"/>
                  </a:lnTo>
                  <a:lnTo>
                    <a:pt x="3673" y="5700"/>
                  </a:lnTo>
                  <a:lnTo>
                    <a:pt x="3883" y="5815"/>
                  </a:lnTo>
                  <a:lnTo>
                    <a:pt x="3979" y="5834"/>
                  </a:lnTo>
                  <a:lnTo>
                    <a:pt x="4055" y="5853"/>
                  </a:lnTo>
                  <a:lnTo>
                    <a:pt x="4151" y="5872"/>
                  </a:lnTo>
                  <a:lnTo>
                    <a:pt x="4227" y="5853"/>
                  </a:lnTo>
                  <a:lnTo>
                    <a:pt x="4304" y="5834"/>
                  </a:lnTo>
                  <a:lnTo>
                    <a:pt x="4380" y="5796"/>
                  </a:lnTo>
                  <a:lnTo>
                    <a:pt x="4457" y="5738"/>
                  </a:lnTo>
                  <a:lnTo>
                    <a:pt x="4514" y="5681"/>
                  </a:lnTo>
                  <a:lnTo>
                    <a:pt x="4591" y="5547"/>
                  </a:lnTo>
                  <a:lnTo>
                    <a:pt x="4629" y="5451"/>
                  </a:lnTo>
                  <a:lnTo>
                    <a:pt x="4648" y="5337"/>
                  </a:lnTo>
                  <a:lnTo>
                    <a:pt x="4667" y="5241"/>
                  </a:lnTo>
                  <a:lnTo>
                    <a:pt x="4648" y="5126"/>
                  </a:lnTo>
                  <a:lnTo>
                    <a:pt x="4610" y="5031"/>
                  </a:lnTo>
                  <a:lnTo>
                    <a:pt x="4533" y="4935"/>
                  </a:lnTo>
                  <a:lnTo>
                    <a:pt x="4457" y="4839"/>
                  </a:lnTo>
                  <a:lnTo>
                    <a:pt x="4342" y="4782"/>
                  </a:lnTo>
                  <a:lnTo>
                    <a:pt x="4189" y="4686"/>
                  </a:lnTo>
                  <a:lnTo>
                    <a:pt x="4074" y="4572"/>
                  </a:lnTo>
                  <a:lnTo>
                    <a:pt x="3979" y="4438"/>
                  </a:lnTo>
                  <a:lnTo>
                    <a:pt x="3902" y="4285"/>
                  </a:lnTo>
                  <a:lnTo>
                    <a:pt x="3845" y="4113"/>
                  </a:lnTo>
                  <a:lnTo>
                    <a:pt x="3787" y="3960"/>
                  </a:lnTo>
                  <a:lnTo>
                    <a:pt x="3730" y="3634"/>
                  </a:lnTo>
                  <a:lnTo>
                    <a:pt x="3692" y="3271"/>
                  </a:lnTo>
                  <a:lnTo>
                    <a:pt x="3673" y="2888"/>
                  </a:lnTo>
                  <a:lnTo>
                    <a:pt x="3654" y="2544"/>
                  </a:lnTo>
                  <a:lnTo>
                    <a:pt x="3634" y="2200"/>
                  </a:lnTo>
                  <a:lnTo>
                    <a:pt x="3577" y="1837"/>
                  </a:lnTo>
                  <a:lnTo>
                    <a:pt x="3481" y="1492"/>
                  </a:lnTo>
                  <a:lnTo>
                    <a:pt x="3386" y="1244"/>
                  </a:lnTo>
                  <a:lnTo>
                    <a:pt x="3271" y="1014"/>
                  </a:lnTo>
                  <a:lnTo>
                    <a:pt x="3137" y="804"/>
                  </a:lnTo>
                  <a:lnTo>
                    <a:pt x="2965" y="593"/>
                  </a:lnTo>
                  <a:lnTo>
                    <a:pt x="2812" y="440"/>
                  </a:lnTo>
                  <a:lnTo>
                    <a:pt x="2621" y="287"/>
                  </a:lnTo>
                  <a:lnTo>
                    <a:pt x="2410" y="173"/>
                  </a:lnTo>
                  <a:lnTo>
                    <a:pt x="2200" y="77"/>
                  </a:lnTo>
                  <a:lnTo>
                    <a:pt x="1951" y="19"/>
                  </a:lnTo>
                  <a:lnTo>
                    <a:pt x="1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6"/>
            <p:cNvSpPr/>
            <p:nvPr/>
          </p:nvSpPr>
          <p:spPr>
            <a:xfrm>
              <a:off x="1660600" y="947150"/>
              <a:ext cx="32525" cy="31575"/>
            </a:xfrm>
            <a:custGeom>
              <a:avLst/>
              <a:gdLst/>
              <a:ahLst/>
              <a:cxnLst/>
              <a:rect l="l" t="t" r="r" b="b"/>
              <a:pathLst>
                <a:path w="1301" h="1263" extrusionOk="0">
                  <a:moveTo>
                    <a:pt x="536" y="1"/>
                  </a:moveTo>
                  <a:lnTo>
                    <a:pt x="421" y="20"/>
                  </a:lnTo>
                  <a:lnTo>
                    <a:pt x="325" y="58"/>
                  </a:lnTo>
                  <a:lnTo>
                    <a:pt x="230" y="115"/>
                  </a:lnTo>
                  <a:lnTo>
                    <a:pt x="153" y="192"/>
                  </a:lnTo>
                  <a:lnTo>
                    <a:pt x="77" y="307"/>
                  </a:lnTo>
                  <a:lnTo>
                    <a:pt x="39" y="440"/>
                  </a:lnTo>
                  <a:lnTo>
                    <a:pt x="0" y="593"/>
                  </a:lnTo>
                  <a:lnTo>
                    <a:pt x="0" y="746"/>
                  </a:lnTo>
                  <a:lnTo>
                    <a:pt x="39" y="880"/>
                  </a:lnTo>
                  <a:lnTo>
                    <a:pt x="115" y="995"/>
                  </a:lnTo>
                  <a:lnTo>
                    <a:pt x="192" y="1091"/>
                  </a:lnTo>
                  <a:lnTo>
                    <a:pt x="306" y="1167"/>
                  </a:lnTo>
                  <a:lnTo>
                    <a:pt x="421" y="1206"/>
                  </a:lnTo>
                  <a:lnTo>
                    <a:pt x="555" y="1244"/>
                  </a:lnTo>
                  <a:lnTo>
                    <a:pt x="689" y="1263"/>
                  </a:lnTo>
                  <a:lnTo>
                    <a:pt x="804" y="1263"/>
                  </a:lnTo>
                  <a:lnTo>
                    <a:pt x="938" y="1225"/>
                  </a:lnTo>
                  <a:lnTo>
                    <a:pt x="1052" y="1167"/>
                  </a:lnTo>
                  <a:lnTo>
                    <a:pt x="1148" y="1110"/>
                  </a:lnTo>
                  <a:lnTo>
                    <a:pt x="1224" y="995"/>
                  </a:lnTo>
                  <a:lnTo>
                    <a:pt x="1263" y="880"/>
                  </a:lnTo>
                  <a:lnTo>
                    <a:pt x="1301" y="727"/>
                  </a:lnTo>
                  <a:lnTo>
                    <a:pt x="1282" y="613"/>
                  </a:lnTo>
                  <a:lnTo>
                    <a:pt x="1263" y="479"/>
                  </a:lnTo>
                  <a:lnTo>
                    <a:pt x="1205" y="383"/>
                  </a:lnTo>
                  <a:lnTo>
                    <a:pt x="1148" y="268"/>
                  </a:lnTo>
                  <a:lnTo>
                    <a:pt x="1052" y="192"/>
                  </a:lnTo>
                  <a:lnTo>
                    <a:pt x="957" y="115"/>
                  </a:lnTo>
                  <a:lnTo>
                    <a:pt x="861" y="58"/>
                  </a:lnTo>
                  <a:lnTo>
                    <a:pt x="765" y="20"/>
                  </a:lnTo>
                  <a:lnTo>
                    <a:pt x="6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6"/>
            <p:cNvSpPr/>
            <p:nvPr/>
          </p:nvSpPr>
          <p:spPr>
            <a:xfrm>
              <a:off x="1996750" y="780275"/>
              <a:ext cx="118125" cy="145850"/>
            </a:xfrm>
            <a:custGeom>
              <a:avLst/>
              <a:gdLst/>
              <a:ahLst/>
              <a:cxnLst/>
              <a:rect l="l" t="t" r="r" b="b"/>
              <a:pathLst>
                <a:path w="4725" h="5834" extrusionOk="0">
                  <a:moveTo>
                    <a:pt x="3080" y="0"/>
                  </a:moveTo>
                  <a:lnTo>
                    <a:pt x="2946" y="20"/>
                  </a:lnTo>
                  <a:lnTo>
                    <a:pt x="2793" y="39"/>
                  </a:lnTo>
                  <a:lnTo>
                    <a:pt x="2659" y="58"/>
                  </a:lnTo>
                  <a:lnTo>
                    <a:pt x="2525" y="115"/>
                  </a:lnTo>
                  <a:lnTo>
                    <a:pt x="2372" y="153"/>
                  </a:lnTo>
                  <a:lnTo>
                    <a:pt x="2257" y="230"/>
                  </a:lnTo>
                  <a:lnTo>
                    <a:pt x="2123" y="306"/>
                  </a:lnTo>
                  <a:lnTo>
                    <a:pt x="2008" y="383"/>
                  </a:lnTo>
                  <a:lnTo>
                    <a:pt x="1894" y="479"/>
                  </a:lnTo>
                  <a:lnTo>
                    <a:pt x="1798" y="593"/>
                  </a:lnTo>
                  <a:lnTo>
                    <a:pt x="1702" y="708"/>
                  </a:lnTo>
                  <a:lnTo>
                    <a:pt x="1626" y="823"/>
                  </a:lnTo>
                  <a:lnTo>
                    <a:pt x="1549" y="957"/>
                  </a:lnTo>
                  <a:lnTo>
                    <a:pt x="1511" y="1071"/>
                  </a:lnTo>
                  <a:lnTo>
                    <a:pt x="1492" y="1186"/>
                  </a:lnTo>
                  <a:lnTo>
                    <a:pt x="1492" y="1282"/>
                  </a:lnTo>
                  <a:lnTo>
                    <a:pt x="1511" y="1397"/>
                  </a:lnTo>
                  <a:lnTo>
                    <a:pt x="1549" y="1492"/>
                  </a:lnTo>
                  <a:lnTo>
                    <a:pt x="1588" y="1569"/>
                  </a:lnTo>
                  <a:lnTo>
                    <a:pt x="1664" y="1645"/>
                  </a:lnTo>
                  <a:lnTo>
                    <a:pt x="1760" y="1722"/>
                  </a:lnTo>
                  <a:lnTo>
                    <a:pt x="1855" y="1760"/>
                  </a:lnTo>
                  <a:lnTo>
                    <a:pt x="1970" y="1798"/>
                  </a:lnTo>
                  <a:lnTo>
                    <a:pt x="2104" y="1798"/>
                  </a:lnTo>
                  <a:lnTo>
                    <a:pt x="2219" y="1760"/>
                  </a:lnTo>
                  <a:lnTo>
                    <a:pt x="2334" y="1722"/>
                  </a:lnTo>
                  <a:lnTo>
                    <a:pt x="2410" y="1664"/>
                  </a:lnTo>
                  <a:lnTo>
                    <a:pt x="2487" y="1607"/>
                  </a:lnTo>
                  <a:lnTo>
                    <a:pt x="2544" y="1511"/>
                  </a:lnTo>
                  <a:lnTo>
                    <a:pt x="2601" y="1397"/>
                  </a:lnTo>
                  <a:lnTo>
                    <a:pt x="2697" y="1301"/>
                  </a:lnTo>
                  <a:lnTo>
                    <a:pt x="2793" y="1224"/>
                  </a:lnTo>
                  <a:lnTo>
                    <a:pt x="2907" y="1167"/>
                  </a:lnTo>
                  <a:lnTo>
                    <a:pt x="3003" y="1129"/>
                  </a:lnTo>
                  <a:lnTo>
                    <a:pt x="3099" y="1129"/>
                  </a:lnTo>
                  <a:lnTo>
                    <a:pt x="3194" y="1148"/>
                  </a:lnTo>
                  <a:lnTo>
                    <a:pt x="3271" y="1186"/>
                  </a:lnTo>
                  <a:lnTo>
                    <a:pt x="3366" y="1244"/>
                  </a:lnTo>
                  <a:lnTo>
                    <a:pt x="3443" y="1301"/>
                  </a:lnTo>
                  <a:lnTo>
                    <a:pt x="3519" y="1397"/>
                  </a:lnTo>
                  <a:lnTo>
                    <a:pt x="3558" y="1492"/>
                  </a:lnTo>
                  <a:lnTo>
                    <a:pt x="3577" y="1588"/>
                  </a:lnTo>
                  <a:lnTo>
                    <a:pt x="3596" y="1703"/>
                  </a:lnTo>
                  <a:lnTo>
                    <a:pt x="3577" y="1817"/>
                  </a:lnTo>
                  <a:lnTo>
                    <a:pt x="3539" y="1932"/>
                  </a:lnTo>
                  <a:lnTo>
                    <a:pt x="3462" y="2085"/>
                  </a:lnTo>
                  <a:lnTo>
                    <a:pt x="3366" y="2219"/>
                  </a:lnTo>
                  <a:lnTo>
                    <a:pt x="3252" y="2353"/>
                  </a:lnTo>
                  <a:lnTo>
                    <a:pt x="3118" y="2468"/>
                  </a:lnTo>
                  <a:lnTo>
                    <a:pt x="2984" y="2563"/>
                  </a:lnTo>
                  <a:lnTo>
                    <a:pt x="2850" y="2659"/>
                  </a:lnTo>
                  <a:lnTo>
                    <a:pt x="2544" y="2812"/>
                  </a:lnTo>
                  <a:lnTo>
                    <a:pt x="2123" y="3003"/>
                  </a:lnTo>
                  <a:lnTo>
                    <a:pt x="1817" y="3137"/>
                  </a:lnTo>
                  <a:lnTo>
                    <a:pt x="1511" y="3290"/>
                  </a:lnTo>
                  <a:lnTo>
                    <a:pt x="1224" y="3462"/>
                  </a:lnTo>
                  <a:lnTo>
                    <a:pt x="937" y="3654"/>
                  </a:lnTo>
                  <a:lnTo>
                    <a:pt x="746" y="3807"/>
                  </a:lnTo>
                  <a:lnTo>
                    <a:pt x="574" y="3998"/>
                  </a:lnTo>
                  <a:lnTo>
                    <a:pt x="421" y="4189"/>
                  </a:lnTo>
                  <a:lnTo>
                    <a:pt x="287" y="4380"/>
                  </a:lnTo>
                  <a:lnTo>
                    <a:pt x="172" y="4591"/>
                  </a:lnTo>
                  <a:lnTo>
                    <a:pt x="96" y="4801"/>
                  </a:lnTo>
                  <a:lnTo>
                    <a:pt x="38" y="5031"/>
                  </a:lnTo>
                  <a:lnTo>
                    <a:pt x="0" y="5260"/>
                  </a:lnTo>
                  <a:lnTo>
                    <a:pt x="0" y="5356"/>
                  </a:lnTo>
                  <a:lnTo>
                    <a:pt x="19" y="5432"/>
                  </a:lnTo>
                  <a:lnTo>
                    <a:pt x="38" y="5528"/>
                  </a:lnTo>
                  <a:lnTo>
                    <a:pt x="96" y="5604"/>
                  </a:lnTo>
                  <a:lnTo>
                    <a:pt x="134" y="5662"/>
                  </a:lnTo>
                  <a:lnTo>
                    <a:pt x="211" y="5719"/>
                  </a:lnTo>
                  <a:lnTo>
                    <a:pt x="268" y="5757"/>
                  </a:lnTo>
                  <a:lnTo>
                    <a:pt x="344" y="5796"/>
                  </a:lnTo>
                  <a:lnTo>
                    <a:pt x="497" y="5834"/>
                  </a:lnTo>
                  <a:lnTo>
                    <a:pt x="612" y="5834"/>
                  </a:lnTo>
                  <a:lnTo>
                    <a:pt x="727" y="5815"/>
                  </a:lnTo>
                  <a:lnTo>
                    <a:pt x="823" y="5777"/>
                  </a:lnTo>
                  <a:lnTo>
                    <a:pt x="918" y="5719"/>
                  </a:lnTo>
                  <a:lnTo>
                    <a:pt x="995" y="5643"/>
                  </a:lnTo>
                  <a:lnTo>
                    <a:pt x="1071" y="5547"/>
                  </a:lnTo>
                  <a:lnTo>
                    <a:pt x="1110" y="5432"/>
                  </a:lnTo>
                  <a:lnTo>
                    <a:pt x="1129" y="5298"/>
                  </a:lnTo>
                  <a:lnTo>
                    <a:pt x="1167" y="5145"/>
                  </a:lnTo>
                  <a:lnTo>
                    <a:pt x="1224" y="4992"/>
                  </a:lnTo>
                  <a:lnTo>
                    <a:pt x="1320" y="4839"/>
                  </a:lnTo>
                  <a:lnTo>
                    <a:pt x="1435" y="4725"/>
                  </a:lnTo>
                  <a:lnTo>
                    <a:pt x="1549" y="4591"/>
                  </a:lnTo>
                  <a:lnTo>
                    <a:pt x="1702" y="4495"/>
                  </a:lnTo>
                  <a:lnTo>
                    <a:pt x="1970" y="4323"/>
                  </a:lnTo>
                  <a:lnTo>
                    <a:pt x="2315" y="4151"/>
                  </a:lnTo>
                  <a:lnTo>
                    <a:pt x="2640" y="3998"/>
                  </a:lnTo>
                  <a:lnTo>
                    <a:pt x="2965" y="3864"/>
                  </a:lnTo>
                  <a:lnTo>
                    <a:pt x="3271" y="3692"/>
                  </a:lnTo>
                  <a:lnTo>
                    <a:pt x="3577" y="3520"/>
                  </a:lnTo>
                  <a:lnTo>
                    <a:pt x="3864" y="3309"/>
                  </a:lnTo>
                  <a:lnTo>
                    <a:pt x="4074" y="3118"/>
                  </a:lnTo>
                  <a:lnTo>
                    <a:pt x="4246" y="2927"/>
                  </a:lnTo>
                  <a:lnTo>
                    <a:pt x="4399" y="2716"/>
                  </a:lnTo>
                  <a:lnTo>
                    <a:pt x="4514" y="2506"/>
                  </a:lnTo>
                  <a:lnTo>
                    <a:pt x="4610" y="2296"/>
                  </a:lnTo>
                  <a:lnTo>
                    <a:pt x="4686" y="2066"/>
                  </a:lnTo>
                  <a:lnTo>
                    <a:pt x="4724" y="1837"/>
                  </a:lnTo>
                  <a:lnTo>
                    <a:pt x="4724" y="1607"/>
                  </a:lnTo>
                  <a:lnTo>
                    <a:pt x="4686" y="1358"/>
                  </a:lnTo>
                  <a:lnTo>
                    <a:pt x="4610" y="1110"/>
                  </a:lnTo>
                  <a:lnTo>
                    <a:pt x="4514" y="861"/>
                  </a:lnTo>
                  <a:lnTo>
                    <a:pt x="4361" y="651"/>
                  </a:lnTo>
                  <a:lnTo>
                    <a:pt x="4189" y="459"/>
                  </a:lnTo>
                  <a:lnTo>
                    <a:pt x="3979" y="306"/>
                  </a:lnTo>
                  <a:lnTo>
                    <a:pt x="3768" y="173"/>
                  </a:lnTo>
                  <a:lnTo>
                    <a:pt x="3519" y="77"/>
                  </a:lnTo>
                  <a:lnTo>
                    <a:pt x="3386" y="39"/>
                  </a:lnTo>
                  <a:lnTo>
                    <a:pt x="3233" y="20"/>
                  </a:lnTo>
                  <a:lnTo>
                    <a:pt x="3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6"/>
            <p:cNvSpPr/>
            <p:nvPr/>
          </p:nvSpPr>
          <p:spPr>
            <a:xfrm>
              <a:off x="1989100" y="935200"/>
              <a:ext cx="30625" cy="33025"/>
            </a:xfrm>
            <a:custGeom>
              <a:avLst/>
              <a:gdLst/>
              <a:ahLst/>
              <a:cxnLst/>
              <a:rect l="l" t="t" r="r" b="b"/>
              <a:pathLst>
                <a:path w="1225" h="1321" extrusionOk="0">
                  <a:moveTo>
                    <a:pt x="574" y="0"/>
                  </a:moveTo>
                  <a:lnTo>
                    <a:pt x="402" y="39"/>
                  </a:lnTo>
                  <a:lnTo>
                    <a:pt x="268" y="96"/>
                  </a:lnTo>
                  <a:lnTo>
                    <a:pt x="172" y="173"/>
                  </a:lnTo>
                  <a:lnTo>
                    <a:pt x="77" y="268"/>
                  </a:lnTo>
                  <a:lnTo>
                    <a:pt x="38" y="383"/>
                  </a:lnTo>
                  <a:lnTo>
                    <a:pt x="0" y="517"/>
                  </a:lnTo>
                  <a:lnTo>
                    <a:pt x="0" y="651"/>
                  </a:lnTo>
                  <a:lnTo>
                    <a:pt x="0" y="785"/>
                  </a:lnTo>
                  <a:lnTo>
                    <a:pt x="38" y="899"/>
                  </a:lnTo>
                  <a:lnTo>
                    <a:pt x="96" y="1014"/>
                  </a:lnTo>
                  <a:lnTo>
                    <a:pt x="172" y="1129"/>
                  </a:lnTo>
                  <a:lnTo>
                    <a:pt x="249" y="1205"/>
                  </a:lnTo>
                  <a:lnTo>
                    <a:pt x="364" y="1282"/>
                  </a:lnTo>
                  <a:lnTo>
                    <a:pt x="478" y="1320"/>
                  </a:lnTo>
                  <a:lnTo>
                    <a:pt x="612" y="1320"/>
                  </a:lnTo>
                  <a:lnTo>
                    <a:pt x="746" y="1282"/>
                  </a:lnTo>
                  <a:lnTo>
                    <a:pt x="880" y="1224"/>
                  </a:lnTo>
                  <a:lnTo>
                    <a:pt x="976" y="1148"/>
                  </a:lnTo>
                  <a:lnTo>
                    <a:pt x="1052" y="1071"/>
                  </a:lnTo>
                  <a:lnTo>
                    <a:pt x="1129" y="976"/>
                  </a:lnTo>
                  <a:lnTo>
                    <a:pt x="1167" y="861"/>
                  </a:lnTo>
                  <a:lnTo>
                    <a:pt x="1205" y="746"/>
                  </a:lnTo>
                  <a:lnTo>
                    <a:pt x="1224" y="632"/>
                  </a:lnTo>
                  <a:lnTo>
                    <a:pt x="1224" y="517"/>
                  </a:lnTo>
                  <a:lnTo>
                    <a:pt x="1205" y="421"/>
                  </a:lnTo>
                  <a:lnTo>
                    <a:pt x="1167" y="306"/>
                  </a:lnTo>
                  <a:lnTo>
                    <a:pt x="1110" y="211"/>
                  </a:lnTo>
                  <a:lnTo>
                    <a:pt x="1033" y="134"/>
                  </a:lnTo>
                  <a:lnTo>
                    <a:pt x="937" y="77"/>
                  </a:lnTo>
                  <a:lnTo>
                    <a:pt x="842" y="20"/>
                  </a:lnTo>
                  <a:lnTo>
                    <a:pt x="7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6"/>
            <p:cNvSpPr/>
            <p:nvPr/>
          </p:nvSpPr>
          <p:spPr>
            <a:xfrm>
              <a:off x="1782050" y="731975"/>
              <a:ext cx="83700" cy="165000"/>
            </a:xfrm>
            <a:custGeom>
              <a:avLst/>
              <a:gdLst/>
              <a:ahLst/>
              <a:cxnLst/>
              <a:rect l="l" t="t" r="r" b="b"/>
              <a:pathLst>
                <a:path w="3348" h="6600" extrusionOk="0">
                  <a:moveTo>
                    <a:pt x="1473" y="1"/>
                  </a:moveTo>
                  <a:lnTo>
                    <a:pt x="1225" y="39"/>
                  </a:lnTo>
                  <a:lnTo>
                    <a:pt x="1072" y="96"/>
                  </a:lnTo>
                  <a:lnTo>
                    <a:pt x="938" y="154"/>
                  </a:lnTo>
                  <a:lnTo>
                    <a:pt x="823" y="211"/>
                  </a:lnTo>
                  <a:lnTo>
                    <a:pt x="689" y="307"/>
                  </a:lnTo>
                  <a:lnTo>
                    <a:pt x="574" y="383"/>
                  </a:lnTo>
                  <a:lnTo>
                    <a:pt x="479" y="498"/>
                  </a:lnTo>
                  <a:lnTo>
                    <a:pt x="383" y="594"/>
                  </a:lnTo>
                  <a:lnTo>
                    <a:pt x="287" y="727"/>
                  </a:lnTo>
                  <a:lnTo>
                    <a:pt x="211" y="842"/>
                  </a:lnTo>
                  <a:lnTo>
                    <a:pt x="153" y="976"/>
                  </a:lnTo>
                  <a:lnTo>
                    <a:pt x="96" y="1110"/>
                  </a:lnTo>
                  <a:lnTo>
                    <a:pt x="58" y="1244"/>
                  </a:lnTo>
                  <a:lnTo>
                    <a:pt x="20" y="1397"/>
                  </a:lnTo>
                  <a:lnTo>
                    <a:pt x="0" y="1531"/>
                  </a:lnTo>
                  <a:lnTo>
                    <a:pt x="0" y="1684"/>
                  </a:lnTo>
                  <a:lnTo>
                    <a:pt x="0" y="1837"/>
                  </a:lnTo>
                  <a:lnTo>
                    <a:pt x="39" y="1952"/>
                  </a:lnTo>
                  <a:lnTo>
                    <a:pt x="77" y="2047"/>
                  </a:lnTo>
                  <a:lnTo>
                    <a:pt x="134" y="2143"/>
                  </a:lnTo>
                  <a:lnTo>
                    <a:pt x="192" y="2219"/>
                  </a:lnTo>
                  <a:lnTo>
                    <a:pt x="268" y="2277"/>
                  </a:lnTo>
                  <a:lnTo>
                    <a:pt x="364" y="2334"/>
                  </a:lnTo>
                  <a:lnTo>
                    <a:pt x="459" y="2353"/>
                  </a:lnTo>
                  <a:lnTo>
                    <a:pt x="574" y="2372"/>
                  </a:lnTo>
                  <a:lnTo>
                    <a:pt x="689" y="2353"/>
                  </a:lnTo>
                  <a:lnTo>
                    <a:pt x="804" y="2315"/>
                  </a:lnTo>
                  <a:lnTo>
                    <a:pt x="918" y="2258"/>
                  </a:lnTo>
                  <a:lnTo>
                    <a:pt x="1014" y="2162"/>
                  </a:lnTo>
                  <a:lnTo>
                    <a:pt x="1072" y="2085"/>
                  </a:lnTo>
                  <a:lnTo>
                    <a:pt x="1110" y="1990"/>
                  </a:lnTo>
                  <a:lnTo>
                    <a:pt x="1129" y="1894"/>
                  </a:lnTo>
                  <a:lnTo>
                    <a:pt x="1129" y="1779"/>
                  </a:lnTo>
                  <a:lnTo>
                    <a:pt x="1129" y="1646"/>
                  </a:lnTo>
                  <a:lnTo>
                    <a:pt x="1148" y="1531"/>
                  </a:lnTo>
                  <a:lnTo>
                    <a:pt x="1205" y="1397"/>
                  </a:lnTo>
                  <a:lnTo>
                    <a:pt x="1263" y="1301"/>
                  </a:lnTo>
                  <a:lnTo>
                    <a:pt x="1339" y="1225"/>
                  </a:lnTo>
                  <a:lnTo>
                    <a:pt x="1416" y="1167"/>
                  </a:lnTo>
                  <a:lnTo>
                    <a:pt x="1492" y="1129"/>
                  </a:lnTo>
                  <a:lnTo>
                    <a:pt x="1588" y="1110"/>
                  </a:lnTo>
                  <a:lnTo>
                    <a:pt x="1703" y="1110"/>
                  </a:lnTo>
                  <a:lnTo>
                    <a:pt x="1798" y="1129"/>
                  </a:lnTo>
                  <a:lnTo>
                    <a:pt x="1913" y="1167"/>
                  </a:lnTo>
                  <a:lnTo>
                    <a:pt x="1990" y="1225"/>
                  </a:lnTo>
                  <a:lnTo>
                    <a:pt x="2066" y="1301"/>
                  </a:lnTo>
                  <a:lnTo>
                    <a:pt x="2123" y="1397"/>
                  </a:lnTo>
                  <a:lnTo>
                    <a:pt x="2181" y="1492"/>
                  </a:lnTo>
                  <a:lnTo>
                    <a:pt x="2219" y="1607"/>
                  </a:lnTo>
                  <a:lnTo>
                    <a:pt x="2219" y="1779"/>
                  </a:lnTo>
                  <a:lnTo>
                    <a:pt x="2219" y="1952"/>
                  </a:lnTo>
                  <a:lnTo>
                    <a:pt x="2181" y="2124"/>
                  </a:lnTo>
                  <a:lnTo>
                    <a:pt x="2143" y="2277"/>
                  </a:lnTo>
                  <a:lnTo>
                    <a:pt x="2066" y="2449"/>
                  </a:lnTo>
                  <a:lnTo>
                    <a:pt x="1990" y="2602"/>
                  </a:lnTo>
                  <a:lnTo>
                    <a:pt x="1817" y="2889"/>
                  </a:lnTo>
                  <a:lnTo>
                    <a:pt x="1569" y="3271"/>
                  </a:lnTo>
                  <a:lnTo>
                    <a:pt x="1378" y="3558"/>
                  </a:lnTo>
                  <a:lnTo>
                    <a:pt x="1205" y="3826"/>
                  </a:lnTo>
                  <a:lnTo>
                    <a:pt x="1033" y="4132"/>
                  </a:lnTo>
                  <a:lnTo>
                    <a:pt x="899" y="4438"/>
                  </a:lnTo>
                  <a:lnTo>
                    <a:pt x="823" y="4687"/>
                  </a:lnTo>
                  <a:lnTo>
                    <a:pt x="765" y="4935"/>
                  </a:lnTo>
                  <a:lnTo>
                    <a:pt x="727" y="5184"/>
                  </a:lnTo>
                  <a:lnTo>
                    <a:pt x="727" y="5413"/>
                  </a:lnTo>
                  <a:lnTo>
                    <a:pt x="746" y="5643"/>
                  </a:lnTo>
                  <a:lnTo>
                    <a:pt x="785" y="5872"/>
                  </a:lnTo>
                  <a:lnTo>
                    <a:pt x="842" y="6102"/>
                  </a:lnTo>
                  <a:lnTo>
                    <a:pt x="938" y="6293"/>
                  </a:lnTo>
                  <a:lnTo>
                    <a:pt x="995" y="6389"/>
                  </a:lnTo>
                  <a:lnTo>
                    <a:pt x="1052" y="6446"/>
                  </a:lnTo>
                  <a:lnTo>
                    <a:pt x="1110" y="6504"/>
                  </a:lnTo>
                  <a:lnTo>
                    <a:pt x="1186" y="6542"/>
                  </a:lnTo>
                  <a:lnTo>
                    <a:pt x="1263" y="6580"/>
                  </a:lnTo>
                  <a:lnTo>
                    <a:pt x="1358" y="6599"/>
                  </a:lnTo>
                  <a:lnTo>
                    <a:pt x="1435" y="6599"/>
                  </a:lnTo>
                  <a:lnTo>
                    <a:pt x="1511" y="6580"/>
                  </a:lnTo>
                  <a:lnTo>
                    <a:pt x="1664" y="6523"/>
                  </a:lnTo>
                  <a:lnTo>
                    <a:pt x="1760" y="6465"/>
                  </a:lnTo>
                  <a:lnTo>
                    <a:pt x="1837" y="6389"/>
                  </a:lnTo>
                  <a:lnTo>
                    <a:pt x="1913" y="6312"/>
                  </a:lnTo>
                  <a:lnTo>
                    <a:pt x="1951" y="6217"/>
                  </a:lnTo>
                  <a:lnTo>
                    <a:pt x="1990" y="6102"/>
                  </a:lnTo>
                  <a:lnTo>
                    <a:pt x="1990" y="5987"/>
                  </a:lnTo>
                  <a:lnTo>
                    <a:pt x="1970" y="5872"/>
                  </a:lnTo>
                  <a:lnTo>
                    <a:pt x="1932" y="5758"/>
                  </a:lnTo>
                  <a:lnTo>
                    <a:pt x="1875" y="5605"/>
                  </a:lnTo>
                  <a:lnTo>
                    <a:pt x="1837" y="5433"/>
                  </a:lnTo>
                  <a:lnTo>
                    <a:pt x="1856" y="5260"/>
                  </a:lnTo>
                  <a:lnTo>
                    <a:pt x="1875" y="5088"/>
                  </a:lnTo>
                  <a:lnTo>
                    <a:pt x="1913" y="4935"/>
                  </a:lnTo>
                  <a:lnTo>
                    <a:pt x="1990" y="4763"/>
                  </a:lnTo>
                  <a:lnTo>
                    <a:pt x="2123" y="4476"/>
                  </a:lnTo>
                  <a:lnTo>
                    <a:pt x="2315" y="4151"/>
                  </a:lnTo>
                  <a:lnTo>
                    <a:pt x="2525" y="3845"/>
                  </a:lnTo>
                  <a:lnTo>
                    <a:pt x="2716" y="3558"/>
                  </a:lnTo>
                  <a:lnTo>
                    <a:pt x="2908" y="3271"/>
                  </a:lnTo>
                  <a:lnTo>
                    <a:pt x="3080" y="2946"/>
                  </a:lnTo>
                  <a:lnTo>
                    <a:pt x="3214" y="2621"/>
                  </a:lnTo>
                  <a:lnTo>
                    <a:pt x="3290" y="2353"/>
                  </a:lnTo>
                  <a:lnTo>
                    <a:pt x="3328" y="2105"/>
                  </a:lnTo>
                  <a:lnTo>
                    <a:pt x="3348" y="1837"/>
                  </a:lnTo>
                  <a:lnTo>
                    <a:pt x="3348" y="1607"/>
                  </a:lnTo>
                  <a:lnTo>
                    <a:pt x="3309" y="1359"/>
                  </a:lnTo>
                  <a:lnTo>
                    <a:pt x="3252" y="1129"/>
                  </a:lnTo>
                  <a:lnTo>
                    <a:pt x="3156" y="919"/>
                  </a:lnTo>
                  <a:lnTo>
                    <a:pt x="3042" y="727"/>
                  </a:lnTo>
                  <a:lnTo>
                    <a:pt x="2889" y="517"/>
                  </a:lnTo>
                  <a:lnTo>
                    <a:pt x="2697" y="345"/>
                  </a:lnTo>
                  <a:lnTo>
                    <a:pt x="2468" y="211"/>
                  </a:lnTo>
                  <a:lnTo>
                    <a:pt x="2238" y="96"/>
                  </a:lnTo>
                  <a:lnTo>
                    <a:pt x="1990" y="20"/>
                  </a:lnTo>
                  <a:lnTo>
                    <a:pt x="17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6"/>
            <p:cNvSpPr/>
            <p:nvPr/>
          </p:nvSpPr>
          <p:spPr>
            <a:xfrm>
              <a:off x="1816950" y="902675"/>
              <a:ext cx="31100" cy="33500"/>
            </a:xfrm>
            <a:custGeom>
              <a:avLst/>
              <a:gdLst/>
              <a:ahLst/>
              <a:cxnLst/>
              <a:rect l="l" t="t" r="r" b="b"/>
              <a:pathLst>
                <a:path w="1244" h="1340" extrusionOk="0">
                  <a:moveTo>
                    <a:pt x="613" y="1"/>
                  </a:moveTo>
                  <a:lnTo>
                    <a:pt x="498" y="20"/>
                  </a:lnTo>
                  <a:lnTo>
                    <a:pt x="383" y="58"/>
                  </a:lnTo>
                  <a:lnTo>
                    <a:pt x="249" y="135"/>
                  </a:lnTo>
                  <a:lnTo>
                    <a:pt x="135" y="249"/>
                  </a:lnTo>
                  <a:lnTo>
                    <a:pt x="58" y="364"/>
                  </a:lnTo>
                  <a:lnTo>
                    <a:pt x="1" y="498"/>
                  </a:lnTo>
                  <a:lnTo>
                    <a:pt x="1" y="632"/>
                  </a:lnTo>
                  <a:lnTo>
                    <a:pt x="1" y="747"/>
                  </a:lnTo>
                  <a:lnTo>
                    <a:pt x="39" y="881"/>
                  </a:lnTo>
                  <a:lnTo>
                    <a:pt x="115" y="995"/>
                  </a:lnTo>
                  <a:lnTo>
                    <a:pt x="192" y="1091"/>
                  </a:lnTo>
                  <a:lnTo>
                    <a:pt x="288" y="1187"/>
                  </a:lnTo>
                  <a:lnTo>
                    <a:pt x="383" y="1263"/>
                  </a:lnTo>
                  <a:lnTo>
                    <a:pt x="517" y="1321"/>
                  </a:lnTo>
                  <a:lnTo>
                    <a:pt x="632" y="1340"/>
                  </a:lnTo>
                  <a:lnTo>
                    <a:pt x="747" y="1340"/>
                  </a:lnTo>
                  <a:lnTo>
                    <a:pt x="861" y="1301"/>
                  </a:lnTo>
                  <a:lnTo>
                    <a:pt x="976" y="1244"/>
                  </a:lnTo>
                  <a:lnTo>
                    <a:pt x="1091" y="1129"/>
                  </a:lnTo>
                  <a:lnTo>
                    <a:pt x="1167" y="1034"/>
                  </a:lnTo>
                  <a:lnTo>
                    <a:pt x="1206" y="919"/>
                  </a:lnTo>
                  <a:lnTo>
                    <a:pt x="1244" y="804"/>
                  </a:lnTo>
                  <a:lnTo>
                    <a:pt x="1244" y="670"/>
                  </a:lnTo>
                  <a:lnTo>
                    <a:pt x="1225" y="555"/>
                  </a:lnTo>
                  <a:lnTo>
                    <a:pt x="1206" y="441"/>
                  </a:lnTo>
                  <a:lnTo>
                    <a:pt x="1148" y="345"/>
                  </a:lnTo>
                  <a:lnTo>
                    <a:pt x="1091" y="249"/>
                  </a:lnTo>
                  <a:lnTo>
                    <a:pt x="1014" y="154"/>
                  </a:lnTo>
                  <a:lnTo>
                    <a:pt x="919" y="96"/>
                  </a:lnTo>
                  <a:lnTo>
                    <a:pt x="823" y="39"/>
                  </a:lnTo>
                  <a:lnTo>
                    <a:pt x="727" y="20"/>
                  </a:lnTo>
                  <a:lnTo>
                    <a:pt x="6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36"/>
          <p:cNvSpPr txBox="1">
            <a:spLocks noGrp="1"/>
          </p:cNvSpPr>
          <p:nvPr>
            <p:ph type="ctrTitle"/>
          </p:nvPr>
        </p:nvSpPr>
        <p:spPr>
          <a:xfrm>
            <a:off x="3286421" y="314019"/>
            <a:ext cx="5692412" cy="3424689"/>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hlink"/>
              </a:buClr>
              <a:buSzPts val="1100"/>
              <a:buFont typeface="Arial"/>
              <a:buNone/>
            </a:pPr>
            <a:r>
              <a:rPr lang="en" sz="4500" dirty="0">
                <a:solidFill>
                  <a:schemeClr val="dk1"/>
                </a:solidFill>
              </a:rPr>
              <a:t>ETHICS LESSON FOR </a:t>
            </a:r>
            <a:r>
              <a:rPr lang="hr-HR" sz="4500" dirty="0"/>
              <a:t>HIGH SCHOOL</a:t>
            </a:r>
            <a:r>
              <a:rPr lang="en" sz="4500" dirty="0">
                <a:solidFill>
                  <a:schemeClr val="dk1"/>
                </a:solidFill>
              </a:rPr>
              <a:t>: </a:t>
            </a:r>
            <a:br>
              <a:rPr lang="hr-HR" sz="4500" dirty="0">
                <a:solidFill>
                  <a:schemeClr val="dk1"/>
                </a:solidFill>
              </a:rPr>
            </a:br>
            <a:r>
              <a:rPr lang="hr-HR" sz="4500" dirty="0" err="1">
                <a:solidFill>
                  <a:schemeClr val="accent5"/>
                </a:solidFill>
              </a:rPr>
              <a:t>The</a:t>
            </a:r>
            <a:r>
              <a:rPr lang="hr-HR" sz="4500" dirty="0">
                <a:solidFill>
                  <a:schemeClr val="accent5"/>
                </a:solidFill>
              </a:rPr>
              <a:t> </a:t>
            </a:r>
            <a:r>
              <a:rPr lang="hr-HR" sz="4500" dirty="0" err="1">
                <a:solidFill>
                  <a:schemeClr val="accent5"/>
                </a:solidFill>
              </a:rPr>
              <a:t>right</a:t>
            </a:r>
            <a:r>
              <a:rPr lang="hr-HR" sz="4500" dirty="0">
                <a:solidFill>
                  <a:schemeClr val="accent5"/>
                </a:solidFill>
              </a:rPr>
              <a:t> </a:t>
            </a:r>
            <a:r>
              <a:rPr lang="hr-HR" sz="4500" dirty="0" err="1">
                <a:solidFill>
                  <a:schemeClr val="accent5"/>
                </a:solidFill>
              </a:rPr>
              <a:t>thing</a:t>
            </a:r>
            <a:r>
              <a:rPr lang="hr-HR" sz="4500" dirty="0">
                <a:solidFill>
                  <a:schemeClr val="accent5"/>
                </a:solidFill>
              </a:rPr>
              <a:t> to do</a:t>
            </a:r>
            <a:endParaRPr sz="4500" dirty="0">
              <a:solidFill>
                <a:schemeClr val="dk1"/>
              </a:solidFill>
            </a:endParaRPr>
          </a:p>
        </p:txBody>
      </p:sp>
      <p:sp>
        <p:nvSpPr>
          <p:cNvPr id="2150" name="Google Shape;2150;p36"/>
          <p:cNvSpPr txBox="1">
            <a:spLocks noGrp="1"/>
          </p:cNvSpPr>
          <p:nvPr>
            <p:ph type="subTitle" idx="1"/>
          </p:nvPr>
        </p:nvSpPr>
        <p:spPr>
          <a:xfrm>
            <a:off x="3385400" y="3486200"/>
            <a:ext cx="5034600" cy="36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r-HR" dirty="0"/>
              <a:t>Daria Paro, SŠ Bartula Kašića Pag</a:t>
            </a:r>
            <a:endParaRPr dirty="0"/>
          </a:p>
        </p:txBody>
      </p:sp>
      <p:sp>
        <p:nvSpPr>
          <p:cNvPr id="2151" name="Google Shape;2151;p36"/>
          <p:cNvSpPr/>
          <p:nvPr/>
        </p:nvSpPr>
        <p:spPr>
          <a:xfrm flipH="1">
            <a:off x="9277679" y="541543"/>
            <a:ext cx="116349" cy="265441"/>
          </a:xfrm>
          <a:custGeom>
            <a:avLst/>
            <a:gdLst/>
            <a:ahLst/>
            <a:cxnLst/>
            <a:rect l="l" t="t" r="r" b="b"/>
            <a:pathLst>
              <a:path w="3859" h="8804" fill="none" extrusionOk="0">
                <a:moveTo>
                  <a:pt x="0" y="0"/>
                </a:moveTo>
                <a:lnTo>
                  <a:pt x="0" y="0"/>
                </a:lnTo>
                <a:lnTo>
                  <a:pt x="92" y="601"/>
                </a:lnTo>
                <a:lnTo>
                  <a:pt x="208" y="1202"/>
                </a:lnTo>
                <a:lnTo>
                  <a:pt x="323" y="1803"/>
                </a:lnTo>
                <a:lnTo>
                  <a:pt x="462" y="2426"/>
                </a:lnTo>
                <a:lnTo>
                  <a:pt x="624" y="3027"/>
                </a:lnTo>
                <a:lnTo>
                  <a:pt x="809" y="3628"/>
                </a:lnTo>
                <a:lnTo>
                  <a:pt x="1017" y="4229"/>
                </a:lnTo>
                <a:lnTo>
                  <a:pt x="1225" y="4806"/>
                </a:lnTo>
                <a:lnTo>
                  <a:pt x="1479" y="5384"/>
                </a:lnTo>
                <a:lnTo>
                  <a:pt x="1733" y="5939"/>
                </a:lnTo>
                <a:lnTo>
                  <a:pt x="2033" y="6470"/>
                </a:lnTo>
                <a:lnTo>
                  <a:pt x="2334" y="7001"/>
                </a:lnTo>
                <a:lnTo>
                  <a:pt x="2680" y="7487"/>
                </a:lnTo>
                <a:lnTo>
                  <a:pt x="3050" y="7972"/>
                </a:lnTo>
                <a:lnTo>
                  <a:pt x="3443" y="8388"/>
                </a:lnTo>
                <a:lnTo>
                  <a:pt x="3859" y="8804"/>
                </a:lnTo>
                <a:lnTo>
                  <a:pt x="3859" y="8804"/>
                </a:lnTo>
                <a:lnTo>
                  <a:pt x="3813" y="8180"/>
                </a:lnTo>
                <a:lnTo>
                  <a:pt x="3813" y="8180"/>
                </a:lnTo>
                <a:lnTo>
                  <a:pt x="3697" y="6747"/>
                </a:lnTo>
                <a:lnTo>
                  <a:pt x="3628" y="5292"/>
                </a:lnTo>
                <a:lnTo>
                  <a:pt x="3581" y="3859"/>
                </a:lnTo>
                <a:lnTo>
                  <a:pt x="3581" y="2403"/>
                </a:lnTo>
                <a:lnTo>
                  <a:pt x="3581" y="2403"/>
                </a:lnTo>
                <a:lnTo>
                  <a:pt x="2657" y="1872"/>
                </a:lnTo>
                <a:lnTo>
                  <a:pt x="1733" y="1271"/>
                </a:lnTo>
                <a:lnTo>
                  <a:pt x="855" y="64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6"/>
          <p:cNvSpPr/>
          <p:nvPr/>
        </p:nvSpPr>
        <p:spPr>
          <a:xfrm flipH="1">
            <a:off x="8426386" y="717796"/>
            <a:ext cx="7688" cy="11156"/>
          </a:xfrm>
          <a:custGeom>
            <a:avLst/>
            <a:gdLst/>
            <a:ahLst/>
            <a:cxnLst/>
            <a:rect l="l" t="t" r="r" b="b"/>
            <a:pathLst>
              <a:path w="255" h="370" extrusionOk="0">
                <a:moveTo>
                  <a:pt x="139" y="0"/>
                </a:moveTo>
                <a:lnTo>
                  <a:pt x="0" y="370"/>
                </a:lnTo>
                <a:lnTo>
                  <a:pt x="254" y="347"/>
                </a:lnTo>
                <a:lnTo>
                  <a:pt x="139" y="0"/>
                </a:lnTo>
                <a:close/>
              </a:path>
            </a:pathLst>
          </a:custGeom>
          <a:solidFill>
            <a:srgbClr val="F4F4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6"/>
          <p:cNvSpPr/>
          <p:nvPr/>
        </p:nvSpPr>
        <p:spPr>
          <a:xfrm flipH="1">
            <a:off x="8426386" y="717796"/>
            <a:ext cx="7688" cy="11156"/>
          </a:xfrm>
          <a:custGeom>
            <a:avLst/>
            <a:gdLst/>
            <a:ahLst/>
            <a:cxnLst/>
            <a:rect l="l" t="t" r="r" b="b"/>
            <a:pathLst>
              <a:path w="255" h="370" fill="none" extrusionOk="0">
                <a:moveTo>
                  <a:pt x="139" y="0"/>
                </a:moveTo>
                <a:lnTo>
                  <a:pt x="139" y="0"/>
                </a:lnTo>
                <a:lnTo>
                  <a:pt x="0" y="370"/>
                </a:lnTo>
                <a:lnTo>
                  <a:pt x="0" y="370"/>
                </a:lnTo>
                <a:lnTo>
                  <a:pt x="254" y="347"/>
                </a:lnTo>
                <a:lnTo>
                  <a:pt x="254" y="347"/>
                </a:lnTo>
                <a:lnTo>
                  <a:pt x="1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443"/>
        <p:cNvGrpSpPr/>
        <p:nvPr/>
      </p:nvGrpSpPr>
      <p:grpSpPr>
        <a:xfrm>
          <a:off x="0" y="0"/>
          <a:ext cx="0" cy="0"/>
          <a:chOff x="0" y="0"/>
          <a:chExt cx="0" cy="0"/>
        </a:xfrm>
      </p:grpSpPr>
      <p:sp>
        <p:nvSpPr>
          <p:cNvPr id="18444" name="Google Shape;18444;p62"/>
          <p:cNvSpPr txBox="1">
            <a:spLocks noGrp="1"/>
          </p:cNvSpPr>
          <p:nvPr>
            <p:ph type="title"/>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THE THREE SIEVES OF SOCRATES</a:t>
            </a:r>
            <a:endParaRPr dirty="0"/>
          </a:p>
        </p:txBody>
      </p:sp>
      <p:sp>
        <p:nvSpPr>
          <p:cNvPr id="18445" name="Google Shape;18445;p62"/>
          <p:cNvSpPr txBox="1">
            <a:spLocks noGrp="1"/>
          </p:cNvSpPr>
          <p:nvPr>
            <p:ph type="subTitle" idx="1"/>
          </p:nvPr>
        </p:nvSpPr>
        <p:spPr>
          <a:xfrm>
            <a:off x="4983315" y="886785"/>
            <a:ext cx="3150000" cy="41645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"The three sieves", questioned the man," what is it?"</a:t>
            </a:r>
          </a:p>
          <a:p>
            <a:pPr marL="0" lvl="0" indent="0" algn="l" rtl="0">
              <a:spcBef>
                <a:spcPts val="0"/>
              </a:spcBef>
              <a:spcAft>
                <a:spcPts val="0"/>
              </a:spcAft>
              <a:buNone/>
            </a:pPr>
            <a:r>
              <a:rPr lang="en-US" dirty="0"/>
              <a:t>"The first is the sieve of Truth. Are you sure that what you are going to tell me is true? Have you heard it yourself or watched with your own eyes?"</a:t>
            </a:r>
          </a:p>
          <a:p>
            <a:pPr marL="0" lvl="0" indent="0" algn="l" rtl="0">
              <a:spcBef>
                <a:spcPts val="0"/>
              </a:spcBef>
              <a:spcAft>
                <a:spcPts val="0"/>
              </a:spcAft>
              <a:buNone/>
            </a:pPr>
            <a:r>
              <a:rPr lang="en-US" dirty="0"/>
              <a:t>"To tell the truth", said the man, after a moment of hesitation," I just overheard it."</a:t>
            </a:r>
          </a:p>
          <a:p>
            <a:pPr marL="0" lvl="0" indent="0" algn="l" rtl="0">
              <a:spcBef>
                <a:spcPts val="0"/>
              </a:spcBef>
              <a:spcAft>
                <a:spcPts val="0"/>
              </a:spcAft>
              <a:buNone/>
            </a:pPr>
            <a:r>
              <a:rPr lang="en-US" dirty="0"/>
              <a:t>"The test of the first sieve is not successful", says Socrates. "Let’s examine the second: the sieve of Goodness. Will you tell me something good or positive about this man?„</a:t>
            </a:r>
            <a:endParaRPr lang="hr-HR" dirty="0"/>
          </a:p>
          <a:p>
            <a:pPr marL="0" lvl="0" indent="0" algn="l" rtl="0">
              <a:spcBef>
                <a:spcPts val="0"/>
              </a:spcBef>
              <a:spcAft>
                <a:spcPts val="0"/>
              </a:spcAft>
              <a:buNone/>
            </a:pPr>
            <a:r>
              <a:rPr lang="en-US" dirty="0"/>
              <a:t>"On the contrary", said the other, "I was going to say bad things about him."</a:t>
            </a:r>
            <a:endParaRPr dirty="0"/>
          </a:p>
        </p:txBody>
      </p:sp>
      <p:sp>
        <p:nvSpPr>
          <p:cNvPr id="18446" name="Google Shape;18446;p62"/>
          <p:cNvSpPr txBox="1">
            <a:spLocks noGrp="1"/>
          </p:cNvSpPr>
          <p:nvPr>
            <p:ph type="subTitle" idx="2"/>
          </p:nvPr>
        </p:nvSpPr>
        <p:spPr>
          <a:xfrm>
            <a:off x="1076631" y="914461"/>
            <a:ext cx="3084653" cy="401887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One day, when Socrates had just left the place where he used to interact with young people about their way of conceiving life, he met a man he knew who told him, in a confidential tone:</a:t>
            </a:r>
          </a:p>
          <a:p>
            <a:pPr marL="0" lvl="0" indent="0" algn="l" rtl="0">
              <a:spcBef>
                <a:spcPts val="0"/>
              </a:spcBef>
              <a:spcAft>
                <a:spcPts val="0"/>
              </a:spcAft>
              <a:buNone/>
            </a:pPr>
            <a:r>
              <a:rPr lang="en-US" dirty="0"/>
              <a:t>"Listen, Socrates, there is among your listeners a disreputable young man, unworthy of your trust. When I tell you what he’s doing, I think you’ll ban him from your group."</a:t>
            </a:r>
          </a:p>
          <a:p>
            <a:pPr marL="0" lvl="0" indent="0" algn="l" rtl="0">
              <a:spcBef>
                <a:spcPts val="0"/>
              </a:spcBef>
              <a:spcAft>
                <a:spcPts val="0"/>
              </a:spcAft>
              <a:buNone/>
            </a:pPr>
            <a:r>
              <a:rPr lang="en-US" dirty="0"/>
              <a:t>"I am ready to listen to you", replied Socrates, "and to take the necessary measures. But let me first look closely at what you are about to tell me. Have you passed your words through the three sieve</a:t>
            </a:r>
            <a:r>
              <a:rPr lang="hr-HR" dirty="0"/>
              <a:t>s?</a:t>
            </a:r>
            <a:endParaRPr lang="en-US" dirty="0"/>
          </a:p>
        </p:txBody>
      </p:sp>
      <p:grpSp>
        <p:nvGrpSpPr>
          <p:cNvPr id="18447" name="Google Shape;18447;p62"/>
          <p:cNvGrpSpPr/>
          <p:nvPr/>
        </p:nvGrpSpPr>
        <p:grpSpPr>
          <a:xfrm flipH="1">
            <a:off x="239718" y="294824"/>
            <a:ext cx="705364" cy="690566"/>
            <a:chOff x="2406750" y="273100"/>
            <a:chExt cx="821050" cy="803825"/>
          </a:xfrm>
        </p:grpSpPr>
        <p:sp>
          <p:nvSpPr>
            <p:cNvPr id="18448" name="Google Shape;18448;p62"/>
            <p:cNvSpPr/>
            <p:nvPr/>
          </p:nvSpPr>
          <p:spPr>
            <a:xfrm>
              <a:off x="2406750" y="273100"/>
              <a:ext cx="821050" cy="803825"/>
            </a:xfrm>
            <a:custGeom>
              <a:avLst/>
              <a:gdLst/>
              <a:ahLst/>
              <a:cxnLst/>
              <a:rect l="l" t="t" r="r" b="b"/>
              <a:pathLst>
                <a:path w="32842" h="32153" extrusionOk="0">
                  <a:moveTo>
                    <a:pt x="16239" y="1"/>
                  </a:move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62"/>
            <p:cNvSpPr/>
            <p:nvPr/>
          </p:nvSpPr>
          <p:spPr>
            <a:xfrm>
              <a:off x="2406750" y="273100"/>
              <a:ext cx="821050" cy="803825"/>
            </a:xfrm>
            <a:custGeom>
              <a:avLst/>
              <a:gdLst/>
              <a:ahLst/>
              <a:cxnLst/>
              <a:rect l="l" t="t" r="r" b="b"/>
              <a:pathLst>
                <a:path w="32842" h="32153" fill="none" extrusionOk="0">
                  <a:moveTo>
                    <a:pt x="32822" y="15570"/>
                  </a:move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lnTo>
                    <a:pt x="16239" y="1"/>
                  </a:lnTo>
                  <a:lnTo>
                    <a:pt x="16239" y="1"/>
                  </a:ln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2"/>
            <p:cNvSpPr/>
            <p:nvPr/>
          </p:nvSpPr>
          <p:spPr>
            <a:xfrm>
              <a:off x="2587025" y="910975"/>
              <a:ext cx="105700" cy="118625"/>
            </a:xfrm>
            <a:custGeom>
              <a:avLst/>
              <a:gdLst/>
              <a:ahLst/>
              <a:cxnLst/>
              <a:rect l="l" t="t" r="r" b="b"/>
              <a:pathLst>
                <a:path w="4228" h="4745" extrusionOk="0">
                  <a:moveTo>
                    <a:pt x="2870" y="1"/>
                  </a:moveTo>
                  <a:lnTo>
                    <a:pt x="2678" y="39"/>
                  </a:lnTo>
                  <a:lnTo>
                    <a:pt x="2506" y="115"/>
                  </a:lnTo>
                  <a:lnTo>
                    <a:pt x="2334" y="230"/>
                  </a:lnTo>
                  <a:lnTo>
                    <a:pt x="2181" y="364"/>
                  </a:lnTo>
                  <a:lnTo>
                    <a:pt x="1588" y="1110"/>
                  </a:lnTo>
                  <a:lnTo>
                    <a:pt x="1033" y="1894"/>
                  </a:lnTo>
                  <a:lnTo>
                    <a:pt x="498" y="2678"/>
                  </a:lnTo>
                  <a:lnTo>
                    <a:pt x="1" y="3501"/>
                  </a:lnTo>
                  <a:lnTo>
                    <a:pt x="479" y="3845"/>
                  </a:lnTo>
                  <a:lnTo>
                    <a:pt x="957" y="4151"/>
                  </a:lnTo>
                  <a:lnTo>
                    <a:pt x="1454" y="4457"/>
                  </a:lnTo>
                  <a:lnTo>
                    <a:pt x="1952" y="4744"/>
                  </a:lnTo>
                  <a:lnTo>
                    <a:pt x="2506" y="4017"/>
                  </a:lnTo>
                  <a:lnTo>
                    <a:pt x="3042" y="3271"/>
                  </a:lnTo>
                  <a:lnTo>
                    <a:pt x="3558" y="2506"/>
                  </a:lnTo>
                  <a:lnTo>
                    <a:pt x="4055" y="1741"/>
                  </a:lnTo>
                  <a:lnTo>
                    <a:pt x="4151" y="1569"/>
                  </a:lnTo>
                  <a:lnTo>
                    <a:pt x="4208" y="1378"/>
                  </a:lnTo>
                  <a:lnTo>
                    <a:pt x="4228" y="1187"/>
                  </a:lnTo>
                  <a:lnTo>
                    <a:pt x="4208" y="995"/>
                  </a:lnTo>
                  <a:lnTo>
                    <a:pt x="4151" y="823"/>
                  </a:lnTo>
                  <a:lnTo>
                    <a:pt x="4075" y="651"/>
                  </a:lnTo>
                  <a:lnTo>
                    <a:pt x="3960" y="498"/>
                  </a:lnTo>
                  <a:lnTo>
                    <a:pt x="3826" y="345"/>
                  </a:lnTo>
                  <a:lnTo>
                    <a:pt x="3635" y="211"/>
                  </a:lnTo>
                  <a:lnTo>
                    <a:pt x="3463" y="96"/>
                  </a:lnTo>
                  <a:lnTo>
                    <a:pt x="3271" y="20"/>
                  </a:lnTo>
                  <a:lnTo>
                    <a:pt x="3080"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2"/>
            <p:cNvSpPr/>
            <p:nvPr/>
          </p:nvSpPr>
          <p:spPr>
            <a:xfrm>
              <a:off x="2587025" y="910975"/>
              <a:ext cx="105700" cy="118625"/>
            </a:xfrm>
            <a:custGeom>
              <a:avLst/>
              <a:gdLst/>
              <a:ahLst/>
              <a:cxnLst/>
              <a:rect l="l" t="t" r="r" b="b"/>
              <a:pathLst>
                <a:path w="4228" h="4745" fill="none" extrusionOk="0">
                  <a:moveTo>
                    <a:pt x="3826" y="345"/>
                  </a:moveTo>
                  <a:lnTo>
                    <a:pt x="3635" y="211"/>
                  </a:lnTo>
                  <a:lnTo>
                    <a:pt x="3635" y="211"/>
                  </a:lnTo>
                  <a:lnTo>
                    <a:pt x="3463" y="96"/>
                  </a:lnTo>
                  <a:lnTo>
                    <a:pt x="3271" y="20"/>
                  </a:lnTo>
                  <a:lnTo>
                    <a:pt x="3080" y="1"/>
                  </a:lnTo>
                  <a:lnTo>
                    <a:pt x="2870" y="1"/>
                  </a:lnTo>
                  <a:lnTo>
                    <a:pt x="2678" y="39"/>
                  </a:lnTo>
                  <a:lnTo>
                    <a:pt x="2506" y="115"/>
                  </a:lnTo>
                  <a:lnTo>
                    <a:pt x="2334" y="230"/>
                  </a:lnTo>
                  <a:lnTo>
                    <a:pt x="2181" y="364"/>
                  </a:lnTo>
                  <a:lnTo>
                    <a:pt x="2181" y="364"/>
                  </a:lnTo>
                  <a:lnTo>
                    <a:pt x="1588" y="1110"/>
                  </a:lnTo>
                  <a:lnTo>
                    <a:pt x="1033" y="1894"/>
                  </a:lnTo>
                  <a:lnTo>
                    <a:pt x="498" y="2678"/>
                  </a:lnTo>
                  <a:lnTo>
                    <a:pt x="1" y="3501"/>
                  </a:lnTo>
                  <a:lnTo>
                    <a:pt x="1" y="3501"/>
                  </a:lnTo>
                  <a:lnTo>
                    <a:pt x="479" y="3845"/>
                  </a:lnTo>
                  <a:lnTo>
                    <a:pt x="957" y="4151"/>
                  </a:lnTo>
                  <a:lnTo>
                    <a:pt x="1454" y="4457"/>
                  </a:lnTo>
                  <a:lnTo>
                    <a:pt x="1952" y="4744"/>
                  </a:lnTo>
                  <a:lnTo>
                    <a:pt x="1952" y="4744"/>
                  </a:lnTo>
                  <a:lnTo>
                    <a:pt x="2506" y="4017"/>
                  </a:lnTo>
                  <a:lnTo>
                    <a:pt x="3042" y="3271"/>
                  </a:lnTo>
                  <a:lnTo>
                    <a:pt x="3558" y="2506"/>
                  </a:lnTo>
                  <a:lnTo>
                    <a:pt x="4055" y="1741"/>
                  </a:lnTo>
                  <a:lnTo>
                    <a:pt x="4055" y="1741"/>
                  </a:lnTo>
                  <a:lnTo>
                    <a:pt x="4151" y="1569"/>
                  </a:lnTo>
                  <a:lnTo>
                    <a:pt x="4208" y="1378"/>
                  </a:lnTo>
                  <a:lnTo>
                    <a:pt x="4228" y="1187"/>
                  </a:lnTo>
                  <a:lnTo>
                    <a:pt x="4208" y="995"/>
                  </a:lnTo>
                  <a:lnTo>
                    <a:pt x="4151" y="823"/>
                  </a:lnTo>
                  <a:lnTo>
                    <a:pt x="4075" y="651"/>
                  </a:lnTo>
                  <a:lnTo>
                    <a:pt x="3960" y="498"/>
                  </a:lnTo>
                  <a:lnTo>
                    <a:pt x="3826" y="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2"/>
            <p:cNvSpPr/>
            <p:nvPr/>
          </p:nvSpPr>
          <p:spPr>
            <a:xfrm>
              <a:off x="2615250" y="942050"/>
              <a:ext cx="9100" cy="12475"/>
            </a:xfrm>
            <a:custGeom>
              <a:avLst/>
              <a:gdLst/>
              <a:ahLst/>
              <a:cxnLst/>
              <a:rect l="l" t="t" r="r" b="b"/>
              <a:pathLst>
                <a:path w="364" h="499" extrusionOk="0">
                  <a:moveTo>
                    <a:pt x="344" y="1"/>
                  </a:moveTo>
                  <a:lnTo>
                    <a:pt x="0" y="498"/>
                  </a:lnTo>
                  <a:lnTo>
                    <a:pt x="364" y="20"/>
                  </a:lnTo>
                  <a:lnTo>
                    <a:pt x="344"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2"/>
            <p:cNvSpPr/>
            <p:nvPr/>
          </p:nvSpPr>
          <p:spPr>
            <a:xfrm>
              <a:off x="2646325" y="1015225"/>
              <a:ext cx="500" cy="500"/>
            </a:xfrm>
            <a:custGeom>
              <a:avLst/>
              <a:gdLst/>
              <a:ahLst/>
              <a:cxnLst/>
              <a:rect l="l" t="t" r="r" b="b"/>
              <a:pathLst>
                <a:path w="20" h="20" fill="none" extrusionOk="0">
                  <a:moveTo>
                    <a:pt x="19" y="0"/>
                  </a:moveTo>
                  <a:lnTo>
                    <a:pt x="19" y="0"/>
                  </a:lnTo>
                  <a:lnTo>
                    <a:pt x="0" y="19"/>
                  </a:lnTo>
                  <a:lnTo>
                    <a:pt x="0" y="19"/>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2"/>
            <p:cNvSpPr/>
            <p:nvPr/>
          </p:nvSpPr>
          <p:spPr>
            <a:xfrm>
              <a:off x="2606150" y="942050"/>
              <a:ext cx="18200" cy="25375"/>
            </a:xfrm>
            <a:custGeom>
              <a:avLst/>
              <a:gdLst/>
              <a:ahLst/>
              <a:cxnLst/>
              <a:rect l="l" t="t" r="r" b="b"/>
              <a:pathLst>
                <a:path w="728" h="1015" fill="none" extrusionOk="0">
                  <a:moveTo>
                    <a:pt x="708" y="1"/>
                  </a:moveTo>
                  <a:lnTo>
                    <a:pt x="708" y="1"/>
                  </a:lnTo>
                  <a:lnTo>
                    <a:pt x="364" y="498"/>
                  </a:lnTo>
                  <a:lnTo>
                    <a:pt x="1" y="1015"/>
                  </a:lnTo>
                  <a:lnTo>
                    <a:pt x="1" y="1015"/>
                  </a:lnTo>
                  <a:lnTo>
                    <a:pt x="364" y="498"/>
                  </a:lnTo>
                  <a:lnTo>
                    <a:pt x="728" y="20"/>
                  </a:lnTo>
                  <a:lnTo>
                    <a:pt x="728" y="20"/>
                  </a:lnTo>
                  <a:lnTo>
                    <a:pt x="7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2"/>
            <p:cNvSpPr/>
            <p:nvPr/>
          </p:nvSpPr>
          <p:spPr>
            <a:xfrm>
              <a:off x="2604725" y="942550"/>
              <a:ext cx="56450" cy="73175"/>
            </a:xfrm>
            <a:custGeom>
              <a:avLst/>
              <a:gdLst/>
              <a:ahLst/>
              <a:cxnLst/>
              <a:rect l="l" t="t" r="r" b="b"/>
              <a:pathLst>
                <a:path w="2258" h="2927" extrusionOk="0">
                  <a:moveTo>
                    <a:pt x="785" y="0"/>
                  </a:moveTo>
                  <a:lnTo>
                    <a:pt x="421" y="478"/>
                  </a:lnTo>
                  <a:lnTo>
                    <a:pt x="58" y="995"/>
                  </a:lnTo>
                  <a:lnTo>
                    <a:pt x="0" y="1090"/>
                  </a:lnTo>
                  <a:lnTo>
                    <a:pt x="402" y="1568"/>
                  </a:lnTo>
                  <a:lnTo>
                    <a:pt x="804" y="2027"/>
                  </a:lnTo>
                  <a:lnTo>
                    <a:pt x="1224" y="2486"/>
                  </a:lnTo>
                  <a:lnTo>
                    <a:pt x="1664" y="2926"/>
                  </a:lnTo>
                  <a:lnTo>
                    <a:pt x="1683" y="2907"/>
                  </a:lnTo>
                  <a:lnTo>
                    <a:pt x="2257" y="2085"/>
                  </a:lnTo>
                  <a:lnTo>
                    <a:pt x="1856" y="1607"/>
                  </a:lnTo>
                  <a:lnTo>
                    <a:pt x="1473" y="1109"/>
                  </a:lnTo>
                  <a:lnTo>
                    <a:pt x="1129" y="574"/>
                  </a:lnTo>
                  <a:lnTo>
                    <a:pt x="785"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2"/>
            <p:cNvSpPr/>
            <p:nvPr/>
          </p:nvSpPr>
          <p:spPr>
            <a:xfrm>
              <a:off x="2604725" y="942550"/>
              <a:ext cx="56450" cy="73175"/>
            </a:xfrm>
            <a:custGeom>
              <a:avLst/>
              <a:gdLst/>
              <a:ahLst/>
              <a:cxnLst/>
              <a:rect l="l" t="t" r="r" b="b"/>
              <a:pathLst>
                <a:path w="2258" h="2927" fill="none" extrusionOk="0">
                  <a:moveTo>
                    <a:pt x="785" y="0"/>
                  </a:moveTo>
                  <a:lnTo>
                    <a:pt x="785" y="0"/>
                  </a:lnTo>
                  <a:lnTo>
                    <a:pt x="421" y="478"/>
                  </a:lnTo>
                  <a:lnTo>
                    <a:pt x="58" y="995"/>
                  </a:lnTo>
                  <a:lnTo>
                    <a:pt x="58" y="995"/>
                  </a:lnTo>
                  <a:lnTo>
                    <a:pt x="0" y="1090"/>
                  </a:lnTo>
                  <a:lnTo>
                    <a:pt x="0" y="1090"/>
                  </a:lnTo>
                  <a:lnTo>
                    <a:pt x="402" y="1568"/>
                  </a:lnTo>
                  <a:lnTo>
                    <a:pt x="804" y="2027"/>
                  </a:lnTo>
                  <a:lnTo>
                    <a:pt x="1224" y="2486"/>
                  </a:lnTo>
                  <a:lnTo>
                    <a:pt x="1664" y="2926"/>
                  </a:lnTo>
                  <a:lnTo>
                    <a:pt x="1664" y="2926"/>
                  </a:lnTo>
                  <a:lnTo>
                    <a:pt x="1683" y="2907"/>
                  </a:lnTo>
                  <a:lnTo>
                    <a:pt x="1683" y="2907"/>
                  </a:lnTo>
                  <a:lnTo>
                    <a:pt x="2257" y="2085"/>
                  </a:lnTo>
                  <a:lnTo>
                    <a:pt x="2257" y="2085"/>
                  </a:lnTo>
                  <a:lnTo>
                    <a:pt x="1856" y="1607"/>
                  </a:lnTo>
                  <a:lnTo>
                    <a:pt x="1473" y="1109"/>
                  </a:lnTo>
                  <a:lnTo>
                    <a:pt x="1129" y="574"/>
                  </a:lnTo>
                  <a:lnTo>
                    <a:pt x="7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2"/>
            <p:cNvSpPr/>
            <p:nvPr/>
          </p:nvSpPr>
          <p:spPr>
            <a:xfrm>
              <a:off x="2972425" y="899975"/>
              <a:ext cx="111925" cy="118625"/>
            </a:xfrm>
            <a:custGeom>
              <a:avLst/>
              <a:gdLst/>
              <a:ahLst/>
              <a:cxnLst/>
              <a:rect l="l" t="t" r="r" b="b"/>
              <a:pathLst>
                <a:path w="4477" h="4745" extrusionOk="0">
                  <a:moveTo>
                    <a:pt x="1129" y="1"/>
                  </a:moveTo>
                  <a:lnTo>
                    <a:pt x="919" y="58"/>
                  </a:lnTo>
                  <a:lnTo>
                    <a:pt x="727" y="135"/>
                  </a:lnTo>
                  <a:lnTo>
                    <a:pt x="555" y="269"/>
                  </a:lnTo>
                  <a:lnTo>
                    <a:pt x="364" y="422"/>
                  </a:lnTo>
                  <a:lnTo>
                    <a:pt x="230" y="575"/>
                  </a:lnTo>
                  <a:lnTo>
                    <a:pt x="115" y="747"/>
                  </a:lnTo>
                  <a:lnTo>
                    <a:pt x="39" y="938"/>
                  </a:lnTo>
                  <a:lnTo>
                    <a:pt x="1" y="1129"/>
                  </a:lnTo>
                  <a:lnTo>
                    <a:pt x="1" y="1340"/>
                  </a:lnTo>
                  <a:lnTo>
                    <a:pt x="39" y="1531"/>
                  </a:lnTo>
                  <a:lnTo>
                    <a:pt x="115" y="1722"/>
                  </a:lnTo>
                  <a:lnTo>
                    <a:pt x="211" y="1894"/>
                  </a:lnTo>
                  <a:lnTo>
                    <a:pt x="766" y="2621"/>
                  </a:lnTo>
                  <a:lnTo>
                    <a:pt x="1320" y="3348"/>
                  </a:lnTo>
                  <a:lnTo>
                    <a:pt x="1894" y="4056"/>
                  </a:lnTo>
                  <a:lnTo>
                    <a:pt x="2487" y="4744"/>
                  </a:lnTo>
                  <a:lnTo>
                    <a:pt x="3003" y="4419"/>
                  </a:lnTo>
                  <a:lnTo>
                    <a:pt x="3520" y="4056"/>
                  </a:lnTo>
                  <a:lnTo>
                    <a:pt x="3998" y="3692"/>
                  </a:lnTo>
                  <a:lnTo>
                    <a:pt x="4476" y="3310"/>
                  </a:lnTo>
                  <a:lnTo>
                    <a:pt x="3921" y="2525"/>
                  </a:lnTo>
                  <a:lnTo>
                    <a:pt x="3348" y="1780"/>
                  </a:lnTo>
                  <a:lnTo>
                    <a:pt x="2736" y="1053"/>
                  </a:lnTo>
                  <a:lnTo>
                    <a:pt x="2085" y="345"/>
                  </a:lnTo>
                  <a:lnTo>
                    <a:pt x="1932" y="192"/>
                  </a:lnTo>
                  <a:lnTo>
                    <a:pt x="1741" y="96"/>
                  </a:lnTo>
                  <a:lnTo>
                    <a:pt x="1550" y="20"/>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2"/>
            <p:cNvSpPr/>
            <p:nvPr/>
          </p:nvSpPr>
          <p:spPr>
            <a:xfrm>
              <a:off x="2972425" y="899975"/>
              <a:ext cx="111925" cy="118625"/>
            </a:xfrm>
            <a:custGeom>
              <a:avLst/>
              <a:gdLst/>
              <a:ahLst/>
              <a:cxnLst/>
              <a:rect l="l" t="t" r="r" b="b"/>
              <a:pathLst>
                <a:path w="4477" h="4745" fill="none" extrusionOk="0">
                  <a:moveTo>
                    <a:pt x="555" y="269"/>
                  </a:moveTo>
                  <a:lnTo>
                    <a:pt x="364" y="422"/>
                  </a:lnTo>
                  <a:lnTo>
                    <a:pt x="364" y="422"/>
                  </a:lnTo>
                  <a:lnTo>
                    <a:pt x="230" y="575"/>
                  </a:lnTo>
                  <a:lnTo>
                    <a:pt x="115" y="747"/>
                  </a:lnTo>
                  <a:lnTo>
                    <a:pt x="39" y="938"/>
                  </a:lnTo>
                  <a:lnTo>
                    <a:pt x="1" y="1129"/>
                  </a:lnTo>
                  <a:lnTo>
                    <a:pt x="1" y="1340"/>
                  </a:lnTo>
                  <a:lnTo>
                    <a:pt x="39" y="1531"/>
                  </a:lnTo>
                  <a:lnTo>
                    <a:pt x="115" y="1722"/>
                  </a:lnTo>
                  <a:lnTo>
                    <a:pt x="211" y="1894"/>
                  </a:lnTo>
                  <a:lnTo>
                    <a:pt x="211" y="1894"/>
                  </a:lnTo>
                  <a:lnTo>
                    <a:pt x="766" y="2621"/>
                  </a:lnTo>
                  <a:lnTo>
                    <a:pt x="1320" y="3348"/>
                  </a:lnTo>
                  <a:lnTo>
                    <a:pt x="1894" y="4056"/>
                  </a:lnTo>
                  <a:lnTo>
                    <a:pt x="2487" y="4744"/>
                  </a:lnTo>
                  <a:lnTo>
                    <a:pt x="2487" y="4744"/>
                  </a:lnTo>
                  <a:lnTo>
                    <a:pt x="3003" y="4419"/>
                  </a:lnTo>
                  <a:lnTo>
                    <a:pt x="3520" y="4056"/>
                  </a:lnTo>
                  <a:lnTo>
                    <a:pt x="3998" y="3692"/>
                  </a:lnTo>
                  <a:lnTo>
                    <a:pt x="4476" y="3310"/>
                  </a:lnTo>
                  <a:lnTo>
                    <a:pt x="4476" y="3310"/>
                  </a:lnTo>
                  <a:lnTo>
                    <a:pt x="3921" y="2525"/>
                  </a:lnTo>
                  <a:lnTo>
                    <a:pt x="3348" y="1780"/>
                  </a:lnTo>
                  <a:lnTo>
                    <a:pt x="2736" y="1053"/>
                  </a:lnTo>
                  <a:lnTo>
                    <a:pt x="2085" y="345"/>
                  </a:lnTo>
                  <a:lnTo>
                    <a:pt x="2085" y="345"/>
                  </a:lnTo>
                  <a:lnTo>
                    <a:pt x="1932" y="192"/>
                  </a:lnTo>
                  <a:lnTo>
                    <a:pt x="1741" y="96"/>
                  </a:lnTo>
                  <a:lnTo>
                    <a:pt x="1550" y="20"/>
                  </a:lnTo>
                  <a:lnTo>
                    <a:pt x="1339" y="1"/>
                  </a:lnTo>
                  <a:lnTo>
                    <a:pt x="1129" y="1"/>
                  </a:lnTo>
                  <a:lnTo>
                    <a:pt x="919" y="58"/>
                  </a:lnTo>
                  <a:lnTo>
                    <a:pt x="727" y="135"/>
                  </a:lnTo>
                  <a:lnTo>
                    <a:pt x="555" y="2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2"/>
            <p:cNvSpPr/>
            <p:nvPr/>
          </p:nvSpPr>
          <p:spPr>
            <a:xfrm>
              <a:off x="3002550" y="921500"/>
              <a:ext cx="64100" cy="86575"/>
            </a:xfrm>
            <a:custGeom>
              <a:avLst/>
              <a:gdLst/>
              <a:ahLst/>
              <a:cxnLst/>
              <a:rect l="l" t="t" r="r" b="b"/>
              <a:pathLst>
                <a:path w="2564" h="3463" extrusionOk="0">
                  <a:moveTo>
                    <a:pt x="1359" y="0"/>
                  </a:moveTo>
                  <a:lnTo>
                    <a:pt x="1206" y="383"/>
                  </a:lnTo>
                  <a:lnTo>
                    <a:pt x="1033" y="727"/>
                  </a:lnTo>
                  <a:lnTo>
                    <a:pt x="861" y="1072"/>
                  </a:lnTo>
                  <a:lnTo>
                    <a:pt x="689" y="1378"/>
                  </a:lnTo>
                  <a:lnTo>
                    <a:pt x="517" y="1645"/>
                  </a:lnTo>
                  <a:lnTo>
                    <a:pt x="345" y="1913"/>
                  </a:lnTo>
                  <a:lnTo>
                    <a:pt x="1" y="2334"/>
                  </a:lnTo>
                  <a:lnTo>
                    <a:pt x="919" y="3462"/>
                  </a:lnTo>
                  <a:lnTo>
                    <a:pt x="1359" y="2984"/>
                  </a:lnTo>
                  <a:lnTo>
                    <a:pt x="1779" y="2487"/>
                  </a:lnTo>
                  <a:lnTo>
                    <a:pt x="2181" y="1970"/>
                  </a:lnTo>
                  <a:lnTo>
                    <a:pt x="2563" y="1454"/>
                  </a:lnTo>
                  <a:lnTo>
                    <a:pt x="1971" y="708"/>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2"/>
            <p:cNvSpPr/>
            <p:nvPr/>
          </p:nvSpPr>
          <p:spPr>
            <a:xfrm>
              <a:off x="3002550" y="921500"/>
              <a:ext cx="64100" cy="86575"/>
            </a:xfrm>
            <a:custGeom>
              <a:avLst/>
              <a:gdLst/>
              <a:ahLst/>
              <a:cxnLst/>
              <a:rect l="l" t="t" r="r" b="b"/>
              <a:pathLst>
                <a:path w="2564" h="3463" fill="none" extrusionOk="0">
                  <a:moveTo>
                    <a:pt x="1359" y="0"/>
                  </a:moveTo>
                  <a:lnTo>
                    <a:pt x="1359" y="0"/>
                  </a:lnTo>
                  <a:lnTo>
                    <a:pt x="1206" y="383"/>
                  </a:lnTo>
                  <a:lnTo>
                    <a:pt x="1033" y="727"/>
                  </a:lnTo>
                  <a:lnTo>
                    <a:pt x="861" y="1072"/>
                  </a:lnTo>
                  <a:lnTo>
                    <a:pt x="689" y="1378"/>
                  </a:lnTo>
                  <a:lnTo>
                    <a:pt x="517" y="1645"/>
                  </a:lnTo>
                  <a:lnTo>
                    <a:pt x="345" y="1913"/>
                  </a:lnTo>
                  <a:lnTo>
                    <a:pt x="1" y="2334"/>
                  </a:lnTo>
                  <a:lnTo>
                    <a:pt x="1" y="2334"/>
                  </a:lnTo>
                  <a:lnTo>
                    <a:pt x="919" y="3462"/>
                  </a:lnTo>
                  <a:lnTo>
                    <a:pt x="919" y="3462"/>
                  </a:lnTo>
                  <a:lnTo>
                    <a:pt x="1359" y="2984"/>
                  </a:lnTo>
                  <a:lnTo>
                    <a:pt x="1779" y="2487"/>
                  </a:lnTo>
                  <a:lnTo>
                    <a:pt x="2181" y="1970"/>
                  </a:lnTo>
                  <a:lnTo>
                    <a:pt x="2563" y="1454"/>
                  </a:lnTo>
                  <a:lnTo>
                    <a:pt x="2563" y="1454"/>
                  </a:lnTo>
                  <a:lnTo>
                    <a:pt x="1971" y="708"/>
                  </a:lnTo>
                  <a:lnTo>
                    <a:pt x="135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2"/>
            <p:cNvSpPr/>
            <p:nvPr/>
          </p:nvSpPr>
          <p:spPr>
            <a:xfrm>
              <a:off x="2607600" y="792400"/>
              <a:ext cx="439450" cy="284525"/>
            </a:xfrm>
            <a:custGeom>
              <a:avLst/>
              <a:gdLst/>
              <a:ahLst/>
              <a:cxnLst/>
              <a:rect l="l" t="t" r="r" b="b"/>
              <a:pathLst>
                <a:path w="17578" h="11381" extrusionOk="0">
                  <a:moveTo>
                    <a:pt x="8951" y="0"/>
                  </a:moveTo>
                  <a:lnTo>
                    <a:pt x="8282" y="58"/>
                  </a:lnTo>
                  <a:lnTo>
                    <a:pt x="7727" y="115"/>
                  </a:lnTo>
                  <a:lnTo>
                    <a:pt x="7287" y="172"/>
                  </a:lnTo>
                  <a:lnTo>
                    <a:pt x="7211" y="172"/>
                  </a:lnTo>
                  <a:lnTo>
                    <a:pt x="7134" y="192"/>
                  </a:lnTo>
                  <a:lnTo>
                    <a:pt x="6981" y="211"/>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19" y="4189"/>
                  </a:lnTo>
                  <a:lnTo>
                    <a:pt x="57" y="4457"/>
                  </a:lnTo>
                  <a:lnTo>
                    <a:pt x="115" y="4705"/>
                  </a:lnTo>
                  <a:lnTo>
                    <a:pt x="172" y="4935"/>
                  </a:lnTo>
                  <a:lnTo>
                    <a:pt x="268" y="5184"/>
                  </a:lnTo>
                  <a:lnTo>
                    <a:pt x="363" y="5413"/>
                  </a:lnTo>
                  <a:lnTo>
                    <a:pt x="478" y="5662"/>
                  </a:lnTo>
                  <a:lnTo>
                    <a:pt x="612" y="5930"/>
                  </a:lnTo>
                  <a:lnTo>
                    <a:pt x="861" y="6350"/>
                  </a:lnTo>
                  <a:lnTo>
                    <a:pt x="1109" y="6752"/>
                  </a:lnTo>
                  <a:lnTo>
                    <a:pt x="1377" y="7115"/>
                  </a:lnTo>
                  <a:lnTo>
                    <a:pt x="1645" y="7479"/>
                  </a:lnTo>
                  <a:lnTo>
                    <a:pt x="1913" y="7823"/>
                  </a:lnTo>
                  <a:lnTo>
                    <a:pt x="2219" y="8167"/>
                  </a:lnTo>
                  <a:lnTo>
                    <a:pt x="2544" y="8512"/>
                  </a:lnTo>
                  <a:lnTo>
                    <a:pt x="2888" y="8856"/>
                  </a:lnTo>
                  <a:lnTo>
                    <a:pt x="3232" y="8512"/>
                  </a:lnTo>
                  <a:lnTo>
                    <a:pt x="3558" y="8225"/>
                  </a:lnTo>
                  <a:lnTo>
                    <a:pt x="3902" y="7938"/>
                  </a:lnTo>
                  <a:lnTo>
                    <a:pt x="4284" y="7651"/>
                  </a:lnTo>
                  <a:lnTo>
                    <a:pt x="4208" y="8263"/>
                  </a:lnTo>
                  <a:lnTo>
                    <a:pt x="4131" y="8913"/>
                  </a:lnTo>
                  <a:lnTo>
                    <a:pt x="4074" y="9583"/>
                  </a:lnTo>
                  <a:lnTo>
                    <a:pt x="4017" y="10309"/>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21" y="10156"/>
                  </a:lnTo>
                  <a:lnTo>
                    <a:pt x="14154" y="8837"/>
                  </a:lnTo>
                  <a:lnTo>
                    <a:pt x="14001" y="8167"/>
                  </a:lnTo>
                  <a:lnTo>
                    <a:pt x="13848" y="7498"/>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176" y="3462"/>
                  </a:lnTo>
                  <a:lnTo>
                    <a:pt x="16697" y="3099"/>
                  </a:lnTo>
                  <a:lnTo>
                    <a:pt x="16105" y="2659"/>
                  </a:lnTo>
                  <a:lnTo>
                    <a:pt x="15359" y="2162"/>
                  </a:lnTo>
                  <a:lnTo>
                    <a:pt x="14536" y="1626"/>
                  </a:lnTo>
                  <a:lnTo>
                    <a:pt x="14115" y="1358"/>
                  </a:lnTo>
                  <a:lnTo>
                    <a:pt x="13656" y="1091"/>
                  </a:lnTo>
                  <a:lnTo>
                    <a:pt x="13216" y="861"/>
                  </a:lnTo>
                  <a:lnTo>
                    <a:pt x="12757" y="631"/>
                  </a:lnTo>
                  <a:lnTo>
                    <a:pt x="12394" y="478"/>
                  </a:lnTo>
                  <a:lnTo>
                    <a:pt x="12031" y="345"/>
                  </a:lnTo>
                  <a:lnTo>
                    <a:pt x="11648" y="249"/>
                  </a:lnTo>
                  <a:lnTo>
                    <a:pt x="11246" y="153"/>
                  </a:lnTo>
                  <a:lnTo>
                    <a:pt x="10845" y="96"/>
                  </a:lnTo>
                  <a:lnTo>
                    <a:pt x="10462" y="58"/>
                  </a:lnTo>
                  <a:lnTo>
                    <a:pt x="10061" y="19"/>
                  </a:lnTo>
                  <a:lnTo>
                    <a:pt x="96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2"/>
            <p:cNvSpPr/>
            <p:nvPr/>
          </p:nvSpPr>
          <p:spPr>
            <a:xfrm>
              <a:off x="2607600" y="792400"/>
              <a:ext cx="439450" cy="284525"/>
            </a:xfrm>
            <a:custGeom>
              <a:avLst/>
              <a:gdLst/>
              <a:ahLst/>
              <a:cxnLst/>
              <a:rect l="l" t="t" r="r" b="b"/>
              <a:pathLst>
                <a:path w="17578" h="11381" fill="none" extrusionOk="0">
                  <a:moveTo>
                    <a:pt x="13848" y="7498"/>
                  </a:moveTo>
                  <a:lnTo>
                    <a:pt x="14976" y="8301"/>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577" y="3787"/>
                  </a:lnTo>
                  <a:lnTo>
                    <a:pt x="17176" y="3462"/>
                  </a:lnTo>
                  <a:lnTo>
                    <a:pt x="16697" y="3099"/>
                  </a:lnTo>
                  <a:lnTo>
                    <a:pt x="16105" y="2659"/>
                  </a:lnTo>
                  <a:lnTo>
                    <a:pt x="16105" y="2659"/>
                  </a:lnTo>
                  <a:lnTo>
                    <a:pt x="15359" y="2162"/>
                  </a:lnTo>
                  <a:lnTo>
                    <a:pt x="14536" y="1626"/>
                  </a:lnTo>
                  <a:lnTo>
                    <a:pt x="14115" y="1358"/>
                  </a:lnTo>
                  <a:lnTo>
                    <a:pt x="13656" y="1091"/>
                  </a:lnTo>
                  <a:lnTo>
                    <a:pt x="13216" y="861"/>
                  </a:lnTo>
                  <a:lnTo>
                    <a:pt x="12757" y="631"/>
                  </a:lnTo>
                  <a:lnTo>
                    <a:pt x="12757" y="631"/>
                  </a:lnTo>
                  <a:lnTo>
                    <a:pt x="12757" y="631"/>
                  </a:lnTo>
                  <a:lnTo>
                    <a:pt x="12394" y="478"/>
                  </a:lnTo>
                  <a:lnTo>
                    <a:pt x="12031" y="345"/>
                  </a:lnTo>
                  <a:lnTo>
                    <a:pt x="11648" y="249"/>
                  </a:lnTo>
                  <a:lnTo>
                    <a:pt x="11246" y="153"/>
                  </a:lnTo>
                  <a:lnTo>
                    <a:pt x="10845" y="96"/>
                  </a:lnTo>
                  <a:lnTo>
                    <a:pt x="10462" y="58"/>
                  </a:lnTo>
                  <a:lnTo>
                    <a:pt x="10061" y="19"/>
                  </a:lnTo>
                  <a:lnTo>
                    <a:pt x="9678" y="0"/>
                  </a:lnTo>
                  <a:lnTo>
                    <a:pt x="8951" y="0"/>
                  </a:lnTo>
                  <a:lnTo>
                    <a:pt x="8282" y="58"/>
                  </a:lnTo>
                  <a:lnTo>
                    <a:pt x="7727" y="115"/>
                  </a:lnTo>
                  <a:lnTo>
                    <a:pt x="7287" y="172"/>
                  </a:lnTo>
                  <a:lnTo>
                    <a:pt x="7287" y="172"/>
                  </a:lnTo>
                  <a:lnTo>
                    <a:pt x="7230" y="172"/>
                  </a:lnTo>
                  <a:lnTo>
                    <a:pt x="7211" y="172"/>
                  </a:lnTo>
                  <a:lnTo>
                    <a:pt x="7211" y="172"/>
                  </a:lnTo>
                  <a:lnTo>
                    <a:pt x="7134" y="192"/>
                  </a:lnTo>
                  <a:lnTo>
                    <a:pt x="7134" y="192"/>
                  </a:lnTo>
                  <a:lnTo>
                    <a:pt x="7134" y="192"/>
                  </a:lnTo>
                  <a:lnTo>
                    <a:pt x="6981" y="211"/>
                  </a:lnTo>
                  <a:lnTo>
                    <a:pt x="6981" y="211"/>
                  </a:lnTo>
                  <a:lnTo>
                    <a:pt x="6905" y="230"/>
                  </a:lnTo>
                  <a:lnTo>
                    <a:pt x="6905" y="230"/>
                  </a:lnTo>
                  <a:lnTo>
                    <a:pt x="6905" y="230"/>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0" y="3902"/>
                  </a:lnTo>
                  <a:lnTo>
                    <a:pt x="19" y="4189"/>
                  </a:lnTo>
                  <a:lnTo>
                    <a:pt x="57" y="4457"/>
                  </a:lnTo>
                  <a:lnTo>
                    <a:pt x="115" y="4705"/>
                  </a:lnTo>
                  <a:lnTo>
                    <a:pt x="172" y="4935"/>
                  </a:lnTo>
                  <a:lnTo>
                    <a:pt x="268" y="5184"/>
                  </a:lnTo>
                  <a:lnTo>
                    <a:pt x="363" y="5413"/>
                  </a:lnTo>
                  <a:lnTo>
                    <a:pt x="478" y="5662"/>
                  </a:lnTo>
                  <a:lnTo>
                    <a:pt x="612" y="5930"/>
                  </a:lnTo>
                  <a:lnTo>
                    <a:pt x="612" y="5930"/>
                  </a:lnTo>
                  <a:lnTo>
                    <a:pt x="861" y="6350"/>
                  </a:lnTo>
                  <a:lnTo>
                    <a:pt x="1109" y="6752"/>
                  </a:lnTo>
                  <a:lnTo>
                    <a:pt x="1377" y="7115"/>
                  </a:lnTo>
                  <a:lnTo>
                    <a:pt x="1645" y="7479"/>
                  </a:lnTo>
                  <a:lnTo>
                    <a:pt x="1913" y="7823"/>
                  </a:lnTo>
                  <a:lnTo>
                    <a:pt x="2219" y="8167"/>
                  </a:lnTo>
                  <a:lnTo>
                    <a:pt x="2544" y="8512"/>
                  </a:lnTo>
                  <a:lnTo>
                    <a:pt x="2888" y="8856"/>
                  </a:lnTo>
                  <a:lnTo>
                    <a:pt x="2888" y="8856"/>
                  </a:lnTo>
                  <a:lnTo>
                    <a:pt x="3232" y="8512"/>
                  </a:lnTo>
                  <a:lnTo>
                    <a:pt x="3558" y="8225"/>
                  </a:lnTo>
                  <a:lnTo>
                    <a:pt x="3902" y="7938"/>
                  </a:lnTo>
                  <a:lnTo>
                    <a:pt x="4284" y="7651"/>
                  </a:lnTo>
                  <a:lnTo>
                    <a:pt x="4284" y="7651"/>
                  </a:lnTo>
                  <a:lnTo>
                    <a:pt x="4208" y="8263"/>
                  </a:lnTo>
                  <a:lnTo>
                    <a:pt x="4131" y="8913"/>
                  </a:lnTo>
                  <a:lnTo>
                    <a:pt x="4074" y="9583"/>
                  </a:lnTo>
                  <a:lnTo>
                    <a:pt x="4017" y="10309"/>
                  </a:lnTo>
                  <a:lnTo>
                    <a:pt x="4017" y="10309"/>
                  </a:lnTo>
                  <a:lnTo>
                    <a:pt x="3998" y="10673"/>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60" y="10329"/>
                  </a:lnTo>
                  <a:lnTo>
                    <a:pt x="14421" y="10156"/>
                  </a:lnTo>
                  <a:lnTo>
                    <a:pt x="14421" y="10156"/>
                  </a:lnTo>
                  <a:lnTo>
                    <a:pt x="14154" y="8837"/>
                  </a:lnTo>
                  <a:lnTo>
                    <a:pt x="14001" y="8167"/>
                  </a:lnTo>
                  <a:lnTo>
                    <a:pt x="13848"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2"/>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37" y="383"/>
                  </a:lnTo>
                  <a:lnTo>
                    <a:pt x="1531" y="441"/>
                  </a:lnTo>
                  <a:lnTo>
                    <a:pt x="1244" y="460"/>
                  </a:lnTo>
                  <a:lnTo>
                    <a:pt x="938" y="460"/>
                  </a:lnTo>
                  <a:lnTo>
                    <a:pt x="479" y="421"/>
                  </a:lnTo>
                  <a:lnTo>
                    <a:pt x="1" y="364"/>
                  </a:lnTo>
                  <a:lnTo>
                    <a:pt x="58" y="804"/>
                  </a:lnTo>
                  <a:lnTo>
                    <a:pt x="115" y="1263"/>
                  </a:lnTo>
                  <a:lnTo>
                    <a:pt x="134" y="1722"/>
                  </a:lnTo>
                  <a:lnTo>
                    <a:pt x="154" y="2181"/>
                  </a:lnTo>
                  <a:lnTo>
                    <a:pt x="134" y="2449"/>
                  </a:lnTo>
                  <a:lnTo>
                    <a:pt x="115" y="2583"/>
                  </a:lnTo>
                  <a:lnTo>
                    <a:pt x="115" y="2698"/>
                  </a:lnTo>
                  <a:lnTo>
                    <a:pt x="134" y="2812"/>
                  </a:lnTo>
                  <a:lnTo>
                    <a:pt x="173" y="2908"/>
                  </a:lnTo>
                  <a:lnTo>
                    <a:pt x="249" y="3004"/>
                  </a:lnTo>
                  <a:lnTo>
                    <a:pt x="364" y="3099"/>
                  </a:lnTo>
                  <a:lnTo>
                    <a:pt x="498" y="3176"/>
                  </a:lnTo>
                  <a:lnTo>
                    <a:pt x="670" y="3233"/>
                  </a:lnTo>
                  <a:lnTo>
                    <a:pt x="842" y="3271"/>
                  </a:lnTo>
                  <a:lnTo>
                    <a:pt x="1014" y="3290"/>
                  </a:lnTo>
                  <a:lnTo>
                    <a:pt x="1186" y="3310"/>
                  </a:lnTo>
                  <a:lnTo>
                    <a:pt x="1358" y="331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03" y="785"/>
                  </a:lnTo>
                  <a:lnTo>
                    <a:pt x="283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2"/>
            <p:cNvSpPr/>
            <p:nvPr/>
          </p:nvSpPr>
          <p:spPr>
            <a:xfrm>
              <a:off x="2786900" y="759875"/>
              <a:ext cx="80350" cy="82750"/>
            </a:xfrm>
            <a:custGeom>
              <a:avLst/>
              <a:gdLst/>
              <a:ahLst/>
              <a:cxnLst/>
              <a:rect l="l" t="t" r="r" b="b"/>
              <a:pathLst>
                <a:path w="3214" h="3310" fill="none" extrusionOk="0">
                  <a:moveTo>
                    <a:pt x="938" y="460"/>
                  </a:moveTo>
                  <a:lnTo>
                    <a:pt x="938" y="460"/>
                  </a:lnTo>
                  <a:lnTo>
                    <a:pt x="479" y="421"/>
                  </a:lnTo>
                  <a:lnTo>
                    <a:pt x="1" y="364"/>
                  </a:lnTo>
                  <a:lnTo>
                    <a:pt x="1" y="364"/>
                  </a:lnTo>
                  <a:lnTo>
                    <a:pt x="58" y="804"/>
                  </a:lnTo>
                  <a:lnTo>
                    <a:pt x="115" y="1263"/>
                  </a:lnTo>
                  <a:lnTo>
                    <a:pt x="134" y="1722"/>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498" y="3176"/>
                  </a:lnTo>
                  <a:lnTo>
                    <a:pt x="670" y="3233"/>
                  </a:lnTo>
                  <a:lnTo>
                    <a:pt x="842" y="3271"/>
                  </a:lnTo>
                  <a:lnTo>
                    <a:pt x="1014" y="3290"/>
                  </a:lnTo>
                  <a:lnTo>
                    <a:pt x="1186" y="3310"/>
                  </a:lnTo>
                  <a:lnTo>
                    <a:pt x="1358" y="331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03" y="785"/>
                  </a:lnTo>
                  <a:lnTo>
                    <a:pt x="2831" y="1"/>
                  </a:lnTo>
                  <a:lnTo>
                    <a:pt x="2831" y="1"/>
                  </a:lnTo>
                  <a:lnTo>
                    <a:pt x="2678" y="96"/>
                  </a:lnTo>
                  <a:lnTo>
                    <a:pt x="2487" y="173"/>
                  </a:lnTo>
                  <a:lnTo>
                    <a:pt x="2315" y="249"/>
                  </a:lnTo>
                  <a:lnTo>
                    <a:pt x="2124" y="307"/>
                  </a:lnTo>
                  <a:lnTo>
                    <a:pt x="2124" y="307"/>
                  </a:lnTo>
                  <a:lnTo>
                    <a:pt x="1837" y="383"/>
                  </a:lnTo>
                  <a:lnTo>
                    <a:pt x="1531" y="441"/>
                  </a:lnTo>
                  <a:lnTo>
                    <a:pt x="1244" y="460"/>
                  </a:lnTo>
                  <a:lnTo>
                    <a:pt x="938"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2"/>
            <p:cNvSpPr/>
            <p:nvPr/>
          </p:nvSpPr>
          <p:spPr>
            <a:xfrm>
              <a:off x="2682175" y="576275"/>
              <a:ext cx="36850" cy="75075"/>
            </a:xfrm>
            <a:custGeom>
              <a:avLst/>
              <a:gdLst/>
              <a:ahLst/>
              <a:cxnLst/>
              <a:rect l="l" t="t" r="r" b="b"/>
              <a:pathLst>
                <a:path w="1474" h="3003" extrusionOk="0">
                  <a:moveTo>
                    <a:pt x="651" y="0"/>
                  </a:moveTo>
                  <a:lnTo>
                    <a:pt x="536" y="19"/>
                  </a:lnTo>
                  <a:lnTo>
                    <a:pt x="422" y="58"/>
                  </a:lnTo>
                  <a:lnTo>
                    <a:pt x="326" y="115"/>
                  </a:lnTo>
                  <a:lnTo>
                    <a:pt x="269" y="153"/>
                  </a:lnTo>
                  <a:lnTo>
                    <a:pt x="211" y="211"/>
                  </a:lnTo>
                  <a:lnTo>
                    <a:pt x="173" y="268"/>
                  </a:lnTo>
                  <a:lnTo>
                    <a:pt x="135" y="402"/>
                  </a:lnTo>
                  <a:lnTo>
                    <a:pt x="96" y="593"/>
                  </a:lnTo>
                  <a:lnTo>
                    <a:pt x="39" y="823"/>
                  </a:lnTo>
                  <a:lnTo>
                    <a:pt x="20" y="1052"/>
                  </a:lnTo>
                  <a:lnTo>
                    <a:pt x="1" y="1301"/>
                  </a:lnTo>
                  <a:lnTo>
                    <a:pt x="20" y="1530"/>
                  </a:lnTo>
                  <a:lnTo>
                    <a:pt x="39" y="1760"/>
                  </a:lnTo>
                  <a:lnTo>
                    <a:pt x="96" y="1989"/>
                  </a:lnTo>
                  <a:lnTo>
                    <a:pt x="154" y="2219"/>
                  </a:lnTo>
                  <a:lnTo>
                    <a:pt x="249" y="2448"/>
                  </a:lnTo>
                  <a:lnTo>
                    <a:pt x="326" y="2563"/>
                  </a:lnTo>
                  <a:lnTo>
                    <a:pt x="422" y="2678"/>
                  </a:lnTo>
                  <a:lnTo>
                    <a:pt x="517" y="2773"/>
                  </a:lnTo>
                  <a:lnTo>
                    <a:pt x="632" y="2850"/>
                  </a:lnTo>
                  <a:lnTo>
                    <a:pt x="747" y="2907"/>
                  </a:lnTo>
                  <a:lnTo>
                    <a:pt x="881" y="2946"/>
                  </a:lnTo>
                  <a:lnTo>
                    <a:pt x="1015" y="2984"/>
                  </a:lnTo>
                  <a:lnTo>
                    <a:pt x="1148" y="3003"/>
                  </a:lnTo>
                  <a:lnTo>
                    <a:pt x="1225" y="2793"/>
                  </a:lnTo>
                  <a:lnTo>
                    <a:pt x="1321" y="2448"/>
                  </a:lnTo>
                  <a:lnTo>
                    <a:pt x="1397" y="2104"/>
                  </a:lnTo>
                  <a:lnTo>
                    <a:pt x="1435" y="1760"/>
                  </a:lnTo>
                  <a:lnTo>
                    <a:pt x="1454" y="1415"/>
                  </a:lnTo>
                  <a:lnTo>
                    <a:pt x="1474" y="823"/>
                  </a:lnTo>
                  <a:lnTo>
                    <a:pt x="1474" y="230"/>
                  </a:lnTo>
                  <a:lnTo>
                    <a:pt x="1340" y="153"/>
                  </a:lnTo>
                  <a:lnTo>
                    <a:pt x="1129" y="58"/>
                  </a:lnTo>
                  <a:lnTo>
                    <a:pt x="881" y="19"/>
                  </a:lnTo>
                  <a:lnTo>
                    <a:pt x="76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2"/>
            <p:cNvSpPr/>
            <p:nvPr/>
          </p:nvSpPr>
          <p:spPr>
            <a:xfrm>
              <a:off x="2682175" y="576275"/>
              <a:ext cx="36850" cy="75075"/>
            </a:xfrm>
            <a:custGeom>
              <a:avLst/>
              <a:gdLst/>
              <a:ahLst/>
              <a:cxnLst/>
              <a:rect l="l" t="t" r="r" b="b"/>
              <a:pathLst>
                <a:path w="1474" h="3003" fill="none" extrusionOk="0">
                  <a:moveTo>
                    <a:pt x="1454" y="1415"/>
                  </a:moveTo>
                  <a:lnTo>
                    <a:pt x="1454" y="1415"/>
                  </a:lnTo>
                  <a:lnTo>
                    <a:pt x="1474" y="823"/>
                  </a:lnTo>
                  <a:lnTo>
                    <a:pt x="1474" y="230"/>
                  </a:lnTo>
                  <a:lnTo>
                    <a:pt x="1474" y="230"/>
                  </a:lnTo>
                  <a:lnTo>
                    <a:pt x="1340" y="153"/>
                  </a:lnTo>
                  <a:lnTo>
                    <a:pt x="1340" y="153"/>
                  </a:lnTo>
                  <a:lnTo>
                    <a:pt x="1129" y="58"/>
                  </a:lnTo>
                  <a:lnTo>
                    <a:pt x="881" y="19"/>
                  </a:lnTo>
                  <a:lnTo>
                    <a:pt x="766" y="0"/>
                  </a:lnTo>
                  <a:lnTo>
                    <a:pt x="651" y="0"/>
                  </a:lnTo>
                  <a:lnTo>
                    <a:pt x="536" y="19"/>
                  </a:lnTo>
                  <a:lnTo>
                    <a:pt x="422" y="58"/>
                  </a:lnTo>
                  <a:lnTo>
                    <a:pt x="422" y="58"/>
                  </a:lnTo>
                  <a:lnTo>
                    <a:pt x="326" y="115"/>
                  </a:lnTo>
                  <a:lnTo>
                    <a:pt x="269" y="153"/>
                  </a:lnTo>
                  <a:lnTo>
                    <a:pt x="211" y="211"/>
                  </a:lnTo>
                  <a:lnTo>
                    <a:pt x="173" y="268"/>
                  </a:lnTo>
                  <a:lnTo>
                    <a:pt x="135" y="402"/>
                  </a:lnTo>
                  <a:lnTo>
                    <a:pt x="96" y="593"/>
                  </a:lnTo>
                  <a:lnTo>
                    <a:pt x="96" y="593"/>
                  </a:lnTo>
                  <a:lnTo>
                    <a:pt x="39" y="823"/>
                  </a:lnTo>
                  <a:lnTo>
                    <a:pt x="20" y="1052"/>
                  </a:lnTo>
                  <a:lnTo>
                    <a:pt x="1" y="1301"/>
                  </a:lnTo>
                  <a:lnTo>
                    <a:pt x="20" y="1530"/>
                  </a:lnTo>
                  <a:lnTo>
                    <a:pt x="39" y="1760"/>
                  </a:lnTo>
                  <a:lnTo>
                    <a:pt x="96" y="1989"/>
                  </a:lnTo>
                  <a:lnTo>
                    <a:pt x="154" y="2219"/>
                  </a:lnTo>
                  <a:lnTo>
                    <a:pt x="249" y="2448"/>
                  </a:lnTo>
                  <a:lnTo>
                    <a:pt x="249" y="2448"/>
                  </a:lnTo>
                  <a:lnTo>
                    <a:pt x="326" y="2563"/>
                  </a:lnTo>
                  <a:lnTo>
                    <a:pt x="422" y="2678"/>
                  </a:lnTo>
                  <a:lnTo>
                    <a:pt x="517" y="2773"/>
                  </a:lnTo>
                  <a:lnTo>
                    <a:pt x="632" y="2850"/>
                  </a:lnTo>
                  <a:lnTo>
                    <a:pt x="747" y="2907"/>
                  </a:lnTo>
                  <a:lnTo>
                    <a:pt x="881" y="2946"/>
                  </a:lnTo>
                  <a:lnTo>
                    <a:pt x="1015" y="2984"/>
                  </a:lnTo>
                  <a:lnTo>
                    <a:pt x="1148" y="3003"/>
                  </a:lnTo>
                  <a:lnTo>
                    <a:pt x="1148" y="3003"/>
                  </a:lnTo>
                  <a:lnTo>
                    <a:pt x="1225" y="2793"/>
                  </a:lnTo>
                  <a:lnTo>
                    <a:pt x="1225" y="2793"/>
                  </a:lnTo>
                  <a:lnTo>
                    <a:pt x="1321" y="2448"/>
                  </a:lnTo>
                  <a:lnTo>
                    <a:pt x="1397" y="2104"/>
                  </a:lnTo>
                  <a:lnTo>
                    <a:pt x="1435" y="1760"/>
                  </a:lnTo>
                  <a:lnTo>
                    <a:pt x="1454" y="14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2"/>
            <p:cNvSpPr/>
            <p:nvPr/>
          </p:nvSpPr>
          <p:spPr>
            <a:xfrm>
              <a:off x="2682175" y="582950"/>
              <a:ext cx="36375" cy="68400"/>
            </a:xfrm>
            <a:custGeom>
              <a:avLst/>
              <a:gdLst/>
              <a:ahLst/>
              <a:cxnLst/>
              <a:rect l="l" t="t" r="r" b="b"/>
              <a:pathLst>
                <a:path w="1455" h="2736" extrusionOk="0">
                  <a:moveTo>
                    <a:pt x="555" y="1302"/>
                  </a:moveTo>
                  <a:lnTo>
                    <a:pt x="689" y="1378"/>
                  </a:lnTo>
                  <a:lnTo>
                    <a:pt x="823" y="1493"/>
                  </a:lnTo>
                  <a:lnTo>
                    <a:pt x="938" y="1608"/>
                  </a:lnTo>
                  <a:lnTo>
                    <a:pt x="1034" y="1761"/>
                  </a:lnTo>
                  <a:lnTo>
                    <a:pt x="1034" y="1780"/>
                  </a:lnTo>
                  <a:lnTo>
                    <a:pt x="1015" y="1799"/>
                  </a:lnTo>
                  <a:lnTo>
                    <a:pt x="995" y="1780"/>
                  </a:lnTo>
                  <a:lnTo>
                    <a:pt x="900" y="1646"/>
                  </a:lnTo>
                  <a:lnTo>
                    <a:pt x="785" y="1531"/>
                  </a:lnTo>
                  <a:lnTo>
                    <a:pt x="670" y="1435"/>
                  </a:lnTo>
                  <a:lnTo>
                    <a:pt x="517" y="1359"/>
                  </a:lnTo>
                  <a:lnTo>
                    <a:pt x="517" y="1340"/>
                  </a:lnTo>
                  <a:lnTo>
                    <a:pt x="517" y="1321"/>
                  </a:lnTo>
                  <a:lnTo>
                    <a:pt x="517" y="1302"/>
                  </a:lnTo>
                  <a:close/>
                  <a:moveTo>
                    <a:pt x="173" y="1"/>
                  </a:moveTo>
                  <a:lnTo>
                    <a:pt x="116" y="154"/>
                  </a:lnTo>
                  <a:lnTo>
                    <a:pt x="96" y="326"/>
                  </a:lnTo>
                  <a:lnTo>
                    <a:pt x="20" y="689"/>
                  </a:lnTo>
                  <a:lnTo>
                    <a:pt x="1" y="1034"/>
                  </a:lnTo>
                  <a:lnTo>
                    <a:pt x="20" y="1340"/>
                  </a:lnTo>
                  <a:lnTo>
                    <a:pt x="58" y="1608"/>
                  </a:lnTo>
                  <a:lnTo>
                    <a:pt x="135" y="1894"/>
                  </a:lnTo>
                  <a:lnTo>
                    <a:pt x="249" y="2181"/>
                  </a:lnTo>
                  <a:lnTo>
                    <a:pt x="326" y="2296"/>
                  </a:lnTo>
                  <a:lnTo>
                    <a:pt x="422" y="2411"/>
                  </a:lnTo>
                  <a:lnTo>
                    <a:pt x="517" y="2506"/>
                  </a:lnTo>
                  <a:lnTo>
                    <a:pt x="632" y="2583"/>
                  </a:lnTo>
                  <a:lnTo>
                    <a:pt x="747" y="2640"/>
                  </a:lnTo>
                  <a:lnTo>
                    <a:pt x="881" y="2679"/>
                  </a:lnTo>
                  <a:lnTo>
                    <a:pt x="1015" y="2717"/>
                  </a:lnTo>
                  <a:lnTo>
                    <a:pt x="1148" y="2736"/>
                  </a:lnTo>
                  <a:lnTo>
                    <a:pt x="1225" y="2526"/>
                  </a:lnTo>
                  <a:lnTo>
                    <a:pt x="1321" y="2181"/>
                  </a:lnTo>
                  <a:lnTo>
                    <a:pt x="1397" y="1837"/>
                  </a:lnTo>
                  <a:lnTo>
                    <a:pt x="1435" y="1493"/>
                  </a:lnTo>
                  <a:lnTo>
                    <a:pt x="1454" y="1148"/>
                  </a:lnTo>
                  <a:lnTo>
                    <a:pt x="1110" y="900"/>
                  </a:lnTo>
                  <a:lnTo>
                    <a:pt x="785" y="613"/>
                  </a:lnTo>
                  <a:lnTo>
                    <a:pt x="460" y="326"/>
                  </a:lnTo>
                  <a:lnTo>
                    <a:pt x="1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2"/>
            <p:cNvSpPr/>
            <p:nvPr/>
          </p:nvSpPr>
          <p:spPr>
            <a:xfrm>
              <a:off x="2695100" y="615475"/>
              <a:ext cx="12925" cy="12450"/>
            </a:xfrm>
            <a:custGeom>
              <a:avLst/>
              <a:gdLst/>
              <a:ahLst/>
              <a:cxnLst/>
              <a:rect l="l" t="t" r="r" b="b"/>
              <a:pathLst>
                <a:path w="517" h="498" fill="none" extrusionOk="0">
                  <a:moveTo>
                    <a:pt x="498" y="498"/>
                  </a:moveTo>
                  <a:lnTo>
                    <a:pt x="498" y="498"/>
                  </a:lnTo>
                  <a:lnTo>
                    <a:pt x="478" y="479"/>
                  </a:lnTo>
                  <a:lnTo>
                    <a:pt x="478" y="479"/>
                  </a:lnTo>
                  <a:lnTo>
                    <a:pt x="383" y="345"/>
                  </a:lnTo>
                  <a:lnTo>
                    <a:pt x="268" y="230"/>
                  </a:lnTo>
                  <a:lnTo>
                    <a:pt x="153" y="134"/>
                  </a:lnTo>
                  <a:lnTo>
                    <a:pt x="0" y="58"/>
                  </a:lnTo>
                  <a:lnTo>
                    <a:pt x="0" y="58"/>
                  </a:lnTo>
                  <a:lnTo>
                    <a:pt x="0" y="39"/>
                  </a:lnTo>
                  <a:lnTo>
                    <a:pt x="0" y="20"/>
                  </a:lnTo>
                  <a:lnTo>
                    <a:pt x="0" y="1"/>
                  </a:lnTo>
                  <a:lnTo>
                    <a:pt x="19" y="1"/>
                  </a:lnTo>
                  <a:lnTo>
                    <a:pt x="19" y="1"/>
                  </a:lnTo>
                  <a:lnTo>
                    <a:pt x="38" y="1"/>
                  </a:lnTo>
                  <a:lnTo>
                    <a:pt x="38" y="1"/>
                  </a:lnTo>
                  <a:lnTo>
                    <a:pt x="172" y="77"/>
                  </a:lnTo>
                  <a:lnTo>
                    <a:pt x="306" y="192"/>
                  </a:lnTo>
                  <a:lnTo>
                    <a:pt x="421" y="307"/>
                  </a:lnTo>
                  <a:lnTo>
                    <a:pt x="517" y="460"/>
                  </a:lnTo>
                  <a:lnTo>
                    <a:pt x="517" y="460"/>
                  </a:lnTo>
                  <a:lnTo>
                    <a:pt x="517" y="479"/>
                  </a:lnTo>
                  <a:lnTo>
                    <a:pt x="498" y="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2"/>
            <p:cNvSpPr/>
            <p:nvPr/>
          </p:nvSpPr>
          <p:spPr>
            <a:xfrm>
              <a:off x="2682175" y="582950"/>
              <a:ext cx="36375" cy="68400"/>
            </a:xfrm>
            <a:custGeom>
              <a:avLst/>
              <a:gdLst/>
              <a:ahLst/>
              <a:cxnLst/>
              <a:rect l="l" t="t" r="r" b="b"/>
              <a:pathLst>
                <a:path w="1455" h="2736" fill="none" extrusionOk="0">
                  <a:moveTo>
                    <a:pt x="173" y="1"/>
                  </a:moveTo>
                  <a:lnTo>
                    <a:pt x="173" y="1"/>
                  </a:lnTo>
                  <a:lnTo>
                    <a:pt x="116" y="154"/>
                  </a:lnTo>
                  <a:lnTo>
                    <a:pt x="96" y="326"/>
                  </a:lnTo>
                  <a:lnTo>
                    <a:pt x="96" y="326"/>
                  </a:lnTo>
                  <a:lnTo>
                    <a:pt x="20" y="689"/>
                  </a:lnTo>
                  <a:lnTo>
                    <a:pt x="1" y="1034"/>
                  </a:lnTo>
                  <a:lnTo>
                    <a:pt x="1" y="1034"/>
                  </a:lnTo>
                  <a:lnTo>
                    <a:pt x="20" y="1340"/>
                  </a:lnTo>
                  <a:lnTo>
                    <a:pt x="58" y="1608"/>
                  </a:lnTo>
                  <a:lnTo>
                    <a:pt x="135" y="1894"/>
                  </a:lnTo>
                  <a:lnTo>
                    <a:pt x="249" y="2181"/>
                  </a:lnTo>
                  <a:lnTo>
                    <a:pt x="249" y="2181"/>
                  </a:lnTo>
                  <a:lnTo>
                    <a:pt x="326" y="2296"/>
                  </a:lnTo>
                  <a:lnTo>
                    <a:pt x="422" y="2411"/>
                  </a:lnTo>
                  <a:lnTo>
                    <a:pt x="517" y="2506"/>
                  </a:lnTo>
                  <a:lnTo>
                    <a:pt x="632" y="2583"/>
                  </a:lnTo>
                  <a:lnTo>
                    <a:pt x="747" y="2640"/>
                  </a:lnTo>
                  <a:lnTo>
                    <a:pt x="881" y="2679"/>
                  </a:lnTo>
                  <a:lnTo>
                    <a:pt x="1015" y="2717"/>
                  </a:lnTo>
                  <a:lnTo>
                    <a:pt x="1148" y="2736"/>
                  </a:lnTo>
                  <a:lnTo>
                    <a:pt x="1148" y="2736"/>
                  </a:lnTo>
                  <a:lnTo>
                    <a:pt x="1148" y="2736"/>
                  </a:lnTo>
                  <a:lnTo>
                    <a:pt x="1225" y="2526"/>
                  </a:lnTo>
                  <a:lnTo>
                    <a:pt x="1225" y="2526"/>
                  </a:lnTo>
                  <a:lnTo>
                    <a:pt x="1321" y="2181"/>
                  </a:lnTo>
                  <a:lnTo>
                    <a:pt x="1397" y="1837"/>
                  </a:lnTo>
                  <a:lnTo>
                    <a:pt x="1435" y="1493"/>
                  </a:lnTo>
                  <a:lnTo>
                    <a:pt x="1454" y="1148"/>
                  </a:lnTo>
                  <a:lnTo>
                    <a:pt x="1454" y="1148"/>
                  </a:lnTo>
                  <a:lnTo>
                    <a:pt x="1454" y="1148"/>
                  </a:lnTo>
                  <a:lnTo>
                    <a:pt x="1454" y="1148"/>
                  </a:lnTo>
                  <a:lnTo>
                    <a:pt x="1110" y="900"/>
                  </a:lnTo>
                  <a:lnTo>
                    <a:pt x="785" y="613"/>
                  </a:lnTo>
                  <a:lnTo>
                    <a:pt x="460" y="326"/>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2"/>
            <p:cNvSpPr/>
            <p:nvPr/>
          </p:nvSpPr>
          <p:spPr>
            <a:xfrm>
              <a:off x="2697950" y="528925"/>
              <a:ext cx="245325" cy="242450"/>
            </a:xfrm>
            <a:custGeom>
              <a:avLst/>
              <a:gdLst/>
              <a:ahLst/>
              <a:cxnLst/>
              <a:rect l="l" t="t" r="r" b="b"/>
              <a:pathLst>
                <a:path w="9813" h="9698" extrusionOk="0">
                  <a:moveTo>
                    <a:pt x="3501" y="1"/>
                  </a:moveTo>
                  <a:lnTo>
                    <a:pt x="3252" y="345"/>
                  </a:lnTo>
                  <a:lnTo>
                    <a:pt x="2966" y="651"/>
                  </a:lnTo>
                  <a:lnTo>
                    <a:pt x="2660" y="938"/>
                  </a:lnTo>
                  <a:lnTo>
                    <a:pt x="2334" y="1206"/>
                  </a:lnTo>
                  <a:lnTo>
                    <a:pt x="1990" y="1454"/>
                  </a:lnTo>
                  <a:lnTo>
                    <a:pt x="1627" y="1665"/>
                  </a:lnTo>
                  <a:lnTo>
                    <a:pt x="1244" y="1837"/>
                  </a:lnTo>
                  <a:lnTo>
                    <a:pt x="843" y="1990"/>
                  </a:lnTo>
                  <a:lnTo>
                    <a:pt x="843" y="2124"/>
                  </a:lnTo>
                  <a:lnTo>
                    <a:pt x="843" y="2717"/>
                  </a:lnTo>
                  <a:lnTo>
                    <a:pt x="823" y="3309"/>
                  </a:lnTo>
                  <a:lnTo>
                    <a:pt x="804" y="3654"/>
                  </a:lnTo>
                  <a:lnTo>
                    <a:pt x="766" y="3998"/>
                  </a:lnTo>
                  <a:lnTo>
                    <a:pt x="690" y="4342"/>
                  </a:lnTo>
                  <a:lnTo>
                    <a:pt x="594" y="4687"/>
                  </a:lnTo>
                  <a:lnTo>
                    <a:pt x="517" y="4897"/>
                  </a:lnTo>
                  <a:lnTo>
                    <a:pt x="345" y="5280"/>
                  </a:lnTo>
                  <a:lnTo>
                    <a:pt x="192" y="5662"/>
                  </a:lnTo>
                  <a:lnTo>
                    <a:pt x="116" y="5872"/>
                  </a:lnTo>
                  <a:lnTo>
                    <a:pt x="58" y="6064"/>
                  </a:lnTo>
                  <a:lnTo>
                    <a:pt x="20" y="625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359" y="8646"/>
                  </a:lnTo>
                  <a:lnTo>
                    <a:pt x="1646" y="8837"/>
                  </a:lnTo>
                  <a:lnTo>
                    <a:pt x="1933" y="9009"/>
                  </a:lnTo>
                  <a:lnTo>
                    <a:pt x="2239" y="9162"/>
                  </a:lnTo>
                  <a:lnTo>
                    <a:pt x="2564" y="9296"/>
                  </a:lnTo>
                  <a:lnTo>
                    <a:pt x="2889" y="9430"/>
                  </a:lnTo>
                  <a:lnTo>
                    <a:pt x="3214" y="9526"/>
                  </a:lnTo>
                  <a:lnTo>
                    <a:pt x="3559" y="9602"/>
                  </a:lnTo>
                  <a:lnTo>
                    <a:pt x="4037" y="9659"/>
                  </a:lnTo>
                  <a:lnTo>
                    <a:pt x="4496" y="9698"/>
                  </a:lnTo>
                  <a:lnTo>
                    <a:pt x="4802" y="9698"/>
                  </a:lnTo>
                  <a:lnTo>
                    <a:pt x="5089" y="9679"/>
                  </a:lnTo>
                  <a:lnTo>
                    <a:pt x="5395" y="9621"/>
                  </a:lnTo>
                  <a:lnTo>
                    <a:pt x="5682" y="9545"/>
                  </a:lnTo>
                  <a:lnTo>
                    <a:pt x="5873" y="9487"/>
                  </a:lnTo>
                  <a:lnTo>
                    <a:pt x="6045" y="9411"/>
                  </a:lnTo>
                  <a:lnTo>
                    <a:pt x="6236" y="9334"/>
                  </a:lnTo>
                  <a:lnTo>
                    <a:pt x="6389" y="9239"/>
                  </a:lnTo>
                  <a:lnTo>
                    <a:pt x="6619" y="9105"/>
                  </a:lnTo>
                  <a:lnTo>
                    <a:pt x="6829" y="8952"/>
                  </a:lnTo>
                  <a:lnTo>
                    <a:pt x="7020" y="8761"/>
                  </a:lnTo>
                  <a:lnTo>
                    <a:pt x="7212" y="8550"/>
                  </a:lnTo>
                  <a:lnTo>
                    <a:pt x="7422" y="8282"/>
                  </a:lnTo>
                  <a:lnTo>
                    <a:pt x="7594" y="8015"/>
                  </a:lnTo>
                  <a:lnTo>
                    <a:pt x="7747" y="7709"/>
                  </a:lnTo>
                  <a:lnTo>
                    <a:pt x="7862" y="7403"/>
                  </a:lnTo>
                  <a:lnTo>
                    <a:pt x="7958" y="7116"/>
                  </a:lnTo>
                  <a:lnTo>
                    <a:pt x="8015" y="6829"/>
                  </a:lnTo>
                  <a:lnTo>
                    <a:pt x="8072" y="6542"/>
                  </a:lnTo>
                  <a:lnTo>
                    <a:pt x="8091" y="6255"/>
                  </a:lnTo>
                  <a:lnTo>
                    <a:pt x="8111" y="6045"/>
                  </a:lnTo>
                  <a:lnTo>
                    <a:pt x="8283" y="6083"/>
                  </a:lnTo>
                  <a:lnTo>
                    <a:pt x="8474" y="6102"/>
                  </a:lnTo>
                  <a:lnTo>
                    <a:pt x="8646" y="6083"/>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2"/>
            <p:cNvSpPr/>
            <p:nvPr/>
          </p:nvSpPr>
          <p:spPr>
            <a:xfrm>
              <a:off x="2697950" y="528925"/>
              <a:ext cx="245325" cy="242450"/>
            </a:xfrm>
            <a:custGeom>
              <a:avLst/>
              <a:gdLst/>
              <a:ahLst/>
              <a:cxnLst/>
              <a:rect l="l" t="t" r="r" b="b"/>
              <a:pathLst>
                <a:path w="9813" h="9698" fill="none" extrusionOk="0">
                  <a:moveTo>
                    <a:pt x="9813" y="3463"/>
                  </a:move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lnTo>
                    <a:pt x="3501" y="1"/>
                  </a:lnTo>
                  <a:lnTo>
                    <a:pt x="3252" y="345"/>
                  </a:lnTo>
                  <a:lnTo>
                    <a:pt x="2966" y="651"/>
                  </a:lnTo>
                  <a:lnTo>
                    <a:pt x="2660" y="938"/>
                  </a:lnTo>
                  <a:lnTo>
                    <a:pt x="2334" y="1206"/>
                  </a:lnTo>
                  <a:lnTo>
                    <a:pt x="1990" y="1454"/>
                  </a:lnTo>
                  <a:lnTo>
                    <a:pt x="1627" y="1665"/>
                  </a:lnTo>
                  <a:lnTo>
                    <a:pt x="1244" y="1837"/>
                  </a:lnTo>
                  <a:lnTo>
                    <a:pt x="843" y="1990"/>
                  </a:lnTo>
                  <a:lnTo>
                    <a:pt x="843" y="1990"/>
                  </a:lnTo>
                  <a:lnTo>
                    <a:pt x="843" y="2124"/>
                  </a:lnTo>
                  <a:lnTo>
                    <a:pt x="843" y="2124"/>
                  </a:lnTo>
                  <a:lnTo>
                    <a:pt x="843" y="2717"/>
                  </a:lnTo>
                  <a:lnTo>
                    <a:pt x="823" y="3309"/>
                  </a:lnTo>
                  <a:lnTo>
                    <a:pt x="823" y="3309"/>
                  </a:lnTo>
                  <a:lnTo>
                    <a:pt x="804" y="3654"/>
                  </a:lnTo>
                  <a:lnTo>
                    <a:pt x="766" y="3998"/>
                  </a:lnTo>
                  <a:lnTo>
                    <a:pt x="690" y="4342"/>
                  </a:lnTo>
                  <a:lnTo>
                    <a:pt x="594" y="4687"/>
                  </a:lnTo>
                  <a:lnTo>
                    <a:pt x="594" y="4687"/>
                  </a:lnTo>
                  <a:lnTo>
                    <a:pt x="517" y="4897"/>
                  </a:lnTo>
                  <a:lnTo>
                    <a:pt x="517" y="4897"/>
                  </a:lnTo>
                  <a:lnTo>
                    <a:pt x="345" y="5280"/>
                  </a:lnTo>
                  <a:lnTo>
                    <a:pt x="192" y="5662"/>
                  </a:lnTo>
                  <a:lnTo>
                    <a:pt x="116" y="5872"/>
                  </a:lnTo>
                  <a:lnTo>
                    <a:pt x="58" y="6064"/>
                  </a:lnTo>
                  <a:lnTo>
                    <a:pt x="20" y="6255"/>
                  </a:lnTo>
                  <a:lnTo>
                    <a:pt x="1" y="646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091" y="8435"/>
                  </a:lnTo>
                  <a:lnTo>
                    <a:pt x="1359" y="8646"/>
                  </a:lnTo>
                  <a:lnTo>
                    <a:pt x="1646" y="8837"/>
                  </a:lnTo>
                  <a:lnTo>
                    <a:pt x="1933" y="9009"/>
                  </a:lnTo>
                  <a:lnTo>
                    <a:pt x="2239" y="9162"/>
                  </a:lnTo>
                  <a:lnTo>
                    <a:pt x="2564" y="9296"/>
                  </a:lnTo>
                  <a:lnTo>
                    <a:pt x="2889" y="9430"/>
                  </a:lnTo>
                  <a:lnTo>
                    <a:pt x="3214" y="9526"/>
                  </a:lnTo>
                  <a:lnTo>
                    <a:pt x="3559" y="9602"/>
                  </a:lnTo>
                  <a:lnTo>
                    <a:pt x="3559" y="9602"/>
                  </a:lnTo>
                  <a:lnTo>
                    <a:pt x="4037" y="9659"/>
                  </a:lnTo>
                  <a:lnTo>
                    <a:pt x="4496" y="9698"/>
                  </a:lnTo>
                  <a:lnTo>
                    <a:pt x="4496" y="9698"/>
                  </a:lnTo>
                  <a:lnTo>
                    <a:pt x="4802" y="9698"/>
                  </a:lnTo>
                  <a:lnTo>
                    <a:pt x="5089" y="9679"/>
                  </a:lnTo>
                  <a:lnTo>
                    <a:pt x="5395" y="9621"/>
                  </a:lnTo>
                  <a:lnTo>
                    <a:pt x="5682" y="9545"/>
                  </a:lnTo>
                  <a:lnTo>
                    <a:pt x="5682" y="9545"/>
                  </a:lnTo>
                  <a:lnTo>
                    <a:pt x="5873" y="9487"/>
                  </a:lnTo>
                  <a:lnTo>
                    <a:pt x="6045" y="9411"/>
                  </a:lnTo>
                  <a:lnTo>
                    <a:pt x="6236" y="9334"/>
                  </a:lnTo>
                  <a:lnTo>
                    <a:pt x="6389" y="9239"/>
                  </a:lnTo>
                  <a:lnTo>
                    <a:pt x="6389" y="9239"/>
                  </a:lnTo>
                  <a:lnTo>
                    <a:pt x="6619" y="9105"/>
                  </a:lnTo>
                  <a:lnTo>
                    <a:pt x="6829" y="8952"/>
                  </a:lnTo>
                  <a:lnTo>
                    <a:pt x="7020" y="8761"/>
                  </a:lnTo>
                  <a:lnTo>
                    <a:pt x="7212" y="8550"/>
                  </a:lnTo>
                  <a:lnTo>
                    <a:pt x="7212" y="8550"/>
                  </a:lnTo>
                  <a:lnTo>
                    <a:pt x="7422" y="8282"/>
                  </a:lnTo>
                  <a:lnTo>
                    <a:pt x="7594" y="8015"/>
                  </a:lnTo>
                  <a:lnTo>
                    <a:pt x="7747" y="7709"/>
                  </a:lnTo>
                  <a:lnTo>
                    <a:pt x="7862" y="7403"/>
                  </a:lnTo>
                  <a:lnTo>
                    <a:pt x="7862" y="7403"/>
                  </a:lnTo>
                  <a:lnTo>
                    <a:pt x="7958" y="7116"/>
                  </a:lnTo>
                  <a:lnTo>
                    <a:pt x="8015" y="6829"/>
                  </a:lnTo>
                  <a:lnTo>
                    <a:pt x="8072" y="6542"/>
                  </a:lnTo>
                  <a:lnTo>
                    <a:pt x="8091" y="6255"/>
                  </a:lnTo>
                  <a:lnTo>
                    <a:pt x="8091" y="6255"/>
                  </a:lnTo>
                  <a:lnTo>
                    <a:pt x="8111" y="6045"/>
                  </a:lnTo>
                  <a:lnTo>
                    <a:pt x="8111" y="6045"/>
                  </a:lnTo>
                  <a:lnTo>
                    <a:pt x="8283" y="6083"/>
                  </a:lnTo>
                  <a:lnTo>
                    <a:pt x="8474" y="6102"/>
                  </a:lnTo>
                  <a:lnTo>
                    <a:pt x="8646" y="6083"/>
                  </a:lnTo>
                  <a:lnTo>
                    <a:pt x="8837" y="6025"/>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2"/>
            <p:cNvSpPr/>
            <p:nvPr/>
          </p:nvSpPr>
          <p:spPr>
            <a:xfrm>
              <a:off x="2719000" y="528925"/>
              <a:ext cx="224275" cy="106650"/>
            </a:xfrm>
            <a:custGeom>
              <a:avLst/>
              <a:gdLst/>
              <a:ahLst/>
              <a:cxnLst/>
              <a:rect l="l" t="t" r="r" b="b"/>
              <a:pathLst>
                <a:path w="8971" h="4266" extrusionOk="0">
                  <a:moveTo>
                    <a:pt x="2659" y="1"/>
                  </a:moveTo>
                  <a:lnTo>
                    <a:pt x="2410" y="345"/>
                  </a:lnTo>
                  <a:lnTo>
                    <a:pt x="2124" y="651"/>
                  </a:lnTo>
                  <a:lnTo>
                    <a:pt x="1818" y="938"/>
                  </a:lnTo>
                  <a:lnTo>
                    <a:pt x="1492" y="1206"/>
                  </a:lnTo>
                  <a:lnTo>
                    <a:pt x="1148" y="1454"/>
                  </a:lnTo>
                  <a:lnTo>
                    <a:pt x="785" y="1665"/>
                  </a:lnTo>
                  <a:lnTo>
                    <a:pt x="402" y="1837"/>
                  </a:lnTo>
                  <a:lnTo>
                    <a:pt x="1" y="1990"/>
                  </a:lnTo>
                  <a:lnTo>
                    <a:pt x="1" y="2028"/>
                  </a:lnTo>
                  <a:lnTo>
                    <a:pt x="1" y="2640"/>
                  </a:lnTo>
                  <a:lnTo>
                    <a:pt x="1" y="3233"/>
                  </a:lnTo>
                  <a:lnTo>
                    <a:pt x="364" y="3099"/>
                  </a:lnTo>
                  <a:lnTo>
                    <a:pt x="804" y="2908"/>
                  </a:lnTo>
                  <a:lnTo>
                    <a:pt x="957" y="2793"/>
                  </a:lnTo>
                  <a:lnTo>
                    <a:pt x="1129" y="2678"/>
                  </a:lnTo>
                  <a:lnTo>
                    <a:pt x="1301" y="2583"/>
                  </a:lnTo>
                  <a:lnTo>
                    <a:pt x="1397" y="2564"/>
                  </a:lnTo>
                  <a:lnTo>
                    <a:pt x="1473" y="2544"/>
                  </a:lnTo>
                  <a:lnTo>
                    <a:pt x="1569" y="2564"/>
                  </a:lnTo>
                  <a:lnTo>
                    <a:pt x="1932" y="2334"/>
                  </a:lnTo>
                  <a:lnTo>
                    <a:pt x="2277" y="2105"/>
                  </a:lnTo>
                  <a:lnTo>
                    <a:pt x="2410" y="1971"/>
                  </a:lnTo>
                  <a:lnTo>
                    <a:pt x="2544" y="1837"/>
                  </a:lnTo>
                  <a:lnTo>
                    <a:pt x="2678" y="1703"/>
                  </a:lnTo>
                  <a:lnTo>
                    <a:pt x="2774" y="1569"/>
                  </a:lnTo>
                  <a:lnTo>
                    <a:pt x="2850" y="1665"/>
                  </a:lnTo>
                  <a:lnTo>
                    <a:pt x="3080" y="1932"/>
                  </a:lnTo>
                  <a:lnTo>
                    <a:pt x="3271" y="2124"/>
                  </a:lnTo>
                  <a:lnTo>
                    <a:pt x="3501" y="2334"/>
                  </a:lnTo>
                  <a:lnTo>
                    <a:pt x="3788" y="2544"/>
                  </a:lnTo>
                  <a:lnTo>
                    <a:pt x="4132" y="2793"/>
                  </a:lnTo>
                  <a:lnTo>
                    <a:pt x="4170" y="2659"/>
                  </a:lnTo>
                  <a:lnTo>
                    <a:pt x="4227" y="2602"/>
                  </a:lnTo>
                  <a:lnTo>
                    <a:pt x="4285" y="2544"/>
                  </a:lnTo>
                  <a:lnTo>
                    <a:pt x="4361" y="2525"/>
                  </a:lnTo>
                  <a:lnTo>
                    <a:pt x="4438" y="2506"/>
                  </a:lnTo>
                  <a:lnTo>
                    <a:pt x="4553" y="2525"/>
                  </a:lnTo>
                  <a:lnTo>
                    <a:pt x="4667" y="2564"/>
                  </a:lnTo>
                  <a:lnTo>
                    <a:pt x="4782" y="2621"/>
                  </a:lnTo>
                  <a:lnTo>
                    <a:pt x="4897" y="2678"/>
                  </a:lnTo>
                  <a:lnTo>
                    <a:pt x="5107" y="2831"/>
                  </a:lnTo>
                  <a:lnTo>
                    <a:pt x="5241" y="2984"/>
                  </a:lnTo>
                  <a:lnTo>
                    <a:pt x="5356" y="3099"/>
                  </a:lnTo>
                  <a:lnTo>
                    <a:pt x="5432" y="3252"/>
                  </a:lnTo>
                  <a:lnTo>
                    <a:pt x="5528" y="3405"/>
                  </a:lnTo>
                  <a:lnTo>
                    <a:pt x="5605" y="3558"/>
                  </a:lnTo>
                  <a:lnTo>
                    <a:pt x="5930" y="3673"/>
                  </a:lnTo>
                  <a:lnTo>
                    <a:pt x="6293" y="3788"/>
                  </a:lnTo>
                  <a:lnTo>
                    <a:pt x="6676" y="3902"/>
                  </a:lnTo>
                  <a:lnTo>
                    <a:pt x="7096" y="3998"/>
                  </a:lnTo>
                  <a:lnTo>
                    <a:pt x="7517" y="4094"/>
                  </a:lnTo>
                  <a:lnTo>
                    <a:pt x="7976" y="4170"/>
                  </a:lnTo>
                  <a:lnTo>
                    <a:pt x="8454" y="4208"/>
                  </a:lnTo>
                  <a:lnTo>
                    <a:pt x="8952" y="4266"/>
                  </a:lnTo>
                  <a:lnTo>
                    <a:pt x="8971" y="3864"/>
                  </a:lnTo>
                  <a:lnTo>
                    <a:pt x="8971" y="3482"/>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2"/>
            <p:cNvSpPr/>
            <p:nvPr/>
          </p:nvSpPr>
          <p:spPr>
            <a:xfrm>
              <a:off x="2719000" y="528925"/>
              <a:ext cx="224275" cy="106650"/>
            </a:xfrm>
            <a:custGeom>
              <a:avLst/>
              <a:gdLst/>
              <a:ahLst/>
              <a:cxnLst/>
              <a:rect l="l" t="t" r="r" b="b"/>
              <a:pathLst>
                <a:path w="8971" h="4266" fill="none" extrusionOk="0">
                  <a:moveTo>
                    <a:pt x="2659" y="1"/>
                  </a:moveTo>
                  <a:lnTo>
                    <a:pt x="2659" y="1"/>
                  </a:lnTo>
                  <a:lnTo>
                    <a:pt x="2410" y="345"/>
                  </a:lnTo>
                  <a:lnTo>
                    <a:pt x="2124" y="651"/>
                  </a:lnTo>
                  <a:lnTo>
                    <a:pt x="1818" y="938"/>
                  </a:lnTo>
                  <a:lnTo>
                    <a:pt x="1492" y="1206"/>
                  </a:lnTo>
                  <a:lnTo>
                    <a:pt x="1148" y="1454"/>
                  </a:lnTo>
                  <a:lnTo>
                    <a:pt x="785" y="1665"/>
                  </a:lnTo>
                  <a:lnTo>
                    <a:pt x="402" y="1837"/>
                  </a:lnTo>
                  <a:lnTo>
                    <a:pt x="1" y="1990"/>
                  </a:lnTo>
                  <a:lnTo>
                    <a:pt x="1" y="1990"/>
                  </a:lnTo>
                  <a:lnTo>
                    <a:pt x="1" y="2028"/>
                  </a:lnTo>
                  <a:lnTo>
                    <a:pt x="1" y="2028"/>
                  </a:lnTo>
                  <a:lnTo>
                    <a:pt x="1" y="2640"/>
                  </a:lnTo>
                  <a:lnTo>
                    <a:pt x="1" y="3233"/>
                  </a:lnTo>
                  <a:lnTo>
                    <a:pt x="1" y="3233"/>
                  </a:lnTo>
                  <a:lnTo>
                    <a:pt x="364" y="3099"/>
                  </a:lnTo>
                  <a:lnTo>
                    <a:pt x="804" y="2908"/>
                  </a:lnTo>
                  <a:lnTo>
                    <a:pt x="804" y="2908"/>
                  </a:lnTo>
                  <a:lnTo>
                    <a:pt x="957" y="2793"/>
                  </a:lnTo>
                  <a:lnTo>
                    <a:pt x="1129" y="2678"/>
                  </a:lnTo>
                  <a:lnTo>
                    <a:pt x="1301" y="2583"/>
                  </a:lnTo>
                  <a:lnTo>
                    <a:pt x="1397" y="2564"/>
                  </a:lnTo>
                  <a:lnTo>
                    <a:pt x="1473" y="2544"/>
                  </a:lnTo>
                  <a:lnTo>
                    <a:pt x="1473" y="2544"/>
                  </a:lnTo>
                  <a:lnTo>
                    <a:pt x="1473" y="2544"/>
                  </a:lnTo>
                  <a:lnTo>
                    <a:pt x="1473" y="2544"/>
                  </a:lnTo>
                  <a:lnTo>
                    <a:pt x="1473" y="2544"/>
                  </a:lnTo>
                  <a:lnTo>
                    <a:pt x="1473" y="2544"/>
                  </a:lnTo>
                  <a:lnTo>
                    <a:pt x="1473" y="2544"/>
                  </a:lnTo>
                  <a:lnTo>
                    <a:pt x="1473" y="2544"/>
                  </a:lnTo>
                  <a:lnTo>
                    <a:pt x="1569" y="2564"/>
                  </a:lnTo>
                  <a:lnTo>
                    <a:pt x="1569" y="2564"/>
                  </a:lnTo>
                  <a:lnTo>
                    <a:pt x="1932" y="2334"/>
                  </a:lnTo>
                  <a:lnTo>
                    <a:pt x="2277" y="2105"/>
                  </a:lnTo>
                  <a:lnTo>
                    <a:pt x="2410" y="1971"/>
                  </a:lnTo>
                  <a:lnTo>
                    <a:pt x="2544" y="1837"/>
                  </a:lnTo>
                  <a:lnTo>
                    <a:pt x="2678" y="1703"/>
                  </a:lnTo>
                  <a:lnTo>
                    <a:pt x="2774" y="1569"/>
                  </a:lnTo>
                  <a:lnTo>
                    <a:pt x="2774" y="1569"/>
                  </a:lnTo>
                  <a:lnTo>
                    <a:pt x="2850" y="1665"/>
                  </a:lnTo>
                  <a:lnTo>
                    <a:pt x="3080" y="1932"/>
                  </a:lnTo>
                  <a:lnTo>
                    <a:pt x="3271" y="2124"/>
                  </a:lnTo>
                  <a:lnTo>
                    <a:pt x="3501" y="2334"/>
                  </a:lnTo>
                  <a:lnTo>
                    <a:pt x="3788" y="2544"/>
                  </a:lnTo>
                  <a:lnTo>
                    <a:pt x="4132" y="2793"/>
                  </a:lnTo>
                  <a:lnTo>
                    <a:pt x="4132" y="2793"/>
                  </a:lnTo>
                  <a:lnTo>
                    <a:pt x="4170" y="2659"/>
                  </a:lnTo>
                  <a:lnTo>
                    <a:pt x="4170" y="2659"/>
                  </a:lnTo>
                  <a:lnTo>
                    <a:pt x="4170" y="2659"/>
                  </a:lnTo>
                  <a:lnTo>
                    <a:pt x="4227" y="2602"/>
                  </a:lnTo>
                  <a:lnTo>
                    <a:pt x="4285" y="2544"/>
                  </a:lnTo>
                  <a:lnTo>
                    <a:pt x="4361" y="2525"/>
                  </a:lnTo>
                  <a:lnTo>
                    <a:pt x="4438" y="2506"/>
                  </a:lnTo>
                  <a:lnTo>
                    <a:pt x="4438" y="2506"/>
                  </a:lnTo>
                  <a:lnTo>
                    <a:pt x="4553" y="2525"/>
                  </a:lnTo>
                  <a:lnTo>
                    <a:pt x="4667" y="2564"/>
                  </a:lnTo>
                  <a:lnTo>
                    <a:pt x="4782" y="2621"/>
                  </a:lnTo>
                  <a:lnTo>
                    <a:pt x="4897" y="2678"/>
                  </a:lnTo>
                  <a:lnTo>
                    <a:pt x="5107" y="2831"/>
                  </a:lnTo>
                  <a:lnTo>
                    <a:pt x="5241" y="2984"/>
                  </a:lnTo>
                  <a:lnTo>
                    <a:pt x="5241" y="2984"/>
                  </a:lnTo>
                  <a:lnTo>
                    <a:pt x="5356" y="3099"/>
                  </a:lnTo>
                  <a:lnTo>
                    <a:pt x="5432" y="3252"/>
                  </a:lnTo>
                  <a:lnTo>
                    <a:pt x="5528" y="3405"/>
                  </a:lnTo>
                  <a:lnTo>
                    <a:pt x="5605" y="3558"/>
                  </a:lnTo>
                  <a:lnTo>
                    <a:pt x="5605" y="3558"/>
                  </a:lnTo>
                  <a:lnTo>
                    <a:pt x="5930" y="3673"/>
                  </a:lnTo>
                  <a:lnTo>
                    <a:pt x="6293" y="3788"/>
                  </a:lnTo>
                  <a:lnTo>
                    <a:pt x="6676" y="3902"/>
                  </a:lnTo>
                  <a:lnTo>
                    <a:pt x="7096" y="3998"/>
                  </a:lnTo>
                  <a:lnTo>
                    <a:pt x="7517" y="4094"/>
                  </a:lnTo>
                  <a:lnTo>
                    <a:pt x="7976" y="4170"/>
                  </a:lnTo>
                  <a:lnTo>
                    <a:pt x="8454" y="4208"/>
                  </a:lnTo>
                  <a:lnTo>
                    <a:pt x="8952" y="4266"/>
                  </a:lnTo>
                  <a:lnTo>
                    <a:pt x="8952" y="4266"/>
                  </a:lnTo>
                  <a:lnTo>
                    <a:pt x="8971" y="3864"/>
                  </a:lnTo>
                  <a:lnTo>
                    <a:pt x="8971" y="3482"/>
                  </a:lnTo>
                  <a:lnTo>
                    <a:pt x="8971" y="3482"/>
                  </a:lnTo>
                  <a:lnTo>
                    <a:pt x="8971" y="3482"/>
                  </a:lnTo>
                  <a:lnTo>
                    <a:pt x="8971" y="3482"/>
                  </a:lnTo>
                  <a:lnTo>
                    <a:pt x="8971" y="3482"/>
                  </a:lnTo>
                  <a:lnTo>
                    <a:pt x="8971" y="3482"/>
                  </a:lnTo>
                  <a:lnTo>
                    <a:pt x="8971" y="3482"/>
                  </a:lnTo>
                  <a:lnTo>
                    <a:pt x="8971" y="3482"/>
                  </a:lnTo>
                  <a:lnTo>
                    <a:pt x="8971" y="3463"/>
                  </a:lnTo>
                  <a:lnTo>
                    <a:pt x="8971" y="3463"/>
                  </a:lnTo>
                  <a:lnTo>
                    <a:pt x="8971" y="3463"/>
                  </a:lnTo>
                  <a:lnTo>
                    <a:pt x="8971" y="3463"/>
                  </a:lnTo>
                  <a:lnTo>
                    <a:pt x="8971" y="3463"/>
                  </a:lnTo>
                  <a:lnTo>
                    <a:pt x="8971" y="3463"/>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2"/>
            <p:cNvSpPr/>
            <p:nvPr/>
          </p:nvSpPr>
          <p:spPr>
            <a:xfrm>
              <a:off x="2651575" y="401250"/>
              <a:ext cx="368700" cy="312750"/>
            </a:xfrm>
            <a:custGeom>
              <a:avLst/>
              <a:gdLst/>
              <a:ahLst/>
              <a:cxnLst/>
              <a:rect l="l" t="t" r="r" b="b"/>
              <a:pathLst>
                <a:path w="14748" h="12510" extrusionOk="0">
                  <a:moveTo>
                    <a:pt x="6159" y="1"/>
                  </a:moveTo>
                  <a:lnTo>
                    <a:pt x="5987" y="39"/>
                  </a:lnTo>
                  <a:lnTo>
                    <a:pt x="5796" y="116"/>
                  </a:lnTo>
                  <a:lnTo>
                    <a:pt x="5586" y="192"/>
                  </a:lnTo>
                  <a:lnTo>
                    <a:pt x="5375" y="326"/>
                  </a:lnTo>
                  <a:lnTo>
                    <a:pt x="4419" y="862"/>
                  </a:lnTo>
                  <a:lnTo>
                    <a:pt x="3960" y="1148"/>
                  </a:lnTo>
                  <a:lnTo>
                    <a:pt x="3501" y="1435"/>
                  </a:lnTo>
                  <a:lnTo>
                    <a:pt x="3061" y="1741"/>
                  </a:lnTo>
                  <a:lnTo>
                    <a:pt x="2621" y="2066"/>
                  </a:lnTo>
                  <a:lnTo>
                    <a:pt x="2181" y="2392"/>
                  </a:lnTo>
                  <a:lnTo>
                    <a:pt x="1760" y="2755"/>
                  </a:lnTo>
                  <a:lnTo>
                    <a:pt x="1359" y="3099"/>
                  </a:lnTo>
                  <a:lnTo>
                    <a:pt x="957" y="3482"/>
                  </a:lnTo>
                  <a:lnTo>
                    <a:pt x="575" y="3864"/>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435" y="7326"/>
                  </a:lnTo>
                  <a:lnTo>
                    <a:pt x="1818" y="7728"/>
                  </a:lnTo>
                  <a:lnTo>
                    <a:pt x="2239" y="8091"/>
                  </a:lnTo>
                  <a:lnTo>
                    <a:pt x="2678" y="8416"/>
                  </a:lnTo>
                  <a:lnTo>
                    <a:pt x="2698" y="7766"/>
                  </a:lnTo>
                  <a:lnTo>
                    <a:pt x="2698" y="7097"/>
                  </a:lnTo>
                  <a:lnTo>
                    <a:pt x="3099" y="6944"/>
                  </a:lnTo>
                  <a:lnTo>
                    <a:pt x="3482" y="6772"/>
                  </a:lnTo>
                  <a:lnTo>
                    <a:pt x="3845" y="6561"/>
                  </a:lnTo>
                  <a:lnTo>
                    <a:pt x="4189" y="6313"/>
                  </a:lnTo>
                  <a:lnTo>
                    <a:pt x="4515" y="6045"/>
                  </a:lnTo>
                  <a:lnTo>
                    <a:pt x="4821" y="5758"/>
                  </a:lnTo>
                  <a:lnTo>
                    <a:pt x="5107" y="5452"/>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501" y="11190"/>
                  </a:lnTo>
                  <a:lnTo>
                    <a:pt x="10329" y="11209"/>
                  </a:lnTo>
                  <a:lnTo>
                    <a:pt x="10138" y="11190"/>
                  </a:lnTo>
                  <a:lnTo>
                    <a:pt x="9966" y="11152"/>
                  </a:lnTo>
                  <a:lnTo>
                    <a:pt x="9946" y="11362"/>
                  </a:lnTo>
                  <a:lnTo>
                    <a:pt x="9927" y="11649"/>
                  </a:lnTo>
                  <a:lnTo>
                    <a:pt x="9870" y="11936"/>
                  </a:lnTo>
                  <a:lnTo>
                    <a:pt x="9813" y="12223"/>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212" y="7097"/>
                  </a:lnTo>
                  <a:lnTo>
                    <a:pt x="14365" y="6561"/>
                  </a:lnTo>
                  <a:lnTo>
                    <a:pt x="14652" y="5471"/>
                  </a:lnTo>
                  <a:lnTo>
                    <a:pt x="14728" y="5241"/>
                  </a:lnTo>
                  <a:lnTo>
                    <a:pt x="14747" y="5031"/>
                  </a:lnTo>
                  <a:lnTo>
                    <a:pt x="14747" y="4935"/>
                  </a:lnTo>
                  <a:lnTo>
                    <a:pt x="14728" y="4840"/>
                  </a:lnTo>
                  <a:lnTo>
                    <a:pt x="14690" y="4744"/>
                  </a:lnTo>
                  <a:lnTo>
                    <a:pt x="14632" y="4629"/>
                  </a:lnTo>
                  <a:lnTo>
                    <a:pt x="14575" y="4515"/>
                  </a:lnTo>
                  <a:lnTo>
                    <a:pt x="14479" y="4400"/>
                  </a:lnTo>
                  <a:lnTo>
                    <a:pt x="14288" y="4190"/>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6771" y="39"/>
                  </a:lnTo>
                  <a:lnTo>
                    <a:pt x="654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2"/>
            <p:cNvSpPr/>
            <p:nvPr/>
          </p:nvSpPr>
          <p:spPr>
            <a:xfrm>
              <a:off x="2651575" y="401250"/>
              <a:ext cx="368700" cy="312750"/>
            </a:xfrm>
            <a:custGeom>
              <a:avLst/>
              <a:gdLst/>
              <a:ahLst/>
              <a:cxnLst/>
              <a:rect l="l" t="t" r="r" b="b"/>
              <a:pathLst>
                <a:path w="14748" h="12510" fill="none" extrusionOk="0">
                  <a:moveTo>
                    <a:pt x="14632" y="4629"/>
                  </a:moveTo>
                  <a:lnTo>
                    <a:pt x="14632" y="4629"/>
                  </a:lnTo>
                  <a:lnTo>
                    <a:pt x="14575" y="4515"/>
                  </a:lnTo>
                  <a:lnTo>
                    <a:pt x="14479" y="4400"/>
                  </a:lnTo>
                  <a:lnTo>
                    <a:pt x="14288" y="4190"/>
                  </a:lnTo>
                  <a:lnTo>
                    <a:pt x="13867" y="3788"/>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7039" y="96"/>
                  </a:lnTo>
                  <a:lnTo>
                    <a:pt x="6771" y="39"/>
                  </a:lnTo>
                  <a:lnTo>
                    <a:pt x="6542" y="1"/>
                  </a:lnTo>
                  <a:lnTo>
                    <a:pt x="6351" y="1"/>
                  </a:lnTo>
                  <a:lnTo>
                    <a:pt x="6159" y="1"/>
                  </a:lnTo>
                  <a:lnTo>
                    <a:pt x="5987" y="39"/>
                  </a:lnTo>
                  <a:lnTo>
                    <a:pt x="5796" y="116"/>
                  </a:lnTo>
                  <a:lnTo>
                    <a:pt x="5586" y="192"/>
                  </a:lnTo>
                  <a:lnTo>
                    <a:pt x="5375" y="326"/>
                  </a:lnTo>
                  <a:lnTo>
                    <a:pt x="5375" y="326"/>
                  </a:lnTo>
                  <a:lnTo>
                    <a:pt x="4419" y="862"/>
                  </a:lnTo>
                  <a:lnTo>
                    <a:pt x="3960" y="1148"/>
                  </a:lnTo>
                  <a:lnTo>
                    <a:pt x="3501" y="1435"/>
                  </a:lnTo>
                  <a:lnTo>
                    <a:pt x="3501" y="1435"/>
                  </a:lnTo>
                  <a:lnTo>
                    <a:pt x="3061" y="1741"/>
                  </a:lnTo>
                  <a:lnTo>
                    <a:pt x="2621" y="2066"/>
                  </a:lnTo>
                  <a:lnTo>
                    <a:pt x="2181" y="2392"/>
                  </a:lnTo>
                  <a:lnTo>
                    <a:pt x="1760" y="2755"/>
                  </a:lnTo>
                  <a:lnTo>
                    <a:pt x="1359" y="3099"/>
                  </a:lnTo>
                  <a:lnTo>
                    <a:pt x="957" y="3482"/>
                  </a:lnTo>
                  <a:lnTo>
                    <a:pt x="575" y="3864"/>
                  </a:lnTo>
                  <a:lnTo>
                    <a:pt x="211" y="4285"/>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072" y="6905"/>
                  </a:lnTo>
                  <a:lnTo>
                    <a:pt x="1435" y="7326"/>
                  </a:lnTo>
                  <a:lnTo>
                    <a:pt x="1818" y="7728"/>
                  </a:lnTo>
                  <a:lnTo>
                    <a:pt x="2239" y="8091"/>
                  </a:lnTo>
                  <a:lnTo>
                    <a:pt x="2678" y="8416"/>
                  </a:lnTo>
                  <a:lnTo>
                    <a:pt x="2678" y="8416"/>
                  </a:lnTo>
                  <a:lnTo>
                    <a:pt x="2698" y="7766"/>
                  </a:lnTo>
                  <a:lnTo>
                    <a:pt x="2698" y="7097"/>
                  </a:lnTo>
                  <a:lnTo>
                    <a:pt x="2698" y="7097"/>
                  </a:lnTo>
                  <a:lnTo>
                    <a:pt x="2698" y="7097"/>
                  </a:lnTo>
                  <a:lnTo>
                    <a:pt x="3099" y="6944"/>
                  </a:lnTo>
                  <a:lnTo>
                    <a:pt x="3482" y="6772"/>
                  </a:lnTo>
                  <a:lnTo>
                    <a:pt x="3845" y="6561"/>
                  </a:lnTo>
                  <a:lnTo>
                    <a:pt x="4189" y="6313"/>
                  </a:lnTo>
                  <a:lnTo>
                    <a:pt x="4515" y="6045"/>
                  </a:lnTo>
                  <a:lnTo>
                    <a:pt x="4821" y="5758"/>
                  </a:lnTo>
                  <a:lnTo>
                    <a:pt x="5107" y="5452"/>
                  </a:lnTo>
                  <a:lnTo>
                    <a:pt x="5356" y="5108"/>
                  </a:lnTo>
                  <a:lnTo>
                    <a:pt x="5356" y="5108"/>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692" y="11132"/>
                  </a:lnTo>
                  <a:lnTo>
                    <a:pt x="10501" y="11190"/>
                  </a:lnTo>
                  <a:lnTo>
                    <a:pt x="10329" y="11209"/>
                  </a:lnTo>
                  <a:lnTo>
                    <a:pt x="10138" y="11190"/>
                  </a:lnTo>
                  <a:lnTo>
                    <a:pt x="9966" y="11152"/>
                  </a:lnTo>
                  <a:lnTo>
                    <a:pt x="9966" y="11152"/>
                  </a:lnTo>
                  <a:lnTo>
                    <a:pt x="9946" y="11362"/>
                  </a:lnTo>
                  <a:lnTo>
                    <a:pt x="9946" y="11362"/>
                  </a:lnTo>
                  <a:lnTo>
                    <a:pt x="9927" y="11649"/>
                  </a:lnTo>
                  <a:lnTo>
                    <a:pt x="9870" y="11936"/>
                  </a:lnTo>
                  <a:lnTo>
                    <a:pt x="9813" y="12223"/>
                  </a:lnTo>
                  <a:lnTo>
                    <a:pt x="9717" y="12510"/>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040" y="7632"/>
                  </a:lnTo>
                  <a:lnTo>
                    <a:pt x="14212" y="7097"/>
                  </a:lnTo>
                  <a:lnTo>
                    <a:pt x="14365" y="6561"/>
                  </a:lnTo>
                  <a:lnTo>
                    <a:pt x="14652" y="5471"/>
                  </a:lnTo>
                  <a:lnTo>
                    <a:pt x="14652" y="5471"/>
                  </a:lnTo>
                  <a:lnTo>
                    <a:pt x="14728" y="5241"/>
                  </a:lnTo>
                  <a:lnTo>
                    <a:pt x="14747" y="5031"/>
                  </a:lnTo>
                  <a:lnTo>
                    <a:pt x="14747" y="4935"/>
                  </a:lnTo>
                  <a:lnTo>
                    <a:pt x="14728" y="4840"/>
                  </a:lnTo>
                  <a:lnTo>
                    <a:pt x="14690" y="4744"/>
                  </a:lnTo>
                  <a:lnTo>
                    <a:pt x="14632"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2"/>
            <p:cNvSpPr/>
            <p:nvPr/>
          </p:nvSpPr>
          <p:spPr>
            <a:xfrm>
              <a:off x="2672625" y="537525"/>
              <a:ext cx="345725" cy="36375"/>
            </a:xfrm>
            <a:custGeom>
              <a:avLst/>
              <a:gdLst/>
              <a:ahLst/>
              <a:cxnLst/>
              <a:rect l="l" t="t" r="r" b="b"/>
              <a:pathLst>
                <a:path w="13829" h="1455" extrusionOk="0">
                  <a:moveTo>
                    <a:pt x="0" y="1148"/>
                  </a:moveTo>
                  <a:lnTo>
                    <a:pt x="0" y="1148"/>
                  </a:lnTo>
                  <a:lnTo>
                    <a:pt x="230" y="1454"/>
                  </a:lnTo>
                  <a:lnTo>
                    <a:pt x="230" y="1454"/>
                  </a:lnTo>
                  <a:lnTo>
                    <a:pt x="0" y="1148"/>
                  </a:lnTo>
                  <a:close/>
                  <a:moveTo>
                    <a:pt x="13829" y="1"/>
                  </a:moveTo>
                  <a:lnTo>
                    <a:pt x="13829" y="1"/>
                  </a:lnTo>
                  <a:lnTo>
                    <a:pt x="13810" y="20"/>
                  </a:lnTo>
                  <a:lnTo>
                    <a:pt x="13810" y="20"/>
                  </a:lnTo>
                  <a:lnTo>
                    <a:pt x="13829"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2"/>
            <p:cNvSpPr/>
            <p:nvPr/>
          </p:nvSpPr>
          <p:spPr>
            <a:xfrm>
              <a:off x="2672625" y="566225"/>
              <a:ext cx="5750" cy="7675"/>
            </a:xfrm>
            <a:custGeom>
              <a:avLst/>
              <a:gdLst/>
              <a:ahLst/>
              <a:cxnLst/>
              <a:rect l="l" t="t" r="r" b="b"/>
              <a:pathLst>
                <a:path w="230" h="307" fill="none" extrusionOk="0">
                  <a:moveTo>
                    <a:pt x="0" y="0"/>
                  </a:moveTo>
                  <a:lnTo>
                    <a:pt x="0" y="0"/>
                  </a:lnTo>
                  <a:lnTo>
                    <a:pt x="230" y="306"/>
                  </a:lnTo>
                  <a:lnTo>
                    <a:pt x="230" y="30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2"/>
            <p:cNvSpPr/>
            <p:nvPr/>
          </p:nvSpPr>
          <p:spPr>
            <a:xfrm>
              <a:off x="3017850" y="537525"/>
              <a:ext cx="500" cy="525"/>
            </a:xfrm>
            <a:custGeom>
              <a:avLst/>
              <a:gdLst/>
              <a:ahLst/>
              <a:cxnLst/>
              <a:rect l="l" t="t" r="r" b="b"/>
              <a:pathLst>
                <a:path w="20" h="21"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2"/>
            <p:cNvSpPr/>
            <p:nvPr/>
          </p:nvSpPr>
          <p:spPr>
            <a:xfrm>
              <a:off x="2651575" y="470125"/>
              <a:ext cx="367250" cy="243875"/>
            </a:xfrm>
            <a:custGeom>
              <a:avLst/>
              <a:gdLst/>
              <a:ahLst/>
              <a:cxnLst/>
              <a:rect l="l" t="t" r="r" b="b"/>
              <a:pathLst>
                <a:path w="14690" h="9755" extrusionOk="0">
                  <a:moveTo>
                    <a:pt x="5241" y="0"/>
                  </a:move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1072" y="4150"/>
                  </a:lnTo>
                  <a:lnTo>
                    <a:pt x="1435" y="4571"/>
                  </a:lnTo>
                  <a:lnTo>
                    <a:pt x="1818" y="4973"/>
                  </a:lnTo>
                  <a:lnTo>
                    <a:pt x="2239" y="5336"/>
                  </a:lnTo>
                  <a:lnTo>
                    <a:pt x="2678" y="5661"/>
                  </a:lnTo>
                  <a:lnTo>
                    <a:pt x="2698" y="5011"/>
                  </a:lnTo>
                  <a:lnTo>
                    <a:pt x="2698" y="4342"/>
                  </a:lnTo>
                  <a:lnTo>
                    <a:pt x="3099" y="4189"/>
                  </a:lnTo>
                  <a:lnTo>
                    <a:pt x="3482" y="4017"/>
                  </a:lnTo>
                  <a:lnTo>
                    <a:pt x="3845" y="3806"/>
                  </a:lnTo>
                  <a:lnTo>
                    <a:pt x="4189" y="3558"/>
                  </a:lnTo>
                  <a:lnTo>
                    <a:pt x="4515" y="3290"/>
                  </a:lnTo>
                  <a:lnTo>
                    <a:pt x="4821" y="3003"/>
                  </a:lnTo>
                  <a:lnTo>
                    <a:pt x="5107" y="2697"/>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73" y="8397"/>
                  </a:lnTo>
                  <a:lnTo>
                    <a:pt x="10501" y="8435"/>
                  </a:lnTo>
                  <a:lnTo>
                    <a:pt x="10310" y="8454"/>
                  </a:lnTo>
                  <a:lnTo>
                    <a:pt x="10138" y="8435"/>
                  </a:lnTo>
                  <a:lnTo>
                    <a:pt x="9985" y="8397"/>
                  </a:lnTo>
                  <a:lnTo>
                    <a:pt x="9966" y="8397"/>
                  </a:lnTo>
                  <a:lnTo>
                    <a:pt x="9946" y="8607"/>
                  </a:lnTo>
                  <a:lnTo>
                    <a:pt x="9927" y="8894"/>
                  </a:lnTo>
                  <a:lnTo>
                    <a:pt x="9870" y="9181"/>
                  </a:lnTo>
                  <a:lnTo>
                    <a:pt x="9813" y="9468"/>
                  </a:lnTo>
                  <a:lnTo>
                    <a:pt x="9717" y="9755"/>
                  </a:lnTo>
                  <a:lnTo>
                    <a:pt x="10004" y="9678"/>
                  </a:lnTo>
                  <a:lnTo>
                    <a:pt x="10291" y="9582"/>
                  </a:lnTo>
                  <a:lnTo>
                    <a:pt x="10578" y="9468"/>
                  </a:lnTo>
                  <a:lnTo>
                    <a:pt x="10845" y="9315"/>
                  </a:lnTo>
                  <a:lnTo>
                    <a:pt x="11094" y="9162"/>
                  </a:lnTo>
                  <a:lnTo>
                    <a:pt x="11343" y="8990"/>
                  </a:lnTo>
                  <a:lnTo>
                    <a:pt x="11591" y="8798"/>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212" y="4342"/>
                  </a:lnTo>
                  <a:lnTo>
                    <a:pt x="14365" y="3806"/>
                  </a:lnTo>
                  <a:lnTo>
                    <a:pt x="14652" y="2716"/>
                  </a:lnTo>
                  <a:lnTo>
                    <a:pt x="14671" y="2697"/>
                  </a:lnTo>
                  <a:lnTo>
                    <a:pt x="14690" y="2563"/>
                  </a:lnTo>
                  <a:lnTo>
                    <a:pt x="14250" y="2640"/>
                  </a:lnTo>
                  <a:lnTo>
                    <a:pt x="13791" y="2697"/>
                  </a:lnTo>
                  <a:lnTo>
                    <a:pt x="1335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2"/>
            <p:cNvSpPr/>
            <p:nvPr/>
          </p:nvSpPr>
          <p:spPr>
            <a:xfrm>
              <a:off x="2651575" y="470125"/>
              <a:ext cx="367250" cy="243875"/>
            </a:xfrm>
            <a:custGeom>
              <a:avLst/>
              <a:gdLst/>
              <a:ahLst/>
              <a:cxnLst/>
              <a:rect l="l" t="t" r="r" b="b"/>
              <a:pathLst>
                <a:path w="14690" h="9755" fill="none" extrusionOk="0">
                  <a:moveTo>
                    <a:pt x="5241" y="0"/>
                  </a:moveTo>
                  <a:lnTo>
                    <a:pt x="5241" y="0"/>
                  </a:ln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842" y="3844"/>
                  </a:lnTo>
                  <a:lnTo>
                    <a:pt x="1072" y="4150"/>
                  </a:lnTo>
                  <a:lnTo>
                    <a:pt x="1072" y="4150"/>
                  </a:lnTo>
                  <a:lnTo>
                    <a:pt x="1072" y="4150"/>
                  </a:lnTo>
                  <a:lnTo>
                    <a:pt x="1072" y="4150"/>
                  </a:lnTo>
                  <a:lnTo>
                    <a:pt x="1435" y="4571"/>
                  </a:lnTo>
                  <a:lnTo>
                    <a:pt x="1818" y="4973"/>
                  </a:lnTo>
                  <a:lnTo>
                    <a:pt x="2239" y="5336"/>
                  </a:lnTo>
                  <a:lnTo>
                    <a:pt x="2678" y="5661"/>
                  </a:lnTo>
                  <a:lnTo>
                    <a:pt x="2678" y="5661"/>
                  </a:lnTo>
                  <a:lnTo>
                    <a:pt x="2698" y="5011"/>
                  </a:lnTo>
                  <a:lnTo>
                    <a:pt x="2698" y="4342"/>
                  </a:lnTo>
                  <a:lnTo>
                    <a:pt x="2698" y="4342"/>
                  </a:lnTo>
                  <a:lnTo>
                    <a:pt x="2698" y="4342"/>
                  </a:lnTo>
                  <a:lnTo>
                    <a:pt x="3099" y="4189"/>
                  </a:lnTo>
                  <a:lnTo>
                    <a:pt x="3482" y="4017"/>
                  </a:lnTo>
                  <a:lnTo>
                    <a:pt x="3845" y="3806"/>
                  </a:lnTo>
                  <a:lnTo>
                    <a:pt x="4189" y="3558"/>
                  </a:lnTo>
                  <a:lnTo>
                    <a:pt x="4515" y="3290"/>
                  </a:lnTo>
                  <a:lnTo>
                    <a:pt x="4821" y="3003"/>
                  </a:lnTo>
                  <a:lnTo>
                    <a:pt x="5107" y="2697"/>
                  </a:lnTo>
                  <a:lnTo>
                    <a:pt x="5356" y="2353"/>
                  </a:lnTo>
                  <a:lnTo>
                    <a:pt x="5356" y="2353"/>
                  </a:lnTo>
                  <a:lnTo>
                    <a:pt x="5356" y="2353"/>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5815"/>
                  </a:lnTo>
                  <a:lnTo>
                    <a:pt x="11668" y="6140"/>
                  </a:lnTo>
                  <a:lnTo>
                    <a:pt x="11668" y="6140"/>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92" y="8377"/>
                  </a:lnTo>
                  <a:lnTo>
                    <a:pt x="10692" y="8377"/>
                  </a:lnTo>
                  <a:lnTo>
                    <a:pt x="10673" y="8397"/>
                  </a:lnTo>
                  <a:lnTo>
                    <a:pt x="10673" y="8397"/>
                  </a:lnTo>
                  <a:lnTo>
                    <a:pt x="10501" y="8435"/>
                  </a:lnTo>
                  <a:lnTo>
                    <a:pt x="10310" y="8454"/>
                  </a:lnTo>
                  <a:lnTo>
                    <a:pt x="10310" y="8454"/>
                  </a:lnTo>
                  <a:lnTo>
                    <a:pt x="10310" y="8454"/>
                  </a:lnTo>
                  <a:lnTo>
                    <a:pt x="10310" y="8454"/>
                  </a:lnTo>
                  <a:lnTo>
                    <a:pt x="10310" y="8454"/>
                  </a:lnTo>
                  <a:lnTo>
                    <a:pt x="10310" y="8454"/>
                  </a:lnTo>
                  <a:lnTo>
                    <a:pt x="10310" y="8454"/>
                  </a:lnTo>
                  <a:lnTo>
                    <a:pt x="10138" y="8435"/>
                  </a:lnTo>
                  <a:lnTo>
                    <a:pt x="9985" y="8397"/>
                  </a:lnTo>
                  <a:lnTo>
                    <a:pt x="9985" y="8397"/>
                  </a:lnTo>
                  <a:lnTo>
                    <a:pt x="9966" y="8397"/>
                  </a:lnTo>
                  <a:lnTo>
                    <a:pt x="9966" y="8397"/>
                  </a:lnTo>
                  <a:lnTo>
                    <a:pt x="9966" y="8397"/>
                  </a:lnTo>
                  <a:lnTo>
                    <a:pt x="9966" y="8397"/>
                  </a:lnTo>
                  <a:lnTo>
                    <a:pt x="9966" y="8397"/>
                  </a:lnTo>
                  <a:lnTo>
                    <a:pt x="9946" y="8607"/>
                  </a:lnTo>
                  <a:lnTo>
                    <a:pt x="9946" y="8607"/>
                  </a:lnTo>
                  <a:lnTo>
                    <a:pt x="9927" y="8894"/>
                  </a:lnTo>
                  <a:lnTo>
                    <a:pt x="9870" y="9181"/>
                  </a:lnTo>
                  <a:lnTo>
                    <a:pt x="9813" y="9468"/>
                  </a:lnTo>
                  <a:lnTo>
                    <a:pt x="9717" y="9755"/>
                  </a:lnTo>
                  <a:lnTo>
                    <a:pt x="9717" y="9755"/>
                  </a:lnTo>
                  <a:lnTo>
                    <a:pt x="10004" y="9678"/>
                  </a:lnTo>
                  <a:lnTo>
                    <a:pt x="10291" y="9582"/>
                  </a:lnTo>
                  <a:lnTo>
                    <a:pt x="10578" y="9468"/>
                  </a:lnTo>
                  <a:lnTo>
                    <a:pt x="10845" y="9315"/>
                  </a:lnTo>
                  <a:lnTo>
                    <a:pt x="11094" y="9162"/>
                  </a:lnTo>
                  <a:lnTo>
                    <a:pt x="11343" y="8990"/>
                  </a:lnTo>
                  <a:lnTo>
                    <a:pt x="11591" y="8798"/>
                  </a:lnTo>
                  <a:lnTo>
                    <a:pt x="11821" y="8607"/>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040" y="4877"/>
                  </a:lnTo>
                  <a:lnTo>
                    <a:pt x="14212" y="4342"/>
                  </a:lnTo>
                  <a:lnTo>
                    <a:pt x="14365" y="3806"/>
                  </a:lnTo>
                  <a:lnTo>
                    <a:pt x="14652" y="2716"/>
                  </a:lnTo>
                  <a:lnTo>
                    <a:pt x="14652" y="2716"/>
                  </a:lnTo>
                  <a:lnTo>
                    <a:pt x="14652" y="2716"/>
                  </a:lnTo>
                  <a:lnTo>
                    <a:pt x="14671" y="2697"/>
                  </a:lnTo>
                  <a:lnTo>
                    <a:pt x="14671" y="2697"/>
                  </a:lnTo>
                  <a:lnTo>
                    <a:pt x="14690" y="2563"/>
                  </a:lnTo>
                  <a:lnTo>
                    <a:pt x="14690" y="2563"/>
                  </a:lnTo>
                  <a:lnTo>
                    <a:pt x="14250" y="2640"/>
                  </a:lnTo>
                  <a:lnTo>
                    <a:pt x="13791" y="2697"/>
                  </a:lnTo>
                  <a:lnTo>
                    <a:pt x="13351" y="2735"/>
                  </a:lnTo>
                  <a:lnTo>
                    <a:pt x="12911" y="2735"/>
                  </a:lnTo>
                  <a:lnTo>
                    <a:pt x="1291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2"/>
            <p:cNvSpPr/>
            <p:nvPr/>
          </p:nvSpPr>
          <p:spPr>
            <a:xfrm>
              <a:off x="2827075" y="642250"/>
              <a:ext cx="21525" cy="20100"/>
            </a:xfrm>
            <a:custGeom>
              <a:avLst/>
              <a:gdLst/>
              <a:ahLst/>
              <a:cxnLst/>
              <a:rect l="l" t="t" r="r" b="b"/>
              <a:pathLst>
                <a:path w="861" h="804" extrusionOk="0">
                  <a:moveTo>
                    <a:pt x="383" y="1"/>
                  </a:moveTo>
                  <a:lnTo>
                    <a:pt x="249" y="20"/>
                  </a:lnTo>
                  <a:lnTo>
                    <a:pt x="191" y="58"/>
                  </a:lnTo>
                  <a:lnTo>
                    <a:pt x="134" y="96"/>
                  </a:lnTo>
                  <a:lnTo>
                    <a:pt x="77" y="134"/>
                  </a:lnTo>
                  <a:lnTo>
                    <a:pt x="38" y="211"/>
                  </a:lnTo>
                  <a:lnTo>
                    <a:pt x="19" y="287"/>
                  </a:lnTo>
                  <a:lnTo>
                    <a:pt x="0" y="364"/>
                  </a:lnTo>
                  <a:lnTo>
                    <a:pt x="0" y="479"/>
                  </a:lnTo>
                  <a:lnTo>
                    <a:pt x="19" y="574"/>
                  </a:lnTo>
                  <a:lnTo>
                    <a:pt x="77" y="651"/>
                  </a:lnTo>
                  <a:lnTo>
                    <a:pt x="134" y="708"/>
                  </a:lnTo>
                  <a:lnTo>
                    <a:pt x="211" y="766"/>
                  </a:lnTo>
                  <a:lnTo>
                    <a:pt x="287" y="785"/>
                  </a:lnTo>
                  <a:lnTo>
                    <a:pt x="383" y="804"/>
                  </a:lnTo>
                  <a:lnTo>
                    <a:pt x="555" y="804"/>
                  </a:lnTo>
                  <a:lnTo>
                    <a:pt x="650" y="766"/>
                  </a:lnTo>
                  <a:lnTo>
                    <a:pt x="727" y="727"/>
                  </a:lnTo>
                  <a:lnTo>
                    <a:pt x="784" y="670"/>
                  </a:lnTo>
                  <a:lnTo>
                    <a:pt x="823" y="613"/>
                  </a:lnTo>
                  <a:lnTo>
                    <a:pt x="861" y="517"/>
                  </a:lnTo>
                  <a:lnTo>
                    <a:pt x="861" y="421"/>
                  </a:lnTo>
                  <a:lnTo>
                    <a:pt x="842" y="326"/>
                  </a:lnTo>
                  <a:lnTo>
                    <a:pt x="803" y="249"/>
                  </a:lnTo>
                  <a:lnTo>
                    <a:pt x="765" y="173"/>
                  </a:lnTo>
                  <a:lnTo>
                    <a:pt x="708" y="115"/>
                  </a:lnTo>
                  <a:lnTo>
                    <a:pt x="650" y="77"/>
                  </a:lnTo>
                  <a:lnTo>
                    <a:pt x="517" y="20"/>
                  </a:lnTo>
                  <a:lnTo>
                    <a:pt x="3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2"/>
            <p:cNvSpPr/>
            <p:nvPr/>
          </p:nvSpPr>
          <p:spPr>
            <a:xfrm>
              <a:off x="2745300" y="644650"/>
              <a:ext cx="21550" cy="20575"/>
            </a:xfrm>
            <a:custGeom>
              <a:avLst/>
              <a:gdLst/>
              <a:ahLst/>
              <a:cxnLst/>
              <a:rect l="l" t="t" r="r" b="b"/>
              <a:pathLst>
                <a:path w="862" h="823" extrusionOk="0">
                  <a:moveTo>
                    <a:pt x="383" y="0"/>
                  </a:moveTo>
                  <a:lnTo>
                    <a:pt x="249" y="19"/>
                  </a:lnTo>
                  <a:lnTo>
                    <a:pt x="192" y="58"/>
                  </a:lnTo>
                  <a:lnTo>
                    <a:pt x="134" y="96"/>
                  </a:lnTo>
                  <a:lnTo>
                    <a:pt x="77" y="153"/>
                  </a:lnTo>
                  <a:lnTo>
                    <a:pt x="39" y="211"/>
                  </a:lnTo>
                  <a:lnTo>
                    <a:pt x="20" y="287"/>
                  </a:lnTo>
                  <a:lnTo>
                    <a:pt x="1" y="364"/>
                  </a:lnTo>
                  <a:lnTo>
                    <a:pt x="1" y="478"/>
                  </a:lnTo>
                  <a:lnTo>
                    <a:pt x="39" y="574"/>
                  </a:lnTo>
                  <a:lnTo>
                    <a:pt x="77" y="651"/>
                  </a:lnTo>
                  <a:lnTo>
                    <a:pt x="134" y="727"/>
                  </a:lnTo>
                  <a:lnTo>
                    <a:pt x="211" y="765"/>
                  </a:lnTo>
                  <a:lnTo>
                    <a:pt x="287" y="804"/>
                  </a:lnTo>
                  <a:lnTo>
                    <a:pt x="383" y="823"/>
                  </a:lnTo>
                  <a:lnTo>
                    <a:pt x="479" y="823"/>
                  </a:lnTo>
                  <a:lnTo>
                    <a:pt x="574" y="804"/>
                  </a:lnTo>
                  <a:lnTo>
                    <a:pt x="651" y="784"/>
                  </a:lnTo>
                  <a:lnTo>
                    <a:pt x="727" y="727"/>
                  </a:lnTo>
                  <a:lnTo>
                    <a:pt x="785" y="689"/>
                  </a:lnTo>
                  <a:lnTo>
                    <a:pt x="842" y="612"/>
                  </a:lnTo>
                  <a:lnTo>
                    <a:pt x="861" y="536"/>
                  </a:lnTo>
                  <a:lnTo>
                    <a:pt x="861" y="440"/>
                  </a:lnTo>
                  <a:lnTo>
                    <a:pt x="842" y="325"/>
                  </a:lnTo>
                  <a:lnTo>
                    <a:pt x="804" y="249"/>
                  </a:lnTo>
                  <a:lnTo>
                    <a:pt x="766" y="191"/>
                  </a:lnTo>
                  <a:lnTo>
                    <a:pt x="708" y="134"/>
                  </a:lnTo>
                  <a:lnTo>
                    <a:pt x="651" y="77"/>
                  </a:lnTo>
                  <a:lnTo>
                    <a:pt x="517" y="19"/>
                  </a:lnTo>
                  <a:lnTo>
                    <a:pt x="3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2"/>
            <p:cNvSpPr/>
            <p:nvPr/>
          </p:nvSpPr>
          <p:spPr>
            <a:xfrm>
              <a:off x="2777825" y="613550"/>
              <a:ext cx="21525" cy="69375"/>
            </a:xfrm>
            <a:custGeom>
              <a:avLst/>
              <a:gdLst/>
              <a:ahLst/>
              <a:cxnLst/>
              <a:rect l="l" t="t" r="r" b="b"/>
              <a:pathLst>
                <a:path w="861" h="2775" extrusionOk="0">
                  <a:moveTo>
                    <a:pt x="249" y="1"/>
                  </a:moveTo>
                  <a:lnTo>
                    <a:pt x="230" y="20"/>
                  </a:lnTo>
                  <a:lnTo>
                    <a:pt x="230" y="39"/>
                  </a:lnTo>
                  <a:lnTo>
                    <a:pt x="364" y="288"/>
                  </a:lnTo>
                  <a:lnTo>
                    <a:pt x="478" y="537"/>
                  </a:lnTo>
                  <a:lnTo>
                    <a:pt x="574" y="785"/>
                  </a:lnTo>
                  <a:lnTo>
                    <a:pt x="650" y="1053"/>
                  </a:lnTo>
                  <a:lnTo>
                    <a:pt x="708" y="1302"/>
                  </a:lnTo>
                  <a:lnTo>
                    <a:pt x="765" y="1569"/>
                  </a:lnTo>
                  <a:lnTo>
                    <a:pt x="803" y="1856"/>
                  </a:lnTo>
                  <a:lnTo>
                    <a:pt x="803" y="2048"/>
                  </a:lnTo>
                  <a:lnTo>
                    <a:pt x="784" y="2028"/>
                  </a:lnTo>
                  <a:lnTo>
                    <a:pt x="708" y="1971"/>
                  </a:lnTo>
                  <a:lnTo>
                    <a:pt x="612" y="1933"/>
                  </a:lnTo>
                  <a:lnTo>
                    <a:pt x="517" y="1895"/>
                  </a:lnTo>
                  <a:lnTo>
                    <a:pt x="402" y="1895"/>
                  </a:lnTo>
                  <a:lnTo>
                    <a:pt x="306" y="1914"/>
                  </a:lnTo>
                  <a:lnTo>
                    <a:pt x="210" y="1971"/>
                  </a:lnTo>
                  <a:lnTo>
                    <a:pt x="115" y="2028"/>
                  </a:lnTo>
                  <a:lnTo>
                    <a:pt x="57" y="2124"/>
                  </a:lnTo>
                  <a:lnTo>
                    <a:pt x="19" y="2220"/>
                  </a:lnTo>
                  <a:lnTo>
                    <a:pt x="0" y="2315"/>
                  </a:lnTo>
                  <a:lnTo>
                    <a:pt x="19" y="2430"/>
                  </a:lnTo>
                  <a:lnTo>
                    <a:pt x="38" y="2526"/>
                  </a:lnTo>
                  <a:lnTo>
                    <a:pt x="96" y="2621"/>
                  </a:lnTo>
                  <a:lnTo>
                    <a:pt x="153" y="2698"/>
                  </a:lnTo>
                  <a:lnTo>
                    <a:pt x="230" y="2774"/>
                  </a:lnTo>
                  <a:lnTo>
                    <a:pt x="249" y="2774"/>
                  </a:lnTo>
                  <a:lnTo>
                    <a:pt x="268" y="2755"/>
                  </a:lnTo>
                  <a:lnTo>
                    <a:pt x="268" y="2736"/>
                  </a:lnTo>
                  <a:lnTo>
                    <a:pt x="268" y="2717"/>
                  </a:lnTo>
                  <a:lnTo>
                    <a:pt x="191" y="2660"/>
                  </a:lnTo>
                  <a:lnTo>
                    <a:pt x="134" y="2583"/>
                  </a:lnTo>
                  <a:lnTo>
                    <a:pt x="96" y="2507"/>
                  </a:lnTo>
                  <a:lnTo>
                    <a:pt x="57" y="2411"/>
                  </a:lnTo>
                  <a:lnTo>
                    <a:pt x="57" y="2334"/>
                  </a:lnTo>
                  <a:lnTo>
                    <a:pt x="77" y="2239"/>
                  </a:lnTo>
                  <a:lnTo>
                    <a:pt x="115" y="2143"/>
                  </a:lnTo>
                  <a:lnTo>
                    <a:pt x="153" y="2067"/>
                  </a:lnTo>
                  <a:lnTo>
                    <a:pt x="230" y="2009"/>
                  </a:lnTo>
                  <a:lnTo>
                    <a:pt x="325" y="1971"/>
                  </a:lnTo>
                  <a:lnTo>
                    <a:pt x="402" y="1952"/>
                  </a:lnTo>
                  <a:lnTo>
                    <a:pt x="497" y="1952"/>
                  </a:lnTo>
                  <a:lnTo>
                    <a:pt x="593" y="1971"/>
                  </a:lnTo>
                  <a:lnTo>
                    <a:pt x="689" y="2009"/>
                  </a:lnTo>
                  <a:lnTo>
                    <a:pt x="746" y="2067"/>
                  </a:lnTo>
                  <a:lnTo>
                    <a:pt x="823" y="2143"/>
                  </a:lnTo>
                  <a:lnTo>
                    <a:pt x="861" y="2143"/>
                  </a:lnTo>
                  <a:lnTo>
                    <a:pt x="861" y="2124"/>
                  </a:lnTo>
                  <a:lnTo>
                    <a:pt x="860" y="2105"/>
                  </a:lnTo>
                  <a:lnTo>
                    <a:pt x="860" y="2105"/>
                  </a:lnTo>
                  <a:lnTo>
                    <a:pt x="861" y="2105"/>
                  </a:lnTo>
                  <a:lnTo>
                    <a:pt x="859" y="2104"/>
                  </a:lnTo>
                  <a:lnTo>
                    <a:pt x="842" y="1837"/>
                  </a:lnTo>
                  <a:lnTo>
                    <a:pt x="823" y="1569"/>
                  </a:lnTo>
                  <a:lnTo>
                    <a:pt x="765" y="1302"/>
                  </a:lnTo>
                  <a:lnTo>
                    <a:pt x="708" y="1034"/>
                  </a:lnTo>
                  <a:lnTo>
                    <a:pt x="612" y="766"/>
                  </a:lnTo>
                  <a:lnTo>
                    <a:pt x="517" y="517"/>
                  </a:lnTo>
                  <a:lnTo>
                    <a:pt x="402" y="250"/>
                  </a:lnTo>
                  <a:lnTo>
                    <a:pt x="287" y="20"/>
                  </a:lnTo>
                  <a:lnTo>
                    <a:pt x="26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2"/>
            <p:cNvSpPr/>
            <p:nvPr/>
          </p:nvSpPr>
          <p:spPr>
            <a:xfrm>
              <a:off x="2806975" y="689100"/>
              <a:ext cx="12475" cy="27775"/>
            </a:xfrm>
            <a:custGeom>
              <a:avLst/>
              <a:gdLst/>
              <a:ahLst/>
              <a:cxnLst/>
              <a:rect l="l" t="t" r="r" b="b"/>
              <a:pathLst>
                <a:path w="499" h="1111" extrusionOk="0">
                  <a:moveTo>
                    <a:pt x="402" y="1"/>
                  </a:moveTo>
                  <a:lnTo>
                    <a:pt x="402" y="20"/>
                  </a:lnTo>
                  <a:lnTo>
                    <a:pt x="441" y="173"/>
                  </a:lnTo>
                  <a:lnTo>
                    <a:pt x="441" y="326"/>
                  </a:lnTo>
                  <a:lnTo>
                    <a:pt x="422" y="460"/>
                  </a:lnTo>
                  <a:lnTo>
                    <a:pt x="383" y="613"/>
                  </a:lnTo>
                  <a:lnTo>
                    <a:pt x="326" y="747"/>
                  </a:lnTo>
                  <a:lnTo>
                    <a:pt x="249" y="862"/>
                  </a:lnTo>
                  <a:lnTo>
                    <a:pt x="135" y="976"/>
                  </a:lnTo>
                  <a:lnTo>
                    <a:pt x="20" y="1053"/>
                  </a:lnTo>
                  <a:lnTo>
                    <a:pt x="1" y="1072"/>
                  </a:lnTo>
                  <a:lnTo>
                    <a:pt x="20" y="1091"/>
                  </a:lnTo>
                  <a:lnTo>
                    <a:pt x="20" y="1110"/>
                  </a:lnTo>
                  <a:lnTo>
                    <a:pt x="58" y="1110"/>
                  </a:lnTo>
                  <a:lnTo>
                    <a:pt x="173" y="1015"/>
                  </a:lnTo>
                  <a:lnTo>
                    <a:pt x="288" y="900"/>
                  </a:lnTo>
                  <a:lnTo>
                    <a:pt x="383" y="766"/>
                  </a:lnTo>
                  <a:lnTo>
                    <a:pt x="441" y="632"/>
                  </a:lnTo>
                  <a:lnTo>
                    <a:pt x="479" y="479"/>
                  </a:lnTo>
                  <a:lnTo>
                    <a:pt x="498" y="326"/>
                  </a:lnTo>
                  <a:lnTo>
                    <a:pt x="498" y="173"/>
                  </a:lnTo>
                  <a:lnTo>
                    <a:pt x="460"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2"/>
            <p:cNvSpPr/>
            <p:nvPr/>
          </p:nvSpPr>
          <p:spPr>
            <a:xfrm>
              <a:off x="2956175" y="418950"/>
              <a:ext cx="45450" cy="63150"/>
            </a:xfrm>
            <a:custGeom>
              <a:avLst/>
              <a:gdLst/>
              <a:ahLst/>
              <a:cxnLst/>
              <a:rect l="l" t="t" r="r" b="b"/>
              <a:pathLst>
                <a:path w="1818" h="2526" fill="none" extrusionOk="0">
                  <a:moveTo>
                    <a:pt x="1703" y="2066"/>
                  </a:moveTo>
                  <a:lnTo>
                    <a:pt x="1703" y="2066"/>
                  </a:lnTo>
                  <a:lnTo>
                    <a:pt x="1760" y="1990"/>
                  </a:lnTo>
                  <a:lnTo>
                    <a:pt x="1798" y="1894"/>
                  </a:lnTo>
                  <a:lnTo>
                    <a:pt x="1817" y="1798"/>
                  </a:lnTo>
                  <a:lnTo>
                    <a:pt x="1798" y="1703"/>
                  </a:lnTo>
                  <a:lnTo>
                    <a:pt x="1760" y="1607"/>
                  </a:lnTo>
                  <a:lnTo>
                    <a:pt x="1722" y="1512"/>
                  </a:lnTo>
                  <a:lnTo>
                    <a:pt x="1626" y="1358"/>
                  </a:lnTo>
                  <a:lnTo>
                    <a:pt x="1626" y="1358"/>
                  </a:lnTo>
                  <a:lnTo>
                    <a:pt x="1588" y="1301"/>
                  </a:lnTo>
                  <a:lnTo>
                    <a:pt x="1530" y="1282"/>
                  </a:lnTo>
                  <a:lnTo>
                    <a:pt x="1492" y="1244"/>
                  </a:lnTo>
                  <a:lnTo>
                    <a:pt x="1435" y="1244"/>
                  </a:lnTo>
                  <a:lnTo>
                    <a:pt x="1377" y="1244"/>
                  </a:lnTo>
                  <a:lnTo>
                    <a:pt x="1320" y="1244"/>
                  </a:lnTo>
                  <a:lnTo>
                    <a:pt x="1263" y="1263"/>
                  </a:lnTo>
                  <a:lnTo>
                    <a:pt x="1224" y="1301"/>
                  </a:lnTo>
                  <a:lnTo>
                    <a:pt x="1224" y="1301"/>
                  </a:lnTo>
                  <a:lnTo>
                    <a:pt x="937" y="1588"/>
                  </a:lnTo>
                  <a:lnTo>
                    <a:pt x="708" y="1894"/>
                  </a:lnTo>
                  <a:lnTo>
                    <a:pt x="708" y="1894"/>
                  </a:lnTo>
                  <a:lnTo>
                    <a:pt x="842" y="1550"/>
                  </a:lnTo>
                  <a:lnTo>
                    <a:pt x="957" y="1225"/>
                  </a:lnTo>
                  <a:lnTo>
                    <a:pt x="1052" y="919"/>
                  </a:lnTo>
                  <a:lnTo>
                    <a:pt x="1090" y="651"/>
                  </a:lnTo>
                  <a:lnTo>
                    <a:pt x="1090" y="651"/>
                  </a:lnTo>
                  <a:lnTo>
                    <a:pt x="1090" y="536"/>
                  </a:lnTo>
                  <a:lnTo>
                    <a:pt x="1071" y="421"/>
                  </a:lnTo>
                  <a:lnTo>
                    <a:pt x="995" y="326"/>
                  </a:lnTo>
                  <a:lnTo>
                    <a:pt x="918" y="230"/>
                  </a:lnTo>
                  <a:lnTo>
                    <a:pt x="823" y="173"/>
                  </a:lnTo>
                  <a:lnTo>
                    <a:pt x="727" y="115"/>
                  </a:lnTo>
                  <a:lnTo>
                    <a:pt x="498" y="20"/>
                  </a:lnTo>
                  <a:lnTo>
                    <a:pt x="498" y="20"/>
                  </a:lnTo>
                  <a:lnTo>
                    <a:pt x="440" y="1"/>
                  </a:lnTo>
                  <a:lnTo>
                    <a:pt x="364" y="20"/>
                  </a:lnTo>
                  <a:lnTo>
                    <a:pt x="287" y="20"/>
                  </a:lnTo>
                  <a:lnTo>
                    <a:pt x="230" y="58"/>
                  </a:lnTo>
                  <a:lnTo>
                    <a:pt x="172" y="96"/>
                  </a:lnTo>
                  <a:lnTo>
                    <a:pt x="134" y="134"/>
                  </a:lnTo>
                  <a:lnTo>
                    <a:pt x="96" y="211"/>
                  </a:lnTo>
                  <a:lnTo>
                    <a:pt x="77" y="268"/>
                  </a:lnTo>
                  <a:lnTo>
                    <a:pt x="77" y="268"/>
                  </a:lnTo>
                  <a:lnTo>
                    <a:pt x="19" y="632"/>
                  </a:lnTo>
                  <a:lnTo>
                    <a:pt x="0" y="995"/>
                  </a:lnTo>
                  <a:lnTo>
                    <a:pt x="19" y="1358"/>
                  </a:lnTo>
                  <a:lnTo>
                    <a:pt x="58" y="1722"/>
                  </a:lnTo>
                  <a:lnTo>
                    <a:pt x="58" y="1722"/>
                  </a:lnTo>
                  <a:lnTo>
                    <a:pt x="574" y="2104"/>
                  </a:lnTo>
                  <a:lnTo>
                    <a:pt x="1090" y="2525"/>
                  </a:lnTo>
                  <a:lnTo>
                    <a:pt x="1090" y="2525"/>
                  </a:lnTo>
                  <a:lnTo>
                    <a:pt x="1435" y="2296"/>
                  </a:lnTo>
                  <a:lnTo>
                    <a:pt x="1588" y="2181"/>
                  </a:lnTo>
                  <a:lnTo>
                    <a:pt x="1703" y="20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2"/>
            <p:cNvSpPr/>
            <p:nvPr/>
          </p:nvSpPr>
          <p:spPr>
            <a:xfrm>
              <a:off x="2719000" y="678125"/>
              <a:ext cx="36375" cy="36350"/>
            </a:xfrm>
            <a:custGeom>
              <a:avLst/>
              <a:gdLst/>
              <a:ahLst/>
              <a:cxnLst/>
              <a:rect l="l" t="t" r="r" b="b"/>
              <a:pathLst>
                <a:path w="1455" h="1454" extrusionOk="0">
                  <a:moveTo>
                    <a:pt x="689" y="0"/>
                  </a:moveTo>
                  <a:lnTo>
                    <a:pt x="536" y="19"/>
                  </a:lnTo>
                  <a:lnTo>
                    <a:pt x="402" y="77"/>
                  </a:lnTo>
                  <a:lnTo>
                    <a:pt x="268" y="153"/>
                  </a:lnTo>
                  <a:lnTo>
                    <a:pt x="173" y="249"/>
                  </a:lnTo>
                  <a:lnTo>
                    <a:pt x="77" y="383"/>
                  </a:lnTo>
                  <a:lnTo>
                    <a:pt x="20" y="516"/>
                  </a:lnTo>
                  <a:lnTo>
                    <a:pt x="1" y="650"/>
                  </a:lnTo>
                  <a:lnTo>
                    <a:pt x="1" y="803"/>
                  </a:lnTo>
                  <a:lnTo>
                    <a:pt x="39" y="956"/>
                  </a:lnTo>
                  <a:lnTo>
                    <a:pt x="115" y="1109"/>
                  </a:lnTo>
                  <a:lnTo>
                    <a:pt x="249" y="1262"/>
                  </a:lnTo>
                  <a:lnTo>
                    <a:pt x="364" y="1339"/>
                  </a:lnTo>
                  <a:lnTo>
                    <a:pt x="479" y="1396"/>
                  </a:lnTo>
                  <a:lnTo>
                    <a:pt x="593" y="1435"/>
                  </a:lnTo>
                  <a:lnTo>
                    <a:pt x="727" y="1454"/>
                  </a:lnTo>
                  <a:lnTo>
                    <a:pt x="842" y="1454"/>
                  </a:lnTo>
                  <a:lnTo>
                    <a:pt x="957" y="1415"/>
                  </a:lnTo>
                  <a:lnTo>
                    <a:pt x="1072" y="1377"/>
                  </a:lnTo>
                  <a:lnTo>
                    <a:pt x="1167" y="1320"/>
                  </a:lnTo>
                  <a:lnTo>
                    <a:pt x="1263" y="1224"/>
                  </a:lnTo>
                  <a:lnTo>
                    <a:pt x="1339" y="1148"/>
                  </a:lnTo>
                  <a:lnTo>
                    <a:pt x="1397" y="1033"/>
                  </a:lnTo>
                  <a:lnTo>
                    <a:pt x="1435" y="937"/>
                  </a:lnTo>
                  <a:lnTo>
                    <a:pt x="1454" y="803"/>
                  </a:lnTo>
                  <a:lnTo>
                    <a:pt x="1454" y="689"/>
                  </a:lnTo>
                  <a:lnTo>
                    <a:pt x="1416" y="555"/>
                  </a:lnTo>
                  <a:lnTo>
                    <a:pt x="1359" y="402"/>
                  </a:lnTo>
                  <a:lnTo>
                    <a:pt x="1244" y="249"/>
                  </a:lnTo>
                  <a:lnTo>
                    <a:pt x="1110" y="115"/>
                  </a:lnTo>
                  <a:lnTo>
                    <a:pt x="976" y="38"/>
                  </a:lnTo>
                  <a:lnTo>
                    <a:pt x="823"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2"/>
            <p:cNvSpPr/>
            <p:nvPr/>
          </p:nvSpPr>
          <p:spPr>
            <a:xfrm>
              <a:off x="2850025" y="673800"/>
              <a:ext cx="36825" cy="36375"/>
            </a:xfrm>
            <a:custGeom>
              <a:avLst/>
              <a:gdLst/>
              <a:ahLst/>
              <a:cxnLst/>
              <a:rect l="l" t="t" r="r" b="b"/>
              <a:pathLst>
                <a:path w="1473" h="1455" extrusionOk="0">
                  <a:moveTo>
                    <a:pt x="689" y="1"/>
                  </a:moveTo>
                  <a:lnTo>
                    <a:pt x="536" y="20"/>
                  </a:lnTo>
                  <a:lnTo>
                    <a:pt x="402" y="77"/>
                  </a:lnTo>
                  <a:lnTo>
                    <a:pt x="287" y="154"/>
                  </a:lnTo>
                  <a:lnTo>
                    <a:pt x="172" y="269"/>
                  </a:lnTo>
                  <a:lnTo>
                    <a:pt x="96" y="383"/>
                  </a:lnTo>
                  <a:lnTo>
                    <a:pt x="19" y="517"/>
                  </a:lnTo>
                  <a:lnTo>
                    <a:pt x="0" y="651"/>
                  </a:lnTo>
                  <a:lnTo>
                    <a:pt x="0" y="804"/>
                  </a:lnTo>
                  <a:lnTo>
                    <a:pt x="38" y="957"/>
                  </a:lnTo>
                  <a:lnTo>
                    <a:pt x="134" y="1110"/>
                  </a:lnTo>
                  <a:lnTo>
                    <a:pt x="268" y="1263"/>
                  </a:lnTo>
                  <a:lnTo>
                    <a:pt x="364" y="1359"/>
                  </a:lnTo>
                  <a:lnTo>
                    <a:pt x="478" y="1416"/>
                  </a:lnTo>
                  <a:lnTo>
                    <a:pt x="612" y="1455"/>
                  </a:lnTo>
                  <a:lnTo>
                    <a:pt x="842" y="1455"/>
                  </a:lnTo>
                  <a:lnTo>
                    <a:pt x="976" y="1416"/>
                  </a:lnTo>
                  <a:lnTo>
                    <a:pt x="1071" y="1378"/>
                  </a:lnTo>
                  <a:lnTo>
                    <a:pt x="1186" y="1321"/>
                  </a:lnTo>
                  <a:lnTo>
                    <a:pt x="1263" y="1244"/>
                  </a:lnTo>
                  <a:lnTo>
                    <a:pt x="1339" y="1149"/>
                  </a:lnTo>
                  <a:lnTo>
                    <a:pt x="1416" y="1053"/>
                  </a:lnTo>
                  <a:lnTo>
                    <a:pt x="1454" y="938"/>
                  </a:lnTo>
                  <a:lnTo>
                    <a:pt x="1473" y="823"/>
                  </a:lnTo>
                  <a:lnTo>
                    <a:pt x="1454" y="689"/>
                  </a:lnTo>
                  <a:lnTo>
                    <a:pt x="1435" y="556"/>
                  </a:lnTo>
                  <a:lnTo>
                    <a:pt x="1358" y="422"/>
                  </a:lnTo>
                  <a:lnTo>
                    <a:pt x="1243" y="250"/>
                  </a:lnTo>
                  <a:lnTo>
                    <a:pt x="1129" y="116"/>
                  </a:lnTo>
                  <a:lnTo>
                    <a:pt x="976" y="39"/>
                  </a:lnTo>
                  <a:lnTo>
                    <a:pt x="842" y="1"/>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2"/>
            <p:cNvSpPr/>
            <p:nvPr/>
          </p:nvSpPr>
          <p:spPr>
            <a:xfrm>
              <a:off x="2821800" y="591575"/>
              <a:ext cx="42575" cy="41625"/>
            </a:xfrm>
            <a:custGeom>
              <a:avLst/>
              <a:gdLst/>
              <a:ahLst/>
              <a:cxnLst/>
              <a:rect l="l" t="t" r="r" b="b"/>
              <a:pathLst>
                <a:path w="1703" h="1665" extrusionOk="0">
                  <a:moveTo>
                    <a:pt x="307" y="0"/>
                  </a:moveTo>
                  <a:lnTo>
                    <a:pt x="230" y="19"/>
                  </a:lnTo>
                  <a:lnTo>
                    <a:pt x="173" y="38"/>
                  </a:lnTo>
                  <a:lnTo>
                    <a:pt x="115" y="96"/>
                  </a:lnTo>
                  <a:lnTo>
                    <a:pt x="58" y="153"/>
                  </a:lnTo>
                  <a:lnTo>
                    <a:pt x="20" y="230"/>
                  </a:lnTo>
                  <a:lnTo>
                    <a:pt x="20" y="287"/>
                  </a:lnTo>
                  <a:lnTo>
                    <a:pt x="1" y="402"/>
                  </a:lnTo>
                  <a:lnTo>
                    <a:pt x="39" y="497"/>
                  </a:lnTo>
                  <a:lnTo>
                    <a:pt x="115" y="593"/>
                  </a:lnTo>
                  <a:lnTo>
                    <a:pt x="211" y="689"/>
                  </a:lnTo>
                  <a:lnTo>
                    <a:pt x="307" y="746"/>
                  </a:lnTo>
                  <a:lnTo>
                    <a:pt x="517" y="880"/>
                  </a:lnTo>
                  <a:lnTo>
                    <a:pt x="823" y="1052"/>
                  </a:lnTo>
                  <a:lnTo>
                    <a:pt x="1129" y="1243"/>
                  </a:lnTo>
                  <a:lnTo>
                    <a:pt x="1416" y="1454"/>
                  </a:lnTo>
                  <a:lnTo>
                    <a:pt x="1703" y="1664"/>
                  </a:lnTo>
                  <a:lnTo>
                    <a:pt x="1607" y="1358"/>
                  </a:lnTo>
                  <a:lnTo>
                    <a:pt x="1473" y="1033"/>
                  </a:lnTo>
                  <a:lnTo>
                    <a:pt x="1320" y="746"/>
                  </a:lnTo>
                  <a:lnTo>
                    <a:pt x="1244" y="593"/>
                  </a:lnTo>
                  <a:lnTo>
                    <a:pt x="1129" y="478"/>
                  </a:lnTo>
                  <a:lnTo>
                    <a:pt x="1034" y="383"/>
                  </a:lnTo>
                  <a:lnTo>
                    <a:pt x="919" y="268"/>
                  </a:lnTo>
                  <a:lnTo>
                    <a:pt x="766" y="172"/>
                  </a:lnTo>
                  <a:lnTo>
                    <a:pt x="613" y="77"/>
                  </a:lnTo>
                  <a:lnTo>
                    <a:pt x="460" y="19"/>
                  </a:lnTo>
                  <a:lnTo>
                    <a:pt x="383"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2"/>
            <p:cNvSpPr/>
            <p:nvPr/>
          </p:nvSpPr>
          <p:spPr>
            <a:xfrm>
              <a:off x="2851450" y="623600"/>
              <a:ext cx="6725" cy="4800"/>
            </a:xfrm>
            <a:custGeom>
              <a:avLst/>
              <a:gdLst/>
              <a:ahLst/>
              <a:cxnLst/>
              <a:rect l="l" t="t" r="r" b="b"/>
              <a:pathLst>
                <a:path w="269" h="192" extrusionOk="0">
                  <a:moveTo>
                    <a:pt x="1" y="1"/>
                  </a:moveTo>
                  <a:lnTo>
                    <a:pt x="1" y="20"/>
                  </a:lnTo>
                  <a:lnTo>
                    <a:pt x="268" y="192"/>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2"/>
            <p:cNvSpPr/>
            <p:nvPr/>
          </p:nvSpPr>
          <p:spPr>
            <a:xfrm>
              <a:off x="2851450" y="623600"/>
              <a:ext cx="12925" cy="9600"/>
            </a:xfrm>
            <a:custGeom>
              <a:avLst/>
              <a:gdLst/>
              <a:ahLst/>
              <a:cxnLst/>
              <a:rect l="l" t="t" r="r" b="b"/>
              <a:pathLst>
                <a:path w="517" h="384" fill="none" extrusionOk="0">
                  <a:moveTo>
                    <a:pt x="1" y="1"/>
                  </a:moveTo>
                  <a:lnTo>
                    <a:pt x="1" y="1"/>
                  </a:lnTo>
                  <a:lnTo>
                    <a:pt x="1" y="20"/>
                  </a:lnTo>
                  <a:lnTo>
                    <a:pt x="1" y="20"/>
                  </a:lnTo>
                  <a:lnTo>
                    <a:pt x="268" y="192"/>
                  </a:lnTo>
                  <a:lnTo>
                    <a:pt x="517" y="383"/>
                  </a:lnTo>
                  <a:lnTo>
                    <a:pt x="517" y="383"/>
                  </a:lnTo>
                  <a:lnTo>
                    <a:pt x="268" y="19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2"/>
            <p:cNvSpPr/>
            <p:nvPr/>
          </p:nvSpPr>
          <p:spPr>
            <a:xfrm>
              <a:off x="2823250" y="591575"/>
              <a:ext cx="41125" cy="41625"/>
            </a:xfrm>
            <a:custGeom>
              <a:avLst/>
              <a:gdLst/>
              <a:ahLst/>
              <a:cxnLst/>
              <a:rect l="l" t="t" r="r" b="b"/>
              <a:pathLst>
                <a:path w="1645" h="1665" extrusionOk="0">
                  <a:moveTo>
                    <a:pt x="268" y="0"/>
                  </a:moveTo>
                  <a:lnTo>
                    <a:pt x="191" y="19"/>
                  </a:lnTo>
                  <a:lnTo>
                    <a:pt x="115" y="38"/>
                  </a:lnTo>
                  <a:lnTo>
                    <a:pt x="57" y="96"/>
                  </a:lnTo>
                  <a:lnTo>
                    <a:pt x="0" y="153"/>
                  </a:lnTo>
                  <a:lnTo>
                    <a:pt x="0" y="172"/>
                  </a:lnTo>
                  <a:lnTo>
                    <a:pt x="191" y="287"/>
                  </a:lnTo>
                  <a:lnTo>
                    <a:pt x="364" y="402"/>
                  </a:lnTo>
                  <a:lnTo>
                    <a:pt x="536" y="555"/>
                  </a:lnTo>
                  <a:lnTo>
                    <a:pt x="689" y="689"/>
                  </a:lnTo>
                  <a:lnTo>
                    <a:pt x="823" y="842"/>
                  </a:lnTo>
                  <a:lnTo>
                    <a:pt x="937" y="995"/>
                  </a:lnTo>
                  <a:lnTo>
                    <a:pt x="1129" y="1282"/>
                  </a:lnTo>
                  <a:lnTo>
                    <a:pt x="1396" y="1473"/>
                  </a:lnTo>
                  <a:lnTo>
                    <a:pt x="1645" y="1664"/>
                  </a:lnTo>
                  <a:lnTo>
                    <a:pt x="1549" y="1358"/>
                  </a:lnTo>
                  <a:lnTo>
                    <a:pt x="1415" y="1033"/>
                  </a:lnTo>
                  <a:lnTo>
                    <a:pt x="1262" y="746"/>
                  </a:lnTo>
                  <a:lnTo>
                    <a:pt x="1186" y="593"/>
                  </a:lnTo>
                  <a:lnTo>
                    <a:pt x="1071" y="478"/>
                  </a:lnTo>
                  <a:lnTo>
                    <a:pt x="937" y="325"/>
                  </a:lnTo>
                  <a:lnTo>
                    <a:pt x="727" y="172"/>
                  </a:lnTo>
                  <a:lnTo>
                    <a:pt x="612" y="115"/>
                  </a:lnTo>
                  <a:lnTo>
                    <a:pt x="497" y="58"/>
                  </a:lnTo>
                  <a:lnTo>
                    <a:pt x="383" y="19"/>
                  </a:lnTo>
                  <a:lnTo>
                    <a:pt x="26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2"/>
            <p:cNvSpPr/>
            <p:nvPr/>
          </p:nvSpPr>
          <p:spPr>
            <a:xfrm>
              <a:off x="2723775" y="592525"/>
              <a:ext cx="40200" cy="43525"/>
            </a:xfrm>
            <a:custGeom>
              <a:avLst/>
              <a:gdLst/>
              <a:ahLst/>
              <a:cxnLst/>
              <a:rect l="l" t="t" r="r" b="b"/>
              <a:pathLst>
                <a:path w="1608" h="1741" extrusionOk="0">
                  <a:moveTo>
                    <a:pt x="1206" y="0"/>
                  </a:moveTo>
                  <a:lnTo>
                    <a:pt x="1129" y="20"/>
                  </a:lnTo>
                  <a:lnTo>
                    <a:pt x="976" y="96"/>
                  </a:lnTo>
                  <a:lnTo>
                    <a:pt x="823" y="192"/>
                  </a:lnTo>
                  <a:lnTo>
                    <a:pt x="689" y="306"/>
                  </a:lnTo>
                  <a:lnTo>
                    <a:pt x="575" y="421"/>
                  </a:lnTo>
                  <a:lnTo>
                    <a:pt x="479" y="517"/>
                  </a:lnTo>
                  <a:lnTo>
                    <a:pt x="402" y="651"/>
                  </a:lnTo>
                  <a:lnTo>
                    <a:pt x="307" y="804"/>
                  </a:lnTo>
                  <a:lnTo>
                    <a:pt x="173" y="1110"/>
                  </a:lnTo>
                  <a:lnTo>
                    <a:pt x="77" y="1435"/>
                  </a:lnTo>
                  <a:lnTo>
                    <a:pt x="1" y="1741"/>
                  </a:lnTo>
                  <a:lnTo>
                    <a:pt x="269" y="1511"/>
                  </a:lnTo>
                  <a:lnTo>
                    <a:pt x="536" y="1282"/>
                  </a:lnTo>
                  <a:lnTo>
                    <a:pt x="823" y="1072"/>
                  </a:lnTo>
                  <a:lnTo>
                    <a:pt x="1129" y="880"/>
                  </a:lnTo>
                  <a:lnTo>
                    <a:pt x="1321" y="746"/>
                  </a:lnTo>
                  <a:lnTo>
                    <a:pt x="1416" y="670"/>
                  </a:lnTo>
                  <a:lnTo>
                    <a:pt x="1512" y="574"/>
                  </a:lnTo>
                  <a:lnTo>
                    <a:pt x="1569" y="479"/>
                  </a:lnTo>
                  <a:lnTo>
                    <a:pt x="1607" y="364"/>
                  </a:lnTo>
                  <a:lnTo>
                    <a:pt x="1588" y="249"/>
                  </a:lnTo>
                  <a:lnTo>
                    <a:pt x="1569" y="192"/>
                  </a:lnTo>
                  <a:lnTo>
                    <a:pt x="1531" y="134"/>
                  </a:lnTo>
                  <a:lnTo>
                    <a:pt x="1474" y="77"/>
                  </a:lnTo>
                  <a:lnTo>
                    <a:pt x="1416" y="39"/>
                  </a:lnTo>
                  <a:lnTo>
                    <a:pt x="1359"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2"/>
            <p:cNvSpPr/>
            <p:nvPr/>
          </p:nvSpPr>
          <p:spPr>
            <a:xfrm>
              <a:off x="2736225" y="601600"/>
              <a:ext cx="2875" cy="3375"/>
            </a:xfrm>
            <a:custGeom>
              <a:avLst/>
              <a:gdLst/>
              <a:ahLst/>
              <a:cxnLst/>
              <a:rect l="l" t="t" r="r" b="b"/>
              <a:pathLst>
                <a:path w="115" h="135" extrusionOk="0">
                  <a:moveTo>
                    <a:pt x="115" y="1"/>
                  </a:moveTo>
                  <a:lnTo>
                    <a:pt x="115" y="1"/>
                  </a:lnTo>
                  <a:lnTo>
                    <a:pt x="115" y="1"/>
                  </a:lnTo>
                  <a:lnTo>
                    <a:pt x="0" y="135"/>
                  </a:lnTo>
                  <a:lnTo>
                    <a:pt x="0" y="135"/>
                  </a:lnTo>
                  <a:lnTo>
                    <a:pt x="115"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2"/>
            <p:cNvSpPr/>
            <p:nvPr/>
          </p:nvSpPr>
          <p:spPr>
            <a:xfrm>
              <a:off x="2736225" y="601600"/>
              <a:ext cx="2875" cy="3375"/>
            </a:xfrm>
            <a:custGeom>
              <a:avLst/>
              <a:gdLst/>
              <a:ahLst/>
              <a:cxnLst/>
              <a:rect l="l" t="t" r="r" b="b"/>
              <a:pathLst>
                <a:path w="115" h="135" fill="none" extrusionOk="0">
                  <a:moveTo>
                    <a:pt x="115" y="1"/>
                  </a:moveTo>
                  <a:lnTo>
                    <a:pt x="115" y="1"/>
                  </a:lnTo>
                  <a:lnTo>
                    <a:pt x="115" y="1"/>
                  </a:lnTo>
                  <a:lnTo>
                    <a:pt x="0" y="135"/>
                  </a:lnTo>
                  <a:lnTo>
                    <a:pt x="0" y="135"/>
                  </a:lnTo>
                  <a:lnTo>
                    <a:pt x="1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2"/>
            <p:cNvSpPr/>
            <p:nvPr/>
          </p:nvSpPr>
          <p:spPr>
            <a:xfrm>
              <a:off x="2739075" y="592525"/>
              <a:ext cx="16775" cy="9100"/>
            </a:xfrm>
            <a:custGeom>
              <a:avLst/>
              <a:gdLst/>
              <a:ahLst/>
              <a:cxnLst/>
              <a:rect l="l" t="t" r="r" b="b"/>
              <a:pathLst>
                <a:path w="671" h="364"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2"/>
            <p:cNvSpPr/>
            <p:nvPr/>
          </p:nvSpPr>
          <p:spPr>
            <a:xfrm>
              <a:off x="2739075" y="592525"/>
              <a:ext cx="16775" cy="9100"/>
            </a:xfrm>
            <a:custGeom>
              <a:avLst/>
              <a:gdLst/>
              <a:ahLst/>
              <a:cxnLst/>
              <a:rect l="l" t="t" r="r" b="b"/>
              <a:pathLst>
                <a:path w="671" h="364" fill="none"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2"/>
            <p:cNvSpPr/>
            <p:nvPr/>
          </p:nvSpPr>
          <p:spPr>
            <a:xfrm>
              <a:off x="2723775" y="604950"/>
              <a:ext cx="12475" cy="31100"/>
            </a:xfrm>
            <a:custGeom>
              <a:avLst/>
              <a:gdLst/>
              <a:ahLst/>
              <a:cxnLst/>
              <a:rect l="l" t="t" r="r" b="b"/>
              <a:pathLst>
                <a:path w="499" h="1244" extrusionOk="0">
                  <a:moveTo>
                    <a:pt x="288" y="995"/>
                  </a:moveTo>
                  <a:lnTo>
                    <a:pt x="288" y="995"/>
                  </a:lnTo>
                  <a:lnTo>
                    <a:pt x="1" y="1244"/>
                  </a:lnTo>
                  <a:lnTo>
                    <a:pt x="1" y="1244"/>
                  </a:lnTo>
                  <a:lnTo>
                    <a:pt x="288" y="995"/>
                  </a:lnTo>
                  <a:lnTo>
                    <a:pt x="288" y="995"/>
                  </a:lnTo>
                  <a:lnTo>
                    <a:pt x="288" y="995"/>
                  </a:lnTo>
                  <a:close/>
                  <a:moveTo>
                    <a:pt x="479" y="20"/>
                  </a:moveTo>
                  <a:lnTo>
                    <a:pt x="479" y="20"/>
                  </a:lnTo>
                  <a:lnTo>
                    <a:pt x="479" y="20"/>
                  </a:lnTo>
                  <a:lnTo>
                    <a:pt x="402" y="154"/>
                  </a:lnTo>
                  <a:lnTo>
                    <a:pt x="307" y="307"/>
                  </a:lnTo>
                  <a:lnTo>
                    <a:pt x="173" y="613"/>
                  </a:lnTo>
                  <a:lnTo>
                    <a:pt x="77" y="938"/>
                  </a:lnTo>
                  <a:lnTo>
                    <a:pt x="1" y="1244"/>
                  </a:lnTo>
                  <a:lnTo>
                    <a:pt x="1" y="1244"/>
                  </a:lnTo>
                  <a:lnTo>
                    <a:pt x="1" y="1244"/>
                  </a:lnTo>
                  <a:lnTo>
                    <a:pt x="77" y="938"/>
                  </a:lnTo>
                  <a:lnTo>
                    <a:pt x="173" y="613"/>
                  </a:lnTo>
                  <a:lnTo>
                    <a:pt x="307" y="307"/>
                  </a:lnTo>
                  <a:lnTo>
                    <a:pt x="402" y="154"/>
                  </a:lnTo>
                  <a:lnTo>
                    <a:pt x="479" y="20"/>
                  </a:lnTo>
                  <a:lnTo>
                    <a:pt x="479" y="20"/>
                  </a:lnTo>
                  <a:close/>
                  <a:moveTo>
                    <a:pt x="498" y="20"/>
                  </a:moveTo>
                  <a:lnTo>
                    <a:pt x="498" y="20"/>
                  </a:lnTo>
                  <a:lnTo>
                    <a:pt x="498" y="20"/>
                  </a:lnTo>
                  <a:lnTo>
                    <a:pt x="498" y="20"/>
                  </a:lnTo>
                  <a:lnTo>
                    <a:pt x="498" y="20"/>
                  </a:lnTo>
                  <a:close/>
                  <a:moveTo>
                    <a:pt x="498" y="1"/>
                  </a:moveTo>
                  <a:lnTo>
                    <a:pt x="498" y="1"/>
                  </a:lnTo>
                  <a:lnTo>
                    <a:pt x="498" y="1"/>
                  </a:lnTo>
                  <a:lnTo>
                    <a:pt x="498" y="1"/>
                  </a:lnTo>
                  <a:lnTo>
                    <a:pt x="498" y="1"/>
                  </a:lnTo>
                  <a:close/>
                  <a:moveTo>
                    <a:pt x="498" y="1"/>
                  </a:moveTo>
                  <a:lnTo>
                    <a:pt x="498" y="1"/>
                  </a:lnTo>
                  <a:lnTo>
                    <a:pt x="498" y="1"/>
                  </a:lnTo>
                  <a:lnTo>
                    <a:pt x="498" y="1"/>
                  </a:lnTo>
                  <a:lnTo>
                    <a:pt x="498"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62"/>
            <p:cNvSpPr/>
            <p:nvPr/>
          </p:nvSpPr>
          <p:spPr>
            <a:xfrm>
              <a:off x="2723775" y="629825"/>
              <a:ext cx="7200" cy="6225"/>
            </a:xfrm>
            <a:custGeom>
              <a:avLst/>
              <a:gdLst/>
              <a:ahLst/>
              <a:cxnLst/>
              <a:rect l="l" t="t" r="r" b="b"/>
              <a:pathLst>
                <a:path w="288" h="249" fill="none" extrusionOk="0">
                  <a:moveTo>
                    <a:pt x="288" y="0"/>
                  </a:moveTo>
                  <a:lnTo>
                    <a:pt x="288" y="0"/>
                  </a:lnTo>
                  <a:lnTo>
                    <a:pt x="1" y="249"/>
                  </a:lnTo>
                  <a:lnTo>
                    <a:pt x="1" y="249"/>
                  </a:lnTo>
                  <a:lnTo>
                    <a:pt x="288" y="0"/>
                  </a:lnTo>
                  <a:lnTo>
                    <a:pt x="288" y="0"/>
                  </a:lnTo>
                  <a:lnTo>
                    <a:pt x="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62"/>
            <p:cNvSpPr/>
            <p:nvPr/>
          </p:nvSpPr>
          <p:spPr>
            <a:xfrm>
              <a:off x="2723775" y="605425"/>
              <a:ext cx="11975" cy="30625"/>
            </a:xfrm>
            <a:custGeom>
              <a:avLst/>
              <a:gdLst/>
              <a:ahLst/>
              <a:cxnLst/>
              <a:rect l="l" t="t" r="r" b="b"/>
              <a:pathLst>
                <a:path w="479" h="1225" fill="none" extrusionOk="0">
                  <a:moveTo>
                    <a:pt x="479" y="1"/>
                  </a:moveTo>
                  <a:lnTo>
                    <a:pt x="479" y="1"/>
                  </a:lnTo>
                  <a:lnTo>
                    <a:pt x="479" y="1"/>
                  </a:lnTo>
                  <a:lnTo>
                    <a:pt x="402" y="135"/>
                  </a:lnTo>
                  <a:lnTo>
                    <a:pt x="307" y="288"/>
                  </a:lnTo>
                  <a:lnTo>
                    <a:pt x="173" y="594"/>
                  </a:lnTo>
                  <a:lnTo>
                    <a:pt x="77" y="919"/>
                  </a:lnTo>
                  <a:lnTo>
                    <a:pt x="1" y="1225"/>
                  </a:lnTo>
                  <a:lnTo>
                    <a:pt x="1" y="1225"/>
                  </a:lnTo>
                  <a:lnTo>
                    <a:pt x="1" y="1225"/>
                  </a:lnTo>
                  <a:lnTo>
                    <a:pt x="77" y="919"/>
                  </a:lnTo>
                  <a:lnTo>
                    <a:pt x="173" y="594"/>
                  </a:lnTo>
                  <a:lnTo>
                    <a:pt x="307" y="288"/>
                  </a:lnTo>
                  <a:lnTo>
                    <a:pt x="402" y="135"/>
                  </a:lnTo>
                  <a:lnTo>
                    <a:pt x="479" y="1"/>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2"/>
            <p:cNvSpPr/>
            <p:nvPr/>
          </p:nvSpPr>
          <p:spPr>
            <a:xfrm>
              <a:off x="2736225" y="6054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2"/>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2"/>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2"/>
            <p:cNvSpPr/>
            <p:nvPr/>
          </p:nvSpPr>
          <p:spPr>
            <a:xfrm>
              <a:off x="2723775" y="592525"/>
              <a:ext cx="38775" cy="43525"/>
            </a:xfrm>
            <a:custGeom>
              <a:avLst/>
              <a:gdLst/>
              <a:ahLst/>
              <a:cxnLst/>
              <a:rect l="l" t="t" r="r" b="b"/>
              <a:pathLst>
                <a:path w="1551" h="1741" extrusionOk="0">
                  <a:moveTo>
                    <a:pt x="1282" y="0"/>
                  </a:moveTo>
                  <a:lnTo>
                    <a:pt x="1206" y="20"/>
                  </a:lnTo>
                  <a:lnTo>
                    <a:pt x="1110" y="39"/>
                  </a:lnTo>
                  <a:lnTo>
                    <a:pt x="938" y="134"/>
                  </a:lnTo>
                  <a:lnTo>
                    <a:pt x="766" y="249"/>
                  </a:lnTo>
                  <a:lnTo>
                    <a:pt x="613" y="364"/>
                  </a:lnTo>
                  <a:lnTo>
                    <a:pt x="498" y="498"/>
                  </a:lnTo>
                  <a:lnTo>
                    <a:pt x="498" y="517"/>
                  </a:lnTo>
                  <a:lnTo>
                    <a:pt x="479" y="517"/>
                  </a:lnTo>
                  <a:lnTo>
                    <a:pt x="402" y="651"/>
                  </a:lnTo>
                  <a:lnTo>
                    <a:pt x="307" y="804"/>
                  </a:lnTo>
                  <a:lnTo>
                    <a:pt x="173" y="1110"/>
                  </a:lnTo>
                  <a:lnTo>
                    <a:pt x="77" y="1435"/>
                  </a:lnTo>
                  <a:lnTo>
                    <a:pt x="1" y="1741"/>
                  </a:lnTo>
                  <a:lnTo>
                    <a:pt x="288" y="1492"/>
                  </a:lnTo>
                  <a:lnTo>
                    <a:pt x="402" y="1282"/>
                  </a:lnTo>
                  <a:lnTo>
                    <a:pt x="517" y="1091"/>
                  </a:lnTo>
                  <a:lnTo>
                    <a:pt x="632" y="938"/>
                  </a:lnTo>
                  <a:lnTo>
                    <a:pt x="747" y="785"/>
                  </a:lnTo>
                  <a:lnTo>
                    <a:pt x="881" y="670"/>
                  </a:lnTo>
                  <a:lnTo>
                    <a:pt x="995" y="555"/>
                  </a:lnTo>
                  <a:lnTo>
                    <a:pt x="1225" y="402"/>
                  </a:lnTo>
                  <a:lnTo>
                    <a:pt x="1340" y="326"/>
                  </a:lnTo>
                  <a:lnTo>
                    <a:pt x="1435" y="249"/>
                  </a:lnTo>
                  <a:lnTo>
                    <a:pt x="1550" y="153"/>
                  </a:lnTo>
                  <a:lnTo>
                    <a:pt x="1531" y="134"/>
                  </a:lnTo>
                  <a:lnTo>
                    <a:pt x="1493" y="77"/>
                  </a:lnTo>
                  <a:lnTo>
                    <a:pt x="1416" y="39"/>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2"/>
            <p:cNvSpPr/>
            <p:nvPr/>
          </p:nvSpPr>
          <p:spPr>
            <a:xfrm>
              <a:off x="2695100" y="615475"/>
              <a:ext cx="12925" cy="12450"/>
            </a:xfrm>
            <a:custGeom>
              <a:avLst/>
              <a:gdLst/>
              <a:ahLst/>
              <a:cxnLst/>
              <a:rect l="l" t="t" r="r" b="b"/>
              <a:pathLst>
                <a:path w="517" h="498" extrusionOk="0">
                  <a:moveTo>
                    <a:pt x="0" y="1"/>
                  </a:moveTo>
                  <a:lnTo>
                    <a:pt x="0" y="20"/>
                  </a:lnTo>
                  <a:lnTo>
                    <a:pt x="0" y="39"/>
                  </a:lnTo>
                  <a:lnTo>
                    <a:pt x="0" y="58"/>
                  </a:lnTo>
                  <a:lnTo>
                    <a:pt x="153" y="134"/>
                  </a:lnTo>
                  <a:lnTo>
                    <a:pt x="268" y="230"/>
                  </a:lnTo>
                  <a:lnTo>
                    <a:pt x="383" y="345"/>
                  </a:lnTo>
                  <a:lnTo>
                    <a:pt x="478" y="479"/>
                  </a:lnTo>
                  <a:lnTo>
                    <a:pt x="498" y="498"/>
                  </a:lnTo>
                  <a:lnTo>
                    <a:pt x="517" y="479"/>
                  </a:lnTo>
                  <a:lnTo>
                    <a:pt x="517" y="460"/>
                  </a:lnTo>
                  <a:lnTo>
                    <a:pt x="421" y="307"/>
                  </a:lnTo>
                  <a:lnTo>
                    <a:pt x="306" y="192"/>
                  </a:lnTo>
                  <a:lnTo>
                    <a:pt x="172" y="77"/>
                  </a:lnTo>
                  <a:lnTo>
                    <a:pt x="38" y="1"/>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2"/>
            <p:cNvSpPr/>
            <p:nvPr/>
          </p:nvSpPr>
          <p:spPr>
            <a:xfrm>
              <a:off x="2695100" y="615475"/>
              <a:ext cx="12925" cy="12450"/>
            </a:xfrm>
            <a:custGeom>
              <a:avLst/>
              <a:gdLst/>
              <a:ahLst/>
              <a:cxnLst/>
              <a:rect l="l" t="t" r="r" b="b"/>
              <a:pathLst>
                <a:path w="517" h="498" fill="none" extrusionOk="0">
                  <a:moveTo>
                    <a:pt x="19" y="1"/>
                  </a:moveTo>
                  <a:lnTo>
                    <a:pt x="19" y="1"/>
                  </a:lnTo>
                  <a:lnTo>
                    <a:pt x="0" y="1"/>
                  </a:lnTo>
                  <a:lnTo>
                    <a:pt x="0" y="20"/>
                  </a:lnTo>
                  <a:lnTo>
                    <a:pt x="0" y="39"/>
                  </a:lnTo>
                  <a:lnTo>
                    <a:pt x="0" y="58"/>
                  </a:lnTo>
                  <a:lnTo>
                    <a:pt x="0" y="58"/>
                  </a:lnTo>
                  <a:lnTo>
                    <a:pt x="153" y="134"/>
                  </a:lnTo>
                  <a:lnTo>
                    <a:pt x="268" y="230"/>
                  </a:lnTo>
                  <a:lnTo>
                    <a:pt x="383" y="345"/>
                  </a:lnTo>
                  <a:lnTo>
                    <a:pt x="478" y="479"/>
                  </a:lnTo>
                  <a:lnTo>
                    <a:pt x="478" y="479"/>
                  </a:lnTo>
                  <a:lnTo>
                    <a:pt x="498" y="498"/>
                  </a:lnTo>
                  <a:lnTo>
                    <a:pt x="498" y="498"/>
                  </a:lnTo>
                  <a:lnTo>
                    <a:pt x="517" y="479"/>
                  </a:lnTo>
                  <a:lnTo>
                    <a:pt x="517" y="460"/>
                  </a:lnTo>
                  <a:lnTo>
                    <a:pt x="517" y="460"/>
                  </a:lnTo>
                  <a:lnTo>
                    <a:pt x="421" y="307"/>
                  </a:lnTo>
                  <a:lnTo>
                    <a:pt x="306" y="192"/>
                  </a:lnTo>
                  <a:lnTo>
                    <a:pt x="172" y="77"/>
                  </a:lnTo>
                  <a:lnTo>
                    <a:pt x="38" y="1"/>
                  </a:lnTo>
                  <a:lnTo>
                    <a:pt x="38"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2"/>
            <p:cNvSpPr/>
            <p:nvPr/>
          </p:nvSpPr>
          <p:spPr>
            <a:xfrm>
              <a:off x="2904525" y="640350"/>
              <a:ext cx="23450" cy="11000"/>
            </a:xfrm>
            <a:custGeom>
              <a:avLst/>
              <a:gdLst/>
              <a:ahLst/>
              <a:cxnLst/>
              <a:rect l="l" t="t" r="r" b="b"/>
              <a:pathLst>
                <a:path w="938" h="440" extrusionOk="0">
                  <a:moveTo>
                    <a:pt x="861" y="0"/>
                  </a:moveTo>
                  <a:lnTo>
                    <a:pt x="747" y="19"/>
                  </a:lnTo>
                  <a:lnTo>
                    <a:pt x="632" y="38"/>
                  </a:lnTo>
                  <a:lnTo>
                    <a:pt x="498" y="57"/>
                  </a:lnTo>
                  <a:lnTo>
                    <a:pt x="402" y="96"/>
                  </a:lnTo>
                  <a:lnTo>
                    <a:pt x="288" y="153"/>
                  </a:lnTo>
                  <a:lnTo>
                    <a:pt x="192" y="230"/>
                  </a:lnTo>
                  <a:lnTo>
                    <a:pt x="96" y="306"/>
                  </a:lnTo>
                  <a:lnTo>
                    <a:pt x="1" y="383"/>
                  </a:lnTo>
                  <a:lnTo>
                    <a:pt x="1" y="402"/>
                  </a:lnTo>
                  <a:lnTo>
                    <a:pt x="1" y="421"/>
                  </a:lnTo>
                  <a:lnTo>
                    <a:pt x="20" y="440"/>
                  </a:lnTo>
                  <a:lnTo>
                    <a:pt x="39" y="421"/>
                  </a:lnTo>
                  <a:lnTo>
                    <a:pt x="135" y="344"/>
                  </a:lnTo>
                  <a:lnTo>
                    <a:pt x="211" y="268"/>
                  </a:lnTo>
                  <a:lnTo>
                    <a:pt x="307" y="210"/>
                  </a:lnTo>
                  <a:lnTo>
                    <a:pt x="421" y="153"/>
                  </a:lnTo>
                  <a:lnTo>
                    <a:pt x="517" y="115"/>
                  </a:lnTo>
                  <a:lnTo>
                    <a:pt x="632" y="96"/>
                  </a:lnTo>
                  <a:lnTo>
                    <a:pt x="747" y="77"/>
                  </a:lnTo>
                  <a:lnTo>
                    <a:pt x="861" y="57"/>
                  </a:lnTo>
                  <a:lnTo>
                    <a:pt x="919" y="57"/>
                  </a:lnTo>
                  <a:lnTo>
                    <a:pt x="938" y="38"/>
                  </a:lnTo>
                  <a:lnTo>
                    <a:pt x="919" y="19"/>
                  </a:lnTo>
                  <a:lnTo>
                    <a:pt x="900"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2"/>
            <p:cNvSpPr/>
            <p:nvPr/>
          </p:nvSpPr>
          <p:spPr>
            <a:xfrm>
              <a:off x="2715650" y="855025"/>
              <a:ext cx="24900" cy="115275"/>
            </a:xfrm>
            <a:custGeom>
              <a:avLst/>
              <a:gdLst/>
              <a:ahLst/>
              <a:cxnLst/>
              <a:rect l="l" t="t" r="r" b="b"/>
              <a:pathLst>
                <a:path w="996" h="4611" extrusionOk="0">
                  <a:moveTo>
                    <a:pt x="957" y="1"/>
                  </a:moveTo>
                  <a:lnTo>
                    <a:pt x="938" y="20"/>
                  </a:lnTo>
                  <a:lnTo>
                    <a:pt x="766" y="575"/>
                  </a:lnTo>
                  <a:lnTo>
                    <a:pt x="613" y="1148"/>
                  </a:lnTo>
                  <a:lnTo>
                    <a:pt x="479" y="1703"/>
                  </a:lnTo>
                  <a:lnTo>
                    <a:pt x="364" y="2277"/>
                  </a:lnTo>
                  <a:lnTo>
                    <a:pt x="249" y="2851"/>
                  </a:lnTo>
                  <a:lnTo>
                    <a:pt x="154" y="3425"/>
                  </a:lnTo>
                  <a:lnTo>
                    <a:pt x="77" y="3998"/>
                  </a:lnTo>
                  <a:lnTo>
                    <a:pt x="1" y="4572"/>
                  </a:lnTo>
                  <a:lnTo>
                    <a:pt x="20" y="4591"/>
                  </a:lnTo>
                  <a:lnTo>
                    <a:pt x="39" y="4610"/>
                  </a:lnTo>
                  <a:lnTo>
                    <a:pt x="58" y="4591"/>
                  </a:lnTo>
                  <a:lnTo>
                    <a:pt x="58" y="4572"/>
                  </a:lnTo>
                  <a:lnTo>
                    <a:pt x="135" y="3998"/>
                  </a:lnTo>
                  <a:lnTo>
                    <a:pt x="211" y="3425"/>
                  </a:lnTo>
                  <a:lnTo>
                    <a:pt x="307" y="2851"/>
                  </a:lnTo>
                  <a:lnTo>
                    <a:pt x="421" y="2296"/>
                  </a:lnTo>
                  <a:lnTo>
                    <a:pt x="536" y="1722"/>
                  </a:lnTo>
                  <a:lnTo>
                    <a:pt x="670" y="1148"/>
                  </a:lnTo>
                  <a:lnTo>
                    <a:pt x="823" y="594"/>
                  </a:lnTo>
                  <a:lnTo>
                    <a:pt x="995" y="39"/>
                  </a:lnTo>
                  <a:lnTo>
                    <a:pt x="995" y="20"/>
                  </a:lnTo>
                  <a:lnTo>
                    <a:pt x="9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2"/>
            <p:cNvSpPr/>
            <p:nvPr/>
          </p:nvSpPr>
          <p:spPr>
            <a:xfrm>
              <a:off x="2917925" y="849300"/>
              <a:ext cx="31575" cy="113350"/>
            </a:xfrm>
            <a:custGeom>
              <a:avLst/>
              <a:gdLst/>
              <a:ahLst/>
              <a:cxnLst/>
              <a:rect l="l" t="t" r="r" b="b"/>
              <a:pathLst>
                <a:path w="1263" h="4534" extrusionOk="0">
                  <a:moveTo>
                    <a:pt x="19" y="0"/>
                  </a:moveTo>
                  <a:lnTo>
                    <a:pt x="0" y="19"/>
                  </a:lnTo>
                  <a:lnTo>
                    <a:pt x="0" y="39"/>
                  </a:lnTo>
                  <a:lnTo>
                    <a:pt x="191" y="593"/>
                  </a:lnTo>
                  <a:lnTo>
                    <a:pt x="383" y="1148"/>
                  </a:lnTo>
                  <a:lnTo>
                    <a:pt x="555" y="1683"/>
                  </a:lnTo>
                  <a:lnTo>
                    <a:pt x="708" y="2257"/>
                  </a:lnTo>
                  <a:lnTo>
                    <a:pt x="861" y="2812"/>
                  </a:lnTo>
                  <a:lnTo>
                    <a:pt x="995" y="3386"/>
                  </a:lnTo>
                  <a:lnTo>
                    <a:pt x="1109" y="3940"/>
                  </a:lnTo>
                  <a:lnTo>
                    <a:pt x="1205" y="4514"/>
                  </a:lnTo>
                  <a:lnTo>
                    <a:pt x="1224" y="4533"/>
                  </a:lnTo>
                  <a:lnTo>
                    <a:pt x="1263" y="4533"/>
                  </a:lnTo>
                  <a:lnTo>
                    <a:pt x="1263" y="4495"/>
                  </a:lnTo>
                  <a:lnTo>
                    <a:pt x="1167" y="3940"/>
                  </a:lnTo>
                  <a:lnTo>
                    <a:pt x="1052" y="3367"/>
                  </a:lnTo>
                  <a:lnTo>
                    <a:pt x="918" y="2793"/>
                  </a:lnTo>
                  <a:lnTo>
                    <a:pt x="765" y="2238"/>
                  </a:lnTo>
                  <a:lnTo>
                    <a:pt x="612" y="1683"/>
                  </a:lnTo>
                  <a:lnTo>
                    <a:pt x="440" y="1129"/>
                  </a:lnTo>
                  <a:lnTo>
                    <a:pt x="249" y="574"/>
                  </a:lnTo>
                  <a:lnTo>
                    <a:pt x="58" y="19"/>
                  </a:lnTo>
                  <a:lnTo>
                    <a:pt x="38" y="1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2"/>
            <p:cNvSpPr/>
            <p:nvPr/>
          </p:nvSpPr>
          <p:spPr>
            <a:xfrm>
              <a:off x="2779725" y="768975"/>
              <a:ext cx="10550" cy="29175"/>
            </a:xfrm>
            <a:custGeom>
              <a:avLst/>
              <a:gdLst/>
              <a:ahLst/>
              <a:cxnLst/>
              <a:rect l="l" t="t" r="r" b="b"/>
              <a:pathLst>
                <a:path w="422" h="1167" extrusionOk="0">
                  <a:moveTo>
                    <a:pt x="1" y="1167"/>
                  </a:moveTo>
                  <a:lnTo>
                    <a:pt x="1" y="1167"/>
                  </a:lnTo>
                  <a:lnTo>
                    <a:pt x="1" y="1167"/>
                  </a:lnTo>
                  <a:lnTo>
                    <a:pt x="1" y="1167"/>
                  </a:lnTo>
                  <a:lnTo>
                    <a:pt x="1" y="1167"/>
                  </a:lnTo>
                  <a:close/>
                  <a:moveTo>
                    <a:pt x="20" y="1167"/>
                  </a:moveTo>
                  <a:lnTo>
                    <a:pt x="20" y="1167"/>
                  </a:lnTo>
                  <a:lnTo>
                    <a:pt x="1" y="1167"/>
                  </a:lnTo>
                  <a:lnTo>
                    <a:pt x="1" y="1167"/>
                  </a:lnTo>
                  <a:lnTo>
                    <a:pt x="20" y="1167"/>
                  </a:lnTo>
                  <a:lnTo>
                    <a:pt x="20" y="1167"/>
                  </a:lnTo>
                  <a:close/>
                  <a:moveTo>
                    <a:pt x="288" y="19"/>
                  </a:moveTo>
                  <a:lnTo>
                    <a:pt x="288" y="19"/>
                  </a:lnTo>
                  <a:lnTo>
                    <a:pt x="364" y="555"/>
                  </a:lnTo>
                  <a:lnTo>
                    <a:pt x="421" y="1109"/>
                  </a:lnTo>
                  <a:lnTo>
                    <a:pt x="421" y="1109"/>
                  </a:lnTo>
                  <a:lnTo>
                    <a:pt x="421" y="1109"/>
                  </a:lnTo>
                  <a:lnTo>
                    <a:pt x="421" y="1109"/>
                  </a:lnTo>
                  <a:lnTo>
                    <a:pt x="364" y="555"/>
                  </a:lnTo>
                  <a:lnTo>
                    <a:pt x="288" y="19"/>
                  </a:lnTo>
                  <a:close/>
                  <a:moveTo>
                    <a:pt x="288" y="0"/>
                  </a:moveTo>
                  <a:lnTo>
                    <a:pt x="288" y="0"/>
                  </a:lnTo>
                  <a:lnTo>
                    <a:pt x="288" y="0"/>
                  </a:lnTo>
                  <a:lnTo>
                    <a:pt x="288" y="0"/>
                  </a:lnTo>
                  <a:lnTo>
                    <a:pt x="288" y="0"/>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62"/>
            <p:cNvSpPr/>
            <p:nvPr/>
          </p:nvSpPr>
          <p:spPr>
            <a:xfrm>
              <a:off x="2779725" y="7981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62"/>
            <p:cNvSpPr/>
            <p:nvPr/>
          </p:nvSpPr>
          <p:spPr>
            <a:xfrm>
              <a:off x="2779725" y="798125"/>
              <a:ext cx="500" cy="25"/>
            </a:xfrm>
            <a:custGeom>
              <a:avLst/>
              <a:gdLst/>
              <a:ahLst/>
              <a:cxnLst/>
              <a:rect l="l" t="t" r="r" b="b"/>
              <a:pathLst>
                <a:path w="20" h="1" fill="none" extrusionOk="0">
                  <a:moveTo>
                    <a:pt x="20" y="1"/>
                  </a:moveTo>
                  <a:lnTo>
                    <a:pt x="20" y="1"/>
                  </a:lnTo>
                  <a:lnTo>
                    <a:pt x="1" y="1"/>
                  </a:lnTo>
                  <a:lnTo>
                    <a:pt x="1"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2"/>
            <p:cNvSpPr/>
            <p:nvPr/>
          </p:nvSpPr>
          <p:spPr>
            <a:xfrm>
              <a:off x="2786900" y="769450"/>
              <a:ext cx="3375" cy="27275"/>
            </a:xfrm>
            <a:custGeom>
              <a:avLst/>
              <a:gdLst/>
              <a:ahLst/>
              <a:cxnLst/>
              <a:rect l="l" t="t" r="r" b="b"/>
              <a:pathLst>
                <a:path w="135" h="1091" fill="none" extrusionOk="0">
                  <a:moveTo>
                    <a:pt x="1" y="0"/>
                  </a:moveTo>
                  <a:lnTo>
                    <a:pt x="1" y="0"/>
                  </a:lnTo>
                  <a:lnTo>
                    <a:pt x="77" y="536"/>
                  </a:lnTo>
                  <a:lnTo>
                    <a:pt x="134" y="1090"/>
                  </a:lnTo>
                  <a:lnTo>
                    <a:pt x="134" y="1090"/>
                  </a:lnTo>
                  <a:lnTo>
                    <a:pt x="134" y="1090"/>
                  </a:lnTo>
                  <a:lnTo>
                    <a:pt x="134" y="1090"/>
                  </a:lnTo>
                  <a:lnTo>
                    <a:pt x="77" y="5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2"/>
            <p:cNvSpPr/>
            <p:nvPr/>
          </p:nvSpPr>
          <p:spPr>
            <a:xfrm>
              <a:off x="2786900" y="768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2"/>
            <p:cNvSpPr/>
            <p:nvPr/>
          </p:nvSpPr>
          <p:spPr>
            <a:xfrm>
              <a:off x="2757250" y="793350"/>
              <a:ext cx="159725" cy="93275"/>
            </a:xfrm>
            <a:custGeom>
              <a:avLst/>
              <a:gdLst/>
              <a:ahLst/>
              <a:cxnLst/>
              <a:rect l="l" t="t" r="r" b="b"/>
              <a:pathLst>
                <a:path w="6389" h="3731" extrusionOk="0">
                  <a:moveTo>
                    <a:pt x="4285" y="1"/>
                  </a:moveTo>
                  <a:lnTo>
                    <a:pt x="4323" y="249"/>
                  </a:lnTo>
                  <a:lnTo>
                    <a:pt x="4381" y="593"/>
                  </a:lnTo>
                  <a:lnTo>
                    <a:pt x="4400" y="746"/>
                  </a:lnTo>
                  <a:lnTo>
                    <a:pt x="4381" y="880"/>
                  </a:lnTo>
                  <a:lnTo>
                    <a:pt x="4361" y="995"/>
                  </a:lnTo>
                  <a:lnTo>
                    <a:pt x="4304" y="1129"/>
                  </a:lnTo>
                  <a:lnTo>
                    <a:pt x="4208" y="1244"/>
                  </a:lnTo>
                  <a:lnTo>
                    <a:pt x="4075" y="1378"/>
                  </a:lnTo>
                  <a:lnTo>
                    <a:pt x="3807" y="1569"/>
                  </a:lnTo>
                  <a:lnTo>
                    <a:pt x="3520" y="1741"/>
                  </a:lnTo>
                  <a:lnTo>
                    <a:pt x="3367" y="1798"/>
                  </a:lnTo>
                  <a:lnTo>
                    <a:pt x="3214" y="1856"/>
                  </a:lnTo>
                  <a:lnTo>
                    <a:pt x="3042" y="1894"/>
                  </a:lnTo>
                  <a:lnTo>
                    <a:pt x="2889" y="1932"/>
                  </a:lnTo>
                  <a:lnTo>
                    <a:pt x="2678" y="1951"/>
                  </a:lnTo>
                  <a:lnTo>
                    <a:pt x="2468" y="1971"/>
                  </a:lnTo>
                  <a:lnTo>
                    <a:pt x="2219" y="1951"/>
                  </a:lnTo>
                  <a:lnTo>
                    <a:pt x="1971" y="1913"/>
                  </a:lnTo>
                  <a:lnTo>
                    <a:pt x="1760" y="1856"/>
                  </a:lnTo>
                  <a:lnTo>
                    <a:pt x="1550" y="1760"/>
                  </a:lnTo>
                  <a:lnTo>
                    <a:pt x="1435" y="1665"/>
                  </a:lnTo>
                  <a:lnTo>
                    <a:pt x="1359" y="1569"/>
                  </a:lnTo>
                  <a:lnTo>
                    <a:pt x="1320" y="1473"/>
                  </a:lnTo>
                  <a:lnTo>
                    <a:pt x="1301" y="1359"/>
                  </a:lnTo>
                  <a:lnTo>
                    <a:pt x="1301" y="1244"/>
                  </a:lnTo>
                  <a:lnTo>
                    <a:pt x="1320" y="1110"/>
                  </a:lnTo>
                  <a:lnTo>
                    <a:pt x="1340" y="842"/>
                  </a:lnTo>
                  <a:lnTo>
                    <a:pt x="1340" y="479"/>
                  </a:lnTo>
                  <a:lnTo>
                    <a:pt x="1320" y="134"/>
                  </a:lnTo>
                  <a:lnTo>
                    <a:pt x="1225" y="134"/>
                  </a:lnTo>
                  <a:lnTo>
                    <a:pt x="1148" y="154"/>
                  </a:lnTo>
                  <a:lnTo>
                    <a:pt x="995" y="173"/>
                  </a:lnTo>
                  <a:lnTo>
                    <a:pt x="919" y="192"/>
                  </a:lnTo>
                  <a:lnTo>
                    <a:pt x="900" y="192"/>
                  </a:lnTo>
                  <a:lnTo>
                    <a:pt x="460" y="326"/>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512" y="3443"/>
                  </a:lnTo>
                  <a:lnTo>
                    <a:pt x="1684" y="3577"/>
                  </a:lnTo>
                  <a:lnTo>
                    <a:pt x="1894" y="3654"/>
                  </a:lnTo>
                  <a:lnTo>
                    <a:pt x="2105" y="3711"/>
                  </a:lnTo>
                  <a:lnTo>
                    <a:pt x="2277" y="3730"/>
                  </a:lnTo>
                  <a:lnTo>
                    <a:pt x="2487" y="3711"/>
                  </a:lnTo>
                  <a:lnTo>
                    <a:pt x="2678" y="3673"/>
                  </a:lnTo>
                  <a:lnTo>
                    <a:pt x="2889" y="3615"/>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140" y="345"/>
                  </a:lnTo>
                  <a:lnTo>
                    <a:pt x="5872" y="268"/>
                  </a:lnTo>
                  <a:lnTo>
                    <a:pt x="5356" y="134"/>
                  </a:lnTo>
                  <a:lnTo>
                    <a:pt x="4821" y="58"/>
                  </a:lnTo>
                  <a:lnTo>
                    <a:pt x="428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2"/>
            <p:cNvSpPr/>
            <p:nvPr/>
          </p:nvSpPr>
          <p:spPr>
            <a:xfrm>
              <a:off x="2757250" y="793350"/>
              <a:ext cx="159725" cy="93275"/>
            </a:xfrm>
            <a:custGeom>
              <a:avLst/>
              <a:gdLst/>
              <a:ahLst/>
              <a:cxnLst/>
              <a:rect l="l" t="t" r="r" b="b"/>
              <a:pathLst>
                <a:path w="6389" h="3731" fill="none" extrusionOk="0">
                  <a:moveTo>
                    <a:pt x="4285" y="1"/>
                  </a:moveTo>
                  <a:lnTo>
                    <a:pt x="4285" y="1"/>
                  </a:lnTo>
                  <a:lnTo>
                    <a:pt x="4323" y="249"/>
                  </a:lnTo>
                  <a:lnTo>
                    <a:pt x="4323" y="249"/>
                  </a:lnTo>
                  <a:lnTo>
                    <a:pt x="4381" y="593"/>
                  </a:lnTo>
                  <a:lnTo>
                    <a:pt x="4400" y="746"/>
                  </a:lnTo>
                  <a:lnTo>
                    <a:pt x="4381" y="880"/>
                  </a:lnTo>
                  <a:lnTo>
                    <a:pt x="4361" y="995"/>
                  </a:lnTo>
                  <a:lnTo>
                    <a:pt x="4304" y="1129"/>
                  </a:lnTo>
                  <a:lnTo>
                    <a:pt x="4208" y="1244"/>
                  </a:lnTo>
                  <a:lnTo>
                    <a:pt x="4075" y="1378"/>
                  </a:lnTo>
                  <a:lnTo>
                    <a:pt x="4075" y="1378"/>
                  </a:lnTo>
                  <a:lnTo>
                    <a:pt x="3807" y="1569"/>
                  </a:lnTo>
                  <a:lnTo>
                    <a:pt x="3520" y="1741"/>
                  </a:lnTo>
                  <a:lnTo>
                    <a:pt x="3367" y="1798"/>
                  </a:lnTo>
                  <a:lnTo>
                    <a:pt x="3214" y="1856"/>
                  </a:lnTo>
                  <a:lnTo>
                    <a:pt x="3042" y="1894"/>
                  </a:lnTo>
                  <a:lnTo>
                    <a:pt x="2889" y="1932"/>
                  </a:lnTo>
                  <a:lnTo>
                    <a:pt x="2889" y="1932"/>
                  </a:lnTo>
                  <a:lnTo>
                    <a:pt x="2678" y="1951"/>
                  </a:lnTo>
                  <a:lnTo>
                    <a:pt x="2468" y="1971"/>
                  </a:lnTo>
                  <a:lnTo>
                    <a:pt x="2468" y="1971"/>
                  </a:lnTo>
                  <a:lnTo>
                    <a:pt x="2219" y="1951"/>
                  </a:lnTo>
                  <a:lnTo>
                    <a:pt x="1971" y="1913"/>
                  </a:lnTo>
                  <a:lnTo>
                    <a:pt x="1760" y="1856"/>
                  </a:lnTo>
                  <a:lnTo>
                    <a:pt x="1550" y="1760"/>
                  </a:lnTo>
                  <a:lnTo>
                    <a:pt x="1550" y="1760"/>
                  </a:lnTo>
                  <a:lnTo>
                    <a:pt x="1435" y="1665"/>
                  </a:lnTo>
                  <a:lnTo>
                    <a:pt x="1359" y="1569"/>
                  </a:lnTo>
                  <a:lnTo>
                    <a:pt x="1320" y="1473"/>
                  </a:lnTo>
                  <a:lnTo>
                    <a:pt x="1301" y="1359"/>
                  </a:lnTo>
                  <a:lnTo>
                    <a:pt x="1301" y="1244"/>
                  </a:lnTo>
                  <a:lnTo>
                    <a:pt x="1320" y="1110"/>
                  </a:lnTo>
                  <a:lnTo>
                    <a:pt x="1340" y="842"/>
                  </a:lnTo>
                  <a:lnTo>
                    <a:pt x="1340" y="842"/>
                  </a:lnTo>
                  <a:lnTo>
                    <a:pt x="1340" y="479"/>
                  </a:lnTo>
                  <a:lnTo>
                    <a:pt x="1320" y="134"/>
                  </a:lnTo>
                  <a:lnTo>
                    <a:pt x="1320" y="134"/>
                  </a:lnTo>
                  <a:lnTo>
                    <a:pt x="1320" y="134"/>
                  </a:lnTo>
                  <a:lnTo>
                    <a:pt x="1320" y="134"/>
                  </a:lnTo>
                  <a:lnTo>
                    <a:pt x="1320" y="134"/>
                  </a:lnTo>
                  <a:lnTo>
                    <a:pt x="1301" y="134"/>
                  </a:lnTo>
                  <a:lnTo>
                    <a:pt x="1301" y="134"/>
                  </a:lnTo>
                  <a:lnTo>
                    <a:pt x="1301" y="134"/>
                  </a:lnTo>
                  <a:lnTo>
                    <a:pt x="1244" y="134"/>
                  </a:lnTo>
                  <a:lnTo>
                    <a:pt x="1225" y="134"/>
                  </a:lnTo>
                  <a:lnTo>
                    <a:pt x="1225" y="134"/>
                  </a:lnTo>
                  <a:lnTo>
                    <a:pt x="1148" y="154"/>
                  </a:lnTo>
                  <a:lnTo>
                    <a:pt x="1148" y="154"/>
                  </a:lnTo>
                  <a:lnTo>
                    <a:pt x="1148" y="154"/>
                  </a:lnTo>
                  <a:lnTo>
                    <a:pt x="1148" y="154"/>
                  </a:lnTo>
                  <a:lnTo>
                    <a:pt x="995" y="173"/>
                  </a:lnTo>
                  <a:lnTo>
                    <a:pt x="995" y="173"/>
                  </a:lnTo>
                  <a:lnTo>
                    <a:pt x="919" y="192"/>
                  </a:lnTo>
                  <a:lnTo>
                    <a:pt x="919" y="192"/>
                  </a:lnTo>
                  <a:lnTo>
                    <a:pt x="919" y="192"/>
                  </a:lnTo>
                  <a:lnTo>
                    <a:pt x="919" y="192"/>
                  </a:lnTo>
                  <a:lnTo>
                    <a:pt x="919" y="192"/>
                  </a:lnTo>
                  <a:lnTo>
                    <a:pt x="900" y="192"/>
                  </a:lnTo>
                  <a:lnTo>
                    <a:pt x="900" y="192"/>
                  </a:lnTo>
                  <a:lnTo>
                    <a:pt x="900" y="192"/>
                  </a:lnTo>
                  <a:lnTo>
                    <a:pt x="900" y="192"/>
                  </a:lnTo>
                  <a:lnTo>
                    <a:pt x="900" y="192"/>
                  </a:lnTo>
                  <a:lnTo>
                    <a:pt x="900" y="192"/>
                  </a:lnTo>
                  <a:lnTo>
                    <a:pt x="460" y="326"/>
                  </a:lnTo>
                  <a:lnTo>
                    <a:pt x="1" y="498"/>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320" y="3309"/>
                  </a:lnTo>
                  <a:lnTo>
                    <a:pt x="1512" y="3443"/>
                  </a:lnTo>
                  <a:lnTo>
                    <a:pt x="1684" y="3577"/>
                  </a:lnTo>
                  <a:lnTo>
                    <a:pt x="1894" y="3654"/>
                  </a:lnTo>
                  <a:lnTo>
                    <a:pt x="2105" y="3711"/>
                  </a:lnTo>
                  <a:lnTo>
                    <a:pt x="2105" y="3711"/>
                  </a:lnTo>
                  <a:lnTo>
                    <a:pt x="2277" y="3730"/>
                  </a:lnTo>
                  <a:lnTo>
                    <a:pt x="2277" y="3730"/>
                  </a:lnTo>
                  <a:lnTo>
                    <a:pt x="2487" y="3711"/>
                  </a:lnTo>
                  <a:lnTo>
                    <a:pt x="2678" y="3673"/>
                  </a:lnTo>
                  <a:lnTo>
                    <a:pt x="2889" y="3615"/>
                  </a:lnTo>
                  <a:lnTo>
                    <a:pt x="3080" y="3539"/>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389" y="421"/>
                  </a:lnTo>
                  <a:lnTo>
                    <a:pt x="6140" y="345"/>
                  </a:lnTo>
                  <a:lnTo>
                    <a:pt x="5872" y="268"/>
                  </a:lnTo>
                  <a:lnTo>
                    <a:pt x="5356" y="134"/>
                  </a:lnTo>
                  <a:lnTo>
                    <a:pt x="4821" y="58"/>
                  </a:lnTo>
                  <a:lnTo>
                    <a:pt x="4285"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2"/>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56" y="383"/>
                  </a:lnTo>
                  <a:lnTo>
                    <a:pt x="1588" y="421"/>
                  </a:lnTo>
                  <a:lnTo>
                    <a:pt x="1320" y="460"/>
                  </a:lnTo>
                  <a:lnTo>
                    <a:pt x="938" y="460"/>
                  </a:lnTo>
                  <a:lnTo>
                    <a:pt x="479" y="421"/>
                  </a:lnTo>
                  <a:lnTo>
                    <a:pt x="1" y="364"/>
                  </a:lnTo>
                  <a:lnTo>
                    <a:pt x="1" y="383"/>
                  </a:lnTo>
                  <a:lnTo>
                    <a:pt x="77" y="919"/>
                  </a:lnTo>
                  <a:lnTo>
                    <a:pt x="134" y="1473"/>
                  </a:lnTo>
                  <a:lnTo>
                    <a:pt x="154" y="1818"/>
                  </a:lnTo>
                  <a:lnTo>
                    <a:pt x="154" y="2181"/>
                  </a:lnTo>
                  <a:lnTo>
                    <a:pt x="134" y="2449"/>
                  </a:lnTo>
                  <a:lnTo>
                    <a:pt x="115" y="2583"/>
                  </a:lnTo>
                  <a:lnTo>
                    <a:pt x="115" y="2698"/>
                  </a:lnTo>
                  <a:lnTo>
                    <a:pt x="134" y="2812"/>
                  </a:lnTo>
                  <a:lnTo>
                    <a:pt x="173" y="2908"/>
                  </a:lnTo>
                  <a:lnTo>
                    <a:pt x="249" y="3004"/>
                  </a:lnTo>
                  <a:lnTo>
                    <a:pt x="364" y="3099"/>
                  </a:lnTo>
                  <a:lnTo>
                    <a:pt x="574" y="3195"/>
                  </a:lnTo>
                  <a:lnTo>
                    <a:pt x="785" y="3252"/>
                  </a:lnTo>
                  <a:lnTo>
                    <a:pt x="1033" y="3290"/>
                  </a:lnTo>
                  <a:lnTo>
                    <a:pt x="1282" y="3310"/>
                  </a:lnTo>
                  <a:lnTo>
                    <a:pt x="1492" y="329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99" y="1340"/>
                  </a:lnTo>
                  <a:lnTo>
                    <a:pt x="2984" y="670"/>
                  </a:lnTo>
                  <a:lnTo>
                    <a:pt x="283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2"/>
            <p:cNvSpPr/>
            <p:nvPr/>
          </p:nvSpPr>
          <p:spPr>
            <a:xfrm>
              <a:off x="2786900" y="759875"/>
              <a:ext cx="80350" cy="82750"/>
            </a:xfrm>
            <a:custGeom>
              <a:avLst/>
              <a:gdLst/>
              <a:ahLst/>
              <a:cxnLst/>
              <a:rect l="l" t="t" r="r" b="b"/>
              <a:pathLst>
                <a:path w="3214" h="3310" fill="none" extrusionOk="0">
                  <a:moveTo>
                    <a:pt x="2831" y="1"/>
                  </a:moveTo>
                  <a:lnTo>
                    <a:pt x="2831" y="1"/>
                  </a:lnTo>
                  <a:lnTo>
                    <a:pt x="2678" y="96"/>
                  </a:lnTo>
                  <a:lnTo>
                    <a:pt x="2487" y="173"/>
                  </a:lnTo>
                  <a:lnTo>
                    <a:pt x="2315" y="249"/>
                  </a:lnTo>
                  <a:lnTo>
                    <a:pt x="2124" y="307"/>
                  </a:lnTo>
                  <a:lnTo>
                    <a:pt x="2124" y="307"/>
                  </a:lnTo>
                  <a:lnTo>
                    <a:pt x="2124" y="307"/>
                  </a:lnTo>
                  <a:lnTo>
                    <a:pt x="1856" y="383"/>
                  </a:lnTo>
                  <a:lnTo>
                    <a:pt x="1588" y="421"/>
                  </a:lnTo>
                  <a:lnTo>
                    <a:pt x="1320" y="460"/>
                  </a:lnTo>
                  <a:lnTo>
                    <a:pt x="1052" y="460"/>
                  </a:lnTo>
                  <a:lnTo>
                    <a:pt x="1052" y="460"/>
                  </a:lnTo>
                  <a:lnTo>
                    <a:pt x="1033" y="460"/>
                  </a:lnTo>
                  <a:lnTo>
                    <a:pt x="1033" y="460"/>
                  </a:lnTo>
                  <a:lnTo>
                    <a:pt x="1033" y="460"/>
                  </a:lnTo>
                  <a:lnTo>
                    <a:pt x="1033" y="460"/>
                  </a:lnTo>
                  <a:lnTo>
                    <a:pt x="1033" y="460"/>
                  </a:lnTo>
                  <a:lnTo>
                    <a:pt x="1033" y="460"/>
                  </a:lnTo>
                  <a:lnTo>
                    <a:pt x="938" y="460"/>
                  </a:lnTo>
                  <a:lnTo>
                    <a:pt x="938" y="460"/>
                  </a:lnTo>
                  <a:lnTo>
                    <a:pt x="479" y="421"/>
                  </a:lnTo>
                  <a:lnTo>
                    <a:pt x="1" y="364"/>
                  </a:lnTo>
                  <a:lnTo>
                    <a:pt x="1" y="364"/>
                  </a:lnTo>
                  <a:lnTo>
                    <a:pt x="1" y="364"/>
                  </a:lnTo>
                  <a:lnTo>
                    <a:pt x="1" y="364"/>
                  </a:lnTo>
                  <a:lnTo>
                    <a:pt x="1" y="364"/>
                  </a:lnTo>
                  <a:lnTo>
                    <a:pt x="1" y="383"/>
                  </a:lnTo>
                  <a:lnTo>
                    <a:pt x="1" y="383"/>
                  </a:lnTo>
                  <a:lnTo>
                    <a:pt x="77" y="919"/>
                  </a:lnTo>
                  <a:lnTo>
                    <a:pt x="134" y="1473"/>
                  </a:lnTo>
                  <a:lnTo>
                    <a:pt x="134" y="1473"/>
                  </a:lnTo>
                  <a:lnTo>
                    <a:pt x="154" y="1818"/>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574" y="3195"/>
                  </a:lnTo>
                  <a:lnTo>
                    <a:pt x="785" y="3252"/>
                  </a:lnTo>
                  <a:lnTo>
                    <a:pt x="1033" y="3290"/>
                  </a:lnTo>
                  <a:lnTo>
                    <a:pt x="1282" y="3310"/>
                  </a:lnTo>
                  <a:lnTo>
                    <a:pt x="1282" y="3310"/>
                  </a:lnTo>
                  <a:lnTo>
                    <a:pt x="1492" y="329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99" y="1340"/>
                  </a:lnTo>
                  <a:lnTo>
                    <a:pt x="3099" y="1340"/>
                  </a:lnTo>
                  <a:lnTo>
                    <a:pt x="3099" y="1340"/>
                  </a:lnTo>
                  <a:lnTo>
                    <a:pt x="3099" y="1340"/>
                  </a:lnTo>
                  <a:lnTo>
                    <a:pt x="2984" y="670"/>
                  </a:lnTo>
                  <a:lnTo>
                    <a:pt x="2831" y="1"/>
                  </a:lnTo>
                  <a:lnTo>
                    <a:pt x="28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2"/>
            <p:cNvSpPr/>
            <p:nvPr/>
          </p:nvSpPr>
          <p:spPr>
            <a:xfrm>
              <a:off x="2786900" y="759875"/>
              <a:ext cx="70800" cy="11500"/>
            </a:xfrm>
            <a:custGeom>
              <a:avLst/>
              <a:gdLst/>
              <a:ahLst/>
              <a:cxnLst/>
              <a:rect l="l" t="t" r="r" b="b"/>
              <a:pathLst>
                <a:path w="2832" h="460" extrusionOk="0">
                  <a:moveTo>
                    <a:pt x="1033" y="460"/>
                  </a:moveTo>
                  <a:lnTo>
                    <a:pt x="1033" y="460"/>
                  </a:lnTo>
                  <a:lnTo>
                    <a:pt x="1033" y="460"/>
                  </a:lnTo>
                  <a:lnTo>
                    <a:pt x="1033" y="460"/>
                  </a:lnTo>
                  <a:lnTo>
                    <a:pt x="1033" y="460"/>
                  </a:lnTo>
                  <a:lnTo>
                    <a:pt x="1033" y="460"/>
                  </a:lnTo>
                  <a:lnTo>
                    <a:pt x="1033" y="460"/>
                  </a:lnTo>
                  <a:lnTo>
                    <a:pt x="1033" y="460"/>
                  </a:lnTo>
                  <a:close/>
                  <a:moveTo>
                    <a:pt x="1" y="364"/>
                  </a:moveTo>
                  <a:lnTo>
                    <a:pt x="1" y="364"/>
                  </a:lnTo>
                  <a:lnTo>
                    <a:pt x="1" y="364"/>
                  </a:lnTo>
                  <a:lnTo>
                    <a:pt x="479" y="421"/>
                  </a:lnTo>
                  <a:lnTo>
                    <a:pt x="938" y="460"/>
                  </a:lnTo>
                  <a:lnTo>
                    <a:pt x="938" y="460"/>
                  </a:lnTo>
                  <a:lnTo>
                    <a:pt x="938" y="460"/>
                  </a:lnTo>
                  <a:lnTo>
                    <a:pt x="938" y="460"/>
                  </a:lnTo>
                  <a:lnTo>
                    <a:pt x="479" y="421"/>
                  </a:lnTo>
                  <a:lnTo>
                    <a:pt x="1" y="364"/>
                  </a:lnTo>
                  <a:close/>
                  <a:moveTo>
                    <a:pt x="2831" y="1"/>
                  </a:moveTo>
                  <a:lnTo>
                    <a:pt x="2831" y="1"/>
                  </a:lnTo>
                  <a:lnTo>
                    <a:pt x="2678" y="96"/>
                  </a:lnTo>
                  <a:lnTo>
                    <a:pt x="2487" y="173"/>
                  </a:lnTo>
                  <a:lnTo>
                    <a:pt x="2315" y="249"/>
                  </a:lnTo>
                  <a:lnTo>
                    <a:pt x="2124" y="307"/>
                  </a:lnTo>
                  <a:lnTo>
                    <a:pt x="2124" y="307"/>
                  </a:lnTo>
                  <a:lnTo>
                    <a:pt x="1856" y="383"/>
                  </a:lnTo>
                  <a:lnTo>
                    <a:pt x="1588" y="421"/>
                  </a:lnTo>
                  <a:lnTo>
                    <a:pt x="1320" y="460"/>
                  </a:lnTo>
                  <a:lnTo>
                    <a:pt x="1052" y="460"/>
                  </a:lnTo>
                  <a:lnTo>
                    <a:pt x="1052" y="460"/>
                  </a:lnTo>
                  <a:lnTo>
                    <a:pt x="1052" y="460"/>
                  </a:lnTo>
                  <a:lnTo>
                    <a:pt x="1320" y="460"/>
                  </a:lnTo>
                  <a:lnTo>
                    <a:pt x="1588" y="421"/>
                  </a:lnTo>
                  <a:lnTo>
                    <a:pt x="1856" y="383"/>
                  </a:lnTo>
                  <a:lnTo>
                    <a:pt x="2124" y="307"/>
                  </a:lnTo>
                  <a:lnTo>
                    <a:pt x="2124" y="307"/>
                  </a:lnTo>
                  <a:lnTo>
                    <a:pt x="2124" y="307"/>
                  </a:lnTo>
                  <a:lnTo>
                    <a:pt x="2315" y="249"/>
                  </a:lnTo>
                  <a:lnTo>
                    <a:pt x="2487" y="173"/>
                  </a:lnTo>
                  <a:lnTo>
                    <a:pt x="2678" y="96"/>
                  </a:lnTo>
                  <a:lnTo>
                    <a:pt x="2831" y="1"/>
                  </a:lnTo>
                  <a:lnTo>
                    <a:pt x="2831" y="1"/>
                  </a:lnTo>
                  <a:lnTo>
                    <a:pt x="283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2"/>
            <p:cNvSpPr/>
            <p:nvPr/>
          </p:nvSpPr>
          <p:spPr>
            <a:xfrm>
              <a:off x="2812725" y="7713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2"/>
            <p:cNvSpPr/>
            <p:nvPr/>
          </p:nvSpPr>
          <p:spPr>
            <a:xfrm>
              <a:off x="2786900" y="768975"/>
              <a:ext cx="23450" cy="2400"/>
            </a:xfrm>
            <a:custGeom>
              <a:avLst/>
              <a:gdLst/>
              <a:ahLst/>
              <a:cxnLst/>
              <a:rect l="l" t="t" r="r" b="b"/>
              <a:pathLst>
                <a:path w="938" h="96" fill="none" extrusionOk="0">
                  <a:moveTo>
                    <a:pt x="1" y="0"/>
                  </a:moveTo>
                  <a:lnTo>
                    <a:pt x="1" y="0"/>
                  </a:lnTo>
                  <a:lnTo>
                    <a:pt x="1" y="0"/>
                  </a:lnTo>
                  <a:lnTo>
                    <a:pt x="479" y="57"/>
                  </a:lnTo>
                  <a:lnTo>
                    <a:pt x="938" y="96"/>
                  </a:lnTo>
                  <a:lnTo>
                    <a:pt x="938" y="96"/>
                  </a:lnTo>
                  <a:lnTo>
                    <a:pt x="938" y="96"/>
                  </a:lnTo>
                  <a:lnTo>
                    <a:pt x="938" y="96"/>
                  </a:lnTo>
                  <a:lnTo>
                    <a:pt x="479" y="5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2"/>
            <p:cNvSpPr/>
            <p:nvPr/>
          </p:nvSpPr>
          <p:spPr>
            <a:xfrm>
              <a:off x="2813200" y="759875"/>
              <a:ext cx="44500" cy="11500"/>
            </a:xfrm>
            <a:custGeom>
              <a:avLst/>
              <a:gdLst/>
              <a:ahLst/>
              <a:cxnLst/>
              <a:rect l="l" t="t" r="r" b="b"/>
              <a:pathLst>
                <a:path w="1780" h="460" fill="none" extrusionOk="0">
                  <a:moveTo>
                    <a:pt x="1779" y="1"/>
                  </a:moveTo>
                  <a:lnTo>
                    <a:pt x="1779" y="1"/>
                  </a:lnTo>
                  <a:lnTo>
                    <a:pt x="1626" y="96"/>
                  </a:lnTo>
                  <a:lnTo>
                    <a:pt x="1435" y="173"/>
                  </a:lnTo>
                  <a:lnTo>
                    <a:pt x="1263" y="249"/>
                  </a:lnTo>
                  <a:lnTo>
                    <a:pt x="1072" y="307"/>
                  </a:lnTo>
                  <a:lnTo>
                    <a:pt x="1072" y="307"/>
                  </a:lnTo>
                  <a:lnTo>
                    <a:pt x="804" y="383"/>
                  </a:lnTo>
                  <a:lnTo>
                    <a:pt x="536" y="421"/>
                  </a:lnTo>
                  <a:lnTo>
                    <a:pt x="268" y="460"/>
                  </a:lnTo>
                  <a:lnTo>
                    <a:pt x="0" y="460"/>
                  </a:lnTo>
                  <a:lnTo>
                    <a:pt x="0" y="460"/>
                  </a:lnTo>
                  <a:lnTo>
                    <a:pt x="0" y="460"/>
                  </a:lnTo>
                  <a:lnTo>
                    <a:pt x="268" y="460"/>
                  </a:lnTo>
                  <a:lnTo>
                    <a:pt x="536" y="421"/>
                  </a:lnTo>
                  <a:lnTo>
                    <a:pt x="804" y="383"/>
                  </a:lnTo>
                  <a:lnTo>
                    <a:pt x="1072" y="307"/>
                  </a:lnTo>
                  <a:lnTo>
                    <a:pt x="1072" y="307"/>
                  </a:lnTo>
                  <a:lnTo>
                    <a:pt x="1072" y="307"/>
                  </a:lnTo>
                  <a:lnTo>
                    <a:pt x="1263" y="249"/>
                  </a:lnTo>
                  <a:lnTo>
                    <a:pt x="1435" y="173"/>
                  </a:lnTo>
                  <a:lnTo>
                    <a:pt x="1626" y="96"/>
                  </a:lnTo>
                  <a:lnTo>
                    <a:pt x="1779" y="1"/>
                  </a:lnTo>
                  <a:lnTo>
                    <a:pt x="1779" y="1"/>
                  </a:lnTo>
                  <a:lnTo>
                    <a:pt x="17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2"/>
            <p:cNvSpPr/>
            <p:nvPr/>
          </p:nvSpPr>
          <p:spPr>
            <a:xfrm>
              <a:off x="2542550" y="709200"/>
              <a:ext cx="88025" cy="78925"/>
            </a:xfrm>
            <a:custGeom>
              <a:avLst/>
              <a:gdLst/>
              <a:ahLst/>
              <a:cxnLst/>
              <a:rect l="l" t="t" r="r" b="b"/>
              <a:pathLst>
                <a:path w="3521" h="3157" extrusionOk="0">
                  <a:moveTo>
                    <a:pt x="2717" y="0"/>
                  </a:moveTo>
                  <a:lnTo>
                    <a:pt x="2583" y="19"/>
                  </a:lnTo>
                  <a:lnTo>
                    <a:pt x="2430" y="77"/>
                  </a:lnTo>
                  <a:lnTo>
                    <a:pt x="2353" y="134"/>
                  </a:lnTo>
                  <a:lnTo>
                    <a:pt x="2277" y="192"/>
                  </a:lnTo>
                  <a:lnTo>
                    <a:pt x="2181" y="306"/>
                  </a:lnTo>
                  <a:lnTo>
                    <a:pt x="2105" y="459"/>
                  </a:lnTo>
                  <a:lnTo>
                    <a:pt x="2028" y="631"/>
                  </a:lnTo>
                  <a:lnTo>
                    <a:pt x="1971" y="842"/>
                  </a:lnTo>
                  <a:lnTo>
                    <a:pt x="1933" y="1033"/>
                  </a:lnTo>
                  <a:lnTo>
                    <a:pt x="1914" y="1244"/>
                  </a:lnTo>
                  <a:lnTo>
                    <a:pt x="1914" y="1454"/>
                  </a:lnTo>
                  <a:lnTo>
                    <a:pt x="1933" y="1626"/>
                  </a:lnTo>
                  <a:lnTo>
                    <a:pt x="1837" y="1473"/>
                  </a:lnTo>
                  <a:lnTo>
                    <a:pt x="1703" y="1320"/>
                  </a:lnTo>
                  <a:lnTo>
                    <a:pt x="1569" y="1167"/>
                  </a:lnTo>
                  <a:lnTo>
                    <a:pt x="1416" y="1014"/>
                  </a:lnTo>
                  <a:lnTo>
                    <a:pt x="1244" y="899"/>
                  </a:lnTo>
                  <a:lnTo>
                    <a:pt x="1091" y="784"/>
                  </a:lnTo>
                  <a:lnTo>
                    <a:pt x="919" y="708"/>
                  </a:lnTo>
                  <a:lnTo>
                    <a:pt x="766" y="689"/>
                  </a:lnTo>
                  <a:lnTo>
                    <a:pt x="594" y="689"/>
                  </a:lnTo>
                  <a:lnTo>
                    <a:pt x="441" y="727"/>
                  </a:lnTo>
                  <a:lnTo>
                    <a:pt x="307" y="804"/>
                  </a:lnTo>
                  <a:lnTo>
                    <a:pt x="211" y="880"/>
                  </a:lnTo>
                  <a:lnTo>
                    <a:pt x="154" y="957"/>
                  </a:lnTo>
                  <a:lnTo>
                    <a:pt x="97" y="1033"/>
                  </a:lnTo>
                  <a:lnTo>
                    <a:pt x="58" y="1110"/>
                  </a:lnTo>
                  <a:lnTo>
                    <a:pt x="20" y="1224"/>
                  </a:lnTo>
                  <a:lnTo>
                    <a:pt x="1" y="1320"/>
                  </a:lnTo>
                  <a:lnTo>
                    <a:pt x="20" y="1435"/>
                  </a:lnTo>
                  <a:lnTo>
                    <a:pt x="20" y="1550"/>
                  </a:lnTo>
                  <a:lnTo>
                    <a:pt x="77" y="1741"/>
                  </a:lnTo>
                  <a:lnTo>
                    <a:pt x="154" y="1913"/>
                  </a:lnTo>
                  <a:lnTo>
                    <a:pt x="269" y="2066"/>
                  </a:lnTo>
                  <a:lnTo>
                    <a:pt x="383" y="2219"/>
                  </a:lnTo>
                  <a:lnTo>
                    <a:pt x="517" y="2353"/>
                  </a:lnTo>
                  <a:lnTo>
                    <a:pt x="670" y="2487"/>
                  </a:lnTo>
                  <a:lnTo>
                    <a:pt x="823" y="2602"/>
                  </a:lnTo>
                  <a:lnTo>
                    <a:pt x="995" y="2697"/>
                  </a:lnTo>
                  <a:lnTo>
                    <a:pt x="1148" y="2774"/>
                  </a:lnTo>
                  <a:lnTo>
                    <a:pt x="1321" y="2850"/>
                  </a:lnTo>
                  <a:lnTo>
                    <a:pt x="1684" y="2984"/>
                  </a:lnTo>
                  <a:lnTo>
                    <a:pt x="2047" y="3080"/>
                  </a:lnTo>
                  <a:lnTo>
                    <a:pt x="2430" y="3156"/>
                  </a:lnTo>
                  <a:lnTo>
                    <a:pt x="2449" y="3156"/>
                  </a:lnTo>
                  <a:lnTo>
                    <a:pt x="2698" y="2869"/>
                  </a:lnTo>
                  <a:lnTo>
                    <a:pt x="2927" y="2582"/>
                  </a:lnTo>
                  <a:lnTo>
                    <a:pt x="3138" y="2257"/>
                  </a:lnTo>
                  <a:lnTo>
                    <a:pt x="3233" y="2104"/>
                  </a:lnTo>
                  <a:lnTo>
                    <a:pt x="3329" y="1932"/>
                  </a:lnTo>
                  <a:lnTo>
                    <a:pt x="3405" y="1741"/>
                  </a:lnTo>
                  <a:lnTo>
                    <a:pt x="3463" y="1569"/>
                  </a:lnTo>
                  <a:lnTo>
                    <a:pt x="3501" y="1377"/>
                  </a:lnTo>
                  <a:lnTo>
                    <a:pt x="3520" y="1186"/>
                  </a:lnTo>
                  <a:lnTo>
                    <a:pt x="3520" y="995"/>
                  </a:lnTo>
                  <a:lnTo>
                    <a:pt x="3501" y="804"/>
                  </a:lnTo>
                  <a:lnTo>
                    <a:pt x="3463" y="612"/>
                  </a:lnTo>
                  <a:lnTo>
                    <a:pt x="3405" y="440"/>
                  </a:lnTo>
                  <a:lnTo>
                    <a:pt x="3348" y="325"/>
                  </a:lnTo>
                  <a:lnTo>
                    <a:pt x="3291" y="249"/>
                  </a:lnTo>
                  <a:lnTo>
                    <a:pt x="3195" y="172"/>
                  </a:lnTo>
                  <a:lnTo>
                    <a:pt x="3119" y="96"/>
                  </a:lnTo>
                  <a:lnTo>
                    <a:pt x="3042" y="58"/>
                  </a:lnTo>
                  <a:lnTo>
                    <a:pt x="2946" y="39"/>
                  </a:lnTo>
                  <a:lnTo>
                    <a:pt x="2851" y="19"/>
                  </a:lnTo>
                  <a:lnTo>
                    <a:pt x="27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2"/>
            <p:cNvSpPr/>
            <p:nvPr/>
          </p:nvSpPr>
          <p:spPr>
            <a:xfrm>
              <a:off x="3002550" y="707275"/>
              <a:ext cx="88475" cy="77975"/>
            </a:xfrm>
            <a:custGeom>
              <a:avLst/>
              <a:gdLst/>
              <a:ahLst/>
              <a:cxnLst/>
              <a:rect l="l" t="t" r="r" b="b"/>
              <a:pathLst>
                <a:path w="3539" h="3119" extrusionOk="0">
                  <a:moveTo>
                    <a:pt x="689" y="1"/>
                  </a:moveTo>
                  <a:lnTo>
                    <a:pt x="555" y="39"/>
                  </a:lnTo>
                  <a:lnTo>
                    <a:pt x="460" y="58"/>
                  </a:lnTo>
                  <a:lnTo>
                    <a:pt x="383" y="116"/>
                  </a:lnTo>
                  <a:lnTo>
                    <a:pt x="307" y="154"/>
                  </a:lnTo>
                  <a:lnTo>
                    <a:pt x="230" y="230"/>
                  </a:lnTo>
                  <a:lnTo>
                    <a:pt x="154" y="307"/>
                  </a:lnTo>
                  <a:lnTo>
                    <a:pt x="96" y="402"/>
                  </a:lnTo>
                  <a:lnTo>
                    <a:pt x="58" y="517"/>
                  </a:lnTo>
                  <a:lnTo>
                    <a:pt x="20" y="708"/>
                  </a:lnTo>
                  <a:lnTo>
                    <a:pt x="1" y="900"/>
                  </a:lnTo>
                  <a:lnTo>
                    <a:pt x="1" y="1072"/>
                  </a:lnTo>
                  <a:lnTo>
                    <a:pt x="39" y="1263"/>
                  </a:lnTo>
                  <a:lnTo>
                    <a:pt x="77" y="1454"/>
                  </a:lnTo>
                  <a:lnTo>
                    <a:pt x="154" y="1646"/>
                  </a:lnTo>
                  <a:lnTo>
                    <a:pt x="230" y="1818"/>
                  </a:lnTo>
                  <a:lnTo>
                    <a:pt x="326" y="1990"/>
                  </a:lnTo>
                  <a:lnTo>
                    <a:pt x="421" y="2143"/>
                  </a:lnTo>
                  <a:lnTo>
                    <a:pt x="536" y="2296"/>
                  </a:lnTo>
                  <a:lnTo>
                    <a:pt x="785" y="2583"/>
                  </a:lnTo>
                  <a:lnTo>
                    <a:pt x="1052" y="2851"/>
                  </a:lnTo>
                  <a:lnTo>
                    <a:pt x="1339" y="3099"/>
                  </a:lnTo>
                  <a:lnTo>
                    <a:pt x="1359" y="3118"/>
                  </a:lnTo>
                  <a:lnTo>
                    <a:pt x="1722" y="2985"/>
                  </a:lnTo>
                  <a:lnTo>
                    <a:pt x="2066" y="2851"/>
                  </a:lnTo>
                  <a:lnTo>
                    <a:pt x="2410" y="2679"/>
                  </a:lnTo>
                  <a:lnTo>
                    <a:pt x="2563" y="2583"/>
                  </a:lnTo>
                  <a:lnTo>
                    <a:pt x="2736" y="2487"/>
                  </a:lnTo>
                  <a:lnTo>
                    <a:pt x="2889" y="2372"/>
                  </a:lnTo>
                  <a:lnTo>
                    <a:pt x="3023" y="2239"/>
                  </a:lnTo>
                  <a:lnTo>
                    <a:pt x="3156" y="2086"/>
                  </a:lnTo>
                  <a:lnTo>
                    <a:pt x="3271" y="1933"/>
                  </a:lnTo>
                  <a:lnTo>
                    <a:pt x="3367" y="1780"/>
                  </a:lnTo>
                  <a:lnTo>
                    <a:pt x="3443" y="1607"/>
                  </a:lnTo>
                  <a:lnTo>
                    <a:pt x="3501" y="1416"/>
                  </a:lnTo>
                  <a:lnTo>
                    <a:pt x="3539" y="1225"/>
                  </a:lnTo>
                  <a:lnTo>
                    <a:pt x="3539" y="1129"/>
                  </a:lnTo>
                  <a:lnTo>
                    <a:pt x="3539" y="1014"/>
                  </a:lnTo>
                  <a:lnTo>
                    <a:pt x="3501" y="900"/>
                  </a:lnTo>
                  <a:lnTo>
                    <a:pt x="3462" y="804"/>
                  </a:lnTo>
                  <a:lnTo>
                    <a:pt x="3405" y="728"/>
                  </a:lnTo>
                  <a:lnTo>
                    <a:pt x="3348" y="670"/>
                  </a:lnTo>
                  <a:lnTo>
                    <a:pt x="3271" y="594"/>
                  </a:lnTo>
                  <a:lnTo>
                    <a:pt x="3176" y="517"/>
                  </a:lnTo>
                  <a:lnTo>
                    <a:pt x="3042" y="460"/>
                  </a:lnTo>
                  <a:lnTo>
                    <a:pt x="2889" y="441"/>
                  </a:lnTo>
                  <a:lnTo>
                    <a:pt x="2793" y="441"/>
                  </a:lnTo>
                  <a:lnTo>
                    <a:pt x="2697" y="460"/>
                  </a:lnTo>
                  <a:lnTo>
                    <a:pt x="2544" y="517"/>
                  </a:lnTo>
                  <a:lnTo>
                    <a:pt x="2391" y="613"/>
                  </a:lnTo>
                  <a:lnTo>
                    <a:pt x="2257" y="728"/>
                  </a:lnTo>
                  <a:lnTo>
                    <a:pt x="2104" y="861"/>
                  </a:lnTo>
                  <a:lnTo>
                    <a:pt x="1971" y="1034"/>
                  </a:lnTo>
                  <a:lnTo>
                    <a:pt x="1856" y="1206"/>
                  </a:lnTo>
                  <a:lnTo>
                    <a:pt x="1760" y="1378"/>
                  </a:lnTo>
                  <a:lnTo>
                    <a:pt x="1665" y="1531"/>
                  </a:lnTo>
                  <a:lnTo>
                    <a:pt x="1665" y="1359"/>
                  </a:lnTo>
                  <a:lnTo>
                    <a:pt x="1626" y="1148"/>
                  </a:lnTo>
                  <a:lnTo>
                    <a:pt x="1588" y="938"/>
                  </a:lnTo>
                  <a:lnTo>
                    <a:pt x="1531" y="747"/>
                  </a:lnTo>
                  <a:lnTo>
                    <a:pt x="1454" y="555"/>
                  </a:lnTo>
                  <a:lnTo>
                    <a:pt x="1359" y="383"/>
                  </a:lnTo>
                  <a:lnTo>
                    <a:pt x="1263" y="249"/>
                  </a:lnTo>
                  <a:lnTo>
                    <a:pt x="1148" y="135"/>
                  </a:lnTo>
                  <a:lnTo>
                    <a:pt x="1052" y="77"/>
                  </a:lnTo>
                  <a:lnTo>
                    <a:pt x="976" y="39"/>
                  </a:lnTo>
                  <a:lnTo>
                    <a:pt x="8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2"/>
            <p:cNvSpPr/>
            <p:nvPr/>
          </p:nvSpPr>
          <p:spPr>
            <a:xfrm>
              <a:off x="2547825" y="427550"/>
              <a:ext cx="87525" cy="78925"/>
            </a:xfrm>
            <a:custGeom>
              <a:avLst/>
              <a:gdLst/>
              <a:ahLst/>
              <a:cxnLst/>
              <a:rect l="l" t="t" r="r" b="b"/>
              <a:pathLst>
                <a:path w="3501" h="3157" extrusionOk="0">
                  <a:moveTo>
                    <a:pt x="2678" y="1"/>
                  </a:moveTo>
                  <a:lnTo>
                    <a:pt x="2544" y="20"/>
                  </a:lnTo>
                  <a:lnTo>
                    <a:pt x="2391" y="77"/>
                  </a:lnTo>
                  <a:lnTo>
                    <a:pt x="2334" y="116"/>
                  </a:lnTo>
                  <a:lnTo>
                    <a:pt x="2257" y="192"/>
                  </a:lnTo>
                  <a:lnTo>
                    <a:pt x="2142" y="307"/>
                  </a:lnTo>
                  <a:lnTo>
                    <a:pt x="2066" y="460"/>
                  </a:lnTo>
                  <a:lnTo>
                    <a:pt x="2009" y="632"/>
                  </a:lnTo>
                  <a:lnTo>
                    <a:pt x="1951" y="842"/>
                  </a:lnTo>
                  <a:lnTo>
                    <a:pt x="1913" y="1034"/>
                  </a:lnTo>
                  <a:lnTo>
                    <a:pt x="1913" y="1244"/>
                  </a:lnTo>
                  <a:lnTo>
                    <a:pt x="1913" y="1454"/>
                  </a:lnTo>
                  <a:lnTo>
                    <a:pt x="1913" y="1627"/>
                  </a:lnTo>
                  <a:lnTo>
                    <a:pt x="1817" y="1474"/>
                  </a:lnTo>
                  <a:lnTo>
                    <a:pt x="1683" y="1321"/>
                  </a:lnTo>
                  <a:lnTo>
                    <a:pt x="1550" y="1168"/>
                  </a:lnTo>
                  <a:lnTo>
                    <a:pt x="1397" y="1034"/>
                  </a:lnTo>
                  <a:lnTo>
                    <a:pt x="1224" y="900"/>
                  </a:lnTo>
                  <a:lnTo>
                    <a:pt x="1071" y="804"/>
                  </a:lnTo>
                  <a:lnTo>
                    <a:pt x="899" y="728"/>
                  </a:lnTo>
                  <a:lnTo>
                    <a:pt x="746" y="708"/>
                  </a:lnTo>
                  <a:lnTo>
                    <a:pt x="574" y="708"/>
                  </a:lnTo>
                  <a:lnTo>
                    <a:pt x="421" y="766"/>
                  </a:lnTo>
                  <a:lnTo>
                    <a:pt x="287" y="823"/>
                  </a:lnTo>
                  <a:lnTo>
                    <a:pt x="192" y="919"/>
                  </a:lnTo>
                  <a:lnTo>
                    <a:pt x="134" y="995"/>
                  </a:lnTo>
                  <a:lnTo>
                    <a:pt x="77" y="1072"/>
                  </a:lnTo>
                  <a:lnTo>
                    <a:pt x="39" y="1148"/>
                  </a:lnTo>
                  <a:lnTo>
                    <a:pt x="0" y="1244"/>
                  </a:lnTo>
                  <a:lnTo>
                    <a:pt x="0" y="1359"/>
                  </a:lnTo>
                  <a:lnTo>
                    <a:pt x="0" y="1474"/>
                  </a:lnTo>
                  <a:lnTo>
                    <a:pt x="19" y="1588"/>
                  </a:lnTo>
                  <a:lnTo>
                    <a:pt x="77" y="1760"/>
                  </a:lnTo>
                  <a:lnTo>
                    <a:pt x="153" y="1933"/>
                  </a:lnTo>
                  <a:lnTo>
                    <a:pt x="268" y="2105"/>
                  </a:lnTo>
                  <a:lnTo>
                    <a:pt x="383" y="2239"/>
                  </a:lnTo>
                  <a:lnTo>
                    <a:pt x="517" y="2392"/>
                  </a:lnTo>
                  <a:lnTo>
                    <a:pt x="670" y="2506"/>
                  </a:lnTo>
                  <a:lnTo>
                    <a:pt x="823" y="2621"/>
                  </a:lnTo>
                  <a:lnTo>
                    <a:pt x="995" y="2717"/>
                  </a:lnTo>
                  <a:lnTo>
                    <a:pt x="1167" y="2793"/>
                  </a:lnTo>
                  <a:lnTo>
                    <a:pt x="1339" y="2870"/>
                  </a:lnTo>
                  <a:lnTo>
                    <a:pt x="1703" y="2985"/>
                  </a:lnTo>
                  <a:lnTo>
                    <a:pt x="2066" y="3080"/>
                  </a:lnTo>
                  <a:lnTo>
                    <a:pt x="2429" y="3157"/>
                  </a:lnTo>
                  <a:lnTo>
                    <a:pt x="2468" y="3157"/>
                  </a:lnTo>
                  <a:lnTo>
                    <a:pt x="2697" y="2870"/>
                  </a:lnTo>
                  <a:lnTo>
                    <a:pt x="2946" y="2564"/>
                  </a:lnTo>
                  <a:lnTo>
                    <a:pt x="3137" y="2239"/>
                  </a:lnTo>
                  <a:lnTo>
                    <a:pt x="3233" y="2086"/>
                  </a:lnTo>
                  <a:lnTo>
                    <a:pt x="3328" y="1913"/>
                  </a:lnTo>
                  <a:lnTo>
                    <a:pt x="3386" y="1722"/>
                  </a:lnTo>
                  <a:lnTo>
                    <a:pt x="3443" y="1531"/>
                  </a:lnTo>
                  <a:lnTo>
                    <a:pt x="3481" y="1340"/>
                  </a:lnTo>
                  <a:lnTo>
                    <a:pt x="3500" y="1148"/>
                  </a:lnTo>
                  <a:lnTo>
                    <a:pt x="3500" y="957"/>
                  </a:lnTo>
                  <a:lnTo>
                    <a:pt x="3481" y="785"/>
                  </a:lnTo>
                  <a:lnTo>
                    <a:pt x="3443" y="594"/>
                  </a:lnTo>
                  <a:lnTo>
                    <a:pt x="3367" y="422"/>
                  </a:lnTo>
                  <a:lnTo>
                    <a:pt x="3328" y="307"/>
                  </a:lnTo>
                  <a:lnTo>
                    <a:pt x="3252" y="230"/>
                  </a:lnTo>
                  <a:lnTo>
                    <a:pt x="3175" y="154"/>
                  </a:lnTo>
                  <a:lnTo>
                    <a:pt x="3080" y="96"/>
                  </a:lnTo>
                  <a:lnTo>
                    <a:pt x="3080" y="77"/>
                  </a:lnTo>
                  <a:lnTo>
                    <a:pt x="3003" y="58"/>
                  </a:lnTo>
                  <a:lnTo>
                    <a:pt x="2927" y="20"/>
                  </a:lnTo>
                  <a:lnTo>
                    <a:pt x="2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2"/>
            <p:cNvSpPr/>
            <p:nvPr/>
          </p:nvSpPr>
          <p:spPr>
            <a:xfrm>
              <a:off x="3060400" y="482075"/>
              <a:ext cx="88500" cy="78925"/>
            </a:xfrm>
            <a:custGeom>
              <a:avLst/>
              <a:gdLst/>
              <a:ahLst/>
              <a:cxnLst/>
              <a:rect l="l" t="t" r="r" b="b"/>
              <a:pathLst>
                <a:path w="3540" h="3157" extrusionOk="0">
                  <a:moveTo>
                    <a:pt x="728" y="0"/>
                  </a:moveTo>
                  <a:lnTo>
                    <a:pt x="613" y="19"/>
                  </a:lnTo>
                  <a:lnTo>
                    <a:pt x="498" y="58"/>
                  </a:lnTo>
                  <a:lnTo>
                    <a:pt x="422" y="96"/>
                  </a:lnTo>
                  <a:lnTo>
                    <a:pt x="345" y="134"/>
                  </a:lnTo>
                  <a:lnTo>
                    <a:pt x="269" y="211"/>
                  </a:lnTo>
                  <a:lnTo>
                    <a:pt x="192" y="287"/>
                  </a:lnTo>
                  <a:lnTo>
                    <a:pt x="135" y="383"/>
                  </a:lnTo>
                  <a:lnTo>
                    <a:pt x="77" y="478"/>
                  </a:lnTo>
                  <a:lnTo>
                    <a:pt x="39" y="670"/>
                  </a:lnTo>
                  <a:lnTo>
                    <a:pt x="1" y="861"/>
                  </a:lnTo>
                  <a:lnTo>
                    <a:pt x="1" y="1052"/>
                  </a:lnTo>
                  <a:lnTo>
                    <a:pt x="20" y="1243"/>
                  </a:lnTo>
                  <a:lnTo>
                    <a:pt x="58" y="1435"/>
                  </a:lnTo>
                  <a:lnTo>
                    <a:pt x="116" y="1607"/>
                  </a:lnTo>
                  <a:lnTo>
                    <a:pt x="192" y="1798"/>
                  </a:lnTo>
                  <a:lnTo>
                    <a:pt x="269" y="1970"/>
                  </a:lnTo>
                  <a:lnTo>
                    <a:pt x="364" y="2123"/>
                  </a:lnTo>
                  <a:lnTo>
                    <a:pt x="479" y="2295"/>
                  </a:lnTo>
                  <a:lnTo>
                    <a:pt x="709" y="2582"/>
                  </a:lnTo>
                  <a:lnTo>
                    <a:pt x="957" y="2869"/>
                  </a:lnTo>
                  <a:lnTo>
                    <a:pt x="1225" y="3137"/>
                  </a:lnTo>
                  <a:lnTo>
                    <a:pt x="1244" y="3156"/>
                  </a:lnTo>
                  <a:lnTo>
                    <a:pt x="1607" y="3041"/>
                  </a:lnTo>
                  <a:lnTo>
                    <a:pt x="1971" y="2927"/>
                  </a:lnTo>
                  <a:lnTo>
                    <a:pt x="2315" y="2774"/>
                  </a:lnTo>
                  <a:lnTo>
                    <a:pt x="2487" y="2678"/>
                  </a:lnTo>
                  <a:lnTo>
                    <a:pt x="2640" y="2582"/>
                  </a:lnTo>
                  <a:lnTo>
                    <a:pt x="2812" y="2468"/>
                  </a:lnTo>
                  <a:lnTo>
                    <a:pt x="2965" y="2353"/>
                  </a:lnTo>
                  <a:lnTo>
                    <a:pt x="3099" y="2219"/>
                  </a:lnTo>
                  <a:lnTo>
                    <a:pt x="3214" y="2066"/>
                  </a:lnTo>
                  <a:lnTo>
                    <a:pt x="3329" y="1913"/>
                  </a:lnTo>
                  <a:lnTo>
                    <a:pt x="3405" y="1741"/>
                  </a:lnTo>
                  <a:lnTo>
                    <a:pt x="3482" y="1569"/>
                  </a:lnTo>
                  <a:lnTo>
                    <a:pt x="3520" y="1377"/>
                  </a:lnTo>
                  <a:lnTo>
                    <a:pt x="3539" y="1263"/>
                  </a:lnTo>
                  <a:lnTo>
                    <a:pt x="3520" y="1148"/>
                  </a:lnTo>
                  <a:lnTo>
                    <a:pt x="3501" y="1033"/>
                  </a:lnTo>
                  <a:lnTo>
                    <a:pt x="3463" y="937"/>
                  </a:lnTo>
                  <a:lnTo>
                    <a:pt x="3424" y="880"/>
                  </a:lnTo>
                  <a:lnTo>
                    <a:pt x="3367" y="804"/>
                  </a:lnTo>
                  <a:lnTo>
                    <a:pt x="3291" y="727"/>
                  </a:lnTo>
                  <a:lnTo>
                    <a:pt x="3176" y="651"/>
                  </a:lnTo>
                  <a:lnTo>
                    <a:pt x="3061" y="593"/>
                  </a:lnTo>
                  <a:lnTo>
                    <a:pt x="2908" y="555"/>
                  </a:lnTo>
                  <a:lnTo>
                    <a:pt x="2717" y="555"/>
                  </a:lnTo>
                  <a:lnTo>
                    <a:pt x="2564" y="612"/>
                  </a:lnTo>
                  <a:lnTo>
                    <a:pt x="2411" y="689"/>
                  </a:lnTo>
                  <a:lnTo>
                    <a:pt x="2258" y="804"/>
                  </a:lnTo>
                  <a:lnTo>
                    <a:pt x="2105" y="937"/>
                  </a:lnTo>
                  <a:lnTo>
                    <a:pt x="1971" y="1090"/>
                  </a:lnTo>
                  <a:lnTo>
                    <a:pt x="1837" y="1263"/>
                  </a:lnTo>
                  <a:lnTo>
                    <a:pt x="1722" y="1416"/>
                  </a:lnTo>
                  <a:lnTo>
                    <a:pt x="1646" y="1588"/>
                  </a:lnTo>
                  <a:lnTo>
                    <a:pt x="1646" y="1396"/>
                  </a:lnTo>
                  <a:lnTo>
                    <a:pt x="1627" y="1205"/>
                  </a:lnTo>
                  <a:lnTo>
                    <a:pt x="1588" y="995"/>
                  </a:lnTo>
                  <a:lnTo>
                    <a:pt x="1531" y="784"/>
                  </a:lnTo>
                  <a:lnTo>
                    <a:pt x="1474" y="593"/>
                  </a:lnTo>
                  <a:lnTo>
                    <a:pt x="1397" y="421"/>
                  </a:lnTo>
                  <a:lnTo>
                    <a:pt x="1282" y="268"/>
                  </a:lnTo>
                  <a:lnTo>
                    <a:pt x="1187" y="153"/>
                  </a:lnTo>
                  <a:lnTo>
                    <a:pt x="1110" y="96"/>
                  </a:lnTo>
                  <a:lnTo>
                    <a:pt x="1015" y="58"/>
                  </a:lnTo>
                  <a:lnTo>
                    <a:pt x="881" y="19"/>
                  </a:lnTo>
                  <a:lnTo>
                    <a:pt x="7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2"/>
            <p:cNvSpPr/>
            <p:nvPr/>
          </p:nvSpPr>
          <p:spPr>
            <a:xfrm>
              <a:off x="2780675" y="319025"/>
              <a:ext cx="173125" cy="87050"/>
            </a:xfrm>
            <a:custGeom>
              <a:avLst/>
              <a:gdLst/>
              <a:ahLst/>
              <a:cxnLst/>
              <a:rect l="l" t="t" r="r" b="b"/>
              <a:pathLst>
                <a:path w="6925" h="3482" extrusionOk="0">
                  <a:moveTo>
                    <a:pt x="2353" y="823"/>
                  </a:moveTo>
                  <a:lnTo>
                    <a:pt x="2736" y="842"/>
                  </a:lnTo>
                  <a:lnTo>
                    <a:pt x="3176" y="899"/>
                  </a:lnTo>
                  <a:lnTo>
                    <a:pt x="3635" y="976"/>
                  </a:lnTo>
                  <a:lnTo>
                    <a:pt x="4190" y="1129"/>
                  </a:lnTo>
                  <a:lnTo>
                    <a:pt x="4706" y="1301"/>
                  </a:lnTo>
                  <a:lnTo>
                    <a:pt x="4955" y="1415"/>
                  </a:lnTo>
                  <a:lnTo>
                    <a:pt x="5184" y="1511"/>
                  </a:lnTo>
                  <a:lnTo>
                    <a:pt x="5395" y="1626"/>
                  </a:lnTo>
                  <a:lnTo>
                    <a:pt x="5586" y="1741"/>
                  </a:lnTo>
                  <a:lnTo>
                    <a:pt x="5739" y="1855"/>
                  </a:lnTo>
                  <a:lnTo>
                    <a:pt x="5854" y="1951"/>
                  </a:lnTo>
                  <a:lnTo>
                    <a:pt x="6026" y="2123"/>
                  </a:lnTo>
                  <a:lnTo>
                    <a:pt x="6102" y="2257"/>
                  </a:lnTo>
                  <a:lnTo>
                    <a:pt x="6121" y="2295"/>
                  </a:lnTo>
                  <a:lnTo>
                    <a:pt x="6121" y="2334"/>
                  </a:lnTo>
                  <a:lnTo>
                    <a:pt x="6102" y="2372"/>
                  </a:lnTo>
                  <a:lnTo>
                    <a:pt x="6064" y="2410"/>
                  </a:lnTo>
                  <a:lnTo>
                    <a:pt x="5987" y="2467"/>
                  </a:lnTo>
                  <a:lnTo>
                    <a:pt x="5911" y="2506"/>
                  </a:lnTo>
                  <a:lnTo>
                    <a:pt x="5662" y="2582"/>
                  </a:lnTo>
                  <a:lnTo>
                    <a:pt x="5337" y="2640"/>
                  </a:lnTo>
                  <a:lnTo>
                    <a:pt x="4935" y="2678"/>
                  </a:lnTo>
                  <a:lnTo>
                    <a:pt x="4457" y="2659"/>
                  </a:lnTo>
                  <a:lnTo>
                    <a:pt x="4190" y="2640"/>
                  </a:lnTo>
                  <a:lnTo>
                    <a:pt x="3922" y="2620"/>
                  </a:lnTo>
                  <a:lnTo>
                    <a:pt x="3616" y="2563"/>
                  </a:lnTo>
                  <a:lnTo>
                    <a:pt x="3310" y="2506"/>
                  </a:lnTo>
                  <a:lnTo>
                    <a:pt x="2755" y="2353"/>
                  </a:lnTo>
                  <a:lnTo>
                    <a:pt x="2220" y="2180"/>
                  </a:lnTo>
                  <a:lnTo>
                    <a:pt x="1990" y="2085"/>
                  </a:lnTo>
                  <a:lnTo>
                    <a:pt x="1760" y="1970"/>
                  </a:lnTo>
                  <a:lnTo>
                    <a:pt x="1550" y="1855"/>
                  </a:lnTo>
                  <a:lnTo>
                    <a:pt x="1359" y="1741"/>
                  </a:lnTo>
                  <a:lnTo>
                    <a:pt x="1206" y="1645"/>
                  </a:lnTo>
                  <a:lnTo>
                    <a:pt x="1091" y="1530"/>
                  </a:lnTo>
                  <a:lnTo>
                    <a:pt x="976" y="1454"/>
                  </a:lnTo>
                  <a:lnTo>
                    <a:pt x="919" y="1358"/>
                  </a:lnTo>
                  <a:lnTo>
                    <a:pt x="823" y="1243"/>
                  </a:lnTo>
                  <a:lnTo>
                    <a:pt x="823" y="1186"/>
                  </a:lnTo>
                  <a:lnTo>
                    <a:pt x="823" y="1148"/>
                  </a:lnTo>
                  <a:lnTo>
                    <a:pt x="842" y="1109"/>
                  </a:lnTo>
                  <a:lnTo>
                    <a:pt x="919" y="1052"/>
                  </a:lnTo>
                  <a:lnTo>
                    <a:pt x="1015" y="995"/>
                  </a:lnTo>
                  <a:lnTo>
                    <a:pt x="1148" y="937"/>
                  </a:lnTo>
                  <a:lnTo>
                    <a:pt x="1321" y="899"/>
                  </a:lnTo>
                  <a:lnTo>
                    <a:pt x="1512" y="861"/>
                  </a:lnTo>
                  <a:lnTo>
                    <a:pt x="1741" y="823"/>
                  </a:lnTo>
                  <a:close/>
                  <a:moveTo>
                    <a:pt x="1914" y="0"/>
                  </a:moveTo>
                  <a:lnTo>
                    <a:pt x="1627" y="19"/>
                  </a:lnTo>
                  <a:lnTo>
                    <a:pt x="1359" y="57"/>
                  </a:lnTo>
                  <a:lnTo>
                    <a:pt x="1110" y="115"/>
                  </a:lnTo>
                  <a:lnTo>
                    <a:pt x="862" y="191"/>
                  </a:lnTo>
                  <a:lnTo>
                    <a:pt x="651" y="268"/>
                  </a:lnTo>
                  <a:lnTo>
                    <a:pt x="479" y="383"/>
                  </a:lnTo>
                  <a:lnTo>
                    <a:pt x="307" y="497"/>
                  </a:lnTo>
                  <a:lnTo>
                    <a:pt x="173" y="631"/>
                  </a:lnTo>
                  <a:lnTo>
                    <a:pt x="77" y="803"/>
                  </a:lnTo>
                  <a:lnTo>
                    <a:pt x="20" y="976"/>
                  </a:lnTo>
                  <a:lnTo>
                    <a:pt x="1" y="1090"/>
                  </a:lnTo>
                  <a:lnTo>
                    <a:pt x="1" y="1243"/>
                  </a:lnTo>
                  <a:lnTo>
                    <a:pt x="39" y="1396"/>
                  </a:lnTo>
                  <a:lnTo>
                    <a:pt x="96" y="1588"/>
                  </a:lnTo>
                  <a:lnTo>
                    <a:pt x="211" y="1779"/>
                  </a:lnTo>
                  <a:lnTo>
                    <a:pt x="383" y="1989"/>
                  </a:lnTo>
                  <a:lnTo>
                    <a:pt x="613" y="2200"/>
                  </a:lnTo>
                  <a:lnTo>
                    <a:pt x="919" y="2429"/>
                  </a:lnTo>
                  <a:lnTo>
                    <a:pt x="1129" y="2563"/>
                  </a:lnTo>
                  <a:lnTo>
                    <a:pt x="1378" y="2678"/>
                  </a:lnTo>
                  <a:lnTo>
                    <a:pt x="1627" y="2812"/>
                  </a:lnTo>
                  <a:lnTo>
                    <a:pt x="1914" y="2926"/>
                  </a:lnTo>
                  <a:lnTo>
                    <a:pt x="2200" y="3022"/>
                  </a:lnTo>
                  <a:lnTo>
                    <a:pt x="2506" y="3137"/>
                  </a:lnTo>
                  <a:lnTo>
                    <a:pt x="2812" y="3213"/>
                  </a:lnTo>
                  <a:lnTo>
                    <a:pt x="3118" y="3290"/>
                  </a:lnTo>
                  <a:lnTo>
                    <a:pt x="3597" y="3385"/>
                  </a:lnTo>
                  <a:lnTo>
                    <a:pt x="4056" y="3443"/>
                  </a:lnTo>
                  <a:lnTo>
                    <a:pt x="4515" y="3481"/>
                  </a:lnTo>
                  <a:lnTo>
                    <a:pt x="4974" y="3481"/>
                  </a:lnTo>
                  <a:lnTo>
                    <a:pt x="5337" y="3462"/>
                  </a:lnTo>
                  <a:lnTo>
                    <a:pt x="5681" y="3405"/>
                  </a:lnTo>
                  <a:lnTo>
                    <a:pt x="5987" y="3328"/>
                  </a:lnTo>
                  <a:lnTo>
                    <a:pt x="6255" y="3213"/>
                  </a:lnTo>
                  <a:lnTo>
                    <a:pt x="6389" y="3156"/>
                  </a:lnTo>
                  <a:lnTo>
                    <a:pt x="6504" y="3079"/>
                  </a:lnTo>
                  <a:lnTo>
                    <a:pt x="6599" y="3003"/>
                  </a:lnTo>
                  <a:lnTo>
                    <a:pt x="6695" y="2926"/>
                  </a:lnTo>
                  <a:lnTo>
                    <a:pt x="6772" y="2831"/>
                  </a:lnTo>
                  <a:lnTo>
                    <a:pt x="6829" y="2735"/>
                  </a:lnTo>
                  <a:lnTo>
                    <a:pt x="6886" y="2620"/>
                  </a:lnTo>
                  <a:lnTo>
                    <a:pt x="6925" y="2506"/>
                  </a:lnTo>
                  <a:lnTo>
                    <a:pt x="6925" y="2391"/>
                  </a:lnTo>
                  <a:lnTo>
                    <a:pt x="6925" y="2238"/>
                  </a:lnTo>
                  <a:lnTo>
                    <a:pt x="6906" y="2085"/>
                  </a:lnTo>
                  <a:lnTo>
                    <a:pt x="6848" y="1894"/>
                  </a:lnTo>
                  <a:lnTo>
                    <a:pt x="6733" y="1702"/>
                  </a:lnTo>
                  <a:lnTo>
                    <a:pt x="6561" y="1511"/>
                  </a:lnTo>
                  <a:lnTo>
                    <a:pt x="6332" y="1282"/>
                  </a:lnTo>
                  <a:lnTo>
                    <a:pt x="6026" y="1071"/>
                  </a:lnTo>
                  <a:lnTo>
                    <a:pt x="5796" y="937"/>
                  </a:lnTo>
                  <a:lnTo>
                    <a:pt x="5567" y="803"/>
                  </a:lnTo>
                  <a:lnTo>
                    <a:pt x="5299" y="669"/>
                  </a:lnTo>
                  <a:lnTo>
                    <a:pt x="5031" y="555"/>
                  </a:lnTo>
                  <a:lnTo>
                    <a:pt x="4744" y="459"/>
                  </a:lnTo>
                  <a:lnTo>
                    <a:pt x="4438" y="363"/>
                  </a:lnTo>
                  <a:lnTo>
                    <a:pt x="4132" y="268"/>
                  </a:lnTo>
                  <a:lnTo>
                    <a:pt x="3807" y="191"/>
                  </a:lnTo>
                  <a:lnTo>
                    <a:pt x="3482" y="134"/>
                  </a:lnTo>
                  <a:lnTo>
                    <a:pt x="3176" y="77"/>
                  </a:lnTo>
                  <a:lnTo>
                    <a:pt x="2851" y="38"/>
                  </a:lnTo>
                  <a:lnTo>
                    <a:pt x="2526" y="19"/>
                  </a:lnTo>
                  <a:lnTo>
                    <a:pt x="22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62"/>
            <p:cNvSpPr/>
            <p:nvPr/>
          </p:nvSpPr>
          <p:spPr>
            <a:xfrm>
              <a:off x="2780675" y="319025"/>
              <a:ext cx="173125" cy="87050"/>
            </a:xfrm>
            <a:custGeom>
              <a:avLst/>
              <a:gdLst/>
              <a:ahLst/>
              <a:cxnLst/>
              <a:rect l="l" t="t" r="r" b="b"/>
              <a:pathLst>
                <a:path w="6925" h="3482" fill="none" extrusionOk="0">
                  <a:moveTo>
                    <a:pt x="4974" y="3481"/>
                  </a:moveTo>
                  <a:lnTo>
                    <a:pt x="4974" y="3481"/>
                  </a:lnTo>
                  <a:lnTo>
                    <a:pt x="4515" y="3481"/>
                  </a:lnTo>
                  <a:lnTo>
                    <a:pt x="4056" y="3443"/>
                  </a:lnTo>
                  <a:lnTo>
                    <a:pt x="3597" y="3385"/>
                  </a:lnTo>
                  <a:lnTo>
                    <a:pt x="3118" y="3290"/>
                  </a:lnTo>
                  <a:lnTo>
                    <a:pt x="3118" y="3290"/>
                  </a:lnTo>
                  <a:lnTo>
                    <a:pt x="2812" y="3213"/>
                  </a:lnTo>
                  <a:lnTo>
                    <a:pt x="2506" y="3137"/>
                  </a:lnTo>
                  <a:lnTo>
                    <a:pt x="2200" y="3022"/>
                  </a:lnTo>
                  <a:lnTo>
                    <a:pt x="1914" y="2926"/>
                  </a:lnTo>
                  <a:lnTo>
                    <a:pt x="1627" y="2812"/>
                  </a:lnTo>
                  <a:lnTo>
                    <a:pt x="1378" y="2678"/>
                  </a:lnTo>
                  <a:lnTo>
                    <a:pt x="1129" y="2563"/>
                  </a:lnTo>
                  <a:lnTo>
                    <a:pt x="919" y="2429"/>
                  </a:lnTo>
                  <a:lnTo>
                    <a:pt x="919" y="2429"/>
                  </a:lnTo>
                  <a:lnTo>
                    <a:pt x="613" y="2200"/>
                  </a:lnTo>
                  <a:lnTo>
                    <a:pt x="383" y="1989"/>
                  </a:lnTo>
                  <a:lnTo>
                    <a:pt x="211" y="1779"/>
                  </a:lnTo>
                  <a:lnTo>
                    <a:pt x="96" y="1588"/>
                  </a:lnTo>
                  <a:lnTo>
                    <a:pt x="39" y="1396"/>
                  </a:lnTo>
                  <a:lnTo>
                    <a:pt x="1" y="1243"/>
                  </a:lnTo>
                  <a:lnTo>
                    <a:pt x="1" y="1090"/>
                  </a:lnTo>
                  <a:lnTo>
                    <a:pt x="20" y="976"/>
                  </a:lnTo>
                  <a:lnTo>
                    <a:pt x="20" y="976"/>
                  </a:lnTo>
                  <a:lnTo>
                    <a:pt x="77" y="803"/>
                  </a:lnTo>
                  <a:lnTo>
                    <a:pt x="173" y="631"/>
                  </a:lnTo>
                  <a:lnTo>
                    <a:pt x="307" y="497"/>
                  </a:lnTo>
                  <a:lnTo>
                    <a:pt x="479" y="383"/>
                  </a:lnTo>
                  <a:lnTo>
                    <a:pt x="651" y="268"/>
                  </a:lnTo>
                  <a:lnTo>
                    <a:pt x="862" y="191"/>
                  </a:lnTo>
                  <a:lnTo>
                    <a:pt x="1110" y="115"/>
                  </a:lnTo>
                  <a:lnTo>
                    <a:pt x="1359" y="57"/>
                  </a:lnTo>
                  <a:lnTo>
                    <a:pt x="1627" y="19"/>
                  </a:lnTo>
                  <a:lnTo>
                    <a:pt x="1914" y="0"/>
                  </a:lnTo>
                  <a:lnTo>
                    <a:pt x="2220" y="0"/>
                  </a:lnTo>
                  <a:lnTo>
                    <a:pt x="2526" y="19"/>
                  </a:lnTo>
                  <a:lnTo>
                    <a:pt x="2851" y="38"/>
                  </a:lnTo>
                  <a:lnTo>
                    <a:pt x="3176" y="77"/>
                  </a:lnTo>
                  <a:lnTo>
                    <a:pt x="3482" y="134"/>
                  </a:lnTo>
                  <a:lnTo>
                    <a:pt x="3807" y="191"/>
                  </a:lnTo>
                  <a:lnTo>
                    <a:pt x="3807" y="191"/>
                  </a:lnTo>
                  <a:lnTo>
                    <a:pt x="4132" y="268"/>
                  </a:lnTo>
                  <a:lnTo>
                    <a:pt x="4438" y="363"/>
                  </a:lnTo>
                  <a:lnTo>
                    <a:pt x="4744" y="459"/>
                  </a:lnTo>
                  <a:lnTo>
                    <a:pt x="5031" y="555"/>
                  </a:lnTo>
                  <a:lnTo>
                    <a:pt x="5299" y="669"/>
                  </a:lnTo>
                  <a:lnTo>
                    <a:pt x="5567" y="803"/>
                  </a:lnTo>
                  <a:lnTo>
                    <a:pt x="5796" y="937"/>
                  </a:lnTo>
                  <a:lnTo>
                    <a:pt x="6026" y="1071"/>
                  </a:lnTo>
                  <a:lnTo>
                    <a:pt x="6026" y="1071"/>
                  </a:lnTo>
                  <a:lnTo>
                    <a:pt x="6332" y="1282"/>
                  </a:lnTo>
                  <a:lnTo>
                    <a:pt x="6561" y="1511"/>
                  </a:lnTo>
                  <a:lnTo>
                    <a:pt x="6733" y="1702"/>
                  </a:lnTo>
                  <a:lnTo>
                    <a:pt x="6848" y="1894"/>
                  </a:lnTo>
                  <a:lnTo>
                    <a:pt x="6906" y="2085"/>
                  </a:lnTo>
                  <a:lnTo>
                    <a:pt x="6925" y="2238"/>
                  </a:lnTo>
                  <a:lnTo>
                    <a:pt x="6925" y="2391"/>
                  </a:lnTo>
                  <a:lnTo>
                    <a:pt x="6925" y="2506"/>
                  </a:lnTo>
                  <a:lnTo>
                    <a:pt x="6925" y="2506"/>
                  </a:lnTo>
                  <a:lnTo>
                    <a:pt x="6886" y="2620"/>
                  </a:lnTo>
                  <a:lnTo>
                    <a:pt x="6829" y="2735"/>
                  </a:lnTo>
                  <a:lnTo>
                    <a:pt x="6772" y="2831"/>
                  </a:lnTo>
                  <a:lnTo>
                    <a:pt x="6695" y="2926"/>
                  </a:lnTo>
                  <a:lnTo>
                    <a:pt x="6599" y="3003"/>
                  </a:lnTo>
                  <a:lnTo>
                    <a:pt x="6504" y="3079"/>
                  </a:lnTo>
                  <a:lnTo>
                    <a:pt x="6389" y="3156"/>
                  </a:lnTo>
                  <a:lnTo>
                    <a:pt x="6255" y="3213"/>
                  </a:lnTo>
                  <a:lnTo>
                    <a:pt x="5987" y="3328"/>
                  </a:lnTo>
                  <a:lnTo>
                    <a:pt x="5681" y="3405"/>
                  </a:lnTo>
                  <a:lnTo>
                    <a:pt x="5337" y="3462"/>
                  </a:lnTo>
                  <a:lnTo>
                    <a:pt x="4974" y="3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62"/>
            <p:cNvSpPr/>
            <p:nvPr/>
          </p:nvSpPr>
          <p:spPr>
            <a:xfrm>
              <a:off x="2801250" y="339575"/>
              <a:ext cx="132475" cy="46400"/>
            </a:xfrm>
            <a:custGeom>
              <a:avLst/>
              <a:gdLst/>
              <a:ahLst/>
              <a:cxnLst/>
              <a:rect l="l" t="t" r="r" b="b"/>
              <a:pathLst>
                <a:path w="5299" h="1856" fill="none" extrusionOk="0">
                  <a:moveTo>
                    <a:pt x="1186" y="1"/>
                  </a:moveTo>
                  <a:lnTo>
                    <a:pt x="1186" y="1"/>
                  </a:lnTo>
                  <a:lnTo>
                    <a:pt x="918" y="1"/>
                  </a:lnTo>
                  <a:lnTo>
                    <a:pt x="689" y="39"/>
                  </a:lnTo>
                  <a:lnTo>
                    <a:pt x="498" y="77"/>
                  </a:lnTo>
                  <a:lnTo>
                    <a:pt x="325" y="115"/>
                  </a:lnTo>
                  <a:lnTo>
                    <a:pt x="192" y="173"/>
                  </a:lnTo>
                  <a:lnTo>
                    <a:pt x="96" y="230"/>
                  </a:lnTo>
                  <a:lnTo>
                    <a:pt x="19" y="287"/>
                  </a:lnTo>
                  <a:lnTo>
                    <a:pt x="0" y="326"/>
                  </a:lnTo>
                  <a:lnTo>
                    <a:pt x="0" y="326"/>
                  </a:lnTo>
                  <a:lnTo>
                    <a:pt x="0" y="364"/>
                  </a:lnTo>
                  <a:lnTo>
                    <a:pt x="0" y="421"/>
                  </a:lnTo>
                  <a:lnTo>
                    <a:pt x="96" y="536"/>
                  </a:lnTo>
                  <a:lnTo>
                    <a:pt x="153" y="632"/>
                  </a:lnTo>
                  <a:lnTo>
                    <a:pt x="268" y="708"/>
                  </a:lnTo>
                  <a:lnTo>
                    <a:pt x="383" y="823"/>
                  </a:lnTo>
                  <a:lnTo>
                    <a:pt x="536" y="919"/>
                  </a:lnTo>
                  <a:lnTo>
                    <a:pt x="536" y="919"/>
                  </a:lnTo>
                  <a:lnTo>
                    <a:pt x="727" y="1033"/>
                  </a:lnTo>
                  <a:lnTo>
                    <a:pt x="937" y="1148"/>
                  </a:lnTo>
                  <a:lnTo>
                    <a:pt x="1167" y="1263"/>
                  </a:lnTo>
                  <a:lnTo>
                    <a:pt x="1397" y="1358"/>
                  </a:lnTo>
                  <a:lnTo>
                    <a:pt x="1932" y="1531"/>
                  </a:lnTo>
                  <a:lnTo>
                    <a:pt x="2487" y="1684"/>
                  </a:lnTo>
                  <a:lnTo>
                    <a:pt x="2487" y="1684"/>
                  </a:lnTo>
                  <a:lnTo>
                    <a:pt x="2793" y="1741"/>
                  </a:lnTo>
                  <a:lnTo>
                    <a:pt x="3099" y="1798"/>
                  </a:lnTo>
                  <a:lnTo>
                    <a:pt x="3367" y="1818"/>
                  </a:lnTo>
                  <a:lnTo>
                    <a:pt x="3634" y="1837"/>
                  </a:lnTo>
                  <a:lnTo>
                    <a:pt x="4112" y="1856"/>
                  </a:lnTo>
                  <a:lnTo>
                    <a:pt x="4514" y="1818"/>
                  </a:lnTo>
                  <a:lnTo>
                    <a:pt x="4839" y="1760"/>
                  </a:lnTo>
                  <a:lnTo>
                    <a:pt x="5088" y="1684"/>
                  </a:lnTo>
                  <a:lnTo>
                    <a:pt x="5164" y="1645"/>
                  </a:lnTo>
                  <a:lnTo>
                    <a:pt x="5241" y="1588"/>
                  </a:lnTo>
                  <a:lnTo>
                    <a:pt x="5279" y="1550"/>
                  </a:lnTo>
                  <a:lnTo>
                    <a:pt x="5298" y="1512"/>
                  </a:lnTo>
                  <a:lnTo>
                    <a:pt x="5298" y="1512"/>
                  </a:lnTo>
                  <a:lnTo>
                    <a:pt x="5298" y="1473"/>
                  </a:lnTo>
                  <a:lnTo>
                    <a:pt x="5279" y="1435"/>
                  </a:lnTo>
                  <a:lnTo>
                    <a:pt x="5203" y="1301"/>
                  </a:lnTo>
                  <a:lnTo>
                    <a:pt x="5031" y="1129"/>
                  </a:lnTo>
                  <a:lnTo>
                    <a:pt x="4916" y="1033"/>
                  </a:lnTo>
                  <a:lnTo>
                    <a:pt x="4763" y="919"/>
                  </a:lnTo>
                  <a:lnTo>
                    <a:pt x="4763" y="919"/>
                  </a:lnTo>
                  <a:lnTo>
                    <a:pt x="4572" y="804"/>
                  </a:lnTo>
                  <a:lnTo>
                    <a:pt x="4361" y="689"/>
                  </a:lnTo>
                  <a:lnTo>
                    <a:pt x="4132" y="593"/>
                  </a:lnTo>
                  <a:lnTo>
                    <a:pt x="3883" y="479"/>
                  </a:lnTo>
                  <a:lnTo>
                    <a:pt x="3367" y="307"/>
                  </a:lnTo>
                  <a:lnTo>
                    <a:pt x="2812" y="154"/>
                  </a:lnTo>
                  <a:lnTo>
                    <a:pt x="2812" y="154"/>
                  </a:lnTo>
                  <a:lnTo>
                    <a:pt x="2353" y="77"/>
                  </a:lnTo>
                  <a:lnTo>
                    <a:pt x="1913" y="20"/>
                  </a:lnTo>
                  <a:lnTo>
                    <a:pt x="1530" y="1"/>
                  </a:lnTo>
                  <a:lnTo>
                    <a:pt x="11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2"/>
            <p:cNvSpPr/>
            <p:nvPr/>
          </p:nvSpPr>
          <p:spPr>
            <a:xfrm>
              <a:off x="2800775" y="348175"/>
              <a:ext cx="132950" cy="57900"/>
            </a:xfrm>
            <a:custGeom>
              <a:avLst/>
              <a:gdLst/>
              <a:ahLst/>
              <a:cxnLst/>
              <a:rect l="l" t="t" r="r" b="b"/>
              <a:pathLst>
                <a:path w="5318" h="2316" extrusionOk="0">
                  <a:moveTo>
                    <a:pt x="4151" y="2315"/>
                  </a:moveTo>
                  <a:lnTo>
                    <a:pt x="4151" y="2315"/>
                  </a:lnTo>
                  <a:lnTo>
                    <a:pt x="3978" y="2315"/>
                  </a:lnTo>
                  <a:lnTo>
                    <a:pt x="3978" y="2315"/>
                  </a:lnTo>
                  <a:lnTo>
                    <a:pt x="3978" y="2315"/>
                  </a:lnTo>
                  <a:lnTo>
                    <a:pt x="4151" y="2315"/>
                  </a:lnTo>
                  <a:close/>
                  <a:moveTo>
                    <a:pt x="4170" y="2315"/>
                  </a:moveTo>
                  <a:lnTo>
                    <a:pt x="4170" y="2315"/>
                  </a:lnTo>
                  <a:lnTo>
                    <a:pt x="4170" y="2315"/>
                  </a:lnTo>
                  <a:lnTo>
                    <a:pt x="4170" y="2315"/>
                  </a:lnTo>
                  <a:lnTo>
                    <a:pt x="4170" y="2315"/>
                  </a:lnTo>
                  <a:close/>
                  <a:moveTo>
                    <a:pt x="4189" y="2315"/>
                  </a:moveTo>
                  <a:lnTo>
                    <a:pt x="4189" y="2315"/>
                  </a:lnTo>
                  <a:lnTo>
                    <a:pt x="4189" y="2315"/>
                  </a:lnTo>
                  <a:lnTo>
                    <a:pt x="4189" y="2315"/>
                  </a:lnTo>
                  <a:lnTo>
                    <a:pt x="4189" y="2315"/>
                  </a:lnTo>
                  <a:close/>
                  <a:moveTo>
                    <a:pt x="4208" y="2315"/>
                  </a:moveTo>
                  <a:lnTo>
                    <a:pt x="4208" y="2315"/>
                  </a:lnTo>
                  <a:lnTo>
                    <a:pt x="4208" y="2315"/>
                  </a:lnTo>
                  <a:lnTo>
                    <a:pt x="4208" y="2315"/>
                  </a:lnTo>
                  <a:lnTo>
                    <a:pt x="4208" y="2315"/>
                  </a:lnTo>
                  <a:close/>
                  <a:moveTo>
                    <a:pt x="4208" y="2315"/>
                  </a:moveTo>
                  <a:lnTo>
                    <a:pt x="4208" y="2315"/>
                  </a:lnTo>
                  <a:lnTo>
                    <a:pt x="4208" y="2315"/>
                  </a:lnTo>
                  <a:lnTo>
                    <a:pt x="4208" y="2315"/>
                  </a:lnTo>
                  <a:lnTo>
                    <a:pt x="4208" y="2315"/>
                  </a:lnTo>
                  <a:close/>
                  <a:moveTo>
                    <a:pt x="4227" y="2315"/>
                  </a:moveTo>
                  <a:lnTo>
                    <a:pt x="4227" y="2315"/>
                  </a:lnTo>
                  <a:lnTo>
                    <a:pt x="4227" y="2315"/>
                  </a:lnTo>
                  <a:lnTo>
                    <a:pt x="4227" y="2315"/>
                  </a:lnTo>
                  <a:lnTo>
                    <a:pt x="4227" y="2315"/>
                  </a:lnTo>
                  <a:close/>
                  <a:moveTo>
                    <a:pt x="4246" y="2315"/>
                  </a:moveTo>
                  <a:lnTo>
                    <a:pt x="4246" y="2315"/>
                  </a:lnTo>
                  <a:lnTo>
                    <a:pt x="4246" y="2315"/>
                  </a:lnTo>
                  <a:lnTo>
                    <a:pt x="4246" y="2315"/>
                  </a:lnTo>
                  <a:lnTo>
                    <a:pt x="4246" y="2315"/>
                  </a:lnTo>
                  <a:close/>
                  <a:moveTo>
                    <a:pt x="3978" y="1512"/>
                  </a:moveTo>
                  <a:lnTo>
                    <a:pt x="3978" y="1512"/>
                  </a:lnTo>
                  <a:lnTo>
                    <a:pt x="3978" y="1512"/>
                  </a:lnTo>
                  <a:lnTo>
                    <a:pt x="3978" y="1512"/>
                  </a:lnTo>
                  <a:lnTo>
                    <a:pt x="3978" y="1512"/>
                  </a:lnTo>
                  <a:lnTo>
                    <a:pt x="3978" y="1512"/>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77" y="1225"/>
                  </a:moveTo>
                  <a:lnTo>
                    <a:pt x="77" y="1225"/>
                  </a:lnTo>
                  <a:lnTo>
                    <a:pt x="77" y="1225"/>
                  </a:lnTo>
                  <a:lnTo>
                    <a:pt x="77" y="1225"/>
                  </a:lnTo>
                  <a:lnTo>
                    <a:pt x="77" y="1225"/>
                  </a:lnTo>
                  <a:close/>
                  <a:moveTo>
                    <a:pt x="58" y="1225"/>
                  </a:moveTo>
                  <a:lnTo>
                    <a:pt x="58" y="1225"/>
                  </a:lnTo>
                  <a:lnTo>
                    <a:pt x="58" y="1225"/>
                  </a:lnTo>
                  <a:close/>
                  <a:moveTo>
                    <a:pt x="5317" y="1168"/>
                  </a:moveTo>
                  <a:lnTo>
                    <a:pt x="5317" y="1168"/>
                  </a:lnTo>
                  <a:lnTo>
                    <a:pt x="5279" y="1225"/>
                  </a:lnTo>
                  <a:lnTo>
                    <a:pt x="5203" y="1282"/>
                  </a:lnTo>
                  <a:lnTo>
                    <a:pt x="5088" y="1340"/>
                  </a:lnTo>
                  <a:lnTo>
                    <a:pt x="4935" y="1397"/>
                  </a:lnTo>
                  <a:lnTo>
                    <a:pt x="4744" y="1435"/>
                  </a:lnTo>
                  <a:lnTo>
                    <a:pt x="4514" y="1474"/>
                  </a:lnTo>
                  <a:lnTo>
                    <a:pt x="4265" y="1493"/>
                  </a:lnTo>
                  <a:lnTo>
                    <a:pt x="3978" y="1512"/>
                  </a:lnTo>
                  <a:lnTo>
                    <a:pt x="3978" y="1512"/>
                  </a:lnTo>
                  <a:lnTo>
                    <a:pt x="4265" y="1493"/>
                  </a:lnTo>
                  <a:lnTo>
                    <a:pt x="4514" y="1474"/>
                  </a:lnTo>
                  <a:lnTo>
                    <a:pt x="4744" y="1435"/>
                  </a:lnTo>
                  <a:lnTo>
                    <a:pt x="4935" y="1397"/>
                  </a:lnTo>
                  <a:lnTo>
                    <a:pt x="5088" y="1340"/>
                  </a:lnTo>
                  <a:lnTo>
                    <a:pt x="5203" y="1282"/>
                  </a:lnTo>
                  <a:lnTo>
                    <a:pt x="5279" y="1225"/>
                  </a:lnTo>
                  <a:lnTo>
                    <a:pt x="5317" y="1168"/>
                  </a:lnTo>
                  <a:close/>
                  <a:moveTo>
                    <a:pt x="5317" y="1168"/>
                  </a:moveTo>
                  <a:lnTo>
                    <a:pt x="5317" y="1168"/>
                  </a:lnTo>
                  <a:lnTo>
                    <a:pt x="5317" y="1168"/>
                  </a:lnTo>
                  <a:lnTo>
                    <a:pt x="5317" y="1168"/>
                  </a:lnTo>
                  <a:lnTo>
                    <a:pt x="5317" y="1168"/>
                  </a:lnTo>
                  <a:lnTo>
                    <a:pt x="5317" y="1168"/>
                  </a:lnTo>
                  <a:close/>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2"/>
            <p:cNvSpPr/>
            <p:nvPr/>
          </p:nvSpPr>
          <p:spPr>
            <a:xfrm>
              <a:off x="2900225" y="406050"/>
              <a:ext cx="4325" cy="25"/>
            </a:xfrm>
            <a:custGeom>
              <a:avLst/>
              <a:gdLst/>
              <a:ahLst/>
              <a:cxnLst/>
              <a:rect l="l" t="t" r="r" b="b"/>
              <a:pathLst>
                <a:path w="173" h="1" fill="none" extrusionOk="0">
                  <a:moveTo>
                    <a:pt x="173" y="0"/>
                  </a:moveTo>
                  <a:lnTo>
                    <a:pt x="173" y="0"/>
                  </a:lnTo>
                  <a:lnTo>
                    <a:pt x="0" y="0"/>
                  </a:lnTo>
                  <a:lnTo>
                    <a:pt x="0" y="0"/>
                  </a:lnTo>
                  <a:lnTo>
                    <a:pt x="0" y="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2"/>
            <p:cNvSpPr/>
            <p:nvPr/>
          </p:nvSpPr>
          <p:spPr>
            <a:xfrm>
              <a:off x="290500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2"/>
            <p:cNvSpPr/>
            <p:nvPr/>
          </p:nvSpPr>
          <p:spPr>
            <a:xfrm>
              <a:off x="2905475"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62"/>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62"/>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2"/>
            <p:cNvSpPr/>
            <p:nvPr/>
          </p:nvSpPr>
          <p:spPr>
            <a:xfrm>
              <a:off x="2906450"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2"/>
            <p:cNvSpPr/>
            <p:nvPr/>
          </p:nvSpPr>
          <p:spPr>
            <a:xfrm>
              <a:off x="2906925"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2"/>
            <p:cNvSpPr/>
            <p:nvPr/>
          </p:nvSpPr>
          <p:spPr>
            <a:xfrm>
              <a:off x="2900225" y="3859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2"/>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2"/>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2"/>
            <p:cNvSpPr/>
            <p:nvPr/>
          </p:nvSpPr>
          <p:spPr>
            <a:xfrm>
              <a:off x="2802675"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62"/>
            <p:cNvSpPr/>
            <p:nvPr/>
          </p:nvSpPr>
          <p:spPr>
            <a:xfrm>
              <a:off x="2802675" y="378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62"/>
            <p:cNvSpPr/>
            <p:nvPr/>
          </p:nvSpPr>
          <p:spPr>
            <a:xfrm>
              <a:off x="2802200" y="378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2"/>
            <p:cNvSpPr/>
            <p:nvPr/>
          </p:nvSpPr>
          <p:spPr>
            <a:xfrm>
              <a:off x="2900225" y="377350"/>
              <a:ext cx="33500" cy="8625"/>
            </a:xfrm>
            <a:custGeom>
              <a:avLst/>
              <a:gdLst/>
              <a:ahLst/>
              <a:cxnLst/>
              <a:rect l="l" t="t" r="r" b="b"/>
              <a:pathLst>
                <a:path w="1340" h="345" fill="none" extrusionOk="0">
                  <a:moveTo>
                    <a:pt x="1339" y="1"/>
                  </a:moveTo>
                  <a:lnTo>
                    <a:pt x="1339" y="1"/>
                  </a:lnTo>
                  <a:lnTo>
                    <a:pt x="1301" y="58"/>
                  </a:lnTo>
                  <a:lnTo>
                    <a:pt x="1225" y="115"/>
                  </a:lnTo>
                  <a:lnTo>
                    <a:pt x="1110" y="173"/>
                  </a:lnTo>
                  <a:lnTo>
                    <a:pt x="957" y="230"/>
                  </a:lnTo>
                  <a:lnTo>
                    <a:pt x="766" y="268"/>
                  </a:lnTo>
                  <a:lnTo>
                    <a:pt x="536" y="307"/>
                  </a:lnTo>
                  <a:lnTo>
                    <a:pt x="287" y="326"/>
                  </a:lnTo>
                  <a:lnTo>
                    <a:pt x="0" y="345"/>
                  </a:lnTo>
                  <a:lnTo>
                    <a:pt x="0" y="345"/>
                  </a:lnTo>
                  <a:lnTo>
                    <a:pt x="287" y="326"/>
                  </a:lnTo>
                  <a:lnTo>
                    <a:pt x="536" y="307"/>
                  </a:lnTo>
                  <a:lnTo>
                    <a:pt x="766" y="268"/>
                  </a:lnTo>
                  <a:lnTo>
                    <a:pt x="957" y="230"/>
                  </a:lnTo>
                  <a:lnTo>
                    <a:pt x="1110" y="173"/>
                  </a:lnTo>
                  <a:lnTo>
                    <a:pt x="1225" y="115"/>
                  </a:lnTo>
                  <a:lnTo>
                    <a:pt x="1301" y="58"/>
                  </a:lnTo>
                  <a:lnTo>
                    <a:pt x="13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2"/>
            <p:cNvSpPr/>
            <p:nvPr/>
          </p:nvSpPr>
          <p:spPr>
            <a:xfrm>
              <a:off x="2933700" y="3773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2"/>
            <p:cNvSpPr/>
            <p:nvPr/>
          </p:nvSpPr>
          <p:spPr>
            <a:xfrm>
              <a:off x="2800775" y="348175"/>
              <a:ext cx="62650" cy="33500"/>
            </a:xfrm>
            <a:custGeom>
              <a:avLst/>
              <a:gdLst/>
              <a:ahLst/>
              <a:cxnLst/>
              <a:rect l="l" t="t" r="r" b="b"/>
              <a:pathLst>
                <a:path w="2506" h="1340" fill="none" extrusionOk="0">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2"/>
            <p:cNvSpPr/>
            <p:nvPr/>
          </p:nvSpPr>
          <p:spPr>
            <a:xfrm>
              <a:off x="2785000" y="347700"/>
              <a:ext cx="154925" cy="58375"/>
            </a:xfrm>
            <a:custGeom>
              <a:avLst/>
              <a:gdLst/>
              <a:ahLst/>
              <a:cxnLst/>
              <a:rect l="l" t="t" r="r" b="b"/>
              <a:pathLst>
                <a:path w="6197" h="2335" extrusionOk="0">
                  <a:moveTo>
                    <a:pt x="650" y="1"/>
                  </a:moveTo>
                  <a:lnTo>
                    <a:pt x="0" y="574"/>
                  </a:lnTo>
                  <a:lnTo>
                    <a:pt x="115" y="727"/>
                  </a:lnTo>
                  <a:lnTo>
                    <a:pt x="268" y="900"/>
                  </a:lnTo>
                  <a:lnTo>
                    <a:pt x="459" y="1072"/>
                  </a:lnTo>
                  <a:lnTo>
                    <a:pt x="689" y="1244"/>
                  </a:lnTo>
                  <a:lnTo>
                    <a:pt x="708" y="1244"/>
                  </a:lnTo>
                  <a:lnTo>
                    <a:pt x="708" y="1263"/>
                  </a:lnTo>
                  <a:lnTo>
                    <a:pt x="727" y="1263"/>
                  </a:lnTo>
                  <a:lnTo>
                    <a:pt x="746" y="1282"/>
                  </a:lnTo>
                  <a:lnTo>
                    <a:pt x="956" y="1416"/>
                  </a:lnTo>
                  <a:lnTo>
                    <a:pt x="1205" y="1531"/>
                  </a:lnTo>
                  <a:lnTo>
                    <a:pt x="1454" y="1665"/>
                  </a:lnTo>
                  <a:lnTo>
                    <a:pt x="1741" y="1779"/>
                  </a:lnTo>
                  <a:lnTo>
                    <a:pt x="2027" y="1875"/>
                  </a:lnTo>
                  <a:lnTo>
                    <a:pt x="2333" y="1990"/>
                  </a:lnTo>
                  <a:lnTo>
                    <a:pt x="2639" y="2066"/>
                  </a:lnTo>
                  <a:lnTo>
                    <a:pt x="2945" y="2143"/>
                  </a:lnTo>
                  <a:lnTo>
                    <a:pt x="3366" y="2219"/>
                  </a:lnTo>
                  <a:lnTo>
                    <a:pt x="3787" y="2277"/>
                  </a:lnTo>
                  <a:lnTo>
                    <a:pt x="4208" y="2315"/>
                  </a:lnTo>
                  <a:lnTo>
                    <a:pt x="4609" y="2334"/>
                  </a:lnTo>
                  <a:lnTo>
                    <a:pt x="4877" y="2334"/>
                  </a:lnTo>
                  <a:lnTo>
                    <a:pt x="5260" y="2296"/>
                  </a:lnTo>
                  <a:lnTo>
                    <a:pt x="5604" y="2238"/>
                  </a:lnTo>
                  <a:lnTo>
                    <a:pt x="5929" y="2143"/>
                  </a:lnTo>
                  <a:lnTo>
                    <a:pt x="6082" y="2085"/>
                  </a:lnTo>
                  <a:lnTo>
                    <a:pt x="6197" y="2009"/>
                  </a:lnTo>
                  <a:lnTo>
                    <a:pt x="5948" y="1187"/>
                  </a:lnTo>
                  <a:lnTo>
                    <a:pt x="5910" y="1244"/>
                  </a:lnTo>
                  <a:lnTo>
                    <a:pt x="5834" y="1301"/>
                  </a:lnTo>
                  <a:lnTo>
                    <a:pt x="5719" y="1359"/>
                  </a:lnTo>
                  <a:lnTo>
                    <a:pt x="5566" y="1416"/>
                  </a:lnTo>
                  <a:lnTo>
                    <a:pt x="5375" y="1454"/>
                  </a:lnTo>
                  <a:lnTo>
                    <a:pt x="5145" y="1493"/>
                  </a:lnTo>
                  <a:lnTo>
                    <a:pt x="4896" y="1512"/>
                  </a:lnTo>
                  <a:lnTo>
                    <a:pt x="4609" y="1531"/>
                  </a:lnTo>
                  <a:lnTo>
                    <a:pt x="4284" y="1512"/>
                  </a:lnTo>
                  <a:lnTo>
                    <a:pt x="3921" y="1493"/>
                  </a:lnTo>
                  <a:lnTo>
                    <a:pt x="3538" y="1435"/>
                  </a:lnTo>
                  <a:lnTo>
                    <a:pt x="3137" y="1359"/>
                  </a:lnTo>
                  <a:lnTo>
                    <a:pt x="2582" y="1206"/>
                  </a:lnTo>
                  <a:lnTo>
                    <a:pt x="2047" y="1033"/>
                  </a:lnTo>
                  <a:lnTo>
                    <a:pt x="1817" y="938"/>
                  </a:lnTo>
                  <a:lnTo>
                    <a:pt x="1587" y="823"/>
                  </a:lnTo>
                  <a:lnTo>
                    <a:pt x="1377" y="708"/>
                  </a:lnTo>
                  <a:lnTo>
                    <a:pt x="1186" y="594"/>
                  </a:lnTo>
                  <a:lnTo>
                    <a:pt x="918" y="402"/>
                  </a:lnTo>
                  <a:lnTo>
                    <a:pt x="746" y="230"/>
                  </a:lnTo>
                  <a:lnTo>
                    <a:pt x="669" y="115"/>
                  </a:lnTo>
                  <a:lnTo>
                    <a:pt x="631" y="20"/>
                  </a:lnTo>
                  <a:lnTo>
                    <a:pt x="650"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2"/>
            <p:cNvSpPr/>
            <p:nvPr/>
          </p:nvSpPr>
          <p:spPr>
            <a:xfrm>
              <a:off x="2785000" y="347700"/>
              <a:ext cx="154925" cy="58375"/>
            </a:xfrm>
            <a:custGeom>
              <a:avLst/>
              <a:gdLst/>
              <a:ahLst/>
              <a:cxnLst/>
              <a:rect l="l" t="t" r="r" b="b"/>
              <a:pathLst>
                <a:path w="6197" h="2335" fill="none" extrusionOk="0">
                  <a:moveTo>
                    <a:pt x="650" y="1"/>
                  </a:moveTo>
                  <a:lnTo>
                    <a:pt x="0" y="574"/>
                  </a:lnTo>
                  <a:lnTo>
                    <a:pt x="0" y="574"/>
                  </a:lnTo>
                  <a:lnTo>
                    <a:pt x="115" y="727"/>
                  </a:lnTo>
                  <a:lnTo>
                    <a:pt x="268" y="900"/>
                  </a:lnTo>
                  <a:lnTo>
                    <a:pt x="459" y="1072"/>
                  </a:lnTo>
                  <a:lnTo>
                    <a:pt x="689" y="1244"/>
                  </a:lnTo>
                  <a:lnTo>
                    <a:pt x="689" y="1244"/>
                  </a:lnTo>
                  <a:lnTo>
                    <a:pt x="689" y="1244"/>
                  </a:lnTo>
                  <a:lnTo>
                    <a:pt x="708" y="1244"/>
                  </a:lnTo>
                  <a:lnTo>
                    <a:pt x="708" y="1244"/>
                  </a:lnTo>
                  <a:lnTo>
                    <a:pt x="708" y="1244"/>
                  </a:lnTo>
                  <a:lnTo>
                    <a:pt x="708" y="1244"/>
                  </a:lnTo>
                  <a:lnTo>
                    <a:pt x="708" y="1263"/>
                  </a:lnTo>
                  <a:lnTo>
                    <a:pt x="708" y="1263"/>
                  </a:lnTo>
                  <a:lnTo>
                    <a:pt x="708" y="1263"/>
                  </a:lnTo>
                  <a:lnTo>
                    <a:pt x="708" y="1263"/>
                  </a:lnTo>
                  <a:lnTo>
                    <a:pt x="727" y="1263"/>
                  </a:lnTo>
                  <a:lnTo>
                    <a:pt x="727" y="1263"/>
                  </a:lnTo>
                  <a:lnTo>
                    <a:pt x="727" y="1263"/>
                  </a:lnTo>
                  <a:lnTo>
                    <a:pt x="727" y="1263"/>
                  </a:lnTo>
                  <a:lnTo>
                    <a:pt x="727" y="1263"/>
                  </a:lnTo>
                  <a:lnTo>
                    <a:pt x="727" y="1263"/>
                  </a:lnTo>
                  <a:lnTo>
                    <a:pt x="727" y="1263"/>
                  </a:lnTo>
                  <a:lnTo>
                    <a:pt x="727" y="1263"/>
                  </a:lnTo>
                  <a:lnTo>
                    <a:pt x="746" y="1282"/>
                  </a:lnTo>
                  <a:lnTo>
                    <a:pt x="746" y="1282"/>
                  </a:lnTo>
                  <a:lnTo>
                    <a:pt x="956" y="1416"/>
                  </a:lnTo>
                  <a:lnTo>
                    <a:pt x="1205" y="1531"/>
                  </a:lnTo>
                  <a:lnTo>
                    <a:pt x="1454" y="1665"/>
                  </a:lnTo>
                  <a:lnTo>
                    <a:pt x="1741" y="1779"/>
                  </a:lnTo>
                  <a:lnTo>
                    <a:pt x="2027" y="1875"/>
                  </a:lnTo>
                  <a:lnTo>
                    <a:pt x="2333" y="1990"/>
                  </a:lnTo>
                  <a:lnTo>
                    <a:pt x="2639" y="2066"/>
                  </a:lnTo>
                  <a:lnTo>
                    <a:pt x="2945" y="2143"/>
                  </a:lnTo>
                  <a:lnTo>
                    <a:pt x="2945" y="2143"/>
                  </a:lnTo>
                  <a:lnTo>
                    <a:pt x="3366" y="2219"/>
                  </a:lnTo>
                  <a:lnTo>
                    <a:pt x="3787" y="2277"/>
                  </a:lnTo>
                  <a:lnTo>
                    <a:pt x="4208" y="2315"/>
                  </a:lnTo>
                  <a:lnTo>
                    <a:pt x="4609" y="2334"/>
                  </a:lnTo>
                  <a:lnTo>
                    <a:pt x="4609" y="2334"/>
                  </a:lnTo>
                  <a:lnTo>
                    <a:pt x="4782" y="2334"/>
                  </a:lnTo>
                  <a:lnTo>
                    <a:pt x="4782" y="2334"/>
                  </a:lnTo>
                  <a:lnTo>
                    <a:pt x="4801" y="2334"/>
                  </a:lnTo>
                  <a:lnTo>
                    <a:pt x="4801" y="2334"/>
                  </a:lnTo>
                  <a:lnTo>
                    <a:pt x="4801" y="2334"/>
                  </a:lnTo>
                  <a:lnTo>
                    <a:pt x="4801" y="2334"/>
                  </a:lnTo>
                  <a:lnTo>
                    <a:pt x="4801" y="2334"/>
                  </a:lnTo>
                  <a:lnTo>
                    <a:pt x="4801" y="2334"/>
                  </a:lnTo>
                  <a:lnTo>
                    <a:pt x="4820" y="2334"/>
                  </a:lnTo>
                  <a:lnTo>
                    <a:pt x="4820" y="2334"/>
                  </a:lnTo>
                  <a:lnTo>
                    <a:pt x="4820" y="2334"/>
                  </a:lnTo>
                  <a:lnTo>
                    <a:pt x="4820" y="2334"/>
                  </a:lnTo>
                  <a:lnTo>
                    <a:pt x="4839" y="2334"/>
                  </a:lnTo>
                  <a:lnTo>
                    <a:pt x="4839" y="2334"/>
                  </a:lnTo>
                  <a:lnTo>
                    <a:pt x="4839" y="2334"/>
                  </a:lnTo>
                  <a:lnTo>
                    <a:pt x="4839" y="2334"/>
                  </a:lnTo>
                  <a:lnTo>
                    <a:pt x="4839" y="2334"/>
                  </a:lnTo>
                  <a:lnTo>
                    <a:pt x="4839" y="2334"/>
                  </a:lnTo>
                  <a:lnTo>
                    <a:pt x="4839" y="2334"/>
                  </a:lnTo>
                  <a:lnTo>
                    <a:pt x="4839" y="2334"/>
                  </a:lnTo>
                  <a:lnTo>
                    <a:pt x="4858" y="2334"/>
                  </a:lnTo>
                  <a:lnTo>
                    <a:pt x="4858" y="2334"/>
                  </a:lnTo>
                  <a:lnTo>
                    <a:pt x="4858" y="2334"/>
                  </a:lnTo>
                  <a:lnTo>
                    <a:pt x="4858" y="2334"/>
                  </a:lnTo>
                  <a:lnTo>
                    <a:pt x="4877" y="2334"/>
                  </a:lnTo>
                  <a:lnTo>
                    <a:pt x="4877" y="2334"/>
                  </a:lnTo>
                  <a:lnTo>
                    <a:pt x="4877" y="2334"/>
                  </a:lnTo>
                  <a:lnTo>
                    <a:pt x="4877" y="2334"/>
                  </a:lnTo>
                  <a:lnTo>
                    <a:pt x="5260" y="2296"/>
                  </a:lnTo>
                  <a:lnTo>
                    <a:pt x="5604" y="2238"/>
                  </a:lnTo>
                  <a:lnTo>
                    <a:pt x="5929" y="2143"/>
                  </a:lnTo>
                  <a:lnTo>
                    <a:pt x="6082" y="2085"/>
                  </a:lnTo>
                  <a:lnTo>
                    <a:pt x="6197" y="2009"/>
                  </a:lnTo>
                  <a:lnTo>
                    <a:pt x="5948" y="1187"/>
                  </a:lnTo>
                  <a:lnTo>
                    <a:pt x="5948" y="1187"/>
                  </a:lnTo>
                  <a:lnTo>
                    <a:pt x="5948" y="1187"/>
                  </a:lnTo>
                  <a:lnTo>
                    <a:pt x="5948" y="1187"/>
                  </a:lnTo>
                  <a:lnTo>
                    <a:pt x="5948" y="1187"/>
                  </a:lnTo>
                  <a:lnTo>
                    <a:pt x="5948" y="1187"/>
                  </a:lnTo>
                  <a:lnTo>
                    <a:pt x="5948" y="1187"/>
                  </a:lnTo>
                  <a:lnTo>
                    <a:pt x="5910" y="1244"/>
                  </a:lnTo>
                  <a:lnTo>
                    <a:pt x="5834" y="1301"/>
                  </a:lnTo>
                  <a:lnTo>
                    <a:pt x="5719" y="1359"/>
                  </a:lnTo>
                  <a:lnTo>
                    <a:pt x="5566" y="1416"/>
                  </a:lnTo>
                  <a:lnTo>
                    <a:pt x="5375" y="1454"/>
                  </a:lnTo>
                  <a:lnTo>
                    <a:pt x="5145" y="1493"/>
                  </a:lnTo>
                  <a:lnTo>
                    <a:pt x="4896" y="1512"/>
                  </a:lnTo>
                  <a:lnTo>
                    <a:pt x="4609" y="1531"/>
                  </a:lnTo>
                  <a:lnTo>
                    <a:pt x="4609" y="1531"/>
                  </a:lnTo>
                  <a:lnTo>
                    <a:pt x="4609" y="1531"/>
                  </a:lnTo>
                  <a:lnTo>
                    <a:pt x="4609" y="1531"/>
                  </a:lnTo>
                  <a:lnTo>
                    <a:pt x="4609" y="1531"/>
                  </a:lnTo>
                  <a:lnTo>
                    <a:pt x="4609" y="1531"/>
                  </a:lnTo>
                  <a:lnTo>
                    <a:pt x="4609" y="1531"/>
                  </a:lnTo>
                  <a:lnTo>
                    <a:pt x="4609" y="1531"/>
                  </a:lnTo>
                  <a:lnTo>
                    <a:pt x="4284" y="1512"/>
                  </a:lnTo>
                  <a:lnTo>
                    <a:pt x="3921" y="1493"/>
                  </a:lnTo>
                  <a:lnTo>
                    <a:pt x="3538" y="1435"/>
                  </a:lnTo>
                  <a:lnTo>
                    <a:pt x="3137" y="1359"/>
                  </a:lnTo>
                  <a:lnTo>
                    <a:pt x="3137" y="1359"/>
                  </a:lnTo>
                  <a:lnTo>
                    <a:pt x="3137" y="1359"/>
                  </a:lnTo>
                  <a:lnTo>
                    <a:pt x="2582" y="1206"/>
                  </a:lnTo>
                  <a:lnTo>
                    <a:pt x="2047" y="1033"/>
                  </a:lnTo>
                  <a:lnTo>
                    <a:pt x="1817" y="938"/>
                  </a:lnTo>
                  <a:lnTo>
                    <a:pt x="1587" y="823"/>
                  </a:lnTo>
                  <a:lnTo>
                    <a:pt x="1377" y="708"/>
                  </a:lnTo>
                  <a:lnTo>
                    <a:pt x="1186" y="594"/>
                  </a:lnTo>
                  <a:lnTo>
                    <a:pt x="1186" y="594"/>
                  </a:lnTo>
                  <a:lnTo>
                    <a:pt x="918" y="402"/>
                  </a:lnTo>
                  <a:lnTo>
                    <a:pt x="746" y="230"/>
                  </a:lnTo>
                  <a:lnTo>
                    <a:pt x="669" y="115"/>
                  </a:lnTo>
                  <a:lnTo>
                    <a:pt x="631" y="20"/>
                  </a:lnTo>
                  <a:lnTo>
                    <a:pt x="631" y="20"/>
                  </a:lnTo>
                  <a:lnTo>
                    <a:pt x="6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2"/>
            <p:cNvSpPr/>
            <p:nvPr/>
          </p:nvSpPr>
          <p:spPr>
            <a:xfrm>
              <a:off x="2836625" y="339100"/>
              <a:ext cx="31575" cy="3850"/>
            </a:xfrm>
            <a:custGeom>
              <a:avLst/>
              <a:gdLst/>
              <a:ahLst/>
              <a:cxnLst/>
              <a:rect l="l" t="t" r="r" b="b"/>
              <a:pathLst>
                <a:path w="1263" h="154"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2"/>
            <p:cNvSpPr/>
            <p:nvPr/>
          </p:nvSpPr>
          <p:spPr>
            <a:xfrm>
              <a:off x="2836625" y="339100"/>
              <a:ext cx="31575" cy="3850"/>
            </a:xfrm>
            <a:custGeom>
              <a:avLst/>
              <a:gdLst/>
              <a:ahLst/>
              <a:cxnLst/>
              <a:rect l="l" t="t" r="r" b="b"/>
              <a:pathLst>
                <a:path w="1263" h="154" fill="none"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2"/>
            <p:cNvSpPr/>
            <p:nvPr/>
          </p:nvSpPr>
          <p:spPr>
            <a:xfrm>
              <a:off x="2831850" y="319025"/>
              <a:ext cx="36350" cy="23925"/>
            </a:xfrm>
            <a:custGeom>
              <a:avLst/>
              <a:gdLst/>
              <a:ahLst/>
              <a:cxnLst/>
              <a:rect l="l" t="t" r="r" b="b"/>
              <a:pathLst>
                <a:path w="1454" h="957" extrusionOk="0">
                  <a:moveTo>
                    <a:pt x="0" y="0"/>
                  </a:moveTo>
                  <a:lnTo>
                    <a:pt x="192" y="803"/>
                  </a:lnTo>
                  <a:lnTo>
                    <a:pt x="459" y="823"/>
                  </a:lnTo>
                  <a:lnTo>
                    <a:pt x="785" y="842"/>
                  </a:lnTo>
                  <a:lnTo>
                    <a:pt x="1110" y="899"/>
                  </a:lnTo>
                  <a:lnTo>
                    <a:pt x="1454" y="956"/>
                  </a:lnTo>
                  <a:lnTo>
                    <a:pt x="1397" y="115"/>
                  </a:lnTo>
                  <a:lnTo>
                    <a:pt x="1071" y="77"/>
                  </a:lnTo>
                  <a:lnTo>
                    <a:pt x="746" y="38"/>
                  </a:lnTo>
                  <a:lnTo>
                    <a:pt x="421" y="19"/>
                  </a:lnTo>
                  <a:lnTo>
                    <a:pt x="11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2"/>
            <p:cNvSpPr/>
            <p:nvPr/>
          </p:nvSpPr>
          <p:spPr>
            <a:xfrm>
              <a:off x="2831850" y="319025"/>
              <a:ext cx="36350" cy="23925"/>
            </a:xfrm>
            <a:custGeom>
              <a:avLst/>
              <a:gdLst/>
              <a:ahLst/>
              <a:cxnLst/>
              <a:rect l="l" t="t" r="r" b="b"/>
              <a:pathLst>
                <a:path w="1454" h="957" fill="none" extrusionOk="0">
                  <a:moveTo>
                    <a:pt x="115" y="0"/>
                  </a:moveTo>
                  <a:lnTo>
                    <a:pt x="115" y="0"/>
                  </a:lnTo>
                  <a:lnTo>
                    <a:pt x="0" y="0"/>
                  </a:lnTo>
                  <a:lnTo>
                    <a:pt x="0" y="0"/>
                  </a:lnTo>
                  <a:lnTo>
                    <a:pt x="192" y="803"/>
                  </a:lnTo>
                  <a:lnTo>
                    <a:pt x="192" y="803"/>
                  </a:lnTo>
                  <a:lnTo>
                    <a:pt x="459" y="823"/>
                  </a:lnTo>
                  <a:lnTo>
                    <a:pt x="785" y="842"/>
                  </a:lnTo>
                  <a:lnTo>
                    <a:pt x="1110" y="899"/>
                  </a:lnTo>
                  <a:lnTo>
                    <a:pt x="1454" y="956"/>
                  </a:lnTo>
                  <a:lnTo>
                    <a:pt x="1454" y="956"/>
                  </a:lnTo>
                  <a:lnTo>
                    <a:pt x="1397" y="115"/>
                  </a:lnTo>
                  <a:lnTo>
                    <a:pt x="1397" y="115"/>
                  </a:lnTo>
                  <a:lnTo>
                    <a:pt x="1071" y="77"/>
                  </a:lnTo>
                  <a:lnTo>
                    <a:pt x="746" y="38"/>
                  </a:lnTo>
                  <a:lnTo>
                    <a:pt x="421" y="19"/>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2"/>
            <p:cNvSpPr/>
            <p:nvPr/>
          </p:nvSpPr>
          <p:spPr>
            <a:xfrm>
              <a:off x="2893525" y="349625"/>
              <a:ext cx="18675" cy="8150"/>
            </a:xfrm>
            <a:custGeom>
              <a:avLst/>
              <a:gdLst/>
              <a:ahLst/>
              <a:cxnLst/>
              <a:rect l="l" t="t" r="r" b="b"/>
              <a:pathLst>
                <a:path w="747" h="326"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2"/>
            <p:cNvSpPr/>
            <p:nvPr/>
          </p:nvSpPr>
          <p:spPr>
            <a:xfrm>
              <a:off x="2893525" y="349625"/>
              <a:ext cx="18675" cy="8150"/>
            </a:xfrm>
            <a:custGeom>
              <a:avLst/>
              <a:gdLst/>
              <a:ahLst/>
              <a:cxnLst/>
              <a:rect l="l" t="t" r="r" b="b"/>
              <a:pathLst>
                <a:path w="747" h="326" fill="none"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62"/>
            <p:cNvSpPr/>
            <p:nvPr/>
          </p:nvSpPr>
          <p:spPr>
            <a:xfrm>
              <a:off x="2893525" y="331925"/>
              <a:ext cx="28250" cy="25850"/>
            </a:xfrm>
            <a:custGeom>
              <a:avLst/>
              <a:gdLst/>
              <a:ahLst/>
              <a:cxnLst/>
              <a:rect l="l" t="t" r="r" b="b"/>
              <a:pathLst>
                <a:path w="1130" h="1034" extrusionOk="0">
                  <a:moveTo>
                    <a:pt x="383" y="0"/>
                  </a:moveTo>
                  <a:lnTo>
                    <a:pt x="1" y="708"/>
                  </a:lnTo>
                  <a:lnTo>
                    <a:pt x="383" y="861"/>
                  </a:lnTo>
                  <a:lnTo>
                    <a:pt x="747" y="1033"/>
                  </a:lnTo>
                  <a:lnTo>
                    <a:pt x="1129" y="326"/>
                  </a:lnTo>
                  <a:lnTo>
                    <a:pt x="766" y="153"/>
                  </a:lnTo>
                  <a:lnTo>
                    <a:pt x="38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62"/>
            <p:cNvSpPr/>
            <p:nvPr/>
          </p:nvSpPr>
          <p:spPr>
            <a:xfrm>
              <a:off x="2893525" y="331925"/>
              <a:ext cx="28250" cy="25850"/>
            </a:xfrm>
            <a:custGeom>
              <a:avLst/>
              <a:gdLst/>
              <a:ahLst/>
              <a:cxnLst/>
              <a:rect l="l" t="t" r="r" b="b"/>
              <a:pathLst>
                <a:path w="1130" h="1034" fill="none" extrusionOk="0">
                  <a:moveTo>
                    <a:pt x="383" y="0"/>
                  </a:moveTo>
                  <a:lnTo>
                    <a:pt x="383" y="0"/>
                  </a:lnTo>
                  <a:lnTo>
                    <a:pt x="1" y="708"/>
                  </a:lnTo>
                  <a:lnTo>
                    <a:pt x="1" y="708"/>
                  </a:lnTo>
                  <a:lnTo>
                    <a:pt x="383" y="861"/>
                  </a:lnTo>
                  <a:lnTo>
                    <a:pt x="747" y="1033"/>
                  </a:lnTo>
                  <a:lnTo>
                    <a:pt x="747" y="1033"/>
                  </a:lnTo>
                  <a:lnTo>
                    <a:pt x="1129" y="326"/>
                  </a:lnTo>
                  <a:lnTo>
                    <a:pt x="1129" y="326"/>
                  </a:lnTo>
                  <a:lnTo>
                    <a:pt x="766"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6" name="Google Shape;18556;p62"/>
          <p:cNvGrpSpPr/>
          <p:nvPr/>
        </p:nvGrpSpPr>
        <p:grpSpPr>
          <a:xfrm flipH="1">
            <a:off x="8133331" y="294823"/>
            <a:ext cx="705772" cy="690545"/>
            <a:chOff x="420325" y="514288"/>
            <a:chExt cx="821525" cy="803800"/>
          </a:xfrm>
        </p:grpSpPr>
        <p:sp>
          <p:nvSpPr>
            <p:cNvPr id="18557" name="Google Shape;18557;p62"/>
            <p:cNvSpPr/>
            <p:nvPr/>
          </p:nvSpPr>
          <p:spPr>
            <a:xfrm>
              <a:off x="420325" y="514288"/>
              <a:ext cx="821525" cy="803800"/>
            </a:xfrm>
            <a:custGeom>
              <a:avLst/>
              <a:gdLst/>
              <a:ahLst/>
              <a:cxnLst/>
              <a:rect l="l" t="t" r="r" b="b"/>
              <a:pathLst>
                <a:path w="32861" h="32152" extrusionOk="0">
                  <a:moveTo>
                    <a:pt x="15761" y="0"/>
                  </a:moveTo>
                  <a:lnTo>
                    <a:pt x="14958" y="19"/>
                  </a:lnTo>
                  <a:lnTo>
                    <a:pt x="14135" y="96"/>
                  </a:lnTo>
                  <a:lnTo>
                    <a:pt x="13351" y="230"/>
                  </a:lnTo>
                  <a:lnTo>
                    <a:pt x="12567" y="383"/>
                  </a:lnTo>
                  <a:lnTo>
                    <a:pt x="11802" y="574"/>
                  </a:lnTo>
                  <a:lnTo>
                    <a:pt x="11037" y="803"/>
                  </a:lnTo>
                  <a:lnTo>
                    <a:pt x="10310" y="1071"/>
                  </a:lnTo>
                  <a:lnTo>
                    <a:pt x="9583" y="1358"/>
                  </a:lnTo>
                  <a:lnTo>
                    <a:pt x="8876" y="1702"/>
                  </a:lnTo>
                  <a:lnTo>
                    <a:pt x="8187" y="2066"/>
                  </a:lnTo>
                  <a:lnTo>
                    <a:pt x="7518" y="2448"/>
                  </a:lnTo>
                  <a:lnTo>
                    <a:pt x="6887" y="2888"/>
                  </a:lnTo>
                  <a:lnTo>
                    <a:pt x="6255" y="3347"/>
                  </a:lnTo>
                  <a:lnTo>
                    <a:pt x="5662" y="3825"/>
                  </a:lnTo>
                  <a:lnTo>
                    <a:pt x="5089" y="4342"/>
                  </a:lnTo>
                  <a:lnTo>
                    <a:pt x="4534" y="4877"/>
                  </a:lnTo>
                  <a:lnTo>
                    <a:pt x="4018" y="5451"/>
                  </a:lnTo>
                  <a:lnTo>
                    <a:pt x="3520" y="6044"/>
                  </a:lnTo>
                  <a:lnTo>
                    <a:pt x="3042" y="6656"/>
                  </a:lnTo>
                  <a:lnTo>
                    <a:pt x="2602" y="7306"/>
                  </a:lnTo>
                  <a:lnTo>
                    <a:pt x="2201" y="7957"/>
                  </a:lnTo>
                  <a:lnTo>
                    <a:pt x="1818" y="8645"/>
                  </a:lnTo>
                  <a:lnTo>
                    <a:pt x="1474" y="9334"/>
                  </a:lnTo>
                  <a:lnTo>
                    <a:pt x="1168" y="10061"/>
                  </a:lnTo>
                  <a:lnTo>
                    <a:pt x="881" y="10807"/>
                  </a:lnTo>
                  <a:lnTo>
                    <a:pt x="651" y="11553"/>
                  </a:lnTo>
                  <a:lnTo>
                    <a:pt x="441" y="12337"/>
                  </a:lnTo>
                  <a:lnTo>
                    <a:pt x="288" y="13121"/>
                  </a:lnTo>
                  <a:lnTo>
                    <a:pt x="154" y="13924"/>
                  </a:lnTo>
                  <a:lnTo>
                    <a:pt x="58" y="14728"/>
                  </a:lnTo>
                  <a:lnTo>
                    <a:pt x="20" y="15550"/>
                  </a:lnTo>
                  <a:lnTo>
                    <a:pt x="1" y="16392"/>
                  </a:lnTo>
                  <a:lnTo>
                    <a:pt x="39" y="17195"/>
                  </a:lnTo>
                  <a:lnTo>
                    <a:pt x="116" y="18017"/>
                  </a:lnTo>
                  <a:lnTo>
                    <a:pt x="231" y="18801"/>
                  </a:lnTo>
                  <a:lnTo>
                    <a:pt x="403" y="19586"/>
                  </a:lnTo>
                  <a:lnTo>
                    <a:pt x="594" y="20351"/>
                  </a:lnTo>
                  <a:lnTo>
                    <a:pt x="823" y="21116"/>
                  </a:lnTo>
                  <a:lnTo>
                    <a:pt x="1072" y="21862"/>
                  </a:lnTo>
                  <a:lnTo>
                    <a:pt x="1378" y="22569"/>
                  </a:lnTo>
                  <a:lnTo>
                    <a:pt x="1703" y="23277"/>
                  </a:lnTo>
                  <a:lnTo>
                    <a:pt x="2086" y="23966"/>
                  </a:lnTo>
                  <a:lnTo>
                    <a:pt x="2468" y="24635"/>
                  </a:lnTo>
                  <a:lnTo>
                    <a:pt x="2908" y="25266"/>
                  </a:lnTo>
                  <a:lnTo>
                    <a:pt x="3367" y="25897"/>
                  </a:lnTo>
                  <a:lnTo>
                    <a:pt x="3845" y="26490"/>
                  </a:lnTo>
                  <a:lnTo>
                    <a:pt x="4362" y="27064"/>
                  </a:lnTo>
                  <a:lnTo>
                    <a:pt x="4897" y="27619"/>
                  </a:lnTo>
                  <a:lnTo>
                    <a:pt x="5471" y="28135"/>
                  </a:lnTo>
                  <a:lnTo>
                    <a:pt x="6064" y="28633"/>
                  </a:lnTo>
                  <a:lnTo>
                    <a:pt x="6676" y="29111"/>
                  </a:lnTo>
                  <a:lnTo>
                    <a:pt x="7307" y="29551"/>
                  </a:lnTo>
                  <a:lnTo>
                    <a:pt x="7977" y="29952"/>
                  </a:lnTo>
                  <a:lnTo>
                    <a:pt x="8665" y="30335"/>
                  </a:lnTo>
                  <a:lnTo>
                    <a:pt x="9354" y="30679"/>
                  </a:lnTo>
                  <a:lnTo>
                    <a:pt x="10081" y="30985"/>
                  </a:lnTo>
                  <a:lnTo>
                    <a:pt x="10827" y="31272"/>
                  </a:lnTo>
                  <a:lnTo>
                    <a:pt x="11572" y="31501"/>
                  </a:lnTo>
                  <a:lnTo>
                    <a:pt x="12338" y="31712"/>
                  </a:lnTo>
                  <a:lnTo>
                    <a:pt x="13141" y="31884"/>
                  </a:lnTo>
                  <a:lnTo>
                    <a:pt x="13925" y="31999"/>
                  </a:lnTo>
                  <a:lnTo>
                    <a:pt x="14747" y="32094"/>
                  </a:lnTo>
                  <a:lnTo>
                    <a:pt x="15570" y="32133"/>
                  </a:lnTo>
                  <a:lnTo>
                    <a:pt x="16431" y="32152"/>
                  </a:lnTo>
                  <a:lnTo>
                    <a:pt x="17253" y="32114"/>
                  </a:lnTo>
                  <a:lnTo>
                    <a:pt x="18075" y="32018"/>
                  </a:lnTo>
                  <a:lnTo>
                    <a:pt x="18898" y="31903"/>
                  </a:lnTo>
                  <a:lnTo>
                    <a:pt x="19701" y="31731"/>
                  </a:lnTo>
                  <a:lnTo>
                    <a:pt x="20485" y="31540"/>
                  </a:lnTo>
                  <a:lnTo>
                    <a:pt x="21250" y="31291"/>
                  </a:lnTo>
                  <a:lnTo>
                    <a:pt x="21996" y="31023"/>
                  </a:lnTo>
                  <a:lnTo>
                    <a:pt x="22742" y="30717"/>
                  </a:lnTo>
                  <a:lnTo>
                    <a:pt x="23450" y="30354"/>
                  </a:lnTo>
                  <a:lnTo>
                    <a:pt x="24158" y="29971"/>
                  </a:lnTo>
                  <a:lnTo>
                    <a:pt x="24827" y="29570"/>
                  </a:lnTo>
                  <a:lnTo>
                    <a:pt x="25477" y="29111"/>
                  </a:lnTo>
                  <a:lnTo>
                    <a:pt x="26109" y="28633"/>
                  </a:lnTo>
                  <a:lnTo>
                    <a:pt x="26721" y="28135"/>
                  </a:lnTo>
                  <a:lnTo>
                    <a:pt x="27294" y="27600"/>
                  </a:lnTo>
                  <a:lnTo>
                    <a:pt x="32860" y="28939"/>
                  </a:lnTo>
                  <a:lnTo>
                    <a:pt x="30259" y="23660"/>
                  </a:lnTo>
                  <a:lnTo>
                    <a:pt x="30469" y="23258"/>
                  </a:lnTo>
                  <a:lnTo>
                    <a:pt x="30661" y="22837"/>
                  </a:lnTo>
                  <a:lnTo>
                    <a:pt x="30852" y="22436"/>
                  </a:lnTo>
                  <a:lnTo>
                    <a:pt x="31024" y="22015"/>
                  </a:lnTo>
                  <a:lnTo>
                    <a:pt x="31196" y="21594"/>
                  </a:lnTo>
                  <a:lnTo>
                    <a:pt x="31330" y="21154"/>
                  </a:lnTo>
                  <a:lnTo>
                    <a:pt x="31483" y="20733"/>
                  </a:lnTo>
                  <a:lnTo>
                    <a:pt x="31598" y="20274"/>
                  </a:lnTo>
                  <a:lnTo>
                    <a:pt x="31713" y="19834"/>
                  </a:lnTo>
                  <a:lnTo>
                    <a:pt x="31827" y="19375"/>
                  </a:lnTo>
                  <a:lnTo>
                    <a:pt x="31904" y="18935"/>
                  </a:lnTo>
                  <a:lnTo>
                    <a:pt x="31980" y="18476"/>
                  </a:lnTo>
                  <a:lnTo>
                    <a:pt x="32057" y="17998"/>
                  </a:lnTo>
                  <a:lnTo>
                    <a:pt x="32095" y="17539"/>
                  </a:lnTo>
                  <a:lnTo>
                    <a:pt x="32133" y="17061"/>
                  </a:lnTo>
                  <a:lnTo>
                    <a:pt x="32153" y="16583"/>
                  </a:lnTo>
                  <a:lnTo>
                    <a:pt x="32153" y="15760"/>
                  </a:lnTo>
                  <a:lnTo>
                    <a:pt x="32133" y="14938"/>
                  </a:lnTo>
                  <a:lnTo>
                    <a:pt x="32057" y="14135"/>
                  </a:lnTo>
                  <a:lnTo>
                    <a:pt x="31942" y="13331"/>
                  </a:lnTo>
                  <a:lnTo>
                    <a:pt x="31770" y="12547"/>
                  </a:lnTo>
                  <a:lnTo>
                    <a:pt x="31579" y="11782"/>
                  </a:lnTo>
                  <a:lnTo>
                    <a:pt x="31349" y="11017"/>
                  </a:lnTo>
                  <a:lnTo>
                    <a:pt x="31101" y="10290"/>
                  </a:lnTo>
                  <a:lnTo>
                    <a:pt x="30795" y="9563"/>
                  </a:lnTo>
                  <a:lnTo>
                    <a:pt x="30469" y="8856"/>
                  </a:lnTo>
                  <a:lnTo>
                    <a:pt x="30087" y="8167"/>
                  </a:lnTo>
                  <a:lnTo>
                    <a:pt x="29704" y="7498"/>
                  </a:lnTo>
                  <a:lnTo>
                    <a:pt x="29264" y="6867"/>
                  </a:lnTo>
                  <a:lnTo>
                    <a:pt x="28805" y="6235"/>
                  </a:lnTo>
                  <a:lnTo>
                    <a:pt x="28327" y="5642"/>
                  </a:lnTo>
                  <a:lnTo>
                    <a:pt x="27811" y="5069"/>
                  </a:lnTo>
                  <a:lnTo>
                    <a:pt x="27275" y="4514"/>
                  </a:lnTo>
                  <a:lnTo>
                    <a:pt x="26702" y="3998"/>
                  </a:lnTo>
                  <a:lnTo>
                    <a:pt x="26109" y="3500"/>
                  </a:lnTo>
                  <a:lnTo>
                    <a:pt x="25497" y="3022"/>
                  </a:lnTo>
                  <a:lnTo>
                    <a:pt x="24865" y="2582"/>
                  </a:lnTo>
                  <a:lnTo>
                    <a:pt x="24196" y="2181"/>
                  </a:lnTo>
                  <a:lnTo>
                    <a:pt x="23507" y="1798"/>
                  </a:lnTo>
                  <a:lnTo>
                    <a:pt x="22819" y="1454"/>
                  </a:lnTo>
                  <a:lnTo>
                    <a:pt x="22092" y="1148"/>
                  </a:lnTo>
                  <a:lnTo>
                    <a:pt x="21346" y="880"/>
                  </a:lnTo>
                  <a:lnTo>
                    <a:pt x="20600" y="631"/>
                  </a:lnTo>
                  <a:lnTo>
                    <a:pt x="19816" y="421"/>
                  </a:lnTo>
                  <a:lnTo>
                    <a:pt x="19032" y="268"/>
                  </a:lnTo>
                  <a:lnTo>
                    <a:pt x="18228" y="134"/>
                  </a:lnTo>
                  <a:lnTo>
                    <a:pt x="17425" y="38"/>
                  </a:lnTo>
                  <a:lnTo>
                    <a:pt x="16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2"/>
            <p:cNvSpPr/>
            <p:nvPr/>
          </p:nvSpPr>
          <p:spPr>
            <a:xfrm>
              <a:off x="420325" y="514288"/>
              <a:ext cx="821525" cy="803800"/>
            </a:xfrm>
            <a:custGeom>
              <a:avLst/>
              <a:gdLst/>
              <a:ahLst/>
              <a:cxnLst/>
              <a:rect l="l" t="t" r="r" b="b"/>
              <a:pathLst>
                <a:path w="32861" h="32152" fill="none" extrusionOk="0">
                  <a:moveTo>
                    <a:pt x="20" y="15550"/>
                  </a:moveTo>
                  <a:lnTo>
                    <a:pt x="20" y="15550"/>
                  </a:lnTo>
                  <a:lnTo>
                    <a:pt x="58" y="14728"/>
                  </a:lnTo>
                  <a:lnTo>
                    <a:pt x="154" y="13924"/>
                  </a:lnTo>
                  <a:lnTo>
                    <a:pt x="288" y="13121"/>
                  </a:lnTo>
                  <a:lnTo>
                    <a:pt x="441" y="12337"/>
                  </a:lnTo>
                  <a:lnTo>
                    <a:pt x="651" y="11553"/>
                  </a:lnTo>
                  <a:lnTo>
                    <a:pt x="881" y="10807"/>
                  </a:lnTo>
                  <a:lnTo>
                    <a:pt x="1168" y="10061"/>
                  </a:lnTo>
                  <a:lnTo>
                    <a:pt x="1474" y="9334"/>
                  </a:lnTo>
                  <a:lnTo>
                    <a:pt x="1818" y="8645"/>
                  </a:lnTo>
                  <a:lnTo>
                    <a:pt x="2201" y="7957"/>
                  </a:lnTo>
                  <a:lnTo>
                    <a:pt x="2602" y="7306"/>
                  </a:lnTo>
                  <a:lnTo>
                    <a:pt x="3042" y="6656"/>
                  </a:lnTo>
                  <a:lnTo>
                    <a:pt x="3520" y="6044"/>
                  </a:lnTo>
                  <a:lnTo>
                    <a:pt x="4018" y="5451"/>
                  </a:lnTo>
                  <a:lnTo>
                    <a:pt x="4534" y="4877"/>
                  </a:lnTo>
                  <a:lnTo>
                    <a:pt x="5089" y="4342"/>
                  </a:lnTo>
                  <a:lnTo>
                    <a:pt x="5662" y="3825"/>
                  </a:lnTo>
                  <a:lnTo>
                    <a:pt x="6255" y="3347"/>
                  </a:lnTo>
                  <a:lnTo>
                    <a:pt x="6887" y="2888"/>
                  </a:lnTo>
                  <a:lnTo>
                    <a:pt x="7518" y="2448"/>
                  </a:lnTo>
                  <a:lnTo>
                    <a:pt x="8187" y="2066"/>
                  </a:lnTo>
                  <a:lnTo>
                    <a:pt x="8876" y="1702"/>
                  </a:lnTo>
                  <a:lnTo>
                    <a:pt x="9583" y="1358"/>
                  </a:lnTo>
                  <a:lnTo>
                    <a:pt x="10310" y="1071"/>
                  </a:lnTo>
                  <a:lnTo>
                    <a:pt x="11037" y="803"/>
                  </a:lnTo>
                  <a:lnTo>
                    <a:pt x="11802" y="574"/>
                  </a:lnTo>
                  <a:lnTo>
                    <a:pt x="12567" y="383"/>
                  </a:lnTo>
                  <a:lnTo>
                    <a:pt x="13351" y="230"/>
                  </a:lnTo>
                  <a:lnTo>
                    <a:pt x="14135" y="96"/>
                  </a:lnTo>
                  <a:lnTo>
                    <a:pt x="14958" y="19"/>
                  </a:lnTo>
                  <a:lnTo>
                    <a:pt x="15761" y="0"/>
                  </a:lnTo>
                  <a:lnTo>
                    <a:pt x="16603" y="0"/>
                  </a:lnTo>
                  <a:lnTo>
                    <a:pt x="16603" y="0"/>
                  </a:lnTo>
                  <a:lnTo>
                    <a:pt x="17425" y="38"/>
                  </a:lnTo>
                  <a:lnTo>
                    <a:pt x="18228" y="134"/>
                  </a:lnTo>
                  <a:lnTo>
                    <a:pt x="19032" y="268"/>
                  </a:lnTo>
                  <a:lnTo>
                    <a:pt x="19816" y="421"/>
                  </a:lnTo>
                  <a:lnTo>
                    <a:pt x="20600" y="631"/>
                  </a:lnTo>
                  <a:lnTo>
                    <a:pt x="21346" y="880"/>
                  </a:lnTo>
                  <a:lnTo>
                    <a:pt x="22092" y="1148"/>
                  </a:lnTo>
                  <a:lnTo>
                    <a:pt x="22819" y="1454"/>
                  </a:lnTo>
                  <a:lnTo>
                    <a:pt x="23507" y="1798"/>
                  </a:lnTo>
                  <a:lnTo>
                    <a:pt x="24196" y="2181"/>
                  </a:lnTo>
                  <a:lnTo>
                    <a:pt x="24865" y="2582"/>
                  </a:lnTo>
                  <a:lnTo>
                    <a:pt x="25497" y="3022"/>
                  </a:lnTo>
                  <a:lnTo>
                    <a:pt x="26109" y="3500"/>
                  </a:lnTo>
                  <a:lnTo>
                    <a:pt x="26702" y="3998"/>
                  </a:lnTo>
                  <a:lnTo>
                    <a:pt x="27275" y="4514"/>
                  </a:lnTo>
                  <a:lnTo>
                    <a:pt x="27811" y="5069"/>
                  </a:lnTo>
                  <a:lnTo>
                    <a:pt x="28327" y="5642"/>
                  </a:lnTo>
                  <a:lnTo>
                    <a:pt x="28805" y="6235"/>
                  </a:lnTo>
                  <a:lnTo>
                    <a:pt x="29264" y="6867"/>
                  </a:lnTo>
                  <a:lnTo>
                    <a:pt x="29704" y="7498"/>
                  </a:lnTo>
                  <a:lnTo>
                    <a:pt x="30087" y="8167"/>
                  </a:lnTo>
                  <a:lnTo>
                    <a:pt x="30469" y="8856"/>
                  </a:lnTo>
                  <a:lnTo>
                    <a:pt x="30795" y="9563"/>
                  </a:lnTo>
                  <a:lnTo>
                    <a:pt x="31101" y="10290"/>
                  </a:lnTo>
                  <a:lnTo>
                    <a:pt x="31349" y="11017"/>
                  </a:lnTo>
                  <a:lnTo>
                    <a:pt x="31579" y="11782"/>
                  </a:lnTo>
                  <a:lnTo>
                    <a:pt x="31770" y="12547"/>
                  </a:lnTo>
                  <a:lnTo>
                    <a:pt x="31942" y="13331"/>
                  </a:lnTo>
                  <a:lnTo>
                    <a:pt x="32057" y="14135"/>
                  </a:lnTo>
                  <a:lnTo>
                    <a:pt x="32133" y="14938"/>
                  </a:lnTo>
                  <a:lnTo>
                    <a:pt x="32153" y="15760"/>
                  </a:lnTo>
                  <a:lnTo>
                    <a:pt x="32153" y="16583"/>
                  </a:lnTo>
                  <a:lnTo>
                    <a:pt x="32153" y="16583"/>
                  </a:lnTo>
                  <a:lnTo>
                    <a:pt x="32133" y="17061"/>
                  </a:lnTo>
                  <a:lnTo>
                    <a:pt x="32095" y="17539"/>
                  </a:lnTo>
                  <a:lnTo>
                    <a:pt x="32057" y="17998"/>
                  </a:lnTo>
                  <a:lnTo>
                    <a:pt x="31980" y="18476"/>
                  </a:lnTo>
                  <a:lnTo>
                    <a:pt x="31904" y="18935"/>
                  </a:lnTo>
                  <a:lnTo>
                    <a:pt x="31827" y="19375"/>
                  </a:lnTo>
                  <a:lnTo>
                    <a:pt x="31713" y="19834"/>
                  </a:lnTo>
                  <a:lnTo>
                    <a:pt x="31598" y="20274"/>
                  </a:lnTo>
                  <a:lnTo>
                    <a:pt x="31483" y="20733"/>
                  </a:lnTo>
                  <a:lnTo>
                    <a:pt x="31330" y="21154"/>
                  </a:lnTo>
                  <a:lnTo>
                    <a:pt x="31196" y="21594"/>
                  </a:lnTo>
                  <a:lnTo>
                    <a:pt x="31024" y="22015"/>
                  </a:lnTo>
                  <a:lnTo>
                    <a:pt x="30852" y="22436"/>
                  </a:lnTo>
                  <a:lnTo>
                    <a:pt x="30661" y="22837"/>
                  </a:lnTo>
                  <a:lnTo>
                    <a:pt x="30469" y="23258"/>
                  </a:lnTo>
                  <a:lnTo>
                    <a:pt x="30259" y="23660"/>
                  </a:lnTo>
                  <a:lnTo>
                    <a:pt x="32860" y="28939"/>
                  </a:lnTo>
                  <a:lnTo>
                    <a:pt x="27294" y="27600"/>
                  </a:lnTo>
                  <a:lnTo>
                    <a:pt x="27294" y="27600"/>
                  </a:lnTo>
                  <a:lnTo>
                    <a:pt x="26721" y="28135"/>
                  </a:lnTo>
                  <a:lnTo>
                    <a:pt x="26109" y="28633"/>
                  </a:lnTo>
                  <a:lnTo>
                    <a:pt x="25477" y="29111"/>
                  </a:lnTo>
                  <a:lnTo>
                    <a:pt x="24827" y="29570"/>
                  </a:lnTo>
                  <a:lnTo>
                    <a:pt x="24158" y="29971"/>
                  </a:lnTo>
                  <a:lnTo>
                    <a:pt x="23450" y="30354"/>
                  </a:lnTo>
                  <a:lnTo>
                    <a:pt x="22742" y="30717"/>
                  </a:lnTo>
                  <a:lnTo>
                    <a:pt x="21996" y="31023"/>
                  </a:lnTo>
                  <a:lnTo>
                    <a:pt x="21250" y="31291"/>
                  </a:lnTo>
                  <a:lnTo>
                    <a:pt x="20485" y="31540"/>
                  </a:lnTo>
                  <a:lnTo>
                    <a:pt x="19701" y="31731"/>
                  </a:lnTo>
                  <a:lnTo>
                    <a:pt x="18898" y="31903"/>
                  </a:lnTo>
                  <a:lnTo>
                    <a:pt x="18075" y="32018"/>
                  </a:lnTo>
                  <a:lnTo>
                    <a:pt x="17253" y="32114"/>
                  </a:lnTo>
                  <a:lnTo>
                    <a:pt x="16431" y="32152"/>
                  </a:lnTo>
                  <a:lnTo>
                    <a:pt x="15570" y="32133"/>
                  </a:lnTo>
                  <a:lnTo>
                    <a:pt x="15570" y="32133"/>
                  </a:lnTo>
                  <a:lnTo>
                    <a:pt x="14747" y="32094"/>
                  </a:lnTo>
                  <a:lnTo>
                    <a:pt x="13925" y="31999"/>
                  </a:lnTo>
                  <a:lnTo>
                    <a:pt x="13141" y="31884"/>
                  </a:lnTo>
                  <a:lnTo>
                    <a:pt x="12338" y="31712"/>
                  </a:lnTo>
                  <a:lnTo>
                    <a:pt x="11572" y="31501"/>
                  </a:lnTo>
                  <a:lnTo>
                    <a:pt x="10827" y="31272"/>
                  </a:lnTo>
                  <a:lnTo>
                    <a:pt x="10081" y="30985"/>
                  </a:lnTo>
                  <a:lnTo>
                    <a:pt x="9354" y="30679"/>
                  </a:lnTo>
                  <a:lnTo>
                    <a:pt x="8665" y="30335"/>
                  </a:lnTo>
                  <a:lnTo>
                    <a:pt x="7977" y="29952"/>
                  </a:lnTo>
                  <a:lnTo>
                    <a:pt x="7307" y="29551"/>
                  </a:lnTo>
                  <a:lnTo>
                    <a:pt x="6676" y="29111"/>
                  </a:lnTo>
                  <a:lnTo>
                    <a:pt x="6064" y="28633"/>
                  </a:lnTo>
                  <a:lnTo>
                    <a:pt x="5471" y="28135"/>
                  </a:lnTo>
                  <a:lnTo>
                    <a:pt x="4897" y="27619"/>
                  </a:lnTo>
                  <a:lnTo>
                    <a:pt x="4362" y="27064"/>
                  </a:lnTo>
                  <a:lnTo>
                    <a:pt x="3845" y="26490"/>
                  </a:lnTo>
                  <a:lnTo>
                    <a:pt x="3367" y="25897"/>
                  </a:lnTo>
                  <a:lnTo>
                    <a:pt x="2908" y="25266"/>
                  </a:lnTo>
                  <a:lnTo>
                    <a:pt x="2468" y="24635"/>
                  </a:lnTo>
                  <a:lnTo>
                    <a:pt x="2086" y="23966"/>
                  </a:lnTo>
                  <a:lnTo>
                    <a:pt x="1703" y="23277"/>
                  </a:lnTo>
                  <a:lnTo>
                    <a:pt x="1378" y="22569"/>
                  </a:lnTo>
                  <a:lnTo>
                    <a:pt x="1072" y="21862"/>
                  </a:lnTo>
                  <a:lnTo>
                    <a:pt x="823" y="21116"/>
                  </a:lnTo>
                  <a:lnTo>
                    <a:pt x="594" y="20351"/>
                  </a:lnTo>
                  <a:lnTo>
                    <a:pt x="403" y="19586"/>
                  </a:lnTo>
                  <a:lnTo>
                    <a:pt x="231" y="18801"/>
                  </a:lnTo>
                  <a:lnTo>
                    <a:pt x="116" y="18017"/>
                  </a:lnTo>
                  <a:lnTo>
                    <a:pt x="39" y="17195"/>
                  </a:lnTo>
                  <a:lnTo>
                    <a:pt x="1" y="16392"/>
                  </a:lnTo>
                  <a:lnTo>
                    <a:pt x="20" y="15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2"/>
            <p:cNvSpPr/>
            <p:nvPr/>
          </p:nvSpPr>
          <p:spPr>
            <a:xfrm>
              <a:off x="954925" y="1151188"/>
              <a:ext cx="105225" cy="119100"/>
            </a:xfrm>
            <a:custGeom>
              <a:avLst/>
              <a:gdLst/>
              <a:ahLst/>
              <a:cxnLst/>
              <a:rect l="l" t="t" r="r" b="b"/>
              <a:pathLst>
                <a:path w="4209" h="4764" extrusionOk="0">
                  <a:moveTo>
                    <a:pt x="1148" y="1"/>
                  </a:moveTo>
                  <a:lnTo>
                    <a:pt x="957" y="39"/>
                  </a:lnTo>
                  <a:lnTo>
                    <a:pt x="765" y="115"/>
                  </a:lnTo>
                  <a:lnTo>
                    <a:pt x="593" y="230"/>
                  </a:lnTo>
                  <a:lnTo>
                    <a:pt x="402" y="364"/>
                  </a:lnTo>
                  <a:lnTo>
                    <a:pt x="249" y="498"/>
                  </a:lnTo>
                  <a:lnTo>
                    <a:pt x="134" y="651"/>
                  </a:lnTo>
                  <a:lnTo>
                    <a:pt x="58" y="823"/>
                  </a:lnTo>
                  <a:lnTo>
                    <a:pt x="19" y="1014"/>
                  </a:lnTo>
                  <a:lnTo>
                    <a:pt x="0" y="1206"/>
                  </a:lnTo>
                  <a:lnTo>
                    <a:pt x="19" y="1397"/>
                  </a:lnTo>
                  <a:lnTo>
                    <a:pt x="77" y="1569"/>
                  </a:lnTo>
                  <a:lnTo>
                    <a:pt x="153" y="1760"/>
                  </a:lnTo>
                  <a:lnTo>
                    <a:pt x="670" y="2525"/>
                  </a:lnTo>
                  <a:lnTo>
                    <a:pt x="1186" y="3271"/>
                  </a:lnTo>
                  <a:lnTo>
                    <a:pt x="1722" y="4017"/>
                  </a:lnTo>
                  <a:lnTo>
                    <a:pt x="2257" y="4763"/>
                  </a:lnTo>
                  <a:lnTo>
                    <a:pt x="2774" y="4476"/>
                  </a:lnTo>
                  <a:lnTo>
                    <a:pt x="3252" y="4170"/>
                  </a:lnTo>
                  <a:lnTo>
                    <a:pt x="3749" y="3845"/>
                  </a:lnTo>
                  <a:lnTo>
                    <a:pt x="4208" y="3520"/>
                  </a:lnTo>
                  <a:lnTo>
                    <a:pt x="3730" y="2697"/>
                  </a:lnTo>
                  <a:lnTo>
                    <a:pt x="3194" y="1894"/>
                  </a:lnTo>
                  <a:lnTo>
                    <a:pt x="2621" y="1129"/>
                  </a:lnTo>
                  <a:lnTo>
                    <a:pt x="2028" y="383"/>
                  </a:lnTo>
                  <a:lnTo>
                    <a:pt x="1894" y="230"/>
                  </a:lnTo>
                  <a:lnTo>
                    <a:pt x="1722" y="135"/>
                  </a:lnTo>
                  <a:lnTo>
                    <a:pt x="1530" y="58"/>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2"/>
            <p:cNvSpPr/>
            <p:nvPr/>
          </p:nvSpPr>
          <p:spPr>
            <a:xfrm>
              <a:off x="954925" y="1151188"/>
              <a:ext cx="105225" cy="119100"/>
            </a:xfrm>
            <a:custGeom>
              <a:avLst/>
              <a:gdLst/>
              <a:ahLst/>
              <a:cxnLst/>
              <a:rect l="l" t="t" r="r" b="b"/>
              <a:pathLst>
                <a:path w="4209" h="4764" fill="none" extrusionOk="0">
                  <a:moveTo>
                    <a:pt x="402" y="364"/>
                  </a:moveTo>
                  <a:lnTo>
                    <a:pt x="593" y="230"/>
                  </a:lnTo>
                  <a:lnTo>
                    <a:pt x="593" y="230"/>
                  </a:lnTo>
                  <a:lnTo>
                    <a:pt x="765" y="115"/>
                  </a:lnTo>
                  <a:lnTo>
                    <a:pt x="957" y="39"/>
                  </a:lnTo>
                  <a:lnTo>
                    <a:pt x="1148" y="1"/>
                  </a:lnTo>
                  <a:lnTo>
                    <a:pt x="1339" y="1"/>
                  </a:lnTo>
                  <a:lnTo>
                    <a:pt x="1530" y="58"/>
                  </a:lnTo>
                  <a:lnTo>
                    <a:pt x="1722" y="135"/>
                  </a:lnTo>
                  <a:lnTo>
                    <a:pt x="1894" y="230"/>
                  </a:lnTo>
                  <a:lnTo>
                    <a:pt x="2028" y="383"/>
                  </a:lnTo>
                  <a:lnTo>
                    <a:pt x="2028" y="383"/>
                  </a:lnTo>
                  <a:lnTo>
                    <a:pt x="2621" y="1129"/>
                  </a:lnTo>
                  <a:lnTo>
                    <a:pt x="3194" y="1894"/>
                  </a:lnTo>
                  <a:lnTo>
                    <a:pt x="3730" y="2697"/>
                  </a:lnTo>
                  <a:lnTo>
                    <a:pt x="4208" y="3520"/>
                  </a:lnTo>
                  <a:lnTo>
                    <a:pt x="4208" y="3520"/>
                  </a:lnTo>
                  <a:lnTo>
                    <a:pt x="3749" y="3845"/>
                  </a:lnTo>
                  <a:lnTo>
                    <a:pt x="3252" y="4170"/>
                  </a:lnTo>
                  <a:lnTo>
                    <a:pt x="2774" y="4476"/>
                  </a:lnTo>
                  <a:lnTo>
                    <a:pt x="2257" y="4763"/>
                  </a:lnTo>
                  <a:lnTo>
                    <a:pt x="2257" y="4763"/>
                  </a:lnTo>
                  <a:lnTo>
                    <a:pt x="1722" y="4017"/>
                  </a:lnTo>
                  <a:lnTo>
                    <a:pt x="1186" y="3271"/>
                  </a:lnTo>
                  <a:lnTo>
                    <a:pt x="670" y="2525"/>
                  </a:lnTo>
                  <a:lnTo>
                    <a:pt x="153" y="1760"/>
                  </a:lnTo>
                  <a:lnTo>
                    <a:pt x="153" y="1760"/>
                  </a:lnTo>
                  <a:lnTo>
                    <a:pt x="77" y="1569"/>
                  </a:lnTo>
                  <a:lnTo>
                    <a:pt x="19" y="1397"/>
                  </a:lnTo>
                  <a:lnTo>
                    <a:pt x="0" y="1206"/>
                  </a:lnTo>
                  <a:lnTo>
                    <a:pt x="19" y="1014"/>
                  </a:lnTo>
                  <a:lnTo>
                    <a:pt x="58" y="823"/>
                  </a:lnTo>
                  <a:lnTo>
                    <a:pt x="134" y="651"/>
                  </a:lnTo>
                  <a:lnTo>
                    <a:pt x="249" y="498"/>
                  </a:lnTo>
                  <a:lnTo>
                    <a:pt x="402" y="3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2"/>
            <p:cNvSpPr/>
            <p:nvPr/>
          </p:nvSpPr>
          <p:spPr>
            <a:xfrm>
              <a:off x="1000825" y="1182738"/>
              <a:ext cx="40200" cy="73200"/>
            </a:xfrm>
            <a:custGeom>
              <a:avLst/>
              <a:gdLst/>
              <a:ahLst/>
              <a:cxnLst/>
              <a:rect l="l" t="t" r="r" b="b"/>
              <a:pathLst>
                <a:path w="1608" h="2928" extrusionOk="0">
                  <a:moveTo>
                    <a:pt x="0" y="2927"/>
                  </a:moveTo>
                  <a:lnTo>
                    <a:pt x="0" y="2927"/>
                  </a:lnTo>
                  <a:lnTo>
                    <a:pt x="0" y="2927"/>
                  </a:lnTo>
                  <a:lnTo>
                    <a:pt x="0" y="2927"/>
                  </a:lnTo>
                  <a:lnTo>
                    <a:pt x="0" y="2927"/>
                  </a:lnTo>
                  <a:lnTo>
                    <a:pt x="0" y="2927"/>
                  </a:lnTo>
                  <a:lnTo>
                    <a:pt x="0" y="2927"/>
                  </a:lnTo>
                  <a:close/>
                  <a:moveTo>
                    <a:pt x="899" y="1"/>
                  </a:moveTo>
                  <a:lnTo>
                    <a:pt x="899" y="1"/>
                  </a:lnTo>
                  <a:lnTo>
                    <a:pt x="899" y="1"/>
                  </a:lnTo>
                  <a:lnTo>
                    <a:pt x="899" y="1"/>
                  </a:lnTo>
                  <a:lnTo>
                    <a:pt x="1263" y="498"/>
                  </a:lnTo>
                  <a:lnTo>
                    <a:pt x="1607" y="1015"/>
                  </a:lnTo>
                  <a:lnTo>
                    <a:pt x="1607" y="1015"/>
                  </a:lnTo>
                  <a:lnTo>
                    <a:pt x="1263" y="498"/>
                  </a:lnTo>
                  <a:lnTo>
                    <a:pt x="899"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2"/>
            <p:cNvSpPr/>
            <p:nvPr/>
          </p:nvSpPr>
          <p:spPr>
            <a:xfrm>
              <a:off x="1000825" y="1255913"/>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2"/>
            <p:cNvSpPr/>
            <p:nvPr/>
          </p:nvSpPr>
          <p:spPr>
            <a:xfrm>
              <a:off x="1023300" y="1182738"/>
              <a:ext cx="17725" cy="25375"/>
            </a:xfrm>
            <a:custGeom>
              <a:avLst/>
              <a:gdLst/>
              <a:ahLst/>
              <a:cxnLst/>
              <a:rect l="l" t="t" r="r" b="b"/>
              <a:pathLst>
                <a:path w="709" h="1015" fill="none" extrusionOk="0">
                  <a:moveTo>
                    <a:pt x="0" y="1"/>
                  </a:moveTo>
                  <a:lnTo>
                    <a:pt x="0" y="1"/>
                  </a:lnTo>
                  <a:lnTo>
                    <a:pt x="0" y="1"/>
                  </a:lnTo>
                  <a:lnTo>
                    <a:pt x="0" y="1"/>
                  </a:lnTo>
                  <a:lnTo>
                    <a:pt x="364" y="498"/>
                  </a:lnTo>
                  <a:lnTo>
                    <a:pt x="708" y="1015"/>
                  </a:lnTo>
                  <a:lnTo>
                    <a:pt x="708" y="1015"/>
                  </a:lnTo>
                  <a:lnTo>
                    <a:pt x="364" y="49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2"/>
            <p:cNvSpPr/>
            <p:nvPr/>
          </p:nvSpPr>
          <p:spPr>
            <a:xfrm>
              <a:off x="986000" y="1182738"/>
              <a:ext cx="56450" cy="73200"/>
            </a:xfrm>
            <a:custGeom>
              <a:avLst/>
              <a:gdLst/>
              <a:ahLst/>
              <a:cxnLst/>
              <a:rect l="l" t="t" r="r" b="b"/>
              <a:pathLst>
                <a:path w="2258" h="2928" extrusionOk="0">
                  <a:moveTo>
                    <a:pt x="1492" y="1"/>
                  </a:moveTo>
                  <a:lnTo>
                    <a:pt x="1148" y="594"/>
                  </a:lnTo>
                  <a:lnTo>
                    <a:pt x="785" y="1129"/>
                  </a:lnTo>
                  <a:lnTo>
                    <a:pt x="421" y="1627"/>
                  </a:lnTo>
                  <a:lnTo>
                    <a:pt x="1" y="2105"/>
                  </a:lnTo>
                  <a:lnTo>
                    <a:pt x="593" y="2927"/>
                  </a:lnTo>
                  <a:lnTo>
                    <a:pt x="1033" y="2507"/>
                  </a:lnTo>
                  <a:lnTo>
                    <a:pt x="1473" y="2048"/>
                  </a:lnTo>
                  <a:lnTo>
                    <a:pt x="1875" y="1588"/>
                  </a:lnTo>
                  <a:lnTo>
                    <a:pt x="2257" y="1110"/>
                  </a:lnTo>
                  <a:lnTo>
                    <a:pt x="2200" y="1015"/>
                  </a:lnTo>
                  <a:lnTo>
                    <a:pt x="1856" y="498"/>
                  </a:lnTo>
                  <a:lnTo>
                    <a:pt x="1492"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2"/>
            <p:cNvSpPr/>
            <p:nvPr/>
          </p:nvSpPr>
          <p:spPr>
            <a:xfrm>
              <a:off x="986000" y="1182738"/>
              <a:ext cx="56450" cy="73200"/>
            </a:xfrm>
            <a:custGeom>
              <a:avLst/>
              <a:gdLst/>
              <a:ahLst/>
              <a:cxnLst/>
              <a:rect l="l" t="t" r="r" b="b"/>
              <a:pathLst>
                <a:path w="2258" h="2928" fill="none" extrusionOk="0">
                  <a:moveTo>
                    <a:pt x="1492" y="1"/>
                  </a:moveTo>
                  <a:lnTo>
                    <a:pt x="1492" y="1"/>
                  </a:lnTo>
                  <a:lnTo>
                    <a:pt x="1148" y="594"/>
                  </a:lnTo>
                  <a:lnTo>
                    <a:pt x="785" y="1129"/>
                  </a:lnTo>
                  <a:lnTo>
                    <a:pt x="421" y="1627"/>
                  </a:lnTo>
                  <a:lnTo>
                    <a:pt x="1" y="2105"/>
                  </a:lnTo>
                  <a:lnTo>
                    <a:pt x="1" y="2105"/>
                  </a:lnTo>
                  <a:lnTo>
                    <a:pt x="593" y="2927"/>
                  </a:lnTo>
                  <a:lnTo>
                    <a:pt x="593" y="2927"/>
                  </a:lnTo>
                  <a:lnTo>
                    <a:pt x="593" y="2927"/>
                  </a:lnTo>
                  <a:lnTo>
                    <a:pt x="593" y="2927"/>
                  </a:lnTo>
                  <a:lnTo>
                    <a:pt x="1033" y="2507"/>
                  </a:lnTo>
                  <a:lnTo>
                    <a:pt x="1473" y="2048"/>
                  </a:lnTo>
                  <a:lnTo>
                    <a:pt x="1875" y="1588"/>
                  </a:lnTo>
                  <a:lnTo>
                    <a:pt x="2257" y="1110"/>
                  </a:lnTo>
                  <a:lnTo>
                    <a:pt x="2257" y="1110"/>
                  </a:lnTo>
                  <a:lnTo>
                    <a:pt x="2200" y="1015"/>
                  </a:lnTo>
                  <a:lnTo>
                    <a:pt x="2200" y="1015"/>
                  </a:lnTo>
                  <a:lnTo>
                    <a:pt x="1856" y="498"/>
                  </a:lnTo>
                  <a:lnTo>
                    <a:pt x="14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2"/>
            <p:cNvSpPr/>
            <p:nvPr/>
          </p:nvSpPr>
          <p:spPr>
            <a:xfrm>
              <a:off x="562825" y="1140188"/>
              <a:ext cx="111925" cy="119100"/>
            </a:xfrm>
            <a:custGeom>
              <a:avLst/>
              <a:gdLst/>
              <a:ahLst/>
              <a:cxnLst/>
              <a:rect l="l" t="t" r="r" b="b"/>
              <a:pathLst>
                <a:path w="4477" h="4764" extrusionOk="0">
                  <a:moveTo>
                    <a:pt x="3157" y="1"/>
                  </a:moveTo>
                  <a:lnTo>
                    <a:pt x="2946" y="39"/>
                  </a:lnTo>
                  <a:lnTo>
                    <a:pt x="2736" y="96"/>
                  </a:lnTo>
                  <a:lnTo>
                    <a:pt x="2564" y="211"/>
                  </a:lnTo>
                  <a:lnTo>
                    <a:pt x="2391" y="345"/>
                  </a:lnTo>
                  <a:lnTo>
                    <a:pt x="1760" y="1053"/>
                  </a:lnTo>
                  <a:lnTo>
                    <a:pt x="1129" y="1779"/>
                  </a:lnTo>
                  <a:lnTo>
                    <a:pt x="555" y="2545"/>
                  </a:lnTo>
                  <a:lnTo>
                    <a:pt x="1" y="3329"/>
                  </a:lnTo>
                  <a:lnTo>
                    <a:pt x="479" y="3711"/>
                  </a:lnTo>
                  <a:lnTo>
                    <a:pt x="976" y="4075"/>
                  </a:lnTo>
                  <a:lnTo>
                    <a:pt x="1473" y="4419"/>
                  </a:lnTo>
                  <a:lnTo>
                    <a:pt x="2009" y="4763"/>
                  </a:lnTo>
                  <a:lnTo>
                    <a:pt x="2583" y="4056"/>
                  </a:lnTo>
                  <a:lnTo>
                    <a:pt x="3157" y="3367"/>
                  </a:lnTo>
                  <a:lnTo>
                    <a:pt x="3730" y="2640"/>
                  </a:lnTo>
                  <a:lnTo>
                    <a:pt x="4266" y="1913"/>
                  </a:lnTo>
                  <a:lnTo>
                    <a:pt x="4381" y="1741"/>
                  </a:lnTo>
                  <a:lnTo>
                    <a:pt x="4457" y="1550"/>
                  </a:lnTo>
                  <a:lnTo>
                    <a:pt x="4476" y="1340"/>
                  </a:lnTo>
                  <a:lnTo>
                    <a:pt x="4476" y="1148"/>
                  </a:lnTo>
                  <a:lnTo>
                    <a:pt x="4438" y="957"/>
                  </a:lnTo>
                  <a:lnTo>
                    <a:pt x="4361" y="766"/>
                  </a:lnTo>
                  <a:lnTo>
                    <a:pt x="4266" y="594"/>
                  </a:lnTo>
                  <a:lnTo>
                    <a:pt x="4113" y="441"/>
                  </a:lnTo>
                  <a:lnTo>
                    <a:pt x="3922" y="288"/>
                  </a:lnTo>
                  <a:lnTo>
                    <a:pt x="3749" y="154"/>
                  </a:lnTo>
                  <a:lnTo>
                    <a:pt x="3558" y="58"/>
                  </a:lnTo>
                  <a:lnTo>
                    <a:pt x="3348" y="20"/>
                  </a:lnTo>
                  <a:lnTo>
                    <a:pt x="3157"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2"/>
            <p:cNvSpPr/>
            <p:nvPr/>
          </p:nvSpPr>
          <p:spPr>
            <a:xfrm>
              <a:off x="562825" y="1140188"/>
              <a:ext cx="111925" cy="119100"/>
            </a:xfrm>
            <a:custGeom>
              <a:avLst/>
              <a:gdLst/>
              <a:ahLst/>
              <a:cxnLst/>
              <a:rect l="l" t="t" r="r" b="b"/>
              <a:pathLst>
                <a:path w="4477" h="4764" fill="none" extrusionOk="0">
                  <a:moveTo>
                    <a:pt x="3922" y="288"/>
                  </a:moveTo>
                  <a:lnTo>
                    <a:pt x="4113" y="441"/>
                  </a:lnTo>
                  <a:lnTo>
                    <a:pt x="4113" y="441"/>
                  </a:lnTo>
                  <a:lnTo>
                    <a:pt x="4266" y="594"/>
                  </a:lnTo>
                  <a:lnTo>
                    <a:pt x="4361" y="766"/>
                  </a:lnTo>
                  <a:lnTo>
                    <a:pt x="4438" y="957"/>
                  </a:lnTo>
                  <a:lnTo>
                    <a:pt x="4476" y="1148"/>
                  </a:lnTo>
                  <a:lnTo>
                    <a:pt x="4476" y="1340"/>
                  </a:lnTo>
                  <a:lnTo>
                    <a:pt x="4457" y="1550"/>
                  </a:lnTo>
                  <a:lnTo>
                    <a:pt x="4381" y="1741"/>
                  </a:lnTo>
                  <a:lnTo>
                    <a:pt x="4266" y="1913"/>
                  </a:lnTo>
                  <a:lnTo>
                    <a:pt x="4266" y="1913"/>
                  </a:lnTo>
                  <a:lnTo>
                    <a:pt x="3730" y="2640"/>
                  </a:lnTo>
                  <a:lnTo>
                    <a:pt x="3157" y="3367"/>
                  </a:lnTo>
                  <a:lnTo>
                    <a:pt x="2583" y="4056"/>
                  </a:lnTo>
                  <a:lnTo>
                    <a:pt x="2009" y="4763"/>
                  </a:lnTo>
                  <a:lnTo>
                    <a:pt x="2009" y="4763"/>
                  </a:lnTo>
                  <a:lnTo>
                    <a:pt x="1473" y="4419"/>
                  </a:lnTo>
                  <a:lnTo>
                    <a:pt x="976" y="4075"/>
                  </a:lnTo>
                  <a:lnTo>
                    <a:pt x="479" y="3711"/>
                  </a:lnTo>
                  <a:lnTo>
                    <a:pt x="1" y="3329"/>
                  </a:lnTo>
                  <a:lnTo>
                    <a:pt x="1" y="3329"/>
                  </a:lnTo>
                  <a:lnTo>
                    <a:pt x="555" y="2545"/>
                  </a:lnTo>
                  <a:lnTo>
                    <a:pt x="1129" y="1779"/>
                  </a:lnTo>
                  <a:lnTo>
                    <a:pt x="1760" y="1053"/>
                  </a:lnTo>
                  <a:lnTo>
                    <a:pt x="2391" y="345"/>
                  </a:lnTo>
                  <a:lnTo>
                    <a:pt x="2391" y="345"/>
                  </a:lnTo>
                  <a:lnTo>
                    <a:pt x="2564" y="211"/>
                  </a:lnTo>
                  <a:lnTo>
                    <a:pt x="2736" y="96"/>
                  </a:lnTo>
                  <a:lnTo>
                    <a:pt x="2946" y="39"/>
                  </a:lnTo>
                  <a:lnTo>
                    <a:pt x="3157" y="1"/>
                  </a:lnTo>
                  <a:lnTo>
                    <a:pt x="3348" y="20"/>
                  </a:lnTo>
                  <a:lnTo>
                    <a:pt x="3558" y="58"/>
                  </a:lnTo>
                  <a:lnTo>
                    <a:pt x="3749" y="154"/>
                  </a:lnTo>
                  <a:lnTo>
                    <a:pt x="3922" y="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2"/>
            <p:cNvSpPr/>
            <p:nvPr/>
          </p:nvSpPr>
          <p:spPr>
            <a:xfrm>
              <a:off x="581000" y="1161713"/>
              <a:ext cx="64100" cy="87050"/>
            </a:xfrm>
            <a:custGeom>
              <a:avLst/>
              <a:gdLst/>
              <a:ahLst/>
              <a:cxnLst/>
              <a:rect l="l" t="t" r="r" b="b"/>
              <a:pathLst>
                <a:path w="2564" h="3482" extrusionOk="0">
                  <a:moveTo>
                    <a:pt x="1186" y="0"/>
                  </a:moveTo>
                  <a:lnTo>
                    <a:pt x="574" y="727"/>
                  </a:lnTo>
                  <a:lnTo>
                    <a:pt x="0" y="1454"/>
                  </a:lnTo>
                  <a:lnTo>
                    <a:pt x="383" y="1990"/>
                  </a:lnTo>
                  <a:lnTo>
                    <a:pt x="785" y="2506"/>
                  </a:lnTo>
                  <a:lnTo>
                    <a:pt x="1186" y="3003"/>
                  </a:lnTo>
                  <a:lnTo>
                    <a:pt x="1626" y="3481"/>
                  </a:lnTo>
                  <a:lnTo>
                    <a:pt x="2563" y="2353"/>
                  </a:lnTo>
                  <a:lnTo>
                    <a:pt x="2219" y="1913"/>
                  </a:lnTo>
                  <a:lnTo>
                    <a:pt x="2047" y="1664"/>
                  </a:lnTo>
                  <a:lnTo>
                    <a:pt x="1875" y="1378"/>
                  </a:lnTo>
                  <a:lnTo>
                    <a:pt x="1684" y="1072"/>
                  </a:lnTo>
                  <a:lnTo>
                    <a:pt x="1511" y="746"/>
                  </a:lnTo>
                  <a:lnTo>
                    <a:pt x="1358" y="383"/>
                  </a:lnTo>
                  <a:lnTo>
                    <a:pt x="118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62"/>
            <p:cNvSpPr/>
            <p:nvPr/>
          </p:nvSpPr>
          <p:spPr>
            <a:xfrm>
              <a:off x="581000" y="1161713"/>
              <a:ext cx="64100" cy="87050"/>
            </a:xfrm>
            <a:custGeom>
              <a:avLst/>
              <a:gdLst/>
              <a:ahLst/>
              <a:cxnLst/>
              <a:rect l="l" t="t" r="r" b="b"/>
              <a:pathLst>
                <a:path w="2564" h="3482" fill="none" extrusionOk="0">
                  <a:moveTo>
                    <a:pt x="1186" y="0"/>
                  </a:moveTo>
                  <a:lnTo>
                    <a:pt x="1186" y="0"/>
                  </a:lnTo>
                  <a:lnTo>
                    <a:pt x="574" y="727"/>
                  </a:lnTo>
                  <a:lnTo>
                    <a:pt x="0" y="1454"/>
                  </a:lnTo>
                  <a:lnTo>
                    <a:pt x="0" y="1454"/>
                  </a:lnTo>
                  <a:lnTo>
                    <a:pt x="383" y="1990"/>
                  </a:lnTo>
                  <a:lnTo>
                    <a:pt x="785" y="2506"/>
                  </a:lnTo>
                  <a:lnTo>
                    <a:pt x="1186" y="3003"/>
                  </a:lnTo>
                  <a:lnTo>
                    <a:pt x="1626" y="3481"/>
                  </a:lnTo>
                  <a:lnTo>
                    <a:pt x="1626" y="3481"/>
                  </a:lnTo>
                  <a:lnTo>
                    <a:pt x="2563" y="2353"/>
                  </a:lnTo>
                  <a:lnTo>
                    <a:pt x="2563" y="2353"/>
                  </a:lnTo>
                  <a:lnTo>
                    <a:pt x="2219" y="1913"/>
                  </a:lnTo>
                  <a:lnTo>
                    <a:pt x="2047" y="1664"/>
                  </a:lnTo>
                  <a:lnTo>
                    <a:pt x="1875" y="1378"/>
                  </a:lnTo>
                  <a:lnTo>
                    <a:pt x="1684" y="1072"/>
                  </a:lnTo>
                  <a:lnTo>
                    <a:pt x="1511" y="746"/>
                  </a:lnTo>
                  <a:lnTo>
                    <a:pt x="1358" y="383"/>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62"/>
            <p:cNvSpPr/>
            <p:nvPr/>
          </p:nvSpPr>
          <p:spPr>
            <a:xfrm>
              <a:off x="600600" y="1033088"/>
              <a:ext cx="439450" cy="284525"/>
            </a:xfrm>
            <a:custGeom>
              <a:avLst/>
              <a:gdLst/>
              <a:ahLst/>
              <a:cxnLst/>
              <a:rect l="l" t="t" r="r" b="b"/>
              <a:pathLst>
                <a:path w="17578" h="11381" extrusionOk="0">
                  <a:moveTo>
                    <a:pt x="7881" y="0"/>
                  </a:moveTo>
                  <a:lnTo>
                    <a:pt x="7498" y="20"/>
                  </a:lnTo>
                  <a:lnTo>
                    <a:pt x="7116" y="39"/>
                  </a:lnTo>
                  <a:lnTo>
                    <a:pt x="6714" y="96"/>
                  </a:lnTo>
                  <a:lnTo>
                    <a:pt x="6312" y="153"/>
                  </a:lnTo>
                  <a:lnTo>
                    <a:pt x="5930" y="230"/>
                  </a:lnTo>
                  <a:lnTo>
                    <a:pt x="5547" y="345"/>
                  </a:lnTo>
                  <a:lnTo>
                    <a:pt x="5165" y="459"/>
                  </a:lnTo>
                  <a:lnTo>
                    <a:pt x="4801" y="632"/>
                  </a:lnTo>
                  <a:lnTo>
                    <a:pt x="4361" y="842"/>
                  </a:lnTo>
                  <a:lnTo>
                    <a:pt x="3902" y="1091"/>
                  </a:lnTo>
                  <a:lnTo>
                    <a:pt x="3463" y="1339"/>
                  </a:lnTo>
                  <a:lnTo>
                    <a:pt x="3023" y="1607"/>
                  </a:lnTo>
                  <a:lnTo>
                    <a:pt x="2200" y="2143"/>
                  </a:lnTo>
                  <a:lnTo>
                    <a:pt x="1454" y="2659"/>
                  </a:lnTo>
                  <a:lnTo>
                    <a:pt x="861" y="3099"/>
                  </a:lnTo>
                  <a:lnTo>
                    <a:pt x="402" y="3462"/>
                  </a:lnTo>
                  <a:lnTo>
                    <a:pt x="1" y="3768"/>
                  </a:lnTo>
                  <a:lnTo>
                    <a:pt x="135" y="4361"/>
                  </a:lnTo>
                  <a:lnTo>
                    <a:pt x="307" y="4897"/>
                  </a:lnTo>
                  <a:lnTo>
                    <a:pt x="498" y="5375"/>
                  </a:lnTo>
                  <a:lnTo>
                    <a:pt x="708" y="5834"/>
                  </a:lnTo>
                  <a:lnTo>
                    <a:pt x="919" y="6236"/>
                  </a:lnTo>
                  <a:lnTo>
                    <a:pt x="1129" y="6618"/>
                  </a:lnTo>
                  <a:lnTo>
                    <a:pt x="1340" y="6943"/>
                  </a:lnTo>
                  <a:lnTo>
                    <a:pt x="1569" y="7230"/>
                  </a:lnTo>
                  <a:lnTo>
                    <a:pt x="1760" y="7498"/>
                  </a:lnTo>
                  <a:lnTo>
                    <a:pt x="1952" y="7708"/>
                  </a:lnTo>
                  <a:lnTo>
                    <a:pt x="2277" y="8034"/>
                  </a:lnTo>
                  <a:lnTo>
                    <a:pt x="2506" y="8225"/>
                  </a:lnTo>
                  <a:lnTo>
                    <a:pt x="2583" y="8301"/>
                  </a:lnTo>
                  <a:lnTo>
                    <a:pt x="3730" y="7498"/>
                  </a:lnTo>
                  <a:lnTo>
                    <a:pt x="3558" y="8167"/>
                  </a:lnTo>
                  <a:lnTo>
                    <a:pt x="3424" y="8837"/>
                  </a:lnTo>
                  <a:lnTo>
                    <a:pt x="3157" y="10157"/>
                  </a:lnTo>
                  <a:lnTo>
                    <a:pt x="3118" y="10329"/>
                  </a:lnTo>
                  <a:lnTo>
                    <a:pt x="3730" y="10558"/>
                  </a:lnTo>
                  <a:lnTo>
                    <a:pt x="4361" y="10749"/>
                  </a:lnTo>
                  <a:lnTo>
                    <a:pt x="4993" y="10922"/>
                  </a:lnTo>
                  <a:lnTo>
                    <a:pt x="5643" y="11056"/>
                  </a:lnTo>
                  <a:lnTo>
                    <a:pt x="6312" y="11170"/>
                  </a:lnTo>
                  <a:lnTo>
                    <a:pt x="6963" y="11266"/>
                  </a:lnTo>
                  <a:lnTo>
                    <a:pt x="7651" y="11342"/>
                  </a:lnTo>
                  <a:lnTo>
                    <a:pt x="8340" y="11381"/>
                  </a:lnTo>
                  <a:lnTo>
                    <a:pt x="9009" y="11381"/>
                  </a:lnTo>
                  <a:lnTo>
                    <a:pt x="9698" y="11362"/>
                  </a:lnTo>
                  <a:lnTo>
                    <a:pt x="10367" y="11304"/>
                  </a:lnTo>
                  <a:lnTo>
                    <a:pt x="11017" y="11228"/>
                  </a:lnTo>
                  <a:lnTo>
                    <a:pt x="11668" y="11132"/>
                  </a:lnTo>
                  <a:lnTo>
                    <a:pt x="12318" y="10998"/>
                  </a:lnTo>
                  <a:lnTo>
                    <a:pt x="12949" y="10845"/>
                  </a:lnTo>
                  <a:lnTo>
                    <a:pt x="13580" y="10673"/>
                  </a:lnTo>
                  <a:lnTo>
                    <a:pt x="13561" y="10290"/>
                  </a:lnTo>
                  <a:lnTo>
                    <a:pt x="13504" y="9583"/>
                  </a:lnTo>
                  <a:lnTo>
                    <a:pt x="13427" y="8894"/>
                  </a:lnTo>
                  <a:lnTo>
                    <a:pt x="13351" y="8263"/>
                  </a:lnTo>
                  <a:lnTo>
                    <a:pt x="13274" y="7651"/>
                  </a:lnTo>
                  <a:lnTo>
                    <a:pt x="13657" y="7938"/>
                  </a:lnTo>
                  <a:lnTo>
                    <a:pt x="14001" y="8225"/>
                  </a:lnTo>
                  <a:lnTo>
                    <a:pt x="14326" y="8512"/>
                  </a:lnTo>
                  <a:lnTo>
                    <a:pt x="14690" y="8856"/>
                  </a:lnTo>
                  <a:lnTo>
                    <a:pt x="15034" y="8512"/>
                  </a:lnTo>
                  <a:lnTo>
                    <a:pt x="15359" y="8167"/>
                  </a:lnTo>
                  <a:lnTo>
                    <a:pt x="15646" y="7823"/>
                  </a:lnTo>
                  <a:lnTo>
                    <a:pt x="15933" y="7479"/>
                  </a:lnTo>
                  <a:lnTo>
                    <a:pt x="16201" y="7115"/>
                  </a:lnTo>
                  <a:lnTo>
                    <a:pt x="16449" y="6733"/>
                  </a:lnTo>
                  <a:lnTo>
                    <a:pt x="16698" y="6350"/>
                  </a:lnTo>
                  <a:lnTo>
                    <a:pt x="16947" y="5910"/>
                  </a:lnTo>
                  <a:lnTo>
                    <a:pt x="17081" y="5662"/>
                  </a:lnTo>
                  <a:lnTo>
                    <a:pt x="17214" y="5413"/>
                  </a:lnTo>
                  <a:lnTo>
                    <a:pt x="17310" y="5165"/>
                  </a:lnTo>
                  <a:lnTo>
                    <a:pt x="17387" y="4935"/>
                  </a:lnTo>
                  <a:lnTo>
                    <a:pt x="17463" y="4706"/>
                  </a:lnTo>
                  <a:lnTo>
                    <a:pt x="17501" y="4457"/>
                  </a:lnTo>
                  <a:lnTo>
                    <a:pt x="17540" y="4189"/>
                  </a:lnTo>
                  <a:lnTo>
                    <a:pt x="17578" y="3902"/>
                  </a:lnTo>
                  <a:lnTo>
                    <a:pt x="16928" y="3539"/>
                  </a:lnTo>
                  <a:lnTo>
                    <a:pt x="16143" y="3061"/>
                  </a:lnTo>
                  <a:lnTo>
                    <a:pt x="15264" y="2506"/>
                  </a:lnTo>
                  <a:lnTo>
                    <a:pt x="14326" y="1932"/>
                  </a:lnTo>
                  <a:lnTo>
                    <a:pt x="13351" y="1377"/>
                  </a:lnTo>
                  <a:lnTo>
                    <a:pt x="12873" y="1129"/>
                  </a:lnTo>
                  <a:lnTo>
                    <a:pt x="12395" y="880"/>
                  </a:lnTo>
                  <a:lnTo>
                    <a:pt x="11936" y="670"/>
                  </a:lnTo>
                  <a:lnTo>
                    <a:pt x="11477" y="479"/>
                  </a:lnTo>
                  <a:lnTo>
                    <a:pt x="11056" y="326"/>
                  </a:lnTo>
                  <a:lnTo>
                    <a:pt x="10673" y="230"/>
                  </a:lnTo>
                  <a:lnTo>
                    <a:pt x="10578" y="211"/>
                  </a:lnTo>
                  <a:lnTo>
                    <a:pt x="10425" y="173"/>
                  </a:lnTo>
                  <a:lnTo>
                    <a:pt x="10329" y="173"/>
                  </a:lnTo>
                  <a:lnTo>
                    <a:pt x="10291" y="153"/>
                  </a:lnTo>
                  <a:lnTo>
                    <a:pt x="9851" y="96"/>
                  </a:lnTo>
                  <a:lnTo>
                    <a:pt x="9277" y="39"/>
                  </a:lnTo>
                  <a:lnTo>
                    <a:pt x="8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2"/>
            <p:cNvSpPr/>
            <p:nvPr/>
          </p:nvSpPr>
          <p:spPr>
            <a:xfrm>
              <a:off x="600600" y="1033088"/>
              <a:ext cx="439450" cy="284525"/>
            </a:xfrm>
            <a:custGeom>
              <a:avLst/>
              <a:gdLst/>
              <a:ahLst/>
              <a:cxnLst/>
              <a:rect l="l" t="t" r="r" b="b"/>
              <a:pathLst>
                <a:path w="17578" h="11381" fill="none" extrusionOk="0">
                  <a:moveTo>
                    <a:pt x="3730" y="7498"/>
                  </a:moveTo>
                  <a:lnTo>
                    <a:pt x="2583" y="8301"/>
                  </a:lnTo>
                  <a:lnTo>
                    <a:pt x="2583" y="8301"/>
                  </a:lnTo>
                  <a:lnTo>
                    <a:pt x="2506" y="8225"/>
                  </a:lnTo>
                  <a:lnTo>
                    <a:pt x="2277" y="8034"/>
                  </a:lnTo>
                  <a:lnTo>
                    <a:pt x="1952" y="7708"/>
                  </a:lnTo>
                  <a:lnTo>
                    <a:pt x="1760" y="7498"/>
                  </a:lnTo>
                  <a:lnTo>
                    <a:pt x="1569" y="7230"/>
                  </a:lnTo>
                  <a:lnTo>
                    <a:pt x="1340" y="6943"/>
                  </a:lnTo>
                  <a:lnTo>
                    <a:pt x="1129" y="6618"/>
                  </a:lnTo>
                  <a:lnTo>
                    <a:pt x="919" y="6236"/>
                  </a:lnTo>
                  <a:lnTo>
                    <a:pt x="708" y="5834"/>
                  </a:lnTo>
                  <a:lnTo>
                    <a:pt x="498" y="5375"/>
                  </a:lnTo>
                  <a:lnTo>
                    <a:pt x="307" y="4897"/>
                  </a:lnTo>
                  <a:lnTo>
                    <a:pt x="135" y="4361"/>
                  </a:lnTo>
                  <a:lnTo>
                    <a:pt x="1" y="3768"/>
                  </a:lnTo>
                  <a:lnTo>
                    <a:pt x="1" y="3768"/>
                  </a:lnTo>
                  <a:lnTo>
                    <a:pt x="402" y="3462"/>
                  </a:lnTo>
                  <a:lnTo>
                    <a:pt x="861" y="3099"/>
                  </a:lnTo>
                  <a:lnTo>
                    <a:pt x="1454" y="2659"/>
                  </a:lnTo>
                  <a:lnTo>
                    <a:pt x="1454" y="2659"/>
                  </a:lnTo>
                  <a:lnTo>
                    <a:pt x="2200" y="2143"/>
                  </a:lnTo>
                  <a:lnTo>
                    <a:pt x="3023" y="1607"/>
                  </a:lnTo>
                  <a:lnTo>
                    <a:pt x="3463" y="1339"/>
                  </a:lnTo>
                  <a:lnTo>
                    <a:pt x="3902" y="1091"/>
                  </a:lnTo>
                  <a:lnTo>
                    <a:pt x="4361" y="842"/>
                  </a:lnTo>
                  <a:lnTo>
                    <a:pt x="4801" y="632"/>
                  </a:lnTo>
                  <a:lnTo>
                    <a:pt x="4801" y="632"/>
                  </a:lnTo>
                  <a:lnTo>
                    <a:pt x="4801" y="632"/>
                  </a:lnTo>
                  <a:lnTo>
                    <a:pt x="5165" y="459"/>
                  </a:lnTo>
                  <a:lnTo>
                    <a:pt x="5547" y="345"/>
                  </a:lnTo>
                  <a:lnTo>
                    <a:pt x="5930" y="230"/>
                  </a:lnTo>
                  <a:lnTo>
                    <a:pt x="6312" y="153"/>
                  </a:lnTo>
                  <a:lnTo>
                    <a:pt x="6714" y="96"/>
                  </a:lnTo>
                  <a:lnTo>
                    <a:pt x="7116" y="39"/>
                  </a:lnTo>
                  <a:lnTo>
                    <a:pt x="7498" y="20"/>
                  </a:lnTo>
                  <a:lnTo>
                    <a:pt x="7881" y="0"/>
                  </a:lnTo>
                  <a:lnTo>
                    <a:pt x="8627" y="0"/>
                  </a:lnTo>
                  <a:lnTo>
                    <a:pt x="9277" y="39"/>
                  </a:lnTo>
                  <a:lnTo>
                    <a:pt x="9851" y="96"/>
                  </a:lnTo>
                  <a:lnTo>
                    <a:pt x="10291" y="153"/>
                  </a:lnTo>
                  <a:lnTo>
                    <a:pt x="10291" y="153"/>
                  </a:lnTo>
                  <a:lnTo>
                    <a:pt x="10329" y="173"/>
                  </a:lnTo>
                  <a:lnTo>
                    <a:pt x="10348" y="173"/>
                  </a:lnTo>
                  <a:lnTo>
                    <a:pt x="10348" y="173"/>
                  </a:lnTo>
                  <a:lnTo>
                    <a:pt x="10425" y="173"/>
                  </a:lnTo>
                  <a:lnTo>
                    <a:pt x="10425" y="173"/>
                  </a:lnTo>
                  <a:lnTo>
                    <a:pt x="10425" y="173"/>
                  </a:lnTo>
                  <a:lnTo>
                    <a:pt x="10578" y="211"/>
                  </a:lnTo>
                  <a:lnTo>
                    <a:pt x="10578" y="211"/>
                  </a:lnTo>
                  <a:lnTo>
                    <a:pt x="10673" y="230"/>
                  </a:lnTo>
                  <a:lnTo>
                    <a:pt x="10673" y="230"/>
                  </a:lnTo>
                  <a:lnTo>
                    <a:pt x="10673" y="230"/>
                  </a:lnTo>
                  <a:lnTo>
                    <a:pt x="10673" y="230"/>
                  </a:lnTo>
                  <a:lnTo>
                    <a:pt x="11056" y="326"/>
                  </a:lnTo>
                  <a:lnTo>
                    <a:pt x="11477" y="479"/>
                  </a:lnTo>
                  <a:lnTo>
                    <a:pt x="11936" y="670"/>
                  </a:lnTo>
                  <a:lnTo>
                    <a:pt x="12395" y="880"/>
                  </a:lnTo>
                  <a:lnTo>
                    <a:pt x="12873" y="1129"/>
                  </a:lnTo>
                  <a:lnTo>
                    <a:pt x="13351" y="1377"/>
                  </a:lnTo>
                  <a:lnTo>
                    <a:pt x="14326" y="1932"/>
                  </a:lnTo>
                  <a:lnTo>
                    <a:pt x="15264" y="2506"/>
                  </a:lnTo>
                  <a:lnTo>
                    <a:pt x="16143" y="3061"/>
                  </a:lnTo>
                  <a:lnTo>
                    <a:pt x="16928" y="3539"/>
                  </a:lnTo>
                  <a:lnTo>
                    <a:pt x="17578" y="3902"/>
                  </a:lnTo>
                  <a:lnTo>
                    <a:pt x="17578" y="3902"/>
                  </a:lnTo>
                  <a:lnTo>
                    <a:pt x="17540" y="4189"/>
                  </a:lnTo>
                  <a:lnTo>
                    <a:pt x="17501" y="4457"/>
                  </a:lnTo>
                  <a:lnTo>
                    <a:pt x="17463" y="4706"/>
                  </a:lnTo>
                  <a:lnTo>
                    <a:pt x="17387" y="4935"/>
                  </a:lnTo>
                  <a:lnTo>
                    <a:pt x="17310" y="5165"/>
                  </a:lnTo>
                  <a:lnTo>
                    <a:pt x="17214" y="5413"/>
                  </a:lnTo>
                  <a:lnTo>
                    <a:pt x="17081" y="5662"/>
                  </a:lnTo>
                  <a:lnTo>
                    <a:pt x="16947" y="5910"/>
                  </a:lnTo>
                  <a:lnTo>
                    <a:pt x="16947" y="5910"/>
                  </a:lnTo>
                  <a:lnTo>
                    <a:pt x="16698" y="6350"/>
                  </a:lnTo>
                  <a:lnTo>
                    <a:pt x="16449" y="6733"/>
                  </a:lnTo>
                  <a:lnTo>
                    <a:pt x="16201" y="7115"/>
                  </a:lnTo>
                  <a:lnTo>
                    <a:pt x="15933" y="7479"/>
                  </a:lnTo>
                  <a:lnTo>
                    <a:pt x="15646" y="7823"/>
                  </a:lnTo>
                  <a:lnTo>
                    <a:pt x="15359" y="8167"/>
                  </a:lnTo>
                  <a:lnTo>
                    <a:pt x="15034" y="8512"/>
                  </a:lnTo>
                  <a:lnTo>
                    <a:pt x="14690" y="8856"/>
                  </a:lnTo>
                  <a:lnTo>
                    <a:pt x="14690" y="8856"/>
                  </a:lnTo>
                  <a:lnTo>
                    <a:pt x="14326" y="8512"/>
                  </a:lnTo>
                  <a:lnTo>
                    <a:pt x="14001" y="8225"/>
                  </a:lnTo>
                  <a:lnTo>
                    <a:pt x="13657" y="7938"/>
                  </a:lnTo>
                  <a:lnTo>
                    <a:pt x="13274" y="7651"/>
                  </a:lnTo>
                  <a:lnTo>
                    <a:pt x="13274" y="7651"/>
                  </a:lnTo>
                  <a:lnTo>
                    <a:pt x="13351" y="8263"/>
                  </a:lnTo>
                  <a:lnTo>
                    <a:pt x="13427" y="8894"/>
                  </a:lnTo>
                  <a:lnTo>
                    <a:pt x="13504" y="9583"/>
                  </a:lnTo>
                  <a:lnTo>
                    <a:pt x="13561" y="10290"/>
                  </a:lnTo>
                  <a:lnTo>
                    <a:pt x="13561" y="10290"/>
                  </a:lnTo>
                  <a:lnTo>
                    <a:pt x="13580" y="10673"/>
                  </a:lnTo>
                  <a:lnTo>
                    <a:pt x="13580" y="10673"/>
                  </a:lnTo>
                  <a:lnTo>
                    <a:pt x="12949" y="10845"/>
                  </a:lnTo>
                  <a:lnTo>
                    <a:pt x="12318" y="10998"/>
                  </a:lnTo>
                  <a:lnTo>
                    <a:pt x="11668" y="11132"/>
                  </a:lnTo>
                  <a:lnTo>
                    <a:pt x="11017" y="11228"/>
                  </a:lnTo>
                  <a:lnTo>
                    <a:pt x="10367" y="11304"/>
                  </a:lnTo>
                  <a:lnTo>
                    <a:pt x="9698" y="11362"/>
                  </a:lnTo>
                  <a:lnTo>
                    <a:pt x="9009" y="11381"/>
                  </a:lnTo>
                  <a:lnTo>
                    <a:pt x="8340" y="11381"/>
                  </a:lnTo>
                  <a:lnTo>
                    <a:pt x="8340" y="11381"/>
                  </a:lnTo>
                  <a:lnTo>
                    <a:pt x="7651" y="11342"/>
                  </a:lnTo>
                  <a:lnTo>
                    <a:pt x="6963" y="11266"/>
                  </a:lnTo>
                  <a:lnTo>
                    <a:pt x="6312" y="11170"/>
                  </a:lnTo>
                  <a:lnTo>
                    <a:pt x="5643" y="11056"/>
                  </a:lnTo>
                  <a:lnTo>
                    <a:pt x="4993" y="10922"/>
                  </a:lnTo>
                  <a:lnTo>
                    <a:pt x="4361" y="10749"/>
                  </a:lnTo>
                  <a:lnTo>
                    <a:pt x="3730" y="10558"/>
                  </a:lnTo>
                  <a:lnTo>
                    <a:pt x="3118" y="10329"/>
                  </a:lnTo>
                  <a:lnTo>
                    <a:pt x="3118" y="10329"/>
                  </a:lnTo>
                  <a:lnTo>
                    <a:pt x="3157" y="10157"/>
                  </a:lnTo>
                  <a:lnTo>
                    <a:pt x="3157" y="10157"/>
                  </a:lnTo>
                  <a:lnTo>
                    <a:pt x="3424" y="8837"/>
                  </a:lnTo>
                  <a:lnTo>
                    <a:pt x="3558" y="8167"/>
                  </a:lnTo>
                  <a:lnTo>
                    <a:pt x="3730"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2"/>
            <p:cNvSpPr/>
            <p:nvPr/>
          </p:nvSpPr>
          <p:spPr>
            <a:xfrm>
              <a:off x="780400" y="1000563"/>
              <a:ext cx="80350" cy="82275"/>
            </a:xfrm>
            <a:custGeom>
              <a:avLst/>
              <a:gdLst/>
              <a:ahLst/>
              <a:cxnLst/>
              <a:rect l="l" t="t" r="r" b="b"/>
              <a:pathLst>
                <a:path w="3214" h="3291" extrusionOk="0">
                  <a:moveTo>
                    <a:pt x="364" y="1"/>
                  </a:moveTo>
                  <a:lnTo>
                    <a:pt x="191" y="785"/>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836" y="3291"/>
                  </a:lnTo>
                  <a:lnTo>
                    <a:pt x="2200" y="3291"/>
                  </a:lnTo>
                  <a:lnTo>
                    <a:pt x="2372" y="3252"/>
                  </a:lnTo>
                  <a:lnTo>
                    <a:pt x="2544" y="3214"/>
                  </a:lnTo>
                  <a:lnTo>
                    <a:pt x="2697" y="3157"/>
                  </a:lnTo>
                  <a:lnTo>
                    <a:pt x="2850" y="3099"/>
                  </a:lnTo>
                  <a:lnTo>
                    <a:pt x="2946" y="3004"/>
                  </a:lnTo>
                  <a:lnTo>
                    <a:pt x="3022" y="2908"/>
                  </a:lnTo>
                  <a:lnTo>
                    <a:pt x="3060" y="2812"/>
                  </a:lnTo>
                  <a:lnTo>
                    <a:pt x="3080" y="2698"/>
                  </a:lnTo>
                  <a:lnTo>
                    <a:pt x="3080" y="2583"/>
                  </a:lnTo>
                  <a:lnTo>
                    <a:pt x="3080" y="2449"/>
                  </a:lnTo>
                  <a:lnTo>
                    <a:pt x="3060" y="2162"/>
                  </a:lnTo>
                  <a:lnTo>
                    <a:pt x="3060" y="1722"/>
                  </a:lnTo>
                  <a:lnTo>
                    <a:pt x="3080" y="1263"/>
                  </a:lnTo>
                  <a:lnTo>
                    <a:pt x="3137" y="804"/>
                  </a:lnTo>
                  <a:lnTo>
                    <a:pt x="3213" y="345"/>
                  </a:lnTo>
                  <a:lnTo>
                    <a:pt x="2735" y="422"/>
                  </a:lnTo>
                  <a:lnTo>
                    <a:pt x="2257" y="460"/>
                  </a:lnTo>
                  <a:lnTo>
                    <a:pt x="1970" y="441"/>
                  </a:lnTo>
                  <a:lnTo>
                    <a:pt x="1664" y="422"/>
                  </a:lnTo>
                  <a:lnTo>
                    <a:pt x="1377" y="383"/>
                  </a:lnTo>
                  <a:lnTo>
                    <a:pt x="1090" y="307"/>
                  </a:lnTo>
                  <a:lnTo>
                    <a:pt x="899" y="249"/>
                  </a:lnTo>
                  <a:lnTo>
                    <a:pt x="708" y="173"/>
                  </a:lnTo>
                  <a:lnTo>
                    <a:pt x="536" y="96"/>
                  </a:lnTo>
                  <a:lnTo>
                    <a:pt x="364"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2"/>
            <p:cNvSpPr/>
            <p:nvPr/>
          </p:nvSpPr>
          <p:spPr>
            <a:xfrm>
              <a:off x="780400" y="1000563"/>
              <a:ext cx="80350" cy="82275"/>
            </a:xfrm>
            <a:custGeom>
              <a:avLst/>
              <a:gdLst/>
              <a:ahLst/>
              <a:cxnLst/>
              <a:rect l="l" t="t" r="r" b="b"/>
              <a:pathLst>
                <a:path w="3214" h="3291" fill="none" extrusionOk="0">
                  <a:moveTo>
                    <a:pt x="2257" y="460"/>
                  </a:moveTo>
                  <a:lnTo>
                    <a:pt x="2257" y="460"/>
                  </a:lnTo>
                  <a:lnTo>
                    <a:pt x="2735" y="422"/>
                  </a:lnTo>
                  <a:lnTo>
                    <a:pt x="3213" y="345"/>
                  </a:lnTo>
                  <a:lnTo>
                    <a:pt x="3213" y="345"/>
                  </a:lnTo>
                  <a:lnTo>
                    <a:pt x="3137" y="804"/>
                  </a:lnTo>
                  <a:lnTo>
                    <a:pt x="3080" y="1263"/>
                  </a:lnTo>
                  <a:lnTo>
                    <a:pt x="3060" y="1722"/>
                  </a:lnTo>
                  <a:lnTo>
                    <a:pt x="3060" y="2162"/>
                  </a:lnTo>
                  <a:lnTo>
                    <a:pt x="3060" y="2162"/>
                  </a:lnTo>
                  <a:lnTo>
                    <a:pt x="3080" y="2449"/>
                  </a:lnTo>
                  <a:lnTo>
                    <a:pt x="3080" y="2583"/>
                  </a:lnTo>
                  <a:lnTo>
                    <a:pt x="3080" y="2698"/>
                  </a:lnTo>
                  <a:lnTo>
                    <a:pt x="3060" y="2812"/>
                  </a:lnTo>
                  <a:lnTo>
                    <a:pt x="3022" y="2908"/>
                  </a:lnTo>
                  <a:lnTo>
                    <a:pt x="2946" y="3004"/>
                  </a:lnTo>
                  <a:lnTo>
                    <a:pt x="2850" y="3099"/>
                  </a:lnTo>
                  <a:lnTo>
                    <a:pt x="2850" y="3099"/>
                  </a:lnTo>
                  <a:lnTo>
                    <a:pt x="2697" y="3157"/>
                  </a:lnTo>
                  <a:lnTo>
                    <a:pt x="2544" y="3214"/>
                  </a:lnTo>
                  <a:lnTo>
                    <a:pt x="2372" y="3252"/>
                  </a:lnTo>
                  <a:lnTo>
                    <a:pt x="2200" y="3291"/>
                  </a:lnTo>
                  <a:lnTo>
                    <a:pt x="2008" y="3291"/>
                  </a:lnTo>
                  <a:lnTo>
                    <a:pt x="1836" y="3291"/>
                  </a:lnTo>
                  <a:lnTo>
                    <a:pt x="1511" y="3271"/>
                  </a:lnTo>
                  <a:lnTo>
                    <a:pt x="1511" y="3271"/>
                  </a:lnTo>
                  <a:lnTo>
                    <a:pt x="1339" y="3233"/>
                  </a:lnTo>
                  <a:lnTo>
                    <a:pt x="1186" y="3195"/>
                  </a:lnTo>
                  <a:lnTo>
                    <a:pt x="1033" y="3138"/>
                  </a:lnTo>
                  <a:lnTo>
                    <a:pt x="880" y="3080"/>
                  </a:lnTo>
                  <a:lnTo>
                    <a:pt x="574" y="2908"/>
                  </a:lnTo>
                  <a:lnTo>
                    <a:pt x="306" y="2717"/>
                  </a:lnTo>
                  <a:lnTo>
                    <a:pt x="306" y="2717"/>
                  </a:lnTo>
                  <a:lnTo>
                    <a:pt x="191" y="2583"/>
                  </a:lnTo>
                  <a:lnTo>
                    <a:pt x="96" y="2449"/>
                  </a:lnTo>
                  <a:lnTo>
                    <a:pt x="38" y="2334"/>
                  </a:lnTo>
                  <a:lnTo>
                    <a:pt x="0" y="2200"/>
                  </a:lnTo>
                  <a:lnTo>
                    <a:pt x="0" y="2066"/>
                  </a:lnTo>
                  <a:lnTo>
                    <a:pt x="0" y="1933"/>
                  </a:lnTo>
                  <a:lnTo>
                    <a:pt x="58" y="1588"/>
                  </a:lnTo>
                  <a:lnTo>
                    <a:pt x="58" y="1588"/>
                  </a:lnTo>
                  <a:lnTo>
                    <a:pt x="191" y="785"/>
                  </a:lnTo>
                  <a:lnTo>
                    <a:pt x="364" y="1"/>
                  </a:lnTo>
                  <a:lnTo>
                    <a:pt x="364" y="1"/>
                  </a:lnTo>
                  <a:lnTo>
                    <a:pt x="536" y="96"/>
                  </a:lnTo>
                  <a:lnTo>
                    <a:pt x="708" y="173"/>
                  </a:lnTo>
                  <a:lnTo>
                    <a:pt x="899" y="249"/>
                  </a:lnTo>
                  <a:lnTo>
                    <a:pt x="1090" y="307"/>
                  </a:lnTo>
                  <a:lnTo>
                    <a:pt x="1090" y="307"/>
                  </a:lnTo>
                  <a:lnTo>
                    <a:pt x="1377" y="383"/>
                  </a:lnTo>
                  <a:lnTo>
                    <a:pt x="1664" y="422"/>
                  </a:lnTo>
                  <a:lnTo>
                    <a:pt x="1970" y="441"/>
                  </a:lnTo>
                  <a:lnTo>
                    <a:pt x="2257"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2"/>
            <p:cNvSpPr/>
            <p:nvPr/>
          </p:nvSpPr>
          <p:spPr>
            <a:xfrm>
              <a:off x="928150" y="816963"/>
              <a:ext cx="36825" cy="75100"/>
            </a:xfrm>
            <a:custGeom>
              <a:avLst/>
              <a:gdLst/>
              <a:ahLst/>
              <a:cxnLst/>
              <a:rect l="l" t="t" r="r" b="b"/>
              <a:pathLst>
                <a:path w="1473" h="3004" extrusionOk="0">
                  <a:moveTo>
                    <a:pt x="593" y="0"/>
                  </a:moveTo>
                  <a:lnTo>
                    <a:pt x="364" y="58"/>
                  </a:lnTo>
                  <a:lnTo>
                    <a:pt x="134" y="153"/>
                  </a:lnTo>
                  <a:lnTo>
                    <a:pt x="0" y="230"/>
                  </a:lnTo>
                  <a:lnTo>
                    <a:pt x="0" y="823"/>
                  </a:lnTo>
                  <a:lnTo>
                    <a:pt x="19" y="1416"/>
                  </a:lnTo>
                  <a:lnTo>
                    <a:pt x="39" y="1760"/>
                  </a:lnTo>
                  <a:lnTo>
                    <a:pt x="96" y="2104"/>
                  </a:lnTo>
                  <a:lnTo>
                    <a:pt x="153" y="2448"/>
                  </a:lnTo>
                  <a:lnTo>
                    <a:pt x="249" y="2774"/>
                  </a:lnTo>
                  <a:lnTo>
                    <a:pt x="345" y="3003"/>
                  </a:lnTo>
                  <a:lnTo>
                    <a:pt x="478" y="2984"/>
                  </a:lnTo>
                  <a:lnTo>
                    <a:pt x="612" y="2946"/>
                  </a:lnTo>
                  <a:lnTo>
                    <a:pt x="746" y="2907"/>
                  </a:lnTo>
                  <a:lnTo>
                    <a:pt x="861" y="2831"/>
                  </a:lnTo>
                  <a:lnTo>
                    <a:pt x="976" y="2754"/>
                  </a:lnTo>
                  <a:lnTo>
                    <a:pt x="1071" y="2659"/>
                  </a:lnTo>
                  <a:lnTo>
                    <a:pt x="1148" y="2563"/>
                  </a:lnTo>
                  <a:lnTo>
                    <a:pt x="1224" y="2429"/>
                  </a:lnTo>
                  <a:lnTo>
                    <a:pt x="1320" y="2219"/>
                  </a:lnTo>
                  <a:lnTo>
                    <a:pt x="1397" y="1989"/>
                  </a:lnTo>
                  <a:lnTo>
                    <a:pt x="1435" y="1760"/>
                  </a:lnTo>
                  <a:lnTo>
                    <a:pt x="1473" y="1530"/>
                  </a:lnTo>
                  <a:lnTo>
                    <a:pt x="1473" y="1282"/>
                  </a:lnTo>
                  <a:lnTo>
                    <a:pt x="1473" y="1052"/>
                  </a:lnTo>
                  <a:lnTo>
                    <a:pt x="1435" y="823"/>
                  </a:lnTo>
                  <a:lnTo>
                    <a:pt x="1397" y="574"/>
                  </a:lnTo>
                  <a:lnTo>
                    <a:pt x="1358" y="402"/>
                  </a:lnTo>
                  <a:lnTo>
                    <a:pt x="1301" y="268"/>
                  </a:lnTo>
                  <a:lnTo>
                    <a:pt x="1263" y="191"/>
                  </a:lnTo>
                  <a:lnTo>
                    <a:pt x="1224" y="153"/>
                  </a:lnTo>
                  <a:lnTo>
                    <a:pt x="1148" y="96"/>
                  </a:lnTo>
                  <a:lnTo>
                    <a:pt x="1071" y="58"/>
                  </a:lnTo>
                  <a:lnTo>
                    <a:pt x="957" y="19"/>
                  </a:lnTo>
                  <a:lnTo>
                    <a:pt x="842"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2"/>
            <p:cNvSpPr/>
            <p:nvPr/>
          </p:nvSpPr>
          <p:spPr>
            <a:xfrm>
              <a:off x="928150" y="816963"/>
              <a:ext cx="36825" cy="75100"/>
            </a:xfrm>
            <a:custGeom>
              <a:avLst/>
              <a:gdLst/>
              <a:ahLst/>
              <a:cxnLst/>
              <a:rect l="l" t="t" r="r" b="b"/>
              <a:pathLst>
                <a:path w="1473" h="3004" fill="none" extrusionOk="0">
                  <a:moveTo>
                    <a:pt x="19" y="1416"/>
                  </a:moveTo>
                  <a:lnTo>
                    <a:pt x="19" y="1416"/>
                  </a:lnTo>
                  <a:lnTo>
                    <a:pt x="0" y="823"/>
                  </a:lnTo>
                  <a:lnTo>
                    <a:pt x="0" y="230"/>
                  </a:lnTo>
                  <a:lnTo>
                    <a:pt x="0" y="230"/>
                  </a:lnTo>
                  <a:lnTo>
                    <a:pt x="134" y="153"/>
                  </a:lnTo>
                  <a:lnTo>
                    <a:pt x="134" y="153"/>
                  </a:lnTo>
                  <a:lnTo>
                    <a:pt x="364" y="58"/>
                  </a:lnTo>
                  <a:lnTo>
                    <a:pt x="593" y="0"/>
                  </a:lnTo>
                  <a:lnTo>
                    <a:pt x="708" y="0"/>
                  </a:lnTo>
                  <a:lnTo>
                    <a:pt x="842" y="0"/>
                  </a:lnTo>
                  <a:lnTo>
                    <a:pt x="957" y="19"/>
                  </a:lnTo>
                  <a:lnTo>
                    <a:pt x="1071" y="58"/>
                  </a:lnTo>
                  <a:lnTo>
                    <a:pt x="1071" y="58"/>
                  </a:lnTo>
                  <a:lnTo>
                    <a:pt x="1148" y="96"/>
                  </a:lnTo>
                  <a:lnTo>
                    <a:pt x="1224" y="153"/>
                  </a:lnTo>
                  <a:lnTo>
                    <a:pt x="1263" y="191"/>
                  </a:lnTo>
                  <a:lnTo>
                    <a:pt x="1301" y="268"/>
                  </a:lnTo>
                  <a:lnTo>
                    <a:pt x="1358" y="402"/>
                  </a:lnTo>
                  <a:lnTo>
                    <a:pt x="1397" y="574"/>
                  </a:lnTo>
                  <a:lnTo>
                    <a:pt x="1397" y="574"/>
                  </a:lnTo>
                  <a:lnTo>
                    <a:pt x="1435" y="823"/>
                  </a:lnTo>
                  <a:lnTo>
                    <a:pt x="1473" y="1052"/>
                  </a:lnTo>
                  <a:lnTo>
                    <a:pt x="1473" y="1282"/>
                  </a:lnTo>
                  <a:lnTo>
                    <a:pt x="1473" y="1530"/>
                  </a:lnTo>
                  <a:lnTo>
                    <a:pt x="1435" y="1760"/>
                  </a:lnTo>
                  <a:lnTo>
                    <a:pt x="1397" y="1989"/>
                  </a:lnTo>
                  <a:lnTo>
                    <a:pt x="1320" y="2219"/>
                  </a:lnTo>
                  <a:lnTo>
                    <a:pt x="1224" y="2429"/>
                  </a:lnTo>
                  <a:lnTo>
                    <a:pt x="1224" y="2429"/>
                  </a:lnTo>
                  <a:lnTo>
                    <a:pt x="1148" y="2563"/>
                  </a:lnTo>
                  <a:lnTo>
                    <a:pt x="1071" y="2659"/>
                  </a:lnTo>
                  <a:lnTo>
                    <a:pt x="976" y="2754"/>
                  </a:lnTo>
                  <a:lnTo>
                    <a:pt x="861" y="2831"/>
                  </a:lnTo>
                  <a:lnTo>
                    <a:pt x="746" y="2907"/>
                  </a:lnTo>
                  <a:lnTo>
                    <a:pt x="612" y="2946"/>
                  </a:lnTo>
                  <a:lnTo>
                    <a:pt x="478" y="2984"/>
                  </a:lnTo>
                  <a:lnTo>
                    <a:pt x="345" y="3003"/>
                  </a:lnTo>
                  <a:lnTo>
                    <a:pt x="345" y="3003"/>
                  </a:lnTo>
                  <a:lnTo>
                    <a:pt x="249" y="2774"/>
                  </a:lnTo>
                  <a:lnTo>
                    <a:pt x="249" y="2774"/>
                  </a:lnTo>
                  <a:lnTo>
                    <a:pt x="153" y="2448"/>
                  </a:lnTo>
                  <a:lnTo>
                    <a:pt x="96" y="2104"/>
                  </a:lnTo>
                  <a:lnTo>
                    <a:pt x="39" y="1760"/>
                  </a:lnTo>
                  <a:lnTo>
                    <a:pt x="19" y="14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62"/>
            <p:cNvSpPr/>
            <p:nvPr/>
          </p:nvSpPr>
          <p:spPr>
            <a:xfrm>
              <a:off x="928625" y="823638"/>
              <a:ext cx="36350" cy="68425"/>
            </a:xfrm>
            <a:custGeom>
              <a:avLst/>
              <a:gdLst/>
              <a:ahLst/>
              <a:cxnLst/>
              <a:rect l="l" t="t" r="r" b="b"/>
              <a:pathLst>
                <a:path w="1454" h="2737" extrusionOk="0">
                  <a:moveTo>
                    <a:pt x="918" y="1282"/>
                  </a:moveTo>
                  <a:lnTo>
                    <a:pt x="938" y="1302"/>
                  </a:lnTo>
                  <a:lnTo>
                    <a:pt x="957" y="1321"/>
                  </a:lnTo>
                  <a:lnTo>
                    <a:pt x="938" y="1340"/>
                  </a:lnTo>
                  <a:lnTo>
                    <a:pt x="804" y="1435"/>
                  </a:lnTo>
                  <a:lnTo>
                    <a:pt x="670" y="1531"/>
                  </a:lnTo>
                  <a:lnTo>
                    <a:pt x="574" y="1646"/>
                  </a:lnTo>
                  <a:lnTo>
                    <a:pt x="479" y="1780"/>
                  </a:lnTo>
                  <a:lnTo>
                    <a:pt x="459" y="1799"/>
                  </a:lnTo>
                  <a:lnTo>
                    <a:pt x="421" y="1780"/>
                  </a:lnTo>
                  <a:lnTo>
                    <a:pt x="421" y="1741"/>
                  </a:lnTo>
                  <a:lnTo>
                    <a:pt x="517" y="1608"/>
                  </a:lnTo>
                  <a:lnTo>
                    <a:pt x="632" y="1493"/>
                  </a:lnTo>
                  <a:lnTo>
                    <a:pt x="765" y="1378"/>
                  </a:lnTo>
                  <a:lnTo>
                    <a:pt x="918" y="1302"/>
                  </a:lnTo>
                  <a:lnTo>
                    <a:pt x="918" y="1282"/>
                  </a:lnTo>
                  <a:close/>
                  <a:moveTo>
                    <a:pt x="1301" y="1"/>
                  </a:moveTo>
                  <a:lnTo>
                    <a:pt x="995" y="307"/>
                  </a:lnTo>
                  <a:lnTo>
                    <a:pt x="689" y="613"/>
                  </a:lnTo>
                  <a:lnTo>
                    <a:pt x="345" y="881"/>
                  </a:lnTo>
                  <a:lnTo>
                    <a:pt x="0" y="1149"/>
                  </a:lnTo>
                  <a:lnTo>
                    <a:pt x="20" y="1493"/>
                  </a:lnTo>
                  <a:lnTo>
                    <a:pt x="77" y="1837"/>
                  </a:lnTo>
                  <a:lnTo>
                    <a:pt x="134" y="2181"/>
                  </a:lnTo>
                  <a:lnTo>
                    <a:pt x="230" y="2507"/>
                  </a:lnTo>
                  <a:lnTo>
                    <a:pt x="326" y="2736"/>
                  </a:lnTo>
                  <a:lnTo>
                    <a:pt x="459" y="2717"/>
                  </a:lnTo>
                  <a:lnTo>
                    <a:pt x="593" y="2679"/>
                  </a:lnTo>
                  <a:lnTo>
                    <a:pt x="727" y="2640"/>
                  </a:lnTo>
                  <a:lnTo>
                    <a:pt x="842" y="2564"/>
                  </a:lnTo>
                  <a:lnTo>
                    <a:pt x="957" y="2487"/>
                  </a:lnTo>
                  <a:lnTo>
                    <a:pt x="1052" y="2392"/>
                  </a:lnTo>
                  <a:lnTo>
                    <a:pt x="1129" y="2296"/>
                  </a:lnTo>
                  <a:lnTo>
                    <a:pt x="1205" y="2162"/>
                  </a:lnTo>
                  <a:lnTo>
                    <a:pt x="1320" y="1895"/>
                  </a:lnTo>
                  <a:lnTo>
                    <a:pt x="1397" y="1608"/>
                  </a:lnTo>
                  <a:lnTo>
                    <a:pt x="1435" y="1321"/>
                  </a:lnTo>
                  <a:lnTo>
                    <a:pt x="1454" y="1034"/>
                  </a:lnTo>
                  <a:lnTo>
                    <a:pt x="1435" y="670"/>
                  </a:lnTo>
                  <a:lnTo>
                    <a:pt x="1378" y="307"/>
                  </a:lnTo>
                  <a:lnTo>
                    <a:pt x="1339" y="135"/>
                  </a:lnTo>
                  <a:lnTo>
                    <a:pt x="130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62"/>
            <p:cNvSpPr/>
            <p:nvPr/>
          </p:nvSpPr>
          <p:spPr>
            <a:xfrm>
              <a:off x="928625" y="851388"/>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2"/>
            <p:cNvSpPr/>
            <p:nvPr/>
          </p:nvSpPr>
          <p:spPr>
            <a:xfrm>
              <a:off x="928625" y="850913"/>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2"/>
            <p:cNvSpPr/>
            <p:nvPr/>
          </p:nvSpPr>
          <p:spPr>
            <a:xfrm>
              <a:off x="928625" y="850438"/>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2"/>
            <p:cNvSpPr/>
            <p:nvPr/>
          </p:nvSpPr>
          <p:spPr>
            <a:xfrm>
              <a:off x="939150" y="855688"/>
              <a:ext cx="13400" cy="12925"/>
            </a:xfrm>
            <a:custGeom>
              <a:avLst/>
              <a:gdLst/>
              <a:ahLst/>
              <a:cxnLst/>
              <a:rect l="l" t="t" r="r" b="b"/>
              <a:pathLst>
                <a:path w="536" h="517" fill="none" extrusionOk="0">
                  <a:moveTo>
                    <a:pt x="38" y="517"/>
                  </a:moveTo>
                  <a:lnTo>
                    <a:pt x="38" y="517"/>
                  </a:lnTo>
                  <a:lnTo>
                    <a:pt x="0" y="498"/>
                  </a:lnTo>
                  <a:lnTo>
                    <a:pt x="0" y="459"/>
                  </a:lnTo>
                  <a:lnTo>
                    <a:pt x="0" y="459"/>
                  </a:lnTo>
                  <a:lnTo>
                    <a:pt x="96" y="326"/>
                  </a:lnTo>
                  <a:lnTo>
                    <a:pt x="211" y="211"/>
                  </a:lnTo>
                  <a:lnTo>
                    <a:pt x="344" y="96"/>
                  </a:lnTo>
                  <a:lnTo>
                    <a:pt x="497" y="20"/>
                  </a:lnTo>
                  <a:lnTo>
                    <a:pt x="497" y="20"/>
                  </a:lnTo>
                  <a:lnTo>
                    <a:pt x="497" y="0"/>
                  </a:lnTo>
                  <a:lnTo>
                    <a:pt x="497" y="0"/>
                  </a:lnTo>
                  <a:lnTo>
                    <a:pt x="517" y="20"/>
                  </a:lnTo>
                  <a:lnTo>
                    <a:pt x="536" y="39"/>
                  </a:lnTo>
                  <a:lnTo>
                    <a:pt x="536" y="39"/>
                  </a:lnTo>
                  <a:lnTo>
                    <a:pt x="517" y="58"/>
                  </a:lnTo>
                  <a:lnTo>
                    <a:pt x="517" y="58"/>
                  </a:lnTo>
                  <a:lnTo>
                    <a:pt x="383" y="153"/>
                  </a:lnTo>
                  <a:lnTo>
                    <a:pt x="249" y="249"/>
                  </a:lnTo>
                  <a:lnTo>
                    <a:pt x="153" y="364"/>
                  </a:lnTo>
                  <a:lnTo>
                    <a:pt x="58" y="498"/>
                  </a:lnTo>
                  <a:lnTo>
                    <a:pt x="58" y="498"/>
                  </a:lnTo>
                  <a:lnTo>
                    <a:pt x="38"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2"/>
            <p:cNvSpPr/>
            <p:nvPr/>
          </p:nvSpPr>
          <p:spPr>
            <a:xfrm>
              <a:off x="928625" y="823638"/>
              <a:ext cx="36350" cy="68425"/>
            </a:xfrm>
            <a:custGeom>
              <a:avLst/>
              <a:gdLst/>
              <a:ahLst/>
              <a:cxnLst/>
              <a:rect l="l" t="t" r="r" b="b"/>
              <a:pathLst>
                <a:path w="1454" h="2737" fill="none" extrusionOk="0">
                  <a:moveTo>
                    <a:pt x="1301" y="1"/>
                  </a:moveTo>
                  <a:lnTo>
                    <a:pt x="1301" y="1"/>
                  </a:lnTo>
                  <a:lnTo>
                    <a:pt x="995" y="307"/>
                  </a:lnTo>
                  <a:lnTo>
                    <a:pt x="689" y="613"/>
                  </a:lnTo>
                  <a:lnTo>
                    <a:pt x="345" y="881"/>
                  </a:lnTo>
                  <a:lnTo>
                    <a:pt x="0" y="1149"/>
                  </a:lnTo>
                  <a:lnTo>
                    <a:pt x="0" y="1149"/>
                  </a:lnTo>
                  <a:lnTo>
                    <a:pt x="0" y="1129"/>
                  </a:lnTo>
                  <a:lnTo>
                    <a:pt x="0" y="1129"/>
                  </a:lnTo>
                  <a:lnTo>
                    <a:pt x="0" y="1149"/>
                  </a:lnTo>
                  <a:lnTo>
                    <a:pt x="0" y="1149"/>
                  </a:lnTo>
                  <a:lnTo>
                    <a:pt x="20" y="1493"/>
                  </a:lnTo>
                  <a:lnTo>
                    <a:pt x="77" y="1837"/>
                  </a:lnTo>
                  <a:lnTo>
                    <a:pt x="134" y="2181"/>
                  </a:lnTo>
                  <a:lnTo>
                    <a:pt x="230" y="2507"/>
                  </a:lnTo>
                  <a:lnTo>
                    <a:pt x="230" y="2507"/>
                  </a:lnTo>
                  <a:lnTo>
                    <a:pt x="230" y="2507"/>
                  </a:lnTo>
                  <a:lnTo>
                    <a:pt x="326" y="2736"/>
                  </a:lnTo>
                  <a:lnTo>
                    <a:pt x="326" y="2736"/>
                  </a:lnTo>
                  <a:lnTo>
                    <a:pt x="326" y="2736"/>
                  </a:lnTo>
                  <a:lnTo>
                    <a:pt x="326" y="2736"/>
                  </a:lnTo>
                  <a:lnTo>
                    <a:pt x="459" y="2717"/>
                  </a:lnTo>
                  <a:lnTo>
                    <a:pt x="593" y="2679"/>
                  </a:lnTo>
                  <a:lnTo>
                    <a:pt x="727" y="2640"/>
                  </a:lnTo>
                  <a:lnTo>
                    <a:pt x="842" y="2564"/>
                  </a:lnTo>
                  <a:lnTo>
                    <a:pt x="957" y="2487"/>
                  </a:lnTo>
                  <a:lnTo>
                    <a:pt x="1052" y="2392"/>
                  </a:lnTo>
                  <a:lnTo>
                    <a:pt x="1129" y="2296"/>
                  </a:lnTo>
                  <a:lnTo>
                    <a:pt x="1205" y="2162"/>
                  </a:lnTo>
                  <a:lnTo>
                    <a:pt x="1205" y="2162"/>
                  </a:lnTo>
                  <a:lnTo>
                    <a:pt x="1320" y="1895"/>
                  </a:lnTo>
                  <a:lnTo>
                    <a:pt x="1397" y="1608"/>
                  </a:lnTo>
                  <a:lnTo>
                    <a:pt x="1435" y="1321"/>
                  </a:lnTo>
                  <a:lnTo>
                    <a:pt x="1454" y="1034"/>
                  </a:lnTo>
                  <a:lnTo>
                    <a:pt x="1454" y="1034"/>
                  </a:lnTo>
                  <a:lnTo>
                    <a:pt x="1435" y="670"/>
                  </a:lnTo>
                  <a:lnTo>
                    <a:pt x="1378" y="307"/>
                  </a:lnTo>
                  <a:lnTo>
                    <a:pt x="1378" y="307"/>
                  </a:lnTo>
                  <a:lnTo>
                    <a:pt x="1339" y="135"/>
                  </a:lnTo>
                  <a:lnTo>
                    <a:pt x="1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62"/>
            <p:cNvSpPr/>
            <p:nvPr/>
          </p:nvSpPr>
          <p:spPr>
            <a:xfrm>
              <a:off x="703875" y="769613"/>
              <a:ext cx="245325" cy="242450"/>
            </a:xfrm>
            <a:custGeom>
              <a:avLst/>
              <a:gdLst/>
              <a:ahLst/>
              <a:cxnLst/>
              <a:rect l="l" t="t" r="r" b="b"/>
              <a:pathLst>
                <a:path w="9813" h="9698" extrusionOk="0">
                  <a:moveTo>
                    <a:pt x="6313" y="1"/>
                  </a:moveTo>
                  <a:lnTo>
                    <a:pt x="5796" y="441"/>
                  </a:lnTo>
                  <a:lnTo>
                    <a:pt x="5184" y="919"/>
                  </a:lnTo>
                  <a:lnTo>
                    <a:pt x="4457" y="1435"/>
                  </a:lnTo>
                  <a:lnTo>
                    <a:pt x="4075" y="1703"/>
                  </a:lnTo>
                  <a:lnTo>
                    <a:pt x="3673" y="1952"/>
                  </a:lnTo>
                  <a:lnTo>
                    <a:pt x="3252" y="2200"/>
                  </a:lnTo>
                  <a:lnTo>
                    <a:pt x="2813" y="2430"/>
                  </a:lnTo>
                  <a:lnTo>
                    <a:pt x="2373" y="2659"/>
                  </a:lnTo>
                  <a:lnTo>
                    <a:pt x="1914" y="2870"/>
                  </a:lnTo>
                  <a:lnTo>
                    <a:pt x="1455" y="3042"/>
                  </a:lnTo>
                  <a:lnTo>
                    <a:pt x="976" y="3214"/>
                  </a:lnTo>
                  <a:lnTo>
                    <a:pt x="498" y="3348"/>
                  </a:lnTo>
                  <a:lnTo>
                    <a:pt x="20" y="3443"/>
                  </a:lnTo>
                  <a:lnTo>
                    <a:pt x="1" y="3826"/>
                  </a:lnTo>
                  <a:lnTo>
                    <a:pt x="20" y="4209"/>
                  </a:lnTo>
                  <a:lnTo>
                    <a:pt x="77" y="4610"/>
                  </a:lnTo>
                  <a:lnTo>
                    <a:pt x="116" y="4801"/>
                  </a:lnTo>
                  <a:lnTo>
                    <a:pt x="154" y="4974"/>
                  </a:lnTo>
                  <a:lnTo>
                    <a:pt x="211" y="5165"/>
                  </a:lnTo>
                  <a:lnTo>
                    <a:pt x="288" y="5318"/>
                  </a:lnTo>
                  <a:lnTo>
                    <a:pt x="364" y="5490"/>
                  </a:lnTo>
                  <a:lnTo>
                    <a:pt x="460" y="5624"/>
                  </a:lnTo>
                  <a:lnTo>
                    <a:pt x="575" y="5758"/>
                  </a:lnTo>
                  <a:lnTo>
                    <a:pt x="709" y="5873"/>
                  </a:lnTo>
                  <a:lnTo>
                    <a:pt x="843" y="5949"/>
                  </a:lnTo>
                  <a:lnTo>
                    <a:pt x="996" y="6026"/>
                  </a:lnTo>
                  <a:lnTo>
                    <a:pt x="1168" y="6083"/>
                  </a:lnTo>
                  <a:lnTo>
                    <a:pt x="1531" y="6083"/>
                  </a:lnTo>
                  <a:lnTo>
                    <a:pt x="1722" y="6045"/>
                  </a:lnTo>
                  <a:lnTo>
                    <a:pt x="1722" y="6236"/>
                  </a:lnTo>
                  <a:lnTo>
                    <a:pt x="1761" y="6523"/>
                  </a:lnTo>
                  <a:lnTo>
                    <a:pt x="1799" y="6829"/>
                  </a:lnTo>
                  <a:lnTo>
                    <a:pt x="1875" y="7116"/>
                  </a:lnTo>
                  <a:lnTo>
                    <a:pt x="1952" y="7384"/>
                  </a:lnTo>
                  <a:lnTo>
                    <a:pt x="2086" y="7709"/>
                  </a:lnTo>
                  <a:lnTo>
                    <a:pt x="2239" y="7996"/>
                  </a:lnTo>
                  <a:lnTo>
                    <a:pt x="2411" y="8282"/>
                  </a:lnTo>
                  <a:lnTo>
                    <a:pt x="2621" y="8550"/>
                  </a:lnTo>
                  <a:lnTo>
                    <a:pt x="2813" y="8761"/>
                  </a:lnTo>
                  <a:lnTo>
                    <a:pt x="3004" y="8933"/>
                  </a:lnTo>
                  <a:lnTo>
                    <a:pt x="3214" y="9105"/>
                  </a:lnTo>
                  <a:lnTo>
                    <a:pt x="3425" y="9239"/>
                  </a:lnTo>
                  <a:lnTo>
                    <a:pt x="3597" y="9334"/>
                  </a:lnTo>
                  <a:lnTo>
                    <a:pt x="3769" y="9411"/>
                  </a:lnTo>
                  <a:lnTo>
                    <a:pt x="3960" y="9487"/>
                  </a:lnTo>
                  <a:lnTo>
                    <a:pt x="4151" y="9545"/>
                  </a:lnTo>
                  <a:lnTo>
                    <a:pt x="4438" y="9621"/>
                  </a:lnTo>
                  <a:lnTo>
                    <a:pt x="4725" y="9660"/>
                  </a:lnTo>
                  <a:lnTo>
                    <a:pt x="5031" y="9679"/>
                  </a:lnTo>
                  <a:lnTo>
                    <a:pt x="5318" y="9698"/>
                  </a:lnTo>
                  <a:lnTo>
                    <a:pt x="5796" y="9660"/>
                  </a:lnTo>
                  <a:lnTo>
                    <a:pt x="6274" y="9583"/>
                  </a:lnTo>
                  <a:lnTo>
                    <a:pt x="6600" y="9507"/>
                  </a:lnTo>
                  <a:lnTo>
                    <a:pt x="6944" y="9411"/>
                  </a:lnTo>
                  <a:lnTo>
                    <a:pt x="7269" y="9296"/>
                  </a:lnTo>
                  <a:lnTo>
                    <a:pt x="7575" y="9162"/>
                  </a:lnTo>
                  <a:lnTo>
                    <a:pt x="7881" y="9009"/>
                  </a:lnTo>
                  <a:lnTo>
                    <a:pt x="8187" y="8837"/>
                  </a:lnTo>
                  <a:lnTo>
                    <a:pt x="8474" y="8646"/>
                  </a:lnTo>
                  <a:lnTo>
                    <a:pt x="8742" y="8416"/>
                  </a:lnTo>
                  <a:lnTo>
                    <a:pt x="8952" y="8225"/>
                  </a:lnTo>
                  <a:lnTo>
                    <a:pt x="9163" y="8015"/>
                  </a:lnTo>
                  <a:lnTo>
                    <a:pt x="9354" y="7785"/>
                  </a:lnTo>
                  <a:lnTo>
                    <a:pt x="9507" y="7537"/>
                  </a:lnTo>
                  <a:lnTo>
                    <a:pt x="9641" y="7288"/>
                  </a:lnTo>
                  <a:lnTo>
                    <a:pt x="9736" y="7020"/>
                  </a:lnTo>
                  <a:lnTo>
                    <a:pt x="9813" y="6733"/>
                  </a:lnTo>
                  <a:lnTo>
                    <a:pt x="9813" y="6599"/>
                  </a:lnTo>
                  <a:lnTo>
                    <a:pt x="9813" y="6465"/>
                  </a:lnTo>
                  <a:lnTo>
                    <a:pt x="9794" y="6255"/>
                  </a:lnTo>
                  <a:lnTo>
                    <a:pt x="9755" y="6045"/>
                  </a:lnTo>
                  <a:lnTo>
                    <a:pt x="9698" y="5853"/>
                  </a:lnTo>
                  <a:lnTo>
                    <a:pt x="9641" y="5662"/>
                  </a:lnTo>
                  <a:lnTo>
                    <a:pt x="9469" y="5280"/>
                  </a:lnTo>
                  <a:lnTo>
                    <a:pt x="9316" y="4897"/>
                  </a:lnTo>
                  <a:lnTo>
                    <a:pt x="9220" y="4668"/>
                  </a:lnTo>
                  <a:lnTo>
                    <a:pt x="9124" y="4342"/>
                  </a:lnTo>
                  <a:lnTo>
                    <a:pt x="9067" y="3998"/>
                  </a:lnTo>
                  <a:lnTo>
                    <a:pt x="9010" y="3654"/>
                  </a:lnTo>
                  <a:lnTo>
                    <a:pt x="8990" y="3310"/>
                  </a:lnTo>
                  <a:lnTo>
                    <a:pt x="8971" y="2717"/>
                  </a:lnTo>
                  <a:lnTo>
                    <a:pt x="8971" y="2124"/>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62"/>
            <p:cNvSpPr/>
            <p:nvPr/>
          </p:nvSpPr>
          <p:spPr>
            <a:xfrm>
              <a:off x="703875" y="769613"/>
              <a:ext cx="245325" cy="242450"/>
            </a:xfrm>
            <a:custGeom>
              <a:avLst/>
              <a:gdLst/>
              <a:ahLst/>
              <a:cxnLst/>
              <a:rect l="l" t="t" r="r" b="b"/>
              <a:pathLst>
                <a:path w="9813" h="9698" fill="none" extrusionOk="0">
                  <a:moveTo>
                    <a:pt x="20" y="3443"/>
                  </a:moveTo>
                  <a:lnTo>
                    <a:pt x="20" y="3443"/>
                  </a:lnTo>
                  <a:lnTo>
                    <a:pt x="498" y="3348"/>
                  </a:lnTo>
                  <a:lnTo>
                    <a:pt x="976" y="3214"/>
                  </a:lnTo>
                  <a:lnTo>
                    <a:pt x="1455" y="3042"/>
                  </a:lnTo>
                  <a:lnTo>
                    <a:pt x="1914" y="2870"/>
                  </a:lnTo>
                  <a:lnTo>
                    <a:pt x="2373" y="2659"/>
                  </a:lnTo>
                  <a:lnTo>
                    <a:pt x="2813" y="2430"/>
                  </a:lnTo>
                  <a:lnTo>
                    <a:pt x="3252" y="2200"/>
                  </a:lnTo>
                  <a:lnTo>
                    <a:pt x="3673" y="1952"/>
                  </a:lnTo>
                  <a:lnTo>
                    <a:pt x="4075" y="1703"/>
                  </a:lnTo>
                  <a:lnTo>
                    <a:pt x="4457" y="1435"/>
                  </a:lnTo>
                  <a:lnTo>
                    <a:pt x="5184" y="919"/>
                  </a:lnTo>
                  <a:lnTo>
                    <a:pt x="5796" y="441"/>
                  </a:lnTo>
                  <a:lnTo>
                    <a:pt x="6313" y="1"/>
                  </a:lnTo>
                  <a:lnTo>
                    <a:pt x="6313" y="1"/>
                  </a:lnTo>
                  <a:lnTo>
                    <a:pt x="6580" y="326"/>
                  </a:lnTo>
                  <a:lnTo>
                    <a:pt x="6848" y="651"/>
                  </a:lnTo>
                  <a:lnTo>
                    <a:pt x="7154" y="938"/>
                  </a:lnTo>
                  <a:lnTo>
                    <a:pt x="7479" y="1206"/>
                  </a:lnTo>
                  <a:lnTo>
                    <a:pt x="7843" y="1435"/>
                  </a:lnTo>
                  <a:lnTo>
                    <a:pt x="8206" y="1646"/>
                  </a:lnTo>
                  <a:lnTo>
                    <a:pt x="8589" y="1837"/>
                  </a:lnTo>
                  <a:lnTo>
                    <a:pt x="8971" y="1990"/>
                  </a:lnTo>
                  <a:lnTo>
                    <a:pt x="8971" y="1990"/>
                  </a:lnTo>
                  <a:lnTo>
                    <a:pt x="8971" y="2124"/>
                  </a:lnTo>
                  <a:lnTo>
                    <a:pt x="8971" y="2124"/>
                  </a:lnTo>
                  <a:lnTo>
                    <a:pt x="8971" y="2717"/>
                  </a:lnTo>
                  <a:lnTo>
                    <a:pt x="8990" y="3310"/>
                  </a:lnTo>
                  <a:lnTo>
                    <a:pt x="8990" y="3310"/>
                  </a:lnTo>
                  <a:lnTo>
                    <a:pt x="9010" y="3654"/>
                  </a:lnTo>
                  <a:lnTo>
                    <a:pt x="9067" y="3998"/>
                  </a:lnTo>
                  <a:lnTo>
                    <a:pt x="9124" y="4342"/>
                  </a:lnTo>
                  <a:lnTo>
                    <a:pt x="9220" y="4668"/>
                  </a:lnTo>
                  <a:lnTo>
                    <a:pt x="9220" y="4668"/>
                  </a:lnTo>
                  <a:lnTo>
                    <a:pt x="9316" y="4897"/>
                  </a:lnTo>
                  <a:lnTo>
                    <a:pt x="9316" y="4897"/>
                  </a:lnTo>
                  <a:lnTo>
                    <a:pt x="9469" y="5280"/>
                  </a:lnTo>
                  <a:lnTo>
                    <a:pt x="9641" y="5662"/>
                  </a:lnTo>
                  <a:lnTo>
                    <a:pt x="9698" y="5853"/>
                  </a:lnTo>
                  <a:lnTo>
                    <a:pt x="9755" y="6045"/>
                  </a:lnTo>
                  <a:lnTo>
                    <a:pt x="9794" y="6255"/>
                  </a:lnTo>
                  <a:lnTo>
                    <a:pt x="9813" y="6465"/>
                  </a:lnTo>
                  <a:lnTo>
                    <a:pt x="9813" y="6465"/>
                  </a:lnTo>
                  <a:lnTo>
                    <a:pt x="9813" y="6599"/>
                  </a:lnTo>
                  <a:lnTo>
                    <a:pt x="9813" y="6733"/>
                  </a:lnTo>
                  <a:lnTo>
                    <a:pt x="9736" y="7020"/>
                  </a:lnTo>
                  <a:lnTo>
                    <a:pt x="9641" y="7288"/>
                  </a:lnTo>
                  <a:lnTo>
                    <a:pt x="9507" y="7537"/>
                  </a:lnTo>
                  <a:lnTo>
                    <a:pt x="9354" y="7785"/>
                  </a:lnTo>
                  <a:lnTo>
                    <a:pt x="9163" y="8015"/>
                  </a:lnTo>
                  <a:lnTo>
                    <a:pt x="8952" y="8225"/>
                  </a:lnTo>
                  <a:lnTo>
                    <a:pt x="8742" y="8416"/>
                  </a:lnTo>
                  <a:lnTo>
                    <a:pt x="8742" y="8416"/>
                  </a:lnTo>
                  <a:lnTo>
                    <a:pt x="8474" y="8646"/>
                  </a:lnTo>
                  <a:lnTo>
                    <a:pt x="8187" y="8837"/>
                  </a:lnTo>
                  <a:lnTo>
                    <a:pt x="7881" y="9009"/>
                  </a:lnTo>
                  <a:lnTo>
                    <a:pt x="7575" y="9162"/>
                  </a:lnTo>
                  <a:lnTo>
                    <a:pt x="7269" y="9296"/>
                  </a:lnTo>
                  <a:lnTo>
                    <a:pt x="6944" y="9411"/>
                  </a:lnTo>
                  <a:lnTo>
                    <a:pt x="6600" y="9507"/>
                  </a:lnTo>
                  <a:lnTo>
                    <a:pt x="6274" y="9583"/>
                  </a:lnTo>
                  <a:lnTo>
                    <a:pt x="6274" y="9583"/>
                  </a:lnTo>
                  <a:lnTo>
                    <a:pt x="5796" y="9660"/>
                  </a:lnTo>
                  <a:lnTo>
                    <a:pt x="5318" y="9698"/>
                  </a:lnTo>
                  <a:lnTo>
                    <a:pt x="5318" y="9698"/>
                  </a:lnTo>
                  <a:lnTo>
                    <a:pt x="5031" y="9679"/>
                  </a:lnTo>
                  <a:lnTo>
                    <a:pt x="4725" y="9660"/>
                  </a:lnTo>
                  <a:lnTo>
                    <a:pt x="4438" y="9621"/>
                  </a:lnTo>
                  <a:lnTo>
                    <a:pt x="4151" y="9545"/>
                  </a:lnTo>
                  <a:lnTo>
                    <a:pt x="4151" y="9545"/>
                  </a:lnTo>
                  <a:lnTo>
                    <a:pt x="3960" y="9487"/>
                  </a:lnTo>
                  <a:lnTo>
                    <a:pt x="3769" y="9411"/>
                  </a:lnTo>
                  <a:lnTo>
                    <a:pt x="3597" y="9334"/>
                  </a:lnTo>
                  <a:lnTo>
                    <a:pt x="3425" y="9239"/>
                  </a:lnTo>
                  <a:lnTo>
                    <a:pt x="3425" y="9239"/>
                  </a:lnTo>
                  <a:lnTo>
                    <a:pt x="3214" y="9105"/>
                  </a:lnTo>
                  <a:lnTo>
                    <a:pt x="3004" y="8933"/>
                  </a:lnTo>
                  <a:lnTo>
                    <a:pt x="2813" y="8761"/>
                  </a:lnTo>
                  <a:lnTo>
                    <a:pt x="2621" y="8550"/>
                  </a:lnTo>
                  <a:lnTo>
                    <a:pt x="2621" y="8550"/>
                  </a:lnTo>
                  <a:lnTo>
                    <a:pt x="2411" y="8282"/>
                  </a:lnTo>
                  <a:lnTo>
                    <a:pt x="2239" y="7996"/>
                  </a:lnTo>
                  <a:lnTo>
                    <a:pt x="2086" y="7709"/>
                  </a:lnTo>
                  <a:lnTo>
                    <a:pt x="1952" y="7384"/>
                  </a:lnTo>
                  <a:lnTo>
                    <a:pt x="1952" y="7384"/>
                  </a:lnTo>
                  <a:lnTo>
                    <a:pt x="1875" y="7116"/>
                  </a:lnTo>
                  <a:lnTo>
                    <a:pt x="1799" y="6829"/>
                  </a:lnTo>
                  <a:lnTo>
                    <a:pt x="1761" y="6523"/>
                  </a:lnTo>
                  <a:lnTo>
                    <a:pt x="1722" y="6236"/>
                  </a:lnTo>
                  <a:lnTo>
                    <a:pt x="1722" y="6236"/>
                  </a:lnTo>
                  <a:lnTo>
                    <a:pt x="1722" y="6045"/>
                  </a:lnTo>
                  <a:lnTo>
                    <a:pt x="1722" y="6045"/>
                  </a:lnTo>
                  <a:lnTo>
                    <a:pt x="1531" y="6083"/>
                  </a:lnTo>
                  <a:lnTo>
                    <a:pt x="1359" y="6083"/>
                  </a:lnTo>
                  <a:lnTo>
                    <a:pt x="1168" y="6083"/>
                  </a:lnTo>
                  <a:lnTo>
                    <a:pt x="996" y="6026"/>
                  </a:lnTo>
                  <a:lnTo>
                    <a:pt x="996" y="6026"/>
                  </a:lnTo>
                  <a:lnTo>
                    <a:pt x="843" y="5949"/>
                  </a:lnTo>
                  <a:lnTo>
                    <a:pt x="709" y="5873"/>
                  </a:lnTo>
                  <a:lnTo>
                    <a:pt x="575" y="5758"/>
                  </a:lnTo>
                  <a:lnTo>
                    <a:pt x="460" y="5624"/>
                  </a:lnTo>
                  <a:lnTo>
                    <a:pt x="364" y="5490"/>
                  </a:lnTo>
                  <a:lnTo>
                    <a:pt x="288" y="5318"/>
                  </a:lnTo>
                  <a:lnTo>
                    <a:pt x="211" y="5165"/>
                  </a:lnTo>
                  <a:lnTo>
                    <a:pt x="154" y="4974"/>
                  </a:lnTo>
                  <a:lnTo>
                    <a:pt x="116" y="4801"/>
                  </a:lnTo>
                  <a:lnTo>
                    <a:pt x="77" y="4610"/>
                  </a:lnTo>
                  <a:lnTo>
                    <a:pt x="20" y="4209"/>
                  </a:lnTo>
                  <a:lnTo>
                    <a:pt x="1" y="3826"/>
                  </a:lnTo>
                  <a:lnTo>
                    <a:pt x="20" y="34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2"/>
            <p:cNvSpPr/>
            <p:nvPr/>
          </p:nvSpPr>
          <p:spPr>
            <a:xfrm>
              <a:off x="928625" y="849938"/>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542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2"/>
            <p:cNvSpPr/>
            <p:nvPr/>
          </p:nvSpPr>
          <p:spPr>
            <a:xfrm>
              <a:off x="928625" y="849938"/>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2"/>
            <p:cNvSpPr/>
            <p:nvPr/>
          </p:nvSpPr>
          <p:spPr>
            <a:xfrm>
              <a:off x="703875" y="769613"/>
              <a:ext cx="224775" cy="106175"/>
            </a:xfrm>
            <a:custGeom>
              <a:avLst/>
              <a:gdLst/>
              <a:ahLst/>
              <a:cxnLst/>
              <a:rect l="l" t="t" r="r" b="b"/>
              <a:pathLst>
                <a:path w="8991" h="4247" extrusionOk="0">
                  <a:moveTo>
                    <a:pt x="6313" y="1"/>
                  </a:move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1" y="3463"/>
                  </a:lnTo>
                  <a:lnTo>
                    <a:pt x="1" y="3482"/>
                  </a:lnTo>
                  <a:lnTo>
                    <a:pt x="1" y="3864"/>
                  </a:lnTo>
                  <a:lnTo>
                    <a:pt x="20" y="4247"/>
                  </a:lnTo>
                  <a:lnTo>
                    <a:pt x="594" y="4209"/>
                  </a:lnTo>
                  <a:lnTo>
                    <a:pt x="1129" y="4132"/>
                  </a:lnTo>
                  <a:lnTo>
                    <a:pt x="1627" y="4056"/>
                  </a:lnTo>
                  <a:lnTo>
                    <a:pt x="2105" y="3941"/>
                  </a:lnTo>
                  <a:lnTo>
                    <a:pt x="2545" y="3826"/>
                  </a:lnTo>
                  <a:lnTo>
                    <a:pt x="2966" y="3692"/>
                  </a:lnTo>
                  <a:lnTo>
                    <a:pt x="3348" y="3558"/>
                  </a:lnTo>
                  <a:lnTo>
                    <a:pt x="3711" y="3405"/>
                  </a:lnTo>
                  <a:lnTo>
                    <a:pt x="3578" y="3252"/>
                  </a:lnTo>
                  <a:lnTo>
                    <a:pt x="3463" y="3099"/>
                  </a:lnTo>
                  <a:lnTo>
                    <a:pt x="3252" y="2774"/>
                  </a:lnTo>
                  <a:lnTo>
                    <a:pt x="3616" y="2908"/>
                  </a:lnTo>
                  <a:lnTo>
                    <a:pt x="3616" y="2927"/>
                  </a:lnTo>
                  <a:lnTo>
                    <a:pt x="3941" y="3042"/>
                  </a:lnTo>
                  <a:lnTo>
                    <a:pt x="4266" y="3137"/>
                  </a:lnTo>
                  <a:lnTo>
                    <a:pt x="4744" y="2851"/>
                  </a:lnTo>
                  <a:lnTo>
                    <a:pt x="5165" y="2564"/>
                  </a:lnTo>
                  <a:lnTo>
                    <a:pt x="5490" y="2315"/>
                  </a:lnTo>
                  <a:lnTo>
                    <a:pt x="5758" y="2066"/>
                  </a:lnTo>
                  <a:lnTo>
                    <a:pt x="5968" y="1856"/>
                  </a:lnTo>
                  <a:lnTo>
                    <a:pt x="6102" y="1703"/>
                  </a:lnTo>
                  <a:lnTo>
                    <a:pt x="6217" y="1550"/>
                  </a:lnTo>
                  <a:lnTo>
                    <a:pt x="6351" y="1741"/>
                  </a:lnTo>
                  <a:lnTo>
                    <a:pt x="6523" y="1932"/>
                  </a:lnTo>
                  <a:lnTo>
                    <a:pt x="6733" y="2105"/>
                  </a:lnTo>
                  <a:lnTo>
                    <a:pt x="6963" y="2277"/>
                  </a:lnTo>
                  <a:lnTo>
                    <a:pt x="7212" y="2430"/>
                  </a:lnTo>
                  <a:lnTo>
                    <a:pt x="7460" y="2564"/>
                  </a:lnTo>
                  <a:lnTo>
                    <a:pt x="7996" y="2831"/>
                  </a:lnTo>
                  <a:lnTo>
                    <a:pt x="8053" y="2793"/>
                  </a:lnTo>
                  <a:lnTo>
                    <a:pt x="8321" y="2640"/>
                  </a:lnTo>
                  <a:lnTo>
                    <a:pt x="8570" y="2449"/>
                  </a:lnTo>
                  <a:lnTo>
                    <a:pt x="8589" y="2449"/>
                  </a:lnTo>
                  <a:lnTo>
                    <a:pt x="8493" y="2717"/>
                  </a:lnTo>
                  <a:lnTo>
                    <a:pt x="8359" y="2984"/>
                  </a:lnTo>
                  <a:lnTo>
                    <a:pt x="8990" y="3233"/>
                  </a:lnTo>
                  <a:lnTo>
                    <a:pt x="8990" y="3214"/>
                  </a:lnTo>
                  <a:lnTo>
                    <a:pt x="8971" y="2621"/>
                  </a:lnTo>
                  <a:lnTo>
                    <a:pt x="8971" y="2028"/>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62"/>
            <p:cNvSpPr/>
            <p:nvPr/>
          </p:nvSpPr>
          <p:spPr>
            <a:xfrm>
              <a:off x="703875" y="769613"/>
              <a:ext cx="224775" cy="106175"/>
            </a:xfrm>
            <a:custGeom>
              <a:avLst/>
              <a:gdLst/>
              <a:ahLst/>
              <a:cxnLst/>
              <a:rect l="l" t="t" r="r" b="b"/>
              <a:pathLst>
                <a:path w="8991" h="4247" fill="none" extrusionOk="0">
                  <a:moveTo>
                    <a:pt x="6313" y="1"/>
                  </a:moveTo>
                  <a:lnTo>
                    <a:pt x="6313" y="1"/>
                  </a:ln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20" y="3443"/>
                  </a:lnTo>
                  <a:lnTo>
                    <a:pt x="20" y="3443"/>
                  </a:lnTo>
                  <a:lnTo>
                    <a:pt x="20" y="3443"/>
                  </a:lnTo>
                  <a:lnTo>
                    <a:pt x="20" y="3443"/>
                  </a:lnTo>
                  <a:lnTo>
                    <a:pt x="20" y="3443"/>
                  </a:lnTo>
                  <a:lnTo>
                    <a:pt x="1" y="3463"/>
                  </a:lnTo>
                  <a:lnTo>
                    <a:pt x="1" y="3463"/>
                  </a:lnTo>
                  <a:lnTo>
                    <a:pt x="1" y="3463"/>
                  </a:lnTo>
                  <a:lnTo>
                    <a:pt x="1" y="3463"/>
                  </a:lnTo>
                  <a:lnTo>
                    <a:pt x="1" y="3463"/>
                  </a:lnTo>
                  <a:lnTo>
                    <a:pt x="1" y="3463"/>
                  </a:lnTo>
                  <a:lnTo>
                    <a:pt x="1" y="3482"/>
                  </a:lnTo>
                  <a:lnTo>
                    <a:pt x="1" y="3482"/>
                  </a:lnTo>
                  <a:lnTo>
                    <a:pt x="1" y="3482"/>
                  </a:lnTo>
                  <a:lnTo>
                    <a:pt x="1" y="3482"/>
                  </a:lnTo>
                  <a:lnTo>
                    <a:pt x="1" y="3482"/>
                  </a:lnTo>
                  <a:lnTo>
                    <a:pt x="1" y="3482"/>
                  </a:lnTo>
                  <a:lnTo>
                    <a:pt x="1" y="3864"/>
                  </a:lnTo>
                  <a:lnTo>
                    <a:pt x="20" y="4247"/>
                  </a:lnTo>
                  <a:lnTo>
                    <a:pt x="20" y="4247"/>
                  </a:lnTo>
                  <a:lnTo>
                    <a:pt x="594" y="4209"/>
                  </a:lnTo>
                  <a:lnTo>
                    <a:pt x="1129" y="4132"/>
                  </a:lnTo>
                  <a:lnTo>
                    <a:pt x="1627" y="4056"/>
                  </a:lnTo>
                  <a:lnTo>
                    <a:pt x="2105" y="3941"/>
                  </a:lnTo>
                  <a:lnTo>
                    <a:pt x="2545" y="3826"/>
                  </a:lnTo>
                  <a:lnTo>
                    <a:pt x="2966" y="3692"/>
                  </a:lnTo>
                  <a:lnTo>
                    <a:pt x="3348" y="3558"/>
                  </a:lnTo>
                  <a:lnTo>
                    <a:pt x="3711" y="3405"/>
                  </a:lnTo>
                  <a:lnTo>
                    <a:pt x="3711" y="3405"/>
                  </a:lnTo>
                  <a:lnTo>
                    <a:pt x="3578" y="3252"/>
                  </a:lnTo>
                  <a:lnTo>
                    <a:pt x="3463" y="3099"/>
                  </a:lnTo>
                  <a:lnTo>
                    <a:pt x="3252" y="2774"/>
                  </a:lnTo>
                  <a:lnTo>
                    <a:pt x="3252" y="2774"/>
                  </a:lnTo>
                  <a:lnTo>
                    <a:pt x="3252" y="2774"/>
                  </a:lnTo>
                  <a:lnTo>
                    <a:pt x="3252" y="2774"/>
                  </a:lnTo>
                  <a:lnTo>
                    <a:pt x="3252" y="2774"/>
                  </a:lnTo>
                  <a:lnTo>
                    <a:pt x="3252" y="2774"/>
                  </a:lnTo>
                  <a:lnTo>
                    <a:pt x="3616" y="2908"/>
                  </a:lnTo>
                  <a:lnTo>
                    <a:pt x="3616" y="2908"/>
                  </a:lnTo>
                  <a:lnTo>
                    <a:pt x="3616" y="2927"/>
                  </a:lnTo>
                  <a:lnTo>
                    <a:pt x="3616" y="2927"/>
                  </a:lnTo>
                  <a:lnTo>
                    <a:pt x="3941" y="3042"/>
                  </a:lnTo>
                  <a:lnTo>
                    <a:pt x="4266" y="3137"/>
                  </a:lnTo>
                  <a:lnTo>
                    <a:pt x="4266" y="3137"/>
                  </a:lnTo>
                  <a:lnTo>
                    <a:pt x="4744" y="2851"/>
                  </a:lnTo>
                  <a:lnTo>
                    <a:pt x="5165" y="2564"/>
                  </a:lnTo>
                  <a:lnTo>
                    <a:pt x="5490" y="2315"/>
                  </a:lnTo>
                  <a:lnTo>
                    <a:pt x="5758" y="2066"/>
                  </a:lnTo>
                  <a:lnTo>
                    <a:pt x="5968" y="1856"/>
                  </a:lnTo>
                  <a:lnTo>
                    <a:pt x="6102" y="1703"/>
                  </a:lnTo>
                  <a:lnTo>
                    <a:pt x="6217" y="1550"/>
                  </a:lnTo>
                  <a:lnTo>
                    <a:pt x="6217" y="1550"/>
                  </a:lnTo>
                  <a:lnTo>
                    <a:pt x="6351" y="1741"/>
                  </a:lnTo>
                  <a:lnTo>
                    <a:pt x="6523" y="1932"/>
                  </a:lnTo>
                  <a:lnTo>
                    <a:pt x="6733" y="2105"/>
                  </a:lnTo>
                  <a:lnTo>
                    <a:pt x="6963" y="2277"/>
                  </a:lnTo>
                  <a:lnTo>
                    <a:pt x="7212" y="2430"/>
                  </a:lnTo>
                  <a:lnTo>
                    <a:pt x="7460" y="2564"/>
                  </a:lnTo>
                  <a:lnTo>
                    <a:pt x="7996" y="2831"/>
                  </a:lnTo>
                  <a:lnTo>
                    <a:pt x="7996" y="2831"/>
                  </a:lnTo>
                  <a:lnTo>
                    <a:pt x="8053" y="2793"/>
                  </a:lnTo>
                  <a:lnTo>
                    <a:pt x="8053" y="2793"/>
                  </a:lnTo>
                  <a:lnTo>
                    <a:pt x="8053" y="2793"/>
                  </a:lnTo>
                  <a:lnTo>
                    <a:pt x="8053" y="2793"/>
                  </a:lnTo>
                  <a:lnTo>
                    <a:pt x="8321" y="2640"/>
                  </a:lnTo>
                  <a:lnTo>
                    <a:pt x="8570" y="2449"/>
                  </a:lnTo>
                  <a:lnTo>
                    <a:pt x="8570" y="2449"/>
                  </a:lnTo>
                  <a:lnTo>
                    <a:pt x="8589" y="2449"/>
                  </a:lnTo>
                  <a:lnTo>
                    <a:pt x="8589" y="2449"/>
                  </a:lnTo>
                  <a:lnTo>
                    <a:pt x="8589" y="2449"/>
                  </a:lnTo>
                  <a:lnTo>
                    <a:pt x="8589" y="2449"/>
                  </a:lnTo>
                  <a:lnTo>
                    <a:pt x="8589" y="2449"/>
                  </a:lnTo>
                  <a:lnTo>
                    <a:pt x="8493" y="2717"/>
                  </a:lnTo>
                  <a:lnTo>
                    <a:pt x="8359" y="2984"/>
                  </a:lnTo>
                  <a:lnTo>
                    <a:pt x="8359" y="2984"/>
                  </a:lnTo>
                  <a:lnTo>
                    <a:pt x="8990" y="3233"/>
                  </a:lnTo>
                  <a:lnTo>
                    <a:pt x="8990" y="3233"/>
                  </a:lnTo>
                  <a:lnTo>
                    <a:pt x="8990" y="3214"/>
                  </a:lnTo>
                  <a:lnTo>
                    <a:pt x="8990" y="3214"/>
                  </a:lnTo>
                  <a:lnTo>
                    <a:pt x="8990" y="3214"/>
                  </a:lnTo>
                  <a:lnTo>
                    <a:pt x="8990" y="3214"/>
                  </a:lnTo>
                  <a:lnTo>
                    <a:pt x="8971" y="2621"/>
                  </a:lnTo>
                  <a:lnTo>
                    <a:pt x="8971" y="2028"/>
                  </a:lnTo>
                  <a:lnTo>
                    <a:pt x="8971" y="2028"/>
                  </a:lnTo>
                  <a:lnTo>
                    <a:pt x="8971" y="1990"/>
                  </a:lnTo>
                  <a:lnTo>
                    <a:pt x="8971" y="1990"/>
                  </a:lnTo>
                  <a:lnTo>
                    <a:pt x="8589" y="1837"/>
                  </a:lnTo>
                  <a:lnTo>
                    <a:pt x="8206" y="1646"/>
                  </a:lnTo>
                  <a:lnTo>
                    <a:pt x="7843" y="1435"/>
                  </a:lnTo>
                  <a:lnTo>
                    <a:pt x="7479" y="1206"/>
                  </a:lnTo>
                  <a:lnTo>
                    <a:pt x="7154" y="938"/>
                  </a:lnTo>
                  <a:lnTo>
                    <a:pt x="6848" y="651"/>
                  </a:lnTo>
                  <a:lnTo>
                    <a:pt x="6580" y="326"/>
                  </a:lnTo>
                  <a:lnTo>
                    <a:pt x="6313"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62"/>
            <p:cNvSpPr/>
            <p:nvPr/>
          </p:nvSpPr>
          <p:spPr>
            <a:xfrm>
              <a:off x="626900" y="641463"/>
              <a:ext cx="369175" cy="312750"/>
            </a:xfrm>
            <a:custGeom>
              <a:avLst/>
              <a:gdLst/>
              <a:ahLst/>
              <a:cxnLst/>
              <a:rect l="l" t="t" r="r" b="b"/>
              <a:pathLst>
                <a:path w="14767" h="12510" extrusionOk="0">
                  <a:moveTo>
                    <a:pt x="8416" y="1"/>
                  </a:moveTo>
                  <a:lnTo>
                    <a:pt x="8206" y="20"/>
                  </a:lnTo>
                  <a:lnTo>
                    <a:pt x="7976" y="58"/>
                  </a:lnTo>
                  <a:lnTo>
                    <a:pt x="7728" y="96"/>
                  </a:lnTo>
                  <a:lnTo>
                    <a:pt x="7250" y="211"/>
                  </a:lnTo>
                  <a:lnTo>
                    <a:pt x="6771" y="345"/>
                  </a:lnTo>
                  <a:lnTo>
                    <a:pt x="6312" y="498"/>
                  </a:lnTo>
                  <a:lnTo>
                    <a:pt x="5834" y="651"/>
                  </a:lnTo>
                  <a:lnTo>
                    <a:pt x="5375" y="842"/>
                  </a:lnTo>
                  <a:lnTo>
                    <a:pt x="4935" y="1034"/>
                  </a:lnTo>
                  <a:lnTo>
                    <a:pt x="4476" y="1244"/>
                  </a:lnTo>
                  <a:lnTo>
                    <a:pt x="4055" y="1474"/>
                  </a:lnTo>
                  <a:lnTo>
                    <a:pt x="3616" y="1722"/>
                  </a:lnTo>
                  <a:lnTo>
                    <a:pt x="3195" y="1971"/>
                  </a:lnTo>
                  <a:lnTo>
                    <a:pt x="2793" y="2239"/>
                  </a:lnTo>
                  <a:lnTo>
                    <a:pt x="2391" y="2525"/>
                  </a:lnTo>
                  <a:lnTo>
                    <a:pt x="1990" y="2832"/>
                  </a:lnTo>
                  <a:lnTo>
                    <a:pt x="1626" y="3138"/>
                  </a:lnTo>
                  <a:lnTo>
                    <a:pt x="1244" y="3463"/>
                  </a:lnTo>
                  <a:lnTo>
                    <a:pt x="900" y="3807"/>
                  </a:lnTo>
                  <a:lnTo>
                    <a:pt x="479" y="4189"/>
                  </a:lnTo>
                  <a:lnTo>
                    <a:pt x="268" y="4419"/>
                  </a:lnTo>
                  <a:lnTo>
                    <a:pt x="192" y="4515"/>
                  </a:lnTo>
                  <a:lnTo>
                    <a:pt x="115" y="4629"/>
                  </a:lnTo>
                  <a:lnTo>
                    <a:pt x="58" y="4744"/>
                  </a:lnTo>
                  <a:lnTo>
                    <a:pt x="20" y="4859"/>
                  </a:lnTo>
                  <a:lnTo>
                    <a:pt x="1" y="4955"/>
                  </a:lnTo>
                  <a:lnTo>
                    <a:pt x="1" y="5050"/>
                  </a:lnTo>
                  <a:lnTo>
                    <a:pt x="39" y="5241"/>
                  </a:lnTo>
                  <a:lnTo>
                    <a:pt x="96" y="5490"/>
                  </a:lnTo>
                  <a:lnTo>
                    <a:pt x="383" y="6580"/>
                  </a:lnTo>
                  <a:lnTo>
                    <a:pt x="555" y="7116"/>
                  </a:lnTo>
                  <a:lnTo>
                    <a:pt x="727" y="7632"/>
                  </a:lnTo>
                  <a:lnTo>
                    <a:pt x="900" y="8149"/>
                  </a:lnTo>
                  <a:lnTo>
                    <a:pt x="1110" y="8665"/>
                  </a:lnTo>
                  <a:lnTo>
                    <a:pt x="1339" y="9162"/>
                  </a:lnTo>
                  <a:lnTo>
                    <a:pt x="1607" y="9641"/>
                  </a:lnTo>
                  <a:lnTo>
                    <a:pt x="1894" y="10119"/>
                  </a:lnTo>
                  <a:lnTo>
                    <a:pt x="2200" y="10559"/>
                  </a:lnTo>
                  <a:lnTo>
                    <a:pt x="2564" y="10979"/>
                  </a:lnTo>
                  <a:lnTo>
                    <a:pt x="2736" y="11171"/>
                  </a:lnTo>
                  <a:lnTo>
                    <a:pt x="2946" y="11362"/>
                  </a:lnTo>
                  <a:lnTo>
                    <a:pt x="3176" y="11572"/>
                  </a:lnTo>
                  <a:lnTo>
                    <a:pt x="3405" y="11764"/>
                  </a:lnTo>
                  <a:lnTo>
                    <a:pt x="3654" y="11936"/>
                  </a:lnTo>
                  <a:lnTo>
                    <a:pt x="3922" y="12089"/>
                  </a:lnTo>
                  <a:lnTo>
                    <a:pt x="4189" y="12223"/>
                  </a:lnTo>
                  <a:lnTo>
                    <a:pt x="4457" y="12357"/>
                  </a:lnTo>
                  <a:lnTo>
                    <a:pt x="4744" y="12452"/>
                  </a:lnTo>
                  <a:lnTo>
                    <a:pt x="5031" y="12510"/>
                  </a:lnTo>
                  <a:lnTo>
                    <a:pt x="4954" y="12242"/>
                  </a:lnTo>
                  <a:lnTo>
                    <a:pt x="4878" y="11955"/>
                  </a:lnTo>
                  <a:lnTo>
                    <a:pt x="4840" y="11649"/>
                  </a:lnTo>
                  <a:lnTo>
                    <a:pt x="4801" y="11362"/>
                  </a:lnTo>
                  <a:lnTo>
                    <a:pt x="4801" y="11171"/>
                  </a:lnTo>
                  <a:lnTo>
                    <a:pt x="4610" y="11209"/>
                  </a:lnTo>
                  <a:lnTo>
                    <a:pt x="4247" y="11209"/>
                  </a:lnTo>
                  <a:lnTo>
                    <a:pt x="4075" y="11152"/>
                  </a:lnTo>
                  <a:lnTo>
                    <a:pt x="3922" y="11075"/>
                  </a:lnTo>
                  <a:lnTo>
                    <a:pt x="3788" y="10999"/>
                  </a:lnTo>
                  <a:lnTo>
                    <a:pt x="3654" y="10884"/>
                  </a:lnTo>
                  <a:lnTo>
                    <a:pt x="3539" y="10750"/>
                  </a:lnTo>
                  <a:lnTo>
                    <a:pt x="3443" y="10616"/>
                  </a:lnTo>
                  <a:lnTo>
                    <a:pt x="3367" y="10444"/>
                  </a:lnTo>
                  <a:lnTo>
                    <a:pt x="3290" y="10291"/>
                  </a:lnTo>
                  <a:lnTo>
                    <a:pt x="3233" y="10100"/>
                  </a:lnTo>
                  <a:lnTo>
                    <a:pt x="3195" y="9927"/>
                  </a:lnTo>
                  <a:lnTo>
                    <a:pt x="3156" y="9736"/>
                  </a:lnTo>
                  <a:lnTo>
                    <a:pt x="3099" y="9335"/>
                  </a:lnTo>
                  <a:lnTo>
                    <a:pt x="3080" y="8952"/>
                  </a:lnTo>
                  <a:lnTo>
                    <a:pt x="3099" y="8569"/>
                  </a:lnTo>
                  <a:lnTo>
                    <a:pt x="3577" y="8474"/>
                  </a:lnTo>
                  <a:lnTo>
                    <a:pt x="4055" y="8340"/>
                  </a:lnTo>
                  <a:lnTo>
                    <a:pt x="4534" y="8168"/>
                  </a:lnTo>
                  <a:lnTo>
                    <a:pt x="4993" y="7996"/>
                  </a:lnTo>
                  <a:lnTo>
                    <a:pt x="5452" y="7785"/>
                  </a:lnTo>
                  <a:lnTo>
                    <a:pt x="5892" y="7556"/>
                  </a:lnTo>
                  <a:lnTo>
                    <a:pt x="6331" y="7326"/>
                  </a:lnTo>
                  <a:lnTo>
                    <a:pt x="6752" y="7078"/>
                  </a:lnTo>
                  <a:lnTo>
                    <a:pt x="7154" y="6829"/>
                  </a:lnTo>
                  <a:lnTo>
                    <a:pt x="7536" y="6561"/>
                  </a:lnTo>
                  <a:lnTo>
                    <a:pt x="8263" y="6045"/>
                  </a:lnTo>
                  <a:lnTo>
                    <a:pt x="8875" y="5567"/>
                  </a:lnTo>
                  <a:lnTo>
                    <a:pt x="9392" y="5127"/>
                  </a:lnTo>
                  <a:lnTo>
                    <a:pt x="9659" y="5452"/>
                  </a:lnTo>
                  <a:lnTo>
                    <a:pt x="9927" y="5777"/>
                  </a:lnTo>
                  <a:lnTo>
                    <a:pt x="10233" y="6064"/>
                  </a:lnTo>
                  <a:lnTo>
                    <a:pt x="10558" y="6332"/>
                  </a:lnTo>
                  <a:lnTo>
                    <a:pt x="10922" y="6561"/>
                  </a:lnTo>
                  <a:lnTo>
                    <a:pt x="11285" y="6772"/>
                  </a:lnTo>
                  <a:lnTo>
                    <a:pt x="11668" y="6963"/>
                  </a:lnTo>
                  <a:lnTo>
                    <a:pt x="12050" y="7116"/>
                  </a:lnTo>
                  <a:lnTo>
                    <a:pt x="12050" y="7785"/>
                  </a:lnTo>
                  <a:lnTo>
                    <a:pt x="12069" y="8436"/>
                  </a:lnTo>
                  <a:lnTo>
                    <a:pt x="12509" y="8091"/>
                  </a:lnTo>
                  <a:lnTo>
                    <a:pt x="12930" y="7728"/>
                  </a:lnTo>
                  <a:lnTo>
                    <a:pt x="13313" y="7345"/>
                  </a:lnTo>
                  <a:lnTo>
                    <a:pt x="13676" y="6905"/>
                  </a:lnTo>
                  <a:lnTo>
                    <a:pt x="13886" y="6638"/>
                  </a:lnTo>
                  <a:lnTo>
                    <a:pt x="14135" y="6332"/>
                  </a:lnTo>
                  <a:lnTo>
                    <a:pt x="14365" y="5987"/>
                  </a:lnTo>
                  <a:lnTo>
                    <a:pt x="14556" y="5643"/>
                  </a:lnTo>
                  <a:lnTo>
                    <a:pt x="14632" y="5452"/>
                  </a:lnTo>
                  <a:lnTo>
                    <a:pt x="14690" y="5280"/>
                  </a:lnTo>
                  <a:lnTo>
                    <a:pt x="14747" y="5108"/>
                  </a:lnTo>
                  <a:lnTo>
                    <a:pt x="14766" y="4935"/>
                  </a:lnTo>
                  <a:lnTo>
                    <a:pt x="14747" y="4763"/>
                  </a:lnTo>
                  <a:lnTo>
                    <a:pt x="14709" y="4591"/>
                  </a:lnTo>
                  <a:lnTo>
                    <a:pt x="14651" y="4438"/>
                  </a:lnTo>
                  <a:lnTo>
                    <a:pt x="14537" y="4285"/>
                  </a:lnTo>
                  <a:lnTo>
                    <a:pt x="14173" y="3883"/>
                  </a:lnTo>
                  <a:lnTo>
                    <a:pt x="13791" y="3501"/>
                  </a:lnTo>
                  <a:lnTo>
                    <a:pt x="13408" y="3118"/>
                  </a:lnTo>
                  <a:lnTo>
                    <a:pt x="12987" y="2755"/>
                  </a:lnTo>
                  <a:lnTo>
                    <a:pt x="12567" y="2411"/>
                  </a:lnTo>
                  <a:lnTo>
                    <a:pt x="12146" y="2086"/>
                  </a:lnTo>
                  <a:lnTo>
                    <a:pt x="11706" y="1760"/>
                  </a:lnTo>
                  <a:lnTo>
                    <a:pt x="11266" y="1454"/>
                  </a:lnTo>
                  <a:lnTo>
                    <a:pt x="10807" y="1148"/>
                  </a:lnTo>
                  <a:lnTo>
                    <a:pt x="10329" y="861"/>
                  </a:lnTo>
                  <a:lnTo>
                    <a:pt x="9392" y="326"/>
                  </a:lnTo>
                  <a:lnTo>
                    <a:pt x="9162" y="211"/>
                  </a:lnTo>
                  <a:lnTo>
                    <a:pt x="8952" y="116"/>
                  </a:lnTo>
                  <a:lnTo>
                    <a:pt x="8780" y="58"/>
                  </a:lnTo>
                  <a:lnTo>
                    <a:pt x="8588" y="20"/>
                  </a:lnTo>
                  <a:lnTo>
                    <a:pt x="8416"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2"/>
            <p:cNvSpPr/>
            <p:nvPr/>
          </p:nvSpPr>
          <p:spPr>
            <a:xfrm>
              <a:off x="626900" y="641463"/>
              <a:ext cx="369175" cy="312750"/>
            </a:xfrm>
            <a:custGeom>
              <a:avLst/>
              <a:gdLst/>
              <a:ahLst/>
              <a:cxnLst/>
              <a:rect l="l" t="t" r="r" b="b"/>
              <a:pathLst>
                <a:path w="14767" h="12510" fill="none" extrusionOk="0">
                  <a:moveTo>
                    <a:pt x="115" y="4629"/>
                  </a:moveTo>
                  <a:lnTo>
                    <a:pt x="115" y="4629"/>
                  </a:lnTo>
                  <a:lnTo>
                    <a:pt x="192" y="4515"/>
                  </a:lnTo>
                  <a:lnTo>
                    <a:pt x="268" y="4419"/>
                  </a:lnTo>
                  <a:lnTo>
                    <a:pt x="479" y="4189"/>
                  </a:lnTo>
                  <a:lnTo>
                    <a:pt x="900" y="3807"/>
                  </a:lnTo>
                  <a:lnTo>
                    <a:pt x="900" y="3807"/>
                  </a:lnTo>
                  <a:lnTo>
                    <a:pt x="1244" y="3463"/>
                  </a:lnTo>
                  <a:lnTo>
                    <a:pt x="1626" y="3138"/>
                  </a:lnTo>
                  <a:lnTo>
                    <a:pt x="1990" y="2832"/>
                  </a:lnTo>
                  <a:lnTo>
                    <a:pt x="2391" y="2525"/>
                  </a:lnTo>
                  <a:lnTo>
                    <a:pt x="2793" y="2239"/>
                  </a:lnTo>
                  <a:lnTo>
                    <a:pt x="3195" y="1971"/>
                  </a:lnTo>
                  <a:lnTo>
                    <a:pt x="3616" y="1722"/>
                  </a:lnTo>
                  <a:lnTo>
                    <a:pt x="4055" y="1474"/>
                  </a:lnTo>
                  <a:lnTo>
                    <a:pt x="4476" y="1244"/>
                  </a:lnTo>
                  <a:lnTo>
                    <a:pt x="4935" y="1034"/>
                  </a:lnTo>
                  <a:lnTo>
                    <a:pt x="5375" y="842"/>
                  </a:lnTo>
                  <a:lnTo>
                    <a:pt x="5834" y="651"/>
                  </a:lnTo>
                  <a:lnTo>
                    <a:pt x="6312" y="498"/>
                  </a:lnTo>
                  <a:lnTo>
                    <a:pt x="6771" y="345"/>
                  </a:lnTo>
                  <a:lnTo>
                    <a:pt x="7250" y="211"/>
                  </a:lnTo>
                  <a:lnTo>
                    <a:pt x="7728" y="96"/>
                  </a:lnTo>
                  <a:lnTo>
                    <a:pt x="7728" y="96"/>
                  </a:lnTo>
                  <a:lnTo>
                    <a:pt x="7976" y="58"/>
                  </a:lnTo>
                  <a:lnTo>
                    <a:pt x="8206" y="20"/>
                  </a:lnTo>
                  <a:lnTo>
                    <a:pt x="8416" y="1"/>
                  </a:lnTo>
                  <a:lnTo>
                    <a:pt x="8588" y="20"/>
                  </a:lnTo>
                  <a:lnTo>
                    <a:pt x="8780" y="58"/>
                  </a:lnTo>
                  <a:lnTo>
                    <a:pt x="8952" y="116"/>
                  </a:lnTo>
                  <a:lnTo>
                    <a:pt x="9162" y="211"/>
                  </a:lnTo>
                  <a:lnTo>
                    <a:pt x="9392" y="326"/>
                  </a:lnTo>
                  <a:lnTo>
                    <a:pt x="9392" y="326"/>
                  </a:lnTo>
                  <a:lnTo>
                    <a:pt x="10329" y="861"/>
                  </a:lnTo>
                  <a:lnTo>
                    <a:pt x="10807" y="1148"/>
                  </a:lnTo>
                  <a:lnTo>
                    <a:pt x="11266" y="1454"/>
                  </a:lnTo>
                  <a:lnTo>
                    <a:pt x="11266" y="1454"/>
                  </a:lnTo>
                  <a:lnTo>
                    <a:pt x="11706" y="1760"/>
                  </a:lnTo>
                  <a:lnTo>
                    <a:pt x="12146" y="2086"/>
                  </a:lnTo>
                  <a:lnTo>
                    <a:pt x="12567" y="2411"/>
                  </a:lnTo>
                  <a:lnTo>
                    <a:pt x="12987" y="2755"/>
                  </a:lnTo>
                  <a:lnTo>
                    <a:pt x="13408" y="3118"/>
                  </a:lnTo>
                  <a:lnTo>
                    <a:pt x="13791" y="3501"/>
                  </a:lnTo>
                  <a:lnTo>
                    <a:pt x="14173" y="3883"/>
                  </a:lnTo>
                  <a:lnTo>
                    <a:pt x="14537" y="4285"/>
                  </a:lnTo>
                  <a:lnTo>
                    <a:pt x="14537" y="4285"/>
                  </a:lnTo>
                  <a:lnTo>
                    <a:pt x="14651" y="4438"/>
                  </a:lnTo>
                  <a:lnTo>
                    <a:pt x="14709" y="4591"/>
                  </a:lnTo>
                  <a:lnTo>
                    <a:pt x="14747" y="4763"/>
                  </a:lnTo>
                  <a:lnTo>
                    <a:pt x="14766" y="4935"/>
                  </a:lnTo>
                  <a:lnTo>
                    <a:pt x="14747" y="5108"/>
                  </a:lnTo>
                  <a:lnTo>
                    <a:pt x="14690" y="5280"/>
                  </a:lnTo>
                  <a:lnTo>
                    <a:pt x="14632" y="5452"/>
                  </a:lnTo>
                  <a:lnTo>
                    <a:pt x="14556" y="5643"/>
                  </a:lnTo>
                  <a:lnTo>
                    <a:pt x="14365" y="5987"/>
                  </a:lnTo>
                  <a:lnTo>
                    <a:pt x="14135" y="6332"/>
                  </a:lnTo>
                  <a:lnTo>
                    <a:pt x="13886" y="6638"/>
                  </a:lnTo>
                  <a:lnTo>
                    <a:pt x="13676" y="6905"/>
                  </a:lnTo>
                  <a:lnTo>
                    <a:pt x="13676" y="6905"/>
                  </a:lnTo>
                  <a:lnTo>
                    <a:pt x="13313" y="7345"/>
                  </a:lnTo>
                  <a:lnTo>
                    <a:pt x="12930" y="7728"/>
                  </a:lnTo>
                  <a:lnTo>
                    <a:pt x="12509" y="8091"/>
                  </a:lnTo>
                  <a:lnTo>
                    <a:pt x="12069" y="8436"/>
                  </a:lnTo>
                  <a:lnTo>
                    <a:pt x="12069" y="8436"/>
                  </a:lnTo>
                  <a:lnTo>
                    <a:pt x="12050" y="7785"/>
                  </a:lnTo>
                  <a:lnTo>
                    <a:pt x="12050" y="7116"/>
                  </a:lnTo>
                  <a:lnTo>
                    <a:pt x="12050" y="7116"/>
                  </a:lnTo>
                  <a:lnTo>
                    <a:pt x="12050" y="7116"/>
                  </a:lnTo>
                  <a:lnTo>
                    <a:pt x="11668" y="6963"/>
                  </a:lnTo>
                  <a:lnTo>
                    <a:pt x="11285" y="6772"/>
                  </a:lnTo>
                  <a:lnTo>
                    <a:pt x="10922" y="6561"/>
                  </a:lnTo>
                  <a:lnTo>
                    <a:pt x="10558" y="6332"/>
                  </a:lnTo>
                  <a:lnTo>
                    <a:pt x="10233" y="6064"/>
                  </a:lnTo>
                  <a:lnTo>
                    <a:pt x="9927" y="5777"/>
                  </a:lnTo>
                  <a:lnTo>
                    <a:pt x="9659" y="5452"/>
                  </a:lnTo>
                  <a:lnTo>
                    <a:pt x="9392" y="5127"/>
                  </a:lnTo>
                  <a:lnTo>
                    <a:pt x="9392" y="5127"/>
                  </a:lnTo>
                  <a:lnTo>
                    <a:pt x="9392" y="5127"/>
                  </a:lnTo>
                  <a:lnTo>
                    <a:pt x="8875" y="5567"/>
                  </a:lnTo>
                  <a:lnTo>
                    <a:pt x="8263" y="6045"/>
                  </a:lnTo>
                  <a:lnTo>
                    <a:pt x="7536" y="6561"/>
                  </a:lnTo>
                  <a:lnTo>
                    <a:pt x="7154" y="6829"/>
                  </a:lnTo>
                  <a:lnTo>
                    <a:pt x="6752" y="7078"/>
                  </a:lnTo>
                  <a:lnTo>
                    <a:pt x="6331" y="7326"/>
                  </a:lnTo>
                  <a:lnTo>
                    <a:pt x="5892" y="7556"/>
                  </a:lnTo>
                  <a:lnTo>
                    <a:pt x="5452" y="7785"/>
                  </a:lnTo>
                  <a:lnTo>
                    <a:pt x="4993" y="7996"/>
                  </a:lnTo>
                  <a:lnTo>
                    <a:pt x="4534" y="8168"/>
                  </a:lnTo>
                  <a:lnTo>
                    <a:pt x="4055" y="8340"/>
                  </a:lnTo>
                  <a:lnTo>
                    <a:pt x="3577" y="8474"/>
                  </a:lnTo>
                  <a:lnTo>
                    <a:pt x="3099" y="8569"/>
                  </a:lnTo>
                  <a:lnTo>
                    <a:pt x="3099" y="8569"/>
                  </a:lnTo>
                  <a:lnTo>
                    <a:pt x="3080" y="8952"/>
                  </a:lnTo>
                  <a:lnTo>
                    <a:pt x="3099" y="9335"/>
                  </a:lnTo>
                  <a:lnTo>
                    <a:pt x="3156" y="9736"/>
                  </a:lnTo>
                  <a:lnTo>
                    <a:pt x="3195" y="9927"/>
                  </a:lnTo>
                  <a:lnTo>
                    <a:pt x="3233" y="10100"/>
                  </a:lnTo>
                  <a:lnTo>
                    <a:pt x="3290" y="10291"/>
                  </a:lnTo>
                  <a:lnTo>
                    <a:pt x="3367" y="10444"/>
                  </a:lnTo>
                  <a:lnTo>
                    <a:pt x="3443" y="10616"/>
                  </a:lnTo>
                  <a:lnTo>
                    <a:pt x="3539" y="10750"/>
                  </a:lnTo>
                  <a:lnTo>
                    <a:pt x="3654" y="10884"/>
                  </a:lnTo>
                  <a:lnTo>
                    <a:pt x="3788" y="10999"/>
                  </a:lnTo>
                  <a:lnTo>
                    <a:pt x="3922" y="11075"/>
                  </a:lnTo>
                  <a:lnTo>
                    <a:pt x="4075" y="11152"/>
                  </a:lnTo>
                  <a:lnTo>
                    <a:pt x="4075" y="11152"/>
                  </a:lnTo>
                  <a:lnTo>
                    <a:pt x="4247" y="11209"/>
                  </a:lnTo>
                  <a:lnTo>
                    <a:pt x="4438" y="11209"/>
                  </a:lnTo>
                  <a:lnTo>
                    <a:pt x="4610" y="11209"/>
                  </a:lnTo>
                  <a:lnTo>
                    <a:pt x="4801" y="11171"/>
                  </a:lnTo>
                  <a:lnTo>
                    <a:pt x="4801" y="11171"/>
                  </a:lnTo>
                  <a:lnTo>
                    <a:pt x="4801" y="11362"/>
                  </a:lnTo>
                  <a:lnTo>
                    <a:pt x="4801" y="11362"/>
                  </a:lnTo>
                  <a:lnTo>
                    <a:pt x="4840" y="11649"/>
                  </a:lnTo>
                  <a:lnTo>
                    <a:pt x="4878" y="11955"/>
                  </a:lnTo>
                  <a:lnTo>
                    <a:pt x="4954" y="12242"/>
                  </a:lnTo>
                  <a:lnTo>
                    <a:pt x="5031" y="12510"/>
                  </a:lnTo>
                  <a:lnTo>
                    <a:pt x="5031" y="12510"/>
                  </a:lnTo>
                  <a:lnTo>
                    <a:pt x="4744" y="12452"/>
                  </a:lnTo>
                  <a:lnTo>
                    <a:pt x="4457" y="12357"/>
                  </a:lnTo>
                  <a:lnTo>
                    <a:pt x="4189" y="12223"/>
                  </a:lnTo>
                  <a:lnTo>
                    <a:pt x="3922" y="12089"/>
                  </a:lnTo>
                  <a:lnTo>
                    <a:pt x="3654" y="11936"/>
                  </a:lnTo>
                  <a:lnTo>
                    <a:pt x="3405" y="11764"/>
                  </a:lnTo>
                  <a:lnTo>
                    <a:pt x="3176" y="11572"/>
                  </a:lnTo>
                  <a:lnTo>
                    <a:pt x="2946" y="11362"/>
                  </a:lnTo>
                  <a:lnTo>
                    <a:pt x="2946" y="11362"/>
                  </a:lnTo>
                  <a:lnTo>
                    <a:pt x="2736" y="11171"/>
                  </a:lnTo>
                  <a:lnTo>
                    <a:pt x="2564" y="10979"/>
                  </a:lnTo>
                  <a:lnTo>
                    <a:pt x="2200" y="10559"/>
                  </a:lnTo>
                  <a:lnTo>
                    <a:pt x="1894" y="10119"/>
                  </a:lnTo>
                  <a:lnTo>
                    <a:pt x="1607" y="9641"/>
                  </a:lnTo>
                  <a:lnTo>
                    <a:pt x="1339" y="9162"/>
                  </a:lnTo>
                  <a:lnTo>
                    <a:pt x="1110" y="8665"/>
                  </a:lnTo>
                  <a:lnTo>
                    <a:pt x="900" y="8149"/>
                  </a:lnTo>
                  <a:lnTo>
                    <a:pt x="727" y="7632"/>
                  </a:lnTo>
                  <a:lnTo>
                    <a:pt x="727" y="7632"/>
                  </a:lnTo>
                  <a:lnTo>
                    <a:pt x="555" y="7116"/>
                  </a:lnTo>
                  <a:lnTo>
                    <a:pt x="383" y="6580"/>
                  </a:lnTo>
                  <a:lnTo>
                    <a:pt x="96" y="5490"/>
                  </a:lnTo>
                  <a:lnTo>
                    <a:pt x="96" y="5490"/>
                  </a:lnTo>
                  <a:lnTo>
                    <a:pt x="39" y="5241"/>
                  </a:lnTo>
                  <a:lnTo>
                    <a:pt x="1" y="5050"/>
                  </a:lnTo>
                  <a:lnTo>
                    <a:pt x="1" y="4955"/>
                  </a:lnTo>
                  <a:lnTo>
                    <a:pt x="20" y="4859"/>
                  </a:lnTo>
                  <a:lnTo>
                    <a:pt x="58" y="4744"/>
                  </a:lnTo>
                  <a:lnTo>
                    <a:pt x="115"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2"/>
            <p:cNvSpPr/>
            <p:nvPr/>
          </p:nvSpPr>
          <p:spPr>
            <a:xfrm>
              <a:off x="629300" y="778213"/>
              <a:ext cx="345725" cy="35900"/>
            </a:xfrm>
            <a:custGeom>
              <a:avLst/>
              <a:gdLst/>
              <a:ahLst/>
              <a:cxnLst/>
              <a:rect l="l" t="t" r="r" b="b"/>
              <a:pathLst>
                <a:path w="13829" h="1436" extrusionOk="0">
                  <a:moveTo>
                    <a:pt x="13810" y="1149"/>
                  </a:moveTo>
                  <a:lnTo>
                    <a:pt x="13810" y="1149"/>
                  </a:lnTo>
                  <a:lnTo>
                    <a:pt x="13580" y="1435"/>
                  </a:lnTo>
                  <a:lnTo>
                    <a:pt x="13580" y="1435"/>
                  </a:lnTo>
                  <a:lnTo>
                    <a:pt x="13810" y="1149"/>
                  </a:lnTo>
                  <a:close/>
                  <a:moveTo>
                    <a:pt x="13829" y="1149"/>
                  </a:moveTo>
                  <a:lnTo>
                    <a:pt x="13829" y="1149"/>
                  </a:lnTo>
                  <a:lnTo>
                    <a:pt x="13829" y="1149"/>
                  </a:lnTo>
                  <a:lnTo>
                    <a:pt x="13829" y="1149"/>
                  </a:lnTo>
                  <a:lnTo>
                    <a:pt x="13829" y="1149"/>
                  </a:lnTo>
                  <a:close/>
                  <a:moveTo>
                    <a:pt x="0" y="1"/>
                  </a:moveTo>
                  <a:lnTo>
                    <a:pt x="0" y="1"/>
                  </a:lnTo>
                  <a:lnTo>
                    <a:pt x="0" y="20"/>
                  </a:lnTo>
                  <a:lnTo>
                    <a:pt x="0" y="20"/>
                  </a:lnTo>
                  <a:lnTo>
                    <a:pt x="0"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2"/>
            <p:cNvSpPr/>
            <p:nvPr/>
          </p:nvSpPr>
          <p:spPr>
            <a:xfrm>
              <a:off x="968800" y="806913"/>
              <a:ext cx="5750" cy="7200"/>
            </a:xfrm>
            <a:custGeom>
              <a:avLst/>
              <a:gdLst/>
              <a:ahLst/>
              <a:cxnLst/>
              <a:rect l="l" t="t" r="r" b="b"/>
              <a:pathLst>
                <a:path w="230" h="288" fill="none" extrusionOk="0">
                  <a:moveTo>
                    <a:pt x="230" y="1"/>
                  </a:moveTo>
                  <a:lnTo>
                    <a:pt x="230" y="1"/>
                  </a:lnTo>
                  <a:lnTo>
                    <a:pt x="0" y="287"/>
                  </a:lnTo>
                  <a:lnTo>
                    <a:pt x="0" y="287"/>
                  </a:lnTo>
                  <a:lnTo>
                    <a:pt x="2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62"/>
            <p:cNvSpPr/>
            <p:nvPr/>
          </p:nvSpPr>
          <p:spPr>
            <a:xfrm>
              <a:off x="975000" y="806913"/>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62"/>
            <p:cNvSpPr/>
            <p:nvPr/>
          </p:nvSpPr>
          <p:spPr>
            <a:xfrm>
              <a:off x="629300" y="778213"/>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2"/>
            <p:cNvSpPr/>
            <p:nvPr/>
          </p:nvSpPr>
          <p:spPr>
            <a:xfrm>
              <a:off x="628325" y="710813"/>
              <a:ext cx="367750" cy="243400"/>
            </a:xfrm>
            <a:custGeom>
              <a:avLst/>
              <a:gdLst/>
              <a:ahLst/>
              <a:cxnLst/>
              <a:rect l="l" t="t" r="r" b="b"/>
              <a:pathLst>
                <a:path w="14710" h="9736" extrusionOk="0">
                  <a:moveTo>
                    <a:pt x="9469" y="0"/>
                  </a:move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340" y="2716"/>
                  </a:lnTo>
                  <a:lnTo>
                    <a:pt x="900" y="2697"/>
                  </a:lnTo>
                  <a:lnTo>
                    <a:pt x="460" y="2640"/>
                  </a:lnTo>
                  <a:lnTo>
                    <a:pt x="1" y="2544"/>
                  </a:lnTo>
                  <a:lnTo>
                    <a:pt x="39" y="2697"/>
                  </a:lnTo>
                  <a:lnTo>
                    <a:pt x="39" y="2716"/>
                  </a:lnTo>
                  <a:lnTo>
                    <a:pt x="326" y="3806"/>
                  </a:lnTo>
                  <a:lnTo>
                    <a:pt x="498" y="4342"/>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3119" y="8798"/>
                  </a:lnTo>
                  <a:lnTo>
                    <a:pt x="3348" y="8990"/>
                  </a:lnTo>
                  <a:lnTo>
                    <a:pt x="3597" y="9162"/>
                  </a:lnTo>
                  <a:lnTo>
                    <a:pt x="3865" y="9315"/>
                  </a:lnTo>
                  <a:lnTo>
                    <a:pt x="4132" y="9449"/>
                  </a:lnTo>
                  <a:lnTo>
                    <a:pt x="4400" y="9583"/>
                  </a:lnTo>
                  <a:lnTo>
                    <a:pt x="4687" y="9678"/>
                  </a:lnTo>
                  <a:lnTo>
                    <a:pt x="4974" y="9736"/>
                  </a:lnTo>
                  <a:lnTo>
                    <a:pt x="4897" y="9468"/>
                  </a:lnTo>
                  <a:lnTo>
                    <a:pt x="4821" y="9181"/>
                  </a:lnTo>
                  <a:lnTo>
                    <a:pt x="4783" y="8875"/>
                  </a:lnTo>
                  <a:lnTo>
                    <a:pt x="4744" y="8588"/>
                  </a:lnTo>
                  <a:lnTo>
                    <a:pt x="4744" y="8397"/>
                  </a:lnTo>
                  <a:lnTo>
                    <a:pt x="4725" y="8397"/>
                  </a:lnTo>
                  <a:lnTo>
                    <a:pt x="4553" y="8435"/>
                  </a:lnTo>
                  <a:lnTo>
                    <a:pt x="4209" y="8435"/>
                  </a:lnTo>
                  <a:lnTo>
                    <a:pt x="4037" y="8397"/>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5011"/>
                  </a:lnTo>
                  <a:lnTo>
                    <a:pt x="12012" y="5662"/>
                  </a:lnTo>
                  <a:lnTo>
                    <a:pt x="12452" y="5317"/>
                  </a:lnTo>
                  <a:lnTo>
                    <a:pt x="12873" y="4954"/>
                  </a:lnTo>
                  <a:lnTo>
                    <a:pt x="13256" y="4571"/>
                  </a:lnTo>
                  <a:lnTo>
                    <a:pt x="13619" y="4131"/>
                  </a:lnTo>
                  <a:lnTo>
                    <a:pt x="13849"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2"/>
            <p:cNvSpPr/>
            <p:nvPr/>
          </p:nvSpPr>
          <p:spPr>
            <a:xfrm>
              <a:off x="628325" y="710813"/>
              <a:ext cx="367750" cy="243400"/>
            </a:xfrm>
            <a:custGeom>
              <a:avLst/>
              <a:gdLst/>
              <a:ahLst/>
              <a:cxnLst/>
              <a:rect l="l" t="t" r="r" b="b"/>
              <a:pathLst>
                <a:path w="14710" h="9736" fill="none" extrusionOk="0">
                  <a:moveTo>
                    <a:pt x="9469" y="0"/>
                  </a:moveTo>
                  <a:lnTo>
                    <a:pt x="9469" y="0"/>
                  </a:ln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780" y="2735"/>
                  </a:lnTo>
                  <a:lnTo>
                    <a:pt x="1340" y="2716"/>
                  </a:lnTo>
                  <a:lnTo>
                    <a:pt x="900" y="2697"/>
                  </a:lnTo>
                  <a:lnTo>
                    <a:pt x="460" y="2640"/>
                  </a:lnTo>
                  <a:lnTo>
                    <a:pt x="1" y="2544"/>
                  </a:lnTo>
                  <a:lnTo>
                    <a:pt x="1" y="2544"/>
                  </a:lnTo>
                  <a:lnTo>
                    <a:pt x="39" y="2697"/>
                  </a:lnTo>
                  <a:lnTo>
                    <a:pt x="39" y="2697"/>
                  </a:lnTo>
                  <a:lnTo>
                    <a:pt x="39" y="2716"/>
                  </a:lnTo>
                  <a:lnTo>
                    <a:pt x="39" y="2716"/>
                  </a:lnTo>
                  <a:lnTo>
                    <a:pt x="39" y="2716"/>
                  </a:lnTo>
                  <a:lnTo>
                    <a:pt x="326" y="3806"/>
                  </a:lnTo>
                  <a:lnTo>
                    <a:pt x="498" y="4342"/>
                  </a:lnTo>
                  <a:lnTo>
                    <a:pt x="670" y="4858"/>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2889" y="8588"/>
                  </a:lnTo>
                  <a:lnTo>
                    <a:pt x="3119" y="8798"/>
                  </a:lnTo>
                  <a:lnTo>
                    <a:pt x="3348" y="8990"/>
                  </a:lnTo>
                  <a:lnTo>
                    <a:pt x="3597" y="9162"/>
                  </a:lnTo>
                  <a:lnTo>
                    <a:pt x="3865" y="9315"/>
                  </a:lnTo>
                  <a:lnTo>
                    <a:pt x="4132" y="9449"/>
                  </a:lnTo>
                  <a:lnTo>
                    <a:pt x="4400" y="9583"/>
                  </a:lnTo>
                  <a:lnTo>
                    <a:pt x="4687" y="9678"/>
                  </a:lnTo>
                  <a:lnTo>
                    <a:pt x="4974" y="9736"/>
                  </a:lnTo>
                  <a:lnTo>
                    <a:pt x="4974" y="9736"/>
                  </a:lnTo>
                  <a:lnTo>
                    <a:pt x="4897" y="9468"/>
                  </a:lnTo>
                  <a:lnTo>
                    <a:pt x="4821" y="9181"/>
                  </a:lnTo>
                  <a:lnTo>
                    <a:pt x="4783" y="8875"/>
                  </a:lnTo>
                  <a:lnTo>
                    <a:pt x="4744" y="8588"/>
                  </a:lnTo>
                  <a:lnTo>
                    <a:pt x="4744" y="8588"/>
                  </a:lnTo>
                  <a:lnTo>
                    <a:pt x="4744" y="8397"/>
                  </a:lnTo>
                  <a:lnTo>
                    <a:pt x="4744" y="8397"/>
                  </a:lnTo>
                  <a:lnTo>
                    <a:pt x="4725" y="8397"/>
                  </a:lnTo>
                  <a:lnTo>
                    <a:pt x="4725" y="8397"/>
                  </a:lnTo>
                  <a:lnTo>
                    <a:pt x="4725" y="8397"/>
                  </a:lnTo>
                  <a:lnTo>
                    <a:pt x="4725" y="8397"/>
                  </a:lnTo>
                  <a:lnTo>
                    <a:pt x="4553" y="8435"/>
                  </a:lnTo>
                  <a:lnTo>
                    <a:pt x="4381" y="8435"/>
                  </a:lnTo>
                  <a:lnTo>
                    <a:pt x="4381" y="8435"/>
                  </a:lnTo>
                  <a:lnTo>
                    <a:pt x="4381" y="8435"/>
                  </a:lnTo>
                  <a:lnTo>
                    <a:pt x="4381" y="8435"/>
                  </a:lnTo>
                  <a:lnTo>
                    <a:pt x="4381" y="8435"/>
                  </a:lnTo>
                  <a:lnTo>
                    <a:pt x="4381" y="8435"/>
                  </a:lnTo>
                  <a:lnTo>
                    <a:pt x="4381" y="8435"/>
                  </a:lnTo>
                  <a:lnTo>
                    <a:pt x="4209" y="8435"/>
                  </a:lnTo>
                  <a:lnTo>
                    <a:pt x="4037" y="8397"/>
                  </a:lnTo>
                  <a:lnTo>
                    <a:pt x="4037" y="8397"/>
                  </a:lnTo>
                  <a:lnTo>
                    <a:pt x="4037" y="8397"/>
                  </a:lnTo>
                  <a:lnTo>
                    <a:pt x="4037" y="8397"/>
                  </a:lnTo>
                  <a:lnTo>
                    <a:pt x="4018" y="8378"/>
                  </a:lnTo>
                  <a:lnTo>
                    <a:pt x="4018" y="8378"/>
                  </a:lnTo>
                  <a:lnTo>
                    <a:pt x="4018" y="8378"/>
                  </a:lnTo>
                  <a:lnTo>
                    <a:pt x="4018" y="8378"/>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23" y="6121"/>
                  </a:lnTo>
                  <a:lnTo>
                    <a:pt x="3023" y="6121"/>
                  </a:lnTo>
                  <a:lnTo>
                    <a:pt x="3042" y="5795"/>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335" y="2353"/>
                  </a:lnTo>
                  <a:lnTo>
                    <a:pt x="9335" y="2353"/>
                  </a:lnTo>
                  <a:lnTo>
                    <a:pt x="9335" y="235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4342"/>
                  </a:lnTo>
                  <a:lnTo>
                    <a:pt x="11993" y="4342"/>
                  </a:lnTo>
                  <a:lnTo>
                    <a:pt x="11993" y="5011"/>
                  </a:lnTo>
                  <a:lnTo>
                    <a:pt x="12012" y="5662"/>
                  </a:lnTo>
                  <a:lnTo>
                    <a:pt x="12012" y="5662"/>
                  </a:lnTo>
                  <a:lnTo>
                    <a:pt x="12452" y="5317"/>
                  </a:lnTo>
                  <a:lnTo>
                    <a:pt x="12873" y="4954"/>
                  </a:lnTo>
                  <a:lnTo>
                    <a:pt x="13256" y="4571"/>
                  </a:lnTo>
                  <a:lnTo>
                    <a:pt x="13619" y="4131"/>
                  </a:lnTo>
                  <a:lnTo>
                    <a:pt x="13619" y="4131"/>
                  </a:lnTo>
                  <a:lnTo>
                    <a:pt x="13619" y="4131"/>
                  </a:lnTo>
                  <a:lnTo>
                    <a:pt x="13619" y="4131"/>
                  </a:lnTo>
                  <a:lnTo>
                    <a:pt x="13849" y="3845"/>
                  </a:lnTo>
                  <a:lnTo>
                    <a:pt x="13849" y="3845"/>
                  </a:lnTo>
                  <a:lnTo>
                    <a:pt x="13868" y="3845"/>
                  </a:lnTo>
                  <a:lnTo>
                    <a:pt x="13868" y="3845"/>
                  </a:lnTo>
                  <a:lnTo>
                    <a:pt x="13868"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62"/>
            <p:cNvSpPr/>
            <p:nvPr/>
          </p:nvSpPr>
          <p:spPr>
            <a:xfrm>
              <a:off x="798575" y="882463"/>
              <a:ext cx="22000" cy="20575"/>
            </a:xfrm>
            <a:custGeom>
              <a:avLst/>
              <a:gdLst/>
              <a:ahLst/>
              <a:cxnLst/>
              <a:rect l="l" t="t" r="r" b="b"/>
              <a:pathLst>
                <a:path w="880" h="823" extrusionOk="0">
                  <a:moveTo>
                    <a:pt x="497" y="1"/>
                  </a:moveTo>
                  <a:lnTo>
                    <a:pt x="344" y="20"/>
                  </a:lnTo>
                  <a:lnTo>
                    <a:pt x="210" y="96"/>
                  </a:lnTo>
                  <a:lnTo>
                    <a:pt x="153" y="134"/>
                  </a:lnTo>
                  <a:lnTo>
                    <a:pt x="96" y="192"/>
                  </a:lnTo>
                  <a:lnTo>
                    <a:pt x="57" y="249"/>
                  </a:lnTo>
                  <a:lnTo>
                    <a:pt x="38" y="326"/>
                  </a:lnTo>
                  <a:lnTo>
                    <a:pt x="0" y="440"/>
                  </a:lnTo>
                  <a:lnTo>
                    <a:pt x="19" y="536"/>
                  </a:lnTo>
                  <a:lnTo>
                    <a:pt x="38" y="613"/>
                  </a:lnTo>
                  <a:lnTo>
                    <a:pt x="77" y="689"/>
                  </a:lnTo>
                  <a:lnTo>
                    <a:pt x="153" y="746"/>
                  </a:lnTo>
                  <a:lnTo>
                    <a:pt x="230" y="785"/>
                  </a:lnTo>
                  <a:lnTo>
                    <a:pt x="306" y="804"/>
                  </a:lnTo>
                  <a:lnTo>
                    <a:pt x="402" y="823"/>
                  </a:lnTo>
                  <a:lnTo>
                    <a:pt x="478" y="823"/>
                  </a:lnTo>
                  <a:lnTo>
                    <a:pt x="574" y="804"/>
                  </a:lnTo>
                  <a:lnTo>
                    <a:pt x="650" y="766"/>
                  </a:lnTo>
                  <a:lnTo>
                    <a:pt x="727" y="727"/>
                  </a:lnTo>
                  <a:lnTo>
                    <a:pt x="803" y="670"/>
                  </a:lnTo>
                  <a:lnTo>
                    <a:pt x="842" y="574"/>
                  </a:lnTo>
                  <a:lnTo>
                    <a:pt x="861" y="498"/>
                  </a:lnTo>
                  <a:lnTo>
                    <a:pt x="880" y="383"/>
                  </a:lnTo>
                  <a:lnTo>
                    <a:pt x="861" y="287"/>
                  </a:lnTo>
                  <a:lnTo>
                    <a:pt x="822" y="211"/>
                  </a:lnTo>
                  <a:lnTo>
                    <a:pt x="784" y="154"/>
                  </a:lnTo>
                  <a:lnTo>
                    <a:pt x="746" y="96"/>
                  </a:lnTo>
                  <a:lnTo>
                    <a:pt x="689" y="58"/>
                  </a:lnTo>
                  <a:lnTo>
                    <a:pt x="631" y="39"/>
                  </a:lnTo>
                  <a:lnTo>
                    <a:pt x="4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62"/>
            <p:cNvSpPr/>
            <p:nvPr/>
          </p:nvSpPr>
          <p:spPr>
            <a:xfrm>
              <a:off x="880325" y="885338"/>
              <a:ext cx="22025" cy="20100"/>
            </a:xfrm>
            <a:custGeom>
              <a:avLst/>
              <a:gdLst/>
              <a:ahLst/>
              <a:cxnLst/>
              <a:rect l="l" t="t" r="r" b="b"/>
              <a:pathLst>
                <a:path w="881" h="804" extrusionOk="0">
                  <a:moveTo>
                    <a:pt x="479" y="0"/>
                  </a:moveTo>
                  <a:lnTo>
                    <a:pt x="345" y="19"/>
                  </a:lnTo>
                  <a:lnTo>
                    <a:pt x="211" y="77"/>
                  </a:lnTo>
                  <a:lnTo>
                    <a:pt x="154" y="115"/>
                  </a:lnTo>
                  <a:lnTo>
                    <a:pt x="96" y="172"/>
                  </a:lnTo>
                  <a:lnTo>
                    <a:pt x="58" y="249"/>
                  </a:lnTo>
                  <a:lnTo>
                    <a:pt x="20" y="325"/>
                  </a:lnTo>
                  <a:lnTo>
                    <a:pt x="1" y="421"/>
                  </a:lnTo>
                  <a:lnTo>
                    <a:pt x="20" y="517"/>
                  </a:lnTo>
                  <a:lnTo>
                    <a:pt x="39" y="612"/>
                  </a:lnTo>
                  <a:lnTo>
                    <a:pt x="77" y="670"/>
                  </a:lnTo>
                  <a:lnTo>
                    <a:pt x="154" y="727"/>
                  </a:lnTo>
                  <a:lnTo>
                    <a:pt x="230" y="765"/>
                  </a:lnTo>
                  <a:lnTo>
                    <a:pt x="307" y="804"/>
                  </a:lnTo>
                  <a:lnTo>
                    <a:pt x="479" y="804"/>
                  </a:lnTo>
                  <a:lnTo>
                    <a:pt x="574" y="784"/>
                  </a:lnTo>
                  <a:lnTo>
                    <a:pt x="651" y="765"/>
                  </a:lnTo>
                  <a:lnTo>
                    <a:pt x="727" y="708"/>
                  </a:lnTo>
                  <a:lnTo>
                    <a:pt x="804" y="651"/>
                  </a:lnTo>
                  <a:lnTo>
                    <a:pt x="842" y="574"/>
                  </a:lnTo>
                  <a:lnTo>
                    <a:pt x="861" y="478"/>
                  </a:lnTo>
                  <a:lnTo>
                    <a:pt x="880" y="364"/>
                  </a:lnTo>
                  <a:lnTo>
                    <a:pt x="861" y="287"/>
                  </a:lnTo>
                  <a:lnTo>
                    <a:pt x="823" y="211"/>
                  </a:lnTo>
                  <a:lnTo>
                    <a:pt x="785" y="134"/>
                  </a:lnTo>
                  <a:lnTo>
                    <a:pt x="747" y="96"/>
                  </a:lnTo>
                  <a:lnTo>
                    <a:pt x="689" y="58"/>
                  </a:lnTo>
                  <a:lnTo>
                    <a:pt x="632" y="19"/>
                  </a:lnTo>
                  <a:lnTo>
                    <a:pt x="4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2"/>
            <p:cNvSpPr/>
            <p:nvPr/>
          </p:nvSpPr>
          <p:spPr>
            <a:xfrm>
              <a:off x="847825" y="854263"/>
              <a:ext cx="21525" cy="68875"/>
            </a:xfrm>
            <a:custGeom>
              <a:avLst/>
              <a:gdLst/>
              <a:ahLst/>
              <a:cxnLst/>
              <a:rect l="l" t="t" r="r" b="b"/>
              <a:pathLst>
                <a:path w="861" h="2755" extrusionOk="0">
                  <a:moveTo>
                    <a:pt x="593" y="0"/>
                  </a:moveTo>
                  <a:lnTo>
                    <a:pt x="459" y="249"/>
                  </a:lnTo>
                  <a:lnTo>
                    <a:pt x="344" y="497"/>
                  </a:lnTo>
                  <a:lnTo>
                    <a:pt x="249" y="765"/>
                  </a:lnTo>
                  <a:lnTo>
                    <a:pt x="172" y="1033"/>
                  </a:lnTo>
                  <a:lnTo>
                    <a:pt x="96" y="1301"/>
                  </a:lnTo>
                  <a:lnTo>
                    <a:pt x="57" y="1568"/>
                  </a:lnTo>
                  <a:lnTo>
                    <a:pt x="19" y="1836"/>
                  </a:lnTo>
                  <a:lnTo>
                    <a:pt x="1" y="2103"/>
                  </a:lnTo>
                  <a:lnTo>
                    <a:pt x="0" y="2104"/>
                  </a:lnTo>
                  <a:lnTo>
                    <a:pt x="1" y="2104"/>
                  </a:lnTo>
                  <a:lnTo>
                    <a:pt x="0" y="2123"/>
                  </a:lnTo>
                  <a:lnTo>
                    <a:pt x="19" y="2123"/>
                  </a:lnTo>
                  <a:lnTo>
                    <a:pt x="19" y="2142"/>
                  </a:lnTo>
                  <a:lnTo>
                    <a:pt x="57" y="2123"/>
                  </a:lnTo>
                  <a:lnTo>
                    <a:pt x="115" y="2066"/>
                  </a:lnTo>
                  <a:lnTo>
                    <a:pt x="191" y="2008"/>
                  </a:lnTo>
                  <a:lnTo>
                    <a:pt x="268" y="1970"/>
                  </a:lnTo>
                  <a:lnTo>
                    <a:pt x="363" y="1951"/>
                  </a:lnTo>
                  <a:lnTo>
                    <a:pt x="459" y="1951"/>
                  </a:lnTo>
                  <a:lnTo>
                    <a:pt x="555" y="1970"/>
                  </a:lnTo>
                  <a:lnTo>
                    <a:pt x="631" y="2008"/>
                  </a:lnTo>
                  <a:lnTo>
                    <a:pt x="708" y="2066"/>
                  </a:lnTo>
                  <a:lnTo>
                    <a:pt x="765" y="2142"/>
                  </a:lnTo>
                  <a:lnTo>
                    <a:pt x="803" y="2219"/>
                  </a:lnTo>
                  <a:lnTo>
                    <a:pt x="803" y="2314"/>
                  </a:lnTo>
                  <a:lnTo>
                    <a:pt x="803" y="2410"/>
                  </a:lnTo>
                  <a:lnTo>
                    <a:pt x="784" y="2506"/>
                  </a:lnTo>
                  <a:lnTo>
                    <a:pt x="746" y="2582"/>
                  </a:lnTo>
                  <a:lnTo>
                    <a:pt x="689" y="2659"/>
                  </a:lnTo>
                  <a:lnTo>
                    <a:pt x="612" y="2716"/>
                  </a:lnTo>
                  <a:lnTo>
                    <a:pt x="593" y="2735"/>
                  </a:lnTo>
                  <a:lnTo>
                    <a:pt x="593" y="2754"/>
                  </a:lnTo>
                  <a:lnTo>
                    <a:pt x="631" y="2754"/>
                  </a:lnTo>
                  <a:lnTo>
                    <a:pt x="727" y="2697"/>
                  </a:lnTo>
                  <a:lnTo>
                    <a:pt x="784" y="2620"/>
                  </a:lnTo>
                  <a:lnTo>
                    <a:pt x="822" y="2525"/>
                  </a:lnTo>
                  <a:lnTo>
                    <a:pt x="861" y="2410"/>
                  </a:lnTo>
                  <a:lnTo>
                    <a:pt x="861" y="2314"/>
                  </a:lnTo>
                  <a:lnTo>
                    <a:pt x="842" y="2219"/>
                  </a:lnTo>
                  <a:lnTo>
                    <a:pt x="803" y="2104"/>
                  </a:lnTo>
                  <a:lnTo>
                    <a:pt x="746" y="2027"/>
                  </a:lnTo>
                  <a:lnTo>
                    <a:pt x="669" y="1951"/>
                  </a:lnTo>
                  <a:lnTo>
                    <a:pt x="574" y="1913"/>
                  </a:lnTo>
                  <a:lnTo>
                    <a:pt x="459" y="1894"/>
                  </a:lnTo>
                  <a:lnTo>
                    <a:pt x="363" y="1894"/>
                  </a:lnTo>
                  <a:lnTo>
                    <a:pt x="268" y="1913"/>
                  </a:lnTo>
                  <a:lnTo>
                    <a:pt x="153" y="1951"/>
                  </a:lnTo>
                  <a:lnTo>
                    <a:pt x="77" y="2027"/>
                  </a:lnTo>
                  <a:lnTo>
                    <a:pt x="63" y="2041"/>
                  </a:lnTo>
                  <a:lnTo>
                    <a:pt x="77" y="1836"/>
                  </a:lnTo>
                  <a:lnTo>
                    <a:pt x="115" y="1568"/>
                  </a:lnTo>
                  <a:lnTo>
                    <a:pt x="153" y="1301"/>
                  </a:lnTo>
                  <a:lnTo>
                    <a:pt x="210" y="1033"/>
                  </a:lnTo>
                  <a:lnTo>
                    <a:pt x="306" y="784"/>
                  </a:lnTo>
                  <a:lnTo>
                    <a:pt x="402" y="516"/>
                  </a:lnTo>
                  <a:lnTo>
                    <a:pt x="516" y="268"/>
                  </a:lnTo>
                  <a:lnTo>
                    <a:pt x="631" y="38"/>
                  </a:lnTo>
                  <a:lnTo>
                    <a:pt x="631" y="19"/>
                  </a:lnTo>
                  <a:lnTo>
                    <a:pt x="631" y="0"/>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2"/>
            <p:cNvSpPr/>
            <p:nvPr/>
          </p:nvSpPr>
          <p:spPr>
            <a:xfrm>
              <a:off x="827725" y="929313"/>
              <a:ext cx="12450" cy="28250"/>
            </a:xfrm>
            <a:custGeom>
              <a:avLst/>
              <a:gdLst/>
              <a:ahLst/>
              <a:cxnLst/>
              <a:rect l="l" t="t" r="r" b="b"/>
              <a:pathLst>
                <a:path w="498" h="1130" extrusionOk="0">
                  <a:moveTo>
                    <a:pt x="58" y="1"/>
                  </a:moveTo>
                  <a:lnTo>
                    <a:pt x="58" y="20"/>
                  </a:lnTo>
                  <a:lnTo>
                    <a:pt x="20" y="173"/>
                  </a:lnTo>
                  <a:lnTo>
                    <a:pt x="1" y="345"/>
                  </a:lnTo>
                  <a:lnTo>
                    <a:pt x="20" y="498"/>
                  </a:lnTo>
                  <a:lnTo>
                    <a:pt x="77" y="632"/>
                  </a:lnTo>
                  <a:lnTo>
                    <a:pt x="135" y="785"/>
                  </a:lnTo>
                  <a:lnTo>
                    <a:pt x="230" y="919"/>
                  </a:lnTo>
                  <a:lnTo>
                    <a:pt x="326" y="1034"/>
                  </a:lnTo>
                  <a:lnTo>
                    <a:pt x="460" y="1129"/>
                  </a:lnTo>
                  <a:lnTo>
                    <a:pt x="479" y="1129"/>
                  </a:lnTo>
                  <a:lnTo>
                    <a:pt x="498" y="1110"/>
                  </a:lnTo>
                  <a:lnTo>
                    <a:pt x="498" y="1091"/>
                  </a:lnTo>
                  <a:lnTo>
                    <a:pt x="479" y="1072"/>
                  </a:lnTo>
                  <a:lnTo>
                    <a:pt x="364" y="976"/>
                  </a:lnTo>
                  <a:lnTo>
                    <a:pt x="268" y="881"/>
                  </a:lnTo>
                  <a:lnTo>
                    <a:pt x="173" y="747"/>
                  </a:lnTo>
                  <a:lnTo>
                    <a:pt x="115" y="613"/>
                  </a:lnTo>
                  <a:lnTo>
                    <a:pt x="77" y="479"/>
                  </a:lnTo>
                  <a:lnTo>
                    <a:pt x="58" y="326"/>
                  </a:lnTo>
                  <a:lnTo>
                    <a:pt x="77" y="192"/>
                  </a:lnTo>
                  <a:lnTo>
                    <a:pt x="96" y="39"/>
                  </a:lnTo>
                  <a:lnTo>
                    <a:pt x="96" y="20"/>
                  </a:lnTo>
                  <a:lnTo>
                    <a:pt x="77"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62"/>
            <p:cNvSpPr/>
            <p:nvPr/>
          </p:nvSpPr>
          <p:spPr>
            <a:xfrm>
              <a:off x="891800" y="918338"/>
              <a:ext cx="36850" cy="36825"/>
            </a:xfrm>
            <a:custGeom>
              <a:avLst/>
              <a:gdLst/>
              <a:ahLst/>
              <a:cxnLst/>
              <a:rect l="l" t="t" r="r" b="b"/>
              <a:pathLst>
                <a:path w="1474" h="1473" extrusionOk="0">
                  <a:moveTo>
                    <a:pt x="785" y="0"/>
                  </a:moveTo>
                  <a:lnTo>
                    <a:pt x="632" y="19"/>
                  </a:lnTo>
                  <a:lnTo>
                    <a:pt x="498" y="57"/>
                  </a:lnTo>
                  <a:lnTo>
                    <a:pt x="345" y="134"/>
                  </a:lnTo>
                  <a:lnTo>
                    <a:pt x="211" y="249"/>
                  </a:lnTo>
                  <a:lnTo>
                    <a:pt x="96" y="421"/>
                  </a:lnTo>
                  <a:lnTo>
                    <a:pt x="39" y="555"/>
                  </a:lnTo>
                  <a:lnTo>
                    <a:pt x="1" y="689"/>
                  </a:lnTo>
                  <a:lnTo>
                    <a:pt x="1" y="822"/>
                  </a:lnTo>
                  <a:lnTo>
                    <a:pt x="20" y="937"/>
                  </a:lnTo>
                  <a:lnTo>
                    <a:pt x="58" y="1052"/>
                  </a:lnTo>
                  <a:lnTo>
                    <a:pt x="115" y="1148"/>
                  </a:lnTo>
                  <a:lnTo>
                    <a:pt x="192" y="1243"/>
                  </a:lnTo>
                  <a:lnTo>
                    <a:pt x="288" y="1320"/>
                  </a:lnTo>
                  <a:lnTo>
                    <a:pt x="383" y="1377"/>
                  </a:lnTo>
                  <a:lnTo>
                    <a:pt x="498" y="1435"/>
                  </a:lnTo>
                  <a:lnTo>
                    <a:pt x="613" y="1454"/>
                  </a:lnTo>
                  <a:lnTo>
                    <a:pt x="747" y="1473"/>
                  </a:lnTo>
                  <a:lnTo>
                    <a:pt x="861" y="1454"/>
                  </a:lnTo>
                  <a:lnTo>
                    <a:pt x="976" y="1415"/>
                  </a:lnTo>
                  <a:lnTo>
                    <a:pt x="1091" y="1358"/>
                  </a:lnTo>
                  <a:lnTo>
                    <a:pt x="1206" y="1282"/>
                  </a:lnTo>
                  <a:lnTo>
                    <a:pt x="1340" y="1128"/>
                  </a:lnTo>
                  <a:lnTo>
                    <a:pt x="1435" y="975"/>
                  </a:lnTo>
                  <a:lnTo>
                    <a:pt x="1473" y="822"/>
                  </a:lnTo>
                  <a:lnTo>
                    <a:pt x="1473" y="669"/>
                  </a:lnTo>
                  <a:lnTo>
                    <a:pt x="1435" y="516"/>
                  </a:lnTo>
                  <a:lnTo>
                    <a:pt x="1378" y="383"/>
                  </a:lnTo>
                  <a:lnTo>
                    <a:pt x="1301" y="268"/>
                  </a:lnTo>
                  <a:lnTo>
                    <a:pt x="1187" y="172"/>
                  </a:lnTo>
                  <a:lnTo>
                    <a:pt x="1072" y="96"/>
                  </a:lnTo>
                  <a:lnTo>
                    <a:pt x="919" y="38"/>
                  </a:lnTo>
                  <a:lnTo>
                    <a:pt x="785"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62"/>
            <p:cNvSpPr/>
            <p:nvPr/>
          </p:nvSpPr>
          <p:spPr>
            <a:xfrm>
              <a:off x="760800" y="914513"/>
              <a:ext cx="36825" cy="36350"/>
            </a:xfrm>
            <a:custGeom>
              <a:avLst/>
              <a:gdLst/>
              <a:ahLst/>
              <a:cxnLst/>
              <a:rect l="l" t="t" r="r" b="b"/>
              <a:pathLst>
                <a:path w="1473" h="1454" extrusionOk="0">
                  <a:moveTo>
                    <a:pt x="631" y="0"/>
                  </a:moveTo>
                  <a:lnTo>
                    <a:pt x="478" y="38"/>
                  </a:lnTo>
                  <a:lnTo>
                    <a:pt x="344" y="115"/>
                  </a:lnTo>
                  <a:lnTo>
                    <a:pt x="210" y="249"/>
                  </a:lnTo>
                  <a:lnTo>
                    <a:pt x="96" y="402"/>
                  </a:lnTo>
                  <a:lnTo>
                    <a:pt x="38" y="555"/>
                  </a:lnTo>
                  <a:lnTo>
                    <a:pt x="0" y="689"/>
                  </a:lnTo>
                  <a:lnTo>
                    <a:pt x="0" y="803"/>
                  </a:lnTo>
                  <a:lnTo>
                    <a:pt x="19" y="937"/>
                  </a:lnTo>
                  <a:lnTo>
                    <a:pt x="57" y="1033"/>
                  </a:lnTo>
                  <a:lnTo>
                    <a:pt x="115" y="1148"/>
                  </a:lnTo>
                  <a:lnTo>
                    <a:pt x="191" y="1224"/>
                  </a:lnTo>
                  <a:lnTo>
                    <a:pt x="287" y="1301"/>
                  </a:lnTo>
                  <a:lnTo>
                    <a:pt x="383" y="1377"/>
                  </a:lnTo>
                  <a:lnTo>
                    <a:pt x="497" y="1415"/>
                  </a:lnTo>
                  <a:lnTo>
                    <a:pt x="612" y="1454"/>
                  </a:lnTo>
                  <a:lnTo>
                    <a:pt x="727" y="1454"/>
                  </a:lnTo>
                  <a:lnTo>
                    <a:pt x="861" y="1435"/>
                  </a:lnTo>
                  <a:lnTo>
                    <a:pt x="975" y="1396"/>
                  </a:lnTo>
                  <a:lnTo>
                    <a:pt x="1090" y="1339"/>
                  </a:lnTo>
                  <a:lnTo>
                    <a:pt x="1205" y="1262"/>
                  </a:lnTo>
                  <a:lnTo>
                    <a:pt x="1339" y="1109"/>
                  </a:lnTo>
                  <a:lnTo>
                    <a:pt x="1415" y="956"/>
                  </a:lnTo>
                  <a:lnTo>
                    <a:pt x="1454" y="803"/>
                  </a:lnTo>
                  <a:lnTo>
                    <a:pt x="1473" y="650"/>
                  </a:lnTo>
                  <a:lnTo>
                    <a:pt x="1434" y="516"/>
                  </a:lnTo>
                  <a:lnTo>
                    <a:pt x="1377" y="383"/>
                  </a:lnTo>
                  <a:lnTo>
                    <a:pt x="1281" y="249"/>
                  </a:lnTo>
                  <a:lnTo>
                    <a:pt x="1186" y="153"/>
                  </a:lnTo>
                  <a:lnTo>
                    <a:pt x="1052" y="77"/>
                  </a:lnTo>
                  <a:lnTo>
                    <a:pt x="918" y="19"/>
                  </a:lnTo>
                  <a:lnTo>
                    <a:pt x="784"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2"/>
            <p:cNvSpPr/>
            <p:nvPr/>
          </p:nvSpPr>
          <p:spPr>
            <a:xfrm>
              <a:off x="874100" y="830813"/>
              <a:ext cx="44500" cy="39250"/>
            </a:xfrm>
            <a:custGeom>
              <a:avLst/>
              <a:gdLst/>
              <a:ahLst/>
              <a:cxnLst/>
              <a:rect l="l" t="t" r="r" b="b"/>
              <a:pathLst>
                <a:path w="1780" h="1570" extrusionOk="0">
                  <a:moveTo>
                    <a:pt x="1780" y="1"/>
                  </a:moveTo>
                  <a:lnTo>
                    <a:pt x="1474" y="211"/>
                  </a:lnTo>
                  <a:lnTo>
                    <a:pt x="1187" y="383"/>
                  </a:lnTo>
                  <a:lnTo>
                    <a:pt x="862" y="556"/>
                  </a:lnTo>
                  <a:lnTo>
                    <a:pt x="556" y="709"/>
                  </a:lnTo>
                  <a:lnTo>
                    <a:pt x="326" y="823"/>
                  </a:lnTo>
                  <a:lnTo>
                    <a:pt x="231" y="881"/>
                  </a:lnTo>
                  <a:lnTo>
                    <a:pt x="135" y="957"/>
                  </a:lnTo>
                  <a:lnTo>
                    <a:pt x="58" y="1053"/>
                  </a:lnTo>
                  <a:lnTo>
                    <a:pt x="1" y="1148"/>
                  </a:lnTo>
                  <a:lnTo>
                    <a:pt x="1" y="1263"/>
                  </a:lnTo>
                  <a:lnTo>
                    <a:pt x="20" y="1321"/>
                  </a:lnTo>
                  <a:lnTo>
                    <a:pt x="39" y="1397"/>
                  </a:lnTo>
                  <a:lnTo>
                    <a:pt x="77" y="1454"/>
                  </a:lnTo>
                  <a:lnTo>
                    <a:pt x="135" y="1512"/>
                  </a:lnTo>
                  <a:lnTo>
                    <a:pt x="192" y="1550"/>
                  </a:lnTo>
                  <a:lnTo>
                    <a:pt x="269" y="1569"/>
                  </a:lnTo>
                  <a:lnTo>
                    <a:pt x="345" y="1569"/>
                  </a:lnTo>
                  <a:lnTo>
                    <a:pt x="422" y="1550"/>
                  </a:lnTo>
                  <a:lnTo>
                    <a:pt x="594" y="1512"/>
                  </a:lnTo>
                  <a:lnTo>
                    <a:pt x="747" y="1435"/>
                  </a:lnTo>
                  <a:lnTo>
                    <a:pt x="900" y="1340"/>
                  </a:lnTo>
                  <a:lnTo>
                    <a:pt x="1034" y="1244"/>
                  </a:lnTo>
                  <a:lnTo>
                    <a:pt x="1129" y="1148"/>
                  </a:lnTo>
                  <a:lnTo>
                    <a:pt x="1244" y="1034"/>
                  </a:lnTo>
                  <a:lnTo>
                    <a:pt x="1340" y="900"/>
                  </a:lnTo>
                  <a:lnTo>
                    <a:pt x="1512" y="613"/>
                  </a:lnTo>
                  <a:lnTo>
                    <a:pt x="1665" y="307"/>
                  </a:lnTo>
                  <a:lnTo>
                    <a:pt x="1780"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2"/>
            <p:cNvSpPr/>
            <p:nvPr/>
          </p:nvSpPr>
          <p:spPr>
            <a:xfrm>
              <a:off x="905200" y="830813"/>
              <a:ext cx="12925" cy="8650"/>
            </a:xfrm>
            <a:custGeom>
              <a:avLst/>
              <a:gdLst/>
              <a:ahLst/>
              <a:cxnLst/>
              <a:rect l="l" t="t" r="r" b="b"/>
              <a:pathLst>
                <a:path w="517" h="346" extrusionOk="0">
                  <a:moveTo>
                    <a:pt x="517" y="1"/>
                  </a:moveTo>
                  <a:lnTo>
                    <a:pt x="517" y="1"/>
                  </a:lnTo>
                  <a:lnTo>
                    <a:pt x="268" y="192"/>
                  </a:lnTo>
                  <a:lnTo>
                    <a:pt x="0" y="345"/>
                  </a:lnTo>
                  <a:lnTo>
                    <a:pt x="0" y="345"/>
                  </a:lnTo>
                  <a:lnTo>
                    <a:pt x="0" y="345"/>
                  </a:lnTo>
                  <a:lnTo>
                    <a:pt x="0" y="345"/>
                  </a:lnTo>
                  <a:lnTo>
                    <a:pt x="268" y="192"/>
                  </a:lnTo>
                  <a:lnTo>
                    <a:pt x="517" y="1"/>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2"/>
            <p:cNvSpPr/>
            <p:nvPr/>
          </p:nvSpPr>
          <p:spPr>
            <a:xfrm>
              <a:off x="905200" y="830813"/>
              <a:ext cx="12925" cy="8650"/>
            </a:xfrm>
            <a:custGeom>
              <a:avLst/>
              <a:gdLst/>
              <a:ahLst/>
              <a:cxnLst/>
              <a:rect l="l" t="t" r="r" b="b"/>
              <a:pathLst>
                <a:path w="517" h="346" fill="none" extrusionOk="0">
                  <a:moveTo>
                    <a:pt x="517" y="1"/>
                  </a:moveTo>
                  <a:lnTo>
                    <a:pt x="517" y="1"/>
                  </a:lnTo>
                  <a:lnTo>
                    <a:pt x="268" y="192"/>
                  </a:lnTo>
                  <a:lnTo>
                    <a:pt x="0" y="345"/>
                  </a:lnTo>
                  <a:lnTo>
                    <a:pt x="0" y="345"/>
                  </a:lnTo>
                  <a:lnTo>
                    <a:pt x="0" y="345"/>
                  </a:lnTo>
                  <a:lnTo>
                    <a:pt x="0" y="345"/>
                  </a:lnTo>
                  <a:lnTo>
                    <a:pt x="268" y="192"/>
                  </a:lnTo>
                  <a:lnTo>
                    <a:pt x="5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2"/>
            <p:cNvSpPr/>
            <p:nvPr/>
          </p:nvSpPr>
          <p:spPr>
            <a:xfrm>
              <a:off x="875075" y="830813"/>
              <a:ext cx="43525" cy="39250"/>
            </a:xfrm>
            <a:custGeom>
              <a:avLst/>
              <a:gdLst/>
              <a:ahLst/>
              <a:cxnLst/>
              <a:rect l="l" t="t" r="r" b="b"/>
              <a:pathLst>
                <a:path w="1741" h="1570" extrusionOk="0">
                  <a:moveTo>
                    <a:pt x="1722" y="1"/>
                  </a:moveTo>
                  <a:lnTo>
                    <a:pt x="1473" y="192"/>
                  </a:lnTo>
                  <a:lnTo>
                    <a:pt x="1205" y="345"/>
                  </a:lnTo>
                  <a:lnTo>
                    <a:pt x="995" y="613"/>
                  </a:lnTo>
                  <a:lnTo>
                    <a:pt x="861" y="766"/>
                  </a:lnTo>
                  <a:lnTo>
                    <a:pt x="727" y="900"/>
                  </a:lnTo>
                  <a:lnTo>
                    <a:pt x="555" y="1034"/>
                  </a:lnTo>
                  <a:lnTo>
                    <a:pt x="383" y="1168"/>
                  </a:lnTo>
                  <a:lnTo>
                    <a:pt x="192" y="1282"/>
                  </a:lnTo>
                  <a:lnTo>
                    <a:pt x="0" y="1378"/>
                  </a:lnTo>
                  <a:lnTo>
                    <a:pt x="0" y="1397"/>
                  </a:lnTo>
                  <a:lnTo>
                    <a:pt x="58" y="1474"/>
                  </a:lnTo>
                  <a:lnTo>
                    <a:pt x="115" y="1531"/>
                  </a:lnTo>
                  <a:lnTo>
                    <a:pt x="192" y="1550"/>
                  </a:lnTo>
                  <a:lnTo>
                    <a:pt x="287" y="1569"/>
                  </a:lnTo>
                  <a:lnTo>
                    <a:pt x="402" y="1550"/>
                  </a:lnTo>
                  <a:lnTo>
                    <a:pt x="517" y="1512"/>
                  </a:lnTo>
                  <a:lnTo>
                    <a:pt x="631" y="1474"/>
                  </a:lnTo>
                  <a:lnTo>
                    <a:pt x="746" y="1416"/>
                  </a:lnTo>
                  <a:lnTo>
                    <a:pt x="937" y="1282"/>
                  </a:lnTo>
                  <a:lnTo>
                    <a:pt x="1090" y="1148"/>
                  </a:lnTo>
                  <a:lnTo>
                    <a:pt x="1205" y="1034"/>
                  </a:lnTo>
                  <a:lnTo>
                    <a:pt x="1301" y="900"/>
                  </a:lnTo>
                  <a:lnTo>
                    <a:pt x="1473" y="613"/>
                  </a:lnTo>
                  <a:lnTo>
                    <a:pt x="1626" y="307"/>
                  </a:lnTo>
                  <a:lnTo>
                    <a:pt x="1741"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2"/>
            <p:cNvSpPr/>
            <p:nvPr/>
          </p:nvSpPr>
          <p:spPr>
            <a:xfrm>
              <a:off x="785175" y="838963"/>
              <a:ext cx="50225" cy="31100"/>
            </a:xfrm>
            <a:custGeom>
              <a:avLst/>
              <a:gdLst/>
              <a:ahLst/>
              <a:cxnLst/>
              <a:rect l="l" t="t" r="r" b="b"/>
              <a:pathLst>
                <a:path w="2009" h="1244" extrusionOk="0">
                  <a:moveTo>
                    <a:pt x="0" y="0"/>
                  </a:moveTo>
                  <a:lnTo>
                    <a:pt x="173" y="287"/>
                  </a:lnTo>
                  <a:lnTo>
                    <a:pt x="383" y="555"/>
                  </a:lnTo>
                  <a:lnTo>
                    <a:pt x="613" y="784"/>
                  </a:lnTo>
                  <a:lnTo>
                    <a:pt x="727" y="899"/>
                  </a:lnTo>
                  <a:lnTo>
                    <a:pt x="861" y="995"/>
                  </a:lnTo>
                  <a:lnTo>
                    <a:pt x="976" y="1052"/>
                  </a:lnTo>
                  <a:lnTo>
                    <a:pt x="1129" y="1128"/>
                  </a:lnTo>
                  <a:lnTo>
                    <a:pt x="1301" y="1186"/>
                  </a:lnTo>
                  <a:lnTo>
                    <a:pt x="1473" y="1224"/>
                  </a:lnTo>
                  <a:lnTo>
                    <a:pt x="1645" y="1243"/>
                  </a:lnTo>
                  <a:lnTo>
                    <a:pt x="1722" y="1224"/>
                  </a:lnTo>
                  <a:lnTo>
                    <a:pt x="1798" y="1205"/>
                  </a:lnTo>
                  <a:lnTo>
                    <a:pt x="1856" y="1186"/>
                  </a:lnTo>
                  <a:lnTo>
                    <a:pt x="1913" y="1128"/>
                  </a:lnTo>
                  <a:lnTo>
                    <a:pt x="1951" y="1071"/>
                  </a:lnTo>
                  <a:lnTo>
                    <a:pt x="1990" y="995"/>
                  </a:lnTo>
                  <a:lnTo>
                    <a:pt x="2009" y="937"/>
                  </a:lnTo>
                  <a:lnTo>
                    <a:pt x="2009" y="861"/>
                  </a:lnTo>
                  <a:lnTo>
                    <a:pt x="1970" y="765"/>
                  </a:lnTo>
                  <a:lnTo>
                    <a:pt x="1913" y="669"/>
                  </a:lnTo>
                  <a:lnTo>
                    <a:pt x="1817" y="593"/>
                  </a:lnTo>
                  <a:lnTo>
                    <a:pt x="1703" y="536"/>
                  </a:lnTo>
                  <a:lnTo>
                    <a:pt x="1588" y="497"/>
                  </a:lnTo>
                  <a:lnTo>
                    <a:pt x="1339" y="440"/>
                  </a:lnTo>
                  <a:lnTo>
                    <a:pt x="995" y="344"/>
                  </a:lnTo>
                  <a:lnTo>
                    <a:pt x="670" y="249"/>
                  </a:lnTo>
                  <a:lnTo>
                    <a:pt x="326" y="134"/>
                  </a:lnTo>
                  <a:lnTo>
                    <a:pt x="0"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2"/>
            <p:cNvSpPr/>
            <p:nvPr/>
          </p:nvSpPr>
          <p:spPr>
            <a:xfrm>
              <a:off x="785175" y="838963"/>
              <a:ext cx="9100" cy="3850"/>
            </a:xfrm>
            <a:custGeom>
              <a:avLst/>
              <a:gdLst/>
              <a:ahLst/>
              <a:cxnLst/>
              <a:rect l="l" t="t" r="r" b="b"/>
              <a:pathLst>
                <a:path w="364" h="154" extrusionOk="0">
                  <a:moveTo>
                    <a:pt x="0" y="0"/>
                  </a:moveTo>
                  <a:lnTo>
                    <a:pt x="364" y="153"/>
                  </a:lnTo>
                  <a:lnTo>
                    <a:pt x="364" y="134"/>
                  </a:lnTo>
                  <a:lnTo>
                    <a:pt x="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2"/>
            <p:cNvSpPr/>
            <p:nvPr/>
          </p:nvSpPr>
          <p:spPr>
            <a:xfrm>
              <a:off x="785175" y="838963"/>
              <a:ext cx="9100" cy="3850"/>
            </a:xfrm>
            <a:custGeom>
              <a:avLst/>
              <a:gdLst/>
              <a:ahLst/>
              <a:cxnLst/>
              <a:rect l="l" t="t" r="r" b="b"/>
              <a:pathLst>
                <a:path w="364" h="154" fill="none" extrusionOk="0">
                  <a:moveTo>
                    <a:pt x="0" y="0"/>
                  </a:moveTo>
                  <a:lnTo>
                    <a:pt x="0" y="0"/>
                  </a:lnTo>
                  <a:lnTo>
                    <a:pt x="0" y="0"/>
                  </a:lnTo>
                  <a:lnTo>
                    <a:pt x="0" y="0"/>
                  </a:lnTo>
                  <a:lnTo>
                    <a:pt x="364" y="153"/>
                  </a:lnTo>
                  <a:lnTo>
                    <a:pt x="364" y="153"/>
                  </a:lnTo>
                  <a:lnTo>
                    <a:pt x="364" y="134"/>
                  </a:lnTo>
                  <a:lnTo>
                    <a:pt x="364"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2"/>
            <p:cNvSpPr/>
            <p:nvPr/>
          </p:nvSpPr>
          <p:spPr>
            <a:xfrm>
              <a:off x="807175" y="863813"/>
              <a:ext cx="18675" cy="6250"/>
            </a:xfrm>
            <a:custGeom>
              <a:avLst/>
              <a:gdLst/>
              <a:ahLst/>
              <a:cxnLst/>
              <a:rect l="l" t="t" r="r" b="b"/>
              <a:pathLst>
                <a:path w="747" h="250" extrusionOk="0">
                  <a:moveTo>
                    <a:pt x="746" y="249"/>
                  </a:moveTo>
                  <a:lnTo>
                    <a:pt x="746" y="249"/>
                  </a:lnTo>
                  <a:lnTo>
                    <a:pt x="746" y="249"/>
                  </a:lnTo>
                  <a:lnTo>
                    <a:pt x="746" y="249"/>
                  </a:lnTo>
                  <a:lnTo>
                    <a:pt x="746" y="249"/>
                  </a:lnTo>
                  <a:lnTo>
                    <a:pt x="746" y="249"/>
                  </a:lnTo>
                  <a:close/>
                  <a:moveTo>
                    <a:pt x="19" y="20"/>
                  </a:moveTo>
                  <a:lnTo>
                    <a:pt x="19" y="20"/>
                  </a:lnTo>
                  <a:lnTo>
                    <a:pt x="153" y="96"/>
                  </a:lnTo>
                  <a:lnTo>
                    <a:pt x="345" y="173"/>
                  </a:lnTo>
                  <a:lnTo>
                    <a:pt x="536" y="211"/>
                  </a:lnTo>
                  <a:lnTo>
                    <a:pt x="746" y="249"/>
                  </a:lnTo>
                  <a:lnTo>
                    <a:pt x="746" y="249"/>
                  </a:lnTo>
                  <a:lnTo>
                    <a:pt x="536" y="211"/>
                  </a:lnTo>
                  <a:lnTo>
                    <a:pt x="345" y="173"/>
                  </a:lnTo>
                  <a:lnTo>
                    <a:pt x="153" y="96"/>
                  </a:lnTo>
                  <a:lnTo>
                    <a:pt x="19" y="20"/>
                  </a:lnTo>
                  <a:close/>
                  <a:moveTo>
                    <a:pt x="0" y="1"/>
                  </a:moveTo>
                  <a:lnTo>
                    <a:pt x="0" y="1"/>
                  </a:lnTo>
                  <a:lnTo>
                    <a:pt x="0" y="1"/>
                  </a:lnTo>
                  <a:lnTo>
                    <a:pt x="0" y="1"/>
                  </a:lnTo>
                  <a:lnTo>
                    <a:pt x="0"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2"/>
            <p:cNvSpPr/>
            <p:nvPr/>
          </p:nvSpPr>
          <p:spPr>
            <a:xfrm>
              <a:off x="825825" y="870038"/>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62"/>
            <p:cNvSpPr/>
            <p:nvPr/>
          </p:nvSpPr>
          <p:spPr>
            <a:xfrm>
              <a:off x="807650" y="864288"/>
              <a:ext cx="18200" cy="5775"/>
            </a:xfrm>
            <a:custGeom>
              <a:avLst/>
              <a:gdLst/>
              <a:ahLst/>
              <a:cxnLst/>
              <a:rect l="l" t="t" r="r" b="b"/>
              <a:pathLst>
                <a:path w="728" h="231" fill="none" extrusionOk="0">
                  <a:moveTo>
                    <a:pt x="0" y="1"/>
                  </a:moveTo>
                  <a:lnTo>
                    <a:pt x="0" y="1"/>
                  </a:lnTo>
                  <a:lnTo>
                    <a:pt x="134" y="77"/>
                  </a:lnTo>
                  <a:lnTo>
                    <a:pt x="326" y="154"/>
                  </a:lnTo>
                  <a:lnTo>
                    <a:pt x="517" y="192"/>
                  </a:lnTo>
                  <a:lnTo>
                    <a:pt x="727" y="230"/>
                  </a:lnTo>
                  <a:lnTo>
                    <a:pt x="727" y="230"/>
                  </a:lnTo>
                  <a:lnTo>
                    <a:pt x="517" y="192"/>
                  </a:lnTo>
                  <a:lnTo>
                    <a:pt x="326" y="154"/>
                  </a:lnTo>
                  <a:lnTo>
                    <a:pt x="134"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62"/>
            <p:cNvSpPr/>
            <p:nvPr/>
          </p:nvSpPr>
          <p:spPr>
            <a:xfrm>
              <a:off x="807175" y="863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2"/>
            <p:cNvSpPr/>
            <p:nvPr/>
          </p:nvSpPr>
          <p:spPr>
            <a:xfrm>
              <a:off x="785175" y="838963"/>
              <a:ext cx="49750" cy="31100"/>
            </a:xfrm>
            <a:custGeom>
              <a:avLst/>
              <a:gdLst/>
              <a:ahLst/>
              <a:cxnLst/>
              <a:rect l="l" t="t" r="r" b="b"/>
              <a:pathLst>
                <a:path w="1990" h="1244" extrusionOk="0">
                  <a:moveTo>
                    <a:pt x="0" y="0"/>
                  </a:moveTo>
                  <a:lnTo>
                    <a:pt x="173" y="287"/>
                  </a:lnTo>
                  <a:lnTo>
                    <a:pt x="383" y="555"/>
                  </a:lnTo>
                  <a:lnTo>
                    <a:pt x="613" y="784"/>
                  </a:lnTo>
                  <a:lnTo>
                    <a:pt x="727" y="899"/>
                  </a:lnTo>
                  <a:lnTo>
                    <a:pt x="861" y="995"/>
                  </a:lnTo>
                  <a:lnTo>
                    <a:pt x="880" y="995"/>
                  </a:lnTo>
                  <a:lnTo>
                    <a:pt x="899" y="1014"/>
                  </a:lnTo>
                  <a:lnTo>
                    <a:pt x="1033" y="1090"/>
                  </a:lnTo>
                  <a:lnTo>
                    <a:pt x="1225" y="1167"/>
                  </a:lnTo>
                  <a:lnTo>
                    <a:pt x="1416" y="1205"/>
                  </a:lnTo>
                  <a:lnTo>
                    <a:pt x="1626" y="1243"/>
                  </a:lnTo>
                  <a:lnTo>
                    <a:pt x="1760" y="1224"/>
                  </a:lnTo>
                  <a:lnTo>
                    <a:pt x="1856" y="1186"/>
                  </a:lnTo>
                  <a:lnTo>
                    <a:pt x="1932" y="1109"/>
                  </a:lnTo>
                  <a:lnTo>
                    <a:pt x="1970" y="1071"/>
                  </a:lnTo>
                  <a:lnTo>
                    <a:pt x="1990" y="995"/>
                  </a:lnTo>
                  <a:lnTo>
                    <a:pt x="1856" y="918"/>
                  </a:lnTo>
                  <a:lnTo>
                    <a:pt x="1741" y="880"/>
                  </a:lnTo>
                  <a:lnTo>
                    <a:pt x="1607" y="842"/>
                  </a:lnTo>
                  <a:lnTo>
                    <a:pt x="1339" y="784"/>
                  </a:lnTo>
                  <a:lnTo>
                    <a:pt x="1186" y="727"/>
                  </a:lnTo>
                  <a:lnTo>
                    <a:pt x="1033" y="650"/>
                  </a:lnTo>
                  <a:lnTo>
                    <a:pt x="861" y="555"/>
                  </a:lnTo>
                  <a:lnTo>
                    <a:pt x="689" y="440"/>
                  </a:lnTo>
                  <a:lnTo>
                    <a:pt x="536" y="306"/>
                  </a:lnTo>
                  <a:lnTo>
                    <a:pt x="364" y="153"/>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62"/>
            <p:cNvSpPr/>
            <p:nvPr/>
          </p:nvSpPr>
          <p:spPr>
            <a:xfrm>
              <a:off x="939150" y="855688"/>
              <a:ext cx="13400" cy="12925"/>
            </a:xfrm>
            <a:custGeom>
              <a:avLst/>
              <a:gdLst/>
              <a:ahLst/>
              <a:cxnLst/>
              <a:rect l="l" t="t" r="r" b="b"/>
              <a:pathLst>
                <a:path w="536" h="517" extrusionOk="0">
                  <a:moveTo>
                    <a:pt x="497" y="0"/>
                  </a:moveTo>
                  <a:lnTo>
                    <a:pt x="497" y="20"/>
                  </a:lnTo>
                  <a:lnTo>
                    <a:pt x="344" y="96"/>
                  </a:lnTo>
                  <a:lnTo>
                    <a:pt x="211" y="211"/>
                  </a:lnTo>
                  <a:lnTo>
                    <a:pt x="96" y="326"/>
                  </a:lnTo>
                  <a:lnTo>
                    <a:pt x="0" y="459"/>
                  </a:lnTo>
                  <a:lnTo>
                    <a:pt x="0" y="498"/>
                  </a:lnTo>
                  <a:lnTo>
                    <a:pt x="38" y="517"/>
                  </a:lnTo>
                  <a:lnTo>
                    <a:pt x="58" y="498"/>
                  </a:lnTo>
                  <a:lnTo>
                    <a:pt x="153" y="364"/>
                  </a:lnTo>
                  <a:lnTo>
                    <a:pt x="249" y="249"/>
                  </a:lnTo>
                  <a:lnTo>
                    <a:pt x="383" y="153"/>
                  </a:lnTo>
                  <a:lnTo>
                    <a:pt x="517" y="58"/>
                  </a:lnTo>
                  <a:lnTo>
                    <a:pt x="536" y="39"/>
                  </a:lnTo>
                  <a:lnTo>
                    <a:pt x="517" y="20"/>
                  </a:lnTo>
                  <a:lnTo>
                    <a:pt x="497"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62"/>
            <p:cNvSpPr/>
            <p:nvPr/>
          </p:nvSpPr>
          <p:spPr>
            <a:xfrm>
              <a:off x="939150" y="855688"/>
              <a:ext cx="13400" cy="12925"/>
            </a:xfrm>
            <a:custGeom>
              <a:avLst/>
              <a:gdLst/>
              <a:ahLst/>
              <a:cxnLst/>
              <a:rect l="l" t="t" r="r" b="b"/>
              <a:pathLst>
                <a:path w="536" h="517" fill="none" extrusionOk="0">
                  <a:moveTo>
                    <a:pt x="497" y="0"/>
                  </a:moveTo>
                  <a:lnTo>
                    <a:pt x="497" y="0"/>
                  </a:lnTo>
                  <a:lnTo>
                    <a:pt x="497" y="20"/>
                  </a:lnTo>
                  <a:lnTo>
                    <a:pt x="497" y="20"/>
                  </a:lnTo>
                  <a:lnTo>
                    <a:pt x="344" y="96"/>
                  </a:lnTo>
                  <a:lnTo>
                    <a:pt x="211" y="211"/>
                  </a:lnTo>
                  <a:lnTo>
                    <a:pt x="96" y="326"/>
                  </a:lnTo>
                  <a:lnTo>
                    <a:pt x="0" y="459"/>
                  </a:lnTo>
                  <a:lnTo>
                    <a:pt x="0" y="459"/>
                  </a:lnTo>
                  <a:lnTo>
                    <a:pt x="0" y="498"/>
                  </a:lnTo>
                  <a:lnTo>
                    <a:pt x="38" y="517"/>
                  </a:lnTo>
                  <a:lnTo>
                    <a:pt x="38" y="517"/>
                  </a:lnTo>
                  <a:lnTo>
                    <a:pt x="58" y="498"/>
                  </a:lnTo>
                  <a:lnTo>
                    <a:pt x="58" y="498"/>
                  </a:lnTo>
                  <a:lnTo>
                    <a:pt x="153" y="364"/>
                  </a:lnTo>
                  <a:lnTo>
                    <a:pt x="249" y="249"/>
                  </a:lnTo>
                  <a:lnTo>
                    <a:pt x="383" y="153"/>
                  </a:lnTo>
                  <a:lnTo>
                    <a:pt x="517" y="58"/>
                  </a:lnTo>
                  <a:lnTo>
                    <a:pt x="517" y="58"/>
                  </a:lnTo>
                  <a:lnTo>
                    <a:pt x="536" y="39"/>
                  </a:lnTo>
                  <a:lnTo>
                    <a:pt x="536" y="39"/>
                  </a:lnTo>
                  <a:lnTo>
                    <a:pt x="517" y="20"/>
                  </a:lnTo>
                  <a:lnTo>
                    <a:pt x="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62"/>
            <p:cNvSpPr/>
            <p:nvPr/>
          </p:nvSpPr>
          <p:spPr>
            <a:xfrm>
              <a:off x="719675" y="881038"/>
              <a:ext cx="23450" cy="11025"/>
            </a:xfrm>
            <a:custGeom>
              <a:avLst/>
              <a:gdLst/>
              <a:ahLst/>
              <a:cxnLst/>
              <a:rect l="l" t="t" r="r" b="b"/>
              <a:pathLst>
                <a:path w="938" h="441" extrusionOk="0">
                  <a:moveTo>
                    <a:pt x="0" y="0"/>
                  </a:moveTo>
                  <a:lnTo>
                    <a:pt x="0" y="38"/>
                  </a:lnTo>
                  <a:lnTo>
                    <a:pt x="0" y="58"/>
                  </a:lnTo>
                  <a:lnTo>
                    <a:pt x="172" y="58"/>
                  </a:lnTo>
                  <a:lnTo>
                    <a:pt x="287" y="77"/>
                  </a:lnTo>
                  <a:lnTo>
                    <a:pt x="402" y="115"/>
                  </a:lnTo>
                  <a:lnTo>
                    <a:pt x="517" y="153"/>
                  </a:lnTo>
                  <a:lnTo>
                    <a:pt x="612" y="211"/>
                  </a:lnTo>
                  <a:lnTo>
                    <a:pt x="708" y="268"/>
                  </a:lnTo>
                  <a:lnTo>
                    <a:pt x="803" y="344"/>
                  </a:lnTo>
                  <a:lnTo>
                    <a:pt x="880" y="421"/>
                  </a:lnTo>
                  <a:lnTo>
                    <a:pt x="899" y="440"/>
                  </a:lnTo>
                  <a:lnTo>
                    <a:pt x="937" y="421"/>
                  </a:lnTo>
                  <a:lnTo>
                    <a:pt x="937" y="402"/>
                  </a:lnTo>
                  <a:lnTo>
                    <a:pt x="918" y="383"/>
                  </a:lnTo>
                  <a:lnTo>
                    <a:pt x="842" y="287"/>
                  </a:lnTo>
                  <a:lnTo>
                    <a:pt x="746" y="211"/>
                  </a:lnTo>
                  <a:lnTo>
                    <a:pt x="650" y="153"/>
                  </a:lnTo>
                  <a:lnTo>
                    <a:pt x="536" y="96"/>
                  </a:lnTo>
                  <a:lnTo>
                    <a:pt x="421" y="58"/>
                  </a:lnTo>
                  <a:lnTo>
                    <a:pt x="306" y="19"/>
                  </a:lnTo>
                  <a:lnTo>
                    <a:pt x="191"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2"/>
            <p:cNvSpPr/>
            <p:nvPr/>
          </p:nvSpPr>
          <p:spPr>
            <a:xfrm>
              <a:off x="719675" y="881038"/>
              <a:ext cx="23450" cy="11025"/>
            </a:xfrm>
            <a:custGeom>
              <a:avLst/>
              <a:gdLst/>
              <a:ahLst/>
              <a:cxnLst/>
              <a:rect l="l" t="t" r="r" b="b"/>
              <a:pathLst>
                <a:path w="938" h="441" fill="none" extrusionOk="0">
                  <a:moveTo>
                    <a:pt x="58" y="0"/>
                  </a:moveTo>
                  <a:lnTo>
                    <a:pt x="58" y="0"/>
                  </a:lnTo>
                  <a:lnTo>
                    <a:pt x="19" y="0"/>
                  </a:lnTo>
                  <a:lnTo>
                    <a:pt x="19" y="0"/>
                  </a:lnTo>
                  <a:lnTo>
                    <a:pt x="0" y="0"/>
                  </a:lnTo>
                  <a:lnTo>
                    <a:pt x="0" y="38"/>
                  </a:lnTo>
                  <a:lnTo>
                    <a:pt x="0" y="58"/>
                  </a:lnTo>
                  <a:lnTo>
                    <a:pt x="19" y="58"/>
                  </a:lnTo>
                  <a:lnTo>
                    <a:pt x="19" y="58"/>
                  </a:lnTo>
                  <a:lnTo>
                    <a:pt x="19" y="58"/>
                  </a:lnTo>
                  <a:lnTo>
                    <a:pt x="19" y="58"/>
                  </a:lnTo>
                  <a:lnTo>
                    <a:pt x="58" y="58"/>
                  </a:lnTo>
                  <a:lnTo>
                    <a:pt x="58" y="58"/>
                  </a:lnTo>
                  <a:lnTo>
                    <a:pt x="172" y="58"/>
                  </a:lnTo>
                  <a:lnTo>
                    <a:pt x="287" y="77"/>
                  </a:lnTo>
                  <a:lnTo>
                    <a:pt x="402" y="115"/>
                  </a:lnTo>
                  <a:lnTo>
                    <a:pt x="517" y="153"/>
                  </a:lnTo>
                  <a:lnTo>
                    <a:pt x="612" y="211"/>
                  </a:lnTo>
                  <a:lnTo>
                    <a:pt x="708" y="268"/>
                  </a:lnTo>
                  <a:lnTo>
                    <a:pt x="803" y="344"/>
                  </a:lnTo>
                  <a:lnTo>
                    <a:pt x="880" y="421"/>
                  </a:lnTo>
                  <a:lnTo>
                    <a:pt x="880" y="421"/>
                  </a:lnTo>
                  <a:lnTo>
                    <a:pt x="899" y="440"/>
                  </a:lnTo>
                  <a:lnTo>
                    <a:pt x="899" y="440"/>
                  </a:lnTo>
                  <a:lnTo>
                    <a:pt x="937" y="421"/>
                  </a:lnTo>
                  <a:lnTo>
                    <a:pt x="937" y="402"/>
                  </a:lnTo>
                  <a:lnTo>
                    <a:pt x="918" y="383"/>
                  </a:lnTo>
                  <a:lnTo>
                    <a:pt x="918" y="383"/>
                  </a:lnTo>
                  <a:lnTo>
                    <a:pt x="842" y="287"/>
                  </a:lnTo>
                  <a:lnTo>
                    <a:pt x="746" y="211"/>
                  </a:lnTo>
                  <a:lnTo>
                    <a:pt x="650" y="153"/>
                  </a:lnTo>
                  <a:lnTo>
                    <a:pt x="536" y="96"/>
                  </a:lnTo>
                  <a:lnTo>
                    <a:pt x="421" y="58"/>
                  </a:lnTo>
                  <a:lnTo>
                    <a:pt x="306" y="19"/>
                  </a:lnTo>
                  <a:lnTo>
                    <a:pt x="191"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2"/>
            <p:cNvSpPr/>
            <p:nvPr/>
          </p:nvSpPr>
          <p:spPr>
            <a:xfrm>
              <a:off x="907100" y="1095713"/>
              <a:ext cx="24425" cy="114800"/>
            </a:xfrm>
            <a:custGeom>
              <a:avLst/>
              <a:gdLst/>
              <a:ahLst/>
              <a:cxnLst/>
              <a:rect l="l" t="t" r="r" b="b"/>
              <a:pathLst>
                <a:path w="977" h="4592" extrusionOk="0">
                  <a:moveTo>
                    <a:pt x="1" y="1"/>
                  </a:moveTo>
                  <a:lnTo>
                    <a:pt x="1" y="39"/>
                  </a:lnTo>
                  <a:lnTo>
                    <a:pt x="154" y="594"/>
                  </a:lnTo>
                  <a:lnTo>
                    <a:pt x="307" y="1149"/>
                  </a:lnTo>
                  <a:lnTo>
                    <a:pt x="441" y="1722"/>
                  </a:lnTo>
                  <a:lnTo>
                    <a:pt x="575" y="2277"/>
                  </a:lnTo>
                  <a:lnTo>
                    <a:pt x="670" y="2851"/>
                  </a:lnTo>
                  <a:lnTo>
                    <a:pt x="766" y="3425"/>
                  </a:lnTo>
                  <a:lnTo>
                    <a:pt x="861" y="3998"/>
                  </a:lnTo>
                  <a:lnTo>
                    <a:pt x="919" y="4572"/>
                  </a:lnTo>
                  <a:lnTo>
                    <a:pt x="938" y="4591"/>
                  </a:lnTo>
                  <a:lnTo>
                    <a:pt x="976" y="4591"/>
                  </a:lnTo>
                  <a:lnTo>
                    <a:pt x="976" y="4572"/>
                  </a:lnTo>
                  <a:lnTo>
                    <a:pt x="919" y="3998"/>
                  </a:lnTo>
                  <a:lnTo>
                    <a:pt x="842" y="3425"/>
                  </a:lnTo>
                  <a:lnTo>
                    <a:pt x="747" y="2851"/>
                  </a:lnTo>
                  <a:lnTo>
                    <a:pt x="632" y="2277"/>
                  </a:lnTo>
                  <a:lnTo>
                    <a:pt x="498" y="1703"/>
                  </a:lnTo>
                  <a:lnTo>
                    <a:pt x="364" y="1149"/>
                  </a:lnTo>
                  <a:lnTo>
                    <a:pt x="211" y="575"/>
                  </a:lnTo>
                  <a:lnTo>
                    <a:pt x="58" y="20"/>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2"/>
            <p:cNvSpPr/>
            <p:nvPr/>
          </p:nvSpPr>
          <p:spPr>
            <a:xfrm>
              <a:off x="697675" y="1089988"/>
              <a:ext cx="32050" cy="113350"/>
            </a:xfrm>
            <a:custGeom>
              <a:avLst/>
              <a:gdLst/>
              <a:ahLst/>
              <a:cxnLst/>
              <a:rect l="l" t="t" r="r" b="b"/>
              <a:pathLst>
                <a:path w="1282" h="4534" extrusionOk="0">
                  <a:moveTo>
                    <a:pt x="1224" y="0"/>
                  </a:moveTo>
                  <a:lnTo>
                    <a:pt x="1224" y="20"/>
                  </a:lnTo>
                  <a:lnTo>
                    <a:pt x="1014" y="574"/>
                  </a:lnTo>
                  <a:lnTo>
                    <a:pt x="823" y="1110"/>
                  </a:lnTo>
                  <a:lnTo>
                    <a:pt x="651" y="1664"/>
                  </a:lnTo>
                  <a:lnTo>
                    <a:pt x="498" y="2238"/>
                  </a:lnTo>
                  <a:lnTo>
                    <a:pt x="345" y="2793"/>
                  </a:lnTo>
                  <a:lnTo>
                    <a:pt x="230" y="3348"/>
                  </a:lnTo>
                  <a:lnTo>
                    <a:pt x="115" y="3921"/>
                  </a:lnTo>
                  <a:lnTo>
                    <a:pt x="0" y="4495"/>
                  </a:lnTo>
                  <a:lnTo>
                    <a:pt x="19" y="4533"/>
                  </a:lnTo>
                  <a:lnTo>
                    <a:pt x="58" y="4533"/>
                  </a:lnTo>
                  <a:lnTo>
                    <a:pt x="58" y="4514"/>
                  </a:lnTo>
                  <a:lnTo>
                    <a:pt x="172" y="3941"/>
                  </a:lnTo>
                  <a:lnTo>
                    <a:pt x="287" y="3367"/>
                  </a:lnTo>
                  <a:lnTo>
                    <a:pt x="421" y="2812"/>
                  </a:lnTo>
                  <a:lnTo>
                    <a:pt x="555" y="2238"/>
                  </a:lnTo>
                  <a:lnTo>
                    <a:pt x="708" y="1684"/>
                  </a:lnTo>
                  <a:lnTo>
                    <a:pt x="880" y="1129"/>
                  </a:lnTo>
                  <a:lnTo>
                    <a:pt x="1071" y="574"/>
                  </a:lnTo>
                  <a:lnTo>
                    <a:pt x="1282" y="39"/>
                  </a:lnTo>
                  <a:lnTo>
                    <a:pt x="1282" y="20"/>
                  </a:lnTo>
                  <a:lnTo>
                    <a:pt x="1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2"/>
            <p:cNvSpPr/>
            <p:nvPr/>
          </p:nvSpPr>
          <p:spPr>
            <a:xfrm>
              <a:off x="789475" y="1000563"/>
              <a:ext cx="78450" cy="38275"/>
            </a:xfrm>
            <a:custGeom>
              <a:avLst/>
              <a:gdLst/>
              <a:ahLst/>
              <a:cxnLst/>
              <a:rect l="l" t="t" r="r" b="b"/>
              <a:pathLst>
                <a:path w="3138" h="1531" extrusionOk="0">
                  <a:moveTo>
                    <a:pt x="3137" y="1531"/>
                  </a:moveTo>
                  <a:lnTo>
                    <a:pt x="3137" y="1531"/>
                  </a:lnTo>
                  <a:lnTo>
                    <a:pt x="3137" y="1531"/>
                  </a:lnTo>
                  <a:lnTo>
                    <a:pt x="3137" y="1531"/>
                  </a:lnTo>
                  <a:lnTo>
                    <a:pt x="3137" y="1531"/>
                  </a:lnTo>
                  <a:close/>
                  <a:moveTo>
                    <a:pt x="3118" y="1531"/>
                  </a:moveTo>
                  <a:lnTo>
                    <a:pt x="3118" y="1531"/>
                  </a:lnTo>
                  <a:lnTo>
                    <a:pt x="3118" y="1531"/>
                  </a:lnTo>
                  <a:lnTo>
                    <a:pt x="3118" y="1531"/>
                  </a:lnTo>
                  <a:lnTo>
                    <a:pt x="3118" y="1531"/>
                  </a:lnTo>
                  <a:lnTo>
                    <a:pt x="3118" y="1531"/>
                  </a:lnTo>
                  <a:close/>
                  <a:moveTo>
                    <a:pt x="2831" y="364"/>
                  </a:moveTo>
                  <a:lnTo>
                    <a:pt x="2831" y="364"/>
                  </a:lnTo>
                  <a:lnTo>
                    <a:pt x="2755" y="919"/>
                  </a:lnTo>
                  <a:lnTo>
                    <a:pt x="2717" y="1454"/>
                  </a:lnTo>
                  <a:lnTo>
                    <a:pt x="2717" y="1454"/>
                  </a:lnTo>
                  <a:lnTo>
                    <a:pt x="2717" y="1454"/>
                  </a:lnTo>
                  <a:lnTo>
                    <a:pt x="2717" y="1454"/>
                  </a:lnTo>
                  <a:lnTo>
                    <a:pt x="2755" y="919"/>
                  </a:lnTo>
                  <a:lnTo>
                    <a:pt x="2831" y="364"/>
                  </a:lnTo>
                  <a:close/>
                  <a:moveTo>
                    <a:pt x="2850" y="345"/>
                  </a:moveTo>
                  <a:lnTo>
                    <a:pt x="2850" y="345"/>
                  </a:lnTo>
                  <a:lnTo>
                    <a:pt x="2831" y="364"/>
                  </a:lnTo>
                  <a:lnTo>
                    <a:pt x="2831" y="364"/>
                  </a:lnTo>
                  <a:lnTo>
                    <a:pt x="2850" y="345"/>
                  </a:lnTo>
                  <a:close/>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2"/>
            <p:cNvSpPr/>
            <p:nvPr/>
          </p:nvSpPr>
          <p:spPr>
            <a:xfrm>
              <a:off x="867900" y="1038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2"/>
            <p:cNvSpPr/>
            <p:nvPr/>
          </p:nvSpPr>
          <p:spPr>
            <a:xfrm>
              <a:off x="867425" y="1038813"/>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2"/>
            <p:cNvSpPr/>
            <p:nvPr/>
          </p:nvSpPr>
          <p:spPr>
            <a:xfrm>
              <a:off x="857375" y="1009663"/>
              <a:ext cx="2900" cy="27275"/>
            </a:xfrm>
            <a:custGeom>
              <a:avLst/>
              <a:gdLst/>
              <a:ahLst/>
              <a:cxnLst/>
              <a:rect l="l" t="t" r="r" b="b"/>
              <a:pathLst>
                <a:path w="116" h="1091" fill="none" extrusionOk="0">
                  <a:moveTo>
                    <a:pt x="115" y="0"/>
                  </a:moveTo>
                  <a:lnTo>
                    <a:pt x="115" y="0"/>
                  </a:lnTo>
                  <a:lnTo>
                    <a:pt x="39" y="555"/>
                  </a:lnTo>
                  <a:lnTo>
                    <a:pt x="1" y="1090"/>
                  </a:lnTo>
                  <a:lnTo>
                    <a:pt x="1" y="1090"/>
                  </a:lnTo>
                  <a:lnTo>
                    <a:pt x="1" y="1090"/>
                  </a:lnTo>
                  <a:lnTo>
                    <a:pt x="1" y="1090"/>
                  </a:lnTo>
                  <a:lnTo>
                    <a:pt x="39" y="555"/>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2"/>
            <p:cNvSpPr/>
            <p:nvPr/>
          </p:nvSpPr>
          <p:spPr>
            <a:xfrm>
              <a:off x="860250" y="1009188"/>
              <a:ext cx="500" cy="500"/>
            </a:xfrm>
            <a:custGeom>
              <a:avLst/>
              <a:gdLst/>
              <a:ahLst/>
              <a:cxnLst/>
              <a:rect l="l" t="t" r="r" b="b"/>
              <a:pathLst>
                <a:path w="20" h="20" fill="none" extrusionOk="0">
                  <a:moveTo>
                    <a:pt x="19" y="0"/>
                  </a:moveTo>
                  <a:lnTo>
                    <a:pt x="19" y="0"/>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2"/>
            <p:cNvSpPr/>
            <p:nvPr/>
          </p:nvSpPr>
          <p:spPr>
            <a:xfrm>
              <a:off x="789475" y="1000563"/>
              <a:ext cx="18200" cy="7675"/>
            </a:xfrm>
            <a:custGeom>
              <a:avLst/>
              <a:gdLst/>
              <a:ahLst/>
              <a:cxnLst/>
              <a:rect l="l" t="t" r="r" b="b"/>
              <a:pathLst>
                <a:path w="728" h="307" fill="none" extrusionOk="0">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2"/>
            <p:cNvSpPr/>
            <p:nvPr/>
          </p:nvSpPr>
          <p:spPr>
            <a:xfrm>
              <a:off x="730175" y="1033563"/>
              <a:ext cx="159750" cy="93750"/>
            </a:xfrm>
            <a:custGeom>
              <a:avLst/>
              <a:gdLst/>
              <a:ahLst/>
              <a:cxnLst/>
              <a:rect l="l" t="t" r="r" b="b"/>
              <a:pathLst>
                <a:path w="6390" h="3750" extrusionOk="0">
                  <a:moveTo>
                    <a:pt x="2105" y="1"/>
                  </a:moveTo>
                  <a:lnTo>
                    <a:pt x="1569" y="58"/>
                  </a:lnTo>
                  <a:lnTo>
                    <a:pt x="1053" y="154"/>
                  </a:lnTo>
                  <a:lnTo>
                    <a:pt x="517" y="268"/>
                  </a:lnTo>
                  <a:lnTo>
                    <a:pt x="250" y="345"/>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520" y="3615"/>
                  </a:lnTo>
                  <a:lnTo>
                    <a:pt x="3711" y="3692"/>
                  </a:lnTo>
                  <a:lnTo>
                    <a:pt x="3922" y="3730"/>
                  </a:lnTo>
                  <a:lnTo>
                    <a:pt x="4113" y="3749"/>
                  </a:lnTo>
                  <a:lnTo>
                    <a:pt x="4285" y="3730"/>
                  </a:lnTo>
                  <a:lnTo>
                    <a:pt x="4515" y="3673"/>
                  </a:lnTo>
                  <a:lnTo>
                    <a:pt x="4706" y="3577"/>
                  </a:lnTo>
                  <a:lnTo>
                    <a:pt x="4897" y="3462"/>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5930" y="326"/>
                  </a:lnTo>
                  <a:lnTo>
                    <a:pt x="5509" y="211"/>
                  </a:lnTo>
                  <a:lnTo>
                    <a:pt x="5490" y="211"/>
                  </a:lnTo>
                  <a:lnTo>
                    <a:pt x="5395" y="192"/>
                  </a:lnTo>
                  <a:lnTo>
                    <a:pt x="5242" y="154"/>
                  </a:lnTo>
                  <a:lnTo>
                    <a:pt x="5146" y="154"/>
                  </a:lnTo>
                  <a:lnTo>
                    <a:pt x="5108" y="134"/>
                  </a:lnTo>
                  <a:lnTo>
                    <a:pt x="5089" y="134"/>
                  </a:lnTo>
                  <a:lnTo>
                    <a:pt x="5069" y="498"/>
                  </a:lnTo>
                  <a:lnTo>
                    <a:pt x="5069" y="842"/>
                  </a:lnTo>
                  <a:lnTo>
                    <a:pt x="5089" y="1129"/>
                  </a:lnTo>
                  <a:lnTo>
                    <a:pt x="5089" y="1263"/>
                  </a:lnTo>
                  <a:lnTo>
                    <a:pt x="5089" y="1378"/>
                  </a:lnTo>
                  <a:lnTo>
                    <a:pt x="5069" y="1492"/>
                  </a:lnTo>
                  <a:lnTo>
                    <a:pt x="5031" y="1588"/>
                  </a:lnTo>
                  <a:lnTo>
                    <a:pt x="4955" y="1684"/>
                  </a:lnTo>
                  <a:lnTo>
                    <a:pt x="4859" y="1779"/>
                  </a:lnTo>
                  <a:lnTo>
                    <a:pt x="4649" y="1875"/>
                  </a:lnTo>
                  <a:lnTo>
                    <a:pt x="4419" y="1932"/>
                  </a:lnTo>
                  <a:lnTo>
                    <a:pt x="4190" y="1971"/>
                  </a:lnTo>
                  <a:lnTo>
                    <a:pt x="3711" y="1971"/>
                  </a:lnTo>
                  <a:lnTo>
                    <a:pt x="3520" y="1951"/>
                  </a:lnTo>
                  <a:lnTo>
                    <a:pt x="3348" y="1913"/>
                  </a:lnTo>
                  <a:lnTo>
                    <a:pt x="3195" y="1875"/>
                  </a:lnTo>
                  <a:lnTo>
                    <a:pt x="3042" y="1818"/>
                  </a:lnTo>
                  <a:lnTo>
                    <a:pt x="2889" y="1760"/>
                  </a:lnTo>
                  <a:lnTo>
                    <a:pt x="2583" y="1588"/>
                  </a:lnTo>
                  <a:lnTo>
                    <a:pt x="2315" y="1397"/>
                  </a:lnTo>
                  <a:lnTo>
                    <a:pt x="2200" y="1263"/>
                  </a:lnTo>
                  <a:lnTo>
                    <a:pt x="2105" y="1129"/>
                  </a:lnTo>
                  <a:lnTo>
                    <a:pt x="2047" y="1014"/>
                  </a:lnTo>
                  <a:lnTo>
                    <a:pt x="2009" y="880"/>
                  </a:lnTo>
                  <a:lnTo>
                    <a:pt x="2009" y="746"/>
                  </a:lnTo>
                  <a:lnTo>
                    <a:pt x="2009" y="613"/>
                  </a:lnTo>
                  <a:lnTo>
                    <a:pt x="2067" y="268"/>
                  </a:lnTo>
                  <a:lnTo>
                    <a:pt x="210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2"/>
            <p:cNvSpPr/>
            <p:nvPr/>
          </p:nvSpPr>
          <p:spPr>
            <a:xfrm>
              <a:off x="730175" y="1033563"/>
              <a:ext cx="159750" cy="93750"/>
            </a:xfrm>
            <a:custGeom>
              <a:avLst/>
              <a:gdLst/>
              <a:ahLst/>
              <a:cxnLst/>
              <a:rect l="l" t="t" r="r" b="b"/>
              <a:pathLst>
                <a:path w="6390" h="3750" fill="none" extrusionOk="0">
                  <a:moveTo>
                    <a:pt x="2105" y="1"/>
                  </a:moveTo>
                  <a:lnTo>
                    <a:pt x="2105" y="1"/>
                  </a:lnTo>
                  <a:lnTo>
                    <a:pt x="1569" y="58"/>
                  </a:lnTo>
                  <a:lnTo>
                    <a:pt x="1053" y="154"/>
                  </a:lnTo>
                  <a:lnTo>
                    <a:pt x="517" y="268"/>
                  </a:lnTo>
                  <a:lnTo>
                    <a:pt x="250" y="345"/>
                  </a:lnTo>
                  <a:lnTo>
                    <a:pt x="1" y="440"/>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329" y="3539"/>
                  </a:lnTo>
                  <a:lnTo>
                    <a:pt x="3520" y="3615"/>
                  </a:lnTo>
                  <a:lnTo>
                    <a:pt x="3711" y="3692"/>
                  </a:lnTo>
                  <a:lnTo>
                    <a:pt x="3922" y="3730"/>
                  </a:lnTo>
                  <a:lnTo>
                    <a:pt x="4113" y="3749"/>
                  </a:lnTo>
                  <a:lnTo>
                    <a:pt x="4113" y="3749"/>
                  </a:lnTo>
                  <a:lnTo>
                    <a:pt x="4285" y="3730"/>
                  </a:lnTo>
                  <a:lnTo>
                    <a:pt x="4285" y="3730"/>
                  </a:lnTo>
                  <a:lnTo>
                    <a:pt x="4515" y="3673"/>
                  </a:lnTo>
                  <a:lnTo>
                    <a:pt x="4706" y="3577"/>
                  </a:lnTo>
                  <a:lnTo>
                    <a:pt x="4897" y="3462"/>
                  </a:lnTo>
                  <a:lnTo>
                    <a:pt x="5069" y="3329"/>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6389" y="498"/>
                  </a:lnTo>
                  <a:lnTo>
                    <a:pt x="5930" y="326"/>
                  </a:lnTo>
                  <a:lnTo>
                    <a:pt x="5509" y="211"/>
                  </a:lnTo>
                  <a:lnTo>
                    <a:pt x="5509" y="211"/>
                  </a:lnTo>
                  <a:lnTo>
                    <a:pt x="5509" y="211"/>
                  </a:lnTo>
                  <a:lnTo>
                    <a:pt x="5509" y="211"/>
                  </a:lnTo>
                  <a:lnTo>
                    <a:pt x="5490" y="211"/>
                  </a:lnTo>
                  <a:lnTo>
                    <a:pt x="5490" y="211"/>
                  </a:lnTo>
                  <a:lnTo>
                    <a:pt x="5490" y="211"/>
                  </a:lnTo>
                  <a:lnTo>
                    <a:pt x="5490" y="211"/>
                  </a:lnTo>
                  <a:lnTo>
                    <a:pt x="5490" y="211"/>
                  </a:lnTo>
                  <a:lnTo>
                    <a:pt x="5490" y="211"/>
                  </a:lnTo>
                  <a:lnTo>
                    <a:pt x="5490" y="211"/>
                  </a:lnTo>
                  <a:lnTo>
                    <a:pt x="5490" y="211"/>
                  </a:lnTo>
                  <a:lnTo>
                    <a:pt x="5395" y="192"/>
                  </a:lnTo>
                  <a:lnTo>
                    <a:pt x="5395" y="192"/>
                  </a:lnTo>
                  <a:lnTo>
                    <a:pt x="5242" y="154"/>
                  </a:lnTo>
                  <a:lnTo>
                    <a:pt x="5242" y="154"/>
                  </a:lnTo>
                  <a:lnTo>
                    <a:pt x="5242" y="154"/>
                  </a:lnTo>
                  <a:lnTo>
                    <a:pt x="5242" y="154"/>
                  </a:lnTo>
                  <a:lnTo>
                    <a:pt x="5242" y="154"/>
                  </a:lnTo>
                  <a:lnTo>
                    <a:pt x="5165" y="154"/>
                  </a:lnTo>
                  <a:lnTo>
                    <a:pt x="5146" y="154"/>
                  </a:lnTo>
                  <a:lnTo>
                    <a:pt x="5146" y="154"/>
                  </a:lnTo>
                  <a:lnTo>
                    <a:pt x="5108" y="134"/>
                  </a:lnTo>
                  <a:lnTo>
                    <a:pt x="5108" y="134"/>
                  </a:lnTo>
                  <a:lnTo>
                    <a:pt x="5089" y="134"/>
                  </a:lnTo>
                  <a:lnTo>
                    <a:pt x="5089" y="134"/>
                  </a:lnTo>
                  <a:lnTo>
                    <a:pt x="5089" y="134"/>
                  </a:lnTo>
                  <a:lnTo>
                    <a:pt x="5089" y="134"/>
                  </a:lnTo>
                  <a:lnTo>
                    <a:pt x="5089" y="134"/>
                  </a:lnTo>
                  <a:lnTo>
                    <a:pt x="5089" y="134"/>
                  </a:lnTo>
                  <a:lnTo>
                    <a:pt x="5069" y="498"/>
                  </a:lnTo>
                  <a:lnTo>
                    <a:pt x="5069" y="842"/>
                  </a:lnTo>
                  <a:lnTo>
                    <a:pt x="5069" y="842"/>
                  </a:lnTo>
                  <a:lnTo>
                    <a:pt x="5089" y="1129"/>
                  </a:lnTo>
                  <a:lnTo>
                    <a:pt x="5089" y="1263"/>
                  </a:lnTo>
                  <a:lnTo>
                    <a:pt x="5089" y="1378"/>
                  </a:lnTo>
                  <a:lnTo>
                    <a:pt x="5069" y="1492"/>
                  </a:lnTo>
                  <a:lnTo>
                    <a:pt x="5031" y="1588"/>
                  </a:lnTo>
                  <a:lnTo>
                    <a:pt x="4955" y="1684"/>
                  </a:lnTo>
                  <a:lnTo>
                    <a:pt x="4859" y="1779"/>
                  </a:lnTo>
                  <a:lnTo>
                    <a:pt x="4859" y="1779"/>
                  </a:lnTo>
                  <a:lnTo>
                    <a:pt x="4649" y="1875"/>
                  </a:lnTo>
                  <a:lnTo>
                    <a:pt x="4419" y="1932"/>
                  </a:lnTo>
                  <a:lnTo>
                    <a:pt x="4190" y="1971"/>
                  </a:lnTo>
                  <a:lnTo>
                    <a:pt x="3941" y="1971"/>
                  </a:lnTo>
                  <a:lnTo>
                    <a:pt x="3941" y="1971"/>
                  </a:lnTo>
                  <a:lnTo>
                    <a:pt x="3711" y="1971"/>
                  </a:lnTo>
                  <a:lnTo>
                    <a:pt x="3520" y="1951"/>
                  </a:lnTo>
                  <a:lnTo>
                    <a:pt x="3520" y="1951"/>
                  </a:lnTo>
                  <a:lnTo>
                    <a:pt x="3348" y="1913"/>
                  </a:lnTo>
                  <a:lnTo>
                    <a:pt x="3195" y="1875"/>
                  </a:lnTo>
                  <a:lnTo>
                    <a:pt x="3042" y="1818"/>
                  </a:lnTo>
                  <a:lnTo>
                    <a:pt x="2889" y="1760"/>
                  </a:lnTo>
                  <a:lnTo>
                    <a:pt x="2583" y="1588"/>
                  </a:lnTo>
                  <a:lnTo>
                    <a:pt x="2315" y="1397"/>
                  </a:lnTo>
                  <a:lnTo>
                    <a:pt x="2315" y="1397"/>
                  </a:lnTo>
                  <a:lnTo>
                    <a:pt x="2200" y="1263"/>
                  </a:lnTo>
                  <a:lnTo>
                    <a:pt x="2105" y="1129"/>
                  </a:lnTo>
                  <a:lnTo>
                    <a:pt x="2047" y="1014"/>
                  </a:lnTo>
                  <a:lnTo>
                    <a:pt x="2009" y="880"/>
                  </a:lnTo>
                  <a:lnTo>
                    <a:pt x="2009" y="746"/>
                  </a:lnTo>
                  <a:lnTo>
                    <a:pt x="2009" y="613"/>
                  </a:lnTo>
                  <a:lnTo>
                    <a:pt x="2067" y="268"/>
                  </a:lnTo>
                  <a:lnTo>
                    <a:pt x="2067" y="268"/>
                  </a:lnTo>
                  <a:lnTo>
                    <a:pt x="21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62"/>
            <p:cNvSpPr/>
            <p:nvPr/>
          </p:nvSpPr>
          <p:spPr>
            <a:xfrm>
              <a:off x="780400" y="1000563"/>
              <a:ext cx="80350" cy="82275"/>
            </a:xfrm>
            <a:custGeom>
              <a:avLst/>
              <a:gdLst/>
              <a:ahLst/>
              <a:cxnLst/>
              <a:rect l="l" t="t" r="r" b="b"/>
              <a:pathLst>
                <a:path w="3214" h="3291" extrusionOk="0">
                  <a:moveTo>
                    <a:pt x="364" y="1"/>
                  </a:moveTo>
                  <a:lnTo>
                    <a:pt x="364" y="20"/>
                  </a:lnTo>
                  <a:lnTo>
                    <a:pt x="230" y="670"/>
                  </a:lnTo>
                  <a:lnTo>
                    <a:pt x="96" y="1321"/>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702" y="3291"/>
                  </a:lnTo>
                  <a:lnTo>
                    <a:pt x="2181" y="3291"/>
                  </a:lnTo>
                  <a:lnTo>
                    <a:pt x="2410" y="3252"/>
                  </a:lnTo>
                  <a:lnTo>
                    <a:pt x="2640" y="3195"/>
                  </a:lnTo>
                  <a:lnTo>
                    <a:pt x="2850" y="3099"/>
                  </a:lnTo>
                  <a:lnTo>
                    <a:pt x="2946" y="3004"/>
                  </a:lnTo>
                  <a:lnTo>
                    <a:pt x="3022" y="2908"/>
                  </a:lnTo>
                  <a:lnTo>
                    <a:pt x="3060" y="2812"/>
                  </a:lnTo>
                  <a:lnTo>
                    <a:pt x="3080" y="2698"/>
                  </a:lnTo>
                  <a:lnTo>
                    <a:pt x="3080" y="2583"/>
                  </a:lnTo>
                  <a:lnTo>
                    <a:pt x="3080" y="2449"/>
                  </a:lnTo>
                  <a:lnTo>
                    <a:pt x="3060" y="2162"/>
                  </a:lnTo>
                  <a:lnTo>
                    <a:pt x="3060" y="1818"/>
                  </a:lnTo>
                  <a:lnTo>
                    <a:pt x="3080" y="1454"/>
                  </a:lnTo>
                  <a:lnTo>
                    <a:pt x="3118" y="919"/>
                  </a:lnTo>
                  <a:lnTo>
                    <a:pt x="3194" y="364"/>
                  </a:lnTo>
                  <a:lnTo>
                    <a:pt x="3213" y="345"/>
                  </a:lnTo>
                  <a:lnTo>
                    <a:pt x="2735" y="422"/>
                  </a:lnTo>
                  <a:lnTo>
                    <a:pt x="2257" y="460"/>
                  </a:lnTo>
                  <a:lnTo>
                    <a:pt x="2161" y="460"/>
                  </a:lnTo>
                  <a:lnTo>
                    <a:pt x="1894" y="441"/>
                  </a:lnTo>
                  <a:lnTo>
                    <a:pt x="1626" y="422"/>
                  </a:lnTo>
                  <a:lnTo>
                    <a:pt x="1358" y="364"/>
                  </a:lnTo>
                  <a:lnTo>
                    <a:pt x="1090" y="307"/>
                  </a:lnTo>
                  <a:lnTo>
                    <a:pt x="899" y="249"/>
                  </a:lnTo>
                  <a:lnTo>
                    <a:pt x="708" y="173"/>
                  </a:lnTo>
                  <a:lnTo>
                    <a:pt x="536" y="96"/>
                  </a:lnTo>
                  <a:lnTo>
                    <a:pt x="36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62"/>
            <p:cNvSpPr/>
            <p:nvPr/>
          </p:nvSpPr>
          <p:spPr>
            <a:xfrm>
              <a:off x="780400" y="1000563"/>
              <a:ext cx="80350" cy="82275"/>
            </a:xfrm>
            <a:custGeom>
              <a:avLst/>
              <a:gdLst/>
              <a:ahLst/>
              <a:cxnLst/>
              <a:rect l="l" t="t" r="r" b="b"/>
              <a:pathLst>
                <a:path w="3214" h="3291" fill="none" extrusionOk="0">
                  <a:moveTo>
                    <a:pt x="364" y="1"/>
                  </a:moveTo>
                  <a:lnTo>
                    <a:pt x="364" y="1"/>
                  </a:lnTo>
                  <a:lnTo>
                    <a:pt x="364" y="20"/>
                  </a:lnTo>
                  <a:lnTo>
                    <a:pt x="364" y="20"/>
                  </a:lnTo>
                  <a:lnTo>
                    <a:pt x="230" y="670"/>
                  </a:lnTo>
                  <a:lnTo>
                    <a:pt x="96" y="1321"/>
                  </a:lnTo>
                  <a:lnTo>
                    <a:pt x="96" y="1321"/>
                  </a:lnTo>
                  <a:lnTo>
                    <a:pt x="96" y="1321"/>
                  </a:lnTo>
                  <a:lnTo>
                    <a:pt x="96" y="1321"/>
                  </a:lnTo>
                  <a:lnTo>
                    <a:pt x="58" y="1588"/>
                  </a:lnTo>
                  <a:lnTo>
                    <a:pt x="58" y="1588"/>
                  </a:lnTo>
                  <a:lnTo>
                    <a:pt x="0" y="1933"/>
                  </a:lnTo>
                  <a:lnTo>
                    <a:pt x="0" y="2066"/>
                  </a:lnTo>
                  <a:lnTo>
                    <a:pt x="0" y="2200"/>
                  </a:lnTo>
                  <a:lnTo>
                    <a:pt x="38" y="2334"/>
                  </a:lnTo>
                  <a:lnTo>
                    <a:pt x="96" y="2449"/>
                  </a:lnTo>
                  <a:lnTo>
                    <a:pt x="191" y="2583"/>
                  </a:lnTo>
                  <a:lnTo>
                    <a:pt x="306" y="2717"/>
                  </a:lnTo>
                  <a:lnTo>
                    <a:pt x="306" y="2717"/>
                  </a:lnTo>
                  <a:lnTo>
                    <a:pt x="574" y="2908"/>
                  </a:lnTo>
                  <a:lnTo>
                    <a:pt x="880" y="3080"/>
                  </a:lnTo>
                  <a:lnTo>
                    <a:pt x="1033" y="3138"/>
                  </a:lnTo>
                  <a:lnTo>
                    <a:pt x="1186" y="3195"/>
                  </a:lnTo>
                  <a:lnTo>
                    <a:pt x="1339" y="3233"/>
                  </a:lnTo>
                  <a:lnTo>
                    <a:pt x="1511" y="3271"/>
                  </a:lnTo>
                  <a:lnTo>
                    <a:pt x="1511" y="3271"/>
                  </a:lnTo>
                  <a:lnTo>
                    <a:pt x="1702" y="3291"/>
                  </a:lnTo>
                  <a:lnTo>
                    <a:pt x="1932" y="3291"/>
                  </a:lnTo>
                  <a:lnTo>
                    <a:pt x="1932" y="3291"/>
                  </a:lnTo>
                  <a:lnTo>
                    <a:pt x="2181" y="3291"/>
                  </a:lnTo>
                  <a:lnTo>
                    <a:pt x="2410" y="3252"/>
                  </a:lnTo>
                  <a:lnTo>
                    <a:pt x="2640" y="3195"/>
                  </a:lnTo>
                  <a:lnTo>
                    <a:pt x="2850" y="3099"/>
                  </a:lnTo>
                  <a:lnTo>
                    <a:pt x="2850" y="3099"/>
                  </a:lnTo>
                  <a:lnTo>
                    <a:pt x="2946" y="3004"/>
                  </a:lnTo>
                  <a:lnTo>
                    <a:pt x="3022" y="2908"/>
                  </a:lnTo>
                  <a:lnTo>
                    <a:pt x="3060" y="2812"/>
                  </a:lnTo>
                  <a:lnTo>
                    <a:pt x="3080" y="2698"/>
                  </a:lnTo>
                  <a:lnTo>
                    <a:pt x="3080" y="2583"/>
                  </a:lnTo>
                  <a:lnTo>
                    <a:pt x="3080" y="2449"/>
                  </a:lnTo>
                  <a:lnTo>
                    <a:pt x="3060" y="2162"/>
                  </a:lnTo>
                  <a:lnTo>
                    <a:pt x="3060" y="2162"/>
                  </a:lnTo>
                  <a:lnTo>
                    <a:pt x="3060" y="1818"/>
                  </a:lnTo>
                  <a:lnTo>
                    <a:pt x="3080" y="1454"/>
                  </a:lnTo>
                  <a:lnTo>
                    <a:pt x="3080" y="1454"/>
                  </a:lnTo>
                  <a:lnTo>
                    <a:pt x="3118" y="919"/>
                  </a:lnTo>
                  <a:lnTo>
                    <a:pt x="3194" y="364"/>
                  </a:lnTo>
                  <a:lnTo>
                    <a:pt x="3194" y="364"/>
                  </a:lnTo>
                  <a:lnTo>
                    <a:pt x="3194" y="364"/>
                  </a:lnTo>
                  <a:lnTo>
                    <a:pt x="3194" y="364"/>
                  </a:lnTo>
                  <a:lnTo>
                    <a:pt x="3213" y="345"/>
                  </a:lnTo>
                  <a:lnTo>
                    <a:pt x="3213" y="345"/>
                  </a:lnTo>
                  <a:lnTo>
                    <a:pt x="3213" y="345"/>
                  </a:lnTo>
                  <a:lnTo>
                    <a:pt x="2735" y="422"/>
                  </a:lnTo>
                  <a:lnTo>
                    <a:pt x="2257" y="460"/>
                  </a:lnTo>
                  <a:lnTo>
                    <a:pt x="2257" y="460"/>
                  </a:lnTo>
                  <a:lnTo>
                    <a:pt x="2161" y="460"/>
                  </a:lnTo>
                  <a:lnTo>
                    <a:pt x="2161" y="460"/>
                  </a:lnTo>
                  <a:lnTo>
                    <a:pt x="2161" y="460"/>
                  </a:lnTo>
                  <a:lnTo>
                    <a:pt x="2161" y="460"/>
                  </a:lnTo>
                  <a:lnTo>
                    <a:pt x="2161" y="460"/>
                  </a:lnTo>
                  <a:lnTo>
                    <a:pt x="2161" y="460"/>
                  </a:lnTo>
                  <a:lnTo>
                    <a:pt x="2161" y="460"/>
                  </a:lnTo>
                  <a:lnTo>
                    <a:pt x="2161" y="460"/>
                  </a:lnTo>
                  <a:lnTo>
                    <a:pt x="1894" y="441"/>
                  </a:lnTo>
                  <a:lnTo>
                    <a:pt x="1626" y="422"/>
                  </a:lnTo>
                  <a:lnTo>
                    <a:pt x="1358" y="364"/>
                  </a:lnTo>
                  <a:lnTo>
                    <a:pt x="1090" y="307"/>
                  </a:lnTo>
                  <a:lnTo>
                    <a:pt x="1090" y="307"/>
                  </a:lnTo>
                  <a:lnTo>
                    <a:pt x="1090" y="307"/>
                  </a:lnTo>
                  <a:lnTo>
                    <a:pt x="899" y="249"/>
                  </a:lnTo>
                  <a:lnTo>
                    <a:pt x="708" y="173"/>
                  </a:lnTo>
                  <a:lnTo>
                    <a:pt x="536" y="96"/>
                  </a:lnTo>
                  <a:lnTo>
                    <a:pt x="3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62"/>
            <p:cNvSpPr/>
            <p:nvPr/>
          </p:nvSpPr>
          <p:spPr>
            <a:xfrm>
              <a:off x="789475" y="1000563"/>
              <a:ext cx="71275" cy="11500"/>
            </a:xfrm>
            <a:custGeom>
              <a:avLst/>
              <a:gdLst/>
              <a:ahLst/>
              <a:cxnLst/>
              <a:rect l="l" t="t" r="r" b="b"/>
              <a:pathLst>
                <a:path w="2851" h="460" extrusionOk="0">
                  <a:moveTo>
                    <a:pt x="1798" y="460"/>
                  </a:moveTo>
                  <a:lnTo>
                    <a:pt x="1798" y="460"/>
                  </a:lnTo>
                  <a:lnTo>
                    <a:pt x="1798" y="460"/>
                  </a:lnTo>
                  <a:lnTo>
                    <a:pt x="1798" y="460"/>
                  </a:lnTo>
                  <a:lnTo>
                    <a:pt x="1798" y="460"/>
                  </a:lnTo>
                  <a:lnTo>
                    <a:pt x="1798" y="460"/>
                  </a:lnTo>
                  <a:lnTo>
                    <a:pt x="1798" y="460"/>
                  </a:lnTo>
                  <a:lnTo>
                    <a:pt x="1798" y="460"/>
                  </a:lnTo>
                  <a:close/>
                  <a:moveTo>
                    <a:pt x="2850" y="345"/>
                  </a:moveTo>
                  <a:lnTo>
                    <a:pt x="2850" y="345"/>
                  </a:lnTo>
                  <a:lnTo>
                    <a:pt x="2372" y="422"/>
                  </a:lnTo>
                  <a:lnTo>
                    <a:pt x="1894" y="460"/>
                  </a:lnTo>
                  <a:lnTo>
                    <a:pt x="1894" y="460"/>
                  </a:lnTo>
                  <a:lnTo>
                    <a:pt x="1894" y="460"/>
                  </a:lnTo>
                  <a:lnTo>
                    <a:pt x="1894" y="460"/>
                  </a:lnTo>
                  <a:lnTo>
                    <a:pt x="2372" y="422"/>
                  </a:lnTo>
                  <a:lnTo>
                    <a:pt x="2850" y="345"/>
                  </a:lnTo>
                  <a:lnTo>
                    <a:pt x="2850" y="345"/>
                  </a:lnTo>
                  <a:close/>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2"/>
            <p:cNvSpPr/>
            <p:nvPr/>
          </p:nvSpPr>
          <p:spPr>
            <a:xfrm>
              <a:off x="834425" y="1012038"/>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62"/>
            <p:cNvSpPr/>
            <p:nvPr/>
          </p:nvSpPr>
          <p:spPr>
            <a:xfrm>
              <a:off x="836825" y="1009188"/>
              <a:ext cx="23925" cy="2875"/>
            </a:xfrm>
            <a:custGeom>
              <a:avLst/>
              <a:gdLst/>
              <a:ahLst/>
              <a:cxnLst/>
              <a:rect l="l" t="t" r="r" b="b"/>
              <a:pathLst>
                <a:path w="957" h="115" fill="none" extrusionOk="0">
                  <a:moveTo>
                    <a:pt x="956" y="0"/>
                  </a:moveTo>
                  <a:lnTo>
                    <a:pt x="956" y="0"/>
                  </a:lnTo>
                  <a:lnTo>
                    <a:pt x="478" y="77"/>
                  </a:lnTo>
                  <a:lnTo>
                    <a:pt x="0" y="115"/>
                  </a:lnTo>
                  <a:lnTo>
                    <a:pt x="0" y="115"/>
                  </a:lnTo>
                  <a:lnTo>
                    <a:pt x="0" y="115"/>
                  </a:lnTo>
                  <a:lnTo>
                    <a:pt x="0" y="115"/>
                  </a:lnTo>
                  <a:lnTo>
                    <a:pt x="478" y="77"/>
                  </a:lnTo>
                  <a:lnTo>
                    <a:pt x="956" y="0"/>
                  </a:lnTo>
                  <a:lnTo>
                    <a:pt x="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62"/>
            <p:cNvSpPr/>
            <p:nvPr/>
          </p:nvSpPr>
          <p:spPr>
            <a:xfrm>
              <a:off x="789475" y="1000563"/>
              <a:ext cx="44975" cy="11500"/>
            </a:xfrm>
            <a:custGeom>
              <a:avLst/>
              <a:gdLst/>
              <a:ahLst/>
              <a:cxnLst/>
              <a:rect l="l" t="t" r="r" b="b"/>
              <a:pathLst>
                <a:path w="1799" h="460" fill="none" extrusionOk="0">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2"/>
            <p:cNvSpPr/>
            <p:nvPr/>
          </p:nvSpPr>
          <p:spPr>
            <a:xfrm>
              <a:off x="743100" y="641463"/>
              <a:ext cx="84175" cy="96625"/>
            </a:xfrm>
            <a:custGeom>
              <a:avLst/>
              <a:gdLst/>
              <a:ahLst/>
              <a:cxnLst/>
              <a:rect l="l" t="t" r="r" b="b"/>
              <a:pathLst>
                <a:path w="3367" h="3865" extrusionOk="0">
                  <a:moveTo>
                    <a:pt x="172" y="1"/>
                  </a:moveTo>
                  <a:lnTo>
                    <a:pt x="134" y="20"/>
                  </a:lnTo>
                  <a:lnTo>
                    <a:pt x="77" y="39"/>
                  </a:lnTo>
                  <a:lnTo>
                    <a:pt x="39" y="77"/>
                  </a:lnTo>
                  <a:lnTo>
                    <a:pt x="19" y="116"/>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951" y="3864"/>
                  </a:lnTo>
                  <a:lnTo>
                    <a:pt x="2162" y="3864"/>
                  </a:lnTo>
                  <a:lnTo>
                    <a:pt x="2372" y="3845"/>
                  </a:lnTo>
                  <a:lnTo>
                    <a:pt x="2563" y="3788"/>
                  </a:lnTo>
                  <a:lnTo>
                    <a:pt x="2735" y="3711"/>
                  </a:lnTo>
                  <a:lnTo>
                    <a:pt x="2888" y="3616"/>
                  </a:lnTo>
                  <a:lnTo>
                    <a:pt x="3022" y="3501"/>
                  </a:lnTo>
                  <a:lnTo>
                    <a:pt x="3156" y="3386"/>
                  </a:lnTo>
                  <a:lnTo>
                    <a:pt x="3233" y="3271"/>
                  </a:lnTo>
                  <a:lnTo>
                    <a:pt x="3309" y="3157"/>
                  </a:lnTo>
                  <a:lnTo>
                    <a:pt x="3347" y="3023"/>
                  </a:lnTo>
                  <a:lnTo>
                    <a:pt x="3367" y="2889"/>
                  </a:lnTo>
                  <a:lnTo>
                    <a:pt x="3347" y="2774"/>
                  </a:lnTo>
                  <a:lnTo>
                    <a:pt x="3290" y="2659"/>
                  </a:lnTo>
                  <a:lnTo>
                    <a:pt x="3214" y="2564"/>
                  </a:ln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268" y="39"/>
                  </a:lnTo>
                  <a:lnTo>
                    <a:pt x="230" y="20"/>
                  </a:lnTo>
                  <a:lnTo>
                    <a:pt x="1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62"/>
            <p:cNvSpPr/>
            <p:nvPr/>
          </p:nvSpPr>
          <p:spPr>
            <a:xfrm>
              <a:off x="743100" y="641463"/>
              <a:ext cx="84175" cy="96625"/>
            </a:xfrm>
            <a:custGeom>
              <a:avLst/>
              <a:gdLst/>
              <a:ahLst/>
              <a:cxnLst/>
              <a:rect l="l" t="t" r="r" b="b"/>
              <a:pathLst>
                <a:path w="3367" h="3865" fill="none" extrusionOk="0">
                  <a:moveTo>
                    <a:pt x="3099" y="2487"/>
                  </a:move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306" y="77"/>
                  </a:lnTo>
                  <a:lnTo>
                    <a:pt x="268" y="39"/>
                  </a:lnTo>
                  <a:lnTo>
                    <a:pt x="230" y="20"/>
                  </a:lnTo>
                  <a:lnTo>
                    <a:pt x="172" y="1"/>
                  </a:lnTo>
                  <a:lnTo>
                    <a:pt x="134" y="20"/>
                  </a:lnTo>
                  <a:lnTo>
                    <a:pt x="77" y="39"/>
                  </a:lnTo>
                  <a:lnTo>
                    <a:pt x="39" y="77"/>
                  </a:lnTo>
                  <a:lnTo>
                    <a:pt x="19" y="116"/>
                  </a:lnTo>
                  <a:lnTo>
                    <a:pt x="19" y="173"/>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703" y="3826"/>
                  </a:lnTo>
                  <a:lnTo>
                    <a:pt x="1951" y="3864"/>
                  </a:lnTo>
                  <a:lnTo>
                    <a:pt x="2162" y="3864"/>
                  </a:lnTo>
                  <a:lnTo>
                    <a:pt x="2372" y="3845"/>
                  </a:lnTo>
                  <a:lnTo>
                    <a:pt x="2563" y="3788"/>
                  </a:lnTo>
                  <a:lnTo>
                    <a:pt x="2735" y="3711"/>
                  </a:lnTo>
                  <a:lnTo>
                    <a:pt x="2888" y="3616"/>
                  </a:lnTo>
                  <a:lnTo>
                    <a:pt x="3022" y="3501"/>
                  </a:lnTo>
                  <a:lnTo>
                    <a:pt x="3156" y="3386"/>
                  </a:lnTo>
                  <a:lnTo>
                    <a:pt x="3156" y="3386"/>
                  </a:lnTo>
                  <a:lnTo>
                    <a:pt x="3233" y="3271"/>
                  </a:lnTo>
                  <a:lnTo>
                    <a:pt x="3309" y="3157"/>
                  </a:lnTo>
                  <a:lnTo>
                    <a:pt x="3347" y="3023"/>
                  </a:lnTo>
                  <a:lnTo>
                    <a:pt x="3367" y="2889"/>
                  </a:lnTo>
                  <a:lnTo>
                    <a:pt x="3347" y="2774"/>
                  </a:lnTo>
                  <a:lnTo>
                    <a:pt x="3290" y="2659"/>
                  </a:lnTo>
                  <a:lnTo>
                    <a:pt x="3214" y="2564"/>
                  </a:lnTo>
                  <a:lnTo>
                    <a:pt x="3099"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62"/>
            <p:cNvSpPr/>
            <p:nvPr/>
          </p:nvSpPr>
          <p:spPr>
            <a:xfrm>
              <a:off x="904725" y="641463"/>
              <a:ext cx="83700" cy="96625"/>
            </a:xfrm>
            <a:custGeom>
              <a:avLst/>
              <a:gdLst/>
              <a:ahLst/>
              <a:cxnLst/>
              <a:rect l="l" t="t" r="r" b="b"/>
              <a:pathLst>
                <a:path w="3348" h="3865" extrusionOk="0">
                  <a:moveTo>
                    <a:pt x="3194" y="1"/>
                  </a:moveTo>
                  <a:lnTo>
                    <a:pt x="3137" y="20"/>
                  </a:lnTo>
                  <a:lnTo>
                    <a:pt x="3099" y="39"/>
                  </a:lnTo>
                  <a:lnTo>
                    <a:pt x="3041" y="77"/>
                  </a:lnTo>
                  <a:lnTo>
                    <a:pt x="2831" y="326"/>
                  </a:lnTo>
                  <a:lnTo>
                    <a:pt x="2582" y="632"/>
                  </a:lnTo>
                  <a:lnTo>
                    <a:pt x="2257" y="957"/>
                  </a:lnTo>
                  <a:lnTo>
                    <a:pt x="1913" y="1301"/>
                  </a:lnTo>
                  <a:lnTo>
                    <a:pt x="1530" y="1646"/>
                  </a:lnTo>
                  <a:lnTo>
                    <a:pt x="1129" y="1952"/>
                  </a:lnTo>
                  <a:lnTo>
                    <a:pt x="708" y="2258"/>
                  </a:lnTo>
                  <a:lnTo>
                    <a:pt x="478" y="2372"/>
                  </a:lnTo>
                  <a:lnTo>
                    <a:pt x="268" y="2487"/>
                  </a:lnTo>
                  <a:lnTo>
                    <a:pt x="153" y="2564"/>
                  </a:lnTo>
                  <a:lnTo>
                    <a:pt x="57" y="2659"/>
                  </a:lnTo>
                  <a:lnTo>
                    <a:pt x="19" y="2774"/>
                  </a:lnTo>
                  <a:lnTo>
                    <a:pt x="0" y="2889"/>
                  </a:lnTo>
                  <a:lnTo>
                    <a:pt x="19" y="3023"/>
                  </a:lnTo>
                  <a:lnTo>
                    <a:pt x="57" y="3157"/>
                  </a:lnTo>
                  <a:lnTo>
                    <a:pt x="115" y="3271"/>
                  </a:lnTo>
                  <a:lnTo>
                    <a:pt x="210" y="3386"/>
                  </a:lnTo>
                  <a:lnTo>
                    <a:pt x="325" y="3501"/>
                  </a:lnTo>
                  <a:lnTo>
                    <a:pt x="478" y="3616"/>
                  </a:lnTo>
                  <a:lnTo>
                    <a:pt x="631" y="3711"/>
                  </a:lnTo>
                  <a:lnTo>
                    <a:pt x="803" y="3788"/>
                  </a:lnTo>
                  <a:lnTo>
                    <a:pt x="976" y="3845"/>
                  </a:lnTo>
                  <a:lnTo>
                    <a:pt x="1186" y="3864"/>
                  </a:lnTo>
                  <a:lnTo>
                    <a:pt x="1415" y="3864"/>
                  </a:lnTo>
                  <a:lnTo>
                    <a:pt x="1664" y="3826"/>
                  </a:lnTo>
                  <a:lnTo>
                    <a:pt x="1894" y="3730"/>
                  </a:lnTo>
                  <a:lnTo>
                    <a:pt x="2104" y="3616"/>
                  </a:lnTo>
                  <a:lnTo>
                    <a:pt x="2295" y="3463"/>
                  </a:lnTo>
                  <a:lnTo>
                    <a:pt x="2467" y="3291"/>
                  </a:lnTo>
                  <a:lnTo>
                    <a:pt x="2620" y="3099"/>
                  </a:lnTo>
                  <a:lnTo>
                    <a:pt x="2754" y="2870"/>
                  </a:lnTo>
                  <a:lnTo>
                    <a:pt x="2888" y="2640"/>
                  </a:lnTo>
                  <a:lnTo>
                    <a:pt x="3003" y="2372"/>
                  </a:lnTo>
                  <a:lnTo>
                    <a:pt x="3099" y="2105"/>
                  </a:lnTo>
                  <a:lnTo>
                    <a:pt x="3175" y="1837"/>
                  </a:lnTo>
                  <a:lnTo>
                    <a:pt x="3232" y="1550"/>
                  </a:lnTo>
                  <a:lnTo>
                    <a:pt x="3290" y="1263"/>
                  </a:lnTo>
                  <a:lnTo>
                    <a:pt x="3328" y="976"/>
                  </a:lnTo>
                  <a:lnTo>
                    <a:pt x="3347" y="708"/>
                  </a:lnTo>
                  <a:lnTo>
                    <a:pt x="3347" y="441"/>
                  </a:lnTo>
                  <a:lnTo>
                    <a:pt x="3347" y="173"/>
                  </a:lnTo>
                  <a:lnTo>
                    <a:pt x="3347" y="116"/>
                  </a:lnTo>
                  <a:lnTo>
                    <a:pt x="3309" y="77"/>
                  </a:lnTo>
                  <a:lnTo>
                    <a:pt x="3271" y="39"/>
                  </a:lnTo>
                  <a:lnTo>
                    <a:pt x="3232" y="20"/>
                  </a:lnTo>
                  <a:lnTo>
                    <a:pt x="31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62"/>
            <p:cNvSpPr/>
            <p:nvPr/>
          </p:nvSpPr>
          <p:spPr>
            <a:xfrm>
              <a:off x="904725" y="641463"/>
              <a:ext cx="83700" cy="96625"/>
            </a:xfrm>
            <a:custGeom>
              <a:avLst/>
              <a:gdLst/>
              <a:ahLst/>
              <a:cxnLst/>
              <a:rect l="l" t="t" r="r" b="b"/>
              <a:pathLst>
                <a:path w="3348" h="3865" fill="none" extrusionOk="0">
                  <a:moveTo>
                    <a:pt x="268" y="2487"/>
                  </a:moveTo>
                  <a:lnTo>
                    <a:pt x="268" y="2487"/>
                  </a:lnTo>
                  <a:lnTo>
                    <a:pt x="478" y="2372"/>
                  </a:lnTo>
                  <a:lnTo>
                    <a:pt x="708" y="2258"/>
                  </a:lnTo>
                  <a:lnTo>
                    <a:pt x="1129" y="1952"/>
                  </a:lnTo>
                  <a:lnTo>
                    <a:pt x="1530" y="1646"/>
                  </a:lnTo>
                  <a:lnTo>
                    <a:pt x="1913" y="1301"/>
                  </a:lnTo>
                  <a:lnTo>
                    <a:pt x="2257" y="957"/>
                  </a:lnTo>
                  <a:lnTo>
                    <a:pt x="2582" y="632"/>
                  </a:lnTo>
                  <a:lnTo>
                    <a:pt x="2831" y="326"/>
                  </a:lnTo>
                  <a:lnTo>
                    <a:pt x="3041" y="77"/>
                  </a:lnTo>
                  <a:lnTo>
                    <a:pt x="3041" y="77"/>
                  </a:lnTo>
                  <a:lnTo>
                    <a:pt x="3099" y="39"/>
                  </a:lnTo>
                  <a:lnTo>
                    <a:pt x="3137" y="20"/>
                  </a:lnTo>
                  <a:lnTo>
                    <a:pt x="3194" y="1"/>
                  </a:lnTo>
                  <a:lnTo>
                    <a:pt x="3232" y="20"/>
                  </a:lnTo>
                  <a:lnTo>
                    <a:pt x="3271" y="39"/>
                  </a:lnTo>
                  <a:lnTo>
                    <a:pt x="3309" y="77"/>
                  </a:lnTo>
                  <a:lnTo>
                    <a:pt x="3347" y="116"/>
                  </a:lnTo>
                  <a:lnTo>
                    <a:pt x="3347" y="173"/>
                  </a:lnTo>
                  <a:lnTo>
                    <a:pt x="3347" y="173"/>
                  </a:lnTo>
                  <a:lnTo>
                    <a:pt x="3347" y="441"/>
                  </a:lnTo>
                  <a:lnTo>
                    <a:pt x="3347" y="708"/>
                  </a:lnTo>
                  <a:lnTo>
                    <a:pt x="3328" y="976"/>
                  </a:lnTo>
                  <a:lnTo>
                    <a:pt x="3290" y="1263"/>
                  </a:lnTo>
                  <a:lnTo>
                    <a:pt x="3232" y="1550"/>
                  </a:lnTo>
                  <a:lnTo>
                    <a:pt x="3175" y="1837"/>
                  </a:lnTo>
                  <a:lnTo>
                    <a:pt x="3099" y="2105"/>
                  </a:lnTo>
                  <a:lnTo>
                    <a:pt x="3003" y="2372"/>
                  </a:lnTo>
                  <a:lnTo>
                    <a:pt x="2888" y="2640"/>
                  </a:lnTo>
                  <a:lnTo>
                    <a:pt x="2754" y="2870"/>
                  </a:lnTo>
                  <a:lnTo>
                    <a:pt x="2620" y="3099"/>
                  </a:lnTo>
                  <a:lnTo>
                    <a:pt x="2467" y="3291"/>
                  </a:lnTo>
                  <a:lnTo>
                    <a:pt x="2295" y="3463"/>
                  </a:lnTo>
                  <a:lnTo>
                    <a:pt x="2104" y="3616"/>
                  </a:lnTo>
                  <a:lnTo>
                    <a:pt x="1894" y="3730"/>
                  </a:lnTo>
                  <a:lnTo>
                    <a:pt x="1664" y="3826"/>
                  </a:lnTo>
                  <a:lnTo>
                    <a:pt x="1664" y="3826"/>
                  </a:lnTo>
                  <a:lnTo>
                    <a:pt x="1415" y="3864"/>
                  </a:lnTo>
                  <a:lnTo>
                    <a:pt x="1186" y="3864"/>
                  </a:lnTo>
                  <a:lnTo>
                    <a:pt x="976" y="3845"/>
                  </a:lnTo>
                  <a:lnTo>
                    <a:pt x="803" y="3788"/>
                  </a:lnTo>
                  <a:lnTo>
                    <a:pt x="631" y="3711"/>
                  </a:lnTo>
                  <a:lnTo>
                    <a:pt x="478" y="3616"/>
                  </a:lnTo>
                  <a:lnTo>
                    <a:pt x="325" y="3501"/>
                  </a:lnTo>
                  <a:lnTo>
                    <a:pt x="210" y="3386"/>
                  </a:lnTo>
                  <a:lnTo>
                    <a:pt x="210" y="3386"/>
                  </a:lnTo>
                  <a:lnTo>
                    <a:pt x="115" y="3271"/>
                  </a:lnTo>
                  <a:lnTo>
                    <a:pt x="57" y="3157"/>
                  </a:lnTo>
                  <a:lnTo>
                    <a:pt x="19" y="3023"/>
                  </a:lnTo>
                  <a:lnTo>
                    <a:pt x="0" y="2889"/>
                  </a:lnTo>
                  <a:lnTo>
                    <a:pt x="19" y="2774"/>
                  </a:lnTo>
                  <a:lnTo>
                    <a:pt x="57" y="2659"/>
                  </a:lnTo>
                  <a:lnTo>
                    <a:pt x="153" y="2564"/>
                  </a:lnTo>
                  <a:lnTo>
                    <a:pt x="268"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2"/>
            <p:cNvSpPr/>
            <p:nvPr/>
          </p:nvSpPr>
          <p:spPr>
            <a:xfrm>
              <a:off x="784225" y="696463"/>
              <a:ext cx="43050" cy="40175"/>
            </a:xfrm>
            <a:custGeom>
              <a:avLst/>
              <a:gdLst/>
              <a:ahLst/>
              <a:cxnLst/>
              <a:rect l="l" t="t" r="r" b="b"/>
              <a:pathLst>
                <a:path w="1722" h="1607" extrusionOk="0">
                  <a:moveTo>
                    <a:pt x="38" y="1607"/>
                  </a:moveTo>
                  <a:lnTo>
                    <a:pt x="38" y="1607"/>
                  </a:lnTo>
                  <a:lnTo>
                    <a:pt x="38" y="1607"/>
                  </a:lnTo>
                  <a:lnTo>
                    <a:pt x="38" y="1607"/>
                  </a:lnTo>
                  <a:lnTo>
                    <a:pt x="38" y="1607"/>
                  </a:lnTo>
                  <a:close/>
                  <a:moveTo>
                    <a:pt x="38" y="1607"/>
                  </a:moveTo>
                  <a:lnTo>
                    <a:pt x="38" y="1607"/>
                  </a:lnTo>
                  <a:lnTo>
                    <a:pt x="38" y="1607"/>
                  </a:lnTo>
                  <a:lnTo>
                    <a:pt x="38" y="1607"/>
                  </a:lnTo>
                  <a:lnTo>
                    <a:pt x="38" y="1607"/>
                  </a:lnTo>
                  <a:close/>
                  <a:moveTo>
                    <a:pt x="19" y="1607"/>
                  </a:moveTo>
                  <a:lnTo>
                    <a:pt x="19" y="1607"/>
                  </a:lnTo>
                  <a:lnTo>
                    <a:pt x="38" y="1607"/>
                  </a:lnTo>
                  <a:lnTo>
                    <a:pt x="38" y="1607"/>
                  </a:lnTo>
                  <a:lnTo>
                    <a:pt x="19" y="1607"/>
                  </a:lnTo>
                  <a:close/>
                  <a:moveTo>
                    <a:pt x="19" y="1607"/>
                  </a:moveTo>
                  <a:lnTo>
                    <a:pt x="19" y="1607"/>
                  </a:lnTo>
                  <a:lnTo>
                    <a:pt x="19" y="1607"/>
                  </a:lnTo>
                  <a:lnTo>
                    <a:pt x="19" y="1607"/>
                  </a:lnTo>
                  <a:lnTo>
                    <a:pt x="19" y="1607"/>
                  </a:lnTo>
                  <a:close/>
                  <a:moveTo>
                    <a:pt x="19" y="1607"/>
                  </a:moveTo>
                  <a:lnTo>
                    <a:pt x="19" y="1607"/>
                  </a:lnTo>
                  <a:lnTo>
                    <a:pt x="19" y="1607"/>
                  </a:lnTo>
                  <a:lnTo>
                    <a:pt x="19" y="1607"/>
                  </a:lnTo>
                  <a:lnTo>
                    <a:pt x="19" y="1607"/>
                  </a:lnTo>
                  <a:close/>
                  <a:moveTo>
                    <a:pt x="0" y="1607"/>
                  </a:moveTo>
                  <a:lnTo>
                    <a:pt x="0" y="1607"/>
                  </a:lnTo>
                  <a:lnTo>
                    <a:pt x="0" y="1607"/>
                  </a:lnTo>
                  <a:lnTo>
                    <a:pt x="0" y="1607"/>
                  </a:lnTo>
                  <a:lnTo>
                    <a:pt x="0" y="1607"/>
                  </a:lnTo>
                  <a:close/>
                  <a:moveTo>
                    <a:pt x="1454" y="287"/>
                  </a:moveTo>
                  <a:lnTo>
                    <a:pt x="1454" y="287"/>
                  </a:lnTo>
                  <a:lnTo>
                    <a:pt x="1454" y="287"/>
                  </a:lnTo>
                  <a:lnTo>
                    <a:pt x="1454" y="287"/>
                  </a:lnTo>
                  <a:lnTo>
                    <a:pt x="1569" y="364"/>
                  </a:lnTo>
                  <a:lnTo>
                    <a:pt x="1645" y="459"/>
                  </a:lnTo>
                  <a:lnTo>
                    <a:pt x="1702" y="574"/>
                  </a:lnTo>
                  <a:lnTo>
                    <a:pt x="1722" y="708"/>
                  </a:lnTo>
                  <a:lnTo>
                    <a:pt x="1722" y="708"/>
                  </a:lnTo>
                  <a:lnTo>
                    <a:pt x="1702" y="574"/>
                  </a:lnTo>
                  <a:lnTo>
                    <a:pt x="1645" y="459"/>
                  </a:lnTo>
                  <a:lnTo>
                    <a:pt x="1569" y="364"/>
                  </a:lnTo>
                  <a:lnTo>
                    <a:pt x="1454" y="287"/>
                  </a:lnTo>
                  <a:lnTo>
                    <a:pt x="1454" y="287"/>
                  </a:lnTo>
                  <a:lnTo>
                    <a:pt x="1454" y="287"/>
                  </a:lnTo>
                  <a:close/>
                  <a:moveTo>
                    <a:pt x="937" y="0"/>
                  </a:moveTo>
                  <a:lnTo>
                    <a:pt x="937" y="0"/>
                  </a:lnTo>
                  <a:lnTo>
                    <a:pt x="937" y="0"/>
                  </a:lnTo>
                  <a:lnTo>
                    <a:pt x="937" y="0"/>
                  </a:lnTo>
                  <a:lnTo>
                    <a:pt x="1186" y="153"/>
                  </a:lnTo>
                  <a:lnTo>
                    <a:pt x="1454" y="287"/>
                  </a:lnTo>
                  <a:lnTo>
                    <a:pt x="1454" y="287"/>
                  </a:lnTo>
                  <a:lnTo>
                    <a:pt x="1186" y="153"/>
                  </a:lnTo>
                  <a:lnTo>
                    <a:pt x="937"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2"/>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62"/>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62"/>
            <p:cNvSpPr/>
            <p:nvPr/>
          </p:nvSpPr>
          <p:spPr>
            <a:xfrm>
              <a:off x="784700" y="736613"/>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62"/>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2"/>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2"/>
            <p:cNvSpPr/>
            <p:nvPr/>
          </p:nvSpPr>
          <p:spPr>
            <a:xfrm>
              <a:off x="78422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62"/>
            <p:cNvSpPr/>
            <p:nvPr/>
          </p:nvSpPr>
          <p:spPr>
            <a:xfrm>
              <a:off x="820550" y="703638"/>
              <a:ext cx="6725" cy="10550"/>
            </a:xfrm>
            <a:custGeom>
              <a:avLst/>
              <a:gdLst/>
              <a:ahLst/>
              <a:cxnLst/>
              <a:rect l="l" t="t" r="r" b="b"/>
              <a:pathLst>
                <a:path w="269" h="422" fill="none" extrusionOk="0">
                  <a:moveTo>
                    <a:pt x="1" y="0"/>
                  </a:moveTo>
                  <a:lnTo>
                    <a:pt x="1" y="0"/>
                  </a:lnTo>
                  <a:lnTo>
                    <a:pt x="1" y="0"/>
                  </a:lnTo>
                  <a:lnTo>
                    <a:pt x="1" y="0"/>
                  </a:lnTo>
                  <a:lnTo>
                    <a:pt x="116" y="77"/>
                  </a:lnTo>
                  <a:lnTo>
                    <a:pt x="192" y="172"/>
                  </a:lnTo>
                  <a:lnTo>
                    <a:pt x="249" y="287"/>
                  </a:lnTo>
                  <a:lnTo>
                    <a:pt x="269" y="421"/>
                  </a:lnTo>
                  <a:lnTo>
                    <a:pt x="269" y="421"/>
                  </a:lnTo>
                  <a:lnTo>
                    <a:pt x="249" y="287"/>
                  </a:lnTo>
                  <a:lnTo>
                    <a:pt x="192" y="172"/>
                  </a:lnTo>
                  <a:lnTo>
                    <a:pt x="116" y="77"/>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62"/>
            <p:cNvSpPr/>
            <p:nvPr/>
          </p:nvSpPr>
          <p:spPr>
            <a:xfrm>
              <a:off x="807650" y="696463"/>
              <a:ext cx="12925" cy="7200"/>
            </a:xfrm>
            <a:custGeom>
              <a:avLst/>
              <a:gdLst/>
              <a:ahLst/>
              <a:cxnLst/>
              <a:rect l="l" t="t" r="r" b="b"/>
              <a:pathLst>
                <a:path w="517" h="288" fill="none" extrusionOk="0">
                  <a:moveTo>
                    <a:pt x="0" y="0"/>
                  </a:moveTo>
                  <a:lnTo>
                    <a:pt x="0" y="0"/>
                  </a:lnTo>
                  <a:lnTo>
                    <a:pt x="0" y="0"/>
                  </a:lnTo>
                  <a:lnTo>
                    <a:pt x="0" y="0"/>
                  </a:lnTo>
                  <a:lnTo>
                    <a:pt x="249" y="153"/>
                  </a:lnTo>
                  <a:lnTo>
                    <a:pt x="517" y="287"/>
                  </a:lnTo>
                  <a:lnTo>
                    <a:pt x="517" y="287"/>
                  </a:lnTo>
                  <a:lnTo>
                    <a:pt x="249"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62"/>
            <p:cNvSpPr/>
            <p:nvPr/>
          </p:nvSpPr>
          <p:spPr>
            <a:xfrm>
              <a:off x="751700" y="696463"/>
              <a:ext cx="75575" cy="42100"/>
            </a:xfrm>
            <a:custGeom>
              <a:avLst/>
              <a:gdLst/>
              <a:ahLst/>
              <a:cxnLst/>
              <a:rect l="l" t="t" r="r" b="b"/>
              <a:pathLst>
                <a:path w="3023" h="1684" extrusionOk="0">
                  <a:moveTo>
                    <a:pt x="2238" y="0"/>
                  </a:moveTo>
                  <a:lnTo>
                    <a:pt x="2124" y="77"/>
                  </a:lnTo>
                  <a:lnTo>
                    <a:pt x="1990" y="172"/>
                  </a:lnTo>
                  <a:lnTo>
                    <a:pt x="1798" y="268"/>
                  </a:lnTo>
                  <a:lnTo>
                    <a:pt x="1588" y="325"/>
                  </a:lnTo>
                  <a:lnTo>
                    <a:pt x="1359" y="364"/>
                  </a:lnTo>
                  <a:lnTo>
                    <a:pt x="1129" y="383"/>
                  </a:lnTo>
                  <a:lnTo>
                    <a:pt x="880" y="364"/>
                  </a:lnTo>
                  <a:lnTo>
                    <a:pt x="613" y="306"/>
                  </a:lnTo>
                  <a:lnTo>
                    <a:pt x="307" y="230"/>
                  </a:lnTo>
                  <a:lnTo>
                    <a:pt x="1" y="96"/>
                  </a:lnTo>
                  <a:lnTo>
                    <a:pt x="96" y="364"/>
                  </a:lnTo>
                  <a:lnTo>
                    <a:pt x="230" y="612"/>
                  </a:lnTo>
                  <a:lnTo>
                    <a:pt x="364" y="842"/>
                  </a:lnTo>
                  <a:lnTo>
                    <a:pt x="517" y="1052"/>
                  </a:lnTo>
                  <a:lnTo>
                    <a:pt x="689" y="1224"/>
                  </a:lnTo>
                  <a:lnTo>
                    <a:pt x="880" y="1397"/>
                  </a:lnTo>
                  <a:lnTo>
                    <a:pt x="1091" y="1511"/>
                  </a:lnTo>
                  <a:lnTo>
                    <a:pt x="1301" y="1607"/>
                  </a:lnTo>
                  <a:lnTo>
                    <a:pt x="1339" y="1607"/>
                  </a:lnTo>
                  <a:lnTo>
                    <a:pt x="1359" y="1626"/>
                  </a:lnTo>
                  <a:lnTo>
                    <a:pt x="1550" y="1664"/>
                  </a:lnTo>
                  <a:lnTo>
                    <a:pt x="1760" y="1683"/>
                  </a:lnTo>
                  <a:lnTo>
                    <a:pt x="1913" y="1664"/>
                  </a:lnTo>
                  <a:lnTo>
                    <a:pt x="2085" y="1626"/>
                  </a:lnTo>
                  <a:lnTo>
                    <a:pt x="2238" y="1588"/>
                  </a:lnTo>
                  <a:lnTo>
                    <a:pt x="2372" y="1511"/>
                  </a:lnTo>
                  <a:lnTo>
                    <a:pt x="2487" y="1454"/>
                  </a:lnTo>
                  <a:lnTo>
                    <a:pt x="2602" y="1358"/>
                  </a:lnTo>
                  <a:lnTo>
                    <a:pt x="2812" y="1186"/>
                  </a:lnTo>
                  <a:lnTo>
                    <a:pt x="2889" y="1071"/>
                  </a:lnTo>
                  <a:lnTo>
                    <a:pt x="2965" y="957"/>
                  </a:lnTo>
                  <a:lnTo>
                    <a:pt x="3003" y="823"/>
                  </a:lnTo>
                  <a:lnTo>
                    <a:pt x="3023" y="708"/>
                  </a:lnTo>
                  <a:lnTo>
                    <a:pt x="3003" y="574"/>
                  </a:lnTo>
                  <a:lnTo>
                    <a:pt x="2946" y="459"/>
                  </a:lnTo>
                  <a:lnTo>
                    <a:pt x="2870" y="364"/>
                  </a:lnTo>
                  <a:lnTo>
                    <a:pt x="2755" y="287"/>
                  </a:lnTo>
                  <a:lnTo>
                    <a:pt x="2487" y="153"/>
                  </a:lnTo>
                  <a:lnTo>
                    <a:pt x="223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2"/>
            <p:cNvSpPr/>
            <p:nvPr/>
          </p:nvSpPr>
          <p:spPr>
            <a:xfrm>
              <a:off x="751700" y="696463"/>
              <a:ext cx="75575" cy="42100"/>
            </a:xfrm>
            <a:custGeom>
              <a:avLst/>
              <a:gdLst/>
              <a:ahLst/>
              <a:cxnLst/>
              <a:rect l="l" t="t" r="r" b="b"/>
              <a:pathLst>
                <a:path w="3023" h="1684" fill="none" extrusionOk="0">
                  <a:moveTo>
                    <a:pt x="2238" y="0"/>
                  </a:moveTo>
                  <a:lnTo>
                    <a:pt x="2238" y="0"/>
                  </a:lnTo>
                  <a:lnTo>
                    <a:pt x="2124" y="77"/>
                  </a:lnTo>
                  <a:lnTo>
                    <a:pt x="1990" y="172"/>
                  </a:lnTo>
                  <a:lnTo>
                    <a:pt x="1990" y="172"/>
                  </a:lnTo>
                  <a:lnTo>
                    <a:pt x="1798" y="268"/>
                  </a:lnTo>
                  <a:lnTo>
                    <a:pt x="1588" y="325"/>
                  </a:lnTo>
                  <a:lnTo>
                    <a:pt x="1359" y="364"/>
                  </a:lnTo>
                  <a:lnTo>
                    <a:pt x="1129" y="383"/>
                  </a:lnTo>
                  <a:lnTo>
                    <a:pt x="1129" y="383"/>
                  </a:lnTo>
                  <a:lnTo>
                    <a:pt x="880" y="364"/>
                  </a:lnTo>
                  <a:lnTo>
                    <a:pt x="613" y="306"/>
                  </a:lnTo>
                  <a:lnTo>
                    <a:pt x="613" y="306"/>
                  </a:lnTo>
                  <a:lnTo>
                    <a:pt x="307" y="230"/>
                  </a:lnTo>
                  <a:lnTo>
                    <a:pt x="1" y="96"/>
                  </a:lnTo>
                  <a:lnTo>
                    <a:pt x="1" y="96"/>
                  </a:lnTo>
                  <a:lnTo>
                    <a:pt x="96" y="364"/>
                  </a:lnTo>
                  <a:lnTo>
                    <a:pt x="230" y="612"/>
                  </a:lnTo>
                  <a:lnTo>
                    <a:pt x="364" y="842"/>
                  </a:lnTo>
                  <a:lnTo>
                    <a:pt x="517" y="1052"/>
                  </a:lnTo>
                  <a:lnTo>
                    <a:pt x="689" y="1224"/>
                  </a:lnTo>
                  <a:lnTo>
                    <a:pt x="880" y="1397"/>
                  </a:lnTo>
                  <a:lnTo>
                    <a:pt x="1091" y="1511"/>
                  </a:lnTo>
                  <a:lnTo>
                    <a:pt x="1301" y="1607"/>
                  </a:lnTo>
                  <a:lnTo>
                    <a:pt x="1301" y="1607"/>
                  </a:lnTo>
                  <a:lnTo>
                    <a:pt x="1301" y="1607"/>
                  </a:lnTo>
                  <a:lnTo>
                    <a:pt x="1301" y="1607"/>
                  </a:lnTo>
                  <a:lnTo>
                    <a:pt x="1320" y="1607"/>
                  </a:lnTo>
                  <a:lnTo>
                    <a:pt x="1320" y="1607"/>
                  </a:lnTo>
                  <a:lnTo>
                    <a:pt x="1320" y="1607"/>
                  </a:lnTo>
                  <a:lnTo>
                    <a:pt x="1320" y="1607"/>
                  </a:lnTo>
                  <a:lnTo>
                    <a:pt x="1320" y="1607"/>
                  </a:lnTo>
                  <a:lnTo>
                    <a:pt x="1320" y="1607"/>
                  </a:lnTo>
                  <a:lnTo>
                    <a:pt x="1320" y="1607"/>
                  </a:lnTo>
                  <a:lnTo>
                    <a:pt x="1320" y="1607"/>
                  </a:lnTo>
                  <a:lnTo>
                    <a:pt x="1320" y="1607"/>
                  </a:lnTo>
                  <a:lnTo>
                    <a:pt x="1320" y="1607"/>
                  </a:lnTo>
                  <a:lnTo>
                    <a:pt x="1339" y="1607"/>
                  </a:lnTo>
                  <a:lnTo>
                    <a:pt x="1339" y="1607"/>
                  </a:lnTo>
                  <a:lnTo>
                    <a:pt x="1339" y="1607"/>
                  </a:lnTo>
                  <a:lnTo>
                    <a:pt x="1339" y="1607"/>
                  </a:lnTo>
                  <a:lnTo>
                    <a:pt x="1339" y="1607"/>
                  </a:lnTo>
                  <a:lnTo>
                    <a:pt x="1339" y="1607"/>
                  </a:lnTo>
                  <a:lnTo>
                    <a:pt x="1339" y="1607"/>
                  </a:lnTo>
                  <a:lnTo>
                    <a:pt x="1339" y="1607"/>
                  </a:lnTo>
                  <a:lnTo>
                    <a:pt x="1339" y="1607"/>
                  </a:lnTo>
                  <a:lnTo>
                    <a:pt x="1339" y="1607"/>
                  </a:lnTo>
                  <a:lnTo>
                    <a:pt x="1359" y="1626"/>
                  </a:lnTo>
                  <a:lnTo>
                    <a:pt x="1359" y="1626"/>
                  </a:lnTo>
                  <a:lnTo>
                    <a:pt x="1550" y="1664"/>
                  </a:lnTo>
                  <a:lnTo>
                    <a:pt x="1760" y="1683"/>
                  </a:lnTo>
                  <a:lnTo>
                    <a:pt x="1760" y="1683"/>
                  </a:lnTo>
                  <a:lnTo>
                    <a:pt x="1913" y="1664"/>
                  </a:lnTo>
                  <a:lnTo>
                    <a:pt x="2085" y="1626"/>
                  </a:lnTo>
                  <a:lnTo>
                    <a:pt x="2238" y="1588"/>
                  </a:lnTo>
                  <a:lnTo>
                    <a:pt x="2372" y="1511"/>
                  </a:lnTo>
                  <a:lnTo>
                    <a:pt x="2487" y="1454"/>
                  </a:lnTo>
                  <a:lnTo>
                    <a:pt x="2602" y="1358"/>
                  </a:lnTo>
                  <a:lnTo>
                    <a:pt x="2812" y="1186"/>
                  </a:lnTo>
                  <a:lnTo>
                    <a:pt x="2812" y="1186"/>
                  </a:lnTo>
                  <a:lnTo>
                    <a:pt x="2889" y="1071"/>
                  </a:lnTo>
                  <a:lnTo>
                    <a:pt x="2965" y="957"/>
                  </a:lnTo>
                  <a:lnTo>
                    <a:pt x="3003" y="823"/>
                  </a:lnTo>
                  <a:lnTo>
                    <a:pt x="3023" y="708"/>
                  </a:lnTo>
                  <a:lnTo>
                    <a:pt x="3023" y="708"/>
                  </a:lnTo>
                  <a:lnTo>
                    <a:pt x="3003" y="574"/>
                  </a:lnTo>
                  <a:lnTo>
                    <a:pt x="2946" y="459"/>
                  </a:lnTo>
                  <a:lnTo>
                    <a:pt x="2870" y="364"/>
                  </a:lnTo>
                  <a:lnTo>
                    <a:pt x="2755" y="287"/>
                  </a:lnTo>
                  <a:lnTo>
                    <a:pt x="2755" y="287"/>
                  </a:lnTo>
                  <a:lnTo>
                    <a:pt x="2755" y="287"/>
                  </a:lnTo>
                  <a:lnTo>
                    <a:pt x="2755" y="287"/>
                  </a:lnTo>
                  <a:lnTo>
                    <a:pt x="2755" y="287"/>
                  </a:lnTo>
                  <a:lnTo>
                    <a:pt x="2755" y="287"/>
                  </a:lnTo>
                  <a:lnTo>
                    <a:pt x="2487" y="153"/>
                  </a:lnTo>
                  <a:lnTo>
                    <a:pt x="22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62"/>
            <p:cNvSpPr/>
            <p:nvPr/>
          </p:nvSpPr>
          <p:spPr>
            <a:xfrm>
              <a:off x="929575" y="692638"/>
              <a:ext cx="500" cy="25"/>
            </a:xfrm>
            <a:custGeom>
              <a:avLst/>
              <a:gdLst/>
              <a:ahLst/>
              <a:cxnLst/>
              <a:rect l="l" t="t" r="r" b="b"/>
              <a:pathLst>
                <a:path w="20" h="1" extrusionOk="0">
                  <a:moveTo>
                    <a:pt x="20" y="0"/>
                  </a:moveTo>
                  <a:lnTo>
                    <a:pt x="20" y="0"/>
                  </a:lnTo>
                  <a:lnTo>
                    <a:pt x="1" y="0"/>
                  </a:lnTo>
                  <a:lnTo>
                    <a:pt x="1" y="0"/>
                  </a:lnTo>
                  <a:lnTo>
                    <a:pt x="1" y="0"/>
                  </a:lnTo>
                  <a:lnTo>
                    <a:pt x="1" y="0"/>
                  </a:lnTo>
                  <a:lnTo>
                    <a:pt x="20" y="0"/>
                  </a:lnTo>
                  <a:lnTo>
                    <a:pt x="20" y="0"/>
                  </a:lnTo>
                  <a:lnTo>
                    <a:pt x="20" y="0"/>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62"/>
            <p:cNvSpPr/>
            <p:nvPr/>
          </p:nvSpPr>
          <p:spPr>
            <a:xfrm>
              <a:off x="929575" y="692638"/>
              <a:ext cx="500" cy="25"/>
            </a:xfrm>
            <a:custGeom>
              <a:avLst/>
              <a:gdLst/>
              <a:ahLst/>
              <a:cxnLst/>
              <a:rect l="l" t="t" r="r" b="b"/>
              <a:pathLst>
                <a:path w="20" h="1" fill="none" extrusionOk="0">
                  <a:moveTo>
                    <a:pt x="20" y="0"/>
                  </a:moveTo>
                  <a:lnTo>
                    <a:pt x="20" y="0"/>
                  </a:lnTo>
                  <a:lnTo>
                    <a:pt x="1" y="0"/>
                  </a:lnTo>
                  <a:lnTo>
                    <a:pt x="1" y="0"/>
                  </a:lnTo>
                  <a:lnTo>
                    <a:pt x="1" y="0"/>
                  </a:lnTo>
                  <a:lnTo>
                    <a:pt x="1" y="0"/>
                  </a:lnTo>
                  <a:lnTo>
                    <a:pt x="20" y="0"/>
                  </a:lnTo>
                  <a:lnTo>
                    <a:pt x="2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2"/>
            <p:cNvSpPr/>
            <p:nvPr/>
          </p:nvSpPr>
          <p:spPr>
            <a:xfrm>
              <a:off x="904725" y="692638"/>
              <a:ext cx="31575" cy="45925"/>
            </a:xfrm>
            <a:custGeom>
              <a:avLst/>
              <a:gdLst/>
              <a:ahLst/>
              <a:cxnLst/>
              <a:rect l="l" t="t" r="r" b="b"/>
              <a:pathLst>
                <a:path w="1263" h="1837" extrusionOk="0">
                  <a:moveTo>
                    <a:pt x="1109" y="1817"/>
                  </a:moveTo>
                  <a:lnTo>
                    <a:pt x="1109" y="1817"/>
                  </a:lnTo>
                  <a:lnTo>
                    <a:pt x="1262" y="1836"/>
                  </a:lnTo>
                  <a:lnTo>
                    <a:pt x="1262" y="1836"/>
                  </a:lnTo>
                  <a:lnTo>
                    <a:pt x="1262" y="1836"/>
                  </a:lnTo>
                  <a:lnTo>
                    <a:pt x="1109" y="1817"/>
                  </a:lnTo>
                  <a:close/>
                  <a:moveTo>
                    <a:pt x="230" y="1339"/>
                  </a:moveTo>
                  <a:lnTo>
                    <a:pt x="230" y="1339"/>
                  </a:lnTo>
                  <a:lnTo>
                    <a:pt x="230" y="1339"/>
                  </a:lnTo>
                  <a:lnTo>
                    <a:pt x="230" y="1339"/>
                  </a:lnTo>
                  <a:lnTo>
                    <a:pt x="230" y="1339"/>
                  </a:lnTo>
                  <a:close/>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62"/>
            <p:cNvSpPr/>
            <p:nvPr/>
          </p:nvSpPr>
          <p:spPr>
            <a:xfrm>
              <a:off x="932450" y="738063"/>
              <a:ext cx="3850" cy="500"/>
            </a:xfrm>
            <a:custGeom>
              <a:avLst/>
              <a:gdLst/>
              <a:ahLst/>
              <a:cxnLst/>
              <a:rect l="l" t="t" r="r" b="b"/>
              <a:pathLst>
                <a:path w="154" h="20" fill="none" extrusionOk="0">
                  <a:moveTo>
                    <a:pt x="0" y="0"/>
                  </a:moveTo>
                  <a:lnTo>
                    <a:pt x="0" y="0"/>
                  </a:lnTo>
                  <a:lnTo>
                    <a:pt x="153" y="19"/>
                  </a:lnTo>
                  <a:lnTo>
                    <a:pt x="153" y="19"/>
                  </a:lnTo>
                  <a:lnTo>
                    <a:pt x="153"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62"/>
            <p:cNvSpPr/>
            <p:nvPr/>
          </p:nvSpPr>
          <p:spPr>
            <a:xfrm>
              <a:off x="910450" y="726113"/>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62"/>
            <p:cNvSpPr/>
            <p:nvPr/>
          </p:nvSpPr>
          <p:spPr>
            <a:xfrm>
              <a:off x="904725" y="692638"/>
              <a:ext cx="24875" cy="21550"/>
            </a:xfrm>
            <a:custGeom>
              <a:avLst/>
              <a:gdLst/>
              <a:ahLst/>
              <a:cxnLst/>
              <a:rect l="l" t="t" r="r" b="b"/>
              <a:pathLst>
                <a:path w="995" h="862" fill="none" extrusionOk="0">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2"/>
            <p:cNvSpPr/>
            <p:nvPr/>
          </p:nvSpPr>
          <p:spPr>
            <a:xfrm>
              <a:off x="904725" y="692638"/>
              <a:ext cx="63600" cy="45925"/>
            </a:xfrm>
            <a:custGeom>
              <a:avLst/>
              <a:gdLst/>
              <a:ahLst/>
              <a:cxnLst/>
              <a:rect l="l" t="t" r="r" b="b"/>
              <a:pathLst>
                <a:path w="2544" h="1837" extrusionOk="0">
                  <a:moveTo>
                    <a:pt x="995" y="0"/>
                  </a:moveTo>
                  <a:lnTo>
                    <a:pt x="631" y="249"/>
                  </a:lnTo>
                  <a:lnTo>
                    <a:pt x="268" y="440"/>
                  </a:lnTo>
                  <a:lnTo>
                    <a:pt x="153" y="517"/>
                  </a:lnTo>
                  <a:lnTo>
                    <a:pt x="57" y="612"/>
                  </a:lnTo>
                  <a:lnTo>
                    <a:pt x="19" y="727"/>
                  </a:lnTo>
                  <a:lnTo>
                    <a:pt x="0" y="861"/>
                  </a:lnTo>
                  <a:lnTo>
                    <a:pt x="19" y="976"/>
                  </a:lnTo>
                  <a:lnTo>
                    <a:pt x="57" y="1110"/>
                  </a:lnTo>
                  <a:lnTo>
                    <a:pt x="115" y="1224"/>
                  </a:lnTo>
                  <a:lnTo>
                    <a:pt x="210" y="1339"/>
                  </a:lnTo>
                  <a:lnTo>
                    <a:pt x="230" y="1339"/>
                  </a:lnTo>
                  <a:lnTo>
                    <a:pt x="383" y="1492"/>
                  </a:lnTo>
                  <a:lnTo>
                    <a:pt x="593" y="1645"/>
                  </a:lnTo>
                  <a:lnTo>
                    <a:pt x="708" y="1703"/>
                  </a:lnTo>
                  <a:lnTo>
                    <a:pt x="842" y="1760"/>
                  </a:lnTo>
                  <a:lnTo>
                    <a:pt x="976" y="1798"/>
                  </a:lnTo>
                  <a:lnTo>
                    <a:pt x="1109" y="1817"/>
                  </a:lnTo>
                  <a:lnTo>
                    <a:pt x="1262" y="1836"/>
                  </a:lnTo>
                  <a:lnTo>
                    <a:pt x="1454" y="1817"/>
                  </a:lnTo>
                  <a:lnTo>
                    <a:pt x="1664" y="1779"/>
                  </a:lnTo>
                  <a:lnTo>
                    <a:pt x="1798" y="1722"/>
                  </a:lnTo>
                  <a:lnTo>
                    <a:pt x="1913" y="1683"/>
                  </a:lnTo>
                  <a:lnTo>
                    <a:pt x="2027" y="1607"/>
                  </a:lnTo>
                  <a:lnTo>
                    <a:pt x="2142" y="1530"/>
                  </a:lnTo>
                  <a:lnTo>
                    <a:pt x="2353" y="1358"/>
                  </a:lnTo>
                  <a:lnTo>
                    <a:pt x="2544" y="1148"/>
                  </a:lnTo>
                  <a:lnTo>
                    <a:pt x="2353" y="1110"/>
                  </a:lnTo>
                  <a:lnTo>
                    <a:pt x="2161" y="1071"/>
                  </a:lnTo>
                  <a:lnTo>
                    <a:pt x="1989" y="995"/>
                  </a:lnTo>
                  <a:lnTo>
                    <a:pt x="1798" y="899"/>
                  </a:lnTo>
                  <a:lnTo>
                    <a:pt x="1683" y="823"/>
                  </a:lnTo>
                  <a:lnTo>
                    <a:pt x="1549" y="727"/>
                  </a:lnTo>
                  <a:lnTo>
                    <a:pt x="1435" y="631"/>
                  </a:lnTo>
                  <a:lnTo>
                    <a:pt x="1339" y="517"/>
                  </a:lnTo>
                  <a:lnTo>
                    <a:pt x="1243" y="383"/>
                  </a:lnTo>
                  <a:lnTo>
                    <a:pt x="1167" y="268"/>
                  </a:lnTo>
                  <a:lnTo>
                    <a:pt x="1090" y="134"/>
                  </a:lnTo>
                  <a:lnTo>
                    <a:pt x="1014"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62"/>
            <p:cNvSpPr/>
            <p:nvPr/>
          </p:nvSpPr>
          <p:spPr>
            <a:xfrm>
              <a:off x="904725" y="692638"/>
              <a:ext cx="63600" cy="45925"/>
            </a:xfrm>
            <a:custGeom>
              <a:avLst/>
              <a:gdLst/>
              <a:ahLst/>
              <a:cxnLst/>
              <a:rect l="l" t="t" r="r" b="b"/>
              <a:pathLst>
                <a:path w="2544" h="1837" fill="none" extrusionOk="0">
                  <a:moveTo>
                    <a:pt x="1014" y="0"/>
                  </a:moveTo>
                  <a:lnTo>
                    <a:pt x="1014" y="0"/>
                  </a:lnTo>
                  <a:lnTo>
                    <a:pt x="995" y="0"/>
                  </a:lnTo>
                  <a:lnTo>
                    <a:pt x="995" y="0"/>
                  </a:lnTo>
                  <a:lnTo>
                    <a:pt x="631" y="249"/>
                  </a:lnTo>
                  <a:lnTo>
                    <a:pt x="268" y="440"/>
                  </a:lnTo>
                  <a:lnTo>
                    <a:pt x="268" y="440"/>
                  </a:lnTo>
                  <a:lnTo>
                    <a:pt x="153" y="517"/>
                  </a:lnTo>
                  <a:lnTo>
                    <a:pt x="57" y="612"/>
                  </a:lnTo>
                  <a:lnTo>
                    <a:pt x="19" y="727"/>
                  </a:lnTo>
                  <a:lnTo>
                    <a:pt x="0" y="861"/>
                  </a:lnTo>
                  <a:lnTo>
                    <a:pt x="0" y="861"/>
                  </a:lnTo>
                  <a:lnTo>
                    <a:pt x="19" y="976"/>
                  </a:lnTo>
                  <a:lnTo>
                    <a:pt x="57" y="1110"/>
                  </a:lnTo>
                  <a:lnTo>
                    <a:pt x="115" y="1224"/>
                  </a:lnTo>
                  <a:lnTo>
                    <a:pt x="210" y="1339"/>
                  </a:lnTo>
                  <a:lnTo>
                    <a:pt x="210" y="1339"/>
                  </a:lnTo>
                  <a:lnTo>
                    <a:pt x="230" y="1339"/>
                  </a:lnTo>
                  <a:lnTo>
                    <a:pt x="230" y="1339"/>
                  </a:lnTo>
                  <a:lnTo>
                    <a:pt x="230" y="1339"/>
                  </a:lnTo>
                  <a:lnTo>
                    <a:pt x="230" y="1339"/>
                  </a:lnTo>
                  <a:lnTo>
                    <a:pt x="383" y="1492"/>
                  </a:lnTo>
                  <a:lnTo>
                    <a:pt x="593" y="1645"/>
                  </a:lnTo>
                  <a:lnTo>
                    <a:pt x="708" y="1703"/>
                  </a:lnTo>
                  <a:lnTo>
                    <a:pt x="842" y="1760"/>
                  </a:lnTo>
                  <a:lnTo>
                    <a:pt x="976" y="1798"/>
                  </a:lnTo>
                  <a:lnTo>
                    <a:pt x="1109" y="1817"/>
                  </a:lnTo>
                  <a:lnTo>
                    <a:pt x="1109" y="1817"/>
                  </a:lnTo>
                  <a:lnTo>
                    <a:pt x="1262" y="1836"/>
                  </a:lnTo>
                  <a:lnTo>
                    <a:pt x="1262" y="1836"/>
                  </a:lnTo>
                  <a:lnTo>
                    <a:pt x="1454" y="1817"/>
                  </a:lnTo>
                  <a:lnTo>
                    <a:pt x="1664" y="1779"/>
                  </a:lnTo>
                  <a:lnTo>
                    <a:pt x="1664" y="1779"/>
                  </a:lnTo>
                  <a:lnTo>
                    <a:pt x="1798" y="1722"/>
                  </a:lnTo>
                  <a:lnTo>
                    <a:pt x="1913" y="1683"/>
                  </a:lnTo>
                  <a:lnTo>
                    <a:pt x="2027" y="1607"/>
                  </a:lnTo>
                  <a:lnTo>
                    <a:pt x="2142" y="1530"/>
                  </a:lnTo>
                  <a:lnTo>
                    <a:pt x="2353" y="1358"/>
                  </a:lnTo>
                  <a:lnTo>
                    <a:pt x="2544" y="1148"/>
                  </a:lnTo>
                  <a:lnTo>
                    <a:pt x="2544" y="1148"/>
                  </a:lnTo>
                  <a:lnTo>
                    <a:pt x="2353" y="1110"/>
                  </a:lnTo>
                  <a:lnTo>
                    <a:pt x="2161" y="1071"/>
                  </a:lnTo>
                  <a:lnTo>
                    <a:pt x="1989" y="995"/>
                  </a:lnTo>
                  <a:lnTo>
                    <a:pt x="1798" y="899"/>
                  </a:lnTo>
                  <a:lnTo>
                    <a:pt x="1798" y="899"/>
                  </a:lnTo>
                  <a:lnTo>
                    <a:pt x="1683" y="823"/>
                  </a:lnTo>
                  <a:lnTo>
                    <a:pt x="1549" y="727"/>
                  </a:lnTo>
                  <a:lnTo>
                    <a:pt x="1435" y="631"/>
                  </a:lnTo>
                  <a:lnTo>
                    <a:pt x="1339" y="517"/>
                  </a:lnTo>
                  <a:lnTo>
                    <a:pt x="1243" y="383"/>
                  </a:lnTo>
                  <a:lnTo>
                    <a:pt x="1167" y="268"/>
                  </a:lnTo>
                  <a:lnTo>
                    <a:pt x="1090" y="134"/>
                  </a:lnTo>
                  <a:lnTo>
                    <a:pt x="10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62"/>
            <p:cNvSpPr/>
            <p:nvPr/>
          </p:nvSpPr>
          <p:spPr>
            <a:xfrm>
              <a:off x="1002725" y="936488"/>
              <a:ext cx="71750" cy="112400"/>
            </a:xfrm>
            <a:custGeom>
              <a:avLst/>
              <a:gdLst/>
              <a:ahLst/>
              <a:cxnLst/>
              <a:rect l="l" t="t" r="r" b="b"/>
              <a:pathLst>
                <a:path w="2870" h="4496" extrusionOk="0">
                  <a:moveTo>
                    <a:pt x="2105" y="1"/>
                  </a:moveTo>
                  <a:lnTo>
                    <a:pt x="2086" y="20"/>
                  </a:lnTo>
                  <a:lnTo>
                    <a:pt x="2067" y="58"/>
                  </a:lnTo>
                  <a:lnTo>
                    <a:pt x="2028" y="135"/>
                  </a:lnTo>
                  <a:lnTo>
                    <a:pt x="2009" y="230"/>
                  </a:lnTo>
                  <a:lnTo>
                    <a:pt x="1990" y="345"/>
                  </a:lnTo>
                  <a:lnTo>
                    <a:pt x="1952" y="460"/>
                  </a:lnTo>
                  <a:lnTo>
                    <a:pt x="1875" y="594"/>
                  </a:lnTo>
                  <a:lnTo>
                    <a:pt x="1799" y="728"/>
                  </a:lnTo>
                  <a:lnTo>
                    <a:pt x="1703" y="842"/>
                  </a:lnTo>
                  <a:lnTo>
                    <a:pt x="1608" y="957"/>
                  </a:lnTo>
                  <a:lnTo>
                    <a:pt x="1359" y="1148"/>
                  </a:lnTo>
                  <a:lnTo>
                    <a:pt x="1110" y="1301"/>
                  </a:lnTo>
                  <a:lnTo>
                    <a:pt x="881" y="1474"/>
                  </a:lnTo>
                  <a:lnTo>
                    <a:pt x="651" y="1646"/>
                  </a:lnTo>
                  <a:lnTo>
                    <a:pt x="460" y="1818"/>
                  </a:lnTo>
                  <a:lnTo>
                    <a:pt x="288" y="2028"/>
                  </a:lnTo>
                  <a:lnTo>
                    <a:pt x="154" y="2258"/>
                  </a:lnTo>
                  <a:lnTo>
                    <a:pt x="97" y="2373"/>
                  </a:lnTo>
                  <a:lnTo>
                    <a:pt x="58" y="2506"/>
                  </a:lnTo>
                  <a:lnTo>
                    <a:pt x="20" y="2640"/>
                  </a:lnTo>
                  <a:lnTo>
                    <a:pt x="1" y="2774"/>
                  </a:lnTo>
                  <a:lnTo>
                    <a:pt x="1" y="2927"/>
                  </a:lnTo>
                  <a:lnTo>
                    <a:pt x="1" y="3080"/>
                  </a:lnTo>
                  <a:lnTo>
                    <a:pt x="39" y="3310"/>
                  </a:lnTo>
                  <a:lnTo>
                    <a:pt x="116" y="3539"/>
                  </a:lnTo>
                  <a:lnTo>
                    <a:pt x="231" y="3750"/>
                  </a:lnTo>
                  <a:lnTo>
                    <a:pt x="364" y="3941"/>
                  </a:lnTo>
                  <a:lnTo>
                    <a:pt x="517" y="4094"/>
                  </a:lnTo>
                  <a:lnTo>
                    <a:pt x="709" y="4247"/>
                  </a:lnTo>
                  <a:lnTo>
                    <a:pt x="919" y="4362"/>
                  </a:lnTo>
                  <a:lnTo>
                    <a:pt x="1149" y="4438"/>
                  </a:lnTo>
                  <a:lnTo>
                    <a:pt x="1321" y="4476"/>
                  </a:lnTo>
                  <a:lnTo>
                    <a:pt x="1493" y="4496"/>
                  </a:lnTo>
                  <a:lnTo>
                    <a:pt x="1646" y="4496"/>
                  </a:lnTo>
                  <a:lnTo>
                    <a:pt x="1818" y="4476"/>
                  </a:lnTo>
                  <a:lnTo>
                    <a:pt x="1952" y="4438"/>
                  </a:lnTo>
                  <a:lnTo>
                    <a:pt x="2105" y="4381"/>
                  </a:lnTo>
                  <a:lnTo>
                    <a:pt x="2239" y="4323"/>
                  </a:lnTo>
                  <a:lnTo>
                    <a:pt x="2354" y="4247"/>
                  </a:lnTo>
                  <a:lnTo>
                    <a:pt x="2468" y="4151"/>
                  </a:lnTo>
                  <a:lnTo>
                    <a:pt x="2564" y="4037"/>
                  </a:lnTo>
                  <a:lnTo>
                    <a:pt x="2660" y="3922"/>
                  </a:lnTo>
                  <a:lnTo>
                    <a:pt x="2717" y="3807"/>
                  </a:lnTo>
                  <a:lnTo>
                    <a:pt x="2774" y="3673"/>
                  </a:lnTo>
                  <a:lnTo>
                    <a:pt x="2832" y="3520"/>
                  </a:lnTo>
                  <a:lnTo>
                    <a:pt x="2851" y="3367"/>
                  </a:lnTo>
                  <a:lnTo>
                    <a:pt x="2870" y="3195"/>
                  </a:lnTo>
                  <a:lnTo>
                    <a:pt x="2870" y="3042"/>
                  </a:lnTo>
                  <a:lnTo>
                    <a:pt x="2851" y="2870"/>
                  </a:lnTo>
                  <a:lnTo>
                    <a:pt x="2813" y="2698"/>
                  </a:lnTo>
                  <a:lnTo>
                    <a:pt x="2793" y="2621"/>
                  </a:lnTo>
                  <a:lnTo>
                    <a:pt x="2755" y="2545"/>
                  </a:lnTo>
                  <a:lnTo>
                    <a:pt x="2679" y="2487"/>
                  </a:lnTo>
                  <a:lnTo>
                    <a:pt x="2621" y="2487"/>
                  </a:lnTo>
                  <a:lnTo>
                    <a:pt x="2545" y="2526"/>
                  </a:lnTo>
                  <a:lnTo>
                    <a:pt x="2487" y="2583"/>
                  </a:lnTo>
                  <a:lnTo>
                    <a:pt x="2334" y="2736"/>
                  </a:lnTo>
                  <a:lnTo>
                    <a:pt x="2258" y="2793"/>
                  </a:lnTo>
                  <a:lnTo>
                    <a:pt x="2181" y="2851"/>
                  </a:lnTo>
                  <a:lnTo>
                    <a:pt x="2296" y="2698"/>
                  </a:lnTo>
                  <a:lnTo>
                    <a:pt x="2392" y="2545"/>
                  </a:lnTo>
                  <a:lnTo>
                    <a:pt x="2468" y="2392"/>
                  </a:lnTo>
                  <a:lnTo>
                    <a:pt x="2526" y="2239"/>
                  </a:lnTo>
                  <a:lnTo>
                    <a:pt x="2583" y="2066"/>
                  </a:lnTo>
                  <a:lnTo>
                    <a:pt x="2621" y="1894"/>
                  </a:lnTo>
                  <a:lnTo>
                    <a:pt x="2640" y="1722"/>
                  </a:lnTo>
                  <a:lnTo>
                    <a:pt x="2660" y="1550"/>
                  </a:lnTo>
                  <a:lnTo>
                    <a:pt x="2660" y="1378"/>
                  </a:lnTo>
                  <a:lnTo>
                    <a:pt x="2640" y="1206"/>
                  </a:lnTo>
                  <a:lnTo>
                    <a:pt x="2621" y="1034"/>
                  </a:lnTo>
                  <a:lnTo>
                    <a:pt x="2583" y="862"/>
                  </a:lnTo>
                  <a:lnTo>
                    <a:pt x="2526" y="709"/>
                  </a:lnTo>
                  <a:lnTo>
                    <a:pt x="2468" y="536"/>
                  </a:lnTo>
                  <a:lnTo>
                    <a:pt x="2392" y="383"/>
                  </a:lnTo>
                  <a:lnTo>
                    <a:pt x="2296" y="230"/>
                  </a:lnTo>
                  <a:lnTo>
                    <a:pt x="2201" y="77"/>
                  </a:lnTo>
                  <a:lnTo>
                    <a:pt x="2143" y="20"/>
                  </a:lnTo>
                  <a:lnTo>
                    <a:pt x="2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62"/>
            <p:cNvSpPr/>
            <p:nvPr/>
          </p:nvSpPr>
          <p:spPr>
            <a:xfrm>
              <a:off x="1012300" y="958488"/>
              <a:ext cx="56450" cy="79400"/>
            </a:xfrm>
            <a:custGeom>
              <a:avLst/>
              <a:gdLst/>
              <a:ahLst/>
              <a:cxnLst/>
              <a:rect l="l" t="t" r="r" b="b"/>
              <a:pathLst>
                <a:path w="2258" h="3176" extrusionOk="0">
                  <a:moveTo>
                    <a:pt x="1703" y="1"/>
                  </a:moveTo>
                  <a:lnTo>
                    <a:pt x="1684" y="20"/>
                  </a:lnTo>
                  <a:lnTo>
                    <a:pt x="1665" y="58"/>
                  </a:lnTo>
                  <a:lnTo>
                    <a:pt x="1607" y="192"/>
                  </a:lnTo>
                  <a:lnTo>
                    <a:pt x="1531" y="345"/>
                  </a:lnTo>
                  <a:lnTo>
                    <a:pt x="1492" y="421"/>
                  </a:lnTo>
                  <a:lnTo>
                    <a:pt x="1435" y="498"/>
                  </a:lnTo>
                  <a:lnTo>
                    <a:pt x="1282" y="651"/>
                  </a:lnTo>
                  <a:lnTo>
                    <a:pt x="1091" y="804"/>
                  </a:lnTo>
                  <a:lnTo>
                    <a:pt x="899" y="938"/>
                  </a:lnTo>
                  <a:lnTo>
                    <a:pt x="708" y="1053"/>
                  </a:lnTo>
                  <a:lnTo>
                    <a:pt x="536" y="1148"/>
                  </a:lnTo>
                  <a:lnTo>
                    <a:pt x="402" y="1244"/>
                  </a:lnTo>
                  <a:lnTo>
                    <a:pt x="268" y="1378"/>
                  </a:lnTo>
                  <a:lnTo>
                    <a:pt x="173" y="1512"/>
                  </a:lnTo>
                  <a:lnTo>
                    <a:pt x="96" y="1665"/>
                  </a:lnTo>
                  <a:lnTo>
                    <a:pt x="39" y="1818"/>
                  </a:lnTo>
                  <a:lnTo>
                    <a:pt x="1" y="1990"/>
                  </a:lnTo>
                  <a:lnTo>
                    <a:pt x="1" y="2200"/>
                  </a:lnTo>
                  <a:lnTo>
                    <a:pt x="39" y="2353"/>
                  </a:lnTo>
                  <a:lnTo>
                    <a:pt x="96" y="2506"/>
                  </a:lnTo>
                  <a:lnTo>
                    <a:pt x="173" y="2640"/>
                  </a:lnTo>
                  <a:lnTo>
                    <a:pt x="268" y="2774"/>
                  </a:lnTo>
                  <a:lnTo>
                    <a:pt x="383" y="2889"/>
                  </a:lnTo>
                  <a:lnTo>
                    <a:pt x="498" y="3004"/>
                  </a:lnTo>
                  <a:lnTo>
                    <a:pt x="651" y="3080"/>
                  </a:lnTo>
                  <a:lnTo>
                    <a:pt x="804" y="3137"/>
                  </a:lnTo>
                  <a:lnTo>
                    <a:pt x="957" y="3176"/>
                  </a:lnTo>
                  <a:lnTo>
                    <a:pt x="1129" y="3176"/>
                  </a:lnTo>
                  <a:lnTo>
                    <a:pt x="1320" y="3157"/>
                  </a:lnTo>
                  <a:lnTo>
                    <a:pt x="1512" y="3118"/>
                  </a:lnTo>
                  <a:lnTo>
                    <a:pt x="1684" y="3042"/>
                  </a:lnTo>
                  <a:lnTo>
                    <a:pt x="1837" y="2946"/>
                  </a:lnTo>
                  <a:lnTo>
                    <a:pt x="1971" y="2831"/>
                  </a:lnTo>
                  <a:lnTo>
                    <a:pt x="2085" y="2697"/>
                  </a:lnTo>
                  <a:lnTo>
                    <a:pt x="2162" y="2544"/>
                  </a:lnTo>
                  <a:lnTo>
                    <a:pt x="2219" y="2391"/>
                  </a:lnTo>
                  <a:lnTo>
                    <a:pt x="2238" y="2296"/>
                  </a:lnTo>
                  <a:lnTo>
                    <a:pt x="2257" y="2200"/>
                  </a:lnTo>
                  <a:lnTo>
                    <a:pt x="2238" y="2105"/>
                  </a:lnTo>
                  <a:lnTo>
                    <a:pt x="2200" y="2009"/>
                  </a:lnTo>
                  <a:lnTo>
                    <a:pt x="2181" y="1990"/>
                  </a:lnTo>
                  <a:lnTo>
                    <a:pt x="2124" y="1990"/>
                  </a:lnTo>
                  <a:lnTo>
                    <a:pt x="2066" y="2047"/>
                  </a:lnTo>
                  <a:lnTo>
                    <a:pt x="1913" y="2162"/>
                  </a:lnTo>
                  <a:lnTo>
                    <a:pt x="1798" y="2238"/>
                  </a:lnTo>
                  <a:lnTo>
                    <a:pt x="1684" y="2296"/>
                  </a:lnTo>
                  <a:lnTo>
                    <a:pt x="1531" y="2334"/>
                  </a:lnTo>
                  <a:lnTo>
                    <a:pt x="1359" y="2353"/>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41" y="39"/>
                  </a:lnTo>
                  <a:lnTo>
                    <a:pt x="170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62"/>
            <p:cNvSpPr/>
            <p:nvPr/>
          </p:nvSpPr>
          <p:spPr>
            <a:xfrm>
              <a:off x="1012300" y="958488"/>
              <a:ext cx="56450" cy="79400"/>
            </a:xfrm>
            <a:custGeom>
              <a:avLst/>
              <a:gdLst/>
              <a:ahLst/>
              <a:cxnLst/>
              <a:rect l="l" t="t" r="r" b="b"/>
              <a:pathLst>
                <a:path w="2258" h="3176" fill="none" extrusionOk="0">
                  <a:moveTo>
                    <a:pt x="1703" y="1"/>
                  </a:moveTo>
                  <a:lnTo>
                    <a:pt x="1703" y="1"/>
                  </a:lnTo>
                  <a:lnTo>
                    <a:pt x="1684" y="20"/>
                  </a:lnTo>
                  <a:lnTo>
                    <a:pt x="1665" y="58"/>
                  </a:lnTo>
                  <a:lnTo>
                    <a:pt x="1607" y="192"/>
                  </a:lnTo>
                  <a:lnTo>
                    <a:pt x="1531" y="345"/>
                  </a:lnTo>
                  <a:lnTo>
                    <a:pt x="1492" y="421"/>
                  </a:lnTo>
                  <a:lnTo>
                    <a:pt x="1435" y="498"/>
                  </a:lnTo>
                  <a:lnTo>
                    <a:pt x="1435" y="498"/>
                  </a:lnTo>
                  <a:lnTo>
                    <a:pt x="1282" y="651"/>
                  </a:lnTo>
                  <a:lnTo>
                    <a:pt x="1091" y="804"/>
                  </a:lnTo>
                  <a:lnTo>
                    <a:pt x="899" y="938"/>
                  </a:lnTo>
                  <a:lnTo>
                    <a:pt x="708" y="1053"/>
                  </a:lnTo>
                  <a:lnTo>
                    <a:pt x="708" y="1053"/>
                  </a:lnTo>
                  <a:lnTo>
                    <a:pt x="536" y="1148"/>
                  </a:lnTo>
                  <a:lnTo>
                    <a:pt x="402" y="1244"/>
                  </a:lnTo>
                  <a:lnTo>
                    <a:pt x="268" y="1378"/>
                  </a:lnTo>
                  <a:lnTo>
                    <a:pt x="173" y="1512"/>
                  </a:lnTo>
                  <a:lnTo>
                    <a:pt x="96" y="1665"/>
                  </a:lnTo>
                  <a:lnTo>
                    <a:pt x="39" y="1818"/>
                  </a:lnTo>
                  <a:lnTo>
                    <a:pt x="1" y="1990"/>
                  </a:lnTo>
                  <a:lnTo>
                    <a:pt x="1" y="2200"/>
                  </a:lnTo>
                  <a:lnTo>
                    <a:pt x="1" y="2200"/>
                  </a:lnTo>
                  <a:lnTo>
                    <a:pt x="39" y="2353"/>
                  </a:lnTo>
                  <a:lnTo>
                    <a:pt x="96" y="2506"/>
                  </a:lnTo>
                  <a:lnTo>
                    <a:pt x="173" y="2640"/>
                  </a:lnTo>
                  <a:lnTo>
                    <a:pt x="268" y="2774"/>
                  </a:lnTo>
                  <a:lnTo>
                    <a:pt x="383" y="2889"/>
                  </a:lnTo>
                  <a:lnTo>
                    <a:pt x="498" y="3004"/>
                  </a:lnTo>
                  <a:lnTo>
                    <a:pt x="651" y="3080"/>
                  </a:lnTo>
                  <a:lnTo>
                    <a:pt x="804" y="3137"/>
                  </a:lnTo>
                  <a:lnTo>
                    <a:pt x="804" y="3137"/>
                  </a:lnTo>
                  <a:lnTo>
                    <a:pt x="957" y="3176"/>
                  </a:lnTo>
                  <a:lnTo>
                    <a:pt x="1129" y="3176"/>
                  </a:lnTo>
                  <a:lnTo>
                    <a:pt x="1129" y="3176"/>
                  </a:lnTo>
                  <a:lnTo>
                    <a:pt x="1320" y="3157"/>
                  </a:lnTo>
                  <a:lnTo>
                    <a:pt x="1512" y="3118"/>
                  </a:lnTo>
                  <a:lnTo>
                    <a:pt x="1684" y="3042"/>
                  </a:lnTo>
                  <a:lnTo>
                    <a:pt x="1837" y="2946"/>
                  </a:lnTo>
                  <a:lnTo>
                    <a:pt x="1971" y="2831"/>
                  </a:lnTo>
                  <a:lnTo>
                    <a:pt x="2085" y="2697"/>
                  </a:lnTo>
                  <a:lnTo>
                    <a:pt x="2162" y="2544"/>
                  </a:lnTo>
                  <a:lnTo>
                    <a:pt x="2219" y="2391"/>
                  </a:lnTo>
                  <a:lnTo>
                    <a:pt x="2219" y="2391"/>
                  </a:lnTo>
                  <a:lnTo>
                    <a:pt x="2238" y="2296"/>
                  </a:lnTo>
                  <a:lnTo>
                    <a:pt x="2257" y="2200"/>
                  </a:lnTo>
                  <a:lnTo>
                    <a:pt x="2238" y="2105"/>
                  </a:lnTo>
                  <a:lnTo>
                    <a:pt x="2200" y="2009"/>
                  </a:lnTo>
                  <a:lnTo>
                    <a:pt x="2200" y="2009"/>
                  </a:lnTo>
                  <a:lnTo>
                    <a:pt x="2181" y="1990"/>
                  </a:lnTo>
                  <a:lnTo>
                    <a:pt x="2162" y="1990"/>
                  </a:lnTo>
                  <a:lnTo>
                    <a:pt x="2162" y="1990"/>
                  </a:lnTo>
                  <a:lnTo>
                    <a:pt x="2124" y="1990"/>
                  </a:lnTo>
                  <a:lnTo>
                    <a:pt x="2066" y="2047"/>
                  </a:lnTo>
                  <a:lnTo>
                    <a:pt x="1913" y="2162"/>
                  </a:lnTo>
                  <a:lnTo>
                    <a:pt x="1913" y="2162"/>
                  </a:lnTo>
                  <a:lnTo>
                    <a:pt x="1798" y="2238"/>
                  </a:lnTo>
                  <a:lnTo>
                    <a:pt x="1684" y="2296"/>
                  </a:lnTo>
                  <a:lnTo>
                    <a:pt x="1531" y="2334"/>
                  </a:lnTo>
                  <a:lnTo>
                    <a:pt x="1359" y="2353"/>
                  </a:lnTo>
                  <a:lnTo>
                    <a:pt x="1359" y="2353"/>
                  </a:lnTo>
                  <a:lnTo>
                    <a:pt x="1301" y="2334"/>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79" y="135"/>
                  </a:lnTo>
                  <a:lnTo>
                    <a:pt x="1741" y="39"/>
                  </a:lnTo>
                  <a:lnTo>
                    <a:pt x="17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62"/>
            <p:cNvSpPr/>
            <p:nvPr/>
          </p:nvSpPr>
          <p:spPr>
            <a:xfrm>
              <a:off x="586725" y="933138"/>
              <a:ext cx="76550" cy="116225"/>
            </a:xfrm>
            <a:custGeom>
              <a:avLst/>
              <a:gdLst/>
              <a:ahLst/>
              <a:cxnLst/>
              <a:rect l="l" t="t" r="r" b="b"/>
              <a:pathLst>
                <a:path w="3062" h="4649" extrusionOk="0">
                  <a:moveTo>
                    <a:pt x="1149" y="1"/>
                  </a:moveTo>
                  <a:lnTo>
                    <a:pt x="1129" y="58"/>
                  </a:lnTo>
                  <a:lnTo>
                    <a:pt x="1149" y="135"/>
                  </a:lnTo>
                  <a:lnTo>
                    <a:pt x="1149" y="250"/>
                  </a:lnTo>
                  <a:lnTo>
                    <a:pt x="1168" y="364"/>
                  </a:lnTo>
                  <a:lnTo>
                    <a:pt x="1168" y="479"/>
                  </a:lnTo>
                  <a:lnTo>
                    <a:pt x="1149" y="651"/>
                  </a:lnTo>
                  <a:lnTo>
                    <a:pt x="1110" y="804"/>
                  </a:lnTo>
                  <a:lnTo>
                    <a:pt x="1053" y="938"/>
                  </a:lnTo>
                  <a:lnTo>
                    <a:pt x="996" y="1091"/>
                  </a:lnTo>
                  <a:lnTo>
                    <a:pt x="823" y="1359"/>
                  </a:lnTo>
                  <a:lnTo>
                    <a:pt x="632" y="1608"/>
                  </a:lnTo>
                  <a:lnTo>
                    <a:pt x="460" y="1837"/>
                  </a:lnTo>
                  <a:lnTo>
                    <a:pt x="288" y="2086"/>
                  </a:lnTo>
                  <a:lnTo>
                    <a:pt x="173" y="2334"/>
                  </a:lnTo>
                  <a:lnTo>
                    <a:pt x="77" y="2583"/>
                  </a:lnTo>
                  <a:lnTo>
                    <a:pt x="20" y="2851"/>
                  </a:lnTo>
                  <a:lnTo>
                    <a:pt x="1" y="2985"/>
                  </a:lnTo>
                  <a:lnTo>
                    <a:pt x="1" y="3119"/>
                  </a:lnTo>
                  <a:lnTo>
                    <a:pt x="20" y="3272"/>
                  </a:lnTo>
                  <a:lnTo>
                    <a:pt x="39" y="3405"/>
                  </a:lnTo>
                  <a:lnTo>
                    <a:pt x="97" y="3558"/>
                  </a:lnTo>
                  <a:lnTo>
                    <a:pt x="154" y="3711"/>
                  </a:lnTo>
                  <a:lnTo>
                    <a:pt x="269" y="3922"/>
                  </a:lnTo>
                  <a:lnTo>
                    <a:pt x="403" y="4113"/>
                  </a:lnTo>
                  <a:lnTo>
                    <a:pt x="575" y="4285"/>
                  </a:lnTo>
                  <a:lnTo>
                    <a:pt x="785" y="4419"/>
                  </a:lnTo>
                  <a:lnTo>
                    <a:pt x="996" y="4534"/>
                  </a:lnTo>
                  <a:lnTo>
                    <a:pt x="1225" y="4610"/>
                  </a:lnTo>
                  <a:lnTo>
                    <a:pt x="1474" y="4649"/>
                  </a:lnTo>
                  <a:lnTo>
                    <a:pt x="1722" y="4649"/>
                  </a:lnTo>
                  <a:lnTo>
                    <a:pt x="1895" y="4630"/>
                  </a:lnTo>
                  <a:lnTo>
                    <a:pt x="2067" y="4591"/>
                  </a:lnTo>
                  <a:lnTo>
                    <a:pt x="2239" y="4534"/>
                  </a:lnTo>
                  <a:lnTo>
                    <a:pt x="2373" y="4457"/>
                  </a:lnTo>
                  <a:lnTo>
                    <a:pt x="2507" y="4381"/>
                  </a:lnTo>
                  <a:lnTo>
                    <a:pt x="2640" y="4285"/>
                  </a:lnTo>
                  <a:lnTo>
                    <a:pt x="2736" y="4171"/>
                  </a:lnTo>
                  <a:lnTo>
                    <a:pt x="2832" y="4056"/>
                  </a:lnTo>
                  <a:lnTo>
                    <a:pt x="2908" y="3922"/>
                  </a:lnTo>
                  <a:lnTo>
                    <a:pt x="2985" y="3788"/>
                  </a:lnTo>
                  <a:lnTo>
                    <a:pt x="3023" y="3654"/>
                  </a:lnTo>
                  <a:lnTo>
                    <a:pt x="3042" y="3501"/>
                  </a:lnTo>
                  <a:lnTo>
                    <a:pt x="3061" y="3348"/>
                  </a:lnTo>
                  <a:lnTo>
                    <a:pt x="3061" y="3195"/>
                  </a:lnTo>
                  <a:lnTo>
                    <a:pt x="3023" y="3023"/>
                  </a:lnTo>
                  <a:lnTo>
                    <a:pt x="2985" y="2870"/>
                  </a:lnTo>
                  <a:lnTo>
                    <a:pt x="2927" y="2717"/>
                  </a:lnTo>
                  <a:lnTo>
                    <a:pt x="2851" y="2545"/>
                  </a:lnTo>
                  <a:lnTo>
                    <a:pt x="2755" y="2373"/>
                  </a:lnTo>
                  <a:lnTo>
                    <a:pt x="2717" y="2315"/>
                  </a:lnTo>
                  <a:lnTo>
                    <a:pt x="2660" y="2258"/>
                  </a:lnTo>
                  <a:lnTo>
                    <a:pt x="2564" y="2239"/>
                  </a:lnTo>
                  <a:lnTo>
                    <a:pt x="2545" y="2239"/>
                  </a:lnTo>
                  <a:lnTo>
                    <a:pt x="2507" y="2258"/>
                  </a:lnTo>
                  <a:lnTo>
                    <a:pt x="2449" y="2315"/>
                  </a:lnTo>
                  <a:lnTo>
                    <a:pt x="2392" y="2392"/>
                  </a:lnTo>
                  <a:lnTo>
                    <a:pt x="2315" y="2583"/>
                  </a:lnTo>
                  <a:lnTo>
                    <a:pt x="2258" y="2679"/>
                  </a:lnTo>
                  <a:lnTo>
                    <a:pt x="2201" y="2755"/>
                  </a:lnTo>
                  <a:lnTo>
                    <a:pt x="2258" y="2564"/>
                  </a:lnTo>
                  <a:lnTo>
                    <a:pt x="2296" y="2392"/>
                  </a:lnTo>
                  <a:lnTo>
                    <a:pt x="2315" y="2220"/>
                  </a:lnTo>
                  <a:lnTo>
                    <a:pt x="2334" y="2028"/>
                  </a:lnTo>
                  <a:lnTo>
                    <a:pt x="2315" y="1856"/>
                  </a:lnTo>
                  <a:lnTo>
                    <a:pt x="2296" y="1665"/>
                  </a:lnTo>
                  <a:lnTo>
                    <a:pt x="2277" y="1493"/>
                  </a:lnTo>
                  <a:lnTo>
                    <a:pt x="2220" y="1321"/>
                  </a:lnTo>
                  <a:lnTo>
                    <a:pt x="2162" y="1149"/>
                  </a:lnTo>
                  <a:lnTo>
                    <a:pt x="2105" y="996"/>
                  </a:lnTo>
                  <a:lnTo>
                    <a:pt x="2009" y="823"/>
                  </a:lnTo>
                  <a:lnTo>
                    <a:pt x="1914" y="670"/>
                  </a:lnTo>
                  <a:lnTo>
                    <a:pt x="1818" y="536"/>
                  </a:lnTo>
                  <a:lnTo>
                    <a:pt x="1703" y="383"/>
                  </a:lnTo>
                  <a:lnTo>
                    <a:pt x="1569" y="250"/>
                  </a:lnTo>
                  <a:lnTo>
                    <a:pt x="1435" y="135"/>
                  </a:lnTo>
                  <a:lnTo>
                    <a:pt x="1302" y="39"/>
                  </a:lnTo>
                  <a:lnTo>
                    <a:pt x="1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62"/>
            <p:cNvSpPr/>
            <p:nvPr/>
          </p:nvSpPr>
          <p:spPr>
            <a:xfrm>
              <a:off x="597250" y="954663"/>
              <a:ext cx="58375" cy="84175"/>
            </a:xfrm>
            <a:custGeom>
              <a:avLst/>
              <a:gdLst/>
              <a:ahLst/>
              <a:cxnLst/>
              <a:rect l="l" t="t" r="r" b="b"/>
              <a:pathLst>
                <a:path w="2335" h="3367" extrusionOk="0">
                  <a:moveTo>
                    <a:pt x="1034" y="1"/>
                  </a:moveTo>
                  <a:lnTo>
                    <a:pt x="1014" y="20"/>
                  </a:lnTo>
                  <a:lnTo>
                    <a:pt x="995" y="58"/>
                  </a:lnTo>
                  <a:lnTo>
                    <a:pt x="995" y="192"/>
                  </a:lnTo>
                  <a:lnTo>
                    <a:pt x="976" y="383"/>
                  </a:lnTo>
                  <a:lnTo>
                    <a:pt x="957" y="479"/>
                  </a:lnTo>
                  <a:lnTo>
                    <a:pt x="919" y="574"/>
                  </a:lnTo>
                  <a:lnTo>
                    <a:pt x="823" y="766"/>
                  </a:lnTo>
                  <a:lnTo>
                    <a:pt x="689" y="976"/>
                  </a:lnTo>
                  <a:lnTo>
                    <a:pt x="536" y="1167"/>
                  </a:lnTo>
                  <a:lnTo>
                    <a:pt x="402" y="1359"/>
                  </a:lnTo>
                  <a:lnTo>
                    <a:pt x="269" y="1493"/>
                  </a:lnTo>
                  <a:lnTo>
                    <a:pt x="173" y="1665"/>
                  </a:lnTo>
                  <a:lnTo>
                    <a:pt x="77" y="1818"/>
                  </a:lnTo>
                  <a:lnTo>
                    <a:pt x="20" y="1990"/>
                  </a:lnTo>
                  <a:lnTo>
                    <a:pt x="1" y="2162"/>
                  </a:lnTo>
                  <a:lnTo>
                    <a:pt x="1" y="2334"/>
                  </a:lnTo>
                  <a:lnTo>
                    <a:pt x="39" y="2525"/>
                  </a:lnTo>
                  <a:lnTo>
                    <a:pt x="96" y="2717"/>
                  </a:lnTo>
                  <a:lnTo>
                    <a:pt x="173" y="2850"/>
                  </a:lnTo>
                  <a:lnTo>
                    <a:pt x="269" y="2965"/>
                  </a:lnTo>
                  <a:lnTo>
                    <a:pt x="383" y="3080"/>
                  </a:lnTo>
                  <a:lnTo>
                    <a:pt x="517" y="3176"/>
                  </a:lnTo>
                  <a:lnTo>
                    <a:pt x="670" y="3252"/>
                  </a:lnTo>
                  <a:lnTo>
                    <a:pt x="823" y="3310"/>
                  </a:lnTo>
                  <a:lnTo>
                    <a:pt x="995" y="3348"/>
                  </a:lnTo>
                  <a:lnTo>
                    <a:pt x="1148"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15" y="2047"/>
                  </a:lnTo>
                  <a:lnTo>
                    <a:pt x="2296" y="1952"/>
                  </a:lnTo>
                  <a:lnTo>
                    <a:pt x="2258" y="1856"/>
                  </a:lnTo>
                  <a:lnTo>
                    <a:pt x="2181" y="1779"/>
                  </a:lnTo>
                  <a:lnTo>
                    <a:pt x="2162" y="1779"/>
                  </a:lnTo>
                  <a:lnTo>
                    <a:pt x="2105" y="1799"/>
                  </a:lnTo>
                  <a:lnTo>
                    <a:pt x="2066" y="1856"/>
                  </a:lnTo>
                  <a:lnTo>
                    <a:pt x="1952" y="2047"/>
                  </a:lnTo>
                  <a:lnTo>
                    <a:pt x="1856" y="2143"/>
                  </a:lnTo>
                  <a:lnTo>
                    <a:pt x="1760" y="2258"/>
                  </a:lnTo>
                  <a:lnTo>
                    <a:pt x="1607" y="2353"/>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072" y="20"/>
                  </a:lnTo>
                  <a:lnTo>
                    <a:pt x="103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62"/>
            <p:cNvSpPr/>
            <p:nvPr/>
          </p:nvSpPr>
          <p:spPr>
            <a:xfrm>
              <a:off x="597250" y="954663"/>
              <a:ext cx="58375" cy="84175"/>
            </a:xfrm>
            <a:custGeom>
              <a:avLst/>
              <a:gdLst/>
              <a:ahLst/>
              <a:cxnLst/>
              <a:rect l="l" t="t" r="r" b="b"/>
              <a:pathLst>
                <a:path w="2335" h="3367" fill="none" extrusionOk="0">
                  <a:moveTo>
                    <a:pt x="1034" y="1"/>
                  </a:moveTo>
                  <a:lnTo>
                    <a:pt x="1034" y="1"/>
                  </a:lnTo>
                  <a:lnTo>
                    <a:pt x="1014" y="20"/>
                  </a:lnTo>
                  <a:lnTo>
                    <a:pt x="995" y="58"/>
                  </a:lnTo>
                  <a:lnTo>
                    <a:pt x="995" y="192"/>
                  </a:lnTo>
                  <a:lnTo>
                    <a:pt x="976" y="383"/>
                  </a:lnTo>
                  <a:lnTo>
                    <a:pt x="957" y="479"/>
                  </a:lnTo>
                  <a:lnTo>
                    <a:pt x="919" y="574"/>
                  </a:lnTo>
                  <a:lnTo>
                    <a:pt x="919" y="574"/>
                  </a:lnTo>
                  <a:lnTo>
                    <a:pt x="823" y="766"/>
                  </a:lnTo>
                  <a:lnTo>
                    <a:pt x="689" y="976"/>
                  </a:lnTo>
                  <a:lnTo>
                    <a:pt x="536" y="1167"/>
                  </a:lnTo>
                  <a:lnTo>
                    <a:pt x="402" y="1359"/>
                  </a:lnTo>
                  <a:lnTo>
                    <a:pt x="402" y="1359"/>
                  </a:lnTo>
                  <a:lnTo>
                    <a:pt x="269" y="1493"/>
                  </a:lnTo>
                  <a:lnTo>
                    <a:pt x="173" y="1665"/>
                  </a:lnTo>
                  <a:lnTo>
                    <a:pt x="77" y="1818"/>
                  </a:lnTo>
                  <a:lnTo>
                    <a:pt x="20" y="1990"/>
                  </a:lnTo>
                  <a:lnTo>
                    <a:pt x="1" y="2162"/>
                  </a:lnTo>
                  <a:lnTo>
                    <a:pt x="1" y="2334"/>
                  </a:lnTo>
                  <a:lnTo>
                    <a:pt x="39" y="2525"/>
                  </a:lnTo>
                  <a:lnTo>
                    <a:pt x="96" y="2717"/>
                  </a:lnTo>
                  <a:lnTo>
                    <a:pt x="96" y="2717"/>
                  </a:lnTo>
                  <a:lnTo>
                    <a:pt x="173" y="2850"/>
                  </a:lnTo>
                  <a:lnTo>
                    <a:pt x="269" y="2965"/>
                  </a:lnTo>
                  <a:lnTo>
                    <a:pt x="383" y="3080"/>
                  </a:lnTo>
                  <a:lnTo>
                    <a:pt x="517" y="3176"/>
                  </a:lnTo>
                  <a:lnTo>
                    <a:pt x="670" y="3252"/>
                  </a:lnTo>
                  <a:lnTo>
                    <a:pt x="823" y="3310"/>
                  </a:lnTo>
                  <a:lnTo>
                    <a:pt x="995" y="3348"/>
                  </a:lnTo>
                  <a:lnTo>
                    <a:pt x="1148" y="3367"/>
                  </a:lnTo>
                  <a:lnTo>
                    <a:pt x="1148" y="3367"/>
                  </a:lnTo>
                  <a:lnTo>
                    <a:pt x="1206"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34" y="2143"/>
                  </a:lnTo>
                  <a:lnTo>
                    <a:pt x="2315" y="2047"/>
                  </a:lnTo>
                  <a:lnTo>
                    <a:pt x="2296" y="1952"/>
                  </a:lnTo>
                  <a:lnTo>
                    <a:pt x="2258" y="1856"/>
                  </a:lnTo>
                  <a:lnTo>
                    <a:pt x="2181" y="1779"/>
                  </a:lnTo>
                  <a:lnTo>
                    <a:pt x="2181" y="1779"/>
                  </a:lnTo>
                  <a:lnTo>
                    <a:pt x="2162" y="1779"/>
                  </a:lnTo>
                  <a:lnTo>
                    <a:pt x="2162" y="1779"/>
                  </a:lnTo>
                  <a:lnTo>
                    <a:pt x="2105" y="1799"/>
                  </a:lnTo>
                  <a:lnTo>
                    <a:pt x="2066" y="1856"/>
                  </a:lnTo>
                  <a:lnTo>
                    <a:pt x="1952" y="2047"/>
                  </a:lnTo>
                  <a:lnTo>
                    <a:pt x="1856" y="2143"/>
                  </a:lnTo>
                  <a:lnTo>
                    <a:pt x="1760" y="2258"/>
                  </a:lnTo>
                  <a:lnTo>
                    <a:pt x="1607" y="2353"/>
                  </a:lnTo>
                  <a:lnTo>
                    <a:pt x="1416" y="2430"/>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148" y="96"/>
                  </a:lnTo>
                  <a:lnTo>
                    <a:pt x="1072" y="20"/>
                  </a:lnTo>
                  <a:lnTo>
                    <a:pt x="10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62"/>
            <p:cNvSpPr/>
            <p:nvPr/>
          </p:nvSpPr>
          <p:spPr>
            <a:xfrm>
              <a:off x="516450" y="753838"/>
              <a:ext cx="72700" cy="108100"/>
            </a:xfrm>
            <a:custGeom>
              <a:avLst/>
              <a:gdLst/>
              <a:ahLst/>
              <a:cxnLst/>
              <a:rect l="l" t="t" r="r" b="b"/>
              <a:pathLst>
                <a:path w="2908" h="4324" extrusionOk="0">
                  <a:moveTo>
                    <a:pt x="842" y="1"/>
                  </a:moveTo>
                  <a:lnTo>
                    <a:pt x="823" y="20"/>
                  </a:lnTo>
                  <a:lnTo>
                    <a:pt x="804" y="77"/>
                  </a:lnTo>
                  <a:lnTo>
                    <a:pt x="842" y="249"/>
                  </a:lnTo>
                  <a:lnTo>
                    <a:pt x="861" y="460"/>
                  </a:lnTo>
                  <a:lnTo>
                    <a:pt x="861" y="613"/>
                  </a:lnTo>
                  <a:lnTo>
                    <a:pt x="842" y="766"/>
                  </a:lnTo>
                  <a:lnTo>
                    <a:pt x="804" y="899"/>
                  </a:lnTo>
                  <a:lnTo>
                    <a:pt x="765" y="1052"/>
                  </a:lnTo>
                  <a:lnTo>
                    <a:pt x="632" y="1301"/>
                  </a:lnTo>
                  <a:lnTo>
                    <a:pt x="479" y="1569"/>
                  </a:lnTo>
                  <a:lnTo>
                    <a:pt x="326" y="1798"/>
                  </a:lnTo>
                  <a:lnTo>
                    <a:pt x="192" y="2028"/>
                  </a:lnTo>
                  <a:lnTo>
                    <a:pt x="96" y="2277"/>
                  </a:lnTo>
                  <a:lnTo>
                    <a:pt x="39" y="2525"/>
                  </a:lnTo>
                  <a:lnTo>
                    <a:pt x="0" y="2774"/>
                  </a:lnTo>
                  <a:lnTo>
                    <a:pt x="20" y="2908"/>
                  </a:lnTo>
                  <a:lnTo>
                    <a:pt x="20" y="3042"/>
                  </a:lnTo>
                  <a:lnTo>
                    <a:pt x="58" y="3176"/>
                  </a:lnTo>
                  <a:lnTo>
                    <a:pt x="96" y="3309"/>
                  </a:lnTo>
                  <a:lnTo>
                    <a:pt x="134" y="3443"/>
                  </a:lnTo>
                  <a:lnTo>
                    <a:pt x="211" y="3577"/>
                  </a:lnTo>
                  <a:lnTo>
                    <a:pt x="326" y="3768"/>
                  </a:lnTo>
                  <a:lnTo>
                    <a:pt x="479" y="3941"/>
                  </a:lnTo>
                  <a:lnTo>
                    <a:pt x="670" y="4074"/>
                  </a:lnTo>
                  <a:lnTo>
                    <a:pt x="861" y="4189"/>
                  </a:lnTo>
                  <a:lnTo>
                    <a:pt x="1071" y="4266"/>
                  </a:lnTo>
                  <a:lnTo>
                    <a:pt x="1301" y="4323"/>
                  </a:lnTo>
                  <a:lnTo>
                    <a:pt x="1760" y="4323"/>
                  </a:lnTo>
                  <a:lnTo>
                    <a:pt x="1932" y="4285"/>
                  </a:lnTo>
                  <a:lnTo>
                    <a:pt x="2085" y="4227"/>
                  </a:lnTo>
                  <a:lnTo>
                    <a:pt x="2238" y="4151"/>
                  </a:lnTo>
                  <a:lnTo>
                    <a:pt x="2353" y="4074"/>
                  </a:lnTo>
                  <a:lnTo>
                    <a:pt x="2487" y="3979"/>
                  </a:lnTo>
                  <a:lnTo>
                    <a:pt x="2582" y="3883"/>
                  </a:lnTo>
                  <a:lnTo>
                    <a:pt x="2678" y="3768"/>
                  </a:lnTo>
                  <a:lnTo>
                    <a:pt x="2755" y="3654"/>
                  </a:lnTo>
                  <a:lnTo>
                    <a:pt x="2812" y="3520"/>
                  </a:lnTo>
                  <a:lnTo>
                    <a:pt x="2850" y="3386"/>
                  </a:lnTo>
                  <a:lnTo>
                    <a:pt x="2888" y="3252"/>
                  </a:lnTo>
                  <a:lnTo>
                    <a:pt x="2908" y="3118"/>
                  </a:lnTo>
                  <a:lnTo>
                    <a:pt x="2888" y="2965"/>
                  </a:lnTo>
                  <a:lnTo>
                    <a:pt x="2869" y="2831"/>
                  </a:lnTo>
                  <a:lnTo>
                    <a:pt x="2831" y="2678"/>
                  </a:lnTo>
                  <a:lnTo>
                    <a:pt x="2774" y="2525"/>
                  </a:lnTo>
                  <a:lnTo>
                    <a:pt x="2716" y="2391"/>
                  </a:lnTo>
                  <a:lnTo>
                    <a:pt x="2640" y="2238"/>
                  </a:lnTo>
                  <a:lnTo>
                    <a:pt x="2525" y="2085"/>
                  </a:lnTo>
                  <a:lnTo>
                    <a:pt x="2468" y="2047"/>
                  </a:lnTo>
                  <a:lnTo>
                    <a:pt x="2410" y="1990"/>
                  </a:lnTo>
                  <a:lnTo>
                    <a:pt x="2334" y="1971"/>
                  </a:lnTo>
                  <a:lnTo>
                    <a:pt x="2276" y="1990"/>
                  </a:lnTo>
                  <a:lnTo>
                    <a:pt x="2238" y="2047"/>
                  </a:lnTo>
                  <a:lnTo>
                    <a:pt x="2200" y="2143"/>
                  </a:lnTo>
                  <a:lnTo>
                    <a:pt x="2123" y="2315"/>
                  </a:lnTo>
                  <a:lnTo>
                    <a:pt x="2085" y="2410"/>
                  </a:lnTo>
                  <a:lnTo>
                    <a:pt x="2047" y="2487"/>
                  </a:lnTo>
                  <a:lnTo>
                    <a:pt x="2085" y="2315"/>
                  </a:lnTo>
                  <a:lnTo>
                    <a:pt x="2104" y="2143"/>
                  </a:lnTo>
                  <a:lnTo>
                    <a:pt x="2104" y="1971"/>
                  </a:lnTo>
                  <a:lnTo>
                    <a:pt x="2085" y="1818"/>
                  </a:lnTo>
                  <a:lnTo>
                    <a:pt x="2066" y="1645"/>
                  </a:lnTo>
                  <a:lnTo>
                    <a:pt x="2047" y="1473"/>
                  </a:lnTo>
                  <a:lnTo>
                    <a:pt x="1990" y="1320"/>
                  </a:lnTo>
                  <a:lnTo>
                    <a:pt x="1932" y="1148"/>
                  </a:lnTo>
                  <a:lnTo>
                    <a:pt x="1875" y="995"/>
                  </a:lnTo>
                  <a:lnTo>
                    <a:pt x="1779" y="861"/>
                  </a:lnTo>
                  <a:lnTo>
                    <a:pt x="1703" y="708"/>
                  </a:lnTo>
                  <a:lnTo>
                    <a:pt x="1588" y="574"/>
                  </a:lnTo>
                  <a:lnTo>
                    <a:pt x="1473" y="440"/>
                  </a:lnTo>
                  <a:lnTo>
                    <a:pt x="1358" y="326"/>
                  </a:lnTo>
                  <a:lnTo>
                    <a:pt x="1224" y="211"/>
                  </a:lnTo>
                  <a:lnTo>
                    <a:pt x="1091" y="115"/>
                  </a:lnTo>
                  <a:lnTo>
                    <a:pt x="957" y="39"/>
                  </a:ln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62"/>
            <p:cNvSpPr/>
            <p:nvPr/>
          </p:nvSpPr>
          <p:spPr>
            <a:xfrm>
              <a:off x="526500" y="773438"/>
              <a:ext cx="55000" cy="78925"/>
            </a:xfrm>
            <a:custGeom>
              <a:avLst/>
              <a:gdLst/>
              <a:ahLst/>
              <a:cxnLst/>
              <a:rect l="l" t="t" r="r" b="b"/>
              <a:pathLst>
                <a:path w="2200" h="3157" extrusionOk="0">
                  <a:moveTo>
                    <a:pt x="765" y="1"/>
                  </a:moveTo>
                  <a:lnTo>
                    <a:pt x="746" y="20"/>
                  </a:lnTo>
                  <a:lnTo>
                    <a:pt x="746" y="58"/>
                  </a:lnTo>
                  <a:lnTo>
                    <a:pt x="746" y="192"/>
                  </a:lnTo>
                  <a:lnTo>
                    <a:pt x="746" y="364"/>
                  </a:lnTo>
                  <a:lnTo>
                    <a:pt x="746" y="460"/>
                  </a:lnTo>
                  <a:lnTo>
                    <a:pt x="727" y="555"/>
                  </a:lnTo>
                  <a:lnTo>
                    <a:pt x="650" y="747"/>
                  </a:lnTo>
                  <a:lnTo>
                    <a:pt x="536" y="957"/>
                  </a:lnTo>
                  <a:lnTo>
                    <a:pt x="421" y="1148"/>
                  </a:lnTo>
                  <a:lnTo>
                    <a:pt x="287" y="1320"/>
                  </a:lnTo>
                  <a:lnTo>
                    <a:pt x="191" y="1473"/>
                  </a:lnTo>
                  <a:lnTo>
                    <a:pt x="115" y="1626"/>
                  </a:lnTo>
                  <a:lnTo>
                    <a:pt x="57" y="1799"/>
                  </a:lnTo>
                  <a:lnTo>
                    <a:pt x="0" y="1952"/>
                  </a:lnTo>
                  <a:lnTo>
                    <a:pt x="0" y="2124"/>
                  </a:lnTo>
                  <a:lnTo>
                    <a:pt x="19" y="2277"/>
                  </a:lnTo>
                  <a:lnTo>
                    <a:pt x="57" y="2449"/>
                  </a:lnTo>
                  <a:lnTo>
                    <a:pt x="134" y="2621"/>
                  </a:lnTo>
                  <a:lnTo>
                    <a:pt x="210" y="2736"/>
                  </a:lnTo>
                  <a:lnTo>
                    <a:pt x="306" y="2831"/>
                  </a:lnTo>
                  <a:lnTo>
                    <a:pt x="421" y="2927"/>
                  </a:lnTo>
                  <a:lnTo>
                    <a:pt x="536" y="3004"/>
                  </a:lnTo>
                  <a:lnTo>
                    <a:pt x="669" y="3061"/>
                  </a:lnTo>
                  <a:lnTo>
                    <a:pt x="803" y="3118"/>
                  </a:lnTo>
                  <a:lnTo>
                    <a:pt x="937" y="3137"/>
                  </a:lnTo>
                  <a:lnTo>
                    <a:pt x="1090" y="315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23" y="1722"/>
                  </a:lnTo>
                  <a:lnTo>
                    <a:pt x="2085" y="1646"/>
                  </a:lnTo>
                  <a:lnTo>
                    <a:pt x="2008" y="1569"/>
                  </a:lnTo>
                  <a:lnTo>
                    <a:pt x="1989" y="1569"/>
                  </a:lnTo>
                  <a:lnTo>
                    <a:pt x="1932" y="1588"/>
                  </a:lnTo>
                  <a:lnTo>
                    <a:pt x="1894" y="1646"/>
                  </a:lnTo>
                  <a:lnTo>
                    <a:pt x="1817" y="1837"/>
                  </a:lnTo>
                  <a:lnTo>
                    <a:pt x="1741" y="1932"/>
                  </a:lnTo>
                  <a:lnTo>
                    <a:pt x="1645" y="2047"/>
                  </a:lnTo>
                  <a:lnTo>
                    <a:pt x="1511" y="2143"/>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03" y="20"/>
                  </a:lnTo>
                  <a:lnTo>
                    <a:pt x="765"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62"/>
            <p:cNvSpPr/>
            <p:nvPr/>
          </p:nvSpPr>
          <p:spPr>
            <a:xfrm>
              <a:off x="526500" y="773438"/>
              <a:ext cx="55000" cy="78925"/>
            </a:xfrm>
            <a:custGeom>
              <a:avLst/>
              <a:gdLst/>
              <a:ahLst/>
              <a:cxnLst/>
              <a:rect l="l" t="t" r="r" b="b"/>
              <a:pathLst>
                <a:path w="2200" h="3157" fill="none" extrusionOk="0">
                  <a:moveTo>
                    <a:pt x="765" y="1"/>
                  </a:moveTo>
                  <a:lnTo>
                    <a:pt x="765" y="1"/>
                  </a:lnTo>
                  <a:lnTo>
                    <a:pt x="746" y="20"/>
                  </a:lnTo>
                  <a:lnTo>
                    <a:pt x="746" y="58"/>
                  </a:lnTo>
                  <a:lnTo>
                    <a:pt x="746" y="192"/>
                  </a:lnTo>
                  <a:lnTo>
                    <a:pt x="746" y="364"/>
                  </a:lnTo>
                  <a:lnTo>
                    <a:pt x="746" y="460"/>
                  </a:lnTo>
                  <a:lnTo>
                    <a:pt x="727" y="555"/>
                  </a:lnTo>
                  <a:lnTo>
                    <a:pt x="727" y="555"/>
                  </a:lnTo>
                  <a:lnTo>
                    <a:pt x="650" y="747"/>
                  </a:lnTo>
                  <a:lnTo>
                    <a:pt x="536" y="957"/>
                  </a:lnTo>
                  <a:lnTo>
                    <a:pt x="421" y="1148"/>
                  </a:lnTo>
                  <a:lnTo>
                    <a:pt x="287" y="1320"/>
                  </a:lnTo>
                  <a:lnTo>
                    <a:pt x="287" y="1320"/>
                  </a:lnTo>
                  <a:lnTo>
                    <a:pt x="191" y="1473"/>
                  </a:lnTo>
                  <a:lnTo>
                    <a:pt x="115" y="1626"/>
                  </a:lnTo>
                  <a:lnTo>
                    <a:pt x="57" y="1799"/>
                  </a:lnTo>
                  <a:lnTo>
                    <a:pt x="0" y="1952"/>
                  </a:lnTo>
                  <a:lnTo>
                    <a:pt x="0" y="2124"/>
                  </a:lnTo>
                  <a:lnTo>
                    <a:pt x="19" y="2277"/>
                  </a:lnTo>
                  <a:lnTo>
                    <a:pt x="57" y="2449"/>
                  </a:lnTo>
                  <a:lnTo>
                    <a:pt x="134" y="2621"/>
                  </a:lnTo>
                  <a:lnTo>
                    <a:pt x="134" y="2621"/>
                  </a:lnTo>
                  <a:lnTo>
                    <a:pt x="210" y="2736"/>
                  </a:lnTo>
                  <a:lnTo>
                    <a:pt x="306" y="2831"/>
                  </a:lnTo>
                  <a:lnTo>
                    <a:pt x="421" y="2927"/>
                  </a:lnTo>
                  <a:lnTo>
                    <a:pt x="536" y="3004"/>
                  </a:lnTo>
                  <a:lnTo>
                    <a:pt x="669" y="3061"/>
                  </a:lnTo>
                  <a:lnTo>
                    <a:pt x="803" y="3118"/>
                  </a:lnTo>
                  <a:lnTo>
                    <a:pt x="937" y="3137"/>
                  </a:lnTo>
                  <a:lnTo>
                    <a:pt x="1090" y="3157"/>
                  </a:lnTo>
                  <a:lnTo>
                    <a:pt x="1090" y="3157"/>
                  </a:lnTo>
                  <a:lnTo>
                    <a:pt x="1224" y="313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80" y="1894"/>
                  </a:lnTo>
                  <a:lnTo>
                    <a:pt x="2123" y="1722"/>
                  </a:lnTo>
                  <a:lnTo>
                    <a:pt x="2085" y="1646"/>
                  </a:lnTo>
                  <a:lnTo>
                    <a:pt x="2008" y="1569"/>
                  </a:lnTo>
                  <a:lnTo>
                    <a:pt x="2008" y="1569"/>
                  </a:lnTo>
                  <a:lnTo>
                    <a:pt x="1989" y="1569"/>
                  </a:lnTo>
                  <a:lnTo>
                    <a:pt x="1989" y="1569"/>
                  </a:lnTo>
                  <a:lnTo>
                    <a:pt x="1932" y="1588"/>
                  </a:lnTo>
                  <a:lnTo>
                    <a:pt x="1894" y="1646"/>
                  </a:lnTo>
                  <a:lnTo>
                    <a:pt x="1817" y="1837"/>
                  </a:lnTo>
                  <a:lnTo>
                    <a:pt x="1741" y="1932"/>
                  </a:lnTo>
                  <a:lnTo>
                    <a:pt x="1645" y="2047"/>
                  </a:lnTo>
                  <a:lnTo>
                    <a:pt x="1511" y="2143"/>
                  </a:lnTo>
                  <a:lnTo>
                    <a:pt x="1339" y="2238"/>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80" y="77"/>
                  </a:lnTo>
                  <a:lnTo>
                    <a:pt x="803" y="20"/>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62"/>
            <p:cNvSpPr/>
            <p:nvPr/>
          </p:nvSpPr>
          <p:spPr>
            <a:xfrm>
              <a:off x="1026175" y="698838"/>
              <a:ext cx="66475" cy="104750"/>
            </a:xfrm>
            <a:custGeom>
              <a:avLst/>
              <a:gdLst/>
              <a:ahLst/>
              <a:cxnLst/>
              <a:rect l="l" t="t" r="r" b="b"/>
              <a:pathLst>
                <a:path w="2659" h="4190" extrusionOk="0">
                  <a:moveTo>
                    <a:pt x="2008" y="1"/>
                  </a:moveTo>
                  <a:lnTo>
                    <a:pt x="1989" y="20"/>
                  </a:lnTo>
                  <a:lnTo>
                    <a:pt x="1951" y="58"/>
                  </a:lnTo>
                  <a:lnTo>
                    <a:pt x="1913" y="211"/>
                  </a:lnTo>
                  <a:lnTo>
                    <a:pt x="1855" y="422"/>
                  </a:lnTo>
                  <a:lnTo>
                    <a:pt x="1779" y="556"/>
                  </a:lnTo>
                  <a:lnTo>
                    <a:pt x="1702" y="670"/>
                  </a:lnTo>
                  <a:lnTo>
                    <a:pt x="1626" y="785"/>
                  </a:lnTo>
                  <a:lnTo>
                    <a:pt x="1511" y="881"/>
                  </a:lnTo>
                  <a:lnTo>
                    <a:pt x="1301" y="1053"/>
                  </a:lnTo>
                  <a:lnTo>
                    <a:pt x="1052" y="1206"/>
                  </a:lnTo>
                  <a:lnTo>
                    <a:pt x="823" y="1359"/>
                  </a:lnTo>
                  <a:lnTo>
                    <a:pt x="612" y="1512"/>
                  </a:lnTo>
                  <a:lnTo>
                    <a:pt x="440" y="1684"/>
                  </a:lnTo>
                  <a:lnTo>
                    <a:pt x="268" y="1875"/>
                  </a:lnTo>
                  <a:lnTo>
                    <a:pt x="153" y="2086"/>
                  </a:lnTo>
                  <a:lnTo>
                    <a:pt x="58" y="2315"/>
                  </a:lnTo>
                  <a:lnTo>
                    <a:pt x="19" y="2449"/>
                  </a:lnTo>
                  <a:lnTo>
                    <a:pt x="0" y="2564"/>
                  </a:lnTo>
                  <a:lnTo>
                    <a:pt x="0" y="2717"/>
                  </a:lnTo>
                  <a:lnTo>
                    <a:pt x="0" y="2851"/>
                  </a:lnTo>
                  <a:lnTo>
                    <a:pt x="19" y="3080"/>
                  </a:lnTo>
                  <a:lnTo>
                    <a:pt x="96" y="3291"/>
                  </a:lnTo>
                  <a:lnTo>
                    <a:pt x="191" y="3482"/>
                  </a:lnTo>
                  <a:lnTo>
                    <a:pt x="325" y="3654"/>
                  </a:lnTo>
                  <a:lnTo>
                    <a:pt x="459" y="3807"/>
                  </a:lnTo>
                  <a:lnTo>
                    <a:pt x="650" y="3941"/>
                  </a:lnTo>
                  <a:lnTo>
                    <a:pt x="842" y="4056"/>
                  </a:lnTo>
                  <a:lnTo>
                    <a:pt x="1052" y="4132"/>
                  </a:lnTo>
                  <a:lnTo>
                    <a:pt x="1205" y="4171"/>
                  </a:lnTo>
                  <a:lnTo>
                    <a:pt x="1358" y="4190"/>
                  </a:lnTo>
                  <a:lnTo>
                    <a:pt x="1511" y="4190"/>
                  </a:lnTo>
                  <a:lnTo>
                    <a:pt x="1664" y="4171"/>
                  </a:lnTo>
                  <a:lnTo>
                    <a:pt x="1798" y="4151"/>
                  </a:lnTo>
                  <a:lnTo>
                    <a:pt x="1932" y="4094"/>
                  </a:lnTo>
                  <a:lnTo>
                    <a:pt x="2066" y="4037"/>
                  </a:lnTo>
                  <a:lnTo>
                    <a:pt x="2181" y="3960"/>
                  </a:lnTo>
                  <a:lnTo>
                    <a:pt x="2276" y="3884"/>
                  </a:lnTo>
                  <a:lnTo>
                    <a:pt x="2372" y="3788"/>
                  </a:lnTo>
                  <a:lnTo>
                    <a:pt x="2468" y="3673"/>
                  </a:lnTo>
                  <a:lnTo>
                    <a:pt x="2525" y="3558"/>
                  </a:lnTo>
                  <a:lnTo>
                    <a:pt x="2582" y="3425"/>
                  </a:lnTo>
                  <a:lnTo>
                    <a:pt x="2621" y="3291"/>
                  </a:lnTo>
                  <a:lnTo>
                    <a:pt x="2659" y="3157"/>
                  </a:lnTo>
                  <a:lnTo>
                    <a:pt x="2659" y="3004"/>
                  </a:lnTo>
                  <a:lnTo>
                    <a:pt x="2659" y="2851"/>
                  </a:lnTo>
                  <a:lnTo>
                    <a:pt x="2659" y="2679"/>
                  </a:lnTo>
                  <a:lnTo>
                    <a:pt x="2621" y="2526"/>
                  </a:lnTo>
                  <a:lnTo>
                    <a:pt x="2601" y="2449"/>
                  </a:lnTo>
                  <a:lnTo>
                    <a:pt x="2563" y="2392"/>
                  </a:lnTo>
                  <a:lnTo>
                    <a:pt x="2506" y="2334"/>
                  </a:lnTo>
                  <a:lnTo>
                    <a:pt x="2448" y="2334"/>
                  </a:lnTo>
                  <a:lnTo>
                    <a:pt x="2391" y="2373"/>
                  </a:lnTo>
                  <a:lnTo>
                    <a:pt x="2314" y="2411"/>
                  </a:lnTo>
                  <a:lnTo>
                    <a:pt x="2181" y="2564"/>
                  </a:lnTo>
                  <a:lnTo>
                    <a:pt x="2104" y="2621"/>
                  </a:lnTo>
                  <a:lnTo>
                    <a:pt x="2047" y="2660"/>
                  </a:lnTo>
                  <a:lnTo>
                    <a:pt x="2142" y="2526"/>
                  </a:lnTo>
                  <a:lnTo>
                    <a:pt x="2219" y="2392"/>
                  </a:lnTo>
                  <a:lnTo>
                    <a:pt x="2295" y="2239"/>
                  </a:lnTo>
                  <a:lnTo>
                    <a:pt x="2353" y="2086"/>
                  </a:lnTo>
                  <a:lnTo>
                    <a:pt x="2410" y="1933"/>
                  </a:lnTo>
                  <a:lnTo>
                    <a:pt x="2448" y="1780"/>
                  </a:lnTo>
                  <a:lnTo>
                    <a:pt x="2487" y="1627"/>
                  </a:lnTo>
                  <a:lnTo>
                    <a:pt x="2487" y="1455"/>
                  </a:lnTo>
                  <a:lnTo>
                    <a:pt x="2487" y="1302"/>
                  </a:lnTo>
                  <a:lnTo>
                    <a:pt x="2487" y="1129"/>
                  </a:lnTo>
                  <a:lnTo>
                    <a:pt x="2468" y="976"/>
                  </a:lnTo>
                  <a:lnTo>
                    <a:pt x="2429" y="823"/>
                  </a:lnTo>
                  <a:lnTo>
                    <a:pt x="2391" y="651"/>
                  </a:lnTo>
                  <a:lnTo>
                    <a:pt x="2334" y="498"/>
                  </a:lnTo>
                  <a:lnTo>
                    <a:pt x="2257" y="364"/>
                  </a:lnTo>
                  <a:lnTo>
                    <a:pt x="2181" y="211"/>
                  </a:lnTo>
                  <a:lnTo>
                    <a:pt x="2085" y="77"/>
                  </a:lnTo>
                  <a:lnTo>
                    <a:pt x="2028" y="20"/>
                  </a:lnTo>
                  <a:lnTo>
                    <a:pt x="2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62"/>
            <p:cNvSpPr/>
            <p:nvPr/>
          </p:nvSpPr>
          <p:spPr>
            <a:xfrm>
              <a:off x="1035250" y="719413"/>
              <a:ext cx="52150" cy="74150"/>
            </a:xfrm>
            <a:custGeom>
              <a:avLst/>
              <a:gdLst/>
              <a:ahLst/>
              <a:cxnLst/>
              <a:rect l="l" t="t" r="r" b="b"/>
              <a:pathLst>
                <a:path w="2086" h="2966" extrusionOk="0">
                  <a:moveTo>
                    <a:pt x="1607" y="0"/>
                  </a:moveTo>
                  <a:lnTo>
                    <a:pt x="1588" y="20"/>
                  </a:lnTo>
                  <a:lnTo>
                    <a:pt x="1569" y="58"/>
                  </a:lnTo>
                  <a:lnTo>
                    <a:pt x="1512" y="173"/>
                  </a:lnTo>
                  <a:lnTo>
                    <a:pt x="1454" y="326"/>
                  </a:lnTo>
                  <a:lnTo>
                    <a:pt x="1397" y="383"/>
                  </a:lnTo>
                  <a:lnTo>
                    <a:pt x="1359" y="459"/>
                  </a:lnTo>
                  <a:lnTo>
                    <a:pt x="1206" y="593"/>
                  </a:lnTo>
                  <a:lnTo>
                    <a:pt x="1014" y="727"/>
                  </a:lnTo>
                  <a:lnTo>
                    <a:pt x="842" y="861"/>
                  </a:lnTo>
                  <a:lnTo>
                    <a:pt x="651" y="957"/>
                  </a:lnTo>
                  <a:lnTo>
                    <a:pt x="517" y="1052"/>
                  </a:lnTo>
                  <a:lnTo>
                    <a:pt x="364" y="1148"/>
                  </a:lnTo>
                  <a:lnTo>
                    <a:pt x="249" y="1263"/>
                  </a:lnTo>
                  <a:lnTo>
                    <a:pt x="154" y="1397"/>
                  </a:lnTo>
                  <a:lnTo>
                    <a:pt x="77" y="1531"/>
                  </a:lnTo>
                  <a:lnTo>
                    <a:pt x="20" y="1684"/>
                  </a:lnTo>
                  <a:lnTo>
                    <a:pt x="1" y="1837"/>
                  </a:lnTo>
                  <a:lnTo>
                    <a:pt x="1" y="2028"/>
                  </a:lnTo>
                  <a:lnTo>
                    <a:pt x="20" y="2181"/>
                  </a:lnTo>
                  <a:lnTo>
                    <a:pt x="58" y="2315"/>
                  </a:lnTo>
                  <a:lnTo>
                    <a:pt x="134" y="2449"/>
                  </a:lnTo>
                  <a:lnTo>
                    <a:pt x="230" y="2582"/>
                  </a:lnTo>
                  <a:lnTo>
                    <a:pt x="326" y="2678"/>
                  </a:lnTo>
                  <a:lnTo>
                    <a:pt x="441" y="2774"/>
                  </a:lnTo>
                  <a:lnTo>
                    <a:pt x="574" y="2869"/>
                  </a:lnTo>
                  <a:lnTo>
                    <a:pt x="727" y="2927"/>
                  </a:lnTo>
                  <a:lnTo>
                    <a:pt x="880" y="2946"/>
                  </a:lnTo>
                  <a:lnTo>
                    <a:pt x="1033" y="2965"/>
                  </a:lnTo>
                  <a:lnTo>
                    <a:pt x="1225" y="2946"/>
                  </a:lnTo>
                  <a:lnTo>
                    <a:pt x="1397" y="2908"/>
                  </a:lnTo>
                  <a:lnTo>
                    <a:pt x="1550" y="2850"/>
                  </a:lnTo>
                  <a:lnTo>
                    <a:pt x="1703" y="2755"/>
                  </a:lnTo>
                  <a:lnTo>
                    <a:pt x="1818" y="2659"/>
                  </a:lnTo>
                  <a:lnTo>
                    <a:pt x="1932" y="2525"/>
                  </a:lnTo>
                  <a:lnTo>
                    <a:pt x="2009" y="2391"/>
                  </a:lnTo>
                  <a:lnTo>
                    <a:pt x="2066" y="2238"/>
                  </a:lnTo>
                  <a:lnTo>
                    <a:pt x="2085" y="2066"/>
                  </a:lnTo>
                  <a:lnTo>
                    <a:pt x="2085" y="1970"/>
                  </a:lnTo>
                  <a:lnTo>
                    <a:pt x="2047" y="1875"/>
                  </a:lnTo>
                  <a:lnTo>
                    <a:pt x="2028" y="1856"/>
                  </a:lnTo>
                  <a:lnTo>
                    <a:pt x="2009" y="1856"/>
                  </a:lnTo>
                  <a:lnTo>
                    <a:pt x="1971" y="1875"/>
                  </a:lnTo>
                  <a:lnTo>
                    <a:pt x="1913" y="1913"/>
                  </a:lnTo>
                  <a:lnTo>
                    <a:pt x="1779" y="2028"/>
                  </a:lnTo>
                  <a:lnTo>
                    <a:pt x="1684" y="2085"/>
                  </a:lnTo>
                  <a:lnTo>
                    <a:pt x="1569" y="2143"/>
                  </a:lnTo>
                  <a:lnTo>
                    <a:pt x="1435"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45" y="39"/>
                  </a:lnTo>
                  <a:lnTo>
                    <a:pt x="1607"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62"/>
            <p:cNvSpPr/>
            <p:nvPr/>
          </p:nvSpPr>
          <p:spPr>
            <a:xfrm>
              <a:off x="1035250" y="719413"/>
              <a:ext cx="52150" cy="74150"/>
            </a:xfrm>
            <a:custGeom>
              <a:avLst/>
              <a:gdLst/>
              <a:ahLst/>
              <a:cxnLst/>
              <a:rect l="l" t="t" r="r" b="b"/>
              <a:pathLst>
                <a:path w="2086" h="2966" fill="none" extrusionOk="0">
                  <a:moveTo>
                    <a:pt x="1607" y="0"/>
                  </a:moveTo>
                  <a:lnTo>
                    <a:pt x="1607" y="0"/>
                  </a:lnTo>
                  <a:lnTo>
                    <a:pt x="1588" y="20"/>
                  </a:lnTo>
                  <a:lnTo>
                    <a:pt x="1569" y="58"/>
                  </a:lnTo>
                  <a:lnTo>
                    <a:pt x="1512" y="173"/>
                  </a:lnTo>
                  <a:lnTo>
                    <a:pt x="1454" y="326"/>
                  </a:lnTo>
                  <a:lnTo>
                    <a:pt x="1397" y="383"/>
                  </a:lnTo>
                  <a:lnTo>
                    <a:pt x="1359" y="459"/>
                  </a:lnTo>
                  <a:lnTo>
                    <a:pt x="1359" y="459"/>
                  </a:lnTo>
                  <a:lnTo>
                    <a:pt x="1206" y="593"/>
                  </a:lnTo>
                  <a:lnTo>
                    <a:pt x="1014" y="727"/>
                  </a:lnTo>
                  <a:lnTo>
                    <a:pt x="842" y="861"/>
                  </a:lnTo>
                  <a:lnTo>
                    <a:pt x="651" y="957"/>
                  </a:lnTo>
                  <a:lnTo>
                    <a:pt x="651" y="957"/>
                  </a:lnTo>
                  <a:lnTo>
                    <a:pt x="517" y="1052"/>
                  </a:lnTo>
                  <a:lnTo>
                    <a:pt x="364" y="1148"/>
                  </a:lnTo>
                  <a:lnTo>
                    <a:pt x="249" y="1263"/>
                  </a:lnTo>
                  <a:lnTo>
                    <a:pt x="154" y="1397"/>
                  </a:lnTo>
                  <a:lnTo>
                    <a:pt x="77" y="1531"/>
                  </a:lnTo>
                  <a:lnTo>
                    <a:pt x="20" y="1684"/>
                  </a:lnTo>
                  <a:lnTo>
                    <a:pt x="1" y="1837"/>
                  </a:lnTo>
                  <a:lnTo>
                    <a:pt x="1" y="2028"/>
                  </a:lnTo>
                  <a:lnTo>
                    <a:pt x="1" y="2028"/>
                  </a:lnTo>
                  <a:lnTo>
                    <a:pt x="20" y="2181"/>
                  </a:lnTo>
                  <a:lnTo>
                    <a:pt x="58" y="2315"/>
                  </a:lnTo>
                  <a:lnTo>
                    <a:pt x="134" y="2449"/>
                  </a:lnTo>
                  <a:lnTo>
                    <a:pt x="230" y="2582"/>
                  </a:lnTo>
                  <a:lnTo>
                    <a:pt x="326" y="2678"/>
                  </a:lnTo>
                  <a:lnTo>
                    <a:pt x="441" y="2774"/>
                  </a:lnTo>
                  <a:lnTo>
                    <a:pt x="574" y="2869"/>
                  </a:lnTo>
                  <a:lnTo>
                    <a:pt x="727" y="2927"/>
                  </a:lnTo>
                  <a:lnTo>
                    <a:pt x="727" y="2927"/>
                  </a:lnTo>
                  <a:lnTo>
                    <a:pt x="880" y="2946"/>
                  </a:lnTo>
                  <a:lnTo>
                    <a:pt x="1033" y="2965"/>
                  </a:lnTo>
                  <a:lnTo>
                    <a:pt x="1033" y="2965"/>
                  </a:lnTo>
                  <a:lnTo>
                    <a:pt x="1225" y="2946"/>
                  </a:lnTo>
                  <a:lnTo>
                    <a:pt x="1397" y="2908"/>
                  </a:lnTo>
                  <a:lnTo>
                    <a:pt x="1550" y="2850"/>
                  </a:lnTo>
                  <a:lnTo>
                    <a:pt x="1703" y="2755"/>
                  </a:lnTo>
                  <a:lnTo>
                    <a:pt x="1818" y="2659"/>
                  </a:lnTo>
                  <a:lnTo>
                    <a:pt x="1932" y="2525"/>
                  </a:lnTo>
                  <a:lnTo>
                    <a:pt x="2009" y="2391"/>
                  </a:lnTo>
                  <a:lnTo>
                    <a:pt x="2066" y="2238"/>
                  </a:lnTo>
                  <a:lnTo>
                    <a:pt x="2066" y="2238"/>
                  </a:lnTo>
                  <a:lnTo>
                    <a:pt x="2085" y="2066"/>
                  </a:lnTo>
                  <a:lnTo>
                    <a:pt x="2085" y="1970"/>
                  </a:lnTo>
                  <a:lnTo>
                    <a:pt x="2047" y="1875"/>
                  </a:lnTo>
                  <a:lnTo>
                    <a:pt x="2047" y="1875"/>
                  </a:lnTo>
                  <a:lnTo>
                    <a:pt x="2028" y="1856"/>
                  </a:lnTo>
                  <a:lnTo>
                    <a:pt x="2009" y="1856"/>
                  </a:lnTo>
                  <a:lnTo>
                    <a:pt x="2009" y="1856"/>
                  </a:lnTo>
                  <a:lnTo>
                    <a:pt x="1971" y="1875"/>
                  </a:lnTo>
                  <a:lnTo>
                    <a:pt x="1913" y="1913"/>
                  </a:lnTo>
                  <a:lnTo>
                    <a:pt x="1779" y="2028"/>
                  </a:lnTo>
                  <a:lnTo>
                    <a:pt x="1779" y="2028"/>
                  </a:lnTo>
                  <a:lnTo>
                    <a:pt x="1684" y="2085"/>
                  </a:lnTo>
                  <a:lnTo>
                    <a:pt x="1569" y="2143"/>
                  </a:lnTo>
                  <a:lnTo>
                    <a:pt x="1435" y="2181"/>
                  </a:lnTo>
                  <a:lnTo>
                    <a:pt x="1282" y="2181"/>
                  </a:lnTo>
                  <a:lnTo>
                    <a:pt x="1282" y="2181"/>
                  </a:lnTo>
                  <a:lnTo>
                    <a:pt x="1186"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84" y="115"/>
                  </a:lnTo>
                  <a:lnTo>
                    <a:pt x="1645" y="39"/>
                  </a:lnTo>
                  <a:lnTo>
                    <a:pt x="16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odnaslov 1">
            <a:extLst>
              <a:ext uri="{FF2B5EF4-FFF2-40B4-BE49-F238E27FC236}">
                <a16:creationId xmlns:a16="http://schemas.microsoft.com/office/drawing/2014/main" id="{7386CDAD-D23C-89B3-5F37-D2542C1B9DEC}"/>
              </a:ext>
            </a:extLst>
          </p:cNvPr>
          <p:cNvSpPr>
            <a:spLocks noGrp="1"/>
          </p:cNvSpPr>
          <p:nvPr>
            <p:ph type="subTitle" idx="1"/>
          </p:nvPr>
        </p:nvSpPr>
        <p:spPr/>
        <p:txBody>
          <a:bodyPr/>
          <a:lstStyle/>
          <a:p>
            <a:endParaRPr lang="hr-HR" dirty="0"/>
          </a:p>
        </p:txBody>
      </p:sp>
      <p:sp>
        <p:nvSpPr>
          <p:cNvPr id="3" name="Podnaslov 2">
            <a:extLst>
              <a:ext uri="{FF2B5EF4-FFF2-40B4-BE49-F238E27FC236}">
                <a16:creationId xmlns:a16="http://schemas.microsoft.com/office/drawing/2014/main" id="{E4270759-7B07-D730-B91F-26E411524FD3}"/>
              </a:ext>
            </a:extLst>
          </p:cNvPr>
          <p:cNvSpPr>
            <a:spLocks noGrp="1"/>
          </p:cNvSpPr>
          <p:nvPr>
            <p:ph type="subTitle" idx="2"/>
          </p:nvPr>
        </p:nvSpPr>
        <p:spPr/>
        <p:txBody>
          <a:bodyPr/>
          <a:lstStyle/>
          <a:p>
            <a:r>
              <a:rPr lang="en-US" dirty="0"/>
              <a:t>"Your words do not pass the second sieve", says Socrates. "Let’s use the last sieve. Is it necessary to tell me what you’re so excited about?"</a:t>
            </a:r>
          </a:p>
          <a:p>
            <a:endParaRPr lang="en-US" dirty="0"/>
          </a:p>
          <a:p>
            <a:r>
              <a:rPr lang="en-US" dirty="0"/>
              <a:t>"No not necessary", the man says.</a:t>
            </a:r>
            <a:endParaRPr lang="hr-HR" dirty="0"/>
          </a:p>
          <a:p>
            <a:r>
              <a:rPr lang="en-US" dirty="0"/>
              <a:t>"Well", Socrates says with a smile, "if the story you’re about to tell me isn’t true, good or necessary, just forget it and don’t bother me with it."</a:t>
            </a:r>
            <a:endParaRPr lang="hr-HR" dirty="0"/>
          </a:p>
        </p:txBody>
      </p:sp>
      <p:sp>
        <p:nvSpPr>
          <p:cNvPr id="4" name="Naslov 3">
            <a:extLst>
              <a:ext uri="{FF2B5EF4-FFF2-40B4-BE49-F238E27FC236}">
                <a16:creationId xmlns:a16="http://schemas.microsoft.com/office/drawing/2014/main" id="{DACD2C21-0FCA-36F1-9A02-0A56A6871F06}"/>
              </a:ext>
            </a:extLst>
          </p:cNvPr>
          <p:cNvSpPr>
            <a:spLocks noGrp="1"/>
          </p:cNvSpPr>
          <p:nvPr>
            <p:ph type="title"/>
          </p:nvPr>
        </p:nvSpPr>
        <p:spPr/>
        <p:txBody>
          <a:bodyPr/>
          <a:lstStyle/>
          <a:p>
            <a:r>
              <a:rPr lang="hr-HR" dirty="0"/>
              <a:t>THE THREE SIEVES OF SOCRATES</a:t>
            </a:r>
          </a:p>
        </p:txBody>
      </p:sp>
      <p:pic>
        <p:nvPicPr>
          <p:cNvPr id="6" name="Slika 5" descr="Slika na kojoj se prikazuje skeč, čovjek, Ljudska brada, Ljudsko lice">
            <a:extLst>
              <a:ext uri="{FF2B5EF4-FFF2-40B4-BE49-F238E27FC236}">
                <a16:creationId xmlns:a16="http://schemas.microsoft.com/office/drawing/2014/main" id="{B67CC873-8254-9C29-0B5E-0E401D3A0A80}"/>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4982717" y="1223540"/>
            <a:ext cx="3519727" cy="3113100"/>
          </a:xfrm>
          <a:prstGeom prst="rect">
            <a:avLst/>
          </a:prstGeom>
        </p:spPr>
      </p:pic>
      <p:sp>
        <p:nvSpPr>
          <p:cNvPr id="7" name="TekstniOkvir 6">
            <a:extLst>
              <a:ext uri="{FF2B5EF4-FFF2-40B4-BE49-F238E27FC236}">
                <a16:creationId xmlns:a16="http://schemas.microsoft.com/office/drawing/2014/main" id="{7D117E8B-19A5-3880-8929-A51FB1BB2C51}"/>
              </a:ext>
            </a:extLst>
          </p:cNvPr>
          <p:cNvSpPr txBox="1"/>
          <p:nvPr/>
        </p:nvSpPr>
        <p:spPr>
          <a:xfrm>
            <a:off x="4982717" y="4476750"/>
            <a:ext cx="3519727" cy="215444"/>
          </a:xfrm>
          <a:prstGeom prst="rect">
            <a:avLst/>
          </a:prstGeom>
          <a:noFill/>
        </p:spPr>
        <p:txBody>
          <a:bodyPr wrap="square" rtlCol="0">
            <a:spAutoFit/>
          </a:bodyPr>
          <a:lstStyle/>
          <a:p>
            <a:r>
              <a:rPr lang="hr-HR" sz="800" dirty="0">
                <a:hlinkClick r:id="rId3" tooltip="https://www.biografiacortade.com/socrates/"/>
              </a:rPr>
              <a:t>Ta fotografija</a:t>
            </a:r>
            <a:r>
              <a:rPr lang="hr-HR" sz="800" dirty="0"/>
              <a:t> korisnika Nepoznat autor: licenca </a:t>
            </a:r>
            <a:r>
              <a:rPr lang="hr-HR" sz="800" dirty="0">
                <a:hlinkClick r:id="rId4" tooltip="https://creativecommons.org/licenses/by-nc-sa/3.0/"/>
              </a:rPr>
              <a:t>CC BY-SA-NC</a:t>
            </a:r>
            <a:endParaRPr lang="hr-HR" sz="800" dirty="0"/>
          </a:p>
        </p:txBody>
      </p:sp>
    </p:spTree>
    <p:extLst>
      <p:ext uri="{BB962C8B-B14F-4D97-AF65-F5344CB8AC3E}">
        <p14:creationId xmlns:p14="http://schemas.microsoft.com/office/powerpoint/2010/main" val="39921377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odnaslov 1">
            <a:extLst>
              <a:ext uri="{FF2B5EF4-FFF2-40B4-BE49-F238E27FC236}">
                <a16:creationId xmlns:a16="http://schemas.microsoft.com/office/drawing/2014/main" id="{515B54D4-39C1-7DD5-81AA-EC574BC0407B}"/>
              </a:ext>
            </a:extLst>
          </p:cNvPr>
          <p:cNvSpPr>
            <a:spLocks noGrp="1"/>
          </p:cNvSpPr>
          <p:nvPr>
            <p:ph type="subTitle" idx="1"/>
          </p:nvPr>
        </p:nvSpPr>
        <p:spPr/>
        <p:txBody>
          <a:bodyPr/>
          <a:lstStyle/>
          <a:p>
            <a:r>
              <a:rPr lang="hr-HR" dirty="0" err="1"/>
              <a:t>Any</a:t>
            </a:r>
            <a:r>
              <a:rPr lang="hr-HR" dirty="0"/>
              <a:t> </a:t>
            </a:r>
            <a:r>
              <a:rPr lang="hr-HR" dirty="0" err="1"/>
              <a:t>ideas</a:t>
            </a:r>
            <a:r>
              <a:rPr lang="hr-HR" dirty="0"/>
              <a:t>?</a:t>
            </a:r>
          </a:p>
        </p:txBody>
      </p:sp>
      <p:sp>
        <p:nvSpPr>
          <p:cNvPr id="3" name="Podnaslov 2">
            <a:extLst>
              <a:ext uri="{FF2B5EF4-FFF2-40B4-BE49-F238E27FC236}">
                <a16:creationId xmlns:a16="http://schemas.microsoft.com/office/drawing/2014/main" id="{1EAD9AC9-232C-A4F6-1C79-42A2D5897767}"/>
              </a:ext>
            </a:extLst>
          </p:cNvPr>
          <p:cNvSpPr>
            <a:spLocks noGrp="1"/>
          </p:cNvSpPr>
          <p:nvPr>
            <p:ph type="subTitle" idx="2"/>
          </p:nvPr>
        </p:nvSpPr>
        <p:spPr/>
        <p:txBody>
          <a:bodyPr/>
          <a:lstStyle/>
          <a:p>
            <a:r>
              <a:rPr lang="en-US" dirty="0"/>
              <a:t>E.g. do not post something on Facebook unless it passes the three sieves of Socrates. </a:t>
            </a:r>
            <a:endParaRPr lang="hr-HR" dirty="0"/>
          </a:p>
        </p:txBody>
      </p:sp>
      <p:sp>
        <p:nvSpPr>
          <p:cNvPr id="4" name="Naslov 3">
            <a:extLst>
              <a:ext uri="{FF2B5EF4-FFF2-40B4-BE49-F238E27FC236}">
                <a16:creationId xmlns:a16="http://schemas.microsoft.com/office/drawing/2014/main" id="{1D6BE076-1831-D945-6958-1B27AE9AADF9}"/>
              </a:ext>
            </a:extLst>
          </p:cNvPr>
          <p:cNvSpPr>
            <a:spLocks noGrp="1"/>
          </p:cNvSpPr>
          <p:nvPr>
            <p:ph type="title"/>
          </p:nvPr>
        </p:nvSpPr>
        <p:spPr>
          <a:xfrm>
            <a:off x="720000" y="365760"/>
            <a:ext cx="7704000" cy="997890"/>
          </a:xfrm>
        </p:spPr>
        <p:txBody>
          <a:bodyPr/>
          <a:lstStyle/>
          <a:p>
            <a:r>
              <a:rPr lang="en-US" dirty="0"/>
              <a:t>How  could this story be applied to today's world?</a:t>
            </a:r>
            <a:endParaRPr lang="hr-HR" dirty="0"/>
          </a:p>
        </p:txBody>
      </p:sp>
    </p:spTree>
    <p:extLst>
      <p:ext uri="{BB962C8B-B14F-4D97-AF65-F5344CB8AC3E}">
        <p14:creationId xmlns:p14="http://schemas.microsoft.com/office/powerpoint/2010/main" val="13514793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742"/>
        <p:cNvGrpSpPr/>
        <p:nvPr/>
      </p:nvGrpSpPr>
      <p:grpSpPr>
        <a:xfrm>
          <a:off x="0" y="0"/>
          <a:ext cx="0" cy="0"/>
          <a:chOff x="0" y="0"/>
          <a:chExt cx="0" cy="0"/>
        </a:xfrm>
      </p:grpSpPr>
      <p:grpSp>
        <p:nvGrpSpPr>
          <p:cNvPr id="18743" name="Google Shape;18743;p68"/>
          <p:cNvGrpSpPr/>
          <p:nvPr/>
        </p:nvGrpSpPr>
        <p:grpSpPr>
          <a:xfrm>
            <a:off x="383725" y="327205"/>
            <a:ext cx="1213429" cy="1499565"/>
            <a:chOff x="314425" y="463300"/>
            <a:chExt cx="970200" cy="1196875"/>
          </a:xfrm>
        </p:grpSpPr>
        <p:sp>
          <p:nvSpPr>
            <p:cNvPr id="18744" name="Google Shape;18744;p68"/>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68"/>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68"/>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68"/>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68"/>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68"/>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68"/>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68"/>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68"/>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68"/>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68"/>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6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68"/>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6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68"/>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68"/>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68"/>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68"/>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68"/>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68"/>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6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6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68"/>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68"/>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68"/>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68"/>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68"/>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68"/>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68"/>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68"/>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68"/>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68"/>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68"/>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68"/>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68"/>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68"/>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68"/>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68"/>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68"/>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68"/>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68"/>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68"/>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6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6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6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68"/>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68"/>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68"/>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68"/>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68"/>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68"/>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68"/>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68"/>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68"/>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68"/>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68"/>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68"/>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68"/>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68"/>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68"/>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68"/>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68"/>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68"/>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68"/>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68"/>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68"/>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68"/>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68"/>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68"/>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68"/>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68"/>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68"/>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68"/>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68"/>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68"/>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68"/>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68"/>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68"/>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68"/>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68"/>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68"/>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6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6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6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6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68"/>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68"/>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68"/>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6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6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68"/>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68"/>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6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68"/>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68"/>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68"/>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68"/>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68"/>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68"/>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68"/>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68"/>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68"/>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68"/>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68"/>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68"/>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68"/>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6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68"/>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6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6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68"/>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6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6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68"/>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68"/>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68"/>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6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6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68"/>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6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6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68"/>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6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6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68"/>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6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68"/>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68"/>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6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68"/>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68"/>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68"/>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68"/>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68"/>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68"/>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68"/>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68"/>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6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6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68"/>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68"/>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68"/>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68"/>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68"/>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6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68"/>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68"/>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6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6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68"/>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68"/>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6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68"/>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68"/>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68"/>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68"/>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68"/>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68"/>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6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68"/>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68"/>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68"/>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68"/>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6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68"/>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68"/>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68"/>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68"/>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68"/>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6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68"/>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68"/>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68"/>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6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68"/>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68"/>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68"/>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68"/>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6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6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6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68"/>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68"/>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68"/>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68"/>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6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68"/>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68"/>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68"/>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6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68"/>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6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68"/>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68"/>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68"/>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68"/>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68"/>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68"/>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68"/>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68"/>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68"/>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68"/>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68"/>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68"/>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68"/>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68"/>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68"/>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68"/>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68"/>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6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6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68"/>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6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68"/>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68"/>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68"/>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68"/>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6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6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68"/>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68"/>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68"/>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68"/>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68"/>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68"/>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68"/>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68"/>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68"/>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68"/>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68"/>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68"/>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68"/>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68"/>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68"/>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68"/>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68"/>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68"/>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68"/>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68"/>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68"/>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68"/>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68"/>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68"/>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6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68"/>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6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68"/>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68"/>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6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68"/>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6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68"/>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68"/>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6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68"/>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68"/>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68"/>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6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68"/>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68"/>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68"/>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68"/>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68"/>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6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6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68"/>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6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68"/>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68"/>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6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68"/>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68"/>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68"/>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68"/>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6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68"/>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68"/>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6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68"/>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68"/>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6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68"/>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6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6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68"/>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6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6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68"/>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68"/>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68"/>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68"/>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6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6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6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68"/>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68"/>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68"/>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68"/>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68"/>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68"/>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68"/>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68"/>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6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6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6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68"/>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68"/>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68"/>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6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6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6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6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6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68"/>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6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6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6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68"/>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68"/>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6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6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6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6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6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6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6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68"/>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6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6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6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6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6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68"/>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68"/>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68"/>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68"/>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6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6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6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6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6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6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68"/>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68"/>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68"/>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68"/>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68"/>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68"/>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6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68"/>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68"/>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68"/>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68"/>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68"/>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6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6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68"/>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68"/>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6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68"/>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68"/>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6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6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68"/>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68"/>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68"/>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68"/>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68"/>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6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6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68"/>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68"/>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68"/>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6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6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68"/>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68"/>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68"/>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68"/>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6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6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68"/>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68"/>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68"/>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6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68"/>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68"/>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6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68"/>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68"/>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68"/>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6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68"/>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68"/>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68"/>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68"/>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68"/>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68"/>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68"/>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68"/>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68"/>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6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68"/>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6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68"/>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68"/>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68"/>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6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6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6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68"/>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68"/>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68"/>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68"/>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68"/>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68"/>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68"/>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68"/>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68"/>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68"/>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68"/>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68"/>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68"/>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68"/>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68"/>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68"/>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68"/>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68"/>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68"/>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68"/>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68"/>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68"/>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68"/>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68"/>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68"/>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68"/>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68"/>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68"/>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68"/>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68"/>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68"/>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68"/>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68"/>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68"/>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68"/>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68"/>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68"/>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68"/>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68"/>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68"/>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68"/>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68"/>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68"/>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68"/>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68"/>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68"/>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68"/>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68"/>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68"/>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68"/>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68"/>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68"/>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68"/>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68"/>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68"/>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68"/>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68"/>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68"/>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68"/>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68"/>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68"/>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68"/>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68"/>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68"/>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68"/>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68"/>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68"/>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68"/>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68"/>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68"/>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68"/>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68"/>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68"/>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68"/>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68"/>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68"/>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68"/>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68"/>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68"/>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68"/>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68"/>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68"/>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68"/>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68"/>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68"/>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68"/>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68"/>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68"/>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68"/>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68"/>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68"/>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68"/>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68"/>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68"/>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68"/>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68"/>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68"/>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68"/>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68"/>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68"/>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68"/>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68"/>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68"/>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68"/>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68"/>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68"/>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68"/>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68"/>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68"/>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68"/>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68"/>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68"/>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68"/>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68"/>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68"/>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68"/>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68"/>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68"/>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68"/>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68"/>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68"/>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68"/>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68"/>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68"/>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68"/>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68"/>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68"/>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68"/>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68"/>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68"/>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68"/>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68"/>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68"/>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68"/>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68"/>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68"/>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68"/>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68"/>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68"/>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68"/>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68"/>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68"/>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68"/>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68"/>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68"/>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68"/>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68"/>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68"/>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68"/>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68"/>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68"/>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68"/>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68"/>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68"/>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68"/>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68"/>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68"/>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68"/>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68"/>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68"/>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68"/>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68"/>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68"/>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68"/>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68"/>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68"/>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68"/>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68"/>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27" name="Google Shape;19327;p68"/>
          <p:cNvSpPr/>
          <p:nvPr/>
        </p:nvSpPr>
        <p:spPr>
          <a:xfrm>
            <a:off x="5640300" y="2792392"/>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68"/>
          <p:cNvSpPr/>
          <p:nvPr/>
        </p:nvSpPr>
        <p:spPr>
          <a:xfrm>
            <a:off x="4675100" y="2792392"/>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68"/>
          <p:cNvSpPr/>
          <p:nvPr/>
        </p:nvSpPr>
        <p:spPr>
          <a:xfrm>
            <a:off x="3709900" y="2792392"/>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68"/>
          <p:cNvSpPr/>
          <p:nvPr/>
        </p:nvSpPr>
        <p:spPr>
          <a:xfrm>
            <a:off x="2744700" y="2792392"/>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68"/>
          <p:cNvSpPr txBox="1">
            <a:spLocks noGrp="1"/>
          </p:cNvSpPr>
          <p:nvPr>
            <p:ph type="subTitle" idx="1"/>
          </p:nvPr>
        </p:nvSpPr>
        <p:spPr>
          <a:xfrm>
            <a:off x="2096250" y="1674589"/>
            <a:ext cx="49515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hr-HR" dirty="0"/>
              <a:t>Daria Paro, SŠ Bartula Kašića Pag</a:t>
            </a:r>
            <a:endParaRPr dirty="0"/>
          </a:p>
        </p:txBody>
      </p:sp>
      <p:sp>
        <p:nvSpPr>
          <p:cNvPr id="19332" name="Google Shape;19332;p68"/>
          <p:cNvSpPr txBox="1">
            <a:spLocks noGrp="1"/>
          </p:cNvSpPr>
          <p:nvPr>
            <p:ph type="title"/>
          </p:nvPr>
        </p:nvSpPr>
        <p:spPr>
          <a:xfrm>
            <a:off x="2098027" y="576044"/>
            <a:ext cx="4947900" cy="109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9333" name="Google Shape;19333;p68"/>
          <p:cNvSpPr/>
          <p:nvPr/>
        </p:nvSpPr>
        <p:spPr>
          <a:xfrm>
            <a:off x="5914388" y="3050353"/>
            <a:ext cx="210823" cy="243078"/>
          </a:xfrm>
          <a:custGeom>
            <a:avLst/>
            <a:gdLst/>
            <a:ahLst/>
            <a:cxnLst/>
            <a:rect l="l" t="t" r="r" b="b"/>
            <a:pathLst>
              <a:path w="184125" h="209550" extrusionOk="0">
                <a:moveTo>
                  <a:pt x="96778" y="0"/>
                </a:moveTo>
                <a:lnTo>
                  <a:pt x="96778" y="93498"/>
                </a:lnTo>
                <a:lnTo>
                  <a:pt x="96778" y="144758"/>
                </a:lnTo>
                <a:lnTo>
                  <a:pt x="96676" y="147218"/>
                </a:lnTo>
                <a:lnTo>
                  <a:pt x="96368" y="149781"/>
                </a:lnTo>
                <a:lnTo>
                  <a:pt x="95856" y="152139"/>
                </a:lnTo>
                <a:lnTo>
                  <a:pt x="95138" y="154497"/>
                </a:lnTo>
                <a:lnTo>
                  <a:pt x="94318" y="156752"/>
                </a:lnTo>
                <a:lnTo>
                  <a:pt x="93293" y="159008"/>
                </a:lnTo>
                <a:lnTo>
                  <a:pt x="92063" y="161058"/>
                </a:lnTo>
                <a:lnTo>
                  <a:pt x="90730" y="163006"/>
                </a:lnTo>
                <a:lnTo>
                  <a:pt x="89294" y="164851"/>
                </a:lnTo>
                <a:lnTo>
                  <a:pt x="87654" y="166594"/>
                </a:lnTo>
                <a:lnTo>
                  <a:pt x="85911" y="168235"/>
                </a:lnTo>
                <a:lnTo>
                  <a:pt x="84066" y="169670"/>
                </a:lnTo>
                <a:lnTo>
                  <a:pt x="82016" y="171105"/>
                </a:lnTo>
                <a:lnTo>
                  <a:pt x="79965" y="172233"/>
                </a:lnTo>
                <a:lnTo>
                  <a:pt x="77710" y="173258"/>
                </a:lnTo>
                <a:lnTo>
                  <a:pt x="75454" y="174078"/>
                </a:lnTo>
                <a:lnTo>
                  <a:pt x="74122" y="174488"/>
                </a:lnTo>
                <a:lnTo>
                  <a:pt x="72789" y="174898"/>
                </a:lnTo>
                <a:lnTo>
                  <a:pt x="71354" y="175206"/>
                </a:lnTo>
                <a:lnTo>
                  <a:pt x="69918" y="175411"/>
                </a:lnTo>
                <a:lnTo>
                  <a:pt x="68483" y="175514"/>
                </a:lnTo>
                <a:lnTo>
                  <a:pt x="66945" y="175616"/>
                </a:lnTo>
                <a:lnTo>
                  <a:pt x="65510" y="175719"/>
                </a:lnTo>
                <a:lnTo>
                  <a:pt x="63972" y="175616"/>
                </a:lnTo>
                <a:lnTo>
                  <a:pt x="62024" y="175514"/>
                </a:lnTo>
                <a:lnTo>
                  <a:pt x="60179" y="175206"/>
                </a:lnTo>
                <a:lnTo>
                  <a:pt x="58334" y="174796"/>
                </a:lnTo>
                <a:lnTo>
                  <a:pt x="56591" y="174283"/>
                </a:lnTo>
                <a:lnTo>
                  <a:pt x="54745" y="173668"/>
                </a:lnTo>
                <a:lnTo>
                  <a:pt x="53105" y="172951"/>
                </a:lnTo>
                <a:lnTo>
                  <a:pt x="51465" y="172233"/>
                </a:lnTo>
                <a:lnTo>
                  <a:pt x="49824" y="171310"/>
                </a:lnTo>
                <a:lnTo>
                  <a:pt x="48184" y="170285"/>
                </a:lnTo>
                <a:lnTo>
                  <a:pt x="46646" y="169055"/>
                </a:lnTo>
                <a:lnTo>
                  <a:pt x="45109" y="167825"/>
                </a:lnTo>
                <a:lnTo>
                  <a:pt x="43673" y="166492"/>
                </a:lnTo>
                <a:lnTo>
                  <a:pt x="42341" y="165057"/>
                </a:lnTo>
                <a:lnTo>
                  <a:pt x="41110" y="163621"/>
                </a:lnTo>
                <a:lnTo>
                  <a:pt x="39983" y="162083"/>
                </a:lnTo>
                <a:lnTo>
                  <a:pt x="38957" y="160341"/>
                </a:lnTo>
                <a:lnTo>
                  <a:pt x="38035" y="158700"/>
                </a:lnTo>
                <a:lnTo>
                  <a:pt x="37215" y="156855"/>
                </a:lnTo>
                <a:lnTo>
                  <a:pt x="36497" y="155112"/>
                </a:lnTo>
                <a:lnTo>
                  <a:pt x="35882" y="153164"/>
                </a:lnTo>
                <a:lnTo>
                  <a:pt x="35369" y="151216"/>
                </a:lnTo>
                <a:lnTo>
                  <a:pt x="34959" y="149269"/>
                </a:lnTo>
                <a:lnTo>
                  <a:pt x="34754" y="147218"/>
                </a:lnTo>
                <a:lnTo>
                  <a:pt x="34652" y="145168"/>
                </a:lnTo>
                <a:lnTo>
                  <a:pt x="34652" y="143527"/>
                </a:lnTo>
                <a:lnTo>
                  <a:pt x="34754" y="141990"/>
                </a:lnTo>
                <a:lnTo>
                  <a:pt x="34959" y="140452"/>
                </a:lnTo>
                <a:lnTo>
                  <a:pt x="35267" y="138812"/>
                </a:lnTo>
                <a:lnTo>
                  <a:pt x="35574" y="137376"/>
                </a:lnTo>
                <a:lnTo>
                  <a:pt x="35984" y="135838"/>
                </a:lnTo>
                <a:lnTo>
                  <a:pt x="36394" y="134403"/>
                </a:lnTo>
                <a:lnTo>
                  <a:pt x="37010" y="132968"/>
                </a:lnTo>
                <a:lnTo>
                  <a:pt x="37625" y="131533"/>
                </a:lnTo>
                <a:lnTo>
                  <a:pt x="38240" y="130200"/>
                </a:lnTo>
                <a:lnTo>
                  <a:pt x="39060" y="128867"/>
                </a:lnTo>
                <a:lnTo>
                  <a:pt x="39778" y="127637"/>
                </a:lnTo>
                <a:lnTo>
                  <a:pt x="40700" y="126407"/>
                </a:lnTo>
                <a:lnTo>
                  <a:pt x="41623" y="125176"/>
                </a:lnTo>
                <a:lnTo>
                  <a:pt x="42546" y="124049"/>
                </a:lnTo>
                <a:lnTo>
                  <a:pt x="43571" y="122921"/>
                </a:lnTo>
                <a:lnTo>
                  <a:pt x="44699" y="121896"/>
                </a:lnTo>
                <a:lnTo>
                  <a:pt x="45826" y="120973"/>
                </a:lnTo>
                <a:lnTo>
                  <a:pt x="46954" y="120050"/>
                </a:lnTo>
                <a:lnTo>
                  <a:pt x="48184" y="119128"/>
                </a:lnTo>
                <a:lnTo>
                  <a:pt x="49517" y="118308"/>
                </a:lnTo>
                <a:lnTo>
                  <a:pt x="50747" y="117590"/>
                </a:lnTo>
                <a:lnTo>
                  <a:pt x="52182" y="116872"/>
                </a:lnTo>
                <a:lnTo>
                  <a:pt x="53515" y="116257"/>
                </a:lnTo>
                <a:lnTo>
                  <a:pt x="54950" y="115642"/>
                </a:lnTo>
                <a:lnTo>
                  <a:pt x="56386" y="115129"/>
                </a:lnTo>
                <a:lnTo>
                  <a:pt x="57924" y="114719"/>
                </a:lnTo>
                <a:lnTo>
                  <a:pt x="59359" y="114412"/>
                </a:lnTo>
                <a:lnTo>
                  <a:pt x="60897" y="114104"/>
                </a:lnTo>
                <a:lnTo>
                  <a:pt x="62537" y="113899"/>
                </a:lnTo>
                <a:lnTo>
                  <a:pt x="64075" y="113797"/>
                </a:lnTo>
                <a:lnTo>
                  <a:pt x="65715" y="113797"/>
                </a:lnTo>
                <a:lnTo>
                  <a:pt x="68278" y="113899"/>
                </a:lnTo>
                <a:lnTo>
                  <a:pt x="70738" y="114104"/>
                </a:lnTo>
                <a:lnTo>
                  <a:pt x="73096" y="114617"/>
                </a:lnTo>
                <a:lnTo>
                  <a:pt x="75454" y="115335"/>
                </a:lnTo>
                <a:lnTo>
                  <a:pt x="75454" y="89705"/>
                </a:lnTo>
                <a:lnTo>
                  <a:pt x="75454" y="80580"/>
                </a:lnTo>
                <a:lnTo>
                  <a:pt x="72994" y="80273"/>
                </a:lnTo>
                <a:lnTo>
                  <a:pt x="70533" y="80068"/>
                </a:lnTo>
                <a:lnTo>
                  <a:pt x="68073" y="79863"/>
                </a:lnTo>
                <a:lnTo>
                  <a:pt x="65612" y="79863"/>
                </a:lnTo>
                <a:lnTo>
                  <a:pt x="62127" y="79965"/>
                </a:lnTo>
                <a:lnTo>
                  <a:pt x="58539" y="80170"/>
                </a:lnTo>
                <a:lnTo>
                  <a:pt x="55155" y="80683"/>
                </a:lnTo>
                <a:lnTo>
                  <a:pt x="51670" y="81298"/>
                </a:lnTo>
                <a:lnTo>
                  <a:pt x="48287" y="82118"/>
                </a:lnTo>
                <a:lnTo>
                  <a:pt x="45006" y="83041"/>
                </a:lnTo>
                <a:lnTo>
                  <a:pt x="41725" y="84271"/>
                </a:lnTo>
                <a:lnTo>
                  <a:pt x="38547" y="85501"/>
                </a:lnTo>
                <a:lnTo>
                  <a:pt x="35472" y="87039"/>
                </a:lnTo>
                <a:lnTo>
                  <a:pt x="32499" y="88679"/>
                </a:lnTo>
                <a:lnTo>
                  <a:pt x="29526" y="90525"/>
                </a:lnTo>
                <a:lnTo>
                  <a:pt x="26655" y="92473"/>
                </a:lnTo>
                <a:lnTo>
                  <a:pt x="23887" y="94626"/>
                </a:lnTo>
                <a:lnTo>
                  <a:pt x="21222" y="96881"/>
                </a:lnTo>
                <a:lnTo>
                  <a:pt x="18761" y="99341"/>
                </a:lnTo>
                <a:lnTo>
                  <a:pt x="16301" y="101904"/>
                </a:lnTo>
                <a:lnTo>
                  <a:pt x="14558" y="103955"/>
                </a:lnTo>
                <a:lnTo>
                  <a:pt x="12917" y="106005"/>
                </a:lnTo>
                <a:lnTo>
                  <a:pt x="11277" y="108261"/>
                </a:lnTo>
                <a:lnTo>
                  <a:pt x="9842" y="110414"/>
                </a:lnTo>
                <a:lnTo>
                  <a:pt x="8509" y="112772"/>
                </a:lnTo>
                <a:lnTo>
                  <a:pt x="7176" y="115027"/>
                </a:lnTo>
                <a:lnTo>
                  <a:pt x="6049" y="117487"/>
                </a:lnTo>
                <a:lnTo>
                  <a:pt x="4921" y="119948"/>
                </a:lnTo>
                <a:lnTo>
                  <a:pt x="3998" y="122408"/>
                </a:lnTo>
                <a:lnTo>
                  <a:pt x="3076" y="124869"/>
                </a:lnTo>
                <a:lnTo>
                  <a:pt x="2358" y="127432"/>
                </a:lnTo>
                <a:lnTo>
                  <a:pt x="1640" y="129995"/>
                </a:lnTo>
                <a:lnTo>
                  <a:pt x="1128" y="132660"/>
                </a:lnTo>
                <a:lnTo>
                  <a:pt x="615" y="135326"/>
                </a:lnTo>
                <a:lnTo>
                  <a:pt x="308" y="137991"/>
                </a:lnTo>
                <a:lnTo>
                  <a:pt x="103" y="140657"/>
                </a:lnTo>
                <a:lnTo>
                  <a:pt x="0" y="144143"/>
                </a:lnTo>
                <a:lnTo>
                  <a:pt x="0" y="147628"/>
                </a:lnTo>
                <a:lnTo>
                  <a:pt x="308" y="151114"/>
                </a:lnTo>
                <a:lnTo>
                  <a:pt x="718" y="154497"/>
                </a:lnTo>
                <a:lnTo>
                  <a:pt x="1333" y="157880"/>
                </a:lnTo>
                <a:lnTo>
                  <a:pt x="2153" y="161263"/>
                </a:lnTo>
                <a:lnTo>
                  <a:pt x="3076" y="164544"/>
                </a:lnTo>
                <a:lnTo>
                  <a:pt x="4203" y="167722"/>
                </a:lnTo>
                <a:lnTo>
                  <a:pt x="5536" y="170900"/>
                </a:lnTo>
                <a:lnTo>
                  <a:pt x="6971" y="173976"/>
                </a:lnTo>
                <a:lnTo>
                  <a:pt x="8612" y="176949"/>
                </a:lnTo>
                <a:lnTo>
                  <a:pt x="10457" y="179819"/>
                </a:lnTo>
                <a:lnTo>
                  <a:pt x="12405" y="182690"/>
                </a:lnTo>
                <a:lnTo>
                  <a:pt x="14455" y="185458"/>
                </a:lnTo>
                <a:lnTo>
                  <a:pt x="16813" y="188021"/>
                </a:lnTo>
                <a:lnTo>
                  <a:pt x="19171" y="190584"/>
                </a:lnTo>
                <a:lnTo>
                  <a:pt x="20709" y="192019"/>
                </a:lnTo>
                <a:lnTo>
                  <a:pt x="22247" y="193352"/>
                </a:lnTo>
                <a:lnTo>
                  <a:pt x="23785" y="194685"/>
                </a:lnTo>
                <a:lnTo>
                  <a:pt x="25425" y="196017"/>
                </a:lnTo>
                <a:lnTo>
                  <a:pt x="27578" y="197555"/>
                </a:lnTo>
                <a:lnTo>
                  <a:pt x="29833" y="199093"/>
                </a:lnTo>
                <a:lnTo>
                  <a:pt x="32089" y="200528"/>
                </a:lnTo>
                <a:lnTo>
                  <a:pt x="34447" y="201861"/>
                </a:lnTo>
                <a:lnTo>
                  <a:pt x="36805" y="203091"/>
                </a:lnTo>
                <a:lnTo>
                  <a:pt x="39265" y="204219"/>
                </a:lnTo>
                <a:lnTo>
                  <a:pt x="41725" y="205142"/>
                </a:lnTo>
                <a:lnTo>
                  <a:pt x="44288" y="206064"/>
                </a:lnTo>
                <a:lnTo>
                  <a:pt x="46851" y="206884"/>
                </a:lnTo>
                <a:lnTo>
                  <a:pt x="49414" y="207602"/>
                </a:lnTo>
                <a:lnTo>
                  <a:pt x="52080" y="208217"/>
                </a:lnTo>
                <a:lnTo>
                  <a:pt x="54745" y="208730"/>
                </a:lnTo>
                <a:lnTo>
                  <a:pt x="57411" y="209140"/>
                </a:lnTo>
                <a:lnTo>
                  <a:pt x="60076" y="209345"/>
                </a:lnTo>
                <a:lnTo>
                  <a:pt x="62844" y="209550"/>
                </a:lnTo>
                <a:lnTo>
                  <a:pt x="68073" y="209550"/>
                </a:lnTo>
                <a:lnTo>
                  <a:pt x="70533" y="209447"/>
                </a:lnTo>
                <a:lnTo>
                  <a:pt x="72994" y="209140"/>
                </a:lnTo>
                <a:lnTo>
                  <a:pt x="75454" y="208832"/>
                </a:lnTo>
                <a:lnTo>
                  <a:pt x="78017" y="208422"/>
                </a:lnTo>
                <a:lnTo>
                  <a:pt x="80580" y="207910"/>
                </a:lnTo>
                <a:lnTo>
                  <a:pt x="83143" y="207295"/>
                </a:lnTo>
                <a:lnTo>
                  <a:pt x="85604" y="206577"/>
                </a:lnTo>
                <a:lnTo>
                  <a:pt x="88064" y="205757"/>
                </a:lnTo>
                <a:lnTo>
                  <a:pt x="90422" y="204834"/>
                </a:lnTo>
                <a:lnTo>
                  <a:pt x="92780" y="203809"/>
                </a:lnTo>
                <a:lnTo>
                  <a:pt x="95138" y="202681"/>
                </a:lnTo>
                <a:lnTo>
                  <a:pt x="97496" y="201451"/>
                </a:lnTo>
                <a:lnTo>
                  <a:pt x="99649" y="200221"/>
                </a:lnTo>
                <a:lnTo>
                  <a:pt x="101904" y="198785"/>
                </a:lnTo>
                <a:lnTo>
                  <a:pt x="104057" y="197350"/>
                </a:lnTo>
                <a:lnTo>
                  <a:pt x="106108" y="195812"/>
                </a:lnTo>
                <a:lnTo>
                  <a:pt x="108158" y="194172"/>
                </a:lnTo>
                <a:lnTo>
                  <a:pt x="110106" y="192429"/>
                </a:lnTo>
                <a:lnTo>
                  <a:pt x="112054" y="190584"/>
                </a:lnTo>
                <a:lnTo>
                  <a:pt x="114309" y="188226"/>
                </a:lnTo>
                <a:lnTo>
                  <a:pt x="116360" y="185868"/>
                </a:lnTo>
                <a:lnTo>
                  <a:pt x="118410" y="183305"/>
                </a:lnTo>
                <a:lnTo>
                  <a:pt x="120255" y="180742"/>
                </a:lnTo>
                <a:lnTo>
                  <a:pt x="121896" y="178076"/>
                </a:lnTo>
                <a:lnTo>
                  <a:pt x="123536" y="175308"/>
                </a:lnTo>
                <a:lnTo>
                  <a:pt x="124971" y="172540"/>
                </a:lnTo>
                <a:lnTo>
                  <a:pt x="126201" y="169670"/>
                </a:lnTo>
                <a:lnTo>
                  <a:pt x="127432" y="166799"/>
                </a:lnTo>
                <a:lnTo>
                  <a:pt x="128354" y="163724"/>
                </a:lnTo>
                <a:lnTo>
                  <a:pt x="129277" y="160751"/>
                </a:lnTo>
                <a:lnTo>
                  <a:pt x="129995" y="157675"/>
                </a:lnTo>
                <a:lnTo>
                  <a:pt x="130507" y="154497"/>
                </a:lnTo>
                <a:lnTo>
                  <a:pt x="130917" y="151421"/>
                </a:lnTo>
                <a:lnTo>
                  <a:pt x="131122" y="148243"/>
                </a:lnTo>
                <a:lnTo>
                  <a:pt x="131225" y="144963"/>
                </a:lnTo>
                <a:lnTo>
                  <a:pt x="131122" y="68483"/>
                </a:lnTo>
                <a:lnTo>
                  <a:pt x="133275" y="70123"/>
                </a:lnTo>
                <a:lnTo>
                  <a:pt x="135633" y="71764"/>
                </a:lnTo>
                <a:lnTo>
                  <a:pt x="137889" y="73301"/>
                </a:lnTo>
                <a:lnTo>
                  <a:pt x="140349" y="74737"/>
                </a:lnTo>
                <a:lnTo>
                  <a:pt x="142707" y="76070"/>
                </a:lnTo>
                <a:lnTo>
                  <a:pt x="145168" y="77300"/>
                </a:lnTo>
                <a:lnTo>
                  <a:pt x="147731" y="78530"/>
                </a:lnTo>
                <a:lnTo>
                  <a:pt x="150294" y="79658"/>
                </a:lnTo>
                <a:lnTo>
                  <a:pt x="154394" y="81298"/>
                </a:lnTo>
                <a:lnTo>
                  <a:pt x="158495" y="82631"/>
                </a:lnTo>
                <a:lnTo>
                  <a:pt x="162596" y="83861"/>
                </a:lnTo>
                <a:lnTo>
                  <a:pt x="166902" y="84784"/>
                </a:lnTo>
                <a:lnTo>
                  <a:pt x="171105" y="85501"/>
                </a:lnTo>
                <a:lnTo>
                  <a:pt x="175411" y="86116"/>
                </a:lnTo>
                <a:lnTo>
                  <a:pt x="179819" y="86424"/>
                </a:lnTo>
                <a:lnTo>
                  <a:pt x="184125" y="86527"/>
                </a:lnTo>
                <a:lnTo>
                  <a:pt x="184125" y="61614"/>
                </a:lnTo>
                <a:lnTo>
                  <a:pt x="184125" y="52388"/>
                </a:lnTo>
                <a:lnTo>
                  <a:pt x="184022" y="52490"/>
                </a:lnTo>
                <a:lnTo>
                  <a:pt x="181767" y="52388"/>
                </a:lnTo>
                <a:lnTo>
                  <a:pt x="179614" y="52285"/>
                </a:lnTo>
                <a:lnTo>
                  <a:pt x="177461" y="52080"/>
                </a:lnTo>
                <a:lnTo>
                  <a:pt x="175308" y="51670"/>
                </a:lnTo>
                <a:lnTo>
                  <a:pt x="173155" y="51362"/>
                </a:lnTo>
                <a:lnTo>
                  <a:pt x="171003" y="50850"/>
                </a:lnTo>
                <a:lnTo>
                  <a:pt x="168952" y="50235"/>
                </a:lnTo>
                <a:lnTo>
                  <a:pt x="166902" y="49619"/>
                </a:lnTo>
                <a:lnTo>
                  <a:pt x="164954" y="48902"/>
                </a:lnTo>
                <a:lnTo>
                  <a:pt x="163006" y="48082"/>
                </a:lnTo>
                <a:lnTo>
                  <a:pt x="161058" y="47262"/>
                </a:lnTo>
                <a:lnTo>
                  <a:pt x="159213" y="46236"/>
                </a:lnTo>
                <a:lnTo>
                  <a:pt x="157367" y="45211"/>
                </a:lnTo>
                <a:lnTo>
                  <a:pt x="155522" y="44186"/>
                </a:lnTo>
                <a:lnTo>
                  <a:pt x="153779" y="42956"/>
                </a:lnTo>
                <a:lnTo>
                  <a:pt x="152139" y="41828"/>
                </a:lnTo>
                <a:lnTo>
                  <a:pt x="150294" y="40290"/>
                </a:lnTo>
                <a:lnTo>
                  <a:pt x="148448" y="38752"/>
                </a:lnTo>
                <a:lnTo>
                  <a:pt x="146705" y="37112"/>
                </a:lnTo>
                <a:lnTo>
                  <a:pt x="145065" y="35369"/>
                </a:lnTo>
                <a:lnTo>
                  <a:pt x="143527" y="33626"/>
                </a:lnTo>
                <a:lnTo>
                  <a:pt x="141989" y="31679"/>
                </a:lnTo>
                <a:lnTo>
                  <a:pt x="140554" y="29833"/>
                </a:lnTo>
                <a:lnTo>
                  <a:pt x="139221" y="27783"/>
                </a:lnTo>
                <a:lnTo>
                  <a:pt x="137991" y="25732"/>
                </a:lnTo>
                <a:lnTo>
                  <a:pt x="136864" y="23682"/>
                </a:lnTo>
                <a:lnTo>
                  <a:pt x="135838" y="21427"/>
                </a:lnTo>
                <a:lnTo>
                  <a:pt x="134813" y="19274"/>
                </a:lnTo>
                <a:lnTo>
                  <a:pt x="133993" y="17018"/>
                </a:lnTo>
                <a:lnTo>
                  <a:pt x="133275" y="14660"/>
                </a:lnTo>
                <a:lnTo>
                  <a:pt x="132558" y="12302"/>
                </a:lnTo>
                <a:lnTo>
                  <a:pt x="132045" y="9842"/>
                </a:lnTo>
                <a:lnTo>
                  <a:pt x="131635" y="7484"/>
                </a:lnTo>
                <a:lnTo>
                  <a:pt x="131327" y="5023"/>
                </a:lnTo>
                <a:lnTo>
                  <a:pt x="131122" y="2460"/>
                </a:lnTo>
                <a:lnTo>
                  <a:pt x="13102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9334" name="Google Shape;19334;p68"/>
          <p:cNvSpPr/>
          <p:nvPr/>
        </p:nvSpPr>
        <p:spPr>
          <a:xfrm>
            <a:off x="3971965" y="3074023"/>
            <a:ext cx="234870" cy="195739"/>
          </a:xfrm>
          <a:custGeom>
            <a:avLst/>
            <a:gdLst/>
            <a:ahLst/>
            <a:cxnLst/>
            <a:rect l="l" t="t" r="r" b="b"/>
            <a:pathLst>
              <a:path w="13277" h="10975" extrusionOk="0">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9335" name="Google Shape;19335;p68"/>
          <p:cNvSpPr/>
          <p:nvPr/>
        </p:nvSpPr>
        <p:spPr>
          <a:xfrm>
            <a:off x="3059402" y="3050375"/>
            <a:ext cx="129596" cy="243034"/>
          </a:xfrm>
          <a:custGeom>
            <a:avLst/>
            <a:gdLst/>
            <a:ahLst/>
            <a:cxnLst/>
            <a:rect l="l" t="t" r="r" b="b"/>
            <a:pathLst>
              <a:path w="7106" h="13644" extrusionOk="0">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9336" name="Google Shape;19336;p68"/>
          <p:cNvGrpSpPr/>
          <p:nvPr/>
        </p:nvGrpSpPr>
        <p:grpSpPr>
          <a:xfrm>
            <a:off x="4949210" y="3062843"/>
            <a:ext cx="210781" cy="218097"/>
            <a:chOff x="5771908" y="9306389"/>
            <a:chExt cx="601200" cy="631800"/>
          </a:xfrm>
        </p:grpSpPr>
        <p:sp>
          <p:nvSpPr>
            <p:cNvPr id="19337" name="Google Shape;19337;p68"/>
            <p:cNvSpPr/>
            <p:nvPr/>
          </p:nvSpPr>
          <p:spPr>
            <a:xfrm>
              <a:off x="5771908" y="9306389"/>
              <a:ext cx="601200" cy="6318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9338" name="Google Shape;19338;p68"/>
            <p:cNvSpPr/>
            <p:nvPr/>
          </p:nvSpPr>
          <p:spPr>
            <a:xfrm>
              <a:off x="5933458" y="9483239"/>
              <a:ext cx="278100" cy="278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9339" name="Google Shape;19339;p68"/>
            <p:cNvSpPr/>
            <p:nvPr/>
          </p:nvSpPr>
          <p:spPr>
            <a:xfrm>
              <a:off x="6229725" y="9375300"/>
              <a:ext cx="93900" cy="939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19340" name="Google Shape;19340;p68"/>
          <p:cNvSpPr txBox="1">
            <a:spLocks noGrp="1"/>
          </p:cNvSpPr>
          <p:nvPr>
            <p:ph type="subTitle" idx="4294967295"/>
          </p:nvPr>
        </p:nvSpPr>
        <p:spPr>
          <a:xfrm>
            <a:off x="2098454" y="4293256"/>
            <a:ext cx="4947000" cy="2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a:t>Please keep this slide for attribution</a:t>
            </a:r>
            <a:endParaRPr sz="1200"/>
          </a:p>
        </p:txBody>
      </p:sp>
      <p:grpSp>
        <p:nvGrpSpPr>
          <p:cNvPr id="19341" name="Google Shape;19341;p68"/>
          <p:cNvGrpSpPr/>
          <p:nvPr/>
        </p:nvGrpSpPr>
        <p:grpSpPr>
          <a:xfrm>
            <a:off x="7587035" y="251095"/>
            <a:ext cx="1157334" cy="1498563"/>
            <a:chOff x="9473850" y="-2413250"/>
            <a:chExt cx="2374018" cy="3073975"/>
          </a:xfrm>
        </p:grpSpPr>
        <p:sp>
          <p:nvSpPr>
            <p:cNvPr id="19342" name="Google Shape;19342;p68"/>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68"/>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68"/>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68"/>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68"/>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68"/>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68"/>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68"/>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68"/>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68"/>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68"/>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68"/>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68"/>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68"/>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68"/>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68"/>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68"/>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68"/>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68"/>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68"/>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68"/>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68"/>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68"/>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68"/>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68"/>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68"/>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68"/>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68"/>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68"/>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68"/>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68"/>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68"/>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68"/>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68"/>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68"/>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68"/>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68"/>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68"/>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68"/>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68"/>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68"/>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68"/>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68"/>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68"/>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68"/>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68"/>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68"/>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68"/>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68"/>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68"/>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68"/>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68"/>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68"/>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68"/>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68"/>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68"/>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68"/>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68"/>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68"/>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68"/>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68"/>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68"/>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68"/>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68"/>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68"/>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68"/>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68"/>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68"/>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68"/>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68"/>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68"/>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68"/>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68"/>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68"/>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68"/>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68"/>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68"/>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68"/>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68"/>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68"/>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68"/>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68"/>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68"/>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68"/>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68"/>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68"/>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68"/>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68"/>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68"/>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68"/>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68"/>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68"/>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68"/>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68"/>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68"/>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68"/>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68"/>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68"/>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68"/>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68"/>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68"/>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68"/>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68"/>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68"/>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68"/>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68"/>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68"/>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68"/>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68"/>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68"/>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68"/>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68"/>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68"/>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68"/>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68"/>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68"/>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68"/>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68"/>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68"/>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68"/>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68"/>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68"/>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68"/>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68"/>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68"/>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68"/>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68"/>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68"/>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68"/>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68"/>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68"/>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68"/>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68"/>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68"/>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68"/>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68"/>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68"/>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68"/>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68"/>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68"/>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68"/>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68"/>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68"/>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68"/>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68"/>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68"/>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68"/>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68"/>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68"/>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68"/>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68"/>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68"/>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68"/>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68"/>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68"/>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68"/>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68"/>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68"/>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68"/>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68"/>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68"/>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68"/>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68"/>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68"/>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68"/>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68"/>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68"/>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68"/>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68"/>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68"/>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68"/>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68"/>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68"/>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68"/>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68"/>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68"/>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68"/>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68"/>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68"/>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68"/>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68"/>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68"/>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68"/>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68"/>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68"/>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68"/>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68"/>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68"/>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68"/>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68"/>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68"/>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68"/>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68"/>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68"/>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68"/>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68"/>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68"/>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68"/>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68"/>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68"/>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68"/>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68"/>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68"/>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68"/>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68"/>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68"/>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68"/>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68"/>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68"/>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68"/>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68"/>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68"/>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68"/>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68"/>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68"/>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68"/>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68"/>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68"/>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68"/>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68"/>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68"/>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68"/>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68"/>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68"/>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68"/>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68"/>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68"/>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68"/>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68"/>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68"/>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68"/>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68"/>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68"/>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68"/>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68"/>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68"/>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68"/>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68"/>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68"/>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68"/>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68"/>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68"/>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68"/>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68"/>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68"/>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68"/>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68"/>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68"/>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68"/>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68"/>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68"/>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68"/>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68"/>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68"/>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68"/>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68"/>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68"/>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68"/>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68"/>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68"/>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68"/>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68"/>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68"/>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68"/>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68"/>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68"/>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68"/>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68"/>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68"/>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68"/>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68"/>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68"/>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68"/>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68"/>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6" name="Google Shape;19616;p68"/>
          <p:cNvGrpSpPr/>
          <p:nvPr/>
        </p:nvGrpSpPr>
        <p:grpSpPr>
          <a:xfrm>
            <a:off x="401226" y="1395437"/>
            <a:ext cx="2124813" cy="3073751"/>
            <a:chOff x="658375" y="1021550"/>
            <a:chExt cx="2473302" cy="3577874"/>
          </a:xfrm>
        </p:grpSpPr>
        <p:sp>
          <p:nvSpPr>
            <p:cNvPr id="19617" name="Google Shape;19617;p68"/>
            <p:cNvSpPr/>
            <p:nvPr/>
          </p:nvSpPr>
          <p:spPr>
            <a:xfrm flipH="1">
              <a:off x="1374067" y="4558526"/>
              <a:ext cx="938451" cy="40898"/>
            </a:xfrm>
            <a:custGeom>
              <a:avLst/>
              <a:gdLst/>
              <a:ahLst/>
              <a:cxnLst/>
              <a:rect l="l" t="t" r="r" b="b"/>
              <a:pathLst>
                <a:path w="27237" h="1187" extrusionOk="0">
                  <a:moveTo>
                    <a:pt x="13619" y="1"/>
                  </a:moveTo>
                  <a:lnTo>
                    <a:pt x="11419" y="20"/>
                  </a:lnTo>
                  <a:lnTo>
                    <a:pt x="11381" y="77"/>
                  </a:lnTo>
                  <a:lnTo>
                    <a:pt x="11304" y="192"/>
                  </a:lnTo>
                  <a:lnTo>
                    <a:pt x="11190" y="307"/>
                  </a:lnTo>
                  <a:lnTo>
                    <a:pt x="11056" y="402"/>
                  </a:lnTo>
                  <a:lnTo>
                    <a:pt x="10903" y="479"/>
                  </a:lnTo>
                  <a:lnTo>
                    <a:pt x="10731" y="517"/>
                  </a:lnTo>
                  <a:lnTo>
                    <a:pt x="10558" y="555"/>
                  </a:lnTo>
                  <a:lnTo>
                    <a:pt x="10386" y="574"/>
                  </a:lnTo>
                  <a:lnTo>
                    <a:pt x="10004" y="594"/>
                  </a:lnTo>
                  <a:lnTo>
                    <a:pt x="9545" y="574"/>
                  </a:lnTo>
                  <a:lnTo>
                    <a:pt x="9143" y="574"/>
                  </a:lnTo>
                  <a:lnTo>
                    <a:pt x="8531" y="555"/>
                  </a:lnTo>
                  <a:lnTo>
                    <a:pt x="8206" y="536"/>
                  </a:lnTo>
                  <a:lnTo>
                    <a:pt x="7900" y="517"/>
                  </a:lnTo>
                  <a:lnTo>
                    <a:pt x="7575" y="479"/>
                  </a:lnTo>
                  <a:lnTo>
                    <a:pt x="7269" y="421"/>
                  </a:lnTo>
                  <a:lnTo>
                    <a:pt x="6963" y="345"/>
                  </a:lnTo>
                  <a:lnTo>
                    <a:pt x="6676" y="249"/>
                  </a:lnTo>
                  <a:lnTo>
                    <a:pt x="6523" y="173"/>
                  </a:lnTo>
                  <a:lnTo>
                    <a:pt x="6389" y="96"/>
                  </a:lnTo>
                  <a:lnTo>
                    <a:pt x="5012" y="135"/>
                  </a:lnTo>
                  <a:lnTo>
                    <a:pt x="3769" y="192"/>
                  </a:lnTo>
                  <a:lnTo>
                    <a:pt x="2678" y="249"/>
                  </a:lnTo>
                  <a:lnTo>
                    <a:pt x="1760" y="307"/>
                  </a:lnTo>
                  <a:lnTo>
                    <a:pt x="1014" y="364"/>
                  </a:lnTo>
                  <a:lnTo>
                    <a:pt x="460" y="441"/>
                  </a:lnTo>
                  <a:lnTo>
                    <a:pt x="268" y="479"/>
                  </a:lnTo>
                  <a:lnTo>
                    <a:pt x="115" y="517"/>
                  </a:lnTo>
                  <a:lnTo>
                    <a:pt x="39" y="555"/>
                  </a:lnTo>
                  <a:lnTo>
                    <a:pt x="1" y="574"/>
                  </a:lnTo>
                  <a:lnTo>
                    <a:pt x="1" y="594"/>
                  </a:lnTo>
                  <a:lnTo>
                    <a:pt x="20" y="632"/>
                  </a:lnTo>
                  <a:lnTo>
                    <a:pt x="77" y="651"/>
                  </a:lnTo>
                  <a:lnTo>
                    <a:pt x="288" y="708"/>
                  </a:lnTo>
                  <a:lnTo>
                    <a:pt x="613" y="766"/>
                  </a:lnTo>
                  <a:lnTo>
                    <a:pt x="1072" y="823"/>
                  </a:lnTo>
                  <a:lnTo>
                    <a:pt x="1645" y="881"/>
                  </a:lnTo>
                  <a:lnTo>
                    <a:pt x="2334" y="919"/>
                  </a:lnTo>
                  <a:lnTo>
                    <a:pt x="3998" y="1014"/>
                  </a:lnTo>
                  <a:lnTo>
                    <a:pt x="6006" y="1091"/>
                  </a:lnTo>
                  <a:lnTo>
                    <a:pt x="8321" y="1129"/>
                  </a:lnTo>
                  <a:lnTo>
                    <a:pt x="10884" y="1167"/>
                  </a:lnTo>
                  <a:lnTo>
                    <a:pt x="13619" y="1187"/>
                  </a:lnTo>
                  <a:lnTo>
                    <a:pt x="16373" y="1167"/>
                  </a:lnTo>
                  <a:lnTo>
                    <a:pt x="18917" y="1129"/>
                  </a:lnTo>
                  <a:lnTo>
                    <a:pt x="21231" y="1091"/>
                  </a:lnTo>
                  <a:lnTo>
                    <a:pt x="23239" y="1014"/>
                  </a:lnTo>
                  <a:lnTo>
                    <a:pt x="24903" y="919"/>
                  </a:lnTo>
                  <a:lnTo>
                    <a:pt x="25592" y="881"/>
                  </a:lnTo>
                  <a:lnTo>
                    <a:pt x="26166" y="823"/>
                  </a:lnTo>
                  <a:lnTo>
                    <a:pt x="26625" y="766"/>
                  </a:lnTo>
                  <a:lnTo>
                    <a:pt x="26969" y="708"/>
                  </a:lnTo>
                  <a:lnTo>
                    <a:pt x="27160" y="651"/>
                  </a:lnTo>
                  <a:lnTo>
                    <a:pt x="27218" y="632"/>
                  </a:lnTo>
                  <a:lnTo>
                    <a:pt x="27237" y="594"/>
                  </a:lnTo>
                  <a:lnTo>
                    <a:pt x="27218" y="555"/>
                  </a:lnTo>
                  <a:lnTo>
                    <a:pt x="27141" y="517"/>
                  </a:lnTo>
                  <a:lnTo>
                    <a:pt x="27007" y="479"/>
                  </a:lnTo>
                  <a:lnTo>
                    <a:pt x="26835" y="460"/>
                  </a:lnTo>
                  <a:lnTo>
                    <a:pt x="26338" y="383"/>
                  </a:lnTo>
                  <a:lnTo>
                    <a:pt x="25668" y="326"/>
                  </a:lnTo>
                  <a:lnTo>
                    <a:pt x="24827" y="268"/>
                  </a:lnTo>
                  <a:lnTo>
                    <a:pt x="23851" y="211"/>
                  </a:lnTo>
                  <a:lnTo>
                    <a:pt x="21480" y="115"/>
                  </a:lnTo>
                  <a:lnTo>
                    <a:pt x="21346" y="192"/>
                  </a:lnTo>
                  <a:lnTo>
                    <a:pt x="21231" y="249"/>
                  </a:lnTo>
                  <a:lnTo>
                    <a:pt x="20944" y="345"/>
                  </a:lnTo>
                  <a:lnTo>
                    <a:pt x="20638" y="421"/>
                  </a:lnTo>
                  <a:lnTo>
                    <a:pt x="20313" y="479"/>
                  </a:lnTo>
                  <a:lnTo>
                    <a:pt x="20007" y="517"/>
                  </a:lnTo>
                  <a:lnTo>
                    <a:pt x="19682" y="536"/>
                  </a:lnTo>
                  <a:lnTo>
                    <a:pt x="19376" y="555"/>
                  </a:lnTo>
                  <a:lnTo>
                    <a:pt x="18745" y="574"/>
                  </a:lnTo>
                  <a:lnTo>
                    <a:pt x="18343" y="574"/>
                  </a:lnTo>
                  <a:lnTo>
                    <a:pt x="17884" y="594"/>
                  </a:lnTo>
                  <a:lnTo>
                    <a:pt x="17520" y="574"/>
                  </a:lnTo>
                  <a:lnTo>
                    <a:pt x="17329" y="555"/>
                  </a:lnTo>
                  <a:lnTo>
                    <a:pt x="17157" y="517"/>
                  </a:lnTo>
                  <a:lnTo>
                    <a:pt x="16985" y="479"/>
                  </a:lnTo>
                  <a:lnTo>
                    <a:pt x="16832" y="402"/>
                  </a:lnTo>
                  <a:lnTo>
                    <a:pt x="16698" y="307"/>
                  </a:lnTo>
                  <a:lnTo>
                    <a:pt x="16583" y="192"/>
                  </a:lnTo>
                  <a:lnTo>
                    <a:pt x="16507" y="77"/>
                  </a:lnTo>
                  <a:lnTo>
                    <a:pt x="16468" y="20"/>
                  </a:lnTo>
                  <a:lnTo>
                    <a:pt x="1361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68"/>
            <p:cNvSpPr/>
            <p:nvPr/>
          </p:nvSpPr>
          <p:spPr>
            <a:xfrm flipH="1">
              <a:off x="1843271" y="2778530"/>
              <a:ext cx="315677" cy="1698252"/>
            </a:xfrm>
            <a:custGeom>
              <a:avLst/>
              <a:gdLst/>
              <a:ahLst/>
              <a:cxnLst/>
              <a:rect l="l" t="t" r="r" b="b"/>
              <a:pathLst>
                <a:path w="9162" h="49289" extrusionOk="0">
                  <a:moveTo>
                    <a:pt x="5910" y="0"/>
                  </a:moveTo>
                  <a:lnTo>
                    <a:pt x="5585" y="38"/>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68"/>
            <p:cNvSpPr/>
            <p:nvPr/>
          </p:nvSpPr>
          <p:spPr>
            <a:xfrm flipH="1">
              <a:off x="1843271" y="2778530"/>
              <a:ext cx="315677" cy="1698252"/>
            </a:xfrm>
            <a:custGeom>
              <a:avLst/>
              <a:gdLst/>
              <a:ahLst/>
              <a:cxnLst/>
              <a:rect l="l" t="t" r="r" b="b"/>
              <a:pathLst>
                <a:path w="9162" h="49289" fill="none" extrusionOk="0">
                  <a:moveTo>
                    <a:pt x="0" y="6694"/>
                  </a:move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lnTo>
                    <a:pt x="5910" y="0"/>
                  </a:lnTo>
                  <a:lnTo>
                    <a:pt x="5585" y="38"/>
                  </a:lnTo>
                  <a:lnTo>
                    <a:pt x="5241" y="77"/>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68"/>
            <p:cNvSpPr/>
            <p:nvPr/>
          </p:nvSpPr>
          <p:spPr>
            <a:xfrm flipH="1">
              <a:off x="1986909" y="4426732"/>
              <a:ext cx="5995" cy="30355"/>
            </a:xfrm>
            <a:custGeom>
              <a:avLst/>
              <a:gdLst/>
              <a:ahLst/>
              <a:cxnLst/>
              <a:rect l="l" t="t" r="r" b="b"/>
              <a:pathLst>
                <a:path w="174" h="881" extrusionOk="0">
                  <a:moveTo>
                    <a:pt x="1" y="0"/>
                  </a:moveTo>
                  <a:lnTo>
                    <a:pt x="1" y="0"/>
                  </a:lnTo>
                  <a:lnTo>
                    <a:pt x="173" y="880"/>
                  </a:lnTo>
                  <a:lnTo>
                    <a:pt x="173" y="880"/>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68"/>
            <p:cNvSpPr/>
            <p:nvPr/>
          </p:nvSpPr>
          <p:spPr>
            <a:xfrm flipH="1">
              <a:off x="1986909" y="4426732"/>
              <a:ext cx="5995" cy="30355"/>
            </a:xfrm>
            <a:custGeom>
              <a:avLst/>
              <a:gdLst/>
              <a:ahLst/>
              <a:cxnLst/>
              <a:rect l="l" t="t" r="r" b="b"/>
              <a:pathLst>
                <a:path w="174" h="881" fill="none" extrusionOk="0">
                  <a:moveTo>
                    <a:pt x="1" y="0"/>
                  </a:moveTo>
                  <a:lnTo>
                    <a:pt x="1" y="0"/>
                  </a:lnTo>
                  <a:lnTo>
                    <a:pt x="173" y="880"/>
                  </a:lnTo>
                  <a:lnTo>
                    <a:pt x="173" y="88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68"/>
            <p:cNvSpPr/>
            <p:nvPr/>
          </p:nvSpPr>
          <p:spPr>
            <a:xfrm flipH="1">
              <a:off x="1914450" y="4388520"/>
              <a:ext cx="84380" cy="88308"/>
            </a:xfrm>
            <a:custGeom>
              <a:avLst/>
              <a:gdLst/>
              <a:ahLst/>
              <a:cxnLst/>
              <a:rect l="l" t="t" r="r" b="b"/>
              <a:pathLst>
                <a:path w="2449" h="2563" extrusionOk="0">
                  <a:moveTo>
                    <a:pt x="1397" y="421"/>
                  </a:moveTo>
                  <a:lnTo>
                    <a:pt x="1378" y="784"/>
                  </a:lnTo>
                  <a:lnTo>
                    <a:pt x="1301" y="784"/>
                  </a:lnTo>
                  <a:lnTo>
                    <a:pt x="1321" y="421"/>
                  </a:lnTo>
                  <a:close/>
                  <a:moveTo>
                    <a:pt x="995" y="0"/>
                  </a:moveTo>
                  <a:lnTo>
                    <a:pt x="651" y="38"/>
                  </a:lnTo>
                  <a:lnTo>
                    <a:pt x="326" y="96"/>
                  </a:lnTo>
                  <a:lnTo>
                    <a:pt x="1" y="153"/>
                  </a:lnTo>
                  <a:lnTo>
                    <a:pt x="173" y="110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703" y="2544"/>
                  </a:lnTo>
                  <a:lnTo>
                    <a:pt x="1837" y="2506"/>
                  </a:lnTo>
                  <a:lnTo>
                    <a:pt x="1971" y="2429"/>
                  </a:lnTo>
                  <a:lnTo>
                    <a:pt x="2086" y="2353"/>
                  </a:lnTo>
                  <a:lnTo>
                    <a:pt x="2181" y="2238"/>
                  </a:lnTo>
                  <a:lnTo>
                    <a:pt x="2258" y="2123"/>
                  </a:lnTo>
                  <a:lnTo>
                    <a:pt x="2296" y="1989"/>
                  </a:lnTo>
                  <a:lnTo>
                    <a:pt x="2315" y="1836"/>
                  </a:lnTo>
                  <a:lnTo>
                    <a:pt x="2449" y="115"/>
                  </a:lnTo>
                  <a:lnTo>
                    <a:pt x="2200" y="57"/>
                  </a:lnTo>
                  <a:lnTo>
                    <a:pt x="1933" y="38"/>
                  </a:lnTo>
                  <a:lnTo>
                    <a:pt x="1684" y="0"/>
                  </a:lnTo>
                  <a:lnTo>
                    <a:pt x="1416" y="0"/>
                  </a:lnTo>
                  <a:lnTo>
                    <a:pt x="1416" y="57"/>
                  </a:lnTo>
                  <a:lnTo>
                    <a:pt x="1340" y="57"/>
                  </a:lnTo>
                  <a:lnTo>
                    <a:pt x="134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68"/>
            <p:cNvSpPr/>
            <p:nvPr/>
          </p:nvSpPr>
          <p:spPr>
            <a:xfrm flipH="1">
              <a:off x="1950661" y="4402991"/>
              <a:ext cx="3342" cy="12576"/>
            </a:xfrm>
            <a:custGeom>
              <a:avLst/>
              <a:gdLst/>
              <a:ahLst/>
              <a:cxnLst/>
              <a:rect l="l" t="t" r="r" b="b"/>
              <a:pathLst>
                <a:path w="97" h="365" fill="none" extrusionOk="0">
                  <a:moveTo>
                    <a:pt x="77" y="364"/>
                  </a:moveTo>
                  <a:lnTo>
                    <a:pt x="0" y="364"/>
                  </a:lnTo>
                  <a:lnTo>
                    <a:pt x="0"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68"/>
            <p:cNvSpPr/>
            <p:nvPr/>
          </p:nvSpPr>
          <p:spPr>
            <a:xfrm flipH="1">
              <a:off x="1914450" y="4388520"/>
              <a:ext cx="84380" cy="88308"/>
            </a:xfrm>
            <a:custGeom>
              <a:avLst/>
              <a:gdLst/>
              <a:ahLst/>
              <a:cxnLst/>
              <a:rect l="l" t="t" r="r" b="b"/>
              <a:pathLst>
                <a:path w="2449" h="2563" fill="none" extrusionOk="0">
                  <a:moveTo>
                    <a:pt x="1321" y="0"/>
                  </a:moveTo>
                  <a:lnTo>
                    <a:pt x="1321" y="0"/>
                  </a:lnTo>
                  <a:lnTo>
                    <a:pt x="995" y="0"/>
                  </a:lnTo>
                  <a:lnTo>
                    <a:pt x="651" y="38"/>
                  </a:lnTo>
                  <a:lnTo>
                    <a:pt x="326" y="96"/>
                  </a:lnTo>
                  <a:lnTo>
                    <a:pt x="1" y="153"/>
                  </a:lnTo>
                  <a:lnTo>
                    <a:pt x="1" y="153"/>
                  </a:lnTo>
                  <a:lnTo>
                    <a:pt x="173" y="1109"/>
                  </a:lnTo>
                  <a:lnTo>
                    <a:pt x="173" y="1109"/>
                  </a:lnTo>
                  <a:lnTo>
                    <a:pt x="345" y="1989"/>
                  </a:lnTo>
                  <a:lnTo>
                    <a:pt x="345" y="198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550" y="2563"/>
                  </a:lnTo>
                  <a:lnTo>
                    <a:pt x="1703" y="2544"/>
                  </a:lnTo>
                  <a:lnTo>
                    <a:pt x="1837" y="2506"/>
                  </a:lnTo>
                  <a:lnTo>
                    <a:pt x="1971" y="2429"/>
                  </a:lnTo>
                  <a:lnTo>
                    <a:pt x="2086" y="2353"/>
                  </a:lnTo>
                  <a:lnTo>
                    <a:pt x="2181" y="2238"/>
                  </a:lnTo>
                  <a:lnTo>
                    <a:pt x="2258" y="2123"/>
                  </a:lnTo>
                  <a:lnTo>
                    <a:pt x="2296" y="1989"/>
                  </a:lnTo>
                  <a:lnTo>
                    <a:pt x="2315" y="1836"/>
                  </a:lnTo>
                  <a:lnTo>
                    <a:pt x="2315" y="1836"/>
                  </a:lnTo>
                  <a:lnTo>
                    <a:pt x="2449" y="115"/>
                  </a:lnTo>
                  <a:lnTo>
                    <a:pt x="2449" y="115"/>
                  </a:lnTo>
                  <a:lnTo>
                    <a:pt x="2200" y="57"/>
                  </a:lnTo>
                  <a:lnTo>
                    <a:pt x="1933" y="38"/>
                  </a:lnTo>
                  <a:lnTo>
                    <a:pt x="1684" y="0"/>
                  </a:lnTo>
                  <a:lnTo>
                    <a:pt x="1416" y="0"/>
                  </a:lnTo>
                  <a:lnTo>
                    <a:pt x="1416" y="0"/>
                  </a:lnTo>
                  <a:lnTo>
                    <a:pt x="1416" y="57"/>
                  </a:lnTo>
                  <a:lnTo>
                    <a:pt x="1340" y="57"/>
                  </a:lnTo>
                  <a:lnTo>
                    <a:pt x="1340" y="57"/>
                  </a:lnTo>
                  <a:lnTo>
                    <a:pt x="1340" y="0"/>
                  </a:lnTo>
                  <a:lnTo>
                    <a:pt x="1340" y="0"/>
                  </a:lnTo>
                  <a:lnTo>
                    <a:pt x="132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68"/>
            <p:cNvSpPr/>
            <p:nvPr/>
          </p:nvSpPr>
          <p:spPr>
            <a:xfrm flipH="1">
              <a:off x="2158913" y="3009178"/>
              <a:ext cx="34" cy="689"/>
            </a:xfrm>
            <a:custGeom>
              <a:avLst/>
              <a:gdLst/>
              <a:ahLst/>
              <a:cxnLst/>
              <a:rect l="l" t="t" r="r" b="b"/>
              <a:pathLst>
                <a:path w="1" h="20" extrusionOk="0">
                  <a:moveTo>
                    <a:pt x="0" y="0"/>
                  </a:moveTo>
                  <a:lnTo>
                    <a:pt x="0" y="0"/>
                  </a:lnTo>
                  <a:lnTo>
                    <a:pt x="0" y="19"/>
                  </a:lnTo>
                  <a:lnTo>
                    <a:pt x="0" y="1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68"/>
            <p:cNvSpPr/>
            <p:nvPr/>
          </p:nvSpPr>
          <p:spPr>
            <a:xfrm flipH="1">
              <a:off x="2158913" y="3009178"/>
              <a:ext cx="34" cy="689"/>
            </a:xfrm>
            <a:custGeom>
              <a:avLst/>
              <a:gdLst/>
              <a:ahLst/>
              <a:cxnLst/>
              <a:rect l="l" t="t" r="r" b="b"/>
              <a:pathLst>
                <a:path w="1" h="20" fill="none" extrusionOk="0">
                  <a:moveTo>
                    <a:pt x="0" y="0"/>
                  </a:moveTo>
                  <a:lnTo>
                    <a:pt x="0" y="0"/>
                  </a:lnTo>
                  <a:lnTo>
                    <a:pt x="0" y="19"/>
                  </a:lnTo>
                  <a:lnTo>
                    <a:pt x="0"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68"/>
            <p:cNvSpPr/>
            <p:nvPr/>
          </p:nvSpPr>
          <p:spPr>
            <a:xfrm flipH="1">
              <a:off x="1843271" y="2994017"/>
              <a:ext cx="315677" cy="719662"/>
            </a:xfrm>
            <a:custGeom>
              <a:avLst/>
              <a:gdLst/>
              <a:ahLst/>
              <a:cxnLst/>
              <a:rect l="l" t="t" r="r" b="b"/>
              <a:pathLst>
                <a:path w="9162" h="20887" extrusionOk="0">
                  <a:moveTo>
                    <a:pt x="7192" y="2334"/>
                  </a:moveTo>
                  <a:lnTo>
                    <a:pt x="7211" y="2697"/>
                  </a:lnTo>
                  <a:lnTo>
                    <a:pt x="7153" y="2697"/>
                  </a:lnTo>
                  <a:lnTo>
                    <a:pt x="7134" y="2334"/>
                  </a:lnTo>
                  <a:close/>
                  <a:moveTo>
                    <a:pt x="7230" y="3061"/>
                  </a:moveTo>
                  <a:lnTo>
                    <a:pt x="7249" y="3424"/>
                  </a:lnTo>
                  <a:lnTo>
                    <a:pt x="7172" y="3424"/>
                  </a:lnTo>
                  <a:lnTo>
                    <a:pt x="7153" y="3061"/>
                  </a:lnTo>
                  <a:close/>
                  <a:moveTo>
                    <a:pt x="7249" y="3787"/>
                  </a:moveTo>
                  <a:lnTo>
                    <a:pt x="7249" y="4151"/>
                  </a:lnTo>
                  <a:lnTo>
                    <a:pt x="7172" y="4151"/>
                  </a:lnTo>
                  <a:lnTo>
                    <a:pt x="7172" y="3787"/>
                  </a:lnTo>
                  <a:close/>
                  <a:moveTo>
                    <a:pt x="7249" y="4514"/>
                  </a:moveTo>
                  <a:lnTo>
                    <a:pt x="7249" y="4878"/>
                  </a:lnTo>
                  <a:lnTo>
                    <a:pt x="7172" y="4878"/>
                  </a:lnTo>
                  <a:lnTo>
                    <a:pt x="7172" y="4514"/>
                  </a:lnTo>
                  <a:close/>
                  <a:moveTo>
                    <a:pt x="7249" y="5241"/>
                  </a:moveTo>
                  <a:lnTo>
                    <a:pt x="7249" y="5604"/>
                  </a:lnTo>
                  <a:lnTo>
                    <a:pt x="7172" y="5604"/>
                  </a:lnTo>
                  <a:lnTo>
                    <a:pt x="7172" y="5241"/>
                  </a:lnTo>
                  <a:close/>
                  <a:moveTo>
                    <a:pt x="7249" y="5968"/>
                  </a:moveTo>
                  <a:lnTo>
                    <a:pt x="7249" y="6331"/>
                  </a:lnTo>
                  <a:lnTo>
                    <a:pt x="7172" y="6331"/>
                  </a:lnTo>
                  <a:lnTo>
                    <a:pt x="7172" y="5968"/>
                  </a:lnTo>
                  <a:close/>
                  <a:moveTo>
                    <a:pt x="7249" y="6695"/>
                  </a:moveTo>
                  <a:lnTo>
                    <a:pt x="7230" y="7058"/>
                  </a:lnTo>
                  <a:lnTo>
                    <a:pt x="7172" y="7058"/>
                  </a:lnTo>
                  <a:lnTo>
                    <a:pt x="7172" y="6695"/>
                  </a:lnTo>
                  <a:close/>
                  <a:moveTo>
                    <a:pt x="7230" y="7421"/>
                  </a:moveTo>
                  <a:lnTo>
                    <a:pt x="7230" y="7785"/>
                  </a:lnTo>
                  <a:lnTo>
                    <a:pt x="7153" y="7785"/>
                  </a:lnTo>
                  <a:lnTo>
                    <a:pt x="7153" y="7421"/>
                  </a:lnTo>
                  <a:close/>
                  <a:moveTo>
                    <a:pt x="7230" y="8148"/>
                  </a:moveTo>
                  <a:lnTo>
                    <a:pt x="7211" y="8512"/>
                  </a:lnTo>
                  <a:lnTo>
                    <a:pt x="7134" y="8512"/>
                  </a:lnTo>
                  <a:lnTo>
                    <a:pt x="7153" y="8148"/>
                  </a:lnTo>
                  <a:close/>
                  <a:moveTo>
                    <a:pt x="7211" y="8875"/>
                  </a:moveTo>
                  <a:lnTo>
                    <a:pt x="7211" y="9238"/>
                  </a:lnTo>
                  <a:lnTo>
                    <a:pt x="7134" y="9238"/>
                  </a:lnTo>
                  <a:lnTo>
                    <a:pt x="7134" y="8875"/>
                  </a:lnTo>
                  <a:close/>
                  <a:moveTo>
                    <a:pt x="7192" y="9602"/>
                  </a:moveTo>
                  <a:lnTo>
                    <a:pt x="7192" y="9965"/>
                  </a:lnTo>
                  <a:lnTo>
                    <a:pt x="7115" y="9965"/>
                  </a:lnTo>
                  <a:lnTo>
                    <a:pt x="7115" y="9602"/>
                  </a:lnTo>
                  <a:close/>
                  <a:moveTo>
                    <a:pt x="7096" y="10329"/>
                  </a:moveTo>
                  <a:lnTo>
                    <a:pt x="7172" y="10348"/>
                  </a:lnTo>
                  <a:lnTo>
                    <a:pt x="7172" y="10711"/>
                  </a:lnTo>
                  <a:lnTo>
                    <a:pt x="7096" y="10692"/>
                  </a:lnTo>
                  <a:lnTo>
                    <a:pt x="7096" y="10329"/>
                  </a:lnTo>
                  <a:close/>
                  <a:moveTo>
                    <a:pt x="7096" y="11055"/>
                  </a:moveTo>
                  <a:lnTo>
                    <a:pt x="7153" y="11075"/>
                  </a:lnTo>
                  <a:lnTo>
                    <a:pt x="7153" y="11438"/>
                  </a:lnTo>
                  <a:lnTo>
                    <a:pt x="7077" y="11419"/>
                  </a:lnTo>
                  <a:lnTo>
                    <a:pt x="7096" y="11055"/>
                  </a:lnTo>
                  <a:close/>
                  <a:moveTo>
                    <a:pt x="7134" y="11801"/>
                  </a:moveTo>
                  <a:lnTo>
                    <a:pt x="7134" y="12165"/>
                  </a:lnTo>
                  <a:lnTo>
                    <a:pt x="7058" y="12165"/>
                  </a:lnTo>
                  <a:lnTo>
                    <a:pt x="7077" y="11801"/>
                  </a:lnTo>
                  <a:close/>
                  <a:moveTo>
                    <a:pt x="7115" y="12528"/>
                  </a:moveTo>
                  <a:lnTo>
                    <a:pt x="7115" y="12892"/>
                  </a:lnTo>
                  <a:lnTo>
                    <a:pt x="7039" y="12892"/>
                  </a:lnTo>
                  <a:lnTo>
                    <a:pt x="7058" y="12528"/>
                  </a:lnTo>
                  <a:close/>
                  <a:moveTo>
                    <a:pt x="7096" y="13255"/>
                  </a:moveTo>
                  <a:lnTo>
                    <a:pt x="7096" y="13618"/>
                  </a:lnTo>
                  <a:lnTo>
                    <a:pt x="7019" y="13618"/>
                  </a:lnTo>
                  <a:lnTo>
                    <a:pt x="7039" y="13255"/>
                  </a:lnTo>
                  <a:close/>
                  <a:moveTo>
                    <a:pt x="7077" y="13982"/>
                  </a:moveTo>
                  <a:lnTo>
                    <a:pt x="7077" y="14345"/>
                  </a:lnTo>
                  <a:lnTo>
                    <a:pt x="7000" y="14345"/>
                  </a:lnTo>
                  <a:lnTo>
                    <a:pt x="7019" y="13982"/>
                  </a:lnTo>
                  <a:close/>
                  <a:moveTo>
                    <a:pt x="7058" y="14709"/>
                  </a:moveTo>
                  <a:lnTo>
                    <a:pt x="7058" y="15072"/>
                  </a:lnTo>
                  <a:lnTo>
                    <a:pt x="6981" y="15072"/>
                  </a:lnTo>
                  <a:lnTo>
                    <a:pt x="6981" y="14709"/>
                  </a:lnTo>
                  <a:close/>
                  <a:moveTo>
                    <a:pt x="7039" y="15435"/>
                  </a:moveTo>
                  <a:lnTo>
                    <a:pt x="7039" y="15799"/>
                  </a:lnTo>
                  <a:lnTo>
                    <a:pt x="6962" y="15799"/>
                  </a:lnTo>
                  <a:lnTo>
                    <a:pt x="6962" y="15435"/>
                  </a:lnTo>
                  <a:close/>
                  <a:moveTo>
                    <a:pt x="7019" y="16162"/>
                  </a:moveTo>
                  <a:lnTo>
                    <a:pt x="7000" y="16526"/>
                  </a:lnTo>
                  <a:lnTo>
                    <a:pt x="6943" y="16526"/>
                  </a:lnTo>
                  <a:lnTo>
                    <a:pt x="6943" y="16162"/>
                  </a:lnTo>
                  <a:close/>
                  <a:moveTo>
                    <a:pt x="7000" y="16889"/>
                  </a:moveTo>
                  <a:lnTo>
                    <a:pt x="6981" y="17252"/>
                  </a:lnTo>
                  <a:lnTo>
                    <a:pt x="6905" y="17252"/>
                  </a:lnTo>
                  <a:lnTo>
                    <a:pt x="6924" y="16889"/>
                  </a:lnTo>
                  <a:close/>
                  <a:moveTo>
                    <a:pt x="6962" y="17616"/>
                  </a:moveTo>
                  <a:lnTo>
                    <a:pt x="6962" y="17979"/>
                  </a:lnTo>
                  <a:lnTo>
                    <a:pt x="6886" y="17979"/>
                  </a:lnTo>
                  <a:lnTo>
                    <a:pt x="6905" y="17616"/>
                  </a:lnTo>
                  <a:close/>
                  <a:moveTo>
                    <a:pt x="6943" y="18343"/>
                  </a:moveTo>
                  <a:lnTo>
                    <a:pt x="6943" y="18706"/>
                  </a:lnTo>
                  <a:lnTo>
                    <a:pt x="6866" y="18706"/>
                  </a:lnTo>
                  <a:lnTo>
                    <a:pt x="6866" y="18343"/>
                  </a:lnTo>
                  <a:close/>
                  <a:moveTo>
                    <a:pt x="0" y="0"/>
                  </a:moveTo>
                  <a:lnTo>
                    <a:pt x="0" y="192"/>
                  </a:lnTo>
                  <a:lnTo>
                    <a:pt x="0" y="440"/>
                  </a:lnTo>
                  <a:lnTo>
                    <a:pt x="0" y="459"/>
                  </a:lnTo>
                  <a:lnTo>
                    <a:pt x="115" y="2755"/>
                  </a:lnTo>
                  <a:lnTo>
                    <a:pt x="268" y="5509"/>
                  </a:lnTo>
                  <a:lnTo>
                    <a:pt x="478" y="8684"/>
                  </a:lnTo>
                  <a:lnTo>
                    <a:pt x="612" y="10424"/>
                  </a:lnTo>
                  <a:lnTo>
                    <a:pt x="765" y="12260"/>
                  </a:lnTo>
                  <a:lnTo>
                    <a:pt x="6847" y="19165"/>
                  </a:lnTo>
                  <a:lnTo>
                    <a:pt x="6847" y="19070"/>
                  </a:lnTo>
                  <a:lnTo>
                    <a:pt x="6924" y="19070"/>
                  </a:lnTo>
                  <a:lnTo>
                    <a:pt x="6924" y="19242"/>
                  </a:lnTo>
                  <a:lnTo>
                    <a:pt x="8358" y="20887"/>
                  </a:lnTo>
                  <a:lnTo>
                    <a:pt x="8645" y="15703"/>
                  </a:lnTo>
                  <a:lnTo>
                    <a:pt x="8875" y="10673"/>
                  </a:lnTo>
                  <a:lnTo>
                    <a:pt x="8970" y="8301"/>
                  </a:lnTo>
                  <a:lnTo>
                    <a:pt x="9066" y="6044"/>
                  </a:lnTo>
                  <a:lnTo>
                    <a:pt x="9123" y="3940"/>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090" y="708"/>
                  </a:lnTo>
                  <a:lnTo>
                    <a:pt x="803" y="593"/>
                  </a:lnTo>
                  <a:lnTo>
                    <a:pt x="536" y="440"/>
                  </a:lnTo>
                  <a:lnTo>
                    <a:pt x="383" y="345"/>
                  </a:lnTo>
                  <a:lnTo>
                    <a:pt x="249" y="230"/>
                  </a:lnTo>
                  <a:lnTo>
                    <a:pt x="115" y="115"/>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68"/>
            <p:cNvSpPr/>
            <p:nvPr/>
          </p:nvSpPr>
          <p:spPr>
            <a:xfrm flipH="1">
              <a:off x="1919719" y="3626009"/>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68"/>
            <p:cNvSpPr/>
            <p:nvPr/>
          </p:nvSpPr>
          <p:spPr>
            <a:xfrm flipH="1">
              <a:off x="1919030" y="3600959"/>
              <a:ext cx="2687" cy="12576"/>
            </a:xfrm>
            <a:custGeom>
              <a:avLst/>
              <a:gdLst/>
              <a:ahLst/>
              <a:cxnLst/>
              <a:rect l="l" t="t" r="r" b="b"/>
              <a:pathLst>
                <a:path w="78" h="365" fill="none" extrusionOk="0">
                  <a:moveTo>
                    <a:pt x="77" y="364"/>
                  </a:moveTo>
                  <a:lnTo>
                    <a:pt x="77" y="364"/>
                  </a:lnTo>
                  <a:lnTo>
                    <a:pt x="1" y="364"/>
                  </a:lnTo>
                  <a:lnTo>
                    <a:pt x="1" y="364"/>
                  </a:lnTo>
                  <a:lnTo>
                    <a:pt x="2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68"/>
            <p:cNvSpPr/>
            <p:nvPr/>
          </p:nvSpPr>
          <p:spPr>
            <a:xfrm flipH="1">
              <a:off x="1917721" y="3575944"/>
              <a:ext cx="3342" cy="12542"/>
            </a:xfrm>
            <a:custGeom>
              <a:avLst/>
              <a:gdLst/>
              <a:ahLst/>
              <a:cxnLst/>
              <a:rect l="l" t="t" r="r" b="b"/>
              <a:pathLst>
                <a:path w="97" h="364" fill="none" extrusionOk="0">
                  <a:moveTo>
                    <a:pt x="77" y="363"/>
                  </a:moveTo>
                  <a:lnTo>
                    <a:pt x="1" y="363"/>
                  </a:lnTo>
                  <a:lnTo>
                    <a:pt x="1" y="363"/>
                  </a:lnTo>
                  <a:lnTo>
                    <a:pt x="20" y="0"/>
                  </a:lnTo>
                  <a:lnTo>
                    <a:pt x="96" y="0"/>
                  </a:lnTo>
                  <a:lnTo>
                    <a:pt x="96"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68"/>
            <p:cNvSpPr/>
            <p:nvPr/>
          </p:nvSpPr>
          <p:spPr>
            <a:xfrm flipH="1">
              <a:off x="1917066" y="3550895"/>
              <a:ext cx="2687" cy="12542"/>
            </a:xfrm>
            <a:custGeom>
              <a:avLst/>
              <a:gdLst/>
              <a:ahLst/>
              <a:cxnLst/>
              <a:rect l="l" t="t" r="r" b="b"/>
              <a:pathLst>
                <a:path w="78" h="364" fill="none" extrusionOk="0">
                  <a:moveTo>
                    <a:pt x="58" y="364"/>
                  </a:moveTo>
                  <a:lnTo>
                    <a:pt x="1" y="364"/>
                  </a:lnTo>
                  <a:lnTo>
                    <a:pt x="1" y="364"/>
                  </a:lnTo>
                  <a:lnTo>
                    <a:pt x="1" y="0"/>
                  </a:lnTo>
                  <a:lnTo>
                    <a:pt x="77" y="0"/>
                  </a:lnTo>
                  <a:lnTo>
                    <a:pt x="77" y="0"/>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68"/>
            <p:cNvSpPr/>
            <p:nvPr/>
          </p:nvSpPr>
          <p:spPr>
            <a:xfrm flipH="1">
              <a:off x="1916411" y="3525845"/>
              <a:ext cx="2653" cy="12542"/>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68"/>
            <p:cNvSpPr/>
            <p:nvPr/>
          </p:nvSpPr>
          <p:spPr>
            <a:xfrm flipH="1">
              <a:off x="1915757" y="3500796"/>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68"/>
            <p:cNvSpPr/>
            <p:nvPr/>
          </p:nvSpPr>
          <p:spPr>
            <a:xfrm flipH="1">
              <a:off x="1915102" y="3475746"/>
              <a:ext cx="2653" cy="12576"/>
            </a:xfrm>
            <a:custGeom>
              <a:avLst/>
              <a:gdLst/>
              <a:ahLst/>
              <a:cxnLst/>
              <a:rect l="l" t="t" r="r" b="b"/>
              <a:pathLst>
                <a:path w="77" h="365" fill="none" extrusionOk="0">
                  <a:moveTo>
                    <a:pt x="77" y="364"/>
                  </a:moveTo>
                  <a:lnTo>
                    <a:pt x="0" y="364"/>
                  </a:lnTo>
                  <a:lnTo>
                    <a:pt x="0" y="364"/>
                  </a:lnTo>
                  <a:lnTo>
                    <a:pt x="19"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68"/>
            <p:cNvSpPr/>
            <p:nvPr/>
          </p:nvSpPr>
          <p:spPr>
            <a:xfrm flipH="1">
              <a:off x="1914447" y="3450731"/>
              <a:ext cx="2653" cy="12542"/>
            </a:xfrm>
            <a:custGeom>
              <a:avLst/>
              <a:gdLst/>
              <a:ahLst/>
              <a:cxnLst/>
              <a:rect l="l" t="t" r="r" b="b"/>
              <a:pathLst>
                <a:path w="77" h="364" fill="none" extrusionOk="0">
                  <a:moveTo>
                    <a:pt x="77" y="363"/>
                  </a:moveTo>
                  <a:lnTo>
                    <a:pt x="0" y="363"/>
                  </a:lnTo>
                  <a:lnTo>
                    <a:pt x="0" y="363"/>
                  </a:lnTo>
                  <a:lnTo>
                    <a:pt x="20" y="0"/>
                  </a:lnTo>
                  <a:lnTo>
                    <a:pt x="77" y="0"/>
                  </a:lnTo>
                  <a:lnTo>
                    <a:pt x="77" y="0"/>
                  </a:lnTo>
                  <a:lnTo>
                    <a:pt x="77" y="363"/>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68"/>
            <p:cNvSpPr/>
            <p:nvPr/>
          </p:nvSpPr>
          <p:spPr>
            <a:xfrm flipH="1">
              <a:off x="1913758" y="342568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68"/>
            <p:cNvSpPr/>
            <p:nvPr/>
          </p:nvSpPr>
          <p:spPr>
            <a:xfrm flipH="1">
              <a:off x="1913104" y="340063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68"/>
            <p:cNvSpPr/>
            <p:nvPr/>
          </p:nvSpPr>
          <p:spPr>
            <a:xfrm flipH="1">
              <a:off x="1912449" y="3374928"/>
              <a:ext cx="2687" cy="13231"/>
            </a:xfrm>
            <a:custGeom>
              <a:avLst/>
              <a:gdLst/>
              <a:ahLst/>
              <a:cxnLst/>
              <a:rect l="l" t="t" r="r" b="b"/>
              <a:pathLst>
                <a:path w="78" h="384" fill="none" extrusionOk="0">
                  <a:moveTo>
                    <a:pt x="77" y="383"/>
                  </a:moveTo>
                  <a:lnTo>
                    <a:pt x="1" y="364"/>
                  </a:lnTo>
                  <a:lnTo>
                    <a:pt x="1" y="364"/>
                  </a:lnTo>
                  <a:lnTo>
                    <a:pt x="20" y="0"/>
                  </a:lnTo>
                  <a:lnTo>
                    <a:pt x="77" y="20"/>
                  </a:lnTo>
                  <a:lnTo>
                    <a:pt x="77" y="20"/>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68"/>
            <p:cNvSpPr/>
            <p:nvPr/>
          </p:nvSpPr>
          <p:spPr>
            <a:xfrm flipH="1">
              <a:off x="1911794" y="3349879"/>
              <a:ext cx="2687" cy="13231"/>
            </a:xfrm>
            <a:custGeom>
              <a:avLst/>
              <a:gdLst/>
              <a:ahLst/>
              <a:cxnLst/>
              <a:rect l="l" t="t" r="r" b="b"/>
              <a:pathLst>
                <a:path w="78" h="384" fill="none" extrusionOk="0">
                  <a:moveTo>
                    <a:pt x="77" y="383"/>
                  </a:moveTo>
                  <a:lnTo>
                    <a:pt x="1" y="364"/>
                  </a:lnTo>
                  <a:lnTo>
                    <a:pt x="1" y="364"/>
                  </a:lnTo>
                  <a:lnTo>
                    <a:pt x="1" y="1"/>
                  </a:lnTo>
                  <a:lnTo>
                    <a:pt x="77" y="20"/>
                  </a:lnTo>
                  <a:lnTo>
                    <a:pt x="77" y="20"/>
                  </a:lnTo>
                  <a:lnTo>
                    <a:pt x="77" y="383"/>
                  </a:lnTo>
                  <a:lnTo>
                    <a:pt x="77" y="383"/>
                  </a:lnTo>
                  <a:lnTo>
                    <a:pt x="77" y="383"/>
                  </a:lnTo>
                  <a:lnTo>
                    <a:pt x="77" y="383"/>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68"/>
            <p:cNvSpPr/>
            <p:nvPr/>
          </p:nvSpPr>
          <p:spPr>
            <a:xfrm flipH="1">
              <a:off x="1911140" y="3324829"/>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68"/>
            <p:cNvSpPr/>
            <p:nvPr/>
          </p:nvSpPr>
          <p:spPr>
            <a:xfrm flipH="1">
              <a:off x="1910485" y="3299814"/>
              <a:ext cx="2653" cy="12542"/>
            </a:xfrm>
            <a:custGeom>
              <a:avLst/>
              <a:gdLst/>
              <a:ahLst/>
              <a:cxnLst/>
              <a:rect l="l" t="t" r="r" b="b"/>
              <a:pathLst>
                <a:path w="77" h="364" fill="none" extrusionOk="0">
                  <a:moveTo>
                    <a:pt x="77" y="363"/>
                  </a:moveTo>
                  <a:lnTo>
                    <a:pt x="77" y="363"/>
                  </a:ln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68"/>
            <p:cNvSpPr/>
            <p:nvPr/>
          </p:nvSpPr>
          <p:spPr>
            <a:xfrm flipH="1">
              <a:off x="1909830" y="3274765"/>
              <a:ext cx="3308" cy="12542"/>
            </a:xfrm>
            <a:custGeom>
              <a:avLst/>
              <a:gdLst/>
              <a:ahLst/>
              <a:cxnLst/>
              <a:rect l="l" t="t" r="r" b="b"/>
              <a:pathLst>
                <a:path w="96" h="364" fill="none" extrusionOk="0">
                  <a:moveTo>
                    <a:pt x="77" y="364"/>
                  </a:moveTo>
                  <a:lnTo>
                    <a:pt x="0" y="364"/>
                  </a:lnTo>
                  <a:lnTo>
                    <a:pt x="0" y="364"/>
                  </a:lnTo>
                  <a:lnTo>
                    <a:pt x="19" y="0"/>
                  </a:lnTo>
                  <a:lnTo>
                    <a:pt x="96" y="0"/>
                  </a:lnTo>
                  <a:lnTo>
                    <a:pt x="96" y="0"/>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68"/>
            <p:cNvSpPr/>
            <p:nvPr/>
          </p:nvSpPr>
          <p:spPr>
            <a:xfrm flipH="1">
              <a:off x="1909830" y="3249715"/>
              <a:ext cx="2653" cy="12542"/>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68"/>
            <p:cNvSpPr/>
            <p:nvPr/>
          </p:nvSpPr>
          <p:spPr>
            <a:xfrm flipH="1">
              <a:off x="1909176" y="3224666"/>
              <a:ext cx="2653" cy="12576"/>
            </a:xfrm>
            <a:custGeom>
              <a:avLst/>
              <a:gdLst/>
              <a:ahLst/>
              <a:cxnLst/>
              <a:rect l="l" t="t" r="r" b="b"/>
              <a:pathLst>
                <a:path w="77" h="365" fill="none" extrusionOk="0">
                  <a:moveTo>
                    <a:pt x="58" y="364"/>
                  </a:moveTo>
                  <a:lnTo>
                    <a:pt x="0" y="364"/>
                  </a:lnTo>
                  <a:lnTo>
                    <a:pt x="0" y="364"/>
                  </a:lnTo>
                  <a:lnTo>
                    <a:pt x="0" y="1"/>
                  </a:lnTo>
                  <a:lnTo>
                    <a:pt x="77" y="1"/>
                  </a:lnTo>
                  <a:lnTo>
                    <a:pt x="77" y="1"/>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68"/>
            <p:cNvSpPr/>
            <p:nvPr/>
          </p:nvSpPr>
          <p:spPr>
            <a:xfrm flipH="1">
              <a:off x="1909176" y="3199616"/>
              <a:ext cx="2653" cy="12576"/>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68"/>
            <p:cNvSpPr/>
            <p:nvPr/>
          </p:nvSpPr>
          <p:spPr>
            <a:xfrm flipH="1">
              <a:off x="1909176" y="3174601"/>
              <a:ext cx="2653" cy="12542"/>
            </a:xfrm>
            <a:custGeom>
              <a:avLst/>
              <a:gdLst/>
              <a:ahLst/>
              <a:cxnLst/>
              <a:rect l="l" t="t" r="r" b="b"/>
              <a:pathLst>
                <a:path w="77" h="364" fill="none" extrusionOk="0">
                  <a:moveTo>
                    <a:pt x="77" y="363"/>
                  </a:move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68"/>
            <p:cNvSpPr/>
            <p:nvPr/>
          </p:nvSpPr>
          <p:spPr>
            <a:xfrm flipH="1">
              <a:off x="1909176" y="314955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68"/>
            <p:cNvSpPr/>
            <p:nvPr/>
          </p:nvSpPr>
          <p:spPr>
            <a:xfrm flipH="1">
              <a:off x="1909176" y="312450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68"/>
            <p:cNvSpPr/>
            <p:nvPr/>
          </p:nvSpPr>
          <p:spPr>
            <a:xfrm flipH="1">
              <a:off x="1909176" y="3099453"/>
              <a:ext cx="3308" cy="12576"/>
            </a:xfrm>
            <a:custGeom>
              <a:avLst/>
              <a:gdLst/>
              <a:ahLst/>
              <a:cxnLst/>
              <a:rect l="l" t="t" r="r" b="b"/>
              <a:pathLst>
                <a:path w="96" h="365" fill="none" extrusionOk="0">
                  <a:moveTo>
                    <a:pt x="19" y="364"/>
                  </a:moveTo>
                  <a:lnTo>
                    <a:pt x="19" y="364"/>
                  </a:lnTo>
                  <a:lnTo>
                    <a:pt x="0" y="1"/>
                  </a:lnTo>
                  <a:lnTo>
                    <a:pt x="77" y="1"/>
                  </a:lnTo>
                  <a:lnTo>
                    <a:pt x="77" y="1"/>
                  </a:lnTo>
                  <a:lnTo>
                    <a:pt x="96"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68"/>
            <p:cNvSpPr/>
            <p:nvPr/>
          </p:nvSpPr>
          <p:spPr>
            <a:xfrm flipH="1">
              <a:off x="1910485" y="3074403"/>
              <a:ext cx="2653" cy="12576"/>
            </a:xfrm>
            <a:custGeom>
              <a:avLst/>
              <a:gdLst/>
              <a:ahLst/>
              <a:cxnLst/>
              <a:rect l="l" t="t" r="r" b="b"/>
              <a:pathLst>
                <a:path w="77" h="365" fill="none" extrusionOk="0">
                  <a:moveTo>
                    <a:pt x="19" y="364"/>
                  </a:moveTo>
                  <a:lnTo>
                    <a:pt x="19" y="364"/>
                  </a:lnTo>
                  <a:lnTo>
                    <a:pt x="0" y="1"/>
                  </a:lnTo>
                  <a:lnTo>
                    <a:pt x="58" y="1"/>
                  </a:lnTo>
                  <a:lnTo>
                    <a:pt x="58" y="1"/>
                  </a:lnTo>
                  <a:lnTo>
                    <a:pt x="77"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68"/>
            <p:cNvSpPr/>
            <p:nvPr/>
          </p:nvSpPr>
          <p:spPr>
            <a:xfrm flipH="1">
              <a:off x="1843271" y="2994017"/>
              <a:ext cx="315677" cy="719662"/>
            </a:xfrm>
            <a:custGeom>
              <a:avLst/>
              <a:gdLst/>
              <a:ahLst/>
              <a:cxnLst/>
              <a:rect l="l" t="t" r="r" b="b"/>
              <a:pathLst>
                <a:path w="9162" h="20887" fill="none" extrusionOk="0">
                  <a:moveTo>
                    <a:pt x="0" y="0"/>
                  </a:moveTo>
                  <a:lnTo>
                    <a:pt x="0" y="0"/>
                  </a:lnTo>
                  <a:lnTo>
                    <a:pt x="0" y="192"/>
                  </a:lnTo>
                  <a:lnTo>
                    <a:pt x="0" y="192"/>
                  </a:lnTo>
                  <a:lnTo>
                    <a:pt x="0" y="440"/>
                  </a:lnTo>
                  <a:lnTo>
                    <a:pt x="0" y="440"/>
                  </a:lnTo>
                  <a:lnTo>
                    <a:pt x="0" y="440"/>
                  </a:lnTo>
                  <a:lnTo>
                    <a:pt x="0" y="459"/>
                  </a:lnTo>
                  <a:lnTo>
                    <a:pt x="0" y="459"/>
                  </a:lnTo>
                  <a:lnTo>
                    <a:pt x="115" y="2755"/>
                  </a:lnTo>
                  <a:lnTo>
                    <a:pt x="268" y="5509"/>
                  </a:lnTo>
                  <a:lnTo>
                    <a:pt x="478" y="8684"/>
                  </a:lnTo>
                  <a:lnTo>
                    <a:pt x="612" y="10424"/>
                  </a:lnTo>
                  <a:lnTo>
                    <a:pt x="765" y="12260"/>
                  </a:lnTo>
                  <a:lnTo>
                    <a:pt x="765" y="12260"/>
                  </a:lnTo>
                  <a:lnTo>
                    <a:pt x="6847" y="19165"/>
                  </a:lnTo>
                  <a:lnTo>
                    <a:pt x="6847" y="19165"/>
                  </a:lnTo>
                  <a:lnTo>
                    <a:pt x="6847" y="19070"/>
                  </a:lnTo>
                  <a:lnTo>
                    <a:pt x="6924" y="19070"/>
                  </a:lnTo>
                  <a:lnTo>
                    <a:pt x="6924" y="19070"/>
                  </a:lnTo>
                  <a:lnTo>
                    <a:pt x="6924" y="19242"/>
                  </a:lnTo>
                  <a:lnTo>
                    <a:pt x="6924" y="19242"/>
                  </a:lnTo>
                  <a:lnTo>
                    <a:pt x="8358" y="20887"/>
                  </a:lnTo>
                  <a:lnTo>
                    <a:pt x="8358" y="20887"/>
                  </a:lnTo>
                  <a:lnTo>
                    <a:pt x="8645" y="15703"/>
                  </a:lnTo>
                  <a:lnTo>
                    <a:pt x="8875" y="10673"/>
                  </a:lnTo>
                  <a:lnTo>
                    <a:pt x="8970" y="8301"/>
                  </a:lnTo>
                  <a:lnTo>
                    <a:pt x="9066" y="6044"/>
                  </a:lnTo>
                  <a:lnTo>
                    <a:pt x="9123" y="3940"/>
                  </a:lnTo>
                  <a:lnTo>
                    <a:pt x="9162" y="2028"/>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109" y="708"/>
                  </a:lnTo>
                  <a:lnTo>
                    <a:pt x="1090" y="708"/>
                  </a:lnTo>
                  <a:lnTo>
                    <a:pt x="1090" y="708"/>
                  </a:lnTo>
                  <a:lnTo>
                    <a:pt x="803" y="593"/>
                  </a:lnTo>
                  <a:lnTo>
                    <a:pt x="536" y="440"/>
                  </a:lnTo>
                  <a:lnTo>
                    <a:pt x="536" y="440"/>
                  </a:lnTo>
                  <a:lnTo>
                    <a:pt x="383" y="345"/>
                  </a:lnTo>
                  <a:lnTo>
                    <a:pt x="249" y="230"/>
                  </a:lnTo>
                  <a:lnTo>
                    <a:pt x="115" y="115"/>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68"/>
            <p:cNvSpPr/>
            <p:nvPr/>
          </p:nvSpPr>
          <p:spPr>
            <a:xfrm flipH="1">
              <a:off x="1913764" y="4484066"/>
              <a:ext cx="203664" cy="94269"/>
            </a:xfrm>
            <a:custGeom>
              <a:avLst/>
              <a:gdLst/>
              <a:ahLst/>
              <a:cxnLst/>
              <a:rect l="l" t="t" r="r" b="b"/>
              <a:pathLst>
                <a:path w="5911" h="2736" extrusionOk="0">
                  <a:moveTo>
                    <a:pt x="4743" y="0"/>
                  </a:moveTo>
                  <a:lnTo>
                    <a:pt x="4610" y="20"/>
                  </a:lnTo>
                  <a:lnTo>
                    <a:pt x="4437" y="77"/>
                  </a:lnTo>
                  <a:lnTo>
                    <a:pt x="4284" y="153"/>
                  </a:lnTo>
                  <a:lnTo>
                    <a:pt x="4131" y="268"/>
                  </a:lnTo>
                  <a:lnTo>
                    <a:pt x="3997" y="383"/>
                  </a:lnTo>
                  <a:lnTo>
                    <a:pt x="3711" y="632"/>
                  </a:lnTo>
                  <a:lnTo>
                    <a:pt x="3558" y="727"/>
                  </a:lnTo>
                  <a:lnTo>
                    <a:pt x="3385" y="823"/>
                  </a:lnTo>
                  <a:lnTo>
                    <a:pt x="3118" y="899"/>
                  </a:lnTo>
                  <a:lnTo>
                    <a:pt x="2888" y="938"/>
                  </a:lnTo>
                  <a:lnTo>
                    <a:pt x="2678" y="938"/>
                  </a:lnTo>
                  <a:lnTo>
                    <a:pt x="2467" y="880"/>
                  </a:lnTo>
                  <a:lnTo>
                    <a:pt x="2276" y="804"/>
                  </a:lnTo>
                  <a:lnTo>
                    <a:pt x="2085" y="708"/>
                  </a:lnTo>
                  <a:lnTo>
                    <a:pt x="1645" y="479"/>
                  </a:lnTo>
                  <a:lnTo>
                    <a:pt x="1435" y="383"/>
                  </a:lnTo>
                  <a:lnTo>
                    <a:pt x="1205" y="306"/>
                  </a:lnTo>
                  <a:lnTo>
                    <a:pt x="995" y="287"/>
                  </a:lnTo>
                  <a:lnTo>
                    <a:pt x="784" y="287"/>
                  </a:lnTo>
                  <a:lnTo>
                    <a:pt x="689" y="306"/>
                  </a:lnTo>
                  <a:lnTo>
                    <a:pt x="593" y="345"/>
                  </a:lnTo>
                  <a:lnTo>
                    <a:pt x="497" y="402"/>
                  </a:lnTo>
                  <a:lnTo>
                    <a:pt x="402" y="440"/>
                  </a:lnTo>
                  <a:lnTo>
                    <a:pt x="325" y="517"/>
                  </a:lnTo>
                  <a:lnTo>
                    <a:pt x="249" y="593"/>
                  </a:lnTo>
                  <a:lnTo>
                    <a:pt x="172" y="708"/>
                  </a:lnTo>
                  <a:lnTo>
                    <a:pt x="96" y="804"/>
                  </a:lnTo>
                  <a:lnTo>
                    <a:pt x="38" y="938"/>
                  </a:lnTo>
                  <a:lnTo>
                    <a:pt x="0" y="1052"/>
                  </a:lnTo>
                  <a:lnTo>
                    <a:pt x="0" y="1186"/>
                  </a:lnTo>
                  <a:lnTo>
                    <a:pt x="0" y="1301"/>
                  </a:lnTo>
                  <a:lnTo>
                    <a:pt x="38" y="1416"/>
                  </a:lnTo>
                  <a:lnTo>
                    <a:pt x="77" y="1531"/>
                  </a:lnTo>
                  <a:lnTo>
                    <a:pt x="134" y="1645"/>
                  </a:lnTo>
                  <a:lnTo>
                    <a:pt x="210" y="1760"/>
                  </a:lnTo>
                  <a:lnTo>
                    <a:pt x="383" y="1970"/>
                  </a:lnTo>
                  <a:lnTo>
                    <a:pt x="593" y="2143"/>
                  </a:lnTo>
                  <a:lnTo>
                    <a:pt x="803" y="2296"/>
                  </a:lnTo>
                  <a:lnTo>
                    <a:pt x="1014" y="2391"/>
                  </a:lnTo>
                  <a:lnTo>
                    <a:pt x="1301" y="2506"/>
                  </a:lnTo>
                  <a:lnTo>
                    <a:pt x="1607" y="2582"/>
                  </a:lnTo>
                  <a:lnTo>
                    <a:pt x="1913" y="2640"/>
                  </a:lnTo>
                  <a:lnTo>
                    <a:pt x="2238" y="2678"/>
                  </a:lnTo>
                  <a:lnTo>
                    <a:pt x="2544" y="2697"/>
                  </a:lnTo>
                  <a:lnTo>
                    <a:pt x="2869" y="2697"/>
                  </a:lnTo>
                  <a:lnTo>
                    <a:pt x="3481" y="2716"/>
                  </a:lnTo>
                  <a:lnTo>
                    <a:pt x="4017" y="2735"/>
                  </a:lnTo>
                  <a:lnTo>
                    <a:pt x="4629" y="2735"/>
                  </a:lnTo>
                  <a:lnTo>
                    <a:pt x="4916" y="2697"/>
                  </a:lnTo>
                  <a:lnTo>
                    <a:pt x="5069" y="2678"/>
                  </a:lnTo>
                  <a:lnTo>
                    <a:pt x="5202" y="2640"/>
                  </a:lnTo>
                  <a:lnTo>
                    <a:pt x="5336" y="2582"/>
                  </a:lnTo>
                  <a:lnTo>
                    <a:pt x="5451" y="2525"/>
                  </a:lnTo>
                  <a:lnTo>
                    <a:pt x="5547" y="2449"/>
                  </a:lnTo>
                  <a:lnTo>
                    <a:pt x="5642" y="2353"/>
                  </a:lnTo>
                  <a:lnTo>
                    <a:pt x="5757" y="2200"/>
                  </a:lnTo>
                  <a:lnTo>
                    <a:pt x="5814" y="2028"/>
                  </a:lnTo>
                  <a:lnTo>
                    <a:pt x="5872" y="1856"/>
                  </a:lnTo>
                  <a:lnTo>
                    <a:pt x="5891" y="1664"/>
                  </a:lnTo>
                  <a:lnTo>
                    <a:pt x="5910" y="1473"/>
                  </a:lnTo>
                  <a:lnTo>
                    <a:pt x="5891" y="1282"/>
                  </a:lnTo>
                  <a:lnTo>
                    <a:pt x="5853" y="918"/>
                  </a:lnTo>
                  <a:lnTo>
                    <a:pt x="5795" y="689"/>
                  </a:lnTo>
                  <a:lnTo>
                    <a:pt x="5700" y="498"/>
                  </a:lnTo>
                  <a:lnTo>
                    <a:pt x="5585" y="326"/>
                  </a:lnTo>
                  <a:lnTo>
                    <a:pt x="5451" y="192"/>
                  </a:lnTo>
                  <a:lnTo>
                    <a:pt x="5279" y="77"/>
                  </a:lnTo>
                  <a:lnTo>
                    <a:pt x="5183" y="39"/>
                  </a:lnTo>
                  <a:lnTo>
                    <a:pt x="5069" y="20"/>
                  </a:lnTo>
                  <a:lnTo>
                    <a:pt x="49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68"/>
            <p:cNvSpPr/>
            <p:nvPr/>
          </p:nvSpPr>
          <p:spPr>
            <a:xfrm flipH="1">
              <a:off x="1913764" y="4484066"/>
              <a:ext cx="203664" cy="94269"/>
            </a:xfrm>
            <a:custGeom>
              <a:avLst/>
              <a:gdLst/>
              <a:ahLst/>
              <a:cxnLst/>
              <a:rect l="l" t="t" r="r" b="b"/>
              <a:pathLst>
                <a:path w="5911" h="2736" fill="none" extrusionOk="0">
                  <a:moveTo>
                    <a:pt x="96" y="804"/>
                  </a:moveTo>
                  <a:lnTo>
                    <a:pt x="96" y="804"/>
                  </a:lnTo>
                  <a:lnTo>
                    <a:pt x="172" y="708"/>
                  </a:lnTo>
                  <a:lnTo>
                    <a:pt x="249" y="593"/>
                  </a:lnTo>
                  <a:lnTo>
                    <a:pt x="325" y="517"/>
                  </a:lnTo>
                  <a:lnTo>
                    <a:pt x="402" y="440"/>
                  </a:lnTo>
                  <a:lnTo>
                    <a:pt x="497" y="402"/>
                  </a:lnTo>
                  <a:lnTo>
                    <a:pt x="593" y="345"/>
                  </a:lnTo>
                  <a:lnTo>
                    <a:pt x="689" y="306"/>
                  </a:lnTo>
                  <a:lnTo>
                    <a:pt x="784" y="287"/>
                  </a:lnTo>
                  <a:lnTo>
                    <a:pt x="995" y="287"/>
                  </a:lnTo>
                  <a:lnTo>
                    <a:pt x="1205" y="306"/>
                  </a:lnTo>
                  <a:lnTo>
                    <a:pt x="1435" y="383"/>
                  </a:lnTo>
                  <a:lnTo>
                    <a:pt x="1645" y="479"/>
                  </a:lnTo>
                  <a:lnTo>
                    <a:pt x="1645" y="479"/>
                  </a:lnTo>
                  <a:lnTo>
                    <a:pt x="2085" y="708"/>
                  </a:lnTo>
                  <a:lnTo>
                    <a:pt x="2276" y="804"/>
                  </a:lnTo>
                  <a:lnTo>
                    <a:pt x="2467" y="880"/>
                  </a:lnTo>
                  <a:lnTo>
                    <a:pt x="2678" y="938"/>
                  </a:lnTo>
                  <a:lnTo>
                    <a:pt x="2888" y="938"/>
                  </a:lnTo>
                  <a:lnTo>
                    <a:pt x="3118" y="899"/>
                  </a:lnTo>
                  <a:lnTo>
                    <a:pt x="3385" y="823"/>
                  </a:lnTo>
                  <a:lnTo>
                    <a:pt x="3385" y="823"/>
                  </a:lnTo>
                  <a:lnTo>
                    <a:pt x="3558" y="727"/>
                  </a:lnTo>
                  <a:lnTo>
                    <a:pt x="3711" y="632"/>
                  </a:lnTo>
                  <a:lnTo>
                    <a:pt x="3997" y="383"/>
                  </a:lnTo>
                  <a:lnTo>
                    <a:pt x="4131" y="268"/>
                  </a:lnTo>
                  <a:lnTo>
                    <a:pt x="4284" y="153"/>
                  </a:lnTo>
                  <a:lnTo>
                    <a:pt x="4437" y="77"/>
                  </a:lnTo>
                  <a:lnTo>
                    <a:pt x="4610" y="20"/>
                  </a:lnTo>
                  <a:lnTo>
                    <a:pt x="4610" y="20"/>
                  </a:lnTo>
                  <a:lnTo>
                    <a:pt x="4743" y="0"/>
                  </a:lnTo>
                  <a:lnTo>
                    <a:pt x="4858" y="0"/>
                  </a:lnTo>
                  <a:lnTo>
                    <a:pt x="4973" y="0"/>
                  </a:lnTo>
                  <a:lnTo>
                    <a:pt x="5069" y="20"/>
                  </a:lnTo>
                  <a:lnTo>
                    <a:pt x="5183" y="39"/>
                  </a:lnTo>
                  <a:lnTo>
                    <a:pt x="5279" y="77"/>
                  </a:lnTo>
                  <a:lnTo>
                    <a:pt x="5451" y="192"/>
                  </a:lnTo>
                  <a:lnTo>
                    <a:pt x="5585" y="326"/>
                  </a:lnTo>
                  <a:lnTo>
                    <a:pt x="5700" y="498"/>
                  </a:lnTo>
                  <a:lnTo>
                    <a:pt x="5795" y="689"/>
                  </a:lnTo>
                  <a:lnTo>
                    <a:pt x="5853" y="918"/>
                  </a:lnTo>
                  <a:lnTo>
                    <a:pt x="5853" y="918"/>
                  </a:lnTo>
                  <a:lnTo>
                    <a:pt x="5891" y="1282"/>
                  </a:lnTo>
                  <a:lnTo>
                    <a:pt x="5910" y="1473"/>
                  </a:lnTo>
                  <a:lnTo>
                    <a:pt x="5891" y="1664"/>
                  </a:lnTo>
                  <a:lnTo>
                    <a:pt x="5872" y="1856"/>
                  </a:lnTo>
                  <a:lnTo>
                    <a:pt x="5814" y="2028"/>
                  </a:lnTo>
                  <a:lnTo>
                    <a:pt x="5757" y="2200"/>
                  </a:lnTo>
                  <a:lnTo>
                    <a:pt x="5642" y="2353"/>
                  </a:lnTo>
                  <a:lnTo>
                    <a:pt x="5642" y="2353"/>
                  </a:lnTo>
                  <a:lnTo>
                    <a:pt x="5547" y="2449"/>
                  </a:lnTo>
                  <a:lnTo>
                    <a:pt x="5451" y="2525"/>
                  </a:lnTo>
                  <a:lnTo>
                    <a:pt x="5336" y="2582"/>
                  </a:lnTo>
                  <a:lnTo>
                    <a:pt x="5202" y="2640"/>
                  </a:lnTo>
                  <a:lnTo>
                    <a:pt x="5069" y="2678"/>
                  </a:lnTo>
                  <a:lnTo>
                    <a:pt x="4916" y="2697"/>
                  </a:lnTo>
                  <a:lnTo>
                    <a:pt x="4629" y="2735"/>
                  </a:lnTo>
                  <a:lnTo>
                    <a:pt x="4323" y="2735"/>
                  </a:lnTo>
                  <a:lnTo>
                    <a:pt x="4017" y="2735"/>
                  </a:lnTo>
                  <a:lnTo>
                    <a:pt x="3481" y="2716"/>
                  </a:lnTo>
                  <a:lnTo>
                    <a:pt x="3481" y="2716"/>
                  </a:lnTo>
                  <a:lnTo>
                    <a:pt x="2869" y="2697"/>
                  </a:lnTo>
                  <a:lnTo>
                    <a:pt x="2544" y="2697"/>
                  </a:lnTo>
                  <a:lnTo>
                    <a:pt x="2238" y="2678"/>
                  </a:lnTo>
                  <a:lnTo>
                    <a:pt x="1913" y="2640"/>
                  </a:lnTo>
                  <a:lnTo>
                    <a:pt x="1607" y="2582"/>
                  </a:lnTo>
                  <a:lnTo>
                    <a:pt x="1301" y="2506"/>
                  </a:lnTo>
                  <a:lnTo>
                    <a:pt x="1014" y="2391"/>
                  </a:lnTo>
                  <a:lnTo>
                    <a:pt x="1014" y="2391"/>
                  </a:lnTo>
                  <a:lnTo>
                    <a:pt x="803" y="2296"/>
                  </a:lnTo>
                  <a:lnTo>
                    <a:pt x="593" y="2143"/>
                  </a:lnTo>
                  <a:lnTo>
                    <a:pt x="383" y="1970"/>
                  </a:lnTo>
                  <a:lnTo>
                    <a:pt x="210" y="1760"/>
                  </a:lnTo>
                  <a:lnTo>
                    <a:pt x="134" y="1645"/>
                  </a:lnTo>
                  <a:lnTo>
                    <a:pt x="77" y="1531"/>
                  </a:lnTo>
                  <a:lnTo>
                    <a:pt x="38" y="1416"/>
                  </a:lnTo>
                  <a:lnTo>
                    <a:pt x="0" y="1301"/>
                  </a:lnTo>
                  <a:lnTo>
                    <a:pt x="0" y="1186"/>
                  </a:lnTo>
                  <a:lnTo>
                    <a:pt x="0" y="1052"/>
                  </a:lnTo>
                  <a:lnTo>
                    <a:pt x="38" y="938"/>
                  </a:lnTo>
                  <a:lnTo>
                    <a:pt x="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68"/>
            <p:cNvSpPr/>
            <p:nvPr/>
          </p:nvSpPr>
          <p:spPr>
            <a:xfrm flipH="1">
              <a:off x="1883476" y="4422769"/>
              <a:ext cx="139715" cy="84380"/>
            </a:xfrm>
            <a:custGeom>
              <a:avLst/>
              <a:gdLst/>
              <a:ahLst/>
              <a:cxnLst/>
              <a:rect l="l" t="t" r="r" b="b"/>
              <a:pathLst>
                <a:path w="4055" h="2449" extrusionOk="0">
                  <a:moveTo>
                    <a:pt x="1454" y="1"/>
                  </a:moveTo>
                  <a:lnTo>
                    <a:pt x="1109" y="39"/>
                  </a:lnTo>
                  <a:lnTo>
                    <a:pt x="765" y="115"/>
                  </a:lnTo>
                  <a:lnTo>
                    <a:pt x="555" y="173"/>
                  </a:lnTo>
                  <a:lnTo>
                    <a:pt x="364" y="268"/>
                  </a:lnTo>
                  <a:lnTo>
                    <a:pt x="268" y="326"/>
                  </a:lnTo>
                  <a:lnTo>
                    <a:pt x="172" y="402"/>
                  </a:lnTo>
                  <a:lnTo>
                    <a:pt x="115" y="479"/>
                  </a:lnTo>
                  <a:lnTo>
                    <a:pt x="58" y="574"/>
                  </a:lnTo>
                  <a:lnTo>
                    <a:pt x="19" y="651"/>
                  </a:lnTo>
                  <a:lnTo>
                    <a:pt x="0" y="747"/>
                  </a:lnTo>
                  <a:lnTo>
                    <a:pt x="19" y="842"/>
                  </a:lnTo>
                  <a:lnTo>
                    <a:pt x="38" y="919"/>
                  </a:lnTo>
                  <a:lnTo>
                    <a:pt x="96" y="957"/>
                  </a:lnTo>
                  <a:lnTo>
                    <a:pt x="134" y="1014"/>
                  </a:lnTo>
                  <a:lnTo>
                    <a:pt x="268" y="1072"/>
                  </a:lnTo>
                  <a:lnTo>
                    <a:pt x="306" y="1110"/>
                  </a:lnTo>
                  <a:lnTo>
                    <a:pt x="344" y="1148"/>
                  </a:lnTo>
                  <a:lnTo>
                    <a:pt x="440" y="1626"/>
                  </a:lnTo>
                  <a:lnTo>
                    <a:pt x="364" y="1856"/>
                  </a:lnTo>
                  <a:lnTo>
                    <a:pt x="325" y="2047"/>
                  </a:lnTo>
                  <a:lnTo>
                    <a:pt x="325" y="2143"/>
                  </a:lnTo>
                  <a:lnTo>
                    <a:pt x="344" y="2219"/>
                  </a:lnTo>
                  <a:lnTo>
                    <a:pt x="364" y="2238"/>
                  </a:lnTo>
                  <a:lnTo>
                    <a:pt x="383" y="2277"/>
                  </a:lnTo>
                  <a:lnTo>
                    <a:pt x="497" y="2315"/>
                  </a:lnTo>
                  <a:lnTo>
                    <a:pt x="631" y="2372"/>
                  </a:lnTo>
                  <a:lnTo>
                    <a:pt x="765" y="2391"/>
                  </a:lnTo>
                  <a:lnTo>
                    <a:pt x="1033" y="2430"/>
                  </a:lnTo>
                  <a:lnTo>
                    <a:pt x="1167" y="2449"/>
                  </a:lnTo>
                  <a:lnTo>
                    <a:pt x="3194" y="2449"/>
                  </a:lnTo>
                  <a:lnTo>
                    <a:pt x="3271" y="2430"/>
                  </a:lnTo>
                  <a:lnTo>
                    <a:pt x="3443" y="2411"/>
                  </a:lnTo>
                  <a:lnTo>
                    <a:pt x="3539" y="2372"/>
                  </a:lnTo>
                  <a:lnTo>
                    <a:pt x="3634" y="2334"/>
                  </a:lnTo>
                  <a:lnTo>
                    <a:pt x="3711" y="2277"/>
                  </a:lnTo>
                  <a:lnTo>
                    <a:pt x="3749" y="2181"/>
                  </a:lnTo>
                  <a:lnTo>
                    <a:pt x="3768" y="2105"/>
                  </a:lnTo>
                  <a:lnTo>
                    <a:pt x="3749" y="2028"/>
                  </a:lnTo>
                  <a:lnTo>
                    <a:pt x="3730" y="1971"/>
                  </a:lnTo>
                  <a:lnTo>
                    <a:pt x="3711" y="1913"/>
                  </a:lnTo>
                  <a:lnTo>
                    <a:pt x="3672" y="1856"/>
                  </a:lnTo>
                  <a:lnTo>
                    <a:pt x="3634" y="1818"/>
                  </a:lnTo>
                  <a:lnTo>
                    <a:pt x="3730" y="1359"/>
                  </a:lnTo>
                  <a:lnTo>
                    <a:pt x="3749" y="1263"/>
                  </a:lnTo>
                  <a:lnTo>
                    <a:pt x="3787" y="1186"/>
                  </a:lnTo>
                  <a:lnTo>
                    <a:pt x="3845" y="1110"/>
                  </a:lnTo>
                  <a:lnTo>
                    <a:pt x="3921" y="1033"/>
                  </a:lnTo>
                  <a:lnTo>
                    <a:pt x="3978" y="995"/>
                  </a:lnTo>
                  <a:lnTo>
                    <a:pt x="4017" y="919"/>
                  </a:lnTo>
                  <a:lnTo>
                    <a:pt x="4036" y="880"/>
                  </a:lnTo>
                  <a:lnTo>
                    <a:pt x="4055" y="823"/>
                  </a:lnTo>
                  <a:lnTo>
                    <a:pt x="4036" y="689"/>
                  </a:lnTo>
                  <a:lnTo>
                    <a:pt x="3998" y="594"/>
                  </a:lnTo>
                  <a:lnTo>
                    <a:pt x="3921" y="498"/>
                  </a:lnTo>
                  <a:lnTo>
                    <a:pt x="3825" y="421"/>
                  </a:lnTo>
                  <a:lnTo>
                    <a:pt x="3730" y="364"/>
                  </a:lnTo>
                  <a:lnTo>
                    <a:pt x="3500" y="268"/>
                  </a:lnTo>
                  <a:lnTo>
                    <a:pt x="3156" y="173"/>
                  </a:lnTo>
                  <a:lnTo>
                    <a:pt x="2793" y="96"/>
                  </a:lnTo>
                  <a:lnTo>
                    <a:pt x="2487" y="39"/>
                  </a:lnTo>
                  <a:lnTo>
                    <a:pt x="2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68"/>
            <p:cNvSpPr/>
            <p:nvPr/>
          </p:nvSpPr>
          <p:spPr>
            <a:xfrm flipH="1">
              <a:off x="2091724" y="4547982"/>
              <a:ext cx="15849" cy="13885"/>
            </a:xfrm>
            <a:custGeom>
              <a:avLst/>
              <a:gdLst/>
              <a:ahLst/>
              <a:cxnLst/>
              <a:rect l="l" t="t" r="r" b="b"/>
              <a:pathLst>
                <a:path w="460" h="403" extrusionOk="0">
                  <a:moveTo>
                    <a:pt x="1" y="1"/>
                  </a:moveTo>
                  <a:lnTo>
                    <a:pt x="97" y="115"/>
                  </a:lnTo>
                  <a:lnTo>
                    <a:pt x="211" y="230"/>
                  </a:lnTo>
                  <a:lnTo>
                    <a:pt x="116" y="115"/>
                  </a:lnTo>
                  <a:lnTo>
                    <a:pt x="1" y="1"/>
                  </a:lnTo>
                  <a:close/>
                  <a:moveTo>
                    <a:pt x="211" y="230"/>
                  </a:moveTo>
                  <a:lnTo>
                    <a:pt x="441" y="402"/>
                  </a:lnTo>
                  <a:lnTo>
                    <a:pt x="460" y="402"/>
                  </a:lnTo>
                  <a:lnTo>
                    <a:pt x="211" y="23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68"/>
            <p:cNvSpPr/>
            <p:nvPr/>
          </p:nvSpPr>
          <p:spPr>
            <a:xfrm flipH="1">
              <a:off x="2091725" y="4530203"/>
              <a:ext cx="25049" cy="31664"/>
            </a:xfrm>
            <a:custGeom>
              <a:avLst/>
              <a:gdLst/>
              <a:ahLst/>
              <a:cxnLst/>
              <a:rect l="l" t="t" r="r" b="b"/>
              <a:pathLst>
                <a:path w="727" h="919" fill="none" extrusionOk="0">
                  <a:moveTo>
                    <a:pt x="0" y="0"/>
                  </a:moveTo>
                  <a:lnTo>
                    <a:pt x="0" y="0"/>
                  </a:lnTo>
                  <a:lnTo>
                    <a:pt x="38" y="134"/>
                  </a:lnTo>
                  <a:lnTo>
                    <a:pt x="96" y="268"/>
                  </a:lnTo>
                  <a:lnTo>
                    <a:pt x="172" y="402"/>
                  </a:lnTo>
                  <a:lnTo>
                    <a:pt x="268" y="517"/>
                  </a:lnTo>
                  <a:lnTo>
                    <a:pt x="364" y="631"/>
                  </a:lnTo>
                  <a:lnTo>
                    <a:pt x="478" y="746"/>
                  </a:lnTo>
                  <a:lnTo>
                    <a:pt x="708" y="918"/>
                  </a:lnTo>
                  <a:lnTo>
                    <a:pt x="708" y="918"/>
                  </a:lnTo>
                  <a:lnTo>
                    <a:pt x="727" y="918"/>
                  </a:lnTo>
                  <a:lnTo>
                    <a:pt x="727" y="918"/>
                  </a:lnTo>
                  <a:lnTo>
                    <a:pt x="478" y="746"/>
                  </a:lnTo>
                  <a:lnTo>
                    <a:pt x="383" y="631"/>
                  </a:lnTo>
                  <a:lnTo>
                    <a:pt x="268" y="517"/>
                  </a:lnTo>
                  <a:lnTo>
                    <a:pt x="172" y="402"/>
                  </a:lnTo>
                  <a:lnTo>
                    <a:pt x="96" y="268"/>
                  </a:lnTo>
                  <a:lnTo>
                    <a:pt x="38"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68"/>
            <p:cNvSpPr/>
            <p:nvPr/>
          </p:nvSpPr>
          <p:spPr>
            <a:xfrm flipH="1">
              <a:off x="1926960" y="4561834"/>
              <a:ext cx="165453" cy="17159"/>
            </a:xfrm>
            <a:custGeom>
              <a:avLst/>
              <a:gdLst/>
              <a:ahLst/>
              <a:cxnLst/>
              <a:rect l="l" t="t" r="r" b="b"/>
              <a:pathLst>
                <a:path w="4802" h="498" extrusionOk="0">
                  <a:moveTo>
                    <a:pt x="1" y="0"/>
                  </a:moveTo>
                  <a:lnTo>
                    <a:pt x="135" y="77"/>
                  </a:lnTo>
                  <a:lnTo>
                    <a:pt x="288" y="153"/>
                  </a:lnTo>
                  <a:lnTo>
                    <a:pt x="575" y="249"/>
                  </a:lnTo>
                  <a:lnTo>
                    <a:pt x="288" y="134"/>
                  </a:lnTo>
                  <a:lnTo>
                    <a:pt x="154" y="77"/>
                  </a:lnTo>
                  <a:lnTo>
                    <a:pt x="20" y="0"/>
                  </a:lnTo>
                  <a:close/>
                  <a:moveTo>
                    <a:pt x="4802" y="211"/>
                  </a:moveTo>
                  <a:lnTo>
                    <a:pt x="4668" y="287"/>
                  </a:lnTo>
                  <a:lnTo>
                    <a:pt x="4515" y="364"/>
                  </a:lnTo>
                  <a:lnTo>
                    <a:pt x="4343" y="421"/>
                  </a:lnTo>
                  <a:lnTo>
                    <a:pt x="4343" y="421"/>
                  </a:lnTo>
                  <a:lnTo>
                    <a:pt x="4515" y="383"/>
                  </a:lnTo>
                  <a:lnTo>
                    <a:pt x="4668" y="306"/>
                  </a:lnTo>
                  <a:lnTo>
                    <a:pt x="4802" y="211"/>
                  </a:lnTo>
                  <a:close/>
                  <a:moveTo>
                    <a:pt x="4343" y="421"/>
                  </a:moveTo>
                  <a:lnTo>
                    <a:pt x="4170" y="440"/>
                  </a:lnTo>
                  <a:lnTo>
                    <a:pt x="3998" y="478"/>
                  </a:lnTo>
                  <a:lnTo>
                    <a:pt x="3998" y="478"/>
                  </a:lnTo>
                  <a:lnTo>
                    <a:pt x="4170" y="459"/>
                  </a:lnTo>
                  <a:lnTo>
                    <a:pt x="4343" y="421"/>
                  </a:lnTo>
                  <a:close/>
                  <a:moveTo>
                    <a:pt x="1818" y="440"/>
                  </a:moveTo>
                  <a:lnTo>
                    <a:pt x="2143" y="459"/>
                  </a:lnTo>
                  <a:lnTo>
                    <a:pt x="2755" y="478"/>
                  </a:lnTo>
                  <a:lnTo>
                    <a:pt x="3157" y="478"/>
                  </a:lnTo>
                  <a:lnTo>
                    <a:pt x="2755" y="459"/>
                  </a:lnTo>
                  <a:lnTo>
                    <a:pt x="2143" y="440"/>
                  </a:lnTo>
                  <a:close/>
                  <a:moveTo>
                    <a:pt x="3157" y="478"/>
                  </a:moveTo>
                  <a:lnTo>
                    <a:pt x="3616" y="498"/>
                  </a:lnTo>
                  <a:lnTo>
                    <a:pt x="3998" y="478"/>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68"/>
            <p:cNvSpPr/>
            <p:nvPr/>
          </p:nvSpPr>
          <p:spPr>
            <a:xfrm flipH="1">
              <a:off x="1920379" y="4561179"/>
              <a:ext cx="172034" cy="17813"/>
            </a:xfrm>
            <a:custGeom>
              <a:avLst/>
              <a:gdLst/>
              <a:ahLst/>
              <a:cxnLst/>
              <a:rect l="l" t="t" r="r" b="b"/>
              <a:pathLst>
                <a:path w="4993" h="517" fill="none" extrusionOk="0">
                  <a:moveTo>
                    <a:pt x="4993" y="0"/>
                  </a:moveTo>
                  <a:lnTo>
                    <a:pt x="4993" y="0"/>
                  </a:lnTo>
                  <a:lnTo>
                    <a:pt x="4993" y="0"/>
                  </a:lnTo>
                  <a:lnTo>
                    <a:pt x="4993" y="0"/>
                  </a:lnTo>
                  <a:lnTo>
                    <a:pt x="4916" y="115"/>
                  </a:lnTo>
                  <a:lnTo>
                    <a:pt x="4916" y="115"/>
                  </a:lnTo>
                  <a:lnTo>
                    <a:pt x="4802" y="230"/>
                  </a:lnTo>
                  <a:lnTo>
                    <a:pt x="4668" y="306"/>
                  </a:lnTo>
                  <a:lnTo>
                    <a:pt x="4515" y="383"/>
                  </a:lnTo>
                  <a:lnTo>
                    <a:pt x="4343" y="440"/>
                  </a:lnTo>
                  <a:lnTo>
                    <a:pt x="4170" y="459"/>
                  </a:lnTo>
                  <a:lnTo>
                    <a:pt x="3998" y="497"/>
                  </a:lnTo>
                  <a:lnTo>
                    <a:pt x="3616" y="497"/>
                  </a:lnTo>
                  <a:lnTo>
                    <a:pt x="3616" y="497"/>
                  </a:lnTo>
                  <a:lnTo>
                    <a:pt x="3157" y="497"/>
                  </a:lnTo>
                  <a:lnTo>
                    <a:pt x="2755" y="478"/>
                  </a:lnTo>
                  <a:lnTo>
                    <a:pt x="2755" y="478"/>
                  </a:lnTo>
                  <a:lnTo>
                    <a:pt x="2143" y="459"/>
                  </a:lnTo>
                  <a:lnTo>
                    <a:pt x="1818" y="459"/>
                  </a:lnTo>
                  <a:lnTo>
                    <a:pt x="1512" y="440"/>
                  </a:lnTo>
                  <a:lnTo>
                    <a:pt x="1187" y="402"/>
                  </a:lnTo>
                  <a:lnTo>
                    <a:pt x="881" y="344"/>
                  </a:lnTo>
                  <a:lnTo>
                    <a:pt x="575" y="268"/>
                  </a:lnTo>
                  <a:lnTo>
                    <a:pt x="288" y="153"/>
                  </a:lnTo>
                  <a:lnTo>
                    <a:pt x="288" y="153"/>
                  </a:lnTo>
                  <a:lnTo>
                    <a:pt x="154" y="96"/>
                  </a:lnTo>
                  <a:lnTo>
                    <a:pt x="20" y="19"/>
                  </a:lnTo>
                  <a:lnTo>
                    <a:pt x="20" y="19"/>
                  </a:lnTo>
                  <a:lnTo>
                    <a:pt x="1" y="19"/>
                  </a:lnTo>
                  <a:lnTo>
                    <a:pt x="1" y="19"/>
                  </a:lnTo>
                  <a:lnTo>
                    <a:pt x="135" y="96"/>
                  </a:lnTo>
                  <a:lnTo>
                    <a:pt x="288" y="172"/>
                  </a:lnTo>
                  <a:lnTo>
                    <a:pt x="288" y="172"/>
                  </a:lnTo>
                  <a:lnTo>
                    <a:pt x="575" y="268"/>
                  </a:lnTo>
                  <a:lnTo>
                    <a:pt x="881" y="344"/>
                  </a:lnTo>
                  <a:lnTo>
                    <a:pt x="1187" y="402"/>
                  </a:lnTo>
                  <a:lnTo>
                    <a:pt x="1512" y="440"/>
                  </a:lnTo>
                  <a:lnTo>
                    <a:pt x="1818" y="459"/>
                  </a:lnTo>
                  <a:lnTo>
                    <a:pt x="2143" y="478"/>
                  </a:lnTo>
                  <a:lnTo>
                    <a:pt x="2755" y="497"/>
                  </a:lnTo>
                  <a:lnTo>
                    <a:pt x="2755" y="497"/>
                  </a:lnTo>
                  <a:lnTo>
                    <a:pt x="3157" y="497"/>
                  </a:lnTo>
                  <a:lnTo>
                    <a:pt x="3616" y="517"/>
                  </a:lnTo>
                  <a:lnTo>
                    <a:pt x="3616" y="517"/>
                  </a:lnTo>
                  <a:lnTo>
                    <a:pt x="3998" y="497"/>
                  </a:lnTo>
                  <a:lnTo>
                    <a:pt x="4170" y="478"/>
                  </a:lnTo>
                  <a:lnTo>
                    <a:pt x="4343" y="440"/>
                  </a:lnTo>
                  <a:lnTo>
                    <a:pt x="4515" y="402"/>
                  </a:lnTo>
                  <a:lnTo>
                    <a:pt x="4668" y="325"/>
                  </a:lnTo>
                  <a:lnTo>
                    <a:pt x="4802" y="230"/>
                  </a:lnTo>
                  <a:lnTo>
                    <a:pt x="4916" y="115"/>
                  </a:lnTo>
                  <a:lnTo>
                    <a:pt x="4916" y="115"/>
                  </a:lnTo>
                  <a:lnTo>
                    <a:pt x="4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68"/>
            <p:cNvSpPr/>
            <p:nvPr/>
          </p:nvSpPr>
          <p:spPr>
            <a:xfrm flipH="1">
              <a:off x="1920380" y="4514388"/>
              <a:ext cx="197048" cy="63948"/>
            </a:xfrm>
            <a:custGeom>
              <a:avLst/>
              <a:gdLst/>
              <a:ahLst/>
              <a:cxnLst/>
              <a:rect l="l" t="t" r="r" b="b"/>
              <a:pathLst>
                <a:path w="5719" h="1856" extrusionOk="0">
                  <a:moveTo>
                    <a:pt x="115" y="0"/>
                  </a:moveTo>
                  <a:lnTo>
                    <a:pt x="57" y="19"/>
                  </a:lnTo>
                  <a:lnTo>
                    <a:pt x="19" y="134"/>
                  </a:lnTo>
                  <a:lnTo>
                    <a:pt x="0" y="249"/>
                  </a:lnTo>
                  <a:lnTo>
                    <a:pt x="0" y="364"/>
                  </a:lnTo>
                  <a:lnTo>
                    <a:pt x="19" y="459"/>
                  </a:lnTo>
                  <a:lnTo>
                    <a:pt x="57" y="593"/>
                  </a:lnTo>
                  <a:lnTo>
                    <a:pt x="115" y="727"/>
                  </a:lnTo>
                  <a:lnTo>
                    <a:pt x="191" y="861"/>
                  </a:lnTo>
                  <a:lnTo>
                    <a:pt x="287" y="976"/>
                  </a:lnTo>
                  <a:lnTo>
                    <a:pt x="402" y="1090"/>
                  </a:lnTo>
                  <a:lnTo>
                    <a:pt x="497" y="1205"/>
                  </a:lnTo>
                  <a:lnTo>
                    <a:pt x="746" y="1377"/>
                  </a:lnTo>
                  <a:lnTo>
                    <a:pt x="880" y="1454"/>
                  </a:lnTo>
                  <a:lnTo>
                    <a:pt x="1014" y="1511"/>
                  </a:lnTo>
                  <a:lnTo>
                    <a:pt x="1301" y="1626"/>
                  </a:lnTo>
                  <a:lnTo>
                    <a:pt x="1607" y="1702"/>
                  </a:lnTo>
                  <a:lnTo>
                    <a:pt x="1913" y="1760"/>
                  </a:lnTo>
                  <a:lnTo>
                    <a:pt x="2238" y="1798"/>
                  </a:lnTo>
                  <a:lnTo>
                    <a:pt x="2544" y="1817"/>
                  </a:lnTo>
                  <a:lnTo>
                    <a:pt x="2869" y="1817"/>
                  </a:lnTo>
                  <a:lnTo>
                    <a:pt x="3481" y="1836"/>
                  </a:lnTo>
                  <a:lnTo>
                    <a:pt x="3883" y="1855"/>
                  </a:lnTo>
                  <a:lnTo>
                    <a:pt x="4724" y="1855"/>
                  </a:lnTo>
                  <a:lnTo>
                    <a:pt x="4896" y="1817"/>
                  </a:lnTo>
                  <a:lnTo>
                    <a:pt x="5069" y="1798"/>
                  </a:lnTo>
                  <a:lnTo>
                    <a:pt x="5241" y="1741"/>
                  </a:lnTo>
                  <a:lnTo>
                    <a:pt x="5394" y="1664"/>
                  </a:lnTo>
                  <a:lnTo>
                    <a:pt x="5528" y="1588"/>
                  </a:lnTo>
                  <a:lnTo>
                    <a:pt x="5642" y="1473"/>
                  </a:lnTo>
                  <a:lnTo>
                    <a:pt x="5719" y="1358"/>
                  </a:lnTo>
                  <a:lnTo>
                    <a:pt x="5451" y="1396"/>
                  </a:lnTo>
                  <a:lnTo>
                    <a:pt x="5145" y="1435"/>
                  </a:lnTo>
                  <a:lnTo>
                    <a:pt x="4533" y="1454"/>
                  </a:lnTo>
                  <a:lnTo>
                    <a:pt x="4074" y="1435"/>
                  </a:lnTo>
                  <a:lnTo>
                    <a:pt x="3653" y="1435"/>
                  </a:lnTo>
                  <a:lnTo>
                    <a:pt x="2946" y="1396"/>
                  </a:lnTo>
                  <a:lnTo>
                    <a:pt x="2639" y="1377"/>
                  </a:lnTo>
                  <a:lnTo>
                    <a:pt x="2372" y="1339"/>
                  </a:lnTo>
                  <a:lnTo>
                    <a:pt x="2104" y="1282"/>
                  </a:lnTo>
                  <a:lnTo>
                    <a:pt x="1836" y="1186"/>
                  </a:lnTo>
                  <a:lnTo>
                    <a:pt x="1588" y="1052"/>
                  </a:lnTo>
                  <a:lnTo>
                    <a:pt x="1320" y="880"/>
                  </a:lnTo>
                  <a:lnTo>
                    <a:pt x="1033" y="631"/>
                  </a:lnTo>
                  <a:lnTo>
                    <a:pt x="727" y="345"/>
                  </a:lnTo>
                  <a:lnTo>
                    <a:pt x="555" y="172"/>
                  </a:lnTo>
                  <a:lnTo>
                    <a:pt x="402" y="77"/>
                  </a:lnTo>
                  <a:lnTo>
                    <a:pt x="287" y="19"/>
                  </a:lnTo>
                  <a:lnTo>
                    <a:pt x="172"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68"/>
            <p:cNvSpPr/>
            <p:nvPr/>
          </p:nvSpPr>
          <p:spPr>
            <a:xfrm flipH="1">
              <a:off x="1920380" y="4514388"/>
              <a:ext cx="197048" cy="63948"/>
            </a:xfrm>
            <a:custGeom>
              <a:avLst/>
              <a:gdLst/>
              <a:ahLst/>
              <a:cxnLst/>
              <a:rect l="l" t="t" r="r" b="b"/>
              <a:pathLst>
                <a:path w="5719" h="1856" fill="none" extrusionOk="0">
                  <a:moveTo>
                    <a:pt x="172" y="0"/>
                  </a:moveTo>
                  <a:lnTo>
                    <a:pt x="172" y="0"/>
                  </a:lnTo>
                  <a:lnTo>
                    <a:pt x="115" y="0"/>
                  </a:lnTo>
                  <a:lnTo>
                    <a:pt x="57" y="19"/>
                  </a:lnTo>
                  <a:lnTo>
                    <a:pt x="57" y="19"/>
                  </a:lnTo>
                  <a:lnTo>
                    <a:pt x="19" y="134"/>
                  </a:lnTo>
                  <a:lnTo>
                    <a:pt x="0" y="249"/>
                  </a:lnTo>
                  <a:lnTo>
                    <a:pt x="0" y="364"/>
                  </a:lnTo>
                  <a:lnTo>
                    <a:pt x="19" y="459"/>
                  </a:lnTo>
                  <a:lnTo>
                    <a:pt x="19" y="459"/>
                  </a:lnTo>
                  <a:lnTo>
                    <a:pt x="57" y="593"/>
                  </a:lnTo>
                  <a:lnTo>
                    <a:pt x="115" y="727"/>
                  </a:lnTo>
                  <a:lnTo>
                    <a:pt x="191" y="861"/>
                  </a:lnTo>
                  <a:lnTo>
                    <a:pt x="287" y="976"/>
                  </a:lnTo>
                  <a:lnTo>
                    <a:pt x="402" y="1090"/>
                  </a:lnTo>
                  <a:lnTo>
                    <a:pt x="497" y="1205"/>
                  </a:lnTo>
                  <a:lnTo>
                    <a:pt x="746" y="1377"/>
                  </a:lnTo>
                  <a:lnTo>
                    <a:pt x="746" y="1377"/>
                  </a:lnTo>
                  <a:lnTo>
                    <a:pt x="880" y="1454"/>
                  </a:lnTo>
                  <a:lnTo>
                    <a:pt x="1014" y="1511"/>
                  </a:lnTo>
                  <a:lnTo>
                    <a:pt x="1014" y="1511"/>
                  </a:lnTo>
                  <a:lnTo>
                    <a:pt x="1301" y="1626"/>
                  </a:lnTo>
                  <a:lnTo>
                    <a:pt x="1607" y="1702"/>
                  </a:lnTo>
                  <a:lnTo>
                    <a:pt x="1913" y="1760"/>
                  </a:lnTo>
                  <a:lnTo>
                    <a:pt x="2238" y="1798"/>
                  </a:lnTo>
                  <a:lnTo>
                    <a:pt x="2544" y="1817"/>
                  </a:lnTo>
                  <a:lnTo>
                    <a:pt x="2869" y="1817"/>
                  </a:lnTo>
                  <a:lnTo>
                    <a:pt x="3481" y="1836"/>
                  </a:lnTo>
                  <a:lnTo>
                    <a:pt x="3481" y="1836"/>
                  </a:lnTo>
                  <a:lnTo>
                    <a:pt x="3883" y="1855"/>
                  </a:lnTo>
                  <a:lnTo>
                    <a:pt x="4342" y="1855"/>
                  </a:lnTo>
                  <a:lnTo>
                    <a:pt x="4342" y="1855"/>
                  </a:lnTo>
                  <a:lnTo>
                    <a:pt x="4724" y="1855"/>
                  </a:lnTo>
                  <a:lnTo>
                    <a:pt x="4896" y="1817"/>
                  </a:lnTo>
                  <a:lnTo>
                    <a:pt x="5069" y="1798"/>
                  </a:lnTo>
                  <a:lnTo>
                    <a:pt x="5241" y="1741"/>
                  </a:lnTo>
                  <a:lnTo>
                    <a:pt x="5394" y="1664"/>
                  </a:lnTo>
                  <a:lnTo>
                    <a:pt x="5528" y="1588"/>
                  </a:lnTo>
                  <a:lnTo>
                    <a:pt x="5642" y="1473"/>
                  </a:lnTo>
                  <a:lnTo>
                    <a:pt x="5642" y="1473"/>
                  </a:lnTo>
                  <a:lnTo>
                    <a:pt x="5719" y="1358"/>
                  </a:lnTo>
                  <a:lnTo>
                    <a:pt x="5719" y="1358"/>
                  </a:lnTo>
                  <a:lnTo>
                    <a:pt x="5451" y="1396"/>
                  </a:lnTo>
                  <a:lnTo>
                    <a:pt x="5145" y="1435"/>
                  </a:lnTo>
                  <a:lnTo>
                    <a:pt x="4533" y="1454"/>
                  </a:lnTo>
                  <a:lnTo>
                    <a:pt x="4533" y="1454"/>
                  </a:lnTo>
                  <a:lnTo>
                    <a:pt x="4074" y="1435"/>
                  </a:lnTo>
                  <a:lnTo>
                    <a:pt x="3653" y="1435"/>
                  </a:lnTo>
                  <a:lnTo>
                    <a:pt x="2946" y="1396"/>
                  </a:lnTo>
                  <a:lnTo>
                    <a:pt x="2946" y="1396"/>
                  </a:lnTo>
                  <a:lnTo>
                    <a:pt x="2639" y="1377"/>
                  </a:lnTo>
                  <a:lnTo>
                    <a:pt x="2372" y="1339"/>
                  </a:lnTo>
                  <a:lnTo>
                    <a:pt x="2104" y="1282"/>
                  </a:lnTo>
                  <a:lnTo>
                    <a:pt x="1836" y="1186"/>
                  </a:lnTo>
                  <a:lnTo>
                    <a:pt x="1588" y="1052"/>
                  </a:lnTo>
                  <a:lnTo>
                    <a:pt x="1320" y="880"/>
                  </a:lnTo>
                  <a:lnTo>
                    <a:pt x="1033" y="631"/>
                  </a:lnTo>
                  <a:lnTo>
                    <a:pt x="727" y="345"/>
                  </a:lnTo>
                  <a:lnTo>
                    <a:pt x="727" y="345"/>
                  </a:lnTo>
                  <a:lnTo>
                    <a:pt x="555" y="172"/>
                  </a:lnTo>
                  <a:lnTo>
                    <a:pt x="402" y="77"/>
                  </a:lnTo>
                  <a:lnTo>
                    <a:pt x="287" y="19"/>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68"/>
            <p:cNvSpPr/>
            <p:nvPr/>
          </p:nvSpPr>
          <p:spPr>
            <a:xfrm flipH="1">
              <a:off x="1909176" y="3074403"/>
              <a:ext cx="13196" cy="564166"/>
            </a:xfrm>
            <a:custGeom>
              <a:avLst/>
              <a:gdLst/>
              <a:ahLst/>
              <a:cxnLst/>
              <a:rect l="l" t="t" r="r" b="b"/>
              <a:pathLst>
                <a:path w="383" h="16374" extrusionOk="0">
                  <a:moveTo>
                    <a:pt x="268" y="1"/>
                  </a:moveTo>
                  <a:lnTo>
                    <a:pt x="287" y="364"/>
                  </a:lnTo>
                  <a:lnTo>
                    <a:pt x="345" y="364"/>
                  </a:lnTo>
                  <a:lnTo>
                    <a:pt x="326" y="1"/>
                  </a:lnTo>
                  <a:close/>
                  <a:moveTo>
                    <a:pt x="287" y="728"/>
                  </a:moveTo>
                  <a:lnTo>
                    <a:pt x="306" y="1091"/>
                  </a:lnTo>
                  <a:lnTo>
                    <a:pt x="383" y="1091"/>
                  </a:lnTo>
                  <a:lnTo>
                    <a:pt x="364" y="728"/>
                  </a:lnTo>
                  <a:close/>
                  <a:moveTo>
                    <a:pt x="306" y="1454"/>
                  </a:moveTo>
                  <a:lnTo>
                    <a:pt x="306" y="1818"/>
                  </a:lnTo>
                  <a:lnTo>
                    <a:pt x="383" y="1818"/>
                  </a:lnTo>
                  <a:lnTo>
                    <a:pt x="383" y="1454"/>
                  </a:lnTo>
                  <a:close/>
                  <a:moveTo>
                    <a:pt x="306" y="2181"/>
                  </a:moveTo>
                  <a:lnTo>
                    <a:pt x="306" y="2545"/>
                  </a:lnTo>
                  <a:lnTo>
                    <a:pt x="383" y="2545"/>
                  </a:lnTo>
                  <a:lnTo>
                    <a:pt x="383" y="2181"/>
                  </a:lnTo>
                  <a:close/>
                  <a:moveTo>
                    <a:pt x="306" y="2908"/>
                  </a:moveTo>
                  <a:lnTo>
                    <a:pt x="306" y="3271"/>
                  </a:lnTo>
                  <a:lnTo>
                    <a:pt x="383" y="3271"/>
                  </a:lnTo>
                  <a:lnTo>
                    <a:pt x="383" y="2908"/>
                  </a:lnTo>
                  <a:close/>
                  <a:moveTo>
                    <a:pt x="306" y="3635"/>
                  </a:moveTo>
                  <a:lnTo>
                    <a:pt x="306" y="3998"/>
                  </a:lnTo>
                  <a:lnTo>
                    <a:pt x="383" y="3998"/>
                  </a:lnTo>
                  <a:lnTo>
                    <a:pt x="383" y="3635"/>
                  </a:lnTo>
                  <a:close/>
                  <a:moveTo>
                    <a:pt x="306" y="4362"/>
                  </a:moveTo>
                  <a:lnTo>
                    <a:pt x="306" y="4725"/>
                  </a:lnTo>
                  <a:lnTo>
                    <a:pt x="364" y="4725"/>
                  </a:lnTo>
                  <a:lnTo>
                    <a:pt x="383" y="4362"/>
                  </a:lnTo>
                  <a:close/>
                  <a:moveTo>
                    <a:pt x="287" y="5088"/>
                  </a:moveTo>
                  <a:lnTo>
                    <a:pt x="287" y="5452"/>
                  </a:lnTo>
                  <a:lnTo>
                    <a:pt x="364" y="5452"/>
                  </a:lnTo>
                  <a:lnTo>
                    <a:pt x="364" y="5088"/>
                  </a:lnTo>
                  <a:close/>
                  <a:moveTo>
                    <a:pt x="287" y="5815"/>
                  </a:moveTo>
                  <a:lnTo>
                    <a:pt x="268" y="6179"/>
                  </a:lnTo>
                  <a:lnTo>
                    <a:pt x="345" y="6179"/>
                  </a:lnTo>
                  <a:lnTo>
                    <a:pt x="364" y="5815"/>
                  </a:lnTo>
                  <a:close/>
                  <a:moveTo>
                    <a:pt x="268" y="6542"/>
                  </a:moveTo>
                  <a:lnTo>
                    <a:pt x="268" y="6905"/>
                  </a:lnTo>
                  <a:lnTo>
                    <a:pt x="345" y="6905"/>
                  </a:lnTo>
                  <a:lnTo>
                    <a:pt x="345" y="6542"/>
                  </a:lnTo>
                  <a:close/>
                  <a:moveTo>
                    <a:pt x="249" y="7269"/>
                  </a:moveTo>
                  <a:lnTo>
                    <a:pt x="249" y="7632"/>
                  </a:lnTo>
                  <a:lnTo>
                    <a:pt x="326" y="7632"/>
                  </a:lnTo>
                  <a:lnTo>
                    <a:pt x="326" y="7269"/>
                  </a:lnTo>
                  <a:close/>
                  <a:moveTo>
                    <a:pt x="230" y="7996"/>
                  </a:moveTo>
                  <a:lnTo>
                    <a:pt x="230" y="8359"/>
                  </a:lnTo>
                  <a:lnTo>
                    <a:pt x="306" y="8378"/>
                  </a:lnTo>
                  <a:lnTo>
                    <a:pt x="306" y="8015"/>
                  </a:lnTo>
                  <a:lnTo>
                    <a:pt x="230" y="7996"/>
                  </a:lnTo>
                  <a:close/>
                  <a:moveTo>
                    <a:pt x="230" y="8722"/>
                  </a:moveTo>
                  <a:lnTo>
                    <a:pt x="211" y="9086"/>
                  </a:lnTo>
                  <a:lnTo>
                    <a:pt x="287" y="9105"/>
                  </a:lnTo>
                  <a:lnTo>
                    <a:pt x="287" y="8742"/>
                  </a:lnTo>
                  <a:lnTo>
                    <a:pt x="230" y="8722"/>
                  </a:lnTo>
                  <a:close/>
                  <a:moveTo>
                    <a:pt x="211" y="9468"/>
                  </a:moveTo>
                  <a:lnTo>
                    <a:pt x="192" y="9832"/>
                  </a:lnTo>
                  <a:lnTo>
                    <a:pt x="268" y="9832"/>
                  </a:lnTo>
                  <a:lnTo>
                    <a:pt x="268" y="9468"/>
                  </a:lnTo>
                  <a:close/>
                  <a:moveTo>
                    <a:pt x="192" y="10195"/>
                  </a:moveTo>
                  <a:lnTo>
                    <a:pt x="173" y="10559"/>
                  </a:lnTo>
                  <a:lnTo>
                    <a:pt x="249" y="10559"/>
                  </a:lnTo>
                  <a:lnTo>
                    <a:pt x="249" y="10195"/>
                  </a:lnTo>
                  <a:close/>
                  <a:moveTo>
                    <a:pt x="173" y="10922"/>
                  </a:moveTo>
                  <a:lnTo>
                    <a:pt x="153" y="11285"/>
                  </a:lnTo>
                  <a:lnTo>
                    <a:pt x="230" y="11285"/>
                  </a:lnTo>
                  <a:lnTo>
                    <a:pt x="230" y="10922"/>
                  </a:lnTo>
                  <a:close/>
                  <a:moveTo>
                    <a:pt x="153" y="11649"/>
                  </a:moveTo>
                  <a:lnTo>
                    <a:pt x="134" y="12012"/>
                  </a:lnTo>
                  <a:lnTo>
                    <a:pt x="211" y="12012"/>
                  </a:lnTo>
                  <a:lnTo>
                    <a:pt x="211" y="11649"/>
                  </a:lnTo>
                  <a:close/>
                  <a:moveTo>
                    <a:pt x="115" y="12376"/>
                  </a:moveTo>
                  <a:lnTo>
                    <a:pt x="115" y="12739"/>
                  </a:lnTo>
                  <a:lnTo>
                    <a:pt x="192" y="12739"/>
                  </a:lnTo>
                  <a:lnTo>
                    <a:pt x="192" y="12376"/>
                  </a:lnTo>
                  <a:close/>
                  <a:moveTo>
                    <a:pt x="96" y="13102"/>
                  </a:moveTo>
                  <a:lnTo>
                    <a:pt x="96" y="13466"/>
                  </a:lnTo>
                  <a:lnTo>
                    <a:pt x="173" y="13466"/>
                  </a:lnTo>
                  <a:lnTo>
                    <a:pt x="173" y="13102"/>
                  </a:lnTo>
                  <a:close/>
                  <a:moveTo>
                    <a:pt x="77" y="13829"/>
                  </a:moveTo>
                  <a:lnTo>
                    <a:pt x="77" y="14193"/>
                  </a:lnTo>
                  <a:lnTo>
                    <a:pt x="134" y="14193"/>
                  </a:lnTo>
                  <a:lnTo>
                    <a:pt x="153" y="13829"/>
                  </a:lnTo>
                  <a:close/>
                  <a:moveTo>
                    <a:pt x="58" y="14556"/>
                  </a:moveTo>
                  <a:lnTo>
                    <a:pt x="39" y="14919"/>
                  </a:lnTo>
                  <a:lnTo>
                    <a:pt x="115" y="14919"/>
                  </a:lnTo>
                  <a:lnTo>
                    <a:pt x="134" y="14556"/>
                  </a:lnTo>
                  <a:close/>
                  <a:moveTo>
                    <a:pt x="39" y="15283"/>
                  </a:moveTo>
                  <a:lnTo>
                    <a:pt x="20" y="15646"/>
                  </a:lnTo>
                  <a:lnTo>
                    <a:pt x="96" y="15646"/>
                  </a:lnTo>
                  <a:lnTo>
                    <a:pt x="96" y="15283"/>
                  </a:lnTo>
                  <a:close/>
                  <a:moveTo>
                    <a:pt x="0" y="16010"/>
                  </a:moveTo>
                  <a:lnTo>
                    <a:pt x="0" y="16373"/>
                  </a:lnTo>
                  <a:lnTo>
                    <a:pt x="77" y="16373"/>
                  </a:lnTo>
                  <a:lnTo>
                    <a:pt x="77"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68"/>
            <p:cNvSpPr/>
            <p:nvPr/>
          </p:nvSpPr>
          <p:spPr>
            <a:xfrm flipH="1">
              <a:off x="1919719" y="3626009"/>
              <a:ext cx="2653" cy="12576"/>
            </a:xfrm>
            <a:custGeom>
              <a:avLst/>
              <a:gdLst/>
              <a:ahLst/>
              <a:cxnLst/>
              <a:rect l="l" t="t" r="r" b="b"/>
              <a:pathLst>
                <a:path w="77" h="365" fill="none" extrusionOk="0">
                  <a:moveTo>
                    <a:pt x="0" y="1"/>
                  </a:moveTo>
                  <a:lnTo>
                    <a:pt x="0" y="1"/>
                  </a:lnTo>
                  <a:lnTo>
                    <a:pt x="0" y="364"/>
                  </a:lnTo>
                  <a:lnTo>
                    <a:pt x="77"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68"/>
            <p:cNvSpPr/>
            <p:nvPr/>
          </p:nvSpPr>
          <p:spPr>
            <a:xfrm flipH="1">
              <a:off x="1919030" y="3600959"/>
              <a:ext cx="2687" cy="12576"/>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68"/>
            <p:cNvSpPr/>
            <p:nvPr/>
          </p:nvSpPr>
          <p:spPr>
            <a:xfrm flipH="1">
              <a:off x="1917721" y="3575944"/>
              <a:ext cx="3342" cy="12542"/>
            </a:xfrm>
            <a:custGeom>
              <a:avLst/>
              <a:gdLst/>
              <a:ahLst/>
              <a:cxnLst/>
              <a:rect l="l" t="t" r="r" b="b"/>
              <a:pathLst>
                <a:path w="97" h="364" fill="none" extrusionOk="0">
                  <a:moveTo>
                    <a:pt x="20" y="0"/>
                  </a:moveTo>
                  <a:lnTo>
                    <a:pt x="20" y="0"/>
                  </a:lnTo>
                  <a:lnTo>
                    <a:pt x="1" y="363"/>
                  </a:lnTo>
                  <a:lnTo>
                    <a:pt x="77" y="363"/>
                  </a:lnTo>
                  <a:lnTo>
                    <a:pt x="77" y="363"/>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68"/>
            <p:cNvSpPr/>
            <p:nvPr/>
          </p:nvSpPr>
          <p:spPr>
            <a:xfrm flipH="1">
              <a:off x="1917066" y="3550895"/>
              <a:ext cx="2687" cy="12542"/>
            </a:xfrm>
            <a:custGeom>
              <a:avLst/>
              <a:gdLst/>
              <a:ahLst/>
              <a:cxnLst/>
              <a:rect l="l" t="t" r="r" b="b"/>
              <a:pathLst>
                <a:path w="78" h="364" fill="none" extrusionOk="0">
                  <a:moveTo>
                    <a:pt x="1" y="0"/>
                  </a:moveTo>
                  <a:lnTo>
                    <a:pt x="1" y="0"/>
                  </a:lnTo>
                  <a:lnTo>
                    <a:pt x="1" y="364"/>
                  </a:lnTo>
                  <a:lnTo>
                    <a:pt x="58" y="364"/>
                  </a:lnTo>
                  <a:lnTo>
                    <a:pt x="58"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68"/>
            <p:cNvSpPr/>
            <p:nvPr/>
          </p:nvSpPr>
          <p:spPr>
            <a:xfrm flipH="1">
              <a:off x="1916411" y="3525845"/>
              <a:ext cx="2653" cy="12542"/>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68"/>
            <p:cNvSpPr/>
            <p:nvPr/>
          </p:nvSpPr>
          <p:spPr>
            <a:xfrm flipH="1">
              <a:off x="1915757" y="3500796"/>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68"/>
            <p:cNvSpPr/>
            <p:nvPr/>
          </p:nvSpPr>
          <p:spPr>
            <a:xfrm flipH="1">
              <a:off x="1915102" y="3475746"/>
              <a:ext cx="2653" cy="12576"/>
            </a:xfrm>
            <a:custGeom>
              <a:avLst/>
              <a:gdLst/>
              <a:ahLst/>
              <a:cxnLst/>
              <a:rect l="l" t="t" r="r" b="b"/>
              <a:pathLst>
                <a:path w="77" h="365" fill="none" extrusionOk="0">
                  <a:moveTo>
                    <a:pt x="19" y="1"/>
                  </a:moveTo>
                  <a:lnTo>
                    <a:pt x="19" y="1"/>
                  </a:lnTo>
                  <a:lnTo>
                    <a:pt x="0" y="364"/>
                  </a:lnTo>
                  <a:lnTo>
                    <a:pt x="77" y="364"/>
                  </a:lnTo>
                  <a:lnTo>
                    <a:pt x="77" y="364"/>
                  </a:lnTo>
                  <a:lnTo>
                    <a:pt x="77" y="1"/>
                  </a:lnTo>
                  <a:lnTo>
                    <a:pt x="1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68"/>
            <p:cNvSpPr/>
            <p:nvPr/>
          </p:nvSpPr>
          <p:spPr>
            <a:xfrm flipH="1">
              <a:off x="1914447" y="3450731"/>
              <a:ext cx="2653" cy="12542"/>
            </a:xfrm>
            <a:custGeom>
              <a:avLst/>
              <a:gdLst/>
              <a:ahLst/>
              <a:cxnLst/>
              <a:rect l="l" t="t" r="r" b="b"/>
              <a:pathLst>
                <a:path w="77" h="364" fill="none" extrusionOk="0">
                  <a:moveTo>
                    <a:pt x="20" y="0"/>
                  </a:moveTo>
                  <a:lnTo>
                    <a:pt x="20" y="0"/>
                  </a:lnTo>
                  <a:lnTo>
                    <a:pt x="0" y="363"/>
                  </a:lnTo>
                  <a:lnTo>
                    <a:pt x="77" y="363"/>
                  </a:lnTo>
                  <a:lnTo>
                    <a:pt x="77" y="363"/>
                  </a:lnTo>
                  <a:lnTo>
                    <a:pt x="77" y="363"/>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68"/>
            <p:cNvSpPr/>
            <p:nvPr/>
          </p:nvSpPr>
          <p:spPr>
            <a:xfrm flipH="1">
              <a:off x="1913758" y="342568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68"/>
            <p:cNvSpPr/>
            <p:nvPr/>
          </p:nvSpPr>
          <p:spPr>
            <a:xfrm flipH="1">
              <a:off x="1913104" y="340063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68"/>
            <p:cNvSpPr/>
            <p:nvPr/>
          </p:nvSpPr>
          <p:spPr>
            <a:xfrm flipH="1">
              <a:off x="1912449" y="3374928"/>
              <a:ext cx="2687" cy="13231"/>
            </a:xfrm>
            <a:custGeom>
              <a:avLst/>
              <a:gdLst/>
              <a:ahLst/>
              <a:cxnLst/>
              <a:rect l="l" t="t" r="r" b="b"/>
              <a:pathLst>
                <a:path w="78" h="384" fill="none" extrusionOk="0">
                  <a:moveTo>
                    <a:pt x="20" y="0"/>
                  </a:moveTo>
                  <a:lnTo>
                    <a:pt x="20" y="0"/>
                  </a:lnTo>
                  <a:lnTo>
                    <a:pt x="1" y="364"/>
                  </a:lnTo>
                  <a:lnTo>
                    <a:pt x="77" y="383"/>
                  </a:lnTo>
                  <a:lnTo>
                    <a:pt x="77" y="383"/>
                  </a:lnTo>
                  <a:lnTo>
                    <a:pt x="77" y="2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68"/>
            <p:cNvSpPr/>
            <p:nvPr/>
          </p:nvSpPr>
          <p:spPr>
            <a:xfrm flipH="1">
              <a:off x="1911794" y="3363075"/>
              <a:ext cx="34" cy="34"/>
            </a:xfrm>
            <a:custGeom>
              <a:avLst/>
              <a:gdLst/>
              <a:ahLst/>
              <a:cxnLst/>
              <a:rect l="l" t="t" r="r" b="b"/>
              <a:pathLst>
                <a:path w="1" h="1" fill="none" extrusionOk="0">
                  <a:moveTo>
                    <a:pt x="0" y="0"/>
                  </a:moveTo>
                  <a:lnTo>
                    <a:pt x="0" y="0"/>
                  </a:lnTo>
                  <a:lnTo>
                    <a:pt x="0" y="0"/>
                  </a:lnTo>
                  <a:lnTo>
                    <a:pt x="0"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68"/>
            <p:cNvSpPr/>
            <p:nvPr/>
          </p:nvSpPr>
          <p:spPr>
            <a:xfrm flipH="1">
              <a:off x="1911794" y="3349879"/>
              <a:ext cx="2687" cy="13231"/>
            </a:xfrm>
            <a:custGeom>
              <a:avLst/>
              <a:gdLst/>
              <a:ahLst/>
              <a:cxnLst/>
              <a:rect l="l" t="t" r="r" b="b"/>
              <a:pathLst>
                <a:path w="78" h="384" fill="none" extrusionOk="0">
                  <a:moveTo>
                    <a:pt x="1" y="1"/>
                  </a:moveTo>
                  <a:lnTo>
                    <a:pt x="1" y="1"/>
                  </a:lnTo>
                  <a:lnTo>
                    <a:pt x="1" y="364"/>
                  </a:lnTo>
                  <a:lnTo>
                    <a:pt x="77" y="383"/>
                  </a:lnTo>
                  <a:lnTo>
                    <a:pt x="77" y="383"/>
                  </a:lnTo>
                  <a:lnTo>
                    <a:pt x="77"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68"/>
            <p:cNvSpPr/>
            <p:nvPr/>
          </p:nvSpPr>
          <p:spPr>
            <a:xfrm flipH="1">
              <a:off x="1911140" y="3337371"/>
              <a:ext cx="34" cy="34"/>
            </a:xfrm>
            <a:custGeom>
              <a:avLst/>
              <a:gdLst/>
              <a:ahLst/>
              <a:cxnLst/>
              <a:rect l="l" t="t" r="r" b="b"/>
              <a:pathLst>
                <a:path w="1" h="1" fill="none" extrusionOk="0">
                  <a:moveTo>
                    <a:pt x="1" y="0"/>
                  </a:move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68"/>
            <p:cNvSpPr/>
            <p:nvPr/>
          </p:nvSpPr>
          <p:spPr>
            <a:xfrm flipH="1">
              <a:off x="1911140" y="3324829"/>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68"/>
            <p:cNvSpPr/>
            <p:nvPr/>
          </p:nvSpPr>
          <p:spPr>
            <a:xfrm flipH="1">
              <a:off x="1910485" y="3299814"/>
              <a:ext cx="2653" cy="12542"/>
            </a:xfrm>
            <a:custGeom>
              <a:avLst/>
              <a:gdLst/>
              <a:ahLst/>
              <a:cxnLst/>
              <a:rect l="l" t="t" r="r" b="b"/>
              <a:pathLst>
                <a:path w="77" h="364" fill="none" extrusionOk="0">
                  <a:moveTo>
                    <a:pt x="0" y="0"/>
                  </a:moveTo>
                  <a:lnTo>
                    <a:pt x="0" y="0"/>
                  </a:lnTo>
                  <a:lnTo>
                    <a:pt x="0" y="363"/>
                  </a:lnTo>
                  <a:lnTo>
                    <a:pt x="77"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68"/>
            <p:cNvSpPr/>
            <p:nvPr/>
          </p:nvSpPr>
          <p:spPr>
            <a:xfrm flipH="1">
              <a:off x="1910485" y="3287272"/>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68"/>
            <p:cNvSpPr/>
            <p:nvPr/>
          </p:nvSpPr>
          <p:spPr>
            <a:xfrm flipH="1">
              <a:off x="1909830" y="3274765"/>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68"/>
            <p:cNvSpPr/>
            <p:nvPr/>
          </p:nvSpPr>
          <p:spPr>
            <a:xfrm flipH="1">
              <a:off x="1909830" y="3249715"/>
              <a:ext cx="2653" cy="12542"/>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68"/>
            <p:cNvSpPr/>
            <p:nvPr/>
          </p:nvSpPr>
          <p:spPr>
            <a:xfrm flipH="1">
              <a:off x="1909176" y="3224666"/>
              <a:ext cx="2653" cy="12576"/>
            </a:xfrm>
            <a:custGeom>
              <a:avLst/>
              <a:gdLst/>
              <a:ahLst/>
              <a:cxnLst/>
              <a:rect l="l" t="t" r="r" b="b"/>
              <a:pathLst>
                <a:path w="77" h="365"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68"/>
            <p:cNvSpPr/>
            <p:nvPr/>
          </p:nvSpPr>
          <p:spPr>
            <a:xfrm flipH="1">
              <a:off x="1909176" y="3199616"/>
              <a:ext cx="2653" cy="12576"/>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68"/>
            <p:cNvSpPr/>
            <p:nvPr/>
          </p:nvSpPr>
          <p:spPr>
            <a:xfrm flipH="1">
              <a:off x="1909176" y="3174601"/>
              <a:ext cx="2653" cy="12542"/>
            </a:xfrm>
            <a:custGeom>
              <a:avLst/>
              <a:gdLst/>
              <a:ahLst/>
              <a:cxnLst/>
              <a:rect l="l" t="t" r="r" b="b"/>
              <a:pathLst>
                <a:path w="77" h="364" fill="none" extrusionOk="0">
                  <a:moveTo>
                    <a:pt x="0" y="0"/>
                  </a:moveTo>
                  <a:lnTo>
                    <a:pt x="0" y="0"/>
                  </a:lnTo>
                  <a:lnTo>
                    <a:pt x="0"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68"/>
            <p:cNvSpPr/>
            <p:nvPr/>
          </p:nvSpPr>
          <p:spPr>
            <a:xfrm flipH="1">
              <a:off x="1909176" y="314955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68"/>
            <p:cNvSpPr/>
            <p:nvPr/>
          </p:nvSpPr>
          <p:spPr>
            <a:xfrm flipH="1">
              <a:off x="1909176" y="312450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68"/>
            <p:cNvSpPr/>
            <p:nvPr/>
          </p:nvSpPr>
          <p:spPr>
            <a:xfrm flipH="1">
              <a:off x="1909176" y="3099453"/>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68"/>
            <p:cNvSpPr/>
            <p:nvPr/>
          </p:nvSpPr>
          <p:spPr>
            <a:xfrm flipH="1">
              <a:off x="1910485" y="3074403"/>
              <a:ext cx="2653" cy="12576"/>
            </a:xfrm>
            <a:custGeom>
              <a:avLst/>
              <a:gdLst/>
              <a:ahLst/>
              <a:cxnLst/>
              <a:rect l="l" t="t" r="r" b="b"/>
              <a:pathLst>
                <a:path w="77" h="365" fill="none" extrusionOk="0">
                  <a:moveTo>
                    <a:pt x="58" y="1"/>
                  </a:moveTo>
                  <a:lnTo>
                    <a:pt x="0" y="1"/>
                  </a:lnTo>
                  <a:lnTo>
                    <a:pt x="0" y="1"/>
                  </a:lnTo>
                  <a:lnTo>
                    <a:pt x="19"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68"/>
            <p:cNvSpPr/>
            <p:nvPr/>
          </p:nvSpPr>
          <p:spPr>
            <a:xfrm flipH="1">
              <a:off x="1920374" y="3654366"/>
              <a:ext cx="3308" cy="9234"/>
            </a:xfrm>
            <a:custGeom>
              <a:avLst/>
              <a:gdLst/>
              <a:ahLst/>
              <a:cxnLst/>
              <a:rect l="l" t="t" r="r" b="b"/>
              <a:pathLst>
                <a:path w="96" h="268" extrusionOk="0">
                  <a:moveTo>
                    <a:pt x="19" y="0"/>
                  </a:moveTo>
                  <a:lnTo>
                    <a:pt x="0" y="268"/>
                  </a:lnTo>
                  <a:lnTo>
                    <a:pt x="77" y="268"/>
                  </a:lnTo>
                  <a:lnTo>
                    <a:pt x="96" y="77"/>
                  </a:lnTo>
                  <a:lnTo>
                    <a:pt x="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68"/>
            <p:cNvSpPr/>
            <p:nvPr/>
          </p:nvSpPr>
          <p:spPr>
            <a:xfrm flipH="1">
              <a:off x="1920374" y="3654366"/>
              <a:ext cx="3308" cy="9234"/>
            </a:xfrm>
            <a:custGeom>
              <a:avLst/>
              <a:gdLst/>
              <a:ahLst/>
              <a:cxnLst/>
              <a:rect l="l" t="t" r="r" b="b"/>
              <a:pathLst>
                <a:path w="96" h="268" fill="none" extrusionOk="0">
                  <a:moveTo>
                    <a:pt x="19" y="0"/>
                  </a:moveTo>
                  <a:lnTo>
                    <a:pt x="19" y="0"/>
                  </a:lnTo>
                  <a:lnTo>
                    <a:pt x="0" y="268"/>
                  </a:lnTo>
                  <a:lnTo>
                    <a:pt x="77" y="268"/>
                  </a:lnTo>
                  <a:lnTo>
                    <a:pt x="77" y="268"/>
                  </a:lnTo>
                  <a:lnTo>
                    <a:pt x="96" y="77"/>
                  </a:lnTo>
                  <a:lnTo>
                    <a:pt x="96" y="77"/>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68"/>
            <p:cNvSpPr/>
            <p:nvPr/>
          </p:nvSpPr>
          <p:spPr>
            <a:xfrm flipH="1">
              <a:off x="1920374" y="3651058"/>
              <a:ext cx="2653" cy="5961"/>
            </a:xfrm>
            <a:custGeom>
              <a:avLst/>
              <a:gdLst/>
              <a:ahLst/>
              <a:cxnLst/>
              <a:rect l="l" t="t" r="r" b="b"/>
              <a:pathLst>
                <a:path w="77" h="173" extrusionOk="0">
                  <a:moveTo>
                    <a:pt x="0" y="1"/>
                  </a:moveTo>
                  <a:lnTo>
                    <a:pt x="0" y="96"/>
                  </a:lnTo>
                  <a:lnTo>
                    <a:pt x="77" y="173"/>
                  </a:lnTo>
                  <a:lnTo>
                    <a:pt x="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68"/>
            <p:cNvSpPr/>
            <p:nvPr/>
          </p:nvSpPr>
          <p:spPr>
            <a:xfrm flipH="1">
              <a:off x="1920374" y="3651058"/>
              <a:ext cx="2653" cy="5961"/>
            </a:xfrm>
            <a:custGeom>
              <a:avLst/>
              <a:gdLst/>
              <a:ahLst/>
              <a:cxnLst/>
              <a:rect l="l" t="t" r="r" b="b"/>
              <a:pathLst>
                <a:path w="77" h="173" fill="none" extrusionOk="0">
                  <a:moveTo>
                    <a:pt x="0" y="1"/>
                  </a:moveTo>
                  <a:lnTo>
                    <a:pt x="0" y="1"/>
                  </a:lnTo>
                  <a:lnTo>
                    <a:pt x="0" y="96"/>
                  </a:lnTo>
                  <a:lnTo>
                    <a:pt x="0" y="96"/>
                  </a:lnTo>
                  <a:lnTo>
                    <a:pt x="77" y="173"/>
                  </a:lnTo>
                  <a:lnTo>
                    <a:pt x="77" y="173"/>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68"/>
            <p:cNvSpPr/>
            <p:nvPr/>
          </p:nvSpPr>
          <p:spPr>
            <a:xfrm flipH="1">
              <a:off x="1921029" y="3676108"/>
              <a:ext cx="31664" cy="712426"/>
            </a:xfrm>
            <a:custGeom>
              <a:avLst/>
              <a:gdLst/>
              <a:ahLst/>
              <a:cxnLst/>
              <a:rect l="l" t="t" r="r" b="b"/>
              <a:pathLst>
                <a:path w="919" h="20677" extrusionOk="0">
                  <a:moveTo>
                    <a:pt x="842" y="0"/>
                  </a:moveTo>
                  <a:lnTo>
                    <a:pt x="823" y="364"/>
                  </a:lnTo>
                  <a:lnTo>
                    <a:pt x="900" y="364"/>
                  </a:lnTo>
                  <a:lnTo>
                    <a:pt x="919" y="0"/>
                  </a:lnTo>
                  <a:close/>
                  <a:moveTo>
                    <a:pt x="804" y="727"/>
                  </a:moveTo>
                  <a:lnTo>
                    <a:pt x="804" y="1091"/>
                  </a:lnTo>
                  <a:lnTo>
                    <a:pt x="880" y="1091"/>
                  </a:lnTo>
                  <a:lnTo>
                    <a:pt x="880" y="727"/>
                  </a:lnTo>
                  <a:close/>
                  <a:moveTo>
                    <a:pt x="785" y="1454"/>
                  </a:moveTo>
                  <a:lnTo>
                    <a:pt x="766" y="1817"/>
                  </a:lnTo>
                  <a:lnTo>
                    <a:pt x="842" y="1817"/>
                  </a:lnTo>
                  <a:lnTo>
                    <a:pt x="861" y="1454"/>
                  </a:lnTo>
                  <a:close/>
                  <a:moveTo>
                    <a:pt x="766" y="2181"/>
                  </a:moveTo>
                  <a:lnTo>
                    <a:pt x="747" y="2544"/>
                  </a:lnTo>
                  <a:lnTo>
                    <a:pt x="823" y="2544"/>
                  </a:lnTo>
                  <a:lnTo>
                    <a:pt x="842" y="2181"/>
                  </a:lnTo>
                  <a:close/>
                  <a:moveTo>
                    <a:pt x="727" y="2908"/>
                  </a:moveTo>
                  <a:lnTo>
                    <a:pt x="727" y="3271"/>
                  </a:lnTo>
                  <a:lnTo>
                    <a:pt x="785" y="3271"/>
                  </a:lnTo>
                  <a:lnTo>
                    <a:pt x="804" y="2908"/>
                  </a:lnTo>
                  <a:close/>
                  <a:moveTo>
                    <a:pt x="708" y="3634"/>
                  </a:moveTo>
                  <a:lnTo>
                    <a:pt x="689" y="3998"/>
                  </a:lnTo>
                  <a:lnTo>
                    <a:pt x="766" y="3998"/>
                  </a:lnTo>
                  <a:lnTo>
                    <a:pt x="785" y="3634"/>
                  </a:lnTo>
                  <a:close/>
                  <a:moveTo>
                    <a:pt x="689" y="4361"/>
                  </a:moveTo>
                  <a:lnTo>
                    <a:pt x="670" y="4725"/>
                  </a:lnTo>
                  <a:lnTo>
                    <a:pt x="747" y="4725"/>
                  </a:lnTo>
                  <a:lnTo>
                    <a:pt x="747" y="4361"/>
                  </a:lnTo>
                  <a:close/>
                  <a:moveTo>
                    <a:pt x="651" y="5088"/>
                  </a:moveTo>
                  <a:lnTo>
                    <a:pt x="632" y="5451"/>
                  </a:lnTo>
                  <a:lnTo>
                    <a:pt x="708" y="5451"/>
                  </a:lnTo>
                  <a:lnTo>
                    <a:pt x="727" y="5088"/>
                  </a:lnTo>
                  <a:close/>
                  <a:moveTo>
                    <a:pt x="632" y="5815"/>
                  </a:moveTo>
                  <a:lnTo>
                    <a:pt x="613" y="6178"/>
                  </a:lnTo>
                  <a:lnTo>
                    <a:pt x="689" y="6178"/>
                  </a:lnTo>
                  <a:lnTo>
                    <a:pt x="689" y="5815"/>
                  </a:lnTo>
                  <a:close/>
                  <a:moveTo>
                    <a:pt x="594" y="6542"/>
                  </a:moveTo>
                  <a:lnTo>
                    <a:pt x="574" y="6905"/>
                  </a:lnTo>
                  <a:lnTo>
                    <a:pt x="651" y="6905"/>
                  </a:lnTo>
                  <a:lnTo>
                    <a:pt x="670" y="6542"/>
                  </a:lnTo>
                  <a:close/>
                  <a:moveTo>
                    <a:pt x="574" y="7268"/>
                  </a:moveTo>
                  <a:lnTo>
                    <a:pt x="555" y="7632"/>
                  </a:lnTo>
                  <a:lnTo>
                    <a:pt x="632" y="7632"/>
                  </a:lnTo>
                  <a:lnTo>
                    <a:pt x="651" y="7268"/>
                  </a:lnTo>
                  <a:close/>
                  <a:moveTo>
                    <a:pt x="536" y="7995"/>
                  </a:moveTo>
                  <a:lnTo>
                    <a:pt x="517" y="8359"/>
                  </a:lnTo>
                  <a:lnTo>
                    <a:pt x="594" y="8359"/>
                  </a:lnTo>
                  <a:lnTo>
                    <a:pt x="613" y="7995"/>
                  </a:lnTo>
                  <a:close/>
                  <a:moveTo>
                    <a:pt x="517" y="8722"/>
                  </a:moveTo>
                  <a:lnTo>
                    <a:pt x="498" y="9085"/>
                  </a:lnTo>
                  <a:lnTo>
                    <a:pt x="574" y="9085"/>
                  </a:lnTo>
                  <a:lnTo>
                    <a:pt x="594" y="8722"/>
                  </a:lnTo>
                  <a:close/>
                  <a:moveTo>
                    <a:pt x="479" y="9449"/>
                  </a:moveTo>
                  <a:lnTo>
                    <a:pt x="460" y="9812"/>
                  </a:lnTo>
                  <a:lnTo>
                    <a:pt x="536" y="9812"/>
                  </a:lnTo>
                  <a:lnTo>
                    <a:pt x="555" y="9449"/>
                  </a:lnTo>
                  <a:close/>
                  <a:moveTo>
                    <a:pt x="460" y="10176"/>
                  </a:moveTo>
                  <a:lnTo>
                    <a:pt x="441" y="10539"/>
                  </a:lnTo>
                  <a:lnTo>
                    <a:pt x="517" y="10539"/>
                  </a:lnTo>
                  <a:lnTo>
                    <a:pt x="517" y="10176"/>
                  </a:lnTo>
                  <a:close/>
                  <a:moveTo>
                    <a:pt x="421" y="10902"/>
                  </a:moveTo>
                  <a:lnTo>
                    <a:pt x="402" y="11266"/>
                  </a:lnTo>
                  <a:lnTo>
                    <a:pt x="479" y="11266"/>
                  </a:lnTo>
                  <a:lnTo>
                    <a:pt x="498" y="10902"/>
                  </a:lnTo>
                  <a:close/>
                  <a:moveTo>
                    <a:pt x="402" y="11629"/>
                  </a:moveTo>
                  <a:lnTo>
                    <a:pt x="383" y="11993"/>
                  </a:lnTo>
                  <a:lnTo>
                    <a:pt x="460" y="11993"/>
                  </a:lnTo>
                  <a:lnTo>
                    <a:pt x="460" y="11629"/>
                  </a:lnTo>
                  <a:close/>
                  <a:moveTo>
                    <a:pt x="364" y="12356"/>
                  </a:moveTo>
                  <a:lnTo>
                    <a:pt x="345" y="12719"/>
                  </a:lnTo>
                  <a:lnTo>
                    <a:pt x="421" y="12719"/>
                  </a:lnTo>
                  <a:lnTo>
                    <a:pt x="441" y="12356"/>
                  </a:lnTo>
                  <a:close/>
                  <a:moveTo>
                    <a:pt x="326" y="13083"/>
                  </a:moveTo>
                  <a:lnTo>
                    <a:pt x="326" y="13446"/>
                  </a:lnTo>
                  <a:lnTo>
                    <a:pt x="383" y="13446"/>
                  </a:lnTo>
                  <a:lnTo>
                    <a:pt x="402" y="13083"/>
                  </a:lnTo>
                  <a:close/>
                  <a:moveTo>
                    <a:pt x="307" y="13810"/>
                  </a:moveTo>
                  <a:lnTo>
                    <a:pt x="288" y="14173"/>
                  </a:lnTo>
                  <a:lnTo>
                    <a:pt x="364" y="14173"/>
                  </a:lnTo>
                  <a:lnTo>
                    <a:pt x="383" y="13810"/>
                  </a:lnTo>
                  <a:close/>
                  <a:moveTo>
                    <a:pt x="268" y="14536"/>
                  </a:moveTo>
                  <a:lnTo>
                    <a:pt x="249" y="14900"/>
                  </a:lnTo>
                  <a:lnTo>
                    <a:pt x="326" y="14900"/>
                  </a:lnTo>
                  <a:lnTo>
                    <a:pt x="345" y="14536"/>
                  </a:lnTo>
                  <a:close/>
                  <a:moveTo>
                    <a:pt x="249" y="15263"/>
                  </a:moveTo>
                  <a:lnTo>
                    <a:pt x="230" y="15627"/>
                  </a:lnTo>
                  <a:lnTo>
                    <a:pt x="307" y="15627"/>
                  </a:lnTo>
                  <a:lnTo>
                    <a:pt x="307" y="15263"/>
                  </a:lnTo>
                  <a:close/>
                  <a:moveTo>
                    <a:pt x="211" y="15990"/>
                  </a:moveTo>
                  <a:lnTo>
                    <a:pt x="192" y="16353"/>
                  </a:lnTo>
                  <a:lnTo>
                    <a:pt x="268" y="16353"/>
                  </a:lnTo>
                  <a:lnTo>
                    <a:pt x="288" y="15990"/>
                  </a:lnTo>
                  <a:close/>
                  <a:moveTo>
                    <a:pt x="173" y="16717"/>
                  </a:moveTo>
                  <a:lnTo>
                    <a:pt x="173" y="17080"/>
                  </a:lnTo>
                  <a:lnTo>
                    <a:pt x="230" y="17080"/>
                  </a:lnTo>
                  <a:lnTo>
                    <a:pt x="249" y="16717"/>
                  </a:lnTo>
                  <a:close/>
                  <a:moveTo>
                    <a:pt x="154" y="17444"/>
                  </a:moveTo>
                  <a:lnTo>
                    <a:pt x="135" y="17807"/>
                  </a:lnTo>
                  <a:lnTo>
                    <a:pt x="211" y="17807"/>
                  </a:lnTo>
                  <a:lnTo>
                    <a:pt x="230" y="17444"/>
                  </a:lnTo>
                  <a:close/>
                  <a:moveTo>
                    <a:pt x="115" y="18170"/>
                  </a:moveTo>
                  <a:lnTo>
                    <a:pt x="96" y="18534"/>
                  </a:lnTo>
                  <a:lnTo>
                    <a:pt x="173" y="18553"/>
                  </a:lnTo>
                  <a:lnTo>
                    <a:pt x="192" y="18190"/>
                  </a:lnTo>
                  <a:lnTo>
                    <a:pt x="115" y="18170"/>
                  </a:lnTo>
                  <a:close/>
                  <a:moveTo>
                    <a:pt x="77" y="18897"/>
                  </a:moveTo>
                  <a:lnTo>
                    <a:pt x="77" y="19261"/>
                  </a:lnTo>
                  <a:lnTo>
                    <a:pt x="135" y="19280"/>
                  </a:lnTo>
                  <a:lnTo>
                    <a:pt x="154" y="18916"/>
                  </a:lnTo>
                  <a:lnTo>
                    <a:pt x="77" y="18897"/>
                  </a:lnTo>
                  <a:close/>
                  <a:moveTo>
                    <a:pt x="58" y="19624"/>
                  </a:moveTo>
                  <a:lnTo>
                    <a:pt x="39" y="20007"/>
                  </a:lnTo>
                  <a:lnTo>
                    <a:pt x="115" y="20007"/>
                  </a:lnTo>
                  <a:lnTo>
                    <a:pt x="115" y="19643"/>
                  </a:lnTo>
                  <a:lnTo>
                    <a:pt x="58" y="19624"/>
                  </a:lnTo>
                  <a:close/>
                  <a:moveTo>
                    <a:pt x="20" y="20370"/>
                  </a:moveTo>
                  <a:lnTo>
                    <a:pt x="1" y="20676"/>
                  </a:lnTo>
                  <a:lnTo>
                    <a:pt x="77" y="20676"/>
                  </a:lnTo>
                  <a:lnTo>
                    <a:pt x="96" y="203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68"/>
            <p:cNvSpPr/>
            <p:nvPr/>
          </p:nvSpPr>
          <p:spPr>
            <a:xfrm flipH="1">
              <a:off x="1949351" y="4377976"/>
              <a:ext cx="3342" cy="10578"/>
            </a:xfrm>
            <a:custGeom>
              <a:avLst/>
              <a:gdLst/>
              <a:ahLst/>
              <a:cxnLst/>
              <a:rect l="l" t="t" r="r" b="b"/>
              <a:pathLst>
                <a:path w="97" h="307" fill="none" extrusionOk="0">
                  <a:moveTo>
                    <a:pt x="20" y="0"/>
                  </a:moveTo>
                  <a:lnTo>
                    <a:pt x="20" y="0"/>
                  </a:lnTo>
                  <a:lnTo>
                    <a:pt x="1" y="306"/>
                  </a:lnTo>
                  <a:lnTo>
                    <a:pt x="1" y="306"/>
                  </a:lnTo>
                  <a:lnTo>
                    <a:pt x="77" y="306"/>
                  </a:lnTo>
                  <a:lnTo>
                    <a:pt x="77" y="306"/>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68"/>
            <p:cNvSpPr/>
            <p:nvPr/>
          </p:nvSpPr>
          <p:spPr>
            <a:xfrm flipH="1">
              <a:off x="1948697" y="4352272"/>
              <a:ext cx="2687" cy="13196"/>
            </a:xfrm>
            <a:custGeom>
              <a:avLst/>
              <a:gdLst/>
              <a:ahLst/>
              <a:cxnLst/>
              <a:rect l="l" t="t" r="r" b="b"/>
              <a:pathLst>
                <a:path w="78" h="383" fill="none" extrusionOk="0">
                  <a:moveTo>
                    <a:pt x="20" y="0"/>
                  </a:moveTo>
                  <a:lnTo>
                    <a:pt x="20" y="0"/>
                  </a:lnTo>
                  <a:lnTo>
                    <a:pt x="1" y="383"/>
                  </a:lnTo>
                  <a:lnTo>
                    <a:pt x="77" y="383"/>
                  </a:lnTo>
                  <a:lnTo>
                    <a:pt x="77" y="383"/>
                  </a:lnTo>
                  <a:lnTo>
                    <a:pt x="77" y="19"/>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68"/>
            <p:cNvSpPr/>
            <p:nvPr/>
          </p:nvSpPr>
          <p:spPr>
            <a:xfrm flipH="1">
              <a:off x="1947387" y="4327223"/>
              <a:ext cx="2653" cy="13196"/>
            </a:xfrm>
            <a:custGeom>
              <a:avLst/>
              <a:gdLst/>
              <a:ahLst/>
              <a:cxnLst/>
              <a:rect l="l" t="t" r="r" b="b"/>
              <a:pathLst>
                <a:path w="77" h="383" fill="none" extrusionOk="0">
                  <a:moveTo>
                    <a:pt x="0" y="0"/>
                  </a:moveTo>
                  <a:lnTo>
                    <a:pt x="0" y="0"/>
                  </a:lnTo>
                  <a:lnTo>
                    <a:pt x="0" y="364"/>
                  </a:lnTo>
                  <a:lnTo>
                    <a:pt x="58" y="383"/>
                  </a:lnTo>
                  <a:lnTo>
                    <a:pt x="58" y="383"/>
                  </a:lnTo>
                  <a:lnTo>
                    <a:pt x="77"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68"/>
            <p:cNvSpPr/>
            <p:nvPr/>
          </p:nvSpPr>
          <p:spPr>
            <a:xfrm flipH="1">
              <a:off x="1946078" y="4302173"/>
              <a:ext cx="3308" cy="13231"/>
            </a:xfrm>
            <a:custGeom>
              <a:avLst/>
              <a:gdLst/>
              <a:ahLst/>
              <a:cxnLst/>
              <a:rect l="l" t="t" r="r" b="b"/>
              <a:pathLst>
                <a:path w="96" h="384" fill="none" extrusionOk="0">
                  <a:moveTo>
                    <a:pt x="19" y="0"/>
                  </a:moveTo>
                  <a:lnTo>
                    <a:pt x="19" y="0"/>
                  </a:lnTo>
                  <a:lnTo>
                    <a:pt x="0" y="364"/>
                  </a:lnTo>
                  <a:lnTo>
                    <a:pt x="77" y="383"/>
                  </a:lnTo>
                  <a:lnTo>
                    <a:pt x="77" y="383"/>
                  </a:lnTo>
                  <a:lnTo>
                    <a:pt x="96" y="2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68"/>
            <p:cNvSpPr/>
            <p:nvPr/>
          </p:nvSpPr>
          <p:spPr>
            <a:xfrm flipH="1">
              <a:off x="1944734" y="4277124"/>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68"/>
            <p:cNvSpPr/>
            <p:nvPr/>
          </p:nvSpPr>
          <p:spPr>
            <a:xfrm flipH="1">
              <a:off x="1944080" y="4252074"/>
              <a:ext cx="2687" cy="12576"/>
            </a:xfrm>
            <a:custGeom>
              <a:avLst/>
              <a:gdLst/>
              <a:ahLst/>
              <a:cxnLst/>
              <a:rect l="l" t="t" r="r" b="b"/>
              <a:pathLst>
                <a:path w="78" h="365" fill="none" extrusionOk="0">
                  <a:moveTo>
                    <a:pt x="1" y="1"/>
                  </a:moveTo>
                  <a:lnTo>
                    <a:pt x="1" y="1"/>
                  </a:lnTo>
                  <a:lnTo>
                    <a:pt x="1" y="364"/>
                  </a:lnTo>
                  <a:lnTo>
                    <a:pt x="58"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68"/>
            <p:cNvSpPr/>
            <p:nvPr/>
          </p:nvSpPr>
          <p:spPr>
            <a:xfrm flipH="1">
              <a:off x="1942770" y="4227059"/>
              <a:ext cx="3342" cy="12542"/>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68"/>
            <p:cNvSpPr/>
            <p:nvPr/>
          </p:nvSpPr>
          <p:spPr>
            <a:xfrm flipH="1">
              <a:off x="1942116" y="4202010"/>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68"/>
            <p:cNvSpPr/>
            <p:nvPr/>
          </p:nvSpPr>
          <p:spPr>
            <a:xfrm flipH="1">
              <a:off x="1940806" y="4176960"/>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68"/>
            <p:cNvSpPr/>
            <p:nvPr/>
          </p:nvSpPr>
          <p:spPr>
            <a:xfrm flipH="1">
              <a:off x="1939463" y="4151911"/>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68"/>
            <p:cNvSpPr/>
            <p:nvPr/>
          </p:nvSpPr>
          <p:spPr>
            <a:xfrm flipH="1">
              <a:off x="1938808" y="4126861"/>
              <a:ext cx="2687" cy="12576"/>
            </a:xfrm>
            <a:custGeom>
              <a:avLst/>
              <a:gdLst/>
              <a:ahLst/>
              <a:cxnLst/>
              <a:rect l="l" t="t" r="r" b="b"/>
              <a:pathLst>
                <a:path w="78" h="365" fill="none" extrusionOk="0">
                  <a:moveTo>
                    <a:pt x="1" y="1"/>
                  </a:moveTo>
                  <a:lnTo>
                    <a:pt x="1" y="1"/>
                  </a:lnTo>
                  <a:lnTo>
                    <a:pt x="1"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68"/>
            <p:cNvSpPr/>
            <p:nvPr/>
          </p:nvSpPr>
          <p:spPr>
            <a:xfrm flipH="1">
              <a:off x="1937499" y="4101846"/>
              <a:ext cx="3342" cy="12542"/>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68"/>
            <p:cNvSpPr/>
            <p:nvPr/>
          </p:nvSpPr>
          <p:spPr>
            <a:xfrm flipH="1">
              <a:off x="1936844" y="4076797"/>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68"/>
            <p:cNvSpPr/>
            <p:nvPr/>
          </p:nvSpPr>
          <p:spPr>
            <a:xfrm flipH="1">
              <a:off x="1935535" y="4051747"/>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68"/>
            <p:cNvSpPr/>
            <p:nvPr/>
          </p:nvSpPr>
          <p:spPr>
            <a:xfrm flipH="1">
              <a:off x="1934845" y="4026698"/>
              <a:ext cx="2687" cy="12542"/>
            </a:xfrm>
            <a:custGeom>
              <a:avLst/>
              <a:gdLst/>
              <a:ahLst/>
              <a:cxnLst/>
              <a:rect l="l" t="t" r="r" b="b"/>
              <a:pathLst>
                <a:path w="78" h="364" fill="none" extrusionOk="0">
                  <a:moveTo>
                    <a:pt x="20" y="1"/>
                  </a:moveTo>
                  <a:lnTo>
                    <a:pt x="20" y="1"/>
                  </a:lnTo>
                  <a:lnTo>
                    <a:pt x="1"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68"/>
            <p:cNvSpPr/>
            <p:nvPr/>
          </p:nvSpPr>
          <p:spPr>
            <a:xfrm flipH="1">
              <a:off x="1933536" y="4001648"/>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68"/>
            <p:cNvSpPr/>
            <p:nvPr/>
          </p:nvSpPr>
          <p:spPr>
            <a:xfrm flipH="1">
              <a:off x="1932227" y="3976599"/>
              <a:ext cx="3342" cy="12576"/>
            </a:xfrm>
            <a:custGeom>
              <a:avLst/>
              <a:gdLst/>
              <a:ahLst/>
              <a:cxnLst/>
              <a:rect l="l" t="t" r="r" b="b"/>
              <a:pathLst>
                <a:path w="97" h="365" fill="none" extrusionOk="0">
                  <a:moveTo>
                    <a:pt x="20" y="1"/>
                  </a:moveTo>
                  <a:lnTo>
                    <a:pt x="20" y="1"/>
                  </a:lnTo>
                  <a:lnTo>
                    <a:pt x="1" y="364"/>
                  </a:lnTo>
                  <a:lnTo>
                    <a:pt x="77" y="364"/>
                  </a:lnTo>
                  <a:lnTo>
                    <a:pt x="77" y="364"/>
                  </a:lnTo>
                  <a:lnTo>
                    <a:pt x="77" y="364"/>
                  </a:lnTo>
                  <a:lnTo>
                    <a:pt x="9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68"/>
            <p:cNvSpPr/>
            <p:nvPr/>
          </p:nvSpPr>
          <p:spPr>
            <a:xfrm flipH="1">
              <a:off x="1931572" y="3951584"/>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68"/>
            <p:cNvSpPr/>
            <p:nvPr/>
          </p:nvSpPr>
          <p:spPr>
            <a:xfrm flipH="1">
              <a:off x="1930263" y="3926534"/>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68"/>
            <p:cNvSpPr/>
            <p:nvPr/>
          </p:nvSpPr>
          <p:spPr>
            <a:xfrm flipH="1">
              <a:off x="1929574" y="3901485"/>
              <a:ext cx="3342" cy="12542"/>
            </a:xfrm>
            <a:custGeom>
              <a:avLst/>
              <a:gdLst/>
              <a:ahLst/>
              <a:cxnLst/>
              <a:rect l="l" t="t" r="r" b="b"/>
              <a:pathLst>
                <a:path w="97" h="364"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68"/>
            <p:cNvSpPr/>
            <p:nvPr/>
          </p:nvSpPr>
          <p:spPr>
            <a:xfrm flipH="1">
              <a:off x="1928919" y="3876435"/>
              <a:ext cx="2687" cy="12576"/>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68"/>
            <p:cNvSpPr/>
            <p:nvPr/>
          </p:nvSpPr>
          <p:spPr>
            <a:xfrm flipH="1">
              <a:off x="1927610" y="3851386"/>
              <a:ext cx="3342" cy="12576"/>
            </a:xfrm>
            <a:custGeom>
              <a:avLst/>
              <a:gdLst/>
              <a:ahLst/>
              <a:cxnLst/>
              <a:rect l="l" t="t" r="r" b="b"/>
              <a:pathLst>
                <a:path w="97" h="365" fill="none" extrusionOk="0">
                  <a:moveTo>
                    <a:pt x="20" y="1"/>
                  </a:moveTo>
                  <a:lnTo>
                    <a:pt x="20" y="1"/>
                  </a:lnTo>
                  <a:lnTo>
                    <a:pt x="1" y="364"/>
                  </a:lnTo>
                  <a:lnTo>
                    <a:pt x="77"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68"/>
            <p:cNvSpPr/>
            <p:nvPr/>
          </p:nvSpPr>
          <p:spPr>
            <a:xfrm flipH="1">
              <a:off x="1926955" y="3826371"/>
              <a:ext cx="2653" cy="12542"/>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68"/>
            <p:cNvSpPr/>
            <p:nvPr/>
          </p:nvSpPr>
          <p:spPr>
            <a:xfrm flipH="1">
              <a:off x="1925646" y="3801321"/>
              <a:ext cx="3308" cy="12542"/>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68"/>
            <p:cNvSpPr/>
            <p:nvPr/>
          </p:nvSpPr>
          <p:spPr>
            <a:xfrm flipH="1">
              <a:off x="1925646" y="3788779"/>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68"/>
            <p:cNvSpPr/>
            <p:nvPr/>
          </p:nvSpPr>
          <p:spPr>
            <a:xfrm flipH="1">
              <a:off x="1924991" y="3776272"/>
              <a:ext cx="2653" cy="12542"/>
            </a:xfrm>
            <a:custGeom>
              <a:avLst/>
              <a:gdLst/>
              <a:ahLst/>
              <a:cxnLst/>
              <a:rect l="l" t="t" r="r" b="b"/>
              <a:pathLst>
                <a:path w="77" h="364"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68"/>
            <p:cNvSpPr/>
            <p:nvPr/>
          </p:nvSpPr>
          <p:spPr>
            <a:xfrm flipH="1">
              <a:off x="1923647" y="3751222"/>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68"/>
            <p:cNvSpPr/>
            <p:nvPr/>
          </p:nvSpPr>
          <p:spPr>
            <a:xfrm flipH="1">
              <a:off x="1922993" y="3726173"/>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68"/>
            <p:cNvSpPr/>
            <p:nvPr/>
          </p:nvSpPr>
          <p:spPr>
            <a:xfrm flipH="1">
              <a:off x="1922338" y="3701157"/>
              <a:ext cx="2687" cy="12542"/>
            </a:xfrm>
            <a:custGeom>
              <a:avLst/>
              <a:gdLst/>
              <a:ahLst/>
              <a:cxnLst/>
              <a:rect l="l" t="t" r="r" b="b"/>
              <a:pathLst>
                <a:path w="78" h="364" fill="none" extrusionOk="0">
                  <a:moveTo>
                    <a:pt x="1" y="0"/>
                  </a:moveTo>
                  <a:lnTo>
                    <a:pt x="1" y="0"/>
                  </a:lnTo>
                  <a:lnTo>
                    <a:pt x="1" y="364"/>
                  </a:lnTo>
                  <a:lnTo>
                    <a:pt x="77"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68"/>
            <p:cNvSpPr/>
            <p:nvPr/>
          </p:nvSpPr>
          <p:spPr>
            <a:xfrm flipH="1">
              <a:off x="1921683" y="3688616"/>
              <a:ext cx="34" cy="34"/>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68"/>
            <p:cNvSpPr/>
            <p:nvPr/>
          </p:nvSpPr>
          <p:spPr>
            <a:xfrm flipH="1">
              <a:off x="1921029" y="3676108"/>
              <a:ext cx="3308" cy="12542"/>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68"/>
            <p:cNvSpPr/>
            <p:nvPr/>
          </p:nvSpPr>
          <p:spPr>
            <a:xfrm flipH="1">
              <a:off x="1950006" y="4388520"/>
              <a:ext cx="3997" cy="27047"/>
            </a:xfrm>
            <a:custGeom>
              <a:avLst/>
              <a:gdLst/>
              <a:ahLst/>
              <a:cxnLst/>
              <a:rect l="l" t="t" r="r" b="b"/>
              <a:pathLst>
                <a:path w="116" h="785" extrusionOk="0">
                  <a:moveTo>
                    <a:pt x="39" y="0"/>
                  </a:moveTo>
                  <a:lnTo>
                    <a:pt x="39" y="57"/>
                  </a:lnTo>
                  <a:lnTo>
                    <a:pt x="115" y="57"/>
                  </a:lnTo>
                  <a:lnTo>
                    <a:pt x="115" y="0"/>
                  </a:lnTo>
                  <a:close/>
                  <a:moveTo>
                    <a:pt x="20" y="421"/>
                  </a:moveTo>
                  <a:lnTo>
                    <a:pt x="0" y="784"/>
                  </a:lnTo>
                  <a:lnTo>
                    <a:pt x="77"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68"/>
            <p:cNvSpPr/>
            <p:nvPr/>
          </p:nvSpPr>
          <p:spPr>
            <a:xfrm flipH="1">
              <a:off x="1950661" y="4402991"/>
              <a:ext cx="3342" cy="12576"/>
            </a:xfrm>
            <a:custGeom>
              <a:avLst/>
              <a:gdLst/>
              <a:ahLst/>
              <a:cxnLst/>
              <a:rect l="l" t="t" r="r" b="b"/>
              <a:pathLst>
                <a:path w="97" h="365"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68"/>
            <p:cNvSpPr/>
            <p:nvPr/>
          </p:nvSpPr>
          <p:spPr>
            <a:xfrm flipH="1">
              <a:off x="1950006" y="4388520"/>
              <a:ext cx="2687" cy="1998"/>
            </a:xfrm>
            <a:custGeom>
              <a:avLst/>
              <a:gdLst/>
              <a:ahLst/>
              <a:cxnLst/>
              <a:rect l="l" t="t" r="r" b="b"/>
              <a:pathLst>
                <a:path w="78" h="58" fill="none" extrusionOk="0">
                  <a:moveTo>
                    <a:pt x="1" y="0"/>
                  </a:moveTo>
                  <a:lnTo>
                    <a:pt x="1" y="0"/>
                  </a:lnTo>
                  <a:lnTo>
                    <a:pt x="1" y="57"/>
                  </a:lnTo>
                  <a:lnTo>
                    <a:pt x="77" y="57"/>
                  </a:lnTo>
                  <a:lnTo>
                    <a:pt x="77" y="57"/>
                  </a:lnTo>
                  <a:lnTo>
                    <a:pt x="77" y="0"/>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68"/>
            <p:cNvSpPr/>
            <p:nvPr/>
          </p:nvSpPr>
          <p:spPr>
            <a:xfrm flipH="1">
              <a:off x="1504533" y="2778530"/>
              <a:ext cx="316366" cy="1698252"/>
            </a:xfrm>
            <a:custGeom>
              <a:avLst/>
              <a:gdLst/>
              <a:ahLst/>
              <a:cxnLst/>
              <a:rect l="l" t="t" r="r" b="b"/>
              <a:pathLst>
                <a:path w="9182" h="49289" extrusionOk="0">
                  <a:moveTo>
                    <a:pt x="2946" y="0"/>
                  </a:moveTo>
                  <a:lnTo>
                    <a:pt x="2621" y="38"/>
                  </a:lnTo>
                  <a:lnTo>
                    <a:pt x="2315" y="77"/>
                  </a:lnTo>
                  <a:lnTo>
                    <a:pt x="2028" y="153"/>
                  </a:lnTo>
                  <a:lnTo>
                    <a:pt x="1741" y="268"/>
                  </a:lnTo>
                  <a:lnTo>
                    <a:pt x="1493" y="421"/>
                  </a:lnTo>
                  <a:lnTo>
                    <a:pt x="1244" y="612"/>
                  </a:lnTo>
                  <a:lnTo>
                    <a:pt x="1015" y="822"/>
                  </a:lnTo>
                  <a:lnTo>
                    <a:pt x="804" y="1090"/>
                  </a:lnTo>
                  <a:lnTo>
                    <a:pt x="632" y="1377"/>
                  </a:lnTo>
                  <a:lnTo>
                    <a:pt x="460" y="1741"/>
                  </a:lnTo>
                  <a:lnTo>
                    <a:pt x="326" y="2123"/>
                  </a:lnTo>
                  <a:lnTo>
                    <a:pt x="230" y="2563"/>
                  </a:lnTo>
                  <a:lnTo>
                    <a:pt x="154" y="3060"/>
                  </a:lnTo>
                  <a:lnTo>
                    <a:pt x="97" y="3691"/>
                  </a:lnTo>
                  <a:lnTo>
                    <a:pt x="39" y="4495"/>
                  </a:lnTo>
                  <a:lnTo>
                    <a:pt x="20" y="5451"/>
                  </a:lnTo>
                  <a:lnTo>
                    <a:pt x="1" y="6522"/>
                  </a:lnTo>
                  <a:lnTo>
                    <a:pt x="20" y="7727"/>
                  </a:lnTo>
                  <a:lnTo>
                    <a:pt x="39" y="9047"/>
                  </a:lnTo>
                  <a:lnTo>
                    <a:pt x="97" y="11954"/>
                  </a:lnTo>
                  <a:lnTo>
                    <a:pt x="211" y="15206"/>
                  </a:lnTo>
                  <a:lnTo>
                    <a:pt x="364" y="18706"/>
                  </a:lnTo>
                  <a:lnTo>
                    <a:pt x="556" y="22340"/>
                  </a:lnTo>
                  <a:lnTo>
                    <a:pt x="747" y="26069"/>
                  </a:lnTo>
                  <a:lnTo>
                    <a:pt x="957" y="29780"/>
                  </a:lnTo>
                  <a:lnTo>
                    <a:pt x="1187" y="33395"/>
                  </a:lnTo>
                  <a:lnTo>
                    <a:pt x="1608" y="40032"/>
                  </a:lnTo>
                  <a:lnTo>
                    <a:pt x="1971" y="45311"/>
                  </a:lnTo>
                  <a:lnTo>
                    <a:pt x="2200" y="48562"/>
                  </a:lnTo>
                  <a:lnTo>
                    <a:pt x="2220" y="48715"/>
                  </a:lnTo>
                  <a:lnTo>
                    <a:pt x="2277" y="48849"/>
                  </a:lnTo>
                  <a:lnTo>
                    <a:pt x="2354" y="48964"/>
                  </a:lnTo>
                  <a:lnTo>
                    <a:pt x="2449" y="49079"/>
                  </a:lnTo>
                  <a:lnTo>
                    <a:pt x="2564" y="49155"/>
                  </a:lnTo>
                  <a:lnTo>
                    <a:pt x="2679" y="49232"/>
                  </a:lnTo>
                  <a:lnTo>
                    <a:pt x="2832" y="49270"/>
                  </a:lnTo>
                  <a:lnTo>
                    <a:pt x="2966" y="49289"/>
                  </a:lnTo>
                  <a:lnTo>
                    <a:pt x="3501" y="49289"/>
                  </a:lnTo>
                  <a:lnTo>
                    <a:pt x="3616" y="49270"/>
                  </a:lnTo>
                  <a:lnTo>
                    <a:pt x="3731" y="49251"/>
                  </a:lnTo>
                  <a:lnTo>
                    <a:pt x="3845" y="49193"/>
                  </a:lnTo>
                  <a:lnTo>
                    <a:pt x="3941" y="49117"/>
                  </a:lnTo>
                  <a:lnTo>
                    <a:pt x="4037" y="49040"/>
                  </a:lnTo>
                  <a:lnTo>
                    <a:pt x="4094" y="48945"/>
                  </a:lnTo>
                  <a:lnTo>
                    <a:pt x="4151" y="48830"/>
                  </a:lnTo>
                  <a:lnTo>
                    <a:pt x="4190" y="48715"/>
                  </a:lnTo>
                  <a:lnTo>
                    <a:pt x="4859" y="45119"/>
                  </a:lnTo>
                  <a:lnTo>
                    <a:pt x="5452" y="41619"/>
                  </a:lnTo>
                  <a:lnTo>
                    <a:pt x="5988" y="38234"/>
                  </a:lnTo>
                  <a:lnTo>
                    <a:pt x="6485" y="34944"/>
                  </a:lnTo>
                  <a:lnTo>
                    <a:pt x="6925" y="31788"/>
                  </a:lnTo>
                  <a:lnTo>
                    <a:pt x="7307" y="28747"/>
                  </a:lnTo>
                  <a:lnTo>
                    <a:pt x="7652" y="25840"/>
                  </a:lnTo>
                  <a:lnTo>
                    <a:pt x="7958" y="23067"/>
                  </a:lnTo>
                  <a:lnTo>
                    <a:pt x="8225" y="20446"/>
                  </a:lnTo>
                  <a:lnTo>
                    <a:pt x="8455" y="17960"/>
                  </a:lnTo>
                  <a:lnTo>
                    <a:pt x="8627" y="15645"/>
                  </a:lnTo>
                  <a:lnTo>
                    <a:pt x="8799" y="13503"/>
                  </a:lnTo>
                  <a:lnTo>
                    <a:pt x="8933" y="11533"/>
                  </a:lnTo>
                  <a:lnTo>
                    <a:pt x="9029" y="9735"/>
                  </a:lnTo>
                  <a:lnTo>
                    <a:pt x="9105" y="8129"/>
                  </a:lnTo>
                  <a:lnTo>
                    <a:pt x="9163" y="6694"/>
                  </a:lnTo>
                  <a:lnTo>
                    <a:pt x="9182" y="6407"/>
                  </a:lnTo>
                  <a:lnTo>
                    <a:pt x="9163" y="6101"/>
                  </a:lnTo>
                  <a:lnTo>
                    <a:pt x="9143" y="5814"/>
                  </a:lnTo>
                  <a:lnTo>
                    <a:pt x="9105" y="5528"/>
                  </a:lnTo>
                  <a:lnTo>
                    <a:pt x="9067" y="5241"/>
                  </a:lnTo>
                  <a:lnTo>
                    <a:pt x="9010" y="4954"/>
                  </a:lnTo>
                  <a:lnTo>
                    <a:pt x="8933" y="4667"/>
                  </a:lnTo>
                  <a:lnTo>
                    <a:pt x="8837" y="4399"/>
                  </a:lnTo>
                  <a:lnTo>
                    <a:pt x="8742" y="4131"/>
                  </a:lnTo>
                  <a:lnTo>
                    <a:pt x="8646" y="3864"/>
                  </a:lnTo>
                  <a:lnTo>
                    <a:pt x="8531" y="3596"/>
                  </a:lnTo>
                  <a:lnTo>
                    <a:pt x="8397" y="3347"/>
                  </a:lnTo>
                  <a:lnTo>
                    <a:pt x="8264" y="3099"/>
                  </a:lnTo>
                  <a:lnTo>
                    <a:pt x="8111" y="2850"/>
                  </a:lnTo>
                  <a:lnTo>
                    <a:pt x="7938" y="2620"/>
                  </a:lnTo>
                  <a:lnTo>
                    <a:pt x="7785" y="2391"/>
                  </a:lnTo>
                  <a:lnTo>
                    <a:pt x="7594" y="2180"/>
                  </a:lnTo>
                  <a:lnTo>
                    <a:pt x="7403" y="1970"/>
                  </a:lnTo>
                  <a:lnTo>
                    <a:pt x="7212" y="1760"/>
                  </a:lnTo>
                  <a:lnTo>
                    <a:pt x="7001" y="1568"/>
                  </a:lnTo>
                  <a:lnTo>
                    <a:pt x="6791" y="1396"/>
                  </a:lnTo>
                  <a:lnTo>
                    <a:pt x="6561" y="1205"/>
                  </a:lnTo>
                  <a:lnTo>
                    <a:pt x="6332" y="1052"/>
                  </a:lnTo>
                  <a:lnTo>
                    <a:pt x="6083" y="899"/>
                  </a:lnTo>
                  <a:lnTo>
                    <a:pt x="5854" y="746"/>
                  </a:lnTo>
                  <a:lnTo>
                    <a:pt x="5586" y="612"/>
                  </a:lnTo>
                  <a:lnTo>
                    <a:pt x="5337" y="497"/>
                  </a:lnTo>
                  <a:lnTo>
                    <a:pt x="5069" y="383"/>
                  </a:lnTo>
                  <a:lnTo>
                    <a:pt x="4783" y="287"/>
                  </a:lnTo>
                  <a:lnTo>
                    <a:pt x="4496" y="210"/>
                  </a:lnTo>
                  <a:lnTo>
                    <a:pt x="4209" y="134"/>
                  </a:lnTo>
                  <a:lnTo>
                    <a:pt x="3922" y="77"/>
                  </a:lnTo>
                  <a:lnTo>
                    <a:pt x="3597" y="38"/>
                  </a:lnTo>
                  <a:lnTo>
                    <a:pt x="32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68"/>
            <p:cNvSpPr/>
            <p:nvPr/>
          </p:nvSpPr>
          <p:spPr>
            <a:xfrm flipH="1">
              <a:off x="1504533" y="2778530"/>
              <a:ext cx="316366" cy="1698252"/>
            </a:xfrm>
            <a:custGeom>
              <a:avLst/>
              <a:gdLst/>
              <a:ahLst/>
              <a:cxnLst/>
              <a:rect l="l" t="t" r="r" b="b"/>
              <a:pathLst>
                <a:path w="9182" h="49289" fill="none" extrusionOk="0">
                  <a:moveTo>
                    <a:pt x="9163" y="6694"/>
                  </a:moveTo>
                  <a:lnTo>
                    <a:pt x="9163" y="6694"/>
                  </a:lnTo>
                  <a:lnTo>
                    <a:pt x="9105" y="8129"/>
                  </a:lnTo>
                  <a:lnTo>
                    <a:pt x="9029" y="9735"/>
                  </a:lnTo>
                  <a:lnTo>
                    <a:pt x="8933" y="11533"/>
                  </a:lnTo>
                  <a:lnTo>
                    <a:pt x="8799" y="13503"/>
                  </a:lnTo>
                  <a:lnTo>
                    <a:pt x="8627" y="15645"/>
                  </a:lnTo>
                  <a:lnTo>
                    <a:pt x="8455" y="17960"/>
                  </a:lnTo>
                  <a:lnTo>
                    <a:pt x="8225" y="20446"/>
                  </a:lnTo>
                  <a:lnTo>
                    <a:pt x="7958" y="23067"/>
                  </a:lnTo>
                  <a:lnTo>
                    <a:pt x="7652" y="25840"/>
                  </a:lnTo>
                  <a:lnTo>
                    <a:pt x="7307" y="28747"/>
                  </a:lnTo>
                  <a:lnTo>
                    <a:pt x="6925" y="31788"/>
                  </a:lnTo>
                  <a:lnTo>
                    <a:pt x="6485" y="34944"/>
                  </a:lnTo>
                  <a:lnTo>
                    <a:pt x="5988" y="38234"/>
                  </a:lnTo>
                  <a:lnTo>
                    <a:pt x="5452" y="41619"/>
                  </a:lnTo>
                  <a:lnTo>
                    <a:pt x="4859" y="45119"/>
                  </a:lnTo>
                  <a:lnTo>
                    <a:pt x="4190" y="48715"/>
                  </a:lnTo>
                  <a:lnTo>
                    <a:pt x="4190" y="48715"/>
                  </a:lnTo>
                  <a:lnTo>
                    <a:pt x="4151" y="48830"/>
                  </a:lnTo>
                  <a:lnTo>
                    <a:pt x="4094" y="48945"/>
                  </a:lnTo>
                  <a:lnTo>
                    <a:pt x="4037" y="49040"/>
                  </a:lnTo>
                  <a:lnTo>
                    <a:pt x="3941" y="49117"/>
                  </a:lnTo>
                  <a:lnTo>
                    <a:pt x="3845" y="49193"/>
                  </a:lnTo>
                  <a:lnTo>
                    <a:pt x="3731" y="49251"/>
                  </a:lnTo>
                  <a:lnTo>
                    <a:pt x="3616" y="49270"/>
                  </a:lnTo>
                  <a:lnTo>
                    <a:pt x="3501" y="49289"/>
                  </a:lnTo>
                  <a:lnTo>
                    <a:pt x="2966" y="49289"/>
                  </a:lnTo>
                  <a:lnTo>
                    <a:pt x="2966" y="49289"/>
                  </a:lnTo>
                  <a:lnTo>
                    <a:pt x="2832" y="49270"/>
                  </a:lnTo>
                  <a:lnTo>
                    <a:pt x="2679" y="49232"/>
                  </a:lnTo>
                  <a:lnTo>
                    <a:pt x="2564" y="49155"/>
                  </a:lnTo>
                  <a:lnTo>
                    <a:pt x="2449" y="49079"/>
                  </a:lnTo>
                  <a:lnTo>
                    <a:pt x="2354" y="48964"/>
                  </a:lnTo>
                  <a:lnTo>
                    <a:pt x="2277" y="48849"/>
                  </a:lnTo>
                  <a:lnTo>
                    <a:pt x="2220" y="48715"/>
                  </a:lnTo>
                  <a:lnTo>
                    <a:pt x="2200" y="48562"/>
                  </a:lnTo>
                  <a:lnTo>
                    <a:pt x="2200" y="48562"/>
                  </a:lnTo>
                  <a:lnTo>
                    <a:pt x="1971" y="45311"/>
                  </a:lnTo>
                  <a:lnTo>
                    <a:pt x="1608" y="40032"/>
                  </a:lnTo>
                  <a:lnTo>
                    <a:pt x="1187" y="33395"/>
                  </a:lnTo>
                  <a:lnTo>
                    <a:pt x="957" y="29780"/>
                  </a:lnTo>
                  <a:lnTo>
                    <a:pt x="747" y="26069"/>
                  </a:lnTo>
                  <a:lnTo>
                    <a:pt x="556" y="22340"/>
                  </a:lnTo>
                  <a:lnTo>
                    <a:pt x="364" y="18706"/>
                  </a:lnTo>
                  <a:lnTo>
                    <a:pt x="211" y="15206"/>
                  </a:lnTo>
                  <a:lnTo>
                    <a:pt x="97" y="11954"/>
                  </a:lnTo>
                  <a:lnTo>
                    <a:pt x="39" y="9047"/>
                  </a:lnTo>
                  <a:lnTo>
                    <a:pt x="20" y="7727"/>
                  </a:lnTo>
                  <a:lnTo>
                    <a:pt x="1" y="6522"/>
                  </a:lnTo>
                  <a:lnTo>
                    <a:pt x="20" y="5451"/>
                  </a:lnTo>
                  <a:lnTo>
                    <a:pt x="39" y="4495"/>
                  </a:lnTo>
                  <a:lnTo>
                    <a:pt x="97" y="3691"/>
                  </a:lnTo>
                  <a:lnTo>
                    <a:pt x="154" y="3060"/>
                  </a:lnTo>
                  <a:lnTo>
                    <a:pt x="154" y="3060"/>
                  </a:lnTo>
                  <a:lnTo>
                    <a:pt x="230" y="2563"/>
                  </a:lnTo>
                  <a:lnTo>
                    <a:pt x="326" y="2123"/>
                  </a:lnTo>
                  <a:lnTo>
                    <a:pt x="460" y="1741"/>
                  </a:lnTo>
                  <a:lnTo>
                    <a:pt x="632" y="1377"/>
                  </a:lnTo>
                  <a:lnTo>
                    <a:pt x="804" y="1090"/>
                  </a:lnTo>
                  <a:lnTo>
                    <a:pt x="1015" y="822"/>
                  </a:lnTo>
                  <a:lnTo>
                    <a:pt x="1244" y="612"/>
                  </a:lnTo>
                  <a:lnTo>
                    <a:pt x="1493" y="421"/>
                  </a:lnTo>
                  <a:lnTo>
                    <a:pt x="1741" y="268"/>
                  </a:lnTo>
                  <a:lnTo>
                    <a:pt x="2028" y="153"/>
                  </a:lnTo>
                  <a:lnTo>
                    <a:pt x="2315" y="77"/>
                  </a:lnTo>
                  <a:lnTo>
                    <a:pt x="2621" y="38"/>
                  </a:lnTo>
                  <a:lnTo>
                    <a:pt x="2946" y="0"/>
                  </a:lnTo>
                  <a:lnTo>
                    <a:pt x="3252" y="0"/>
                  </a:lnTo>
                  <a:lnTo>
                    <a:pt x="3597" y="38"/>
                  </a:lnTo>
                  <a:lnTo>
                    <a:pt x="3922" y="77"/>
                  </a:lnTo>
                  <a:lnTo>
                    <a:pt x="3922" y="77"/>
                  </a:lnTo>
                  <a:lnTo>
                    <a:pt x="4209" y="134"/>
                  </a:lnTo>
                  <a:lnTo>
                    <a:pt x="4496" y="210"/>
                  </a:lnTo>
                  <a:lnTo>
                    <a:pt x="4783" y="287"/>
                  </a:lnTo>
                  <a:lnTo>
                    <a:pt x="5069" y="383"/>
                  </a:lnTo>
                  <a:lnTo>
                    <a:pt x="5337" y="497"/>
                  </a:lnTo>
                  <a:lnTo>
                    <a:pt x="5586" y="612"/>
                  </a:lnTo>
                  <a:lnTo>
                    <a:pt x="5854" y="746"/>
                  </a:lnTo>
                  <a:lnTo>
                    <a:pt x="6083" y="899"/>
                  </a:lnTo>
                  <a:lnTo>
                    <a:pt x="6332" y="1052"/>
                  </a:lnTo>
                  <a:lnTo>
                    <a:pt x="6561" y="1205"/>
                  </a:lnTo>
                  <a:lnTo>
                    <a:pt x="6791" y="1396"/>
                  </a:lnTo>
                  <a:lnTo>
                    <a:pt x="7001" y="1568"/>
                  </a:lnTo>
                  <a:lnTo>
                    <a:pt x="7212" y="1760"/>
                  </a:lnTo>
                  <a:lnTo>
                    <a:pt x="7403" y="1970"/>
                  </a:lnTo>
                  <a:lnTo>
                    <a:pt x="7594" y="2180"/>
                  </a:lnTo>
                  <a:lnTo>
                    <a:pt x="7785" y="2391"/>
                  </a:lnTo>
                  <a:lnTo>
                    <a:pt x="7938" y="2620"/>
                  </a:lnTo>
                  <a:lnTo>
                    <a:pt x="8111" y="2850"/>
                  </a:lnTo>
                  <a:lnTo>
                    <a:pt x="8264" y="3099"/>
                  </a:lnTo>
                  <a:lnTo>
                    <a:pt x="8397" y="3347"/>
                  </a:lnTo>
                  <a:lnTo>
                    <a:pt x="8531" y="3596"/>
                  </a:lnTo>
                  <a:lnTo>
                    <a:pt x="8646" y="3864"/>
                  </a:lnTo>
                  <a:lnTo>
                    <a:pt x="8742" y="4131"/>
                  </a:lnTo>
                  <a:lnTo>
                    <a:pt x="8837" y="4399"/>
                  </a:lnTo>
                  <a:lnTo>
                    <a:pt x="8933" y="4667"/>
                  </a:lnTo>
                  <a:lnTo>
                    <a:pt x="9010" y="4954"/>
                  </a:lnTo>
                  <a:lnTo>
                    <a:pt x="9067" y="5241"/>
                  </a:lnTo>
                  <a:lnTo>
                    <a:pt x="9105" y="5528"/>
                  </a:lnTo>
                  <a:lnTo>
                    <a:pt x="9143" y="5814"/>
                  </a:lnTo>
                  <a:lnTo>
                    <a:pt x="9163" y="6101"/>
                  </a:lnTo>
                  <a:lnTo>
                    <a:pt x="9182" y="6407"/>
                  </a:lnTo>
                  <a:lnTo>
                    <a:pt x="9163"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68"/>
            <p:cNvSpPr/>
            <p:nvPr/>
          </p:nvSpPr>
          <p:spPr>
            <a:xfrm flipH="1">
              <a:off x="1670604" y="4392448"/>
              <a:ext cx="79109" cy="64638"/>
            </a:xfrm>
            <a:custGeom>
              <a:avLst/>
              <a:gdLst/>
              <a:ahLst/>
              <a:cxnLst/>
              <a:rect l="l" t="t" r="r" b="b"/>
              <a:pathLst>
                <a:path w="2296" h="1876" extrusionOk="0">
                  <a:moveTo>
                    <a:pt x="2296" y="995"/>
                  </a:moveTo>
                  <a:lnTo>
                    <a:pt x="2296" y="995"/>
                  </a:lnTo>
                  <a:lnTo>
                    <a:pt x="2124" y="1875"/>
                  </a:lnTo>
                  <a:lnTo>
                    <a:pt x="2124" y="1875"/>
                  </a:lnTo>
                  <a:lnTo>
                    <a:pt x="2296" y="995"/>
                  </a:lnTo>
                  <a:close/>
                  <a:moveTo>
                    <a:pt x="1" y="1"/>
                  </a:moveTo>
                  <a:lnTo>
                    <a:pt x="1" y="1"/>
                  </a:lnTo>
                  <a:lnTo>
                    <a:pt x="1" y="1"/>
                  </a:lnTo>
                  <a:lnTo>
                    <a:pt x="134" y="1722"/>
                  </a:lnTo>
                  <a:lnTo>
                    <a:pt x="134" y="17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68"/>
            <p:cNvSpPr/>
            <p:nvPr/>
          </p:nvSpPr>
          <p:spPr>
            <a:xfrm flipH="1">
              <a:off x="1670602" y="4426732"/>
              <a:ext cx="5961" cy="30355"/>
            </a:xfrm>
            <a:custGeom>
              <a:avLst/>
              <a:gdLst/>
              <a:ahLst/>
              <a:cxnLst/>
              <a:rect l="l" t="t" r="r" b="b"/>
              <a:pathLst>
                <a:path w="173" h="881" fill="none" extrusionOk="0">
                  <a:moveTo>
                    <a:pt x="173" y="0"/>
                  </a:moveTo>
                  <a:lnTo>
                    <a:pt x="173" y="0"/>
                  </a:lnTo>
                  <a:lnTo>
                    <a:pt x="1" y="880"/>
                  </a:lnTo>
                  <a:lnTo>
                    <a:pt x="1" y="88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68"/>
            <p:cNvSpPr/>
            <p:nvPr/>
          </p:nvSpPr>
          <p:spPr>
            <a:xfrm flipH="1">
              <a:off x="1745061" y="4392448"/>
              <a:ext cx="4651" cy="59366"/>
            </a:xfrm>
            <a:custGeom>
              <a:avLst/>
              <a:gdLst/>
              <a:ahLst/>
              <a:cxnLst/>
              <a:rect l="l" t="t" r="r" b="b"/>
              <a:pathLst>
                <a:path w="135" h="1723" fill="none" extrusionOk="0">
                  <a:moveTo>
                    <a:pt x="1" y="1"/>
                  </a:moveTo>
                  <a:lnTo>
                    <a:pt x="1" y="1"/>
                  </a:lnTo>
                  <a:lnTo>
                    <a:pt x="1" y="1"/>
                  </a:lnTo>
                  <a:lnTo>
                    <a:pt x="134" y="1722"/>
                  </a:lnTo>
                  <a:lnTo>
                    <a:pt x="134" y="1722"/>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68"/>
            <p:cNvSpPr/>
            <p:nvPr/>
          </p:nvSpPr>
          <p:spPr>
            <a:xfrm flipH="1">
              <a:off x="1664678" y="4388520"/>
              <a:ext cx="85035" cy="88308"/>
            </a:xfrm>
            <a:custGeom>
              <a:avLst/>
              <a:gdLst/>
              <a:ahLst/>
              <a:cxnLst/>
              <a:rect l="l" t="t" r="r" b="b"/>
              <a:pathLst>
                <a:path w="2468" h="2563" extrusionOk="0">
                  <a:moveTo>
                    <a:pt x="1129" y="421"/>
                  </a:moveTo>
                  <a:lnTo>
                    <a:pt x="1148" y="784"/>
                  </a:lnTo>
                  <a:lnTo>
                    <a:pt x="1072" y="784"/>
                  </a:lnTo>
                  <a:lnTo>
                    <a:pt x="1053" y="421"/>
                  </a:lnTo>
                  <a:close/>
                  <a:moveTo>
                    <a:pt x="785" y="0"/>
                  </a:moveTo>
                  <a:lnTo>
                    <a:pt x="517" y="38"/>
                  </a:lnTo>
                  <a:lnTo>
                    <a:pt x="268" y="57"/>
                  </a:lnTo>
                  <a:lnTo>
                    <a:pt x="1" y="115"/>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550" y="2544"/>
                  </a:lnTo>
                  <a:lnTo>
                    <a:pt x="1665" y="2525"/>
                  </a:lnTo>
                  <a:lnTo>
                    <a:pt x="1779" y="2467"/>
                  </a:lnTo>
                  <a:lnTo>
                    <a:pt x="1875" y="2391"/>
                  </a:lnTo>
                  <a:lnTo>
                    <a:pt x="1971" y="2314"/>
                  </a:lnTo>
                  <a:lnTo>
                    <a:pt x="2028" y="2219"/>
                  </a:lnTo>
                  <a:lnTo>
                    <a:pt x="2085" y="2104"/>
                  </a:lnTo>
                  <a:lnTo>
                    <a:pt x="2124" y="1989"/>
                  </a:lnTo>
                  <a:lnTo>
                    <a:pt x="2296" y="1109"/>
                  </a:lnTo>
                  <a:lnTo>
                    <a:pt x="2468" y="153"/>
                  </a:lnTo>
                  <a:lnTo>
                    <a:pt x="2143" y="96"/>
                  </a:lnTo>
                  <a:lnTo>
                    <a:pt x="1798" y="38"/>
                  </a:lnTo>
                  <a:lnTo>
                    <a:pt x="1473" y="0"/>
                  </a:lnTo>
                  <a:lnTo>
                    <a:pt x="1110" y="0"/>
                  </a:lnTo>
                  <a:lnTo>
                    <a:pt x="1110" y="57"/>
                  </a:lnTo>
                  <a:lnTo>
                    <a:pt x="1053" y="57"/>
                  </a:lnTo>
                  <a:lnTo>
                    <a:pt x="1033"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68"/>
            <p:cNvSpPr/>
            <p:nvPr/>
          </p:nvSpPr>
          <p:spPr>
            <a:xfrm flipH="1">
              <a:off x="1710123" y="4402991"/>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68"/>
            <p:cNvSpPr/>
            <p:nvPr/>
          </p:nvSpPr>
          <p:spPr>
            <a:xfrm flipH="1">
              <a:off x="1664678" y="4388520"/>
              <a:ext cx="85035" cy="88308"/>
            </a:xfrm>
            <a:custGeom>
              <a:avLst/>
              <a:gdLst/>
              <a:ahLst/>
              <a:cxnLst/>
              <a:rect l="l" t="t" r="r" b="b"/>
              <a:pathLst>
                <a:path w="2468" h="2563" fill="none" extrusionOk="0">
                  <a:moveTo>
                    <a:pt x="1129" y="0"/>
                  </a:moveTo>
                  <a:lnTo>
                    <a:pt x="1129" y="0"/>
                  </a:lnTo>
                  <a:lnTo>
                    <a:pt x="1110" y="0"/>
                  </a:lnTo>
                  <a:lnTo>
                    <a:pt x="1110" y="0"/>
                  </a:lnTo>
                  <a:lnTo>
                    <a:pt x="1110" y="57"/>
                  </a:lnTo>
                  <a:lnTo>
                    <a:pt x="1053" y="57"/>
                  </a:lnTo>
                  <a:lnTo>
                    <a:pt x="1053" y="57"/>
                  </a:lnTo>
                  <a:lnTo>
                    <a:pt x="1033" y="0"/>
                  </a:lnTo>
                  <a:lnTo>
                    <a:pt x="1033" y="0"/>
                  </a:lnTo>
                  <a:lnTo>
                    <a:pt x="785" y="0"/>
                  </a:lnTo>
                  <a:lnTo>
                    <a:pt x="517" y="38"/>
                  </a:lnTo>
                  <a:lnTo>
                    <a:pt x="268" y="57"/>
                  </a:lnTo>
                  <a:lnTo>
                    <a:pt x="1" y="115"/>
                  </a:lnTo>
                  <a:lnTo>
                    <a:pt x="1" y="115"/>
                  </a:lnTo>
                  <a:lnTo>
                    <a:pt x="134" y="1836"/>
                  </a:lnTo>
                  <a:lnTo>
                    <a:pt x="134" y="1836"/>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435" y="2563"/>
                  </a:lnTo>
                  <a:lnTo>
                    <a:pt x="1550" y="2544"/>
                  </a:lnTo>
                  <a:lnTo>
                    <a:pt x="1665" y="2525"/>
                  </a:lnTo>
                  <a:lnTo>
                    <a:pt x="1779" y="2467"/>
                  </a:lnTo>
                  <a:lnTo>
                    <a:pt x="1875" y="2391"/>
                  </a:lnTo>
                  <a:lnTo>
                    <a:pt x="1971" y="2314"/>
                  </a:lnTo>
                  <a:lnTo>
                    <a:pt x="2028" y="2219"/>
                  </a:lnTo>
                  <a:lnTo>
                    <a:pt x="2085" y="2104"/>
                  </a:lnTo>
                  <a:lnTo>
                    <a:pt x="2124" y="1989"/>
                  </a:lnTo>
                  <a:lnTo>
                    <a:pt x="2124" y="1989"/>
                  </a:lnTo>
                  <a:lnTo>
                    <a:pt x="2124" y="1989"/>
                  </a:lnTo>
                  <a:lnTo>
                    <a:pt x="2296" y="1109"/>
                  </a:lnTo>
                  <a:lnTo>
                    <a:pt x="2296" y="1109"/>
                  </a:lnTo>
                  <a:lnTo>
                    <a:pt x="2468" y="153"/>
                  </a:lnTo>
                  <a:lnTo>
                    <a:pt x="2468" y="153"/>
                  </a:lnTo>
                  <a:lnTo>
                    <a:pt x="2143" y="96"/>
                  </a:lnTo>
                  <a:lnTo>
                    <a:pt x="1798" y="38"/>
                  </a:lnTo>
                  <a:lnTo>
                    <a:pt x="1473" y="0"/>
                  </a:lnTo>
                  <a:lnTo>
                    <a:pt x="11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68"/>
            <p:cNvSpPr/>
            <p:nvPr/>
          </p:nvSpPr>
          <p:spPr>
            <a:xfrm flipH="1">
              <a:off x="1505178" y="3009178"/>
              <a:ext cx="34" cy="9268"/>
            </a:xfrm>
            <a:custGeom>
              <a:avLst/>
              <a:gdLst/>
              <a:ahLst/>
              <a:cxnLst/>
              <a:rect l="l" t="t" r="r" b="b"/>
              <a:pathLst>
                <a:path w="1" h="269" extrusionOk="0">
                  <a:moveTo>
                    <a:pt x="1" y="268"/>
                  </a:moveTo>
                  <a:lnTo>
                    <a:pt x="1" y="268"/>
                  </a:lnTo>
                  <a:lnTo>
                    <a:pt x="1" y="268"/>
                  </a:lnTo>
                  <a:lnTo>
                    <a:pt x="1" y="268"/>
                  </a:lnTo>
                  <a:lnTo>
                    <a:pt x="1" y="268"/>
                  </a:lnTo>
                  <a:close/>
                  <a:moveTo>
                    <a:pt x="1" y="230"/>
                  </a:moveTo>
                  <a:lnTo>
                    <a:pt x="1" y="230"/>
                  </a:lnTo>
                  <a:lnTo>
                    <a:pt x="1" y="249"/>
                  </a:lnTo>
                  <a:lnTo>
                    <a:pt x="1" y="249"/>
                  </a:lnTo>
                  <a:lnTo>
                    <a:pt x="1" y="230"/>
                  </a:lnTo>
                  <a:close/>
                  <a:moveTo>
                    <a:pt x="1" y="211"/>
                  </a:moveTo>
                  <a:lnTo>
                    <a:pt x="1" y="211"/>
                  </a:lnTo>
                  <a:lnTo>
                    <a:pt x="1" y="230"/>
                  </a:lnTo>
                  <a:lnTo>
                    <a:pt x="1" y="230"/>
                  </a:lnTo>
                  <a:lnTo>
                    <a:pt x="1" y="211"/>
                  </a:lnTo>
                  <a:close/>
                  <a:moveTo>
                    <a:pt x="1" y="172"/>
                  </a:moveTo>
                  <a:lnTo>
                    <a:pt x="1" y="172"/>
                  </a:lnTo>
                  <a:lnTo>
                    <a:pt x="1" y="211"/>
                  </a:lnTo>
                  <a:lnTo>
                    <a:pt x="1" y="211"/>
                  </a:lnTo>
                  <a:lnTo>
                    <a:pt x="1" y="172"/>
                  </a:lnTo>
                  <a:close/>
                  <a:moveTo>
                    <a:pt x="1" y="96"/>
                  </a:moveTo>
                  <a:lnTo>
                    <a:pt x="1" y="96"/>
                  </a:lnTo>
                  <a:lnTo>
                    <a:pt x="1" y="172"/>
                  </a:lnTo>
                  <a:lnTo>
                    <a:pt x="1" y="172"/>
                  </a:lnTo>
                  <a:lnTo>
                    <a:pt x="1" y="96"/>
                  </a:lnTo>
                  <a:close/>
                  <a:moveTo>
                    <a:pt x="1" y="58"/>
                  </a:moveTo>
                  <a:lnTo>
                    <a:pt x="1" y="58"/>
                  </a:lnTo>
                  <a:lnTo>
                    <a:pt x="1" y="96"/>
                  </a:lnTo>
                  <a:lnTo>
                    <a:pt x="1" y="96"/>
                  </a:lnTo>
                  <a:lnTo>
                    <a:pt x="1" y="58"/>
                  </a:lnTo>
                  <a:close/>
                  <a:moveTo>
                    <a:pt x="1" y="0"/>
                  </a:moveTo>
                  <a:lnTo>
                    <a:pt x="1" y="0"/>
                  </a:lnTo>
                  <a:lnTo>
                    <a:pt x="1" y="39"/>
                  </a:lnTo>
                  <a:lnTo>
                    <a:pt x="1" y="3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68"/>
            <p:cNvSpPr/>
            <p:nvPr/>
          </p:nvSpPr>
          <p:spPr>
            <a:xfrm flipH="1">
              <a:off x="1505178" y="3018412"/>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68"/>
            <p:cNvSpPr/>
            <p:nvPr/>
          </p:nvSpPr>
          <p:spPr>
            <a:xfrm flipH="1">
              <a:off x="1505178" y="3017068"/>
              <a:ext cx="34" cy="689"/>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68"/>
            <p:cNvSpPr/>
            <p:nvPr/>
          </p:nvSpPr>
          <p:spPr>
            <a:xfrm flipH="1">
              <a:off x="1505178" y="3016414"/>
              <a:ext cx="34" cy="689"/>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68"/>
            <p:cNvSpPr/>
            <p:nvPr/>
          </p:nvSpPr>
          <p:spPr>
            <a:xfrm flipH="1">
              <a:off x="1505178" y="3015104"/>
              <a:ext cx="34" cy="134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68"/>
            <p:cNvSpPr/>
            <p:nvPr/>
          </p:nvSpPr>
          <p:spPr>
            <a:xfrm flipH="1">
              <a:off x="1505178" y="3012451"/>
              <a:ext cx="34" cy="2687"/>
            </a:xfrm>
            <a:custGeom>
              <a:avLst/>
              <a:gdLst/>
              <a:ahLst/>
              <a:cxnLst/>
              <a:rect l="l" t="t" r="r" b="b"/>
              <a:pathLst>
                <a:path w="1" h="78" fill="none" extrusionOk="0">
                  <a:moveTo>
                    <a:pt x="1" y="1"/>
                  </a:moveTo>
                  <a:lnTo>
                    <a:pt x="1" y="1"/>
                  </a:lnTo>
                  <a:lnTo>
                    <a:pt x="1" y="77"/>
                  </a:lnTo>
                  <a:lnTo>
                    <a:pt x="1" y="77"/>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68"/>
            <p:cNvSpPr/>
            <p:nvPr/>
          </p:nvSpPr>
          <p:spPr>
            <a:xfrm flipH="1">
              <a:off x="1505178" y="3011142"/>
              <a:ext cx="34" cy="1344"/>
            </a:xfrm>
            <a:custGeom>
              <a:avLst/>
              <a:gdLst/>
              <a:ahLst/>
              <a:cxnLst/>
              <a:rect l="l" t="t" r="r" b="b"/>
              <a:pathLst>
                <a:path w="1" h="39" fill="none" extrusionOk="0">
                  <a:moveTo>
                    <a:pt x="1" y="1"/>
                  </a:moveTo>
                  <a:lnTo>
                    <a:pt x="1" y="1"/>
                  </a:lnTo>
                  <a:lnTo>
                    <a:pt x="1" y="39"/>
                  </a:lnTo>
                  <a:lnTo>
                    <a:pt x="1" y="39"/>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68"/>
            <p:cNvSpPr/>
            <p:nvPr/>
          </p:nvSpPr>
          <p:spPr>
            <a:xfrm flipH="1">
              <a:off x="1505178" y="3009178"/>
              <a:ext cx="34" cy="134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68"/>
            <p:cNvSpPr/>
            <p:nvPr/>
          </p:nvSpPr>
          <p:spPr>
            <a:xfrm flipH="1">
              <a:off x="1504533" y="2963696"/>
              <a:ext cx="315677" cy="738784"/>
            </a:xfrm>
            <a:custGeom>
              <a:avLst/>
              <a:gdLst/>
              <a:ahLst/>
              <a:cxnLst/>
              <a:rect l="l" t="t" r="r" b="b"/>
              <a:pathLst>
                <a:path w="9162" h="21442" extrusionOk="0">
                  <a:moveTo>
                    <a:pt x="2027" y="3214"/>
                  </a:moveTo>
                  <a:lnTo>
                    <a:pt x="2008" y="3577"/>
                  </a:lnTo>
                  <a:lnTo>
                    <a:pt x="1932" y="3577"/>
                  </a:lnTo>
                  <a:lnTo>
                    <a:pt x="1951" y="3214"/>
                  </a:lnTo>
                  <a:close/>
                  <a:moveTo>
                    <a:pt x="1989" y="3941"/>
                  </a:moveTo>
                  <a:lnTo>
                    <a:pt x="1989" y="4304"/>
                  </a:lnTo>
                  <a:lnTo>
                    <a:pt x="1913" y="4304"/>
                  </a:lnTo>
                  <a:lnTo>
                    <a:pt x="1913" y="3941"/>
                  </a:lnTo>
                  <a:close/>
                  <a:moveTo>
                    <a:pt x="1970" y="4667"/>
                  </a:moveTo>
                  <a:lnTo>
                    <a:pt x="1970" y="5031"/>
                  </a:lnTo>
                  <a:lnTo>
                    <a:pt x="1894" y="5031"/>
                  </a:lnTo>
                  <a:lnTo>
                    <a:pt x="1913" y="4667"/>
                  </a:lnTo>
                  <a:close/>
                  <a:moveTo>
                    <a:pt x="1970" y="5394"/>
                  </a:moveTo>
                  <a:lnTo>
                    <a:pt x="1970" y="5758"/>
                  </a:lnTo>
                  <a:lnTo>
                    <a:pt x="1894" y="5758"/>
                  </a:lnTo>
                  <a:lnTo>
                    <a:pt x="1894" y="5394"/>
                  </a:lnTo>
                  <a:close/>
                  <a:moveTo>
                    <a:pt x="1970" y="6121"/>
                  </a:moveTo>
                  <a:lnTo>
                    <a:pt x="1970" y="6484"/>
                  </a:lnTo>
                  <a:lnTo>
                    <a:pt x="1894" y="6484"/>
                  </a:lnTo>
                  <a:lnTo>
                    <a:pt x="1894" y="6121"/>
                  </a:lnTo>
                  <a:close/>
                  <a:moveTo>
                    <a:pt x="1970" y="6848"/>
                  </a:moveTo>
                  <a:lnTo>
                    <a:pt x="1970" y="7211"/>
                  </a:lnTo>
                  <a:lnTo>
                    <a:pt x="1913" y="7211"/>
                  </a:lnTo>
                  <a:lnTo>
                    <a:pt x="1894" y="6848"/>
                  </a:lnTo>
                  <a:close/>
                  <a:moveTo>
                    <a:pt x="1989" y="7575"/>
                  </a:moveTo>
                  <a:lnTo>
                    <a:pt x="1989" y="7938"/>
                  </a:lnTo>
                  <a:lnTo>
                    <a:pt x="1913" y="7938"/>
                  </a:lnTo>
                  <a:lnTo>
                    <a:pt x="1913" y="7575"/>
                  </a:lnTo>
                  <a:close/>
                  <a:moveTo>
                    <a:pt x="1989" y="8301"/>
                  </a:moveTo>
                  <a:lnTo>
                    <a:pt x="1989" y="8665"/>
                  </a:lnTo>
                  <a:lnTo>
                    <a:pt x="1932" y="8665"/>
                  </a:lnTo>
                  <a:lnTo>
                    <a:pt x="1913" y="8301"/>
                  </a:lnTo>
                  <a:close/>
                  <a:moveTo>
                    <a:pt x="2008" y="9028"/>
                  </a:moveTo>
                  <a:lnTo>
                    <a:pt x="2008" y="9392"/>
                  </a:lnTo>
                  <a:lnTo>
                    <a:pt x="1932" y="9392"/>
                  </a:lnTo>
                  <a:lnTo>
                    <a:pt x="1932" y="9028"/>
                  </a:lnTo>
                  <a:close/>
                  <a:moveTo>
                    <a:pt x="2008" y="9755"/>
                  </a:moveTo>
                  <a:lnTo>
                    <a:pt x="2027" y="10118"/>
                  </a:lnTo>
                  <a:lnTo>
                    <a:pt x="1951" y="10118"/>
                  </a:lnTo>
                  <a:lnTo>
                    <a:pt x="1951" y="9755"/>
                  </a:lnTo>
                  <a:close/>
                  <a:moveTo>
                    <a:pt x="2027" y="10482"/>
                  </a:moveTo>
                  <a:lnTo>
                    <a:pt x="2047" y="10845"/>
                  </a:lnTo>
                  <a:lnTo>
                    <a:pt x="1970" y="10845"/>
                  </a:lnTo>
                  <a:lnTo>
                    <a:pt x="1951" y="10482"/>
                  </a:lnTo>
                  <a:close/>
                  <a:moveTo>
                    <a:pt x="2047" y="11209"/>
                  </a:moveTo>
                  <a:lnTo>
                    <a:pt x="2047" y="11572"/>
                  </a:lnTo>
                  <a:lnTo>
                    <a:pt x="1989" y="11591"/>
                  </a:lnTo>
                  <a:lnTo>
                    <a:pt x="1970" y="11228"/>
                  </a:lnTo>
                  <a:lnTo>
                    <a:pt x="2047" y="11209"/>
                  </a:lnTo>
                  <a:close/>
                  <a:moveTo>
                    <a:pt x="2066" y="11935"/>
                  </a:moveTo>
                  <a:lnTo>
                    <a:pt x="2066" y="12299"/>
                  </a:lnTo>
                  <a:lnTo>
                    <a:pt x="1989" y="12318"/>
                  </a:lnTo>
                  <a:lnTo>
                    <a:pt x="1989" y="11955"/>
                  </a:lnTo>
                  <a:lnTo>
                    <a:pt x="2066" y="11935"/>
                  </a:lnTo>
                  <a:close/>
                  <a:moveTo>
                    <a:pt x="2085" y="12662"/>
                  </a:moveTo>
                  <a:lnTo>
                    <a:pt x="2085" y="13045"/>
                  </a:lnTo>
                  <a:lnTo>
                    <a:pt x="2008" y="13045"/>
                  </a:lnTo>
                  <a:lnTo>
                    <a:pt x="2008" y="12681"/>
                  </a:lnTo>
                  <a:lnTo>
                    <a:pt x="2085" y="12662"/>
                  </a:lnTo>
                  <a:close/>
                  <a:moveTo>
                    <a:pt x="2104" y="13408"/>
                  </a:moveTo>
                  <a:lnTo>
                    <a:pt x="2104" y="13772"/>
                  </a:lnTo>
                  <a:lnTo>
                    <a:pt x="2027" y="13772"/>
                  </a:lnTo>
                  <a:lnTo>
                    <a:pt x="2027" y="13408"/>
                  </a:lnTo>
                  <a:close/>
                  <a:moveTo>
                    <a:pt x="2123" y="14135"/>
                  </a:moveTo>
                  <a:lnTo>
                    <a:pt x="2123" y="14498"/>
                  </a:lnTo>
                  <a:lnTo>
                    <a:pt x="2066" y="14498"/>
                  </a:lnTo>
                  <a:lnTo>
                    <a:pt x="2047" y="14135"/>
                  </a:lnTo>
                  <a:close/>
                  <a:moveTo>
                    <a:pt x="2142" y="14862"/>
                  </a:moveTo>
                  <a:lnTo>
                    <a:pt x="2142" y="15225"/>
                  </a:lnTo>
                  <a:lnTo>
                    <a:pt x="2085" y="15225"/>
                  </a:lnTo>
                  <a:lnTo>
                    <a:pt x="2066" y="14862"/>
                  </a:lnTo>
                  <a:close/>
                  <a:moveTo>
                    <a:pt x="2161" y="15589"/>
                  </a:moveTo>
                  <a:lnTo>
                    <a:pt x="2180" y="15952"/>
                  </a:lnTo>
                  <a:lnTo>
                    <a:pt x="2104" y="15952"/>
                  </a:lnTo>
                  <a:lnTo>
                    <a:pt x="2085" y="15589"/>
                  </a:lnTo>
                  <a:close/>
                  <a:moveTo>
                    <a:pt x="2180" y="16315"/>
                  </a:moveTo>
                  <a:lnTo>
                    <a:pt x="2200" y="16679"/>
                  </a:lnTo>
                  <a:lnTo>
                    <a:pt x="2123" y="16679"/>
                  </a:lnTo>
                  <a:lnTo>
                    <a:pt x="2104" y="16315"/>
                  </a:lnTo>
                  <a:close/>
                  <a:moveTo>
                    <a:pt x="2200" y="17042"/>
                  </a:moveTo>
                  <a:lnTo>
                    <a:pt x="2219" y="17406"/>
                  </a:lnTo>
                  <a:lnTo>
                    <a:pt x="2142" y="17406"/>
                  </a:lnTo>
                  <a:lnTo>
                    <a:pt x="2142" y="17042"/>
                  </a:lnTo>
                  <a:close/>
                  <a:moveTo>
                    <a:pt x="2238" y="17769"/>
                  </a:moveTo>
                  <a:lnTo>
                    <a:pt x="2238" y="18132"/>
                  </a:lnTo>
                  <a:lnTo>
                    <a:pt x="2161" y="18132"/>
                  </a:lnTo>
                  <a:lnTo>
                    <a:pt x="2161" y="17769"/>
                  </a:lnTo>
                  <a:close/>
                  <a:moveTo>
                    <a:pt x="2257" y="18496"/>
                  </a:moveTo>
                  <a:lnTo>
                    <a:pt x="2257" y="18859"/>
                  </a:lnTo>
                  <a:lnTo>
                    <a:pt x="2200" y="18859"/>
                  </a:lnTo>
                  <a:lnTo>
                    <a:pt x="2180" y="18496"/>
                  </a:lnTo>
                  <a:close/>
                  <a:moveTo>
                    <a:pt x="2276" y="19223"/>
                  </a:moveTo>
                  <a:lnTo>
                    <a:pt x="2295" y="19586"/>
                  </a:lnTo>
                  <a:lnTo>
                    <a:pt x="2219" y="19586"/>
                  </a:lnTo>
                  <a:lnTo>
                    <a:pt x="2200" y="19223"/>
                  </a:lnTo>
                  <a:close/>
                  <a:moveTo>
                    <a:pt x="9066" y="1"/>
                  </a:moveTo>
                  <a:lnTo>
                    <a:pt x="8951" y="287"/>
                  </a:lnTo>
                  <a:lnTo>
                    <a:pt x="8798" y="574"/>
                  </a:lnTo>
                  <a:lnTo>
                    <a:pt x="8626" y="823"/>
                  </a:lnTo>
                  <a:lnTo>
                    <a:pt x="8416" y="1053"/>
                  </a:lnTo>
                  <a:lnTo>
                    <a:pt x="8186" y="1263"/>
                  </a:lnTo>
                  <a:lnTo>
                    <a:pt x="7918" y="1435"/>
                  </a:lnTo>
                  <a:lnTo>
                    <a:pt x="7632" y="1588"/>
                  </a:lnTo>
                  <a:lnTo>
                    <a:pt x="7345" y="1703"/>
                  </a:lnTo>
                  <a:lnTo>
                    <a:pt x="6713" y="1913"/>
                  </a:lnTo>
                  <a:lnTo>
                    <a:pt x="6082" y="2085"/>
                  </a:lnTo>
                  <a:lnTo>
                    <a:pt x="5126" y="2315"/>
                  </a:lnTo>
                  <a:lnTo>
                    <a:pt x="4189" y="2506"/>
                  </a:lnTo>
                  <a:lnTo>
                    <a:pt x="3271" y="2659"/>
                  </a:lnTo>
                  <a:lnTo>
                    <a:pt x="2353" y="2774"/>
                  </a:lnTo>
                  <a:lnTo>
                    <a:pt x="1760" y="2831"/>
                  </a:lnTo>
                  <a:lnTo>
                    <a:pt x="1167" y="2870"/>
                  </a:lnTo>
                  <a:lnTo>
                    <a:pt x="574" y="2889"/>
                  </a:lnTo>
                  <a:lnTo>
                    <a:pt x="0" y="2908"/>
                  </a:lnTo>
                  <a:lnTo>
                    <a:pt x="38" y="4801"/>
                  </a:lnTo>
                  <a:lnTo>
                    <a:pt x="96" y="6867"/>
                  </a:lnTo>
                  <a:lnTo>
                    <a:pt x="172" y="9086"/>
                  </a:lnTo>
                  <a:lnTo>
                    <a:pt x="268" y="11419"/>
                  </a:lnTo>
                  <a:lnTo>
                    <a:pt x="497" y="16354"/>
                  </a:lnTo>
                  <a:lnTo>
                    <a:pt x="765" y="21441"/>
                  </a:lnTo>
                  <a:lnTo>
                    <a:pt x="8339" y="13542"/>
                  </a:lnTo>
                  <a:lnTo>
                    <a:pt x="8511" y="11687"/>
                  </a:lnTo>
                  <a:lnTo>
                    <a:pt x="8645" y="9946"/>
                  </a:lnTo>
                  <a:lnTo>
                    <a:pt x="8875" y="6733"/>
                  </a:lnTo>
                  <a:lnTo>
                    <a:pt x="9028" y="3941"/>
                  </a:lnTo>
                  <a:lnTo>
                    <a:pt x="9143" y="1588"/>
                  </a:lnTo>
                  <a:lnTo>
                    <a:pt x="9143" y="1569"/>
                  </a:lnTo>
                  <a:lnTo>
                    <a:pt x="9143" y="1550"/>
                  </a:lnTo>
                  <a:lnTo>
                    <a:pt x="9143" y="1531"/>
                  </a:lnTo>
                  <a:lnTo>
                    <a:pt x="9143" y="1492"/>
                  </a:lnTo>
                  <a:lnTo>
                    <a:pt x="9143" y="1416"/>
                  </a:lnTo>
                  <a:lnTo>
                    <a:pt x="9143" y="1378"/>
                  </a:lnTo>
                  <a:lnTo>
                    <a:pt x="9143" y="1359"/>
                  </a:lnTo>
                  <a:lnTo>
                    <a:pt x="9143" y="1320"/>
                  </a:lnTo>
                  <a:lnTo>
                    <a:pt x="9162" y="1072"/>
                  </a:lnTo>
                  <a:lnTo>
                    <a:pt x="9123" y="536"/>
                  </a:lnTo>
                  <a:lnTo>
                    <a:pt x="9066"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68"/>
            <p:cNvSpPr/>
            <p:nvPr/>
          </p:nvSpPr>
          <p:spPr>
            <a:xfrm flipH="1">
              <a:off x="1741099" y="3626009"/>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68"/>
            <p:cNvSpPr/>
            <p:nvPr/>
          </p:nvSpPr>
          <p:spPr>
            <a:xfrm flipH="1">
              <a:off x="1742443" y="3600959"/>
              <a:ext cx="2653" cy="12576"/>
            </a:xfrm>
            <a:custGeom>
              <a:avLst/>
              <a:gdLst/>
              <a:ahLst/>
              <a:cxnLst/>
              <a:rect l="l" t="t" r="r" b="b"/>
              <a:pathLst>
                <a:path w="77" h="365" fill="none" extrusionOk="0">
                  <a:moveTo>
                    <a:pt x="20" y="364"/>
                  </a:moveTo>
                  <a:lnTo>
                    <a:pt x="20" y="364"/>
                  </a:lnTo>
                  <a:lnTo>
                    <a:pt x="0" y="1"/>
                  </a:lnTo>
                  <a:lnTo>
                    <a:pt x="77" y="1"/>
                  </a:lnTo>
                  <a:lnTo>
                    <a:pt x="77" y="1"/>
                  </a:lnTo>
                  <a:lnTo>
                    <a:pt x="77" y="364"/>
                  </a:lnTo>
                  <a:lnTo>
                    <a:pt x="77" y="364"/>
                  </a:lnTo>
                  <a:lnTo>
                    <a:pt x="77" y="364"/>
                  </a:lnTo>
                  <a:lnTo>
                    <a:pt x="77" y="364"/>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68"/>
            <p:cNvSpPr/>
            <p:nvPr/>
          </p:nvSpPr>
          <p:spPr>
            <a:xfrm flipH="1">
              <a:off x="1743097" y="3575944"/>
              <a:ext cx="2653" cy="12542"/>
            </a:xfrm>
            <a:custGeom>
              <a:avLst/>
              <a:gdLst/>
              <a:ahLst/>
              <a:cxnLst/>
              <a:rect l="l" t="t" r="r" b="b"/>
              <a:pathLst>
                <a:path w="77" h="364" fill="none" extrusionOk="0">
                  <a:moveTo>
                    <a:pt x="0" y="363"/>
                  </a:moveTo>
                  <a:lnTo>
                    <a:pt x="0" y="363"/>
                  </a:lnTo>
                  <a:lnTo>
                    <a:pt x="0" y="0"/>
                  </a:lnTo>
                  <a:lnTo>
                    <a:pt x="77" y="0"/>
                  </a:lnTo>
                  <a:lnTo>
                    <a:pt x="77" y="0"/>
                  </a:lnTo>
                  <a:lnTo>
                    <a:pt x="77" y="363"/>
                  </a:lnTo>
                  <a:lnTo>
                    <a:pt x="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68"/>
            <p:cNvSpPr/>
            <p:nvPr/>
          </p:nvSpPr>
          <p:spPr>
            <a:xfrm flipH="1">
              <a:off x="1743752" y="3550895"/>
              <a:ext cx="2653" cy="12542"/>
            </a:xfrm>
            <a:custGeom>
              <a:avLst/>
              <a:gdLst/>
              <a:ahLst/>
              <a:cxnLst/>
              <a:rect l="l" t="t" r="r" b="b"/>
              <a:pathLst>
                <a:path w="77" h="364" fill="none" extrusionOk="0">
                  <a:moveTo>
                    <a:pt x="0" y="364"/>
                  </a:moveTo>
                  <a:lnTo>
                    <a:pt x="0" y="364"/>
                  </a:lnTo>
                  <a:lnTo>
                    <a:pt x="0" y="0"/>
                  </a:lnTo>
                  <a:lnTo>
                    <a:pt x="58" y="0"/>
                  </a:lnTo>
                  <a:lnTo>
                    <a:pt x="58"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68"/>
            <p:cNvSpPr/>
            <p:nvPr/>
          </p:nvSpPr>
          <p:spPr>
            <a:xfrm flipH="1">
              <a:off x="1744407" y="3525845"/>
              <a:ext cx="3342" cy="12542"/>
            </a:xfrm>
            <a:custGeom>
              <a:avLst/>
              <a:gdLst/>
              <a:ahLst/>
              <a:cxnLst/>
              <a:rect l="l" t="t" r="r" b="b"/>
              <a:pathLst>
                <a:path w="97" h="364" fill="none" extrusionOk="0">
                  <a:moveTo>
                    <a:pt x="20" y="364"/>
                  </a:moveTo>
                  <a:lnTo>
                    <a:pt x="20" y="364"/>
                  </a:lnTo>
                  <a:lnTo>
                    <a:pt x="1" y="0"/>
                  </a:lnTo>
                  <a:lnTo>
                    <a:pt x="77" y="0"/>
                  </a:lnTo>
                  <a:lnTo>
                    <a:pt x="77" y="0"/>
                  </a:lnTo>
                  <a:lnTo>
                    <a:pt x="97" y="364"/>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68"/>
            <p:cNvSpPr/>
            <p:nvPr/>
          </p:nvSpPr>
          <p:spPr>
            <a:xfrm flipH="1">
              <a:off x="1745061" y="3500796"/>
              <a:ext cx="3342" cy="12576"/>
            </a:xfrm>
            <a:custGeom>
              <a:avLst/>
              <a:gdLst/>
              <a:ahLst/>
              <a:cxnLst/>
              <a:rect l="l" t="t" r="r" b="b"/>
              <a:pathLst>
                <a:path w="97" h="365" fill="none" extrusionOk="0">
                  <a:moveTo>
                    <a:pt x="20" y="364"/>
                  </a:moveTo>
                  <a:lnTo>
                    <a:pt x="20" y="364"/>
                  </a:lnTo>
                  <a:lnTo>
                    <a:pt x="1" y="1"/>
                  </a:lnTo>
                  <a:lnTo>
                    <a:pt x="77" y="1"/>
                  </a:lnTo>
                  <a:lnTo>
                    <a:pt x="77" y="1"/>
                  </a:lnTo>
                  <a:lnTo>
                    <a:pt x="96" y="364"/>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68"/>
            <p:cNvSpPr/>
            <p:nvPr/>
          </p:nvSpPr>
          <p:spPr>
            <a:xfrm flipH="1">
              <a:off x="1746371" y="3475746"/>
              <a:ext cx="2687" cy="12576"/>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68"/>
            <p:cNvSpPr/>
            <p:nvPr/>
          </p:nvSpPr>
          <p:spPr>
            <a:xfrm flipH="1">
              <a:off x="1747025" y="3450731"/>
              <a:ext cx="2687" cy="12542"/>
            </a:xfrm>
            <a:custGeom>
              <a:avLst/>
              <a:gdLst/>
              <a:ahLst/>
              <a:cxnLst/>
              <a:rect l="l" t="t" r="r" b="b"/>
              <a:pathLst>
                <a:path w="78" h="364" fill="none" extrusionOk="0">
                  <a:moveTo>
                    <a:pt x="20" y="363"/>
                  </a:moveTo>
                  <a:lnTo>
                    <a:pt x="20" y="363"/>
                  </a:lnTo>
                  <a:lnTo>
                    <a:pt x="1" y="0"/>
                  </a:lnTo>
                  <a:lnTo>
                    <a:pt x="77" y="0"/>
                  </a:lnTo>
                  <a:lnTo>
                    <a:pt x="77" y="0"/>
                  </a:lnTo>
                  <a:lnTo>
                    <a:pt x="77" y="363"/>
                  </a:lnTo>
                  <a:lnTo>
                    <a:pt x="2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68"/>
            <p:cNvSpPr/>
            <p:nvPr/>
          </p:nvSpPr>
          <p:spPr>
            <a:xfrm flipH="1">
              <a:off x="1747715" y="3425682"/>
              <a:ext cx="2653" cy="12542"/>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68"/>
            <p:cNvSpPr/>
            <p:nvPr/>
          </p:nvSpPr>
          <p:spPr>
            <a:xfrm flipH="1">
              <a:off x="1748369" y="3399978"/>
              <a:ext cx="2653" cy="13196"/>
            </a:xfrm>
            <a:custGeom>
              <a:avLst/>
              <a:gdLst/>
              <a:ahLst/>
              <a:cxnLst/>
              <a:rect l="l" t="t" r="r" b="b"/>
              <a:pathLst>
                <a:path w="77" h="383" fill="none" extrusionOk="0">
                  <a:moveTo>
                    <a:pt x="0" y="383"/>
                  </a:moveTo>
                  <a:lnTo>
                    <a:pt x="0" y="383"/>
                  </a:lnTo>
                  <a:lnTo>
                    <a:pt x="0" y="19"/>
                  </a:lnTo>
                  <a:lnTo>
                    <a:pt x="77" y="0"/>
                  </a:lnTo>
                  <a:lnTo>
                    <a:pt x="77" y="0"/>
                  </a:lnTo>
                  <a:lnTo>
                    <a:pt x="77" y="383"/>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68"/>
            <p:cNvSpPr/>
            <p:nvPr/>
          </p:nvSpPr>
          <p:spPr>
            <a:xfrm flipH="1">
              <a:off x="1749024" y="3374928"/>
              <a:ext cx="2653" cy="13231"/>
            </a:xfrm>
            <a:custGeom>
              <a:avLst/>
              <a:gdLst/>
              <a:ahLst/>
              <a:cxnLst/>
              <a:rect l="l" t="t" r="r" b="b"/>
              <a:pathLst>
                <a:path w="77" h="384" fill="none" extrusionOk="0">
                  <a:moveTo>
                    <a:pt x="0" y="383"/>
                  </a:moveTo>
                  <a:lnTo>
                    <a:pt x="0" y="383"/>
                  </a:lnTo>
                  <a:lnTo>
                    <a:pt x="0" y="20"/>
                  </a:lnTo>
                  <a:lnTo>
                    <a:pt x="77" y="0"/>
                  </a:lnTo>
                  <a:lnTo>
                    <a:pt x="77" y="0"/>
                  </a:lnTo>
                  <a:lnTo>
                    <a:pt x="77" y="364"/>
                  </a:lnTo>
                  <a:lnTo>
                    <a:pt x="77" y="364"/>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68"/>
            <p:cNvSpPr/>
            <p:nvPr/>
          </p:nvSpPr>
          <p:spPr>
            <a:xfrm flipH="1">
              <a:off x="1749679" y="3349879"/>
              <a:ext cx="2653" cy="13231"/>
            </a:xfrm>
            <a:custGeom>
              <a:avLst/>
              <a:gdLst/>
              <a:ahLst/>
              <a:cxnLst/>
              <a:rect l="l" t="t" r="r" b="b"/>
              <a:pathLst>
                <a:path w="77" h="384" fill="none" extrusionOk="0">
                  <a:moveTo>
                    <a:pt x="19" y="383"/>
                  </a:moveTo>
                  <a:lnTo>
                    <a:pt x="19" y="383"/>
                  </a:lnTo>
                  <a:lnTo>
                    <a:pt x="0" y="20"/>
                  </a:lnTo>
                  <a:lnTo>
                    <a:pt x="77" y="1"/>
                  </a:lnTo>
                  <a:lnTo>
                    <a:pt x="77" y="1"/>
                  </a:lnTo>
                  <a:lnTo>
                    <a:pt x="77" y="364"/>
                  </a:lnTo>
                  <a:lnTo>
                    <a:pt x="19"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68"/>
            <p:cNvSpPr/>
            <p:nvPr/>
          </p:nvSpPr>
          <p:spPr>
            <a:xfrm flipH="1">
              <a:off x="1749679" y="3324829"/>
              <a:ext cx="3342" cy="12576"/>
            </a:xfrm>
            <a:custGeom>
              <a:avLst/>
              <a:gdLst/>
              <a:ahLst/>
              <a:cxnLst/>
              <a:rect l="l" t="t" r="r" b="b"/>
              <a:pathLst>
                <a:path w="97" h="365" fill="none" extrusionOk="0">
                  <a:moveTo>
                    <a:pt x="20" y="364"/>
                  </a:moveTo>
                  <a:lnTo>
                    <a:pt x="20" y="364"/>
                  </a:lnTo>
                  <a:lnTo>
                    <a:pt x="1" y="1"/>
                  </a:lnTo>
                  <a:lnTo>
                    <a:pt x="77" y="1"/>
                  </a:lnTo>
                  <a:lnTo>
                    <a:pt x="77" y="1"/>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68"/>
            <p:cNvSpPr/>
            <p:nvPr/>
          </p:nvSpPr>
          <p:spPr>
            <a:xfrm flipH="1">
              <a:off x="1750333" y="3299814"/>
              <a:ext cx="2687" cy="12542"/>
            </a:xfrm>
            <a:custGeom>
              <a:avLst/>
              <a:gdLst/>
              <a:ahLst/>
              <a:cxnLst/>
              <a:rect l="l" t="t" r="r" b="b"/>
              <a:pathLst>
                <a:path w="78" h="364" fill="none" extrusionOk="0">
                  <a:moveTo>
                    <a:pt x="1" y="363"/>
                  </a:moveTo>
                  <a:lnTo>
                    <a:pt x="1" y="363"/>
                  </a:lnTo>
                  <a:lnTo>
                    <a:pt x="1" y="0"/>
                  </a:lnTo>
                  <a:lnTo>
                    <a:pt x="58" y="0"/>
                  </a:lnTo>
                  <a:lnTo>
                    <a:pt x="58"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68"/>
            <p:cNvSpPr/>
            <p:nvPr/>
          </p:nvSpPr>
          <p:spPr>
            <a:xfrm flipH="1">
              <a:off x="1750988" y="3274765"/>
              <a:ext cx="2687" cy="12542"/>
            </a:xfrm>
            <a:custGeom>
              <a:avLst/>
              <a:gdLst/>
              <a:ahLst/>
              <a:cxnLst/>
              <a:rect l="l" t="t" r="r" b="b"/>
              <a:pathLst>
                <a:path w="78" h="364" fill="none" extrusionOk="0">
                  <a:moveTo>
                    <a:pt x="1" y="364"/>
                  </a:moveTo>
                  <a:lnTo>
                    <a:pt x="1" y="364"/>
                  </a:lnTo>
                  <a:lnTo>
                    <a:pt x="1" y="0"/>
                  </a:lnTo>
                  <a:lnTo>
                    <a:pt x="77" y="0"/>
                  </a:lnTo>
                  <a:lnTo>
                    <a:pt x="77" y="0"/>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68"/>
            <p:cNvSpPr/>
            <p:nvPr/>
          </p:nvSpPr>
          <p:spPr>
            <a:xfrm flipH="1">
              <a:off x="1751643" y="3249715"/>
              <a:ext cx="2687" cy="12542"/>
            </a:xfrm>
            <a:custGeom>
              <a:avLst/>
              <a:gdLst/>
              <a:ahLst/>
              <a:cxnLst/>
              <a:rect l="l" t="t" r="r" b="b"/>
              <a:pathLst>
                <a:path w="78" h="364" fill="none" extrusionOk="0">
                  <a:moveTo>
                    <a:pt x="20" y="364"/>
                  </a:moveTo>
                  <a:lnTo>
                    <a:pt x="20" y="364"/>
                  </a:lnTo>
                  <a:lnTo>
                    <a:pt x="1" y="0"/>
                  </a:lnTo>
                  <a:lnTo>
                    <a:pt x="77" y="0"/>
                  </a:lnTo>
                  <a:lnTo>
                    <a:pt x="77" y="0"/>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68"/>
            <p:cNvSpPr/>
            <p:nvPr/>
          </p:nvSpPr>
          <p:spPr>
            <a:xfrm flipH="1">
              <a:off x="1751643" y="3224666"/>
              <a:ext cx="2687" cy="12576"/>
            </a:xfrm>
            <a:custGeom>
              <a:avLst/>
              <a:gdLst/>
              <a:ahLst/>
              <a:cxnLst/>
              <a:rect l="l" t="t" r="r" b="b"/>
              <a:pathLst>
                <a:path w="78" h="365" fill="none" extrusionOk="0">
                  <a:moveTo>
                    <a:pt x="1" y="364"/>
                  </a:moveTo>
                  <a:lnTo>
                    <a:pt x="1" y="364"/>
                  </a:lnTo>
                  <a:lnTo>
                    <a:pt x="1" y="1"/>
                  </a:lnTo>
                  <a:lnTo>
                    <a:pt x="77" y="1"/>
                  </a:lnTo>
                  <a:lnTo>
                    <a:pt x="77" y="1"/>
                  </a:lnTo>
                  <a:lnTo>
                    <a:pt x="77" y="364"/>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68"/>
            <p:cNvSpPr/>
            <p:nvPr/>
          </p:nvSpPr>
          <p:spPr>
            <a:xfrm flipH="1">
              <a:off x="1752297" y="3199616"/>
              <a:ext cx="2687" cy="12576"/>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68"/>
            <p:cNvSpPr/>
            <p:nvPr/>
          </p:nvSpPr>
          <p:spPr>
            <a:xfrm flipH="1">
              <a:off x="1752297" y="3174601"/>
              <a:ext cx="2687" cy="12542"/>
            </a:xfrm>
            <a:custGeom>
              <a:avLst/>
              <a:gdLst/>
              <a:ahLst/>
              <a:cxnLst/>
              <a:rect l="l" t="t" r="r" b="b"/>
              <a:pathLst>
                <a:path w="78" h="364" fill="none" extrusionOk="0">
                  <a:moveTo>
                    <a:pt x="1" y="363"/>
                  </a:moveTo>
                  <a:lnTo>
                    <a:pt x="1" y="363"/>
                  </a:lnTo>
                  <a:lnTo>
                    <a:pt x="1" y="0"/>
                  </a:lnTo>
                  <a:lnTo>
                    <a:pt x="77" y="0"/>
                  </a:lnTo>
                  <a:lnTo>
                    <a:pt x="77"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68"/>
            <p:cNvSpPr/>
            <p:nvPr/>
          </p:nvSpPr>
          <p:spPr>
            <a:xfrm flipH="1">
              <a:off x="1752297" y="3149552"/>
              <a:ext cx="2687" cy="12542"/>
            </a:xfrm>
            <a:custGeom>
              <a:avLst/>
              <a:gdLst/>
              <a:ahLst/>
              <a:cxnLst/>
              <a:rect l="l" t="t" r="r" b="b"/>
              <a:pathLst>
                <a:path w="78" h="364" fill="none" extrusionOk="0">
                  <a:moveTo>
                    <a:pt x="77" y="364"/>
                  </a:moveTo>
                  <a:lnTo>
                    <a:pt x="1" y="364"/>
                  </a:lnTo>
                  <a:lnTo>
                    <a:pt x="1" y="364"/>
                  </a:lnTo>
                  <a:lnTo>
                    <a:pt x="1"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68"/>
            <p:cNvSpPr/>
            <p:nvPr/>
          </p:nvSpPr>
          <p:spPr>
            <a:xfrm flipH="1">
              <a:off x="1752297" y="3124502"/>
              <a:ext cx="2687" cy="12542"/>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68"/>
            <p:cNvSpPr/>
            <p:nvPr/>
          </p:nvSpPr>
          <p:spPr>
            <a:xfrm flipH="1">
              <a:off x="1751643" y="3099453"/>
              <a:ext cx="2687" cy="12576"/>
            </a:xfrm>
            <a:custGeom>
              <a:avLst/>
              <a:gdLst/>
              <a:ahLst/>
              <a:cxnLst/>
              <a:rect l="l" t="t" r="r" b="b"/>
              <a:pathLst>
                <a:path w="78" h="365" fill="none" extrusionOk="0">
                  <a:moveTo>
                    <a:pt x="77" y="364"/>
                  </a:moveTo>
                  <a:lnTo>
                    <a:pt x="1" y="364"/>
                  </a:lnTo>
                  <a:lnTo>
                    <a:pt x="1" y="364"/>
                  </a:lnTo>
                  <a:lnTo>
                    <a:pt x="1"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68"/>
            <p:cNvSpPr/>
            <p:nvPr/>
          </p:nvSpPr>
          <p:spPr>
            <a:xfrm flipH="1">
              <a:off x="1750333" y="3074403"/>
              <a:ext cx="3342" cy="12576"/>
            </a:xfrm>
            <a:custGeom>
              <a:avLst/>
              <a:gdLst/>
              <a:ahLst/>
              <a:cxnLst/>
              <a:rect l="l" t="t" r="r" b="b"/>
              <a:pathLst>
                <a:path w="97" h="365" fill="none" extrusionOk="0">
                  <a:moveTo>
                    <a:pt x="77" y="364"/>
                  </a:moveTo>
                  <a:lnTo>
                    <a:pt x="1" y="364"/>
                  </a:lnTo>
                  <a:lnTo>
                    <a:pt x="1"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68"/>
            <p:cNvSpPr/>
            <p:nvPr/>
          </p:nvSpPr>
          <p:spPr>
            <a:xfrm flipH="1">
              <a:off x="1504533" y="2963696"/>
              <a:ext cx="315677" cy="738784"/>
            </a:xfrm>
            <a:custGeom>
              <a:avLst/>
              <a:gdLst/>
              <a:ahLst/>
              <a:cxnLst/>
              <a:rect l="l" t="t" r="r" b="b"/>
              <a:pathLst>
                <a:path w="9162" h="21442" fill="none" extrusionOk="0">
                  <a:moveTo>
                    <a:pt x="9066" y="1"/>
                  </a:moveTo>
                  <a:lnTo>
                    <a:pt x="9066" y="1"/>
                  </a:lnTo>
                  <a:lnTo>
                    <a:pt x="8951" y="287"/>
                  </a:lnTo>
                  <a:lnTo>
                    <a:pt x="8798" y="574"/>
                  </a:lnTo>
                  <a:lnTo>
                    <a:pt x="8626" y="823"/>
                  </a:lnTo>
                  <a:lnTo>
                    <a:pt x="8416" y="1053"/>
                  </a:lnTo>
                  <a:lnTo>
                    <a:pt x="8186" y="1263"/>
                  </a:lnTo>
                  <a:lnTo>
                    <a:pt x="7918" y="1435"/>
                  </a:lnTo>
                  <a:lnTo>
                    <a:pt x="7632" y="1588"/>
                  </a:lnTo>
                  <a:lnTo>
                    <a:pt x="7345" y="1703"/>
                  </a:lnTo>
                  <a:lnTo>
                    <a:pt x="7345" y="1703"/>
                  </a:lnTo>
                  <a:lnTo>
                    <a:pt x="6713" y="1913"/>
                  </a:lnTo>
                  <a:lnTo>
                    <a:pt x="6082" y="2085"/>
                  </a:lnTo>
                  <a:lnTo>
                    <a:pt x="6082" y="2085"/>
                  </a:lnTo>
                  <a:lnTo>
                    <a:pt x="5126" y="2315"/>
                  </a:lnTo>
                  <a:lnTo>
                    <a:pt x="4189" y="2506"/>
                  </a:lnTo>
                  <a:lnTo>
                    <a:pt x="3271" y="2659"/>
                  </a:lnTo>
                  <a:lnTo>
                    <a:pt x="2353" y="2774"/>
                  </a:lnTo>
                  <a:lnTo>
                    <a:pt x="2353" y="2774"/>
                  </a:lnTo>
                  <a:lnTo>
                    <a:pt x="1760" y="2831"/>
                  </a:lnTo>
                  <a:lnTo>
                    <a:pt x="1167" y="2870"/>
                  </a:lnTo>
                  <a:lnTo>
                    <a:pt x="574" y="2889"/>
                  </a:lnTo>
                  <a:lnTo>
                    <a:pt x="0" y="2908"/>
                  </a:lnTo>
                  <a:lnTo>
                    <a:pt x="0" y="2908"/>
                  </a:lnTo>
                  <a:lnTo>
                    <a:pt x="38" y="4801"/>
                  </a:lnTo>
                  <a:lnTo>
                    <a:pt x="96" y="6867"/>
                  </a:lnTo>
                  <a:lnTo>
                    <a:pt x="172" y="9086"/>
                  </a:lnTo>
                  <a:lnTo>
                    <a:pt x="268" y="11419"/>
                  </a:lnTo>
                  <a:lnTo>
                    <a:pt x="497" y="16354"/>
                  </a:lnTo>
                  <a:lnTo>
                    <a:pt x="765" y="21441"/>
                  </a:lnTo>
                  <a:lnTo>
                    <a:pt x="765" y="21441"/>
                  </a:lnTo>
                  <a:lnTo>
                    <a:pt x="8339" y="13542"/>
                  </a:lnTo>
                  <a:lnTo>
                    <a:pt x="8339" y="13542"/>
                  </a:lnTo>
                  <a:lnTo>
                    <a:pt x="8511" y="11687"/>
                  </a:lnTo>
                  <a:lnTo>
                    <a:pt x="8645" y="9946"/>
                  </a:lnTo>
                  <a:lnTo>
                    <a:pt x="8875" y="6733"/>
                  </a:lnTo>
                  <a:lnTo>
                    <a:pt x="9028" y="3941"/>
                  </a:lnTo>
                  <a:lnTo>
                    <a:pt x="9143" y="1588"/>
                  </a:lnTo>
                  <a:lnTo>
                    <a:pt x="9143" y="1588"/>
                  </a:lnTo>
                  <a:lnTo>
                    <a:pt x="9143" y="1588"/>
                  </a:lnTo>
                  <a:lnTo>
                    <a:pt x="9143" y="1588"/>
                  </a:lnTo>
                  <a:lnTo>
                    <a:pt x="9143" y="1569"/>
                  </a:lnTo>
                  <a:lnTo>
                    <a:pt x="9143" y="1569"/>
                  </a:lnTo>
                  <a:lnTo>
                    <a:pt x="9143" y="1550"/>
                  </a:lnTo>
                  <a:lnTo>
                    <a:pt x="9143" y="1550"/>
                  </a:lnTo>
                  <a:lnTo>
                    <a:pt x="9143" y="1550"/>
                  </a:lnTo>
                  <a:lnTo>
                    <a:pt x="9143" y="1550"/>
                  </a:lnTo>
                  <a:lnTo>
                    <a:pt x="9143" y="1531"/>
                  </a:lnTo>
                  <a:lnTo>
                    <a:pt x="9143" y="1531"/>
                  </a:lnTo>
                  <a:lnTo>
                    <a:pt x="9143" y="1531"/>
                  </a:lnTo>
                  <a:lnTo>
                    <a:pt x="9143" y="1531"/>
                  </a:lnTo>
                  <a:lnTo>
                    <a:pt x="9143" y="1492"/>
                  </a:lnTo>
                  <a:lnTo>
                    <a:pt x="9143" y="1492"/>
                  </a:lnTo>
                  <a:lnTo>
                    <a:pt x="9143" y="1492"/>
                  </a:lnTo>
                  <a:lnTo>
                    <a:pt x="9143" y="1492"/>
                  </a:lnTo>
                  <a:lnTo>
                    <a:pt x="9143" y="1416"/>
                  </a:lnTo>
                  <a:lnTo>
                    <a:pt x="9143" y="1416"/>
                  </a:lnTo>
                  <a:lnTo>
                    <a:pt x="9143" y="1416"/>
                  </a:lnTo>
                  <a:lnTo>
                    <a:pt x="9143" y="1416"/>
                  </a:lnTo>
                  <a:lnTo>
                    <a:pt x="9143" y="1378"/>
                  </a:lnTo>
                  <a:lnTo>
                    <a:pt x="9143" y="1378"/>
                  </a:lnTo>
                  <a:lnTo>
                    <a:pt x="9143" y="1359"/>
                  </a:lnTo>
                  <a:lnTo>
                    <a:pt x="9143" y="1359"/>
                  </a:lnTo>
                  <a:lnTo>
                    <a:pt x="9143" y="1320"/>
                  </a:lnTo>
                  <a:lnTo>
                    <a:pt x="9143" y="1320"/>
                  </a:lnTo>
                  <a:lnTo>
                    <a:pt x="9143" y="1320"/>
                  </a:lnTo>
                  <a:lnTo>
                    <a:pt x="9162" y="1072"/>
                  </a:lnTo>
                  <a:lnTo>
                    <a:pt x="9162" y="1072"/>
                  </a:lnTo>
                  <a:lnTo>
                    <a:pt x="9123" y="536"/>
                  </a:lnTo>
                  <a:lnTo>
                    <a:pt x="906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68"/>
            <p:cNvSpPr/>
            <p:nvPr/>
          </p:nvSpPr>
          <p:spPr>
            <a:xfrm flipH="1">
              <a:off x="1546049" y="4484066"/>
              <a:ext cx="203664" cy="94269"/>
            </a:xfrm>
            <a:custGeom>
              <a:avLst/>
              <a:gdLst/>
              <a:ahLst/>
              <a:cxnLst/>
              <a:rect l="l" t="t" r="r" b="b"/>
              <a:pathLst>
                <a:path w="5911" h="2736" extrusionOk="0">
                  <a:moveTo>
                    <a:pt x="938" y="0"/>
                  </a:moveTo>
                  <a:lnTo>
                    <a:pt x="823" y="20"/>
                  </a:lnTo>
                  <a:lnTo>
                    <a:pt x="727" y="39"/>
                  </a:lnTo>
                  <a:lnTo>
                    <a:pt x="632" y="77"/>
                  </a:lnTo>
                  <a:lnTo>
                    <a:pt x="460" y="192"/>
                  </a:lnTo>
                  <a:lnTo>
                    <a:pt x="307" y="326"/>
                  </a:lnTo>
                  <a:lnTo>
                    <a:pt x="192" y="498"/>
                  </a:lnTo>
                  <a:lnTo>
                    <a:pt x="96" y="689"/>
                  </a:lnTo>
                  <a:lnTo>
                    <a:pt x="58" y="918"/>
                  </a:lnTo>
                  <a:lnTo>
                    <a:pt x="1" y="1282"/>
                  </a:lnTo>
                  <a:lnTo>
                    <a:pt x="1" y="1473"/>
                  </a:lnTo>
                  <a:lnTo>
                    <a:pt x="1" y="1664"/>
                  </a:lnTo>
                  <a:lnTo>
                    <a:pt x="39" y="1856"/>
                  </a:lnTo>
                  <a:lnTo>
                    <a:pt x="77" y="2028"/>
                  </a:lnTo>
                  <a:lnTo>
                    <a:pt x="154" y="2200"/>
                  </a:lnTo>
                  <a:lnTo>
                    <a:pt x="249" y="2353"/>
                  </a:lnTo>
                  <a:lnTo>
                    <a:pt x="345" y="2449"/>
                  </a:lnTo>
                  <a:lnTo>
                    <a:pt x="460" y="2525"/>
                  </a:lnTo>
                  <a:lnTo>
                    <a:pt x="574" y="2582"/>
                  </a:lnTo>
                  <a:lnTo>
                    <a:pt x="708" y="2640"/>
                  </a:lnTo>
                  <a:lnTo>
                    <a:pt x="842" y="2678"/>
                  </a:lnTo>
                  <a:lnTo>
                    <a:pt x="976" y="2697"/>
                  </a:lnTo>
                  <a:lnTo>
                    <a:pt x="1282" y="2735"/>
                  </a:lnTo>
                  <a:lnTo>
                    <a:pt x="1875" y="2735"/>
                  </a:lnTo>
                  <a:lnTo>
                    <a:pt x="2411" y="2716"/>
                  </a:lnTo>
                  <a:lnTo>
                    <a:pt x="3042" y="2697"/>
                  </a:lnTo>
                  <a:lnTo>
                    <a:pt x="3348" y="2697"/>
                  </a:lnTo>
                  <a:lnTo>
                    <a:pt x="3673" y="2678"/>
                  </a:lnTo>
                  <a:lnTo>
                    <a:pt x="3979" y="2640"/>
                  </a:lnTo>
                  <a:lnTo>
                    <a:pt x="4304" y="2582"/>
                  </a:lnTo>
                  <a:lnTo>
                    <a:pt x="4610" y="2506"/>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3826" y="708"/>
                  </a:lnTo>
                  <a:lnTo>
                    <a:pt x="3616" y="804"/>
                  </a:lnTo>
                  <a:lnTo>
                    <a:pt x="3424" y="880"/>
                  </a:lnTo>
                  <a:lnTo>
                    <a:pt x="3214" y="938"/>
                  </a:lnTo>
                  <a:lnTo>
                    <a:pt x="3003" y="938"/>
                  </a:lnTo>
                  <a:lnTo>
                    <a:pt x="2774" y="899"/>
                  </a:lnTo>
                  <a:lnTo>
                    <a:pt x="2525" y="823"/>
                  </a:lnTo>
                  <a:lnTo>
                    <a:pt x="2353" y="727"/>
                  </a:lnTo>
                  <a:lnTo>
                    <a:pt x="2200" y="632"/>
                  </a:lnTo>
                  <a:lnTo>
                    <a:pt x="1913" y="383"/>
                  </a:lnTo>
                  <a:lnTo>
                    <a:pt x="1760" y="268"/>
                  </a:lnTo>
                  <a:lnTo>
                    <a:pt x="1607" y="153"/>
                  </a:lnTo>
                  <a:lnTo>
                    <a:pt x="1454" y="77"/>
                  </a:lnTo>
                  <a:lnTo>
                    <a:pt x="1282" y="20"/>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68"/>
            <p:cNvSpPr/>
            <p:nvPr/>
          </p:nvSpPr>
          <p:spPr>
            <a:xfrm flipH="1">
              <a:off x="1546049" y="4484066"/>
              <a:ext cx="203664" cy="94269"/>
            </a:xfrm>
            <a:custGeom>
              <a:avLst/>
              <a:gdLst/>
              <a:ahLst/>
              <a:cxnLst/>
              <a:rect l="l" t="t" r="r" b="b"/>
              <a:pathLst>
                <a:path w="5911" h="2736" fill="none" extrusionOk="0">
                  <a:moveTo>
                    <a:pt x="5796" y="804"/>
                  </a:move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4266" y="479"/>
                  </a:lnTo>
                  <a:lnTo>
                    <a:pt x="3826" y="708"/>
                  </a:lnTo>
                  <a:lnTo>
                    <a:pt x="3616" y="804"/>
                  </a:lnTo>
                  <a:lnTo>
                    <a:pt x="3424" y="880"/>
                  </a:lnTo>
                  <a:lnTo>
                    <a:pt x="3214" y="938"/>
                  </a:lnTo>
                  <a:lnTo>
                    <a:pt x="3003" y="938"/>
                  </a:lnTo>
                  <a:lnTo>
                    <a:pt x="2774" y="899"/>
                  </a:lnTo>
                  <a:lnTo>
                    <a:pt x="2525" y="823"/>
                  </a:lnTo>
                  <a:lnTo>
                    <a:pt x="2525" y="823"/>
                  </a:lnTo>
                  <a:lnTo>
                    <a:pt x="2353" y="727"/>
                  </a:lnTo>
                  <a:lnTo>
                    <a:pt x="2200" y="632"/>
                  </a:lnTo>
                  <a:lnTo>
                    <a:pt x="1913" y="383"/>
                  </a:lnTo>
                  <a:lnTo>
                    <a:pt x="1760" y="268"/>
                  </a:lnTo>
                  <a:lnTo>
                    <a:pt x="1607" y="153"/>
                  </a:lnTo>
                  <a:lnTo>
                    <a:pt x="1454" y="77"/>
                  </a:lnTo>
                  <a:lnTo>
                    <a:pt x="1282" y="20"/>
                  </a:lnTo>
                  <a:lnTo>
                    <a:pt x="1282" y="20"/>
                  </a:lnTo>
                  <a:lnTo>
                    <a:pt x="1167" y="0"/>
                  </a:lnTo>
                  <a:lnTo>
                    <a:pt x="1033" y="0"/>
                  </a:lnTo>
                  <a:lnTo>
                    <a:pt x="938" y="0"/>
                  </a:lnTo>
                  <a:lnTo>
                    <a:pt x="823" y="20"/>
                  </a:lnTo>
                  <a:lnTo>
                    <a:pt x="727" y="39"/>
                  </a:lnTo>
                  <a:lnTo>
                    <a:pt x="632" y="77"/>
                  </a:lnTo>
                  <a:lnTo>
                    <a:pt x="460" y="192"/>
                  </a:lnTo>
                  <a:lnTo>
                    <a:pt x="307" y="326"/>
                  </a:lnTo>
                  <a:lnTo>
                    <a:pt x="192" y="498"/>
                  </a:lnTo>
                  <a:lnTo>
                    <a:pt x="96" y="689"/>
                  </a:lnTo>
                  <a:lnTo>
                    <a:pt x="58" y="918"/>
                  </a:lnTo>
                  <a:lnTo>
                    <a:pt x="58" y="918"/>
                  </a:lnTo>
                  <a:lnTo>
                    <a:pt x="1" y="1282"/>
                  </a:lnTo>
                  <a:lnTo>
                    <a:pt x="1" y="1473"/>
                  </a:lnTo>
                  <a:lnTo>
                    <a:pt x="1" y="1664"/>
                  </a:lnTo>
                  <a:lnTo>
                    <a:pt x="39" y="1856"/>
                  </a:lnTo>
                  <a:lnTo>
                    <a:pt x="77" y="2028"/>
                  </a:lnTo>
                  <a:lnTo>
                    <a:pt x="154" y="2200"/>
                  </a:lnTo>
                  <a:lnTo>
                    <a:pt x="249" y="2353"/>
                  </a:lnTo>
                  <a:lnTo>
                    <a:pt x="249" y="2353"/>
                  </a:lnTo>
                  <a:lnTo>
                    <a:pt x="345" y="2449"/>
                  </a:lnTo>
                  <a:lnTo>
                    <a:pt x="460" y="2525"/>
                  </a:lnTo>
                  <a:lnTo>
                    <a:pt x="574" y="2582"/>
                  </a:lnTo>
                  <a:lnTo>
                    <a:pt x="708" y="2640"/>
                  </a:lnTo>
                  <a:lnTo>
                    <a:pt x="842" y="2678"/>
                  </a:lnTo>
                  <a:lnTo>
                    <a:pt x="976" y="2697"/>
                  </a:lnTo>
                  <a:lnTo>
                    <a:pt x="1282" y="2735"/>
                  </a:lnTo>
                  <a:lnTo>
                    <a:pt x="1569" y="2735"/>
                  </a:lnTo>
                  <a:lnTo>
                    <a:pt x="1875" y="2735"/>
                  </a:lnTo>
                  <a:lnTo>
                    <a:pt x="2411" y="2716"/>
                  </a:lnTo>
                  <a:lnTo>
                    <a:pt x="2411" y="2716"/>
                  </a:lnTo>
                  <a:lnTo>
                    <a:pt x="3042" y="2697"/>
                  </a:lnTo>
                  <a:lnTo>
                    <a:pt x="3348" y="2697"/>
                  </a:lnTo>
                  <a:lnTo>
                    <a:pt x="3673" y="2678"/>
                  </a:lnTo>
                  <a:lnTo>
                    <a:pt x="3979" y="2640"/>
                  </a:lnTo>
                  <a:lnTo>
                    <a:pt x="4304" y="2582"/>
                  </a:lnTo>
                  <a:lnTo>
                    <a:pt x="4610" y="2506"/>
                  </a:lnTo>
                  <a:lnTo>
                    <a:pt x="4897" y="2391"/>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68"/>
            <p:cNvSpPr/>
            <p:nvPr/>
          </p:nvSpPr>
          <p:spPr>
            <a:xfrm flipH="1">
              <a:off x="1640939" y="4422769"/>
              <a:ext cx="139095" cy="84380"/>
            </a:xfrm>
            <a:custGeom>
              <a:avLst/>
              <a:gdLst/>
              <a:ahLst/>
              <a:cxnLst/>
              <a:rect l="l" t="t" r="r" b="b"/>
              <a:pathLst>
                <a:path w="4037" h="2449" extrusionOk="0">
                  <a:moveTo>
                    <a:pt x="1894" y="1"/>
                  </a:moveTo>
                  <a:lnTo>
                    <a:pt x="1569" y="39"/>
                  </a:lnTo>
                  <a:lnTo>
                    <a:pt x="1244" y="96"/>
                  </a:lnTo>
                  <a:lnTo>
                    <a:pt x="900" y="173"/>
                  </a:lnTo>
                  <a:lnTo>
                    <a:pt x="536" y="268"/>
                  </a:lnTo>
                  <a:lnTo>
                    <a:pt x="307" y="364"/>
                  </a:lnTo>
                  <a:lnTo>
                    <a:pt x="211" y="421"/>
                  </a:lnTo>
                  <a:lnTo>
                    <a:pt x="116" y="498"/>
                  </a:lnTo>
                  <a:lnTo>
                    <a:pt x="39" y="594"/>
                  </a:lnTo>
                  <a:lnTo>
                    <a:pt x="1" y="689"/>
                  </a:lnTo>
                  <a:lnTo>
                    <a:pt x="1" y="823"/>
                  </a:lnTo>
                  <a:lnTo>
                    <a:pt x="1" y="880"/>
                  </a:lnTo>
                  <a:lnTo>
                    <a:pt x="20" y="919"/>
                  </a:lnTo>
                  <a:lnTo>
                    <a:pt x="77" y="995"/>
                  </a:lnTo>
                  <a:lnTo>
                    <a:pt x="135" y="1033"/>
                  </a:lnTo>
                  <a:lnTo>
                    <a:pt x="192" y="1110"/>
                  </a:lnTo>
                  <a:lnTo>
                    <a:pt x="249" y="1186"/>
                  </a:lnTo>
                  <a:lnTo>
                    <a:pt x="288" y="1263"/>
                  </a:lnTo>
                  <a:lnTo>
                    <a:pt x="326" y="1359"/>
                  </a:lnTo>
                  <a:lnTo>
                    <a:pt x="402" y="1818"/>
                  </a:lnTo>
                  <a:lnTo>
                    <a:pt x="383" y="1856"/>
                  </a:lnTo>
                  <a:lnTo>
                    <a:pt x="326" y="1913"/>
                  </a:lnTo>
                  <a:lnTo>
                    <a:pt x="307" y="1971"/>
                  </a:lnTo>
                  <a:lnTo>
                    <a:pt x="288" y="2028"/>
                  </a:lnTo>
                  <a:lnTo>
                    <a:pt x="288" y="2105"/>
                  </a:lnTo>
                  <a:lnTo>
                    <a:pt x="307" y="2181"/>
                  </a:lnTo>
                  <a:lnTo>
                    <a:pt x="345" y="2277"/>
                  </a:lnTo>
                  <a:lnTo>
                    <a:pt x="402" y="2334"/>
                  </a:lnTo>
                  <a:lnTo>
                    <a:pt x="498" y="2372"/>
                  </a:lnTo>
                  <a:lnTo>
                    <a:pt x="594" y="2411"/>
                  </a:lnTo>
                  <a:lnTo>
                    <a:pt x="766" y="2430"/>
                  </a:lnTo>
                  <a:lnTo>
                    <a:pt x="842" y="2449"/>
                  </a:lnTo>
                  <a:lnTo>
                    <a:pt x="2889" y="2449"/>
                  </a:lnTo>
                  <a:lnTo>
                    <a:pt x="3004" y="2430"/>
                  </a:lnTo>
                  <a:lnTo>
                    <a:pt x="3271" y="2391"/>
                  </a:lnTo>
                  <a:lnTo>
                    <a:pt x="3424" y="2372"/>
                  </a:lnTo>
                  <a:lnTo>
                    <a:pt x="3558" y="2315"/>
                  </a:lnTo>
                  <a:lnTo>
                    <a:pt x="3654" y="2277"/>
                  </a:lnTo>
                  <a:lnTo>
                    <a:pt x="3692" y="2238"/>
                  </a:lnTo>
                  <a:lnTo>
                    <a:pt x="3711" y="2219"/>
                  </a:lnTo>
                  <a:lnTo>
                    <a:pt x="3711" y="2143"/>
                  </a:lnTo>
                  <a:lnTo>
                    <a:pt x="3711" y="2047"/>
                  </a:lnTo>
                  <a:lnTo>
                    <a:pt x="3673" y="1856"/>
                  </a:lnTo>
                  <a:lnTo>
                    <a:pt x="3597" y="1626"/>
                  </a:lnTo>
                  <a:lnTo>
                    <a:pt x="3711" y="1148"/>
                  </a:lnTo>
                  <a:lnTo>
                    <a:pt x="3730" y="1110"/>
                  </a:lnTo>
                  <a:lnTo>
                    <a:pt x="3788" y="1072"/>
                  </a:lnTo>
                  <a:lnTo>
                    <a:pt x="3903" y="1014"/>
                  </a:lnTo>
                  <a:lnTo>
                    <a:pt x="3960" y="957"/>
                  </a:lnTo>
                  <a:lnTo>
                    <a:pt x="3998" y="919"/>
                  </a:lnTo>
                  <a:lnTo>
                    <a:pt x="4036" y="842"/>
                  </a:lnTo>
                  <a:lnTo>
                    <a:pt x="4036" y="747"/>
                  </a:lnTo>
                  <a:lnTo>
                    <a:pt x="4017" y="651"/>
                  </a:lnTo>
                  <a:lnTo>
                    <a:pt x="3998" y="574"/>
                  </a:lnTo>
                  <a:lnTo>
                    <a:pt x="3941" y="479"/>
                  </a:lnTo>
                  <a:lnTo>
                    <a:pt x="3864" y="402"/>
                  </a:lnTo>
                  <a:lnTo>
                    <a:pt x="3788" y="326"/>
                  </a:lnTo>
                  <a:lnTo>
                    <a:pt x="3692" y="268"/>
                  </a:lnTo>
                  <a:lnTo>
                    <a:pt x="3482" y="173"/>
                  </a:lnTo>
                  <a:lnTo>
                    <a:pt x="3271" y="115"/>
                  </a:lnTo>
                  <a:lnTo>
                    <a:pt x="2927" y="39"/>
                  </a:lnTo>
                  <a:lnTo>
                    <a:pt x="25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68"/>
            <p:cNvSpPr/>
            <p:nvPr/>
          </p:nvSpPr>
          <p:spPr>
            <a:xfrm flipH="1">
              <a:off x="1546699" y="4530203"/>
              <a:ext cx="26393" cy="32319"/>
            </a:xfrm>
            <a:custGeom>
              <a:avLst/>
              <a:gdLst/>
              <a:ahLst/>
              <a:cxnLst/>
              <a:rect l="l" t="t" r="r" b="b"/>
              <a:pathLst>
                <a:path w="766" h="938" extrusionOk="0">
                  <a:moveTo>
                    <a:pt x="766" y="0"/>
                  </a:moveTo>
                  <a:lnTo>
                    <a:pt x="708" y="153"/>
                  </a:lnTo>
                  <a:lnTo>
                    <a:pt x="651" y="287"/>
                  </a:lnTo>
                  <a:lnTo>
                    <a:pt x="727" y="153"/>
                  </a:lnTo>
                  <a:lnTo>
                    <a:pt x="766" y="0"/>
                  </a:lnTo>
                  <a:close/>
                  <a:moveTo>
                    <a:pt x="651" y="287"/>
                  </a:moveTo>
                  <a:lnTo>
                    <a:pt x="574" y="402"/>
                  </a:lnTo>
                  <a:lnTo>
                    <a:pt x="479" y="536"/>
                  </a:lnTo>
                  <a:lnTo>
                    <a:pt x="574" y="421"/>
                  </a:lnTo>
                  <a:lnTo>
                    <a:pt x="651" y="287"/>
                  </a:lnTo>
                  <a:close/>
                  <a:moveTo>
                    <a:pt x="479" y="536"/>
                  </a:moveTo>
                  <a:lnTo>
                    <a:pt x="364" y="651"/>
                  </a:lnTo>
                  <a:lnTo>
                    <a:pt x="249" y="765"/>
                  </a:lnTo>
                  <a:lnTo>
                    <a:pt x="0" y="937"/>
                  </a:lnTo>
                  <a:lnTo>
                    <a:pt x="20" y="937"/>
                  </a:lnTo>
                  <a:lnTo>
                    <a:pt x="268" y="765"/>
                  </a:lnTo>
                  <a:lnTo>
                    <a:pt x="383" y="651"/>
                  </a:lnTo>
                  <a:lnTo>
                    <a:pt x="479" y="536"/>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68"/>
            <p:cNvSpPr/>
            <p:nvPr/>
          </p:nvSpPr>
          <p:spPr>
            <a:xfrm flipH="1">
              <a:off x="1546699" y="4530203"/>
              <a:ext cx="26393" cy="32319"/>
            </a:xfrm>
            <a:custGeom>
              <a:avLst/>
              <a:gdLst/>
              <a:ahLst/>
              <a:cxnLst/>
              <a:rect l="l" t="t" r="r" b="b"/>
              <a:pathLst>
                <a:path w="766" h="938" fill="none" extrusionOk="0">
                  <a:moveTo>
                    <a:pt x="766" y="0"/>
                  </a:moveTo>
                  <a:lnTo>
                    <a:pt x="766" y="0"/>
                  </a:lnTo>
                  <a:lnTo>
                    <a:pt x="708" y="153"/>
                  </a:lnTo>
                  <a:lnTo>
                    <a:pt x="651" y="287"/>
                  </a:lnTo>
                  <a:lnTo>
                    <a:pt x="574" y="421"/>
                  </a:lnTo>
                  <a:lnTo>
                    <a:pt x="479" y="536"/>
                  </a:lnTo>
                  <a:lnTo>
                    <a:pt x="364" y="651"/>
                  </a:lnTo>
                  <a:lnTo>
                    <a:pt x="249" y="765"/>
                  </a:lnTo>
                  <a:lnTo>
                    <a:pt x="0" y="937"/>
                  </a:lnTo>
                  <a:lnTo>
                    <a:pt x="0" y="937"/>
                  </a:lnTo>
                  <a:lnTo>
                    <a:pt x="20" y="937"/>
                  </a:lnTo>
                  <a:lnTo>
                    <a:pt x="20" y="937"/>
                  </a:lnTo>
                  <a:lnTo>
                    <a:pt x="268" y="765"/>
                  </a:lnTo>
                  <a:lnTo>
                    <a:pt x="383" y="651"/>
                  </a:lnTo>
                  <a:lnTo>
                    <a:pt x="479" y="536"/>
                  </a:lnTo>
                  <a:lnTo>
                    <a:pt x="574" y="402"/>
                  </a:lnTo>
                  <a:lnTo>
                    <a:pt x="651" y="287"/>
                  </a:lnTo>
                  <a:lnTo>
                    <a:pt x="727" y="153"/>
                  </a:lnTo>
                  <a:lnTo>
                    <a:pt x="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68"/>
            <p:cNvSpPr/>
            <p:nvPr/>
          </p:nvSpPr>
          <p:spPr>
            <a:xfrm flipH="1">
              <a:off x="1572407" y="4562488"/>
              <a:ext cx="164764" cy="16504"/>
            </a:xfrm>
            <a:custGeom>
              <a:avLst/>
              <a:gdLst/>
              <a:ahLst/>
              <a:cxnLst/>
              <a:rect l="l" t="t" r="r" b="b"/>
              <a:pathLst>
                <a:path w="4782" h="479" extrusionOk="0">
                  <a:moveTo>
                    <a:pt x="4762" y="0"/>
                  </a:moveTo>
                  <a:lnTo>
                    <a:pt x="4533" y="115"/>
                  </a:lnTo>
                  <a:lnTo>
                    <a:pt x="4246" y="230"/>
                  </a:lnTo>
                  <a:lnTo>
                    <a:pt x="4533" y="134"/>
                  </a:lnTo>
                  <a:lnTo>
                    <a:pt x="4648" y="77"/>
                  </a:lnTo>
                  <a:lnTo>
                    <a:pt x="4782" y="0"/>
                  </a:lnTo>
                  <a:close/>
                  <a:moveTo>
                    <a:pt x="0" y="192"/>
                  </a:moveTo>
                  <a:lnTo>
                    <a:pt x="134" y="287"/>
                  </a:lnTo>
                  <a:lnTo>
                    <a:pt x="287" y="364"/>
                  </a:lnTo>
                  <a:lnTo>
                    <a:pt x="459" y="402"/>
                  </a:lnTo>
                  <a:lnTo>
                    <a:pt x="459" y="402"/>
                  </a:lnTo>
                  <a:lnTo>
                    <a:pt x="287" y="345"/>
                  </a:lnTo>
                  <a:lnTo>
                    <a:pt x="134" y="268"/>
                  </a:lnTo>
                  <a:lnTo>
                    <a:pt x="0" y="192"/>
                  </a:lnTo>
                  <a:close/>
                  <a:moveTo>
                    <a:pt x="459" y="402"/>
                  </a:moveTo>
                  <a:lnTo>
                    <a:pt x="631" y="440"/>
                  </a:lnTo>
                  <a:lnTo>
                    <a:pt x="822" y="459"/>
                  </a:lnTo>
                  <a:lnTo>
                    <a:pt x="631" y="421"/>
                  </a:lnTo>
                  <a:lnTo>
                    <a:pt x="459" y="402"/>
                  </a:lnTo>
                  <a:close/>
                  <a:moveTo>
                    <a:pt x="2678" y="421"/>
                  </a:moveTo>
                  <a:lnTo>
                    <a:pt x="2047" y="440"/>
                  </a:lnTo>
                  <a:lnTo>
                    <a:pt x="1645" y="459"/>
                  </a:lnTo>
                  <a:lnTo>
                    <a:pt x="2047" y="459"/>
                  </a:lnTo>
                  <a:lnTo>
                    <a:pt x="2678" y="440"/>
                  </a:lnTo>
                  <a:lnTo>
                    <a:pt x="2984" y="421"/>
                  </a:lnTo>
                  <a:close/>
                  <a:moveTo>
                    <a:pt x="822" y="459"/>
                  </a:moveTo>
                  <a:lnTo>
                    <a:pt x="1186" y="479"/>
                  </a:lnTo>
                  <a:lnTo>
                    <a:pt x="1645" y="459"/>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68"/>
            <p:cNvSpPr/>
            <p:nvPr/>
          </p:nvSpPr>
          <p:spPr>
            <a:xfrm flipH="1">
              <a:off x="1572407" y="4561179"/>
              <a:ext cx="171379" cy="17813"/>
            </a:xfrm>
            <a:custGeom>
              <a:avLst/>
              <a:gdLst/>
              <a:ahLst/>
              <a:cxnLst/>
              <a:rect l="l" t="t" r="r" b="b"/>
              <a:pathLst>
                <a:path w="4974" h="517" fill="none" extrusionOk="0">
                  <a:moveTo>
                    <a:pt x="1" y="0"/>
                  </a:moveTo>
                  <a:lnTo>
                    <a:pt x="1" y="0"/>
                  </a:lnTo>
                  <a:lnTo>
                    <a:pt x="77" y="115"/>
                  </a:lnTo>
                  <a:lnTo>
                    <a:pt x="77" y="115"/>
                  </a:lnTo>
                  <a:lnTo>
                    <a:pt x="192" y="230"/>
                  </a:lnTo>
                  <a:lnTo>
                    <a:pt x="326" y="325"/>
                  </a:lnTo>
                  <a:lnTo>
                    <a:pt x="479" y="402"/>
                  </a:lnTo>
                  <a:lnTo>
                    <a:pt x="651" y="440"/>
                  </a:lnTo>
                  <a:lnTo>
                    <a:pt x="823" y="478"/>
                  </a:lnTo>
                  <a:lnTo>
                    <a:pt x="1014" y="497"/>
                  </a:lnTo>
                  <a:lnTo>
                    <a:pt x="1378" y="517"/>
                  </a:lnTo>
                  <a:lnTo>
                    <a:pt x="1378" y="517"/>
                  </a:lnTo>
                  <a:lnTo>
                    <a:pt x="1837" y="497"/>
                  </a:lnTo>
                  <a:lnTo>
                    <a:pt x="2239" y="497"/>
                  </a:lnTo>
                  <a:lnTo>
                    <a:pt x="2239" y="497"/>
                  </a:lnTo>
                  <a:lnTo>
                    <a:pt x="2870" y="478"/>
                  </a:lnTo>
                  <a:lnTo>
                    <a:pt x="3176" y="459"/>
                  </a:lnTo>
                  <a:lnTo>
                    <a:pt x="3501" y="440"/>
                  </a:lnTo>
                  <a:lnTo>
                    <a:pt x="3807" y="402"/>
                  </a:lnTo>
                  <a:lnTo>
                    <a:pt x="4132" y="344"/>
                  </a:lnTo>
                  <a:lnTo>
                    <a:pt x="4438" y="268"/>
                  </a:lnTo>
                  <a:lnTo>
                    <a:pt x="4725" y="172"/>
                  </a:lnTo>
                  <a:lnTo>
                    <a:pt x="4725" y="172"/>
                  </a:lnTo>
                  <a:lnTo>
                    <a:pt x="4840" y="115"/>
                  </a:lnTo>
                  <a:lnTo>
                    <a:pt x="4974" y="38"/>
                  </a:lnTo>
                  <a:lnTo>
                    <a:pt x="4974" y="38"/>
                  </a:lnTo>
                  <a:lnTo>
                    <a:pt x="4954" y="38"/>
                  </a:lnTo>
                  <a:lnTo>
                    <a:pt x="4954" y="38"/>
                  </a:lnTo>
                  <a:lnTo>
                    <a:pt x="4725" y="153"/>
                  </a:lnTo>
                  <a:lnTo>
                    <a:pt x="4725" y="153"/>
                  </a:lnTo>
                  <a:lnTo>
                    <a:pt x="4438" y="268"/>
                  </a:lnTo>
                  <a:lnTo>
                    <a:pt x="4132" y="344"/>
                  </a:lnTo>
                  <a:lnTo>
                    <a:pt x="3807" y="402"/>
                  </a:lnTo>
                  <a:lnTo>
                    <a:pt x="3501" y="440"/>
                  </a:lnTo>
                  <a:lnTo>
                    <a:pt x="3176" y="459"/>
                  </a:lnTo>
                  <a:lnTo>
                    <a:pt x="2870" y="459"/>
                  </a:lnTo>
                  <a:lnTo>
                    <a:pt x="2239" y="478"/>
                  </a:lnTo>
                  <a:lnTo>
                    <a:pt x="2239" y="478"/>
                  </a:lnTo>
                  <a:lnTo>
                    <a:pt x="1837" y="497"/>
                  </a:lnTo>
                  <a:lnTo>
                    <a:pt x="1378" y="497"/>
                  </a:lnTo>
                  <a:lnTo>
                    <a:pt x="1378" y="497"/>
                  </a:lnTo>
                  <a:lnTo>
                    <a:pt x="1014" y="497"/>
                  </a:lnTo>
                  <a:lnTo>
                    <a:pt x="823" y="459"/>
                  </a:lnTo>
                  <a:lnTo>
                    <a:pt x="651" y="440"/>
                  </a:lnTo>
                  <a:lnTo>
                    <a:pt x="479" y="383"/>
                  </a:lnTo>
                  <a:lnTo>
                    <a:pt x="326" y="306"/>
                  </a:lnTo>
                  <a:lnTo>
                    <a:pt x="192" y="230"/>
                  </a:lnTo>
                  <a:lnTo>
                    <a:pt x="77" y="115"/>
                  </a:lnTo>
                  <a:lnTo>
                    <a:pt x="77" y="115"/>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68"/>
            <p:cNvSpPr/>
            <p:nvPr/>
          </p:nvSpPr>
          <p:spPr>
            <a:xfrm flipH="1">
              <a:off x="1546049" y="4514388"/>
              <a:ext cx="197737" cy="63948"/>
            </a:xfrm>
            <a:custGeom>
              <a:avLst/>
              <a:gdLst/>
              <a:ahLst/>
              <a:cxnLst/>
              <a:rect l="l" t="t" r="r" b="b"/>
              <a:pathLst>
                <a:path w="5739" h="1856" extrusionOk="0">
                  <a:moveTo>
                    <a:pt x="5547" y="0"/>
                  </a:moveTo>
                  <a:lnTo>
                    <a:pt x="5452" y="19"/>
                  </a:lnTo>
                  <a:lnTo>
                    <a:pt x="5318" y="77"/>
                  </a:lnTo>
                  <a:lnTo>
                    <a:pt x="5184" y="172"/>
                  </a:lnTo>
                  <a:lnTo>
                    <a:pt x="5012" y="345"/>
                  </a:lnTo>
                  <a:lnTo>
                    <a:pt x="4706" y="631"/>
                  </a:lnTo>
                  <a:lnTo>
                    <a:pt x="4419" y="880"/>
                  </a:lnTo>
                  <a:lnTo>
                    <a:pt x="4151" y="1052"/>
                  </a:lnTo>
                  <a:lnTo>
                    <a:pt x="3883" y="1186"/>
                  </a:lnTo>
                  <a:lnTo>
                    <a:pt x="3635" y="1282"/>
                  </a:lnTo>
                  <a:lnTo>
                    <a:pt x="3367" y="1339"/>
                  </a:lnTo>
                  <a:lnTo>
                    <a:pt x="3080" y="1377"/>
                  </a:lnTo>
                  <a:lnTo>
                    <a:pt x="2774" y="1396"/>
                  </a:lnTo>
                  <a:lnTo>
                    <a:pt x="2086" y="1435"/>
                  </a:lnTo>
                  <a:lnTo>
                    <a:pt x="1646" y="1435"/>
                  </a:lnTo>
                  <a:lnTo>
                    <a:pt x="1187" y="1454"/>
                  </a:lnTo>
                  <a:lnTo>
                    <a:pt x="575" y="1435"/>
                  </a:lnTo>
                  <a:lnTo>
                    <a:pt x="288" y="1396"/>
                  </a:lnTo>
                  <a:lnTo>
                    <a:pt x="1" y="1358"/>
                  </a:lnTo>
                  <a:lnTo>
                    <a:pt x="77" y="1473"/>
                  </a:lnTo>
                  <a:lnTo>
                    <a:pt x="192" y="1588"/>
                  </a:lnTo>
                  <a:lnTo>
                    <a:pt x="326" y="1664"/>
                  </a:lnTo>
                  <a:lnTo>
                    <a:pt x="479" y="1741"/>
                  </a:lnTo>
                  <a:lnTo>
                    <a:pt x="651" y="1798"/>
                  </a:lnTo>
                  <a:lnTo>
                    <a:pt x="823" y="1817"/>
                  </a:lnTo>
                  <a:lnTo>
                    <a:pt x="1014" y="1855"/>
                  </a:lnTo>
                  <a:lnTo>
                    <a:pt x="1837" y="1855"/>
                  </a:lnTo>
                  <a:lnTo>
                    <a:pt x="2239" y="1836"/>
                  </a:lnTo>
                  <a:lnTo>
                    <a:pt x="2870" y="1817"/>
                  </a:lnTo>
                  <a:lnTo>
                    <a:pt x="3176" y="1817"/>
                  </a:lnTo>
                  <a:lnTo>
                    <a:pt x="3501" y="1798"/>
                  </a:lnTo>
                  <a:lnTo>
                    <a:pt x="3807" y="1760"/>
                  </a:lnTo>
                  <a:lnTo>
                    <a:pt x="4132" y="1702"/>
                  </a:lnTo>
                  <a:lnTo>
                    <a:pt x="4438" y="1626"/>
                  </a:lnTo>
                  <a:lnTo>
                    <a:pt x="4725" y="1511"/>
                  </a:lnTo>
                  <a:lnTo>
                    <a:pt x="4954" y="1396"/>
                  </a:lnTo>
                  <a:lnTo>
                    <a:pt x="5203" y="1224"/>
                  </a:lnTo>
                  <a:lnTo>
                    <a:pt x="5318" y="1110"/>
                  </a:lnTo>
                  <a:lnTo>
                    <a:pt x="5433" y="995"/>
                  </a:lnTo>
                  <a:lnTo>
                    <a:pt x="5528" y="880"/>
                  </a:lnTo>
                  <a:lnTo>
                    <a:pt x="5605" y="746"/>
                  </a:lnTo>
                  <a:lnTo>
                    <a:pt x="5662" y="612"/>
                  </a:lnTo>
                  <a:lnTo>
                    <a:pt x="5720" y="459"/>
                  </a:lnTo>
                  <a:lnTo>
                    <a:pt x="5739" y="364"/>
                  </a:lnTo>
                  <a:lnTo>
                    <a:pt x="5720" y="249"/>
                  </a:lnTo>
                  <a:lnTo>
                    <a:pt x="5700" y="134"/>
                  </a:lnTo>
                  <a:lnTo>
                    <a:pt x="5662" y="19"/>
                  </a:lnTo>
                  <a:lnTo>
                    <a:pt x="5624"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68"/>
            <p:cNvSpPr/>
            <p:nvPr/>
          </p:nvSpPr>
          <p:spPr>
            <a:xfrm flipH="1">
              <a:off x="1546049" y="4514388"/>
              <a:ext cx="197737" cy="63948"/>
            </a:xfrm>
            <a:custGeom>
              <a:avLst/>
              <a:gdLst/>
              <a:ahLst/>
              <a:cxnLst/>
              <a:rect l="l" t="t" r="r" b="b"/>
              <a:pathLst>
                <a:path w="5739" h="1856" fill="none" extrusionOk="0">
                  <a:moveTo>
                    <a:pt x="5547" y="0"/>
                  </a:moveTo>
                  <a:lnTo>
                    <a:pt x="5547" y="0"/>
                  </a:lnTo>
                  <a:lnTo>
                    <a:pt x="5452" y="19"/>
                  </a:lnTo>
                  <a:lnTo>
                    <a:pt x="5318" y="77"/>
                  </a:lnTo>
                  <a:lnTo>
                    <a:pt x="5184" y="172"/>
                  </a:lnTo>
                  <a:lnTo>
                    <a:pt x="5012" y="345"/>
                  </a:lnTo>
                  <a:lnTo>
                    <a:pt x="5012" y="345"/>
                  </a:lnTo>
                  <a:lnTo>
                    <a:pt x="4706" y="631"/>
                  </a:lnTo>
                  <a:lnTo>
                    <a:pt x="4419" y="880"/>
                  </a:lnTo>
                  <a:lnTo>
                    <a:pt x="4151" y="1052"/>
                  </a:lnTo>
                  <a:lnTo>
                    <a:pt x="3883" y="1186"/>
                  </a:lnTo>
                  <a:lnTo>
                    <a:pt x="3635" y="1282"/>
                  </a:lnTo>
                  <a:lnTo>
                    <a:pt x="3367" y="1339"/>
                  </a:lnTo>
                  <a:lnTo>
                    <a:pt x="3080" y="1377"/>
                  </a:lnTo>
                  <a:lnTo>
                    <a:pt x="2774" y="1396"/>
                  </a:lnTo>
                  <a:lnTo>
                    <a:pt x="2774" y="1396"/>
                  </a:lnTo>
                  <a:lnTo>
                    <a:pt x="2086" y="1435"/>
                  </a:lnTo>
                  <a:lnTo>
                    <a:pt x="1646" y="1435"/>
                  </a:lnTo>
                  <a:lnTo>
                    <a:pt x="1187" y="1454"/>
                  </a:lnTo>
                  <a:lnTo>
                    <a:pt x="1187" y="1454"/>
                  </a:lnTo>
                  <a:lnTo>
                    <a:pt x="575" y="1435"/>
                  </a:lnTo>
                  <a:lnTo>
                    <a:pt x="288" y="1396"/>
                  </a:lnTo>
                  <a:lnTo>
                    <a:pt x="1" y="1358"/>
                  </a:lnTo>
                  <a:lnTo>
                    <a:pt x="1" y="1358"/>
                  </a:lnTo>
                  <a:lnTo>
                    <a:pt x="77" y="1473"/>
                  </a:lnTo>
                  <a:lnTo>
                    <a:pt x="77" y="1473"/>
                  </a:lnTo>
                  <a:lnTo>
                    <a:pt x="192" y="1588"/>
                  </a:lnTo>
                  <a:lnTo>
                    <a:pt x="326" y="1664"/>
                  </a:lnTo>
                  <a:lnTo>
                    <a:pt x="479" y="1741"/>
                  </a:lnTo>
                  <a:lnTo>
                    <a:pt x="651" y="1798"/>
                  </a:lnTo>
                  <a:lnTo>
                    <a:pt x="823" y="1817"/>
                  </a:lnTo>
                  <a:lnTo>
                    <a:pt x="1014" y="1855"/>
                  </a:lnTo>
                  <a:lnTo>
                    <a:pt x="1378" y="1855"/>
                  </a:lnTo>
                  <a:lnTo>
                    <a:pt x="1378" y="1855"/>
                  </a:lnTo>
                  <a:lnTo>
                    <a:pt x="1837" y="1855"/>
                  </a:lnTo>
                  <a:lnTo>
                    <a:pt x="2239" y="1836"/>
                  </a:lnTo>
                  <a:lnTo>
                    <a:pt x="2239" y="1836"/>
                  </a:lnTo>
                  <a:lnTo>
                    <a:pt x="2870" y="1817"/>
                  </a:lnTo>
                  <a:lnTo>
                    <a:pt x="3176" y="1817"/>
                  </a:lnTo>
                  <a:lnTo>
                    <a:pt x="3501" y="1798"/>
                  </a:lnTo>
                  <a:lnTo>
                    <a:pt x="3807" y="1760"/>
                  </a:lnTo>
                  <a:lnTo>
                    <a:pt x="4132" y="1702"/>
                  </a:lnTo>
                  <a:lnTo>
                    <a:pt x="4438" y="1626"/>
                  </a:lnTo>
                  <a:lnTo>
                    <a:pt x="4725" y="1511"/>
                  </a:lnTo>
                  <a:lnTo>
                    <a:pt x="4725" y="1511"/>
                  </a:lnTo>
                  <a:lnTo>
                    <a:pt x="4954" y="1396"/>
                  </a:lnTo>
                  <a:lnTo>
                    <a:pt x="4954" y="1396"/>
                  </a:lnTo>
                  <a:lnTo>
                    <a:pt x="5203" y="1224"/>
                  </a:lnTo>
                  <a:lnTo>
                    <a:pt x="5318" y="1110"/>
                  </a:lnTo>
                  <a:lnTo>
                    <a:pt x="5433" y="995"/>
                  </a:lnTo>
                  <a:lnTo>
                    <a:pt x="5528" y="880"/>
                  </a:lnTo>
                  <a:lnTo>
                    <a:pt x="5605" y="746"/>
                  </a:lnTo>
                  <a:lnTo>
                    <a:pt x="5662" y="612"/>
                  </a:lnTo>
                  <a:lnTo>
                    <a:pt x="5720" y="459"/>
                  </a:lnTo>
                  <a:lnTo>
                    <a:pt x="5720" y="459"/>
                  </a:lnTo>
                  <a:lnTo>
                    <a:pt x="5739" y="364"/>
                  </a:lnTo>
                  <a:lnTo>
                    <a:pt x="5720" y="249"/>
                  </a:lnTo>
                  <a:lnTo>
                    <a:pt x="5700" y="134"/>
                  </a:lnTo>
                  <a:lnTo>
                    <a:pt x="5662" y="19"/>
                  </a:lnTo>
                  <a:lnTo>
                    <a:pt x="5662" y="19"/>
                  </a:lnTo>
                  <a:lnTo>
                    <a:pt x="5624" y="0"/>
                  </a:lnTo>
                  <a:lnTo>
                    <a:pt x="55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68"/>
            <p:cNvSpPr/>
            <p:nvPr/>
          </p:nvSpPr>
          <p:spPr>
            <a:xfrm flipH="1">
              <a:off x="1741099" y="3074403"/>
              <a:ext cx="13885" cy="564166"/>
            </a:xfrm>
            <a:custGeom>
              <a:avLst/>
              <a:gdLst/>
              <a:ahLst/>
              <a:cxnLst/>
              <a:rect l="l" t="t" r="r" b="b"/>
              <a:pathLst>
                <a:path w="403" h="16374" extrusionOk="0">
                  <a:moveTo>
                    <a:pt x="58" y="1"/>
                  </a:moveTo>
                  <a:lnTo>
                    <a:pt x="39" y="364"/>
                  </a:lnTo>
                  <a:lnTo>
                    <a:pt x="115" y="364"/>
                  </a:lnTo>
                  <a:lnTo>
                    <a:pt x="134" y="1"/>
                  </a:lnTo>
                  <a:close/>
                  <a:moveTo>
                    <a:pt x="20" y="728"/>
                  </a:moveTo>
                  <a:lnTo>
                    <a:pt x="20" y="1091"/>
                  </a:lnTo>
                  <a:lnTo>
                    <a:pt x="96" y="1091"/>
                  </a:lnTo>
                  <a:lnTo>
                    <a:pt x="96" y="728"/>
                  </a:lnTo>
                  <a:close/>
                  <a:moveTo>
                    <a:pt x="20" y="1454"/>
                  </a:moveTo>
                  <a:lnTo>
                    <a:pt x="1" y="1818"/>
                  </a:lnTo>
                  <a:lnTo>
                    <a:pt x="77" y="1818"/>
                  </a:lnTo>
                  <a:lnTo>
                    <a:pt x="77" y="1454"/>
                  </a:lnTo>
                  <a:close/>
                  <a:moveTo>
                    <a:pt x="1" y="2181"/>
                  </a:moveTo>
                  <a:lnTo>
                    <a:pt x="1" y="2545"/>
                  </a:lnTo>
                  <a:lnTo>
                    <a:pt x="77" y="2545"/>
                  </a:lnTo>
                  <a:lnTo>
                    <a:pt x="77" y="2181"/>
                  </a:lnTo>
                  <a:close/>
                  <a:moveTo>
                    <a:pt x="1" y="2908"/>
                  </a:moveTo>
                  <a:lnTo>
                    <a:pt x="1" y="3271"/>
                  </a:lnTo>
                  <a:lnTo>
                    <a:pt x="77" y="3271"/>
                  </a:lnTo>
                  <a:lnTo>
                    <a:pt x="77" y="2908"/>
                  </a:lnTo>
                  <a:close/>
                  <a:moveTo>
                    <a:pt x="1" y="3635"/>
                  </a:moveTo>
                  <a:lnTo>
                    <a:pt x="20" y="3998"/>
                  </a:lnTo>
                  <a:lnTo>
                    <a:pt x="77" y="3998"/>
                  </a:lnTo>
                  <a:lnTo>
                    <a:pt x="77" y="3635"/>
                  </a:lnTo>
                  <a:close/>
                  <a:moveTo>
                    <a:pt x="20" y="4362"/>
                  </a:moveTo>
                  <a:lnTo>
                    <a:pt x="20" y="4725"/>
                  </a:lnTo>
                  <a:lnTo>
                    <a:pt x="96" y="4725"/>
                  </a:lnTo>
                  <a:lnTo>
                    <a:pt x="96" y="4362"/>
                  </a:lnTo>
                  <a:close/>
                  <a:moveTo>
                    <a:pt x="20" y="5088"/>
                  </a:moveTo>
                  <a:lnTo>
                    <a:pt x="39" y="5452"/>
                  </a:lnTo>
                  <a:lnTo>
                    <a:pt x="96" y="5452"/>
                  </a:lnTo>
                  <a:lnTo>
                    <a:pt x="96" y="5088"/>
                  </a:lnTo>
                  <a:close/>
                  <a:moveTo>
                    <a:pt x="39" y="5815"/>
                  </a:moveTo>
                  <a:lnTo>
                    <a:pt x="39" y="6179"/>
                  </a:lnTo>
                  <a:lnTo>
                    <a:pt x="115" y="6179"/>
                  </a:lnTo>
                  <a:lnTo>
                    <a:pt x="115" y="5815"/>
                  </a:lnTo>
                  <a:close/>
                  <a:moveTo>
                    <a:pt x="58" y="6542"/>
                  </a:moveTo>
                  <a:lnTo>
                    <a:pt x="58" y="6905"/>
                  </a:lnTo>
                  <a:lnTo>
                    <a:pt x="134" y="6905"/>
                  </a:lnTo>
                  <a:lnTo>
                    <a:pt x="115" y="6542"/>
                  </a:lnTo>
                  <a:close/>
                  <a:moveTo>
                    <a:pt x="58" y="7269"/>
                  </a:moveTo>
                  <a:lnTo>
                    <a:pt x="77" y="7632"/>
                  </a:lnTo>
                  <a:lnTo>
                    <a:pt x="154" y="7632"/>
                  </a:lnTo>
                  <a:lnTo>
                    <a:pt x="134" y="7269"/>
                  </a:lnTo>
                  <a:close/>
                  <a:moveTo>
                    <a:pt x="154" y="7996"/>
                  </a:moveTo>
                  <a:lnTo>
                    <a:pt x="77" y="8015"/>
                  </a:lnTo>
                  <a:lnTo>
                    <a:pt x="96" y="8378"/>
                  </a:lnTo>
                  <a:lnTo>
                    <a:pt x="154" y="8359"/>
                  </a:lnTo>
                  <a:lnTo>
                    <a:pt x="154" y="7996"/>
                  </a:lnTo>
                  <a:close/>
                  <a:moveTo>
                    <a:pt x="173" y="8722"/>
                  </a:moveTo>
                  <a:lnTo>
                    <a:pt x="96" y="8742"/>
                  </a:lnTo>
                  <a:lnTo>
                    <a:pt x="96" y="9105"/>
                  </a:lnTo>
                  <a:lnTo>
                    <a:pt x="173" y="9086"/>
                  </a:lnTo>
                  <a:lnTo>
                    <a:pt x="173" y="8722"/>
                  </a:lnTo>
                  <a:close/>
                  <a:moveTo>
                    <a:pt x="192" y="9449"/>
                  </a:moveTo>
                  <a:lnTo>
                    <a:pt x="115" y="9468"/>
                  </a:lnTo>
                  <a:lnTo>
                    <a:pt x="115" y="9832"/>
                  </a:lnTo>
                  <a:lnTo>
                    <a:pt x="192" y="9832"/>
                  </a:lnTo>
                  <a:lnTo>
                    <a:pt x="192" y="9449"/>
                  </a:lnTo>
                  <a:close/>
                  <a:moveTo>
                    <a:pt x="134" y="10195"/>
                  </a:moveTo>
                  <a:lnTo>
                    <a:pt x="134" y="10559"/>
                  </a:lnTo>
                  <a:lnTo>
                    <a:pt x="211" y="10559"/>
                  </a:lnTo>
                  <a:lnTo>
                    <a:pt x="211" y="10195"/>
                  </a:lnTo>
                  <a:close/>
                  <a:moveTo>
                    <a:pt x="154" y="10922"/>
                  </a:moveTo>
                  <a:lnTo>
                    <a:pt x="173" y="11285"/>
                  </a:lnTo>
                  <a:lnTo>
                    <a:pt x="230" y="11285"/>
                  </a:lnTo>
                  <a:lnTo>
                    <a:pt x="230" y="10922"/>
                  </a:lnTo>
                  <a:close/>
                  <a:moveTo>
                    <a:pt x="173" y="11649"/>
                  </a:moveTo>
                  <a:lnTo>
                    <a:pt x="192" y="12012"/>
                  </a:lnTo>
                  <a:lnTo>
                    <a:pt x="249" y="12012"/>
                  </a:lnTo>
                  <a:lnTo>
                    <a:pt x="249" y="11649"/>
                  </a:lnTo>
                  <a:close/>
                  <a:moveTo>
                    <a:pt x="192" y="12376"/>
                  </a:moveTo>
                  <a:lnTo>
                    <a:pt x="211" y="12739"/>
                  </a:lnTo>
                  <a:lnTo>
                    <a:pt x="287" y="12739"/>
                  </a:lnTo>
                  <a:lnTo>
                    <a:pt x="268" y="12376"/>
                  </a:lnTo>
                  <a:close/>
                  <a:moveTo>
                    <a:pt x="211" y="13102"/>
                  </a:moveTo>
                  <a:lnTo>
                    <a:pt x="230" y="13466"/>
                  </a:lnTo>
                  <a:lnTo>
                    <a:pt x="307" y="13466"/>
                  </a:lnTo>
                  <a:lnTo>
                    <a:pt x="287" y="13102"/>
                  </a:lnTo>
                  <a:close/>
                  <a:moveTo>
                    <a:pt x="249" y="13829"/>
                  </a:moveTo>
                  <a:lnTo>
                    <a:pt x="249" y="14193"/>
                  </a:lnTo>
                  <a:lnTo>
                    <a:pt x="326" y="14193"/>
                  </a:lnTo>
                  <a:lnTo>
                    <a:pt x="307" y="13829"/>
                  </a:lnTo>
                  <a:close/>
                  <a:moveTo>
                    <a:pt x="268" y="14556"/>
                  </a:moveTo>
                  <a:lnTo>
                    <a:pt x="268" y="14919"/>
                  </a:lnTo>
                  <a:lnTo>
                    <a:pt x="345" y="14919"/>
                  </a:lnTo>
                  <a:lnTo>
                    <a:pt x="345" y="14556"/>
                  </a:lnTo>
                  <a:close/>
                  <a:moveTo>
                    <a:pt x="287" y="15283"/>
                  </a:moveTo>
                  <a:lnTo>
                    <a:pt x="307" y="15646"/>
                  </a:lnTo>
                  <a:lnTo>
                    <a:pt x="364" y="15646"/>
                  </a:lnTo>
                  <a:lnTo>
                    <a:pt x="364" y="15283"/>
                  </a:lnTo>
                  <a:close/>
                  <a:moveTo>
                    <a:pt x="307" y="16010"/>
                  </a:moveTo>
                  <a:lnTo>
                    <a:pt x="326" y="16373"/>
                  </a:lnTo>
                  <a:lnTo>
                    <a:pt x="402" y="16373"/>
                  </a:lnTo>
                  <a:lnTo>
                    <a:pt x="383"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68"/>
            <p:cNvSpPr/>
            <p:nvPr/>
          </p:nvSpPr>
          <p:spPr>
            <a:xfrm flipH="1">
              <a:off x="1741099" y="3626009"/>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68"/>
            <p:cNvSpPr/>
            <p:nvPr/>
          </p:nvSpPr>
          <p:spPr>
            <a:xfrm flipH="1">
              <a:off x="1742443" y="3613501"/>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68"/>
            <p:cNvSpPr/>
            <p:nvPr/>
          </p:nvSpPr>
          <p:spPr>
            <a:xfrm flipH="1">
              <a:off x="1742443" y="3600959"/>
              <a:ext cx="2653" cy="12576"/>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68"/>
            <p:cNvSpPr/>
            <p:nvPr/>
          </p:nvSpPr>
          <p:spPr>
            <a:xfrm flipH="1">
              <a:off x="1743097" y="3575944"/>
              <a:ext cx="2653" cy="12542"/>
            </a:xfrm>
            <a:custGeom>
              <a:avLst/>
              <a:gdLst/>
              <a:ahLst/>
              <a:cxnLst/>
              <a:rect l="l" t="t" r="r" b="b"/>
              <a:pathLst>
                <a:path w="77" h="364" fill="none" extrusionOk="0">
                  <a:moveTo>
                    <a:pt x="77" y="0"/>
                  </a:moveTo>
                  <a:lnTo>
                    <a:pt x="0" y="0"/>
                  </a:lnTo>
                  <a:lnTo>
                    <a:pt x="0" y="0"/>
                  </a:lnTo>
                  <a:lnTo>
                    <a:pt x="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68"/>
            <p:cNvSpPr/>
            <p:nvPr/>
          </p:nvSpPr>
          <p:spPr>
            <a:xfrm flipH="1">
              <a:off x="1743752" y="3550895"/>
              <a:ext cx="2653" cy="12542"/>
            </a:xfrm>
            <a:custGeom>
              <a:avLst/>
              <a:gdLst/>
              <a:ahLst/>
              <a:cxnLst/>
              <a:rect l="l" t="t" r="r" b="b"/>
              <a:pathLst>
                <a:path w="77" h="364" fill="none" extrusionOk="0">
                  <a:moveTo>
                    <a:pt x="58" y="0"/>
                  </a:moveTo>
                  <a:lnTo>
                    <a:pt x="0" y="0"/>
                  </a:lnTo>
                  <a:lnTo>
                    <a:pt x="0" y="0"/>
                  </a:lnTo>
                  <a:lnTo>
                    <a:pt x="0"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68"/>
            <p:cNvSpPr/>
            <p:nvPr/>
          </p:nvSpPr>
          <p:spPr>
            <a:xfrm flipH="1">
              <a:off x="1744407" y="3525845"/>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68"/>
            <p:cNvSpPr/>
            <p:nvPr/>
          </p:nvSpPr>
          <p:spPr>
            <a:xfrm flipH="1">
              <a:off x="1745061" y="3500796"/>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68"/>
            <p:cNvSpPr/>
            <p:nvPr/>
          </p:nvSpPr>
          <p:spPr>
            <a:xfrm flipH="1">
              <a:off x="1746371" y="3475746"/>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68"/>
            <p:cNvSpPr/>
            <p:nvPr/>
          </p:nvSpPr>
          <p:spPr>
            <a:xfrm flipH="1">
              <a:off x="1747025" y="3450731"/>
              <a:ext cx="2687" cy="12542"/>
            </a:xfrm>
            <a:custGeom>
              <a:avLst/>
              <a:gdLst/>
              <a:ahLst/>
              <a:cxnLst/>
              <a:rect l="l" t="t" r="r" b="b"/>
              <a:pathLst>
                <a:path w="78" h="364" fill="none" extrusionOk="0">
                  <a:moveTo>
                    <a:pt x="77" y="0"/>
                  </a:moveTo>
                  <a:lnTo>
                    <a:pt x="1" y="0"/>
                  </a:lnTo>
                  <a:lnTo>
                    <a:pt x="1" y="0"/>
                  </a:lnTo>
                  <a:lnTo>
                    <a:pt x="2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68"/>
            <p:cNvSpPr/>
            <p:nvPr/>
          </p:nvSpPr>
          <p:spPr>
            <a:xfrm flipH="1">
              <a:off x="1747715" y="3425682"/>
              <a:ext cx="2653" cy="12542"/>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68"/>
            <p:cNvSpPr/>
            <p:nvPr/>
          </p:nvSpPr>
          <p:spPr>
            <a:xfrm flipH="1">
              <a:off x="1748369" y="3399978"/>
              <a:ext cx="2653" cy="13196"/>
            </a:xfrm>
            <a:custGeom>
              <a:avLst/>
              <a:gdLst/>
              <a:ahLst/>
              <a:cxnLst/>
              <a:rect l="l" t="t" r="r" b="b"/>
              <a:pathLst>
                <a:path w="77" h="383" fill="none" extrusionOk="0">
                  <a:moveTo>
                    <a:pt x="77" y="0"/>
                  </a:moveTo>
                  <a:lnTo>
                    <a:pt x="0" y="19"/>
                  </a:lnTo>
                  <a:lnTo>
                    <a:pt x="0" y="19"/>
                  </a:lnTo>
                  <a:lnTo>
                    <a:pt x="0" y="383"/>
                  </a:lnTo>
                  <a:lnTo>
                    <a:pt x="77" y="383"/>
                  </a:lnTo>
                  <a:lnTo>
                    <a:pt x="77"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68"/>
            <p:cNvSpPr/>
            <p:nvPr/>
          </p:nvSpPr>
          <p:spPr>
            <a:xfrm flipH="1">
              <a:off x="1749024" y="3374928"/>
              <a:ext cx="2653" cy="13231"/>
            </a:xfrm>
            <a:custGeom>
              <a:avLst/>
              <a:gdLst/>
              <a:ahLst/>
              <a:cxnLst/>
              <a:rect l="l" t="t" r="r" b="b"/>
              <a:pathLst>
                <a:path w="77" h="384" fill="none" extrusionOk="0">
                  <a:moveTo>
                    <a:pt x="77" y="0"/>
                  </a:moveTo>
                  <a:lnTo>
                    <a:pt x="0" y="20"/>
                  </a:lnTo>
                  <a:lnTo>
                    <a:pt x="0" y="20"/>
                  </a:lnTo>
                  <a:lnTo>
                    <a:pt x="0" y="383"/>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68"/>
            <p:cNvSpPr/>
            <p:nvPr/>
          </p:nvSpPr>
          <p:spPr>
            <a:xfrm flipH="1">
              <a:off x="1749679" y="3349879"/>
              <a:ext cx="2653" cy="13231"/>
            </a:xfrm>
            <a:custGeom>
              <a:avLst/>
              <a:gdLst/>
              <a:ahLst/>
              <a:cxnLst/>
              <a:rect l="l" t="t" r="r" b="b"/>
              <a:pathLst>
                <a:path w="77" h="384" fill="none" extrusionOk="0">
                  <a:moveTo>
                    <a:pt x="77" y="1"/>
                  </a:moveTo>
                  <a:lnTo>
                    <a:pt x="0" y="20"/>
                  </a:lnTo>
                  <a:lnTo>
                    <a:pt x="0" y="20"/>
                  </a:lnTo>
                  <a:lnTo>
                    <a:pt x="19" y="383"/>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68"/>
            <p:cNvSpPr/>
            <p:nvPr/>
          </p:nvSpPr>
          <p:spPr>
            <a:xfrm flipH="1">
              <a:off x="1749679" y="3324829"/>
              <a:ext cx="3342" cy="12576"/>
            </a:xfrm>
            <a:custGeom>
              <a:avLst/>
              <a:gdLst/>
              <a:ahLst/>
              <a:cxnLst/>
              <a:rect l="l" t="t" r="r" b="b"/>
              <a:pathLst>
                <a:path w="97" h="365" fill="none" extrusionOk="0">
                  <a:moveTo>
                    <a:pt x="77" y="1"/>
                  </a:moveTo>
                  <a:lnTo>
                    <a:pt x="1" y="1"/>
                  </a:lnTo>
                  <a:lnTo>
                    <a:pt x="1" y="1"/>
                  </a:lnTo>
                  <a:lnTo>
                    <a:pt x="20" y="364"/>
                  </a:lnTo>
                  <a:lnTo>
                    <a:pt x="97" y="364"/>
                  </a:lnTo>
                  <a:lnTo>
                    <a:pt x="9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68"/>
            <p:cNvSpPr/>
            <p:nvPr/>
          </p:nvSpPr>
          <p:spPr>
            <a:xfrm flipH="1">
              <a:off x="1750333" y="3299814"/>
              <a:ext cx="2687" cy="12542"/>
            </a:xfrm>
            <a:custGeom>
              <a:avLst/>
              <a:gdLst/>
              <a:ahLst/>
              <a:cxnLst/>
              <a:rect l="l" t="t" r="r" b="b"/>
              <a:pathLst>
                <a:path w="78" h="364" fill="none" extrusionOk="0">
                  <a:moveTo>
                    <a:pt x="58" y="0"/>
                  </a:moveTo>
                  <a:lnTo>
                    <a:pt x="1" y="0"/>
                  </a:lnTo>
                  <a:lnTo>
                    <a:pt x="1" y="0"/>
                  </a:lnTo>
                  <a:lnTo>
                    <a:pt x="1"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68"/>
            <p:cNvSpPr/>
            <p:nvPr/>
          </p:nvSpPr>
          <p:spPr>
            <a:xfrm flipH="1">
              <a:off x="1750988" y="3274765"/>
              <a:ext cx="2687" cy="12542"/>
            </a:xfrm>
            <a:custGeom>
              <a:avLst/>
              <a:gdLst/>
              <a:ahLst/>
              <a:cxnLst/>
              <a:rect l="l" t="t" r="r" b="b"/>
              <a:pathLst>
                <a:path w="78" h="364" fill="none" extrusionOk="0">
                  <a:moveTo>
                    <a:pt x="77" y="0"/>
                  </a:moveTo>
                  <a:lnTo>
                    <a:pt x="1" y="0"/>
                  </a:lnTo>
                  <a:lnTo>
                    <a:pt x="1" y="0"/>
                  </a:lnTo>
                  <a:lnTo>
                    <a:pt x="1"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68"/>
            <p:cNvSpPr/>
            <p:nvPr/>
          </p:nvSpPr>
          <p:spPr>
            <a:xfrm flipH="1">
              <a:off x="1751643" y="3249715"/>
              <a:ext cx="2687" cy="12542"/>
            </a:xfrm>
            <a:custGeom>
              <a:avLst/>
              <a:gdLst/>
              <a:ahLst/>
              <a:cxnLst/>
              <a:rect l="l" t="t" r="r" b="b"/>
              <a:pathLst>
                <a:path w="78" h="364" fill="none" extrusionOk="0">
                  <a:moveTo>
                    <a:pt x="77" y="0"/>
                  </a:moveTo>
                  <a:lnTo>
                    <a:pt x="1" y="0"/>
                  </a:lnTo>
                  <a:lnTo>
                    <a:pt x="1" y="0"/>
                  </a:lnTo>
                  <a:lnTo>
                    <a:pt x="2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68"/>
            <p:cNvSpPr/>
            <p:nvPr/>
          </p:nvSpPr>
          <p:spPr>
            <a:xfrm flipH="1">
              <a:off x="1751643" y="3224666"/>
              <a:ext cx="2687" cy="12576"/>
            </a:xfrm>
            <a:custGeom>
              <a:avLst/>
              <a:gdLst/>
              <a:ahLst/>
              <a:cxnLst/>
              <a:rect l="l" t="t" r="r" b="b"/>
              <a:pathLst>
                <a:path w="78" h="365" fill="none" extrusionOk="0">
                  <a:moveTo>
                    <a:pt x="77" y="1"/>
                  </a:moveTo>
                  <a:lnTo>
                    <a:pt x="1" y="1"/>
                  </a:lnTo>
                  <a:lnTo>
                    <a:pt x="1" y="1"/>
                  </a:lnTo>
                  <a:lnTo>
                    <a:pt x="1" y="364"/>
                  </a:lnTo>
                  <a:lnTo>
                    <a:pt x="77"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68"/>
            <p:cNvSpPr/>
            <p:nvPr/>
          </p:nvSpPr>
          <p:spPr>
            <a:xfrm flipH="1">
              <a:off x="1752297" y="3199616"/>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68"/>
            <p:cNvSpPr/>
            <p:nvPr/>
          </p:nvSpPr>
          <p:spPr>
            <a:xfrm flipH="1">
              <a:off x="1752297" y="3174601"/>
              <a:ext cx="2687" cy="12542"/>
            </a:xfrm>
            <a:custGeom>
              <a:avLst/>
              <a:gdLst/>
              <a:ahLst/>
              <a:cxnLst/>
              <a:rect l="l" t="t" r="r" b="b"/>
              <a:pathLst>
                <a:path w="78" h="364" fill="none" extrusionOk="0">
                  <a:moveTo>
                    <a:pt x="77" y="0"/>
                  </a:moveTo>
                  <a:lnTo>
                    <a:pt x="1" y="0"/>
                  </a:lnTo>
                  <a:lnTo>
                    <a:pt x="1" y="0"/>
                  </a:lnTo>
                  <a:lnTo>
                    <a:pt x="1"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68"/>
            <p:cNvSpPr/>
            <p:nvPr/>
          </p:nvSpPr>
          <p:spPr>
            <a:xfrm flipH="1">
              <a:off x="1752297" y="3149552"/>
              <a:ext cx="2687" cy="12542"/>
            </a:xfrm>
            <a:custGeom>
              <a:avLst/>
              <a:gdLst/>
              <a:ahLst/>
              <a:cxnLst/>
              <a:rect l="l" t="t" r="r" b="b"/>
              <a:pathLst>
                <a:path w="78" h="364" fill="none" extrusionOk="0">
                  <a:moveTo>
                    <a:pt x="1" y="0"/>
                  </a:moveTo>
                  <a:lnTo>
                    <a:pt x="1" y="0"/>
                  </a:lnTo>
                  <a:lnTo>
                    <a:pt x="1"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68"/>
            <p:cNvSpPr/>
            <p:nvPr/>
          </p:nvSpPr>
          <p:spPr>
            <a:xfrm flipH="1">
              <a:off x="1752297" y="3124502"/>
              <a:ext cx="2687" cy="12542"/>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68"/>
            <p:cNvSpPr/>
            <p:nvPr/>
          </p:nvSpPr>
          <p:spPr>
            <a:xfrm flipH="1">
              <a:off x="1751643" y="3099453"/>
              <a:ext cx="2687" cy="12576"/>
            </a:xfrm>
            <a:custGeom>
              <a:avLst/>
              <a:gdLst/>
              <a:ahLst/>
              <a:cxnLst/>
              <a:rect l="l" t="t" r="r" b="b"/>
              <a:pathLst>
                <a:path w="78" h="365" fill="none" extrusionOk="0">
                  <a:moveTo>
                    <a:pt x="1" y="1"/>
                  </a:moveTo>
                  <a:lnTo>
                    <a:pt x="1" y="1"/>
                  </a:lnTo>
                  <a:lnTo>
                    <a:pt x="1" y="364"/>
                  </a:lnTo>
                  <a:lnTo>
                    <a:pt x="77" y="364"/>
                  </a:lnTo>
                  <a:lnTo>
                    <a:pt x="77"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68"/>
            <p:cNvSpPr/>
            <p:nvPr/>
          </p:nvSpPr>
          <p:spPr>
            <a:xfrm flipH="1">
              <a:off x="1750333" y="3074403"/>
              <a:ext cx="3342" cy="12576"/>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68"/>
            <p:cNvSpPr/>
            <p:nvPr/>
          </p:nvSpPr>
          <p:spPr>
            <a:xfrm flipH="1">
              <a:off x="1711468" y="3651058"/>
              <a:ext cx="31664" cy="737475"/>
            </a:xfrm>
            <a:custGeom>
              <a:avLst/>
              <a:gdLst/>
              <a:ahLst/>
              <a:cxnLst/>
              <a:rect l="l" t="t" r="r" b="b"/>
              <a:pathLst>
                <a:path w="919" h="21404" extrusionOk="0">
                  <a:moveTo>
                    <a:pt x="1" y="1"/>
                  </a:moveTo>
                  <a:lnTo>
                    <a:pt x="1" y="364"/>
                  </a:lnTo>
                  <a:lnTo>
                    <a:pt x="77" y="364"/>
                  </a:lnTo>
                  <a:lnTo>
                    <a:pt x="58" y="1"/>
                  </a:lnTo>
                  <a:close/>
                  <a:moveTo>
                    <a:pt x="20" y="727"/>
                  </a:moveTo>
                  <a:lnTo>
                    <a:pt x="20" y="1091"/>
                  </a:lnTo>
                  <a:lnTo>
                    <a:pt x="97" y="1091"/>
                  </a:lnTo>
                  <a:lnTo>
                    <a:pt x="97" y="727"/>
                  </a:lnTo>
                  <a:close/>
                  <a:moveTo>
                    <a:pt x="39" y="1454"/>
                  </a:moveTo>
                  <a:lnTo>
                    <a:pt x="58" y="1818"/>
                  </a:lnTo>
                  <a:lnTo>
                    <a:pt x="135" y="1818"/>
                  </a:lnTo>
                  <a:lnTo>
                    <a:pt x="116" y="1454"/>
                  </a:lnTo>
                  <a:close/>
                  <a:moveTo>
                    <a:pt x="58" y="2181"/>
                  </a:moveTo>
                  <a:lnTo>
                    <a:pt x="77" y="2544"/>
                  </a:lnTo>
                  <a:lnTo>
                    <a:pt x="154" y="2544"/>
                  </a:lnTo>
                  <a:lnTo>
                    <a:pt x="135" y="2181"/>
                  </a:lnTo>
                  <a:close/>
                  <a:moveTo>
                    <a:pt x="97" y="2908"/>
                  </a:moveTo>
                  <a:lnTo>
                    <a:pt x="116" y="3271"/>
                  </a:lnTo>
                  <a:lnTo>
                    <a:pt x="173" y="3271"/>
                  </a:lnTo>
                  <a:lnTo>
                    <a:pt x="173" y="2908"/>
                  </a:lnTo>
                  <a:close/>
                  <a:moveTo>
                    <a:pt x="116" y="3635"/>
                  </a:moveTo>
                  <a:lnTo>
                    <a:pt x="135" y="3998"/>
                  </a:lnTo>
                  <a:lnTo>
                    <a:pt x="211" y="3998"/>
                  </a:lnTo>
                  <a:lnTo>
                    <a:pt x="192" y="3635"/>
                  </a:lnTo>
                  <a:close/>
                  <a:moveTo>
                    <a:pt x="154" y="4361"/>
                  </a:moveTo>
                  <a:lnTo>
                    <a:pt x="154" y="4725"/>
                  </a:lnTo>
                  <a:lnTo>
                    <a:pt x="230" y="4725"/>
                  </a:lnTo>
                  <a:lnTo>
                    <a:pt x="211" y="4361"/>
                  </a:lnTo>
                  <a:close/>
                  <a:moveTo>
                    <a:pt x="173" y="5088"/>
                  </a:moveTo>
                  <a:lnTo>
                    <a:pt x="192" y="5452"/>
                  </a:lnTo>
                  <a:lnTo>
                    <a:pt x="269" y="5452"/>
                  </a:lnTo>
                  <a:lnTo>
                    <a:pt x="250" y="5088"/>
                  </a:lnTo>
                  <a:close/>
                  <a:moveTo>
                    <a:pt x="211" y="5815"/>
                  </a:moveTo>
                  <a:lnTo>
                    <a:pt x="211" y="6178"/>
                  </a:lnTo>
                  <a:lnTo>
                    <a:pt x="288" y="6178"/>
                  </a:lnTo>
                  <a:lnTo>
                    <a:pt x="269" y="5815"/>
                  </a:lnTo>
                  <a:close/>
                  <a:moveTo>
                    <a:pt x="230" y="6542"/>
                  </a:moveTo>
                  <a:lnTo>
                    <a:pt x="250" y="6905"/>
                  </a:lnTo>
                  <a:lnTo>
                    <a:pt x="307" y="6905"/>
                  </a:lnTo>
                  <a:lnTo>
                    <a:pt x="307" y="6542"/>
                  </a:lnTo>
                  <a:close/>
                  <a:moveTo>
                    <a:pt x="250" y="7269"/>
                  </a:moveTo>
                  <a:lnTo>
                    <a:pt x="269" y="7632"/>
                  </a:lnTo>
                  <a:lnTo>
                    <a:pt x="345" y="7632"/>
                  </a:lnTo>
                  <a:lnTo>
                    <a:pt x="326" y="7269"/>
                  </a:lnTo>
                  <a:close/>
                  <a:moveTo>
                    <a:pt x="288" y="7995"/>
                  </a:moveTo>
                  <a:lnTo>
                    <a:pt x="307" y="8359"/>
                  </a:lnTo>
                  <a:lnTo>
                    <a:pt x="364" y="8359"/>
                  </a:lnTo>
                  <a:lnTo>
                    <a:pt x="364" y="7995"/>
                  </a:lnTo>
                  <a:close/>
                  <a:moveTo>
                    <a:pt x="307" y="8722"/>
                  </a:moveTo>
                  <a:lnTo>
                    <a:pt x="326" y="9086"/>
                  </a:lnTo>
                  <a:lnTo>
                    <a:pt x="403" y="9086"/>
                  </a:lnTo>
                  <a:lnTo>
                    <a:pt x="383" y="8722"/>
                  </a:lnTo>
                  <a:close/>
                  <a:moveTo>
                    <a:pt x="345" y="9449"/>
                  </a:moveTo>
                  <a:lnTo>
                    <a:pt x="364" y="9812"/>
                  </a:lnTo>
                  <a:lnTo>
                    <a:pt x="422" y="9812"/>
                  </a:lnTo>
                  <a:lnTo>
                    <a:pt x="422" y="9449"/>
                  </a:lnTo>
                  <a:close/>
                  <a:moveTo>
                    <a:pt x="364" y="10176"/>
                  </a:moveTo>
                  <a:lnTo>
                    <a:pt x="383" y="10539"/>
                  </a:lnTo>
                  <a:lnTo>
                    <a:pt x="460" y="10539"/>
                  </a:lnTo>
                  <a:lnTo>
                    <a:pt x="441" y="10176"/>
                  </a:lnTo>
                  <a:close/>
                  <a:moveTo>
                    <a:pt x="403" y="10903"/>
                  </a:moveTo>
                  <a:lnTo>
                    <a:pt x="422" y="11266"/>
                  </a:lnTo>
                  <a:lnTo>
                    <a:pt x="498" y="11266"/>
                  </a:lnTo>
                  <a:lnTo>
                    <a:pt x="479" y="10903"/>
                  </a:lnTo>
                  <a:close/>
                  <a:moveTo>
                    <a:pt x="422" y="11629"/>
                  </a:moveTo>
                  <a:lnTo>
                    <a:pt x="441" y="11993"/>
                  </a:lnTo>
                  <a:lnTo>
                    <a:pt x="517" y="11993"/>
                  </a:lnTo>
                  <a:lnTo>
                    <a:pt x="498" y="11629"/>
                  </a:lnTo>
                  <a:close/>
                  <a:moveTo>
                    <a:pt x="460" y="12356"/>
                  </a:moveTo>
                  <a:lnTo>
                    <a:pt x="479" y="12720"/>
                  </a:lnTo>
                  <a:lnTo>
                    <a:pt x="556" y="12720"/>
                  </a:lnTo>
                  <a:lnTo>
                    <a:pt x="536" y="12356"/>
                  </a:lnTo>
                  <a:close/>
                  <a:moveTo>
                    <a:pt x="498" y="13083"/>
                  </a:moveTo>
                  <a:lnTo>
                    <a:pt x="498" y="13446"/>
                  </a:lnTo>
                  <a:lnTo>
                    <a:pt x="575" y="13446"/>
                  </a:lnTo>
                  <a:lnTo>
                    <a:pt x="556" y="13083"/>
                  </a:lnTo>
                  <a:close/>
                  <a:moveTo>
                    <a:pt x="517" y="13810"/>
                  </a:moveTo>
                  <a:lnTo>
                    <a:pt x="536" y="14173"/>
                  </a:lnTo>
                  <a:lnTo>
                    <a:pt x="613" y="14173"/>
                  </a:lnTo>
                  <a:lnTo>
                    <a:pt x="594" y="13810"/>
                  </a:lnTo>
                  <a:close/>
                  <a:moveTo>
                    <a:pt x="556" y="14537"/>
                  </a:moveTo>
                  <a:lnTo>
                    <a:pt x="575" y="14900"/>
                  </a:lnTo>
                  <a:lnTo>
                    <a:pt x="632" y="14900"/>
                  </a:lnTo>
                  <a:lnTo>
                    <a:pt x="632" y="14537"/>
                  </a:lnTo>
                  <a:close/>
                  <a:moveTo>
                    <a:pt x="575" y="15263"/>
                  </a:moveTo>
                  <a:lnTo>
                    <a:pt x="594" y="15627"/>
                  </a:lnTo>
                  <a:lnTo>
                    <a:pt x="670" y="15627"/>
                  </a:lnTo>
                  <a:lnTo>
                    <a:pt x="651" y="15263"/>
                  </a:lnTo>
                  <a:close/>
                  <a:moveTo>
                    <a:pt x="613" y="15990"/>
                  </a:moveTo>
                  <a:lnTo>
                    <a:pt x="632" y="16354"/>
                  </a:lnTo>
                  <a:lnTo>
                    <a:pt x="709" y="16354"/>
                  </a:lnTo>
                  <a:lnTo>
                    <a:pt x="689" y="15990"/>
                  </a:lnTo>
                  <a:close/>
                  <a:moveTo>
                    <a:pt x="651" y="16717"/>
                  </a:moveTo>
                  <a:lnTo>
                    <a:pt x="651" y="17080"/>
                  </a:lnTo>
                  <a:lnTo>
                    <a:pt x="728" y="17080"/>
                  </a:lnTo>
                  <a:lnTo>
                    <a:pt x="709" y="16717"/>
                  </a:lnTo>
                  <a:close/>
                  <a:moveTo>
                    <a:pt x="670" y="17444"/>
                  </a:moveTo>
                  <a:lnTo>
                    <a:pt x="689" y="17807"/>
                  </a:lnTo>
                  <a:lnTo>
                    <a:pt x="766" y="17807"/>
                  </a:lnTo>
                  <a:lnTo>
                    <a:pt x="747" y="17444"/>
                  </a:lnTo>
                  <a:close/>
                  <a:moveTo>
                    <a:pt x="709" y="18171"/>
                  </a:moveTo>
                  <a:lnTo>
                    <a:pt x="728" y="18534"/>
                  </a:lnTo>
                  <a:lnTo>
                    <a:pt x="804" y="18534"/>
                  </a:lnTo>
                  <a:lnTo>
                    <a:pt x="785" y="18171"/>
                  </a:lnTo>
                  <a:close/>
                  <a:moveTo>
                    <a:pt x="804" y="18897"/>
                  </a:moveTo>
                  <a:lnTo>
                    <a:pt x="747" y="18917"/>
                  </a:lnTo>
                  <a:lnTo>
                    <a:pt x="747" y="19280"/>
                  </a:lnTo>
                  <a:lnTo>
                    <a:pt x="823" y="19261"/>
                  </a:lnTo>
                  <a:lnTo>
                    <a:pt x="804" y="18897"/>
                  </a:lnTo>
                  <a:close/>
                  <a:moveTo>
                    <a:pt x="842" y="19624"/>
                  </a:moveTo>
                  <a:lnTo>
                    <a:pt x="766" y="19643"/>
                  </a:lnTo>
                  <a:lnTo>
                    <a:pt x="785" y="20007"/>
                  </a:lnTo>
                  <a:lnTo>
                    <a:pt x="862" y="19988"/>
                  </a:lnTo>
                  <a:lnTo>
                    <a:pt x="842" y="19624"/>
                  </a:lnTo>
                  <a:close/>
                  <a:moveTo>
                    <a:pt x="881" y="20351"/>
                  </a:moveTo>
                  <a:lnTo>
                    <a:pt x="804" y="20370"/>
                  </a:lnTo>
                  <a:lnTo>
                    <a:pt x="823" y="20734"/>
                  </a:lnTo>
                  <a:lnTo>
                    <a:pt x="900" y="20734"/>
                  </a:lnTo>
                  <a:lnTo>
                    <a:pt x="881" y="20351"/>
                  </a:lnTo>
                  <a:close/>
                  <a:moveTo>
                    <a:pt x="842" y="21097"/>
                  </a:moveTo>
                  <a:lnTo>
                    <a:pt x="842" y="21403"/>
                  </a:lnTo>
                  <a:lnTo>
                    <a:pt x="919" y="21403"/>
                  </a:lnTo>
                  <a:lnTo>
                    <a:pt x="900" y="2109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68"/>
            <p:cNvSpPr/>
            <p:nvPr/>
          </p:nvSpPr>
          <p:spPr>
            <a:xfrm flipH="1">
              <a:off x="1711467" y="4377976"/>
              <a:ext cx="2653" cy="10578"/>
            </a:xfrm>
            <a:custGeom>
              <a:avLst/>
              <a:gdLst/>
              <a:ahLst/>
              <a:cxnLst/>
              <a:rect l="l" t="t" r="r" b="b"/>
              <a:pathLst>
                <a:path w="77" h="307" fill="none" extrusionOk="0">
                  <a:moveTo>
                    <a:pt x="58" y="0"/>
                  </a:moveTo>
                  <a:lnTo>
                    <a:pt x="0" y="0"/>
                  </a:lnTo>
                  <a:lnTo>
                    <a:pt x="0" y="0"/>
                  </a:lnTo>
                  <a:lnTo>
                    <a:pt x="0" y="306"/>
                  </a:lnTo>
                  <a:lnTo>
                    <a:pt x="0" y="306"/>
                  </a:lnTo>
                  <a:lnTo>
                    <a:pt x="77" y="306"/>
                  </a:lnTo>
                  <a:lnTo>
                    <a:pt x="77" y="306"/>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68"/>
            <p:cNvSpPr/>
            <p:nvPr/>
          </p:nvSpPr>
          <p:spPr>
            <a:xfrm flipH="1">
              <a:off x="1712121" y="4352272"/>
              <a:ext cx="3308" cy="13196"/>
            </a:xfrm>
            <a:custGeom>
              <a:avLst/>
              <a:gdLst/>
              <a:ahLst/>
              <a:cxnLst/>
              <a:rect l="l" t="t" r="r" b="b"/>
              <a:pathLst>
                <a:path w="96" h="383" fill="none" extrusionOk="0">
                  <a:moveTo>
                    <a:pt x="77" y="0"/>
                  </a:moveTo>
                  <a:lnTo>
                    <a:pt x="0" y="19"/>
                  </a:lnTo>
                  <a:lnTo>
                    <a:pt x="0" y="19"/>
                  </a:lnTo>
                  <a:lnTo>
                    <a:pt x="19" y="383"/>
                  </a:lnTo>
                  <a:lnTo>
                    <a:pt x="96" y="383"/>
                  </a:lnTo>
                  <a:lnTo>
                    <a:pt x="96"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68"/>
            <p:cNvSpPr/>
            <p:nvPr/>
          </p:nvSpPr>
          <p:spPr>
            <a:xfrm flipH="1">
              <a:off x="1713431" y="4327223"/>
              <a:ext cx="3342" cy="13196"/>
            </a:xfrm>
            <a:custGeom>
              <a:avLst/>
              <a:gdLst/>
              <a:ahLst/>
              <a:cxnLst/>
              <a:rect l="l" t="t" r="r" b="b"/>
              <a:pathLst>
                <a:path w="97" h="383" fill="none" extrusionOk="0">
                  <a:moveTo>
                    <a:pt x="77" y="0"/>
                  </a:moveTo>
                  <a:lnTo>
                    <a:pt x="1" y="19"/>
                  </a:lnTo>
                  <a:lnTo>
                    <a:pt x="1" y="19"/>
                  </a:lnTo>
                  <a:lnTo>
                    <a:pt x="20" y="383"/>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68"/>
            <p:cNvSpPr/>
            <p:nvPr/>
          </p:nvSpPr>
          <p:spPr>
            <a:xfrm flipH="1">
              <a:off x="1714740" y="4302173"/>
              <a:ext cx="2687" cy="13231"/>
            </a:xfrm>
            <a:custGeom>
              <a:avLst/>
              <a:gdLst/>
              <a:ahLst/>
              <a:cxnLst/>
              <a:rect l="l" t="t" r="r" b="b"/>
              <a:pathLst>
                <a:path w="78" h="384" fill="none" extrusionOk="0">
                  <a:moveTo>
                    <a:pt x="58" y="0"/>
                  </a:moveTo>
                  <a:lnTo>
                    <a:pt x="1" y="20"/>
                  </a:lnTo>
                  <a:lnTo>
                    <a:pt x="1" y="20"/>
                  </a:lnTo>
                  <a:lnTo>
                    <a:pt x="1" y="383"/>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68"/>
            <p:cNvSpPr/>
            <p:nvPr/>
          </p:nvSpPr>
          <p:spPr>
            <a:xfrm flipH="1">
              <a:off x="1715395" y="4277124"/>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68"/>
            <p:cNvSpPr/>
            <p:nvPr/>
          </p:nvSpPr>
          <p:spPr>
            <a:xfrm flipH="1">
              <a:off x="1716739" y="4252074"/>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68"/>
            <p:cNvSpPr/>
            <p:nvPr/>
          </p:nvSpPr>
          <p:spPr>
            <a:xfrm flipH="1">
              <a:off x="1718048" y="4227059"/>
              <a:ext cx="2653" cy="12542"/>
            </a:xfrm>
            <a:custGeom>
              <a:avLst/>
              <a:gdLst/>
              <a:ahLst/>
              <a:cxnLst/>
              <a:rect l="l" t="t" r="r" b="b"/>
              <a:pathLst>
                <a:path w="77" h="364" fill="none" extrusionOk="0">
                  <a:moveTo>
                    <a:pt x="58" y="0"/>
                  </a:moveTo>
                  <a:lnTo>
                    <a:pt x="0" y="0"/>
                  </a:lnTo>
                  <a:lnTo>
                    <a:pt x="0" y="0"/>
                  </a:lnTo>
                  <a:lnTo>
                    <a:pt x="0"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68"/>
            <p:cNvSpPr/>
            <p:nvPr/>
          </p:nvSpPr>
          <p:spPr>
            <a:xfrm flipH="1">
              <a:off x="1718703" y="4202010"/>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68"/>
            <p:cNvSpPr/>
            <p:nvPr/>
          </p:nvSpPr>
          <p:spPr>
            <a:xfrm flipH="1">
              <a:off x="1720012" y="4176960"/>
              <a:ext cx="3342" cy="12542"/>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68"/>
            <p:cNvSpPr/>
            <p:nvPr/>
          </p:nvSpPr>
          <p:spPr>
            <a:xfrm flipH="1">
              <a:off x="1721321" y="4151911"/>
              <a:ext cx="2687" cy="12576"/>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68"/>
            <p:cNvSpPr/>
            <p:nvPr/>
          </p:nvSpPr>
          <p:spPr>
            <a:xfrm flipH="1">
              <a:off x="1722010" y="4139403"/>
              <a:ext cx="34" cy="34"/>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68"/>
            <p:cNvSpPr/>
            <p:nvPr/>
          </p:nvSpPr>
          <p:spPr>
            <a:xfrm flipH="1">
              <a:off x="1722010" y="4126861"/>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68"/>
            <p:cNvSpPr/>
            <p:nvPr/>
          </p:nvSpPr>
          <p:spPr>
            <a:xfrm flipH="1">
              <a:off x="1723320" y="4101846"/>
              <a:ext cx="2653" cy="12542"/>
            </a:xfrm>
            <a:custGeom>
              <a:avLst/>
              <a:gdLst/>
              <a:ahLst/>
              <a:cxnLst/>
              <a:rect l="l" t="t" r="r" b="b"/>
              <a:pathLst>
                <a:path w="77" h="364" fill="none" extrusionOk="0">
                  <a:moveTo>
                    <a:pt x="58" y="0"/>
                  </a:moveTo>
                  <a:lnTo>
                    <a:pt x="0" y="0"/>
                  </a:lnTo>
                  <a:lnTo>
                    <a:pt x="0" y="0"/>
                  </a:lnTo>
                  <a:lnTo>
                    <a:pt x="0" y="363"/>
                  </a:lnTo>
                  <a:lnTo>
                    <a:pt x="77"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68"/>
            <p:cNvSpPr/>
            <p:nvPr/>
          </p:nvSpPr>
          <p:spPr>
            <a:xfrm flipH="1">
              <a:off x="1723974" y="4089304"/>
              <a:ext cx="34" cy="34"/>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68"/>
            <p:cNvSpPr/>
            <p:nvPr/>
          </p:nvSpPr>
          <p:spPr>
            <a:xfrm flipH="1">
              <a:off x="1723974" y="4076797"/>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68"/>
            <p:cNvSpPr/>
            <p:nvPr/>
          </p:nvSpPr>
          <p:spPr>
            <a:xfrm flipH="1">
              <a:off x="1725284" y="4051747"/>
              <a:ext cx="3342" cy="12542"/>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68"/>
            <p:cNvSpPr/>
            <p:nvPr/>
          </p:nvSpPr>
          <p:spPr>
            <a:xfrm flipH="1">
              <a:off x="1725938" y="4026698"/>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68"/>
            <p:cNvSpPr/>
            <p:nvPr/>
          </p:nvSpPr>
          <p:spPr>
            <a:xfrm flipH="1">
              <a:off x="1727282" y="4001648"/>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68"/>
            <p:cNvSpPr/>
            <p:nvPr/>
          </p:nvSpPr>
          <p:spPr>
            <a:xfrm flipH="1">
              <a:off x="1728591" y="3976599"/>
              <a:ext cx="2653" cy="12576"/>
            </a:xfrm>
            <a:custGeom>
              <a:avLst/>
              <a:gdLst/>
              <a:ahLst/>
              <a:cxnLst/>
              <a:rect l="l" t="t" r="r" b="b"/>
              <a:pathLst>
                <a:path w="77" h="365" fill="none" extrusionOk="0">
                  <a:moveTo>
                    <a:pt x="77" y="1"/>
                  </a:moveTo>
                  <a:lnTo>
                    <a:pt x="0" y="1"/>
                  </a:lnTo>
                  <a:lnTo>
                    <a:pt x="0" y="1"/>
                  </a:lnTo>
                  <a:lnTo>
                    <a:pt x="19"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68"/>
            <p:cNvSpPr/>
            <p:nvPr/>
          </p:nvSpPr>
          <p:spPr>
            <a:xfrm flipH="1">
              <a:off x="1729246" y="3964091"/>
              <a:ext cx="34" cy="34"/>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68"/>
            <p:cNvSpPr/>
            <p:nvPr/>
          </p:nvSpPr>
          <p:spPr>
            <a:xfrm flipH="1">
              <a:off x="1729246" y="3951584"/>
              <a:ext cx="3342" cy="12542"/>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68"/>
            <p:cNvSpPr/>
            <p:nvPr/>
          </p:nvSpPr>
          <p:spPr>
            <a:xfrm flipH="1">
              <a:off x="1730555" y="3926534"/>
              <a:ext cx="2687" cy="12542"/>
            </a:xfrm>
            <a:custGeom>
              <a:avLst/>
              <a:gdLst/>
              <a:ahLst/>
              <a:cxnLst/>
              <a:rect l="l" t="t" r="r" b="b"/>
              <a:pathLst>
                <a:path w="78" h="364" fill="none" extrusionOk="0">
                  <a:moveTo>
                    <a:pt x="77" y="0"/>
                  </a:moveTo>
                  <a:lnTo>
                    <a:pt x="1" y="0"/>
                  </a:lnTo>
                  <a:lnTo>
                    <a:pt x="1" y="0"/>
                  </a:lnTo>
                  <a:lnTo>
                    <a:pt x="20" y="364"/>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68"/>
            <p:cNvSpPr/>
            <p:nvPr/>
          </p:nvSpPr>
          <p:spPr>
            <a:xfrm flipH="1">
              <a:off x="1731210" y="3901485"/>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68"/>
            <p:cNvSpPr/>
            <p:nvPr/>
          </p:nvSpPr>
          <p:spPr>
            <a:xfrm flipH="1">
              <a:off x="1732554" y="3876435"/>
              <a:ext cx="2653" cy="12576"/>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68"/>
            <p:cNvSpPr/>
            <p:nvPr/>
          </p:nvSpPr>
          <p:spPr>
            <a:xfrm flipH="1">
              <a:off x="1733209" y="3851386"/>
              <a:ext cx="2653" cy="12576"/>
            </a:xfrm>
            <a:custGeom>
              <a:avLst/>
              <a:gdLst/>
              <a:ahLst/>
              <a:cxnLst/>
              <a:rect l="l" t="t" r="r" b="b"/>
              <a:pathLst>
                <a:path w="77" h="365" fill="none" extrusionOk="0">
                  <a:moveTo>
                    <a:pt x="58" y="1"/>
                  </a:moveTo>
                  <a:lnTo>
                    <a:pt x="0" y="1"/>
                  </a:lnTo>
                  <a:lnTo>
                    <a:pt x="0" y="1"/>
                  </a:lnTo>
                  <a:lnTo>
                    <a:pt x="0"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68"/>
            <p:cNvSpPr/>
            <p:nvPr/>
          </p:nvSpPr>
          <p:spPr>
            <a:xfrm flipH="1">
              <a:off x="1733863" y="3826371"/>
              <a:ext cx="3308" cy="12542"/>
            </a:xfrm>
            <a:custGeom>
              <a:avLst/>
              <a:gdLst/>
              <a:ahLst/>
              <a:cxnLst/>
              <a:rect l="l" t="t" r="r" b="b"/>
              <a:pathLst>
                <a:path w="96" h="364" fill="none" extrusionOk="0">
                  <a:moveTo>
                    <a:pt x="77" y="0"/>
                  </a:moveTo>
                  <a:lnTo>
                    <a:pt x="0" y="0"/>
                  </a:lnTo>
                  <a:lnTo>
                    <a:pt x="0" y="0"/>
                  </a:lnTo>
                  <a:lnTo>
                    <a:pt x="19" y="364"/>
                  </a:lnTo>
                  <a:lnTo>
                    <a:pt x="96"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68"/>
            <p:cNvSpPr/>
            <p:nvPr/>
          </p:nvSpPr>
          <p:spPr>
            <a:xfrm flipH="1">
              <a:off x="1735173" y="3801321"/>
              <a:ext cx="2687" cy="12542"/>
            </a:xfrm>
            <a:custGeom>
              <a:avLst/>
              <a:gdLst/>
              <a:ahLst/>
              <a:cxnLst/>
              <a:rect l="l" t="t" r="r" b="b"/>
              <a:pathLst>
                <a:path w="78" h="364" fill="none" extrusionOk="0">
                  <a:moveTo>
                    <a:pt x="58" y="0"/>
                  </a:moveTo>
                  <a:lnTo>
                    <a:pt x="1" y="0"/>
                  </a:lnTo>
                  <a:lnTo>
                    <a:pt x="1" y="0"/>
                  </a:lnTo>
                  <a:lnTo>
                    <a:pt x="1"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68"/>
            <p:cNvSpPr/>
            <p:nvPr/>
          </p:nvSpPr>
          <p:spPr>
            <a:xfrm flipH="1">
              <a:off x="1735827" y="3776272"/>
              <a:ext cx="3342" cy="12542"/>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68"/>
            <p:cNvSpPr/>
            <p:nvPr/>
          </p:nvSpPr>
          <p:spPr>
            <a:xfrm flipH="1">
              <a:off x="1737171" y="3751222"/>
              <a:ext cx="2653" cy="12576"/>
            </a:xfrm>
            <a:custGeom>
              <a:avLst/>
              <a:gdLst/>
              <a:ahLst/>
              <a:cxnLst/>
              <a:rect l="l" t="t" r="r" b="b"/>
              <a:pathLst>
                <a:path w="77"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68"/>
            <p:cNvSpPr/>
            <p:nvPr/>
          </p:nvSpPr>
          <p:spPr>
            <a:xfrm flipH="1">
              <a:off x="1737826" y="3726173"/>
              <a:ext cx="3308" cy="12576"/>
            </a:xfrm>
            <a:custGeom>
              <a:avLst/>
              <a:gdLst/>
              <a:ahLst/>
              <a:cxnLst/>
              <a:rect l="l" t="t" r="r" b="b"/>
              <a:pathLst>
                <a:path w="96" h="365" fill="none" extrusionOk="0">
                  <a:moveTo>
                    <a:pt x="77" y="1"/>
                  </a:moveTo>
                  <a:lnTo>
                    <a:pt x="0" y="1"/>
                  </a:lnTo>
                  <a:lnTo>
                    <a:pt x="0" y="1"/>
                  </a:lnTo>
                  <a:lnTo>
                    <a:pt x="19"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68"/>
            <p:cNvSpPr/>
            <p:nvPr/>
          </p:nvSpPr>
          <p:spPr>
            <a:xfrm flipH="1">
              <a:off x="1738480" y="3701157"/>
              <a:ext cx="3308" cy="12542"/>
            </a:xfrm>
            <a:custGeom>
              <a:avLst/>
              <a:gdLst/>
              <a:ahLst/>
              <a:cxnLst/>
              <a:rect l="l" t="t" r="r" b="b"/>
              <a:pathLst>
                <a:path w="96" h="364" fill="none" extrusionOk="0">
                  <a:moveTo>
                    <a:pt x="77" y="0"/>
                  </a:moveTo>
                  <a:lnTo>
                    <a:pt x="0" y="0"/>
                  </a:lnTo>
                  <a:lnTo>
                    <a:pt x="0" y="0"/>
                  </a:lnTo>
                  <a:lnTo>
                    <a:pt x="19"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68"/>
            <p:cNvSpPr/>
            <p:nvPr/>
          </p:nvSpPr>
          <p:spPr>
            <a:xfrm flipH="1">
              <a:off x="1739790" y="3676108"/>
              <a:ext cx="2687" cy="12542"/>
            </a:xfrm>
            <a:custGeom>
              <a:avLst/>
              <a:gdLst/>
              <a:ahLst/>
              <a:cxnLst/>
              <a:rect l="l" t="t" r="r" b="b"/>
              <a:pathLst>
                <a:path w="78" h="364" fill="none" extrusionOk="0">
                  <a:moveTo>
                    <a:pt x="78" y="0"/>
                  </a:moveTo>
                  <a:lnTo>
                    <a:pt x="1" y="0"/>
                  </a:lnTo>
                  <a:lnTo>
                    <a:pt x="1" y="0"/>
                  </a:lnTo>
                  <a:lnTo>
                    <a:pt x="1" y="364"/>
                  </a:lnTo>
                  <a:lnTo>
                    <a:pt x="78" y="364"/>
                  </a:lnTo>
                  <a:lnTo>
                    <a:pt x="78" y="364"/>
                  </a:lnTo>
                  <a:lnTo>
                    <a:pt x="78" y="364"/>
                  </a:lnTo>
                  <a:lnTo>
                    <a:pt x="7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68"/>
            <p:cNvSpPr/>
            <p:nvPr/>
          </p:nvSpPr>
          <p:spPr>
            <a:xfrm flipH="1">
              <a:off x="1740444" y="3651058"/>
              <a:ext cx="2687" cy="12542"/>
            </a:xfrm>
            <a:custGeom>
              <a:avLst/>
              <a:gdLst/>
              <a:ahLst/>
              <a:cxnLst/>
              <a:rect l="l" t="t" r="r" b="b"/>
              <a:pathLst>
                <a:path w="78" h="364" fill="none" extrusionOk="0">
                  <a:moveTo>
                    <a:pt x="58" y="1"/>
                  </a:moveTo>
                  <a:lnTo>
                    <a:pt x="1" y="1"/>
                  </a:lnTo>
                  <a:lnTo>
                    <a:pt x="1" y="1"/>
                  </a:lnTo>
                  <a:lnTo>
                    <a:pt x="1" y="364"/>
                  </a:lnTo>
                  <a:lnTo>
                    <a:pt x="77"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68"/>
            <p:cNvSpPr/>
            <p:nvPr/>
          </p:nvSpPr>
          <p:spPr>
            <a:xfrm flipH="1">
              <a:off x="1710123" y="4388520"/>
              <a:ext cx="3997" cy="27047"/>
            </a:xfrm>
            <a:custGeom>
              <a:avLst/>
              <a:gdLst/>
              <a:ahLst/>
              <a:cxnLst/>
              <a:rect l="l" t="t" r="r" b="b"/>
              <a:pathLst>
                <a:path w="116" h="785" extrusionOk="0">
                  <a:moveTo>
                    <a:pt x="0" y="0"/>
                  </a:moveTo>
                  <a:lnTo>
                    <a:pt x="20" y="57"/>
                  </a:lnTo>
                  <a:lnTo>
                    <a:pt x="77" y="57"/>
                  </a:lnTo>
                  <a:lnTo>
                    <a:pt x="77" y="0"/>
                  </a:lnTo>
                  <a:close/>
                  <a:moveTo>
                    <a:pt x="20" y="421"/>
                  </a:moveTo>
                  <a:lnTo>
                    <a:pt x="39" y="784"/>
                  </a:lnTo>
                  <a:lnTo>
                    <a:pt x="115"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68"/>
            <p:cNvSpPr/>
            <p:nvPr/>
          </p:nvSpPr>
          <p:spPr>
            <a:xfrm flipH="1">
              <a:off x="1710123" y="4402991"/>
              <a:ext cx="3342" cy="12576"/>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68"/>
            <p:cNvSpPr/>
            <p:nvPr/>
          </p:nvSpPr>
          <p:spPr>
            <a:xfrm flipH="1">
              <a:off x="1711467" y="4388520"/>
              <a:ext cx="2653" cy="1998"/>
            </a:xfrm>
            <a:custGeom>
              <a:avLst/>
              <a:gdLst/>
              <a:ahLst/>
              <a:cxnLst/>
              <a:rect l="l" t="t" r="r" b="b"/>
              <a:pathLst>
                <a:path w="77" h="58" fill="none" extrusionOk="0">
                  <a:moveTo>
                    <a:pt x="77" y="0"/>
                  </a:moveTo>
                  <a:lnTo>
                    <a:pt x="77" y="0"/>
                  </a:lnTo>
                  <a:lnTo>
                    <a:pt x="0" y="0"/>
                  </a:lnTo>
                  <a:lnTo>
                    <a:pt x="0" y="0"/>
                  </a:lnTo>
                  <a:lnTo>
                    <a:pt x="20" y="57"/>
                  </a:lnTo>
                  <a:lnTo>
                    <a:pt x="77" y="57"/>
                  </a:lnTo>
                  <a:lnTo>
                    <a:pt x="77" y="57"/>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68"/>
            <p:cNvSpPr/>
            <p:nvPr/>
          </p:nvSpPr>
          <p:spPr>
            <a:xfrm flipH="1">
              <a:off x="2263755" y="1934978"/>
              <a:ext cx="867921" cy="450120"/>
            </a:xfrm>
            <a:custGeom>
              <a:avLst/>
              <a:gdLst/>
              <a:ahLst/>
              <a:cxnLst/>
              <a:rect l="l" t="t" r="r" b="b"/>
              <a:pathLst>
                <a:path w="25190" h="13064" extrusionOk="0">
                  <a:moveTo>
                    <a:pt x="2181" y="0"/>
                  </a:moveTo>
                  <a:lnTo>
                    <a:pt x="2104" y="19"/>
                  </a:lnTo>
                  <a:lnTo>
                    <a:pt x="2009" y="57"/>
                  </a:lnTo>
                  <a:lnTo>
                    <a:pt x="1951" y="115"/>
                  </a:lnTo>
                  <a:lnTo>
                    <a:pt x="1875" y="191"/>
                  </a:lnTo>
                  <a:lnTo>
                    <a:pt x="1837" y="268"/>
                  </a:lnTo>
                  <a:lnTo>
                    <a:pt x="1817" y="363"/>
                  </a:lnTo>
                  <a:lnTo>
                    <a:pt x="1817" y="440"/>
                  </a:lnTo>
                  <a:lnTo>
                    <a:pt x="1817" y="516"/>
                  </a:lnTo>
                  <a:lnTo>
                    <a:pt x="1856" y="593"/>
                  </a:lnTo>
                  <a:lnTo>
                    <a:pt x="1894" y="650"/>
                  </a:lnTo>
                  <a:lnTo>
                    <a:pt x="1932" y="708"/>
                  </a:lnTo>
                  <a:lnTo>
                    <a:pt x="1990" y="765"/>
                  </a:lnTo>
                  <a:lnTo>
                    <a:pt x="2066" y="803"/>
                  </a:lnTo>
                  <a:lnTo>
                    <a:pt x="2143" y="842"/>
                  </a:lnTo>
                  <a:lnTo>
                    <a:pt x="2506" y="976"/>
                  </a:lnTo>
                  <a:lnTo>
                    <a:pt x="2869" y="1148"/>
                  </a:lnTo>
                  <a:lnTo>
                    <a:pt x="3214" y="1339"/>
                  </a:lnTo>
                  <a:lnTo>
                    <a:pt x="3558" y="1549"/>
                  </a:lnTo>
                  <a:lnTo>
                    <a:pt x="3214" y="1396"/>
                  </a:lnTo>
                  <a:lnTo>
                    <a:pt x="2869" y="1262"/>
                  </a:lnTo>
                  <a:lnTo>
                    <a:pt x="2487" y="1129"/>
                  </a:lnTo>
                  <a:lnTo>
                    <a:pt x="2104" y="1033"/>
                  </a:lnTo>
                  <a:lnTo>
                    <a:pt x="1703" y="937"/>
                  </a:lnTo>
                  <a:lnTo>
                    <a:pt x="1282" y="861"/>
                  </a:lnTo>
                  <a:lnTo>
                    <a:pt x="861" y="823"/>
                  </a:lnTo>
                  <a:lnTo>
                    <a:pt x="440" y="803"/>
                  </a:lnTo>
                  <a:lnTo>
                    <a:pt x="345" y="803"/>
                  </a:lnTo>
                  <a:lnTo>
                    <a:pt x="268" y="842"/>
                  </a:lnTo>
                  <a:lnTo>
                    <a:pt x="192" y="880"/>
                  </a:lnTo>
                  <a:lnTo>
                    <a:pt x="134" y="918"/>
                  </a:lnTo>
                  <a:lnTo>
                    <a:pt x="77" y="995"/>
                  </a:lnTo>
                  <a:lnTo>
                    <a:pt x="39" y="1052"/>
                  </a:lnTo>
                  <a:lnTo>
                    <a:pt x="20" y="1148"/>
                  </a:lnTo>
                  <a:lnTo>
                    <a:pt x="0" y="1224"/>
                  </a:lnTo>
                  <a:lnTo>
                    <a:pt x="20" y="1320"/>
                  </a:lnTo>
                  <a:lnTo>
                    <a:pt x="39" y="1396"/>
                  </a:lnTo>
                  <a:lnTo>
                    <a:pt x="77" y="1473"/>
                  </a:lnTo>
                  <a:lnTo>
                    <a:pt x="134" y="1530"/>
                  </a:lnTo>
                  <a:lnTo>
                    <a:pt x="192" y="1588"/>
                  </a:lnTo>
                  <a:lnTo>
                    <a:pt x="268" y="1626"/>
                  </a:lnTo>
                  <a:lnTo>
                    <a:pt x="345" y="1645"/>
                  </a:lnTo>
                  <a:lnTo>
                    <a:pt x="440" y="1645"/>
                  </a:lnTo>
                  <a:lnTo>
                    <a:pt x="727" y="1664"/>
                  </a:lnTo>
                  <a:lnTo>
                    <a:pt x="1014" y="1683"/>
                  </a:lnTo>
                  <a:lnTo>
                    <a:pt x="1301" y="1721"/>
                  </a:lnTo>
                  <a:lnTo>
                    <a:pt x="1588" y="1779"/>
                  </a:lnTo>
                  <a:lnTo>
                    <a:pt x="1856" y="1836"/>
                  </a:lnTo>
                  <a:lnTo>
                    <a:pt x="2123" y="1913"/>
                  </a:lnTo>
                  <a:lnTo>
                    <a:pt x="2640" y="2104"/>
                  </a:lnTo>
                  <a:lnTo>
                    <a:pt x="2085" y="2047"/>
                  </a:lnTo>
                  <a:lnTo>
                    <a:pt x="1511" y="2027"/>
                  </a:lnTo>
                  <a:lnTo>
                    <a:pt x="938" y="2027"/>
                  </a:lnTo>
                  <a:lnTo>
                    <a:pt x="651" y="2066"/>
                  </a:lnTo>
                  <a:lnTo>
                    <a:pt x="364" y="2104"/>
                  </a:lnTo>
                  <a:lnTo>
                    <a:pt x="287" y="2123"/>
                  </a:lnTo>
                  <a:lnTo>
                    <a:pt x="211" y="2161"/>
                  </a:lnTo>
                  <a:lnTo>
                    <a:pt x="134" y="2219"/>
                  </a:lnTo>
                  <a:lnTo>
                    <a:pt x="96" y="2276"/>
                  </a:lnTo>
                  <a:lnTo>
                    <a:pt x="39" y="2334"/>
                  </a:lnTo>
                  <a:lnTo>
                    <a:pt x="20" y="2410"/>
                  </a:lnTo>
                  <a:lnTo>
                    <a:pt x="0" y="2506"/>
                  </a:lnTo>
                  <a:lnTo>
                    <a:pt x="20" y="2582"/>
                  </a:lnTo>
                  <a:lnTo>
                    <a:pt x="39" y="2678"/>
                  </a:lnTo>
                  <a:lnTo>
                    <a:pt x="77" y="2754"/>
                  </a:lnTo>
                  <a:lnTo>
                    <a:pt x="115" y="2812"/>
                  </a:lnTo>
                  <a:lnTo>
                    <a:pt x="173" y="2869"/>
                  </a:lnTo>
                  <a:lnTo>
                    <a:pt x="249" y="2907"/>
                  </a:lnTo>
                  <a:lnTo>
                    <a:pt x="326" y="2946"/>
                  </a:lnTo>
                  <a:lnTo>
                    <a:pt x="498" y="2946"/>
                  </a:lnTo>
                  <a:lnTo>
                    <a:pt x="765" y="2907"/>
                  </a:lnTo>
                  <a:lnTo>
                    <a:pt x="1033" y="2888"/>
                  </a:lnTo>
                  <a:lnTo>
                    <a:pt x="1588" y="2869"/>
                  </a:lnTo>
                  <a:lnTo>
                    <a:pt x="2143" y="2907"/>
                  </a:lnTo>
                  <a:lnTo>
                    <a:pt x="2678" y="2965"/>
                  </a:lnTo>
                  <a:lnTo>
                    <a:pt x="2219" y="3041"/>
                  </a:lnTo>
                  <a:lnTo>
                    <a:pt x="1760" y="3137"/>
                  </a:lnTo>
                  <a:lnTo>
                    <a:pt x="1282" y="3271"/>
                  </a:lnTo>
                  <a:lnTo>
                    <a:pt x="823" y="3462"/>
                  </a:lnTo>
                  <a:lnTo>
                    <a:pt x="746" y="3500"/>
                  </a:lnTo>
                  <a:lnTo>
                    <a:pt x="689" y="3558"/>
                  </a:lnTo>
                  <a:lnTo>
                    <a:pt x="632" y="3615"/>
                  </a:lnTo>
                  <a:lnTo>
                    <a:pt x="593" y="3691"/>
                  </a:lnTo>
                  <a:lnTo>
                    <a:pt x="555" y="3768"/>
                  </a:lnTo>
                  <a:lnTo>
                    <a:pt x="555" y="3845"/>
                  </a:lnTo>
                  <a:lnTo>
                    <a:pt x="555" y="3921"/>
                  </a:lnTo>
                  <a:lnTo>
                    <a:pt x="574" y="3998"/>
                  </a:lnTo>
                  <a:lnTo>
                    <a:pt x="632" y="4131"/>
                  </a:lnTo>
                  <a:lnTo>
                    <a:pt x="727" y="4208"/>
                  </a:lnTo>
                  <a:lnTo>
                    <a:pt x="842" y="4265"/>
                  </a:lnTo>
                  <a:lnTo>
                    <a:pt x="976" y="4284"/>
                  </a:lnTo>
                  <a:lnTo>
                    <a:pt x="1052" y="4284"/>
                  </a:lnTo>
                  <a:lnTo>
                    <a:pt x="1148" y="4246"/>
                  </a:lnTo>
                  <a:lnTo>
                    <a:pt x="1511" y="4112"/>
                  </a:lnTo>
                  <a:lnTo>
                    <a:pt x="1875" y="3998"/>
                  </a:lnTo>
                  <a:lnTo>
                    <a:pt x="2238" y="3902"/>
                  </a:lnTo>
                  <a:lnTo>
                    <a:pt x="2621" y="3845"/>
                  </a:lnTo>
                  <a:lnTo>
                    <a:pt x="2984" y="3787"/>
                  </a:lnTo>
                  <a:lnTo>
                    <a:pt x="3328" y="3768"/>
                  </a:lnTo>
                  <a:lnTo>
                    <a:pt x="3673" y="3749"/>
                  </a:lnTo>
                  <a:lnTo>
                    <a:pt x="4017" y="3749"/>
                  </a:lnTo>
                  <a:lnTo>
                    <a:pt x="4304" y="3787"/>
                  </a:lnTo>
                  <a:lnTo>
                    <a:pt x="4610" y="3845"/>
                  </a:lnTo>
                  <a:lnTo>
                    <a:pt x="5012" y="3959"/>
                  </a:lnTo>
                  <a:lnTo>
                    <a:pt x="5241" y="4036"/>
                  </a:lnTo>
                  <a:lnTo>
                    <a:pt x="5490" y="4151"/>
                  </a:lnTo>
                  <a:lnTo>
                    <a:pt x="5738" y="4246"/>
                  </a:lnTo>
                  <a:lnTo>
                    <a:pt x="5987" y="4380"/>
                  </a:lnTo>
                  <a:lnTo>
                    <a:pt x="6236" y="4533"/>
                  </a:lnTo>
                  <a:lnTo>
                    <a:pt x="6446" y="4705"/>
                  </a:lnTo>
                  <a:lnTo>
                    <a:pt x="7460" y="5566"/>
                  </a:lnTo>
                  <a:lnTo>
                    <a:pt x="8340" y="6350"/>
                  </a:lnTo>
                  <a:lnTo>
                    <a:pt x="9946" y="7765"/>
                  </a:lnTo>
                  <a:lnTo>
                    <a:pt x="10769" y="8492"/>
                  </a:lnTo>
                  <a:lnTo>
                    <a:pt x="11668" y="9276"/>
                  </a:lnTo>
                  <a:lnTo>
                    <a:pt x="12720" y="10137"/>
                  </a:lnTo>
                  <a:lnTo>
                    <a:pt x="13944" y="11113"/>
                  </a:lnTo>
                  <a:lnTo>
                    <a:pt x="14479" y="11533"/>
                  </a:lnTo>
                  <a:lnTo>
                    <a:pt x="15053" y="11973"/>
                  </a:lnTo>
                  <a:lnTo>
                    <a:pt x="15665" y="12394"/>
                  </a:lnTo>
                  <a:lnTo>
                    <a:pt x="15952" y="12585"/>
                  </a:lnTo>
                  <a:lnTo>
                    <a:pt x="16239" y="12738"/>
                  </a:lnTo>
                  <a:lnTo>
                    <a:pt x="16526" y="12872"/>
                  </a:lnTo>
                  <a:lnTo>
                    <a:pt x="16793" y="12949"/>
                  </a:lnTo>
                  <a:lnTo>
                    <a:pt x="17080" y="13025"/>
                  </a:lnTo>
                  <a:lnTo>
                    <a:pt x="17367" y="13044"/>
                  </a:lnTo>
                  <a:lnTo>
                    <a:pt x="17654" y="13063"/>
                  </a:lnTo>
                  <a:lnTo>
                    <a:pt x="17941" y="13044"/>
                  </a:lnTo>
                  <a:lnTo>
                    <a:pt x="18228" y="13006"/>
                  </a:lnTo>
                  <a:lnTo>
                    <a:pt x="18534" y="12949"/>
                  </a:lnTo>
                  <a:lnTo>
                    <a:pt x="18821" y="12891"/>
                  </a:lnTo>
                  <a:lnTo>
                    <a:pt x="19108" y="12815"/>
                  </a:lnTo>
                  <a:lnTo>
                    <a:pt x="19701" y="12643"/>
                  </a:lnTo>
                  <a:lnTo>
                    <a:pt x="20810" y="12279"/>
                  </a:lnTo>
                  <a:lnTo>
                    <a:pt x="22321" y="11782"/>
                  </a:lnTo>
                  <a:lnTo>
                    <a:pt x="23813" y="11266"/>
                  </a:lnTo>
                  <a:lnTo>
                    <a:pt x="24023" y="11170"/>
                  </a:lnTo>
                  <a:lnTo>
                    <a:pt x="24215" y="11074"/>
                  </a:lnTo>
                  <a:lnTo>
                    <a:pt x="24387" y="10960"/>
                  </a:lnTo>
                  <a:lnTo>
                    <a:pt x="24540" y="10826"/>
                  </a:lnTo>
                  <a:lnTo>
                    <a:pt x="24693" y="10673"/>
                  </a:lnTo>
                  <a:lnTo>
                    <a:pt x="24827" y="10501"/>
                  </a:lnTo>
                  <a:lnTo>
                    <a:pt x="24922" y="10328"/>
                  </a:lnTo>
                  <a:lnTo>
                    <a:pt x="25018" y="10137"/>
                  </a:lnTo>
                  <a:lnTo>
                    <a:pt x="25094" y="9946"/>
                  </a:lnTo>
                  <a:lnTo>
                    <a:pt x="25152" y="9755"/>
                  </a:lnTo>
                  <a:lnTo>
                    <a:pt x="25190" y="9544"/>
                  </a:lnTo>
                  <a:lnTo>
                    <a:pt x="25190" y="9334"/>
                  </a:lnTo>
                  <a:lnTo>
                    <a:pt x="25190" y="9123"/>
                  </a:lnTo>
                  <a:lnTo>
                    <a:pt x="25171" y="8913"/>
                  </a:lnTo>
                  <a:lnTo>
                    <a:pt x="25113" y="8703"/>
                  </a:lnTo>
                  <a:lnTo>
                    <a:pt x="25037" y="8492"/>
                  </a:lnTo>
                  <a:lnTo>
                    <a:pt x="24769" y="7842"/>
                  </a:lnTo>
                  <a:lnTo>
                    <a:pt x="24693" y="7689"/>
                  </a:lnTo>
                  <a:lnTo>
                    <a:pt x="24597" y="7536"/>
                  </a:lnTo>
                  <a:lnTo>
                    <a:pt x="24482" y="7383"/>
                  </a:lnTo>
                  <a:lnTo>
                    <a:pt x="24368" y="7268"/>
                  </a:lnTo>
                  <a:lnTo>
                    <a:pt x="24253" y="7153"/>
                  </a:lnTo>
                  <a:lnTo>
                    <a:pt x="24100" y="7039"/>
                  </a:lnTo>
                  <a:lnTo>
                    <a:pt x="23966" y="6943"/>
                  </a:lnTo>
                  <a:lnTo>
                    <a:pt x="23813" y="6866"/>
                  </a:lnTo>
                  <a:lnTo>
                    <a:pt x="23641" y="6809"/>
                  </a:lnTo>
                  <a:lnTo>
                    <a:pt x="23488" y="6771"/>
                  </a:lnTo>
                  <a:lnTo>
                    <a:pt x="23316" y="6733"/>
                  </a:lnTo>
                  <a:lnTo>
                    <a:pt x="23143" y="6713"/>
                  </a:lnTo>
                  <a:lnTo>
                    <a:pt x="22971" y="6713"/>
                  </a:lnTo>
                  <a:lnTo>
                    <a:pt x="22799" y="6733"/>
                  </a:lnTo>
                  <a:lnTo>
                    <a:pt x="22627" y="6771"/>
                  </a:lnTo>
                  <a:lnTo>
                    <a:pt x="22436" y="6828"/>
                  </a:lnTo>
                  <a:lnTo>
                    <a:pt x="19261" y="7957"/>
                  </a:lnTo>
                  <a:lnTo>
                    <a:pt x="18744" y="8148"/>
                  </a:lnTo>
                  <a:lnTo>
                    <a:pt x="18266" y="8301"/>
                  </a:lnTo>
                  <a:lnTo>
                    <a:pt x="17807" y="8416"/>
                  </a:lnTo>
                  <a:lnTo>
                    <a:pt x="17578" y="8454"/>
                  </a:lnTo>
                  <a:lnTo>
                    <a:pt x="17367" y="8473"/>
                  </a:lnTo>
                  <a:lnTo>
                    <a:pt x="17138" y="8492"/>
                  </a:lnTo>
                  <a:lnTo>
                    <a:pt x="16927" y="8473"/>
                  </a:lnTo>
                  <a:lnTo>
                    <a:pt x="16698" y="8454"/>
                  </a:lnTo>
                  <a:lnTo>
                    <a:pt x="16487" y="8416"/>
                  </a:lnTo>
                  <a:lnTo>
                    <a:pt x="16258" y="8339"/>
                  </a:lnTo>
                  <a:lnTo>
                    <a:pt x="16028" y="8263"/>
                  </a:lnTo>
                  <a:lnTo>
                    <a:pt x="15799" y="8148"/>
                  </a:lnTo>
                  <a:lnTo>
                    <a:pt x="15550" y="7995"/>
                  </a:lnTo>
                  <a:lnTo>
                    <a:pt x="14690" y="7459"/>
                  </a:lnTo>
                  <a:lnTo>
                    <a:pt x="13714" y="6886"/>
                  </a:lnTo>
                  <a:lnTo>
                    <a:pt x="11591" y="5662"/>
                  </a:lnTo>
                  <a:lnTo>
                    <a:pt x="9468" y="4437"/>
                  </a:lnTo>
                  <a:lnTo>
                    <a:pt x="8512" y="3845"/>
                  </a:lnTo>
                  <a:lnTo>
                    <a:pt x="7632" y="3290"/>
                  </a:lnTo>
                  <a:lnTo>
                    <a:pt x="7498" y="3194"/>
                  </a:lnTo>
                  <a:lnTo>
                    <a:pt x="7345" y="3079"/>
                  </a:lnTo>
                  <a:lnTo>
                    <a:pt x="7192" y="2926"/>
                  </a:lnTo>
                  <a:lnTo>
                    <a:pt x="7039" y="2735"/>
                  </a:lnTo>
                  <a:lnTo>
                    <a:pt x="6962" y="2640"/>
                  </a:lnTo>
                  <a:lnTo>
                    <a:pt x="6905" y="2525"/>
                  </a:lnTo>
                  <a:lnTo>
                    <a:pt x="6867" y="2410"/>
                  </a:lnTo>
                  <a:lnTo>
                    <a:pt x="6848" y="2295"/>
                  </a:lnTo>
                  <a:lnTo>
                    <a:pt x="6829" y="2161"/>
                  </a:lnTo>
                  <a:lnTo>
                    <a:pt x="6848" y="2047"/>
                  </a:lnTo>
                  <a:lnTo>
                    <a:pt x="6886" y="1894"/>
                  </a:lnTo>
                  <a:lnTo>
                    <a:pt x="6924" y="1760"/>
                  </a:lnTo>
                  <a:lnTo>
                    <a:pt x="6962" y="1607"/>
                  </a:lnTo>
                  <a:lnTo>
                    <a:pt x="7001" y="1454"/>
                  </a:lnTo>
                  <a:lnTo>
                    <a:pt x="6982" y="1339"/>
                  </a:lnTo>
                  <a:lnTo>
                    <a:pt x="6962" y="1282"/>
                  </a:lnTo>
                  <a:lnTo>
                    <a:pt x="6924" y="1224"/>
                  </a:lnTo>
                  <a:lnTo>
                    <a:pt x="6886" y="1186"/>
                  </a:lnTo>
                  <a:lnTo>
                    <a:pt x="6809" y="1148"/>
                  </a:lnTo>
                  <a:lnTo>
                    <a:pt x="6714" y="1109"/>
                  </a:lnTo>
                  <a:lnTo>
                    <a:pt x="6599" y="1090"/>
                  </a:lnTo>
                  <a:lnTo>
                    <a:pt x="6484" y="1109"/>
                  </a:lnTo>
                  <a:lnTo>
                    <a:pt x="6370" y="1148"/>
                  </a:lnTo>
                  <a:lnTo>
                    <a:pt x="6274" y="1224"/>
                  </a:lnTo>
                  <a:lnTo>
                    <a:pt x="6197" y="1339"/>
                  </a:lnTo>
                  <a:lnTo>
                    <a:pt x="6121" y="1473"/>
                  </a:lnTo>
                  <a:lnTo>
                    <a:pt x="6044" y="1626"/>
                  </a:lnTo>
                  <a:lnTo>
                    <a:pt x="5949" y="1951"/>
                  </a:lnTo>
                  <a:lnTo>
                    <a:pt x="5911" y="2027"/>
                  </a:lnTo>
                  <a:lnTo>
                    <a:pt x="5872" y="2085"/>
                  </a:lnTo>
                  <a:lnTo>
                    <a:pt x="5815" y="2123"/>
                  </a:lnTo>
                  <a:lnTo>
                    <a:pt x="5757" y="2142"/>
                  </a:lnTo>
                  <a:lnTo>
                    <a:pt x="5681" y="2161"/>
                  </a:lnTo>
                  <a:lnTo>
                    <a:pt x="5624" y="2142"/>
                  </a:lnTo>
                  <a:lnTo>
                    <a:pt x="5566" y="2123"/>
                  </a:lnTo>
                  <a:lnTo>
                    <a:pt x="5509" y="2066"/>
                  </a:lnTo>
                  <a:lnTo>
                    <a:pt x="5222" y="1798"/>
                  </a:lnTo>
                  <a:lnTo>
                    <a:pt x="4897" y="1492"/>
                  </a:lnTo>
                  <a:lnTo>
                    <a:pt x="4553" y="1205"/>
                  </a:lnTo>
                  <a:lnTo>
                    <a:pt x="4170" y="918"/>
                  </a:lnTo>
                  <a:lnTo>
                    <a:pt x="3749" y="670"/>
                  </a:lnTo>
                  <a:lnTo>
                    <a:pt x="3328" y="421"/>
                  </a:lnTo>
                  <a:lnTo>
                    <a:pt x="2850" y="191"/>
                  </a:lnTo>
                  <a:lnTo>
                    <a:pt x="2372" y="19"/>
                  </a:lnTo>
                  <a:lnTo>
                    <a:pt x="227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68"/>
            <p:cNvSpPr/>
            <p:nvPr/>
          </p:nvSpPr>
          <p:spPr>
            <a:xfrm flipH="1">
              <a:off x="2263755" y="1934978"/>
              <a:ext cx="867921" cy="450120"/>
            </a:xfrm>
            <a:custGeom>
              <a:avLst/>
              <a:gdLst/>
              <a:ahLst/>
              <a:cxnLst/>
              <a:rect l="l" t="t" r="r" b="b"/>
              <a:pathLst>
                <a:path w="25190" h="13064" fill="none" extrusionOk="0">
                  <a:moveTo>
                    <a:pt x="25037" y="8492"/>
                  </a:moveTo>
                  <a:lnTo>
                    <a:pt x="24769" y="7842"/>
                  </a:lnTo>
                  <a:lnTo>
                    <a:pt x="24769" y="7842"/>
                  </a:lnTo>
                  <a:lnTo>
                    <a:pt x="24693" y="7689"/>
                  </a:lnTo>
                  <a:lnTo>
                    <a:pt x="24597" y="7536"/>
                  </a:lnTo>
                  <a:lnTo>
                    <a:pt x="24482" y="7383"/>
                  </a:lnTo>
                  <a:lnTo>
                    <a:pt x="24368" y="7268"/>
                  </a:lnTo>
                  <a:lnTo>
                    <a:pt x="24253" y="7153"/>
                  </a:lnTo>
                  <a:lnTo>
                    <a:pt x="24100" y="7039"/>
                  </a:lnTo>
                  <a:lnTo>
                    <a:pt x="23966" y="6943"/>
                  </a:lnTo>
                  <a:lnTo>
                    <a:pt x="23813" y="6866"/>
                  </a:lnTo>
                  <a:lnTo>
                    <a:pt x="23641" y="6809"/>
                  </a:lnTo>
                  <a:lnTo>
                    <a:pt x="23488" y="6771"/>
                  </a:lnTo>
                  <a:lnTo>
                    <a:pt x="23316" y="6733"/>
                  </a:lnTo>
                  <a:lnTo>
                    <a:pt x="23143" y="6713"/>
                  </a:lnTo>
                  <a:lnTo>
                    <a:pt x="22971" y="6713"/>
                  </a:lnTo>
                  <a:lnTo>
                    <a:pt x="22799" y="6733"/>
                  </a:lnTo>
                  <a:lnTo>
                    <a:pt x="22627" y="6771"/>
                  </a:lnTo>
                  <a:lnTo>
                    <a:pt x="22436" y="6828"/>
                  </a:lnTo>
                  <a:lnTo>
                    <a:pt x="22436" y="6828"/>
                  </a:lnTo>
                  <a:lnTo>
                    <a:pt x="19261" y="7957"/>
                  </a:lnTo>
                  <a:lnTo>
                    <a:pt x="19261" y="7957"/>
                  </a:lnTo>
                  <a:lnTo>
                    <a:pt x="18744" y="8148"/>
                  </a:lnTo>
                  <a:lnTo>
                    <a:pt x="18266" y="8301"/>
                  </a:lnTo>
                  <a:lnTo>
                    <a:pt x="17807" y="8416"/>
                  </a:lnTo>
                  <a:lnTo>
                    <a:pt x="17578" y="8454"/>
                  </a:lnTo>
                  <a:lnTo>
                    <a:pt x="17367" y="8473"/>
                  </a:lnTo>
                  <a:lnTo>
                    <a:pt x="17138" y="8492"/>
                  </a:lnTo>
                  <a:lnTo>
                    <a:pt x="16927" y="8473"/>
                  </a:lnTo>
                  <a:lnTo>
                    <a:pt x="16698" y="8454"/>
                  </a:lnTo>
                  <a:lnTo>
                    <a:pt x="16487" y="8416"/>
                  </a:lnTo>
                  <a:lnTo>
                    <a:pt x="16258" y="8339"/>
                  </a:lnTo>
                  <a:lnTo>
                    <a:pt x="16028" y="8263"/>
                  </a:lnTo>
                  <a:lnTo>
                    <a:pt x="15799" y="8148"/>
                  </a:lnTo>
                  <a:lnTo>
                    <a:pt x="15550" y="7995"/>
                  </a:lnTo>
                  <a:lnTo>
                    <a:pt x="15550" y="7995"/>
                  </a:lnTo>
                  <a:lnTo>
                    <a:pt x="14690" y="7459"/>
                  </a:lnTo>
                  <a:lnTo>
                    <a:pt x="13714" y="6886"/>
                  </a:lnTo>
                  <a:lnTo>
                    <a:pt x="11591" y="5662"/>
                  </a:lnTo>
                  <a:lnTo>
                    <a:pt x="9468" y="4437"/>
                  </a:lnTo>
                  <a:lnTo>
                    <a:pt x="8512" y="3845"/>
                  </a:lnTo>
                  <a:lnTo>
                    <a:pt x="7632" y="3290"/>
                  </a:lnTo>
                  <a:lnTo>
                    <a:pt x="7632" y="3290"/>
                  </a:lnTo>
                  <a:lnTo>
                    <a:pt x="7498" y="3194"/>
                  </a:lnTo>
                  <a:lnTo>
                    <a:pt x="7345" y="3079"/>
                  </a:lnTo>
                  <a:lnTo>
                    <a:pt x="7192" y="2926"/>
                  </a:lnTo>
                  <a:lnTo>
                    <a:pt x="7039" y="2735"/>
                  </a:lnTo>
                  <a:lnTo>
                    <a:pt x="6962" y="2640"/>
                  </a:lnTo>
                  <a:lnTo>
                    <a:pt x="6905" y="2525"/>
                  </a:lnTo>
                  <a:lnTo>
                    <a:pt x="6867" y="2410"/>
                  </a:lnTo>
                  <a:lnTo>
                    <a:pt x="6848" y="2295"/>
                  </a:lnTo>
                  <a:lnTo>
                    <a:pt x="6829" y="2161"/>
                  </a:lnTo>
                  <a:lnTo>
                    <a:pt x="6848" y="2047"/>
                  </a:lnTo>
                  <a:lnTo>
                    <a:pt x="6848" y="2047"/>
                  </a:lnTo>
                  <a:lnTo>
                    <a:pt x="6886" y="1894"/>
                  </a:lnTo>
                  <a:lnTo>
                    <a:pt x="6924" y="1760"/>
                  </a:lnTo>
                  <a:lnTo>
                    <a:pt x="6962" y="1607"/>
                  </a:lnTo>
                  <a:lnTo>
                    <a:pt x="7001" y="1454"/>
                  </a:lnTo>
                  <a:lnTo>
                    <a:pt x="6982" y="1339"/>
                  </a:lnTo>
                  <a:lnTo>
                    <a:pt x="6962" y="1282"/>
                  </a:lnTo>
                  <a:lnTo>
                    <a:pt x="6924" y="1224"/>
                  </a:lnTo>
                  <a:lnTo>
                    <a:pt x="6886" y="1186"/>
                  </a:lnTo>
                  <a:lnTo>
                    <a:pt x="6809" y="1148"/>
                  </a:lnTo>
                  <a:lnTo>
                    <a:pt x="6714" y="1109"/>
                  </a:lnTo>
                  <a:lnTo>
                    <a:pt x="6599" y="1090"/>
                  </a:lnTo>
                  <a:lnTo>
                    <a:pt x="6599" y="1090"/>
                  </a:lnTo>
                  <a:lnTo>
                    <a:pt x="6484" y="1109"/>
                  </a:lnTo>
                  <a:lnTo>
                    <a:pt x="6370" y="1148"/>
                  </a:lnTo>
                  <a:lnTo>
                    <a:pt x="6274" y="1224"/>
                  </a:lnTo>
                  <a:lnTo>
                    <a:pt x="6197" y="1339"/>
                  </a:lnTo>
                  <a:lnTo>
                    <a:pt x="6121" y="1473"/>
                  </a:lnTo>
                  <a:lnTo>
                    <a:pt x="6044" y="1626"/>
                  </a:lnTo>
                  <a:lnTo>
                    <a:pt x="5949" y="1951"/>
                  </a:lnTo>
                  <a:lnTo>
                    <a:pt x="5949" y="1951"/>
                  </a:lnTo>
                  <a:lnTo>
                    <a:pt x="5911" y="2027"/>
                  </a:lnTo>
                  <a:lnTo>
                    <a:pt x="5872" y="2085"/>
                  </a:lnTo>
                  <a:lnTo>
                    <a:pt x="5815" y="2123"/>
                  </a:lnTo>
                  <a:lnTo>
                    <a:pt x="5757" y="2142"/>
                  </a:lnTo>
                  <a:lnTo>
                    <a:pt x="5681" y="2161"/>
                  </a:lnTo>
                  <a:lnTo>
                    <a:pt x="5624" y="2142"/>
                  </a:lnTo>
                  <a:lnTo>
                    <a:pt x="5566" y="2123"/>
                  </a:lnTo>
                  <a:lnTo>
                    <a:pt x="5509" y="2066"/>
                  </a:lnTo>
                  <a:lnTo>
                    <a:pt x="5509" y="2066"/>
                  </a:lnTo>
                  <a:lnTo>
                    <a:pt x="5222" y="1798"/>
                  </a:lnTo>
                  <a:lnTo>
                    <a:pt x="4897" y="1492"/>
                  </a:lnTo>
                  <a:lnTo>
                    <a:pt x="4553" y="1205"/>
                  </a:lnTo>
                  <a:lnTo>
                    <a:pt x="4170" y="918"/>
                  </a:lnTo>
                  <a:lnTo>
                    <a:pt x="3749" y="670"/>
                  </a:lnTo>
                  <a:lnTo>
                    <a:pt x="3328" y="421"/>
                  </a:lnTo>
                  <a:lnTo>
                    <a:pt x="2850" y="191"/>
                  </a:lnTo>
                  <a:lnTo>
                    <a:pt x="2372" y="19"/>
                  </a:lnTo>
                  <a:lnTo>
                    <a:pt x="2372" y="19"/>
                  </a:lnTo>
                  <a:lnTo>
                    <a:pt x="2276" y="0"/>
                  </a:lnTo>
                  <a:lnTo>
                    <a:pt x="2181" y="0"/>
                  </a:lnTo>
                  <a:lnTo>
                    <a:pt x="2104" y="19"/>
                  </a:lnTo>
                  <a:lnTo>
                    <a:pt x="2009" y="57"/>
                  </a:lnTo>
                  <a:lnTo>
                    <a:pt x="1951" y="115"/>
                  </a:lnTo>
                  <a:lnTo>
                    <a:pt x="1875" y="191"/>
                  </a:lnTo>
                  <a:lnTo>
                    <a:pt x="1837" y="268"/>
                  </a:lnTo>
                  <a:lnTo>
                    <a:pt x="1817" y="363"/>
                  </a:lnTo>
                  <a:lnTo>
                    <a:pt x="1817" y="363"/>
                  </a:lnTo>
                  <a:lnTo>
                    <a:pt x="1817" y="440"/>
                  </a:lnTo>
                  <a:lnTo>
                    <a:pt x="1817" y="516"/>
                  </a:lnTo>
                  <a:lnTo>
                    <a:pt x="1856" y="593"/>
                  </a:lnTo>
                  <a:lnTo>
                    <a:pt x="1894" y="650"/>
                  </a:lnTo>
                  <a:lnTo>
                    <a:pt x="1932" y="708"/>
                  </a:lnTo>
                  <a:lnTo>
                    <a:pt x="1990" y="765"/>
                  </a:lnTo>
                  <a:lnTo>
                    <a:pt x="2066" y="803"/>
                  </a:lnTo>
                  <a:lnTo>
                    <a:pt x="2143" y="842"/>
                  </a:lnTo>
                  <a:lnTo>
                    <a:pt x="2143" y="842"/>
                  </a:lnTo>
                  <a:lnTo>
                    <a:pt x="2506" y="976"/>
                  </a:lnTo>
                  <a:lnTo>
                    <a:pt x="2869" y="1148"/>
                  </a:lnTo>
                  <a:lnTo>
                    <a:pt x="3214" y="1339"/>
                  </a:lnTo>
                  <a:lnTo>
                    <a:pt x="3558" y="1549"/>
                  </a:lnTo>
                  <a:lnTo>
                    <a:pt x="3558" y="1549"/>
                  </a:lnTo>
                  <a:lnTo>
                    <a:pt x="3214" y="1396"/>
                  </a:lnTo>
                  <a:lnTo>
                    <a:pt x="2869" y="1262"/>
                  </a:lnTo>
                  <a:lnTo>
                    <a:pt x="2487" y="1129"/>
                  </a:lnTo>
                  <a:lnTo>
                    <a:pt x="2104" y="1033"/>
                  </a:lnTo>
                  <a:lnTo>
                    <a:pt x="1703" y="937"/>
                  </a:lnTo>
                  <a:lnTo>
                    <a:pt x="1282" y="861"/>
                  </a:lnTo>
                  <a:lnTo>
                    <a:pt x="861" y="823"/>
                  </a:lnTo>
                  <a:lnTo>
                    <a:pt x="440" y="803"/>
                  </a:lnTo>
                  <a:lnTo>
                    <a:pt x="440" y="803"/>
                  </a:lnTo>
                  <a:lnTo>
                    <a:pt x="345" y="803"/>
                  </a:lnTo>
                  <a:lnTo>
                    <a:pt x="268" y="842"/>
                  </a:lnTo>
                  <a:lnTo>
                    <a:pt x="192" y="880"/>
                  </a:lnTo>
                  <a:lnTo>
                    <a:pt x="134" y="918"/>
                  </a:lnTo>
                  <a:lnTo>
                    <a:pt x="77" y="995"/>
                  </a:lnTo>
                  <a:lnTo>
                    <a:pt x="39" y="1052"/>
                  </a:lnTo>
                  <a:lnTo>
                    <a:pt x="20" y="1148"/>
                  </a:lnTo>
                  <a:lnTo>
                    <a:pt x="0" y="1224"/>
                  </a:lnTo>
                  <a:lnTo>
                    <a:pt x="0" y="1224"/>
                  </a:lnTo>
                  <a:lnTo>
                    <a:pt x="20" y="1320"/>
                  </a:lnTo>
                  <a:lnTo>
                    <a:pt x="39" y="1396"/>
                  </a:lnTo>
                  <a:lnTo>
                    <a:pt x="77" y="1473"/>
                  </a:lnTo>
                  <a:lnTo>
                    <a:pt x="134" y="1530"/>
                  </a:lnTo>
                  <a:lnTo>
                    <a:pt x="192" y="1588"/>
                  </a:lnTo>
                  <a:lnTo>
                    <a:pt x="268" y="1626"/>
                  </a:lnTo>
                  <a:lnTo>
                    <a:pt x="345" y="1645"/>
                  </a:lnTo>
                  <a:lnTo>
                    <a:pt x="440" y="1645"/>
                  </a:lnTo>
                  <a:lnTo>
                    <a:pt x="440" y="1645"/>
                  </a:lnTo>
                  <a:lnTo>
                    <a:pt x="727" y="1664"/>
                  </a:lnTo>
                  <a:lnTo>
                    <a:pt x="1014" y="1683"/>
                  </a:lnTo>
                  <a:lnTo>
                    <a:pt x="1301" y="1721"/>
                  </a:lnTo>
                  <a:lnTo>
                    <a:pt x="1588" y="1779"/>
                  </a:lnTo>
                  <a:lnTo>
                    <a:pt x="1856" y="1836"/>
                  </a:lnTo>
                  <a:lnTo>
                    <a:pt x="2123" y="1913"/>
                  </a:lnTo>
                  <a:lnTo>
                    <a:pt x="2640" y="2104"/>
                  </a:lnTo>
                  <a:lnTo>
                    <a:pt x="2640" y="2104"/>
                  </a:lnTo>
                  <a:lnTo>
                    <a:pt x="2085" y="2047"/>
                  </a:lnTo>
                  <a:lnTo>
                    <a:pt x="1511" y="2027"/>
                  </a:lnTo>
                  <a:lnTo>
                    <a:pt x="938" y="2027"/>
                  </a:lnTo>
                  <a:lnTo>
                    <a:pt x="651" y="2066"/>
                  </a:lnTo>
                  <a:lnTo>
                    <a:pt x="364" y="2104"/>
                  </a:lnTo>
                  <a:lnTo>
                    <a:pt x="364" y="2104"/>
                  </a:lnTo>
                  <a:lnTo>
                    <a:pt x="287" y="2123"/>
                  </a:lnTo>
                  <a:lnTo>
                    <a:pt x="211" y="2161"/>
                  </a:lnTo>
                  <a:lnTo>
                    <a:pt x="134" y="2219"/>
                  </a:lnTo>
                  <a:lnTo>
                    <a:pt x="96" y="2276"/>
                  </a:lnTo>
                  <a:lnTo>
                    <a:pt x="39" y="2334"/>
                  </a:lnTo>
                  <a:lnTo>
                    <a:pt x="20" y="2410"/>
                  </a:lnTo>
                  <a:lnTo>
                    <a:pt x="0" y="2506"/>
                  </a:lnTo>
                  <a:lnTo>
                    <a:pt x="20" y="2582"/>
                  </a:lnTo>
                  <a:lnTo>
                    <a:pt x="20" y="2582"/>
                  </a:lnTo>
                  <a:lnTo>
                    <a:pt x="39" y="2678"/>
                  </a:lnTo>
                  <a:lnTo>
                    <a:pt x="77" y="2754"/>
                  </a:lnTo>
                  <a:lnTo>
                    <a:pt x="115" y="2812"/>
                  </a:lnTo>
                  <a:lnTo>
                    <a:pt x="173" y="2869"/>
                  </a:lnTo>
                  <a:lnTo>
                    <a:pt x="249" y="2907"/>
                  </a:lnTo>
                  <a:lnTo>
                    <a:pt x="326" y="2946"/>
                  </a:lnTo>
                  <a:lnTo>
                    <a:pt x="421" y="2946"/>
                  </a:lnTo>
                  <a:lnTo>
                    <a:pt x="498" y="2946"/>
                  </a:lnTo>
                  <a:lnTo>
                    <a:pt x="498" y="2946"/>
                  </a:lnTo>
                  <a:lnTo>
                    <a:pt x="765" y="2907"/>
                  </a:lnTo>
                  <a:lnTo>
                    <a:pt x="1033" y="2888"/>
                  </a:lnTo>
                  <a:lnTo>
                    <a:pt x="1588" y="2869"/>
                  </a:lnTo>
                  <a:lnTo>
                    <a:pt x="2143" y="2907"/>
                  </a:lnTo>
                  <a:lnTo>
                    <a:pt x="2678" y="2965"/>
                  </a:lnTo>
                  <a:lnTo>
                    <a:pt x="2678" y="2965"/>
                  </a:lnTo>
                  <a:lnTo>
                    <a:pt x="2219" y="3041"/>
                  </a:lnTo>
                  <a:lnTo>
                    <a:pt x="1760" y="3137"/>
                  </a:lnTo>
                  <a:lnTo>
                    <a:pt x="1282" y="3271"/>
                  </a:lnTo>
                  <a:lnTo>
                    <a:pt x="823" y="3462"/>
                  </a:lnTo>
                  <a:lnTo>
                    <a:pt x="823" y="3462"/>
                  </a:lnTo>
                  <a:lnTo>
                    <a:pt x="746" y="3500"/>
                  </a:lnTo>
                  <a:lnTo>
                    <a:pt x="689" y="3558"/>
                  </a:lnTo>
                  <a:lnTo>
                    <a:pt x="632" y="3615"/>
                  </a:lnTo>
                  <a:lnTo>
                    <a:pt x="593" y="3691"/>
                  </a:lnTo>
                  <a:lnTo>
                    <a:pt x="555" y="3768"/>
                  </a:lnTo>
                  <a:lnTo>
                    <a:pt x="555" y="3845"/>
                  </a:lnTo>
                  <a:lnTo>
                    <a:pt x="555" y="3921"/>
                  </a:lnTo>
                  <a:lnTo>
                    <a:pt x="574" y="3998"/>
                  </a:lnTo>
                  <a:lnTo>
                    <a:pt x="574" y="3998"/>
                  </a:lnTo>
                  <a:lnTo>
                    <a:pt x="632" y="4131"/>
                  </a:lnTo>
                  <a:lnTo>
                    <a:pt x="727" y="4208"/>
                  </a:lnTo>
                  <a:lnTo>
                    <a:pt x="842" y="4265"/>
                  </a:lnTo>
                  <a:lnTo>
                    <a:pt x="976" y="4284"/>
                  </a:lnTo>
                  <a:lnTo>
                    <a:pt x="976" y="4284"/>
                  </a:lnTo>
                  <a:lnTo>
                    <a:pt x="1052" y="4284"/>
                  </a:lnTo>
                  <a:lnTo>
                    <a:pt x="1148" y="4246"/>
                  </a:lnTo>
                  <a:lnTo>
                    <a:pt x="1148" y="4246"/>
                  </a:lnTo>
                  <a:lnTo>
                    <a:pt x="1511" y="4112"/>
                  </a:lnTo>
                  <a:lnTo>
                    <a:pt x="1875" y="3998"/>
                  </a:lnTo>
                  <a:lnTo>
                    <a:pt x="2238" y="3902"/>
                  </a:lnTo>
                  <a:lnTo>
                    <a:pt x="2621" y="3845"/>
                  </a:lnTo>
                  <a:lnTo>
                    <a:pt x="2984" y="3787"/>
                  </a:lnTo>
                  <a:lnTo>
                    <a:pt x="3328" y="3768"/>
                  </a:lnTo>
                  <a:lnTo>
                    <a:pt x="3673" y="3749"/>
                  </a:lnTo>
                  <a:lnTo>
                    <a:pt x="4017" y="3749"/>
                  </a:lnTo>
                  <a:lnTo>
                    <a:pt x="4017" y="3749"/>
                  </a:lnTo>
                  <a:lnTo>
                    <a:pt x="4304" y="3787"/>
                  </a:lnTo>
                  <a:lnTo>
                    <a:pt x="4610" y="3845"/>
                  </a:lnTo>
                  <a:lnTo>
                    <a:pt x="4610" y="3845"/>
                  </a:lnTo>
                  <a:lnTo>
                    <a:pt x="5012" y="3959"/>
                  </a:lnTo>
                  <a:lnTo>
                    <a:pt x="5241" y="4036"/>
                  </a:lnTo>
                  <a:lnTo>
                    <a:pt x="5490" y="4151"/>
                  </a:lnTo>
                  <a:lnTo>
                    <a:pt x="5738" y="4246"/>
                  </a:lnTo>
                  <a:lnTo>
                    <a:pt x="5987" y="4380"/>
                  </a:lnTo>
                  <a:lnTo>
                    <a:pt x="6236" y="4533"/>
                  </a:lnTo>
                  <a:lnTo>
                    <a:pt x="6446" y="4705"/>
                  </a:lnTo>
                  <a:lnTo>
                    <a:pt x="6446" y="4705"/>
                  </a:lnTo>
                  <a:lnTo>
                    <a:pt x="7460" y="5566"/>
                  </a:lnTo>
                  <a:lnTo>
                    <a:pt x="8340" y="6350"/>
                  </a:lnTo>
                  <a:lnTo>
                    <a:pt x="9946" y="7765"/>
                  </a:lnTo>
                  <a:lnTo>
                    <a:pt x="10769" y="8492"/>
                  </a:lnTo>
                  <a:lnTo>
                    <a:pt x="11668" y="9276"/>
                  </a:lnTo>
                  <a:lnTo>
                    <a:pt x="12720" y="10137"/>
                  </a:lnTo>
                  <a:lnTo>
                    <a:pt x="13944" y="11113"/>
                  </a:lnTo>
                  <a:lnTo>
                    <a:pt x="13944" y="11113"/>
                  </a:lnTo>
                  <a:lnTo>
                    <a:pt x="14479" y="11533"/>
                  </a:lnTo>
                  <a:lnTo>
                    <a:pt x="15053" y="11973"/>
                  </a:lnTo>
                  <a:lnTo>
                    <a:pt x="15665" y="12394"/>
                  </a:lnTo>
                  <a:lnTo>
                    <a:pt x="15952" y="12585"/>
                  </a:lnTo>
                  <a:lnTo>
                    <a:pt x="16239" y="12738"/>
                  </a:lnTo>
                  <a:lnTo>
                    <a:pt x="16239" y="12738"/>
                  </a:lnTo>
                  <a:lnTo>
                    <a:pt x="16526" y="12872"/>
                  </a:lnTo>
                  <a:lnTo>
                    <a:pt x="16793" y="12949"/>
                  </a:lnTo>
                  <a:lnTo>
                    <a:pt x="17080" y="13025"/>
                  </a:lnTo>
                  <a:lnTo>
                    <a:pt x="17367" y="13044"/>
                  </a:lnTo>
                  <a:lnTo>
                    <a:pt x="17654" y="13063"/>
                  </a:lnTo>
                  <a:lnTo>
                    <a:pt x="17941" y="13044"/>
                  </a:lnTo>
                  <a:lnTo>
                    <a:pt x="18228" y="13006"/>
                  </a:lnTo>
                  <a:lnTo>
                    <a:pt x="18534" y="12949"/>
                  </a:lnTo>
                  <a:lnTo>
                    <a:pt x="18821" y="12891"/>
                  </a:lnTo>
                  <a:lnTo>
                    <a:pt x="19108" y="12815"/>
                  </a:lnTo>
                  <a:lnTo>
                    <a:pt x="19701" y="12643"/>
                  </a:lnTo>
                  <a:lnTo>
                    <a:pt x="20810" y="12279"/>
                  </a:lnTo>
                  <a:lnTo>
                    <a:pt x="20810" y="12279"/>
                  </a:lnTo>
                  <a:lnTo>
                    <a:pt x="22321" y="11782"/>
                  </a:lnTo>
                  <a:lnTo>
                    <a:pt x="23813" y="11266"/>
                  </a:lnTo>
                  <a:lnTo>
                    <a:pt x="23813" y="11266"/>
                  </a:lnTo>
                  <a:lnTo>
                    <a:pt x="24023" y="11170"/>
                  </a:lnTo>
                  <a:lnTo>
                    <a:pt x="24215" y="11074"/>
                  </a:lnTo>
                  <a:lnTo>
                    <a:pt x="24387" y="10960"/>
                  </a:lnTo>
                  <a:lnTo>
                    <a:pt x="24540" y="10826"/>
                  </a:lnTo>
                  <a:lnTo>
                    <a:pt x="24693" y="10673"/>
                  </a:lnTo>
                  <a:lnTo>
                    <a:pt x="24827" y="10501"/>
                  </a:lnTo>
                  <a:lnTo>
                    <a:pt x="24922" y="10328"/>
                  </a:lnTo>
                  <a:lnTo>
                    <a:pt x="25018" y="10137"/>
                  </a:lnTo>
                  <a:lnTo>
                    <a:pt x="25094" y="9946"/>
                  </a:lnTo>
                  <a:lnTo>
                    <a:pt x="25152" y="9755"/>
                  </a:lnTo>
                  <a:lnTo>
                    <a:pt x="25190" y="9544"/>
                  </a:lnTo>
                  <a:lnTo>
                    <a:pt x="25190" y="9334"/>
                  </a:lnTo>
                  <a:lnTo>
                    <a:pt x="25190" y="9123"/>
                  </a:lnTo>
                  <a:lnTo>
                    <a:pt x="25171" y="8913"/>
                  </a:lnTo>
                  <a:lnTo>
                    <a:pt x="25113" y="8703"/>
                  </a:lnTo>
                  <a:lnTo>
                    <a:pt x="25037" y="84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68"/>
            <p:cNvSpPr/>
            <p:nvPr/>
          </p:nvSpPr>
          <p:spPr>
            <a:xfrm flipH="1">
              <a:off x="2464058" y="2208455"/>
              <a:ext cx="73837" cy="19157"/>
            </a:xfrm>
            <a:custGeom>
              <a:avLst/>
              <a:gdLst/>
              <a:ahLst/>
              <a:cxnLst/>
              <a:rect l="l" t="t" r="r" b="b"/>
              <a:pathLst>
                <a:path w="2143" h="556" extrusionOk="0">
                  <a:moveTo>
                    <a:pt x="2143" y="1"/>
                  </a:moveTo>
                  <a:lnTo>
                    <a:pt x="2143" y="1"/>
                  </a:lnTo>
                  <a:lnTo>
                    <a:pt x="2028" y="20"/>
                  </a:lnTo>
                  <a:lnTo>
                    <a:pt x="2028" y="20"/>
                  </a:lnTo>
                  <a:lnTo>
                    <a:pt x="1492" y="211"/>
                  </a:lnTo>
                  <a:lnTo>
                    <a:pt x="976" y="383"/>
                  </a:lnTo>
                  <a:lnTo>
                    <a:pt x="727" y="440"/>
                  </a:lnTo>
                  <a:lnTo>
                    <a:pt x="479" y="498"/>
                  </a:lnTo>
                  <a:lnTo>
                    <a:pt x="230" y="536"/>
                  </a:lnTo>
                  <a:lnTo>
                    <a:pt x="0" y="555"/>
                  </a:lnTo>
                  <a:lnTo>
                    <a:pt x="0" y="555"/>
                  </a:lnTo>
                  <a:lnTo>
                    <a:pt x="0" y="555"/>
                  </a:lnTo>
                  <a:lnTo>
                    <a:pt x="0" y="555"/>
                  </a:lnTo>
                  <a:lnTo>
                    <a:pt x="230" y="536"/>
                  </a:lnTo>
                  <a:lnTo>
                    <a:pt x="479" y="498"/>
                  </a:lnTo>
                  <a:lnTo>
                    <a:pt x="727" y="440"/>
                  </a:lnTo>
                  <a:lnTo>
                    <a:pt x="976" y="383"/>
                  </a:lnTo>
                  <a:lnTo>
                    <a:pt x="1492" y="211"/>
                  </a:lnTo>
                  <a:lnTo>
                    <a:pt x="2028" y="20"/>
                  </a:lnTo>
                  <a:lnTo>
                    <a:pt x="2028" y="20"/>
                  </a:lnTo>
                  <a:lnTo>
                    <a:pt x="2143"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68"/>
            <p:cNvSpPr/>
            <p:nvPr/>
          </p:nvSpPr>
          <p:spPr>
            <a:xfrm flipH="1">
              <a:off x="2464058" y="2208455"/>
              <a:ext cx="73837" cy="19157"/>
            </a:xfrm>
            <a:custGeom>
              <a:avLst/>
              <a:gdLst/>
              <a:ahLst/>
              <a:cxnLst/>
              <a:rect l="l" t="t" r="r" b="b"/>
              <a:pathLst>
                <a:path w="2143" h="556" fill="none" extrusionOk="0">
                  <a:moveTo>
                    <a:pt x="2143" y="1"/>
                  </a:moveTo>
                  <a:lnTo>
                    <a:pt x="2143" y="1"/>
                  </a:lnTo>
                  <a:lnTo>
                    <a:pt x="2028" y="20"/>
                  </a:lnTo>
                  <a:lnTo>
                    <a:pt x="2028" y="20"/>
                  </a:lnTo>
                  <a:lnTo>
                    <a:pt x="1492" y="211"/>
                  </a:lnTo>
                  <a:lnTo>
                    <a:pt x="976" y="383"/>
                  </a:lnTo>
                  <a:lnTo>
                    <a:pt x="727" y="440"/>
                  </a:lnTo>
                  <a:lnTo>
                    <a:pt x="479" y="498"/>
                  </a:lnTo>
                  <a:lnTo>
                    <a:pt x="230" y="536"/>
                  </a:lnTo>
                  <a:lnTo>
                    <a:pt x="0" y="555"/>
                  </a:lnTo>
                  <a:lnTo>
                    <a:pt x="0" y="555"/>
                  </a:lnTo>
                  <a:lnTo>
                    <a:pt x="0" y="555"/>
                  </a:lnTo>
                  <a:lnTo>
                    <a:pt x="0" y="555"/>
                  </a:lnTo>
                  <a:lnTo>
                    <a:pt x="230" y="536"/>
                  </a:lnTo>
                  <a:lnTo>
                    <a:pt x="479" y="498"/>
                  </a:lnTo>
                  <a:lnTo>
                    <a:pt x="727" y="440"/>
                  </a:lnTo>
                  <a:lnTo>
                    <a:pt x="976" y="383"/>
                  </a:lnTo>
                  <a:lnTo>
                    <a:pt x="1492" y="211"/>
                  </a:lnTo>
                  <a:lnTo>
                    <a:pt x="2028" y="20"/>
                  </a:lnTo>
                  <a:lnTo>
                    <a:pt x="2028" y="20"/>
                  </a:lnTo>
                  <a:lnTo>
                    <a:pt x="2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68"/>
            <p:cNvSpPr/>
            <p:nvPr/>
          </p:nvSpPr>
          <p:spPr>
            <a:xfrm flipH="1">
              <a:off x="2343466" y="2184060"/>
              <a:ext cx="201700" cy="200390"/>
            </a:xfrm>
            <a:custGeom>
              <a:avLst/>
              <a:gdLst/>
              <a:ahLst/>
              <a:cxnLst/>
              <a:rect l="l" t="t" r="r" b="b"/>
              <a:pathLst>
                <a:path w="5854" h="5816" extrusionOk="0">
                  <a:moveTo>
                    <a:pt x="4285" y="1"/>
                  </a:moveTo>
                  <a:lnTo>
                    <a:pt x="2354" y="709"/>
                  </a:lnTo>
                  <a:lnTo>
                    <a:pt x="2239" y="728"/>
                  </a:lnTo>
                  <a:lnTo>
                    <a:pt x="1703" y="919"/>
                  </a:lnTo>
                  <a:lnTo>
                    <a:pt x="1187" y="1091"/>
                  </a:lnTo>
                  <a:lnTo>
                    <a:pt x="938" y="1148"/>
                  </a:lnTo>
                  <a:lnTo>
                    <a:pt x="690" y="1206"/>
                  </a:lnTo>
                  <a:lnTo>
                    <a:pt x="441" y="1244"/>
                  </a:lnTo>
                  <a:lnTo>
                    <a:pt x="211" y="1263"/>
                  </a:lnTo>
                  <a:lnTo>
                    <a:pt x="116" y="1818"/>
                  </a:lnTo>
                  <a:lnTo>
                    <a:pt x="39" y="2392"/>
                  </a:lnTo>
                  <a:lnTo>
                    <a:pt x="1" y="2966"/>
                  </a:lnTo>
                  <a:lnTo>
                    <a:pt x="1" y="3539"/>
                  </a:lnTo>
                  <a:lnTo>
                    <a:pt x="20" y="4113"/>
                  </a:lnTo>
                  <a:lnTo>
                    <a:pt x="58" y="4668"/>
                  </a:lnTo>
                  <a:lnTo>
                    <a:pt x="135" y="5242"/>
                  </a:lnTo>
                  <a:lnTo>
                    <a:pt x="230" y="5815"/>
                  </a:lnTo>
                  <a:lnTo>
                    <a:pt x="575" y="5815"/>
                  </a:lnTo>
                  <a:lnTo>
                    <a:pt x="996" y="5796"/>
                  </a:lnTo>
                  <a:lnTo>
                    <a:pt x="1397" y="5739"/>
                  </a:lnTo>
                  <a:lnTo>
                    <a:pt x="1799" y="5662"/>
                  </a:lnTo>
                  <a:lnTo>
                    <a:pt x="2220" y="5548"/>
                  </a:lnTo>
                  <a:lnTo>
                    <a:pt x="3004" y="5299"/>
                  </a:lnTo>
                  <a:lnTo>
                    <a:pt x="3788" y="5050"/>
                  </a:lnTo>
                  <a:lnTo>
                    <a:pt x="4821" y="4706"/>
                  </a:lnTo>
                  <a:lnTo>
                    <a:pt x="5854" y="4362"/>
                  </a:lnTo>
                  <a:lnTo>
                    <a:pt x="5548" y="3769"/>
                  </a:lnTo>
                  <a:lnTo>
                    <a:pt x="5280" y="3157"/>
                  </a:lnTo>
                  <a:lnTo>
                    <a:pt x="5012" y="2545"/>
                  </a:lnTo>
                  <a:lnTo>
                    <a:pt x="4802" y="1914"/>
                  </a:lnTo>
                  <a:lnTo>
                    <a:pt x="4649" y="1435"/>
                  </a:lnTo>
                  <a:lnTo>
                    <a:pt x="4515" y="957"/>
                  </a:lnTo>
                  <a:lnTo>
                    <a:pt x="4400" y="479"/>
                  </a:lnTo>
                  <a:lnTo>
                    <a:pt x="428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68"/>
            <p:cNvSpPr/>
            <p:nvPr/>
          </p:nvSpPr>
          <p:spPr>
            <a:xfrm flipH="1">
              <a:off x="2343466" y="2184060"/>
              <a:ext cx="201700" cy="200390"/>
            </a:xfrm>
            <a:custGeom>
              <a:avLst/>
              <a:gdLst/>
              <a:ahLst/>
              <a:cxnLst/>
              <a:rect l="l" t="t" r="r" b="b"/>
              <a:pathLst>
                <a:path w="5854" h="5816" fill="none" extrusionOk="0">
                  <a:moveTo>
                    <a:pt x="4285" y="1"/>
                  </a:moveTo>
                  <a:lnTo>
                    <a:pt x="4285" y="1"/>
                  </a:lnTo>
                  <a:lnTo>
                    <a:pt x="2354" y="709"/>
                  </a:lnTo>
                  <a:lnTo>
                    <a:pt x="2354" y="709"/>
                  </a:lnTo>
                  <a:lnTo>
                    <a:pt x="2239" y="728"/>
                  </a:lnTo>
                  <a:lnTo>
                    <a:pt x="2239" y="728"/>
                  </a:lnTo>
                  <a:lnTo>
                    <a:pt x="1703" y="919"/>
                  </a:lnTo>
                  <a:lnTo>
                    <a:pt x="1187" y="1091"/>
                  </a:lnTo>
                  <a:lnTo>
                    <a:pt x="938" y="1148"/>
                  </a:lnTo>
                  <a:lnTo>
                    <a:pt x="690" y="1206"/>
                  </a:lnTo>
                  <a:lnTo>
                    <a:pt x="441" y="1244"/>
                  </a:lnTo>
                  <a:lnTo>
                    <a:pt x="211" y="1263"/>
                  </a:lnTo>
                  <a:lnTo>
                    <a:pt x="211" y="1263"/>
                  </a:lnTo>
                  <a:lnTo>
                    <a:pt x="116" y="1818"/>
                  </a:lnTo>
                  <a:lnTo>
                    <a:pt x="39" y="2392"/>
                  </a:lnTo>
                  <a:lnTo>
                    <a:pt x="1" y="2966"/>
                  </a:lnTo>
                  <a:lnTo>
                    <a:pt x="1" y="3539"/>
                  </a:lnTo>
                  <a:lnTo>
                    <a:pt x="20" y="4113"/>
                  </a:lnTo>
                  <a:lnTo>
                    <a:pt x="58" y="4668"/>
                  </a:lnTo>
                  <a:lnTo>
                    <a:pt x="135" y="5242"/>
                  </a:lnTo>
                  <a:lnTo>
                    <a:pt x="230" y="5815"/>
                  </a:lnTo>
                  <a:lnTo>
                    <a:pt x="230" y="5815"/>
                  </a:lnTo>
                  <a:lnTo>
                    <a:pt x="575" y="5815"/>
                  </a:lnTo>
                  <a:lnTo>
                    <a:pt x="575" y="5815"/>
                  </a:lnTo>
                  <a:lnTo>
                    <a:pt x="996" y="5796"/>
                  </a:lnTo>
                  <a:lnTo>
                    <a:pt x="1397" y="5739"/>
                  </a:lnTo>
                  <a:lnTo>
                    <a:pt x="1799" y="5662"/>
                  </a:lnTo>
                  <a:lnTo>
                    <a:pt x="2220" y="5548"/>
                  </a:lnTo>
                  <a:lnTo>
                    <a:pt x="3004" y="5299"/>
                  </a:lnTo>
                  <a:lnTo>
                    <a:pt x="3788" y="5050"/>
                  </a:lnTo>
                  <a:lnTo>
                    <a:pt x="3788" y="5050"/>
                  </a:lnTo>
                  <a:lnTo>
                    <a:pt x="4821" y="4706"/>
                  </a:lnTo>
                  <a:lnTo>
                    <a:pt x="5854" y="4362"/>
                  </a:lnTo>
                  <a:lnTo>
                    <a:pt x="5854" y="4362"/>
                  </a:lnTo>
                  <a:lnTo>
                    <a:pt x="5548" y="3769"/>
                  </a:lnTo>
                  <a:lnTo>
                    <a:pt x="5280" y="3157"/>
                  </a:lnTo>
                  <a:lnTo>
                    <a:pt x="5012" y="2545"/>
                  </a:lnTo>
                  <a:lnTo>
                    <a:pt x="4802" y="1914"/>
                  </a:lnTo>
                  <a:lnTo>
                    <a:pt x="4802" y="1914"/>
                  </a:lnTo>
                  <a:lnTo>
                    <a:pt x="4649" y="1435"/>
                  </a:lnTo>
                  <a:lnTo>
                    <a:pt x="4515" y="957"/>
                  </a:lnTo>
                  <a:lnTo>
                    <a:pt x="4400" y="479"/>
                  </a:lnTo>
                  <a:lnTo>
                    <a:pt x="42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68"/>
            <p:cNvSpPr/>
            <p:nvPr/>
          </p:nvSpPr>
          <p:spPr>
            <a:xfrm flipH="1">
              <a:off x="1502546" y="2798273"/>
              <a:ext cx="679487" cy="265614"/>
            </a:xfrm>
            <a:custGeom>
              <a:avLst/>
              <a:gdLst/>
              <a:ahLst/>
              <a:cxnLst/>
              <a:rect l="l" t="t" r="r" b="b"/>
              <a:pathLst>
                <a:path w="19721" h="7709" extrusionOk="0">
                  <a:moveTo>
                    <a:pt x="39" y="1"/>
                  </a:moveTo>
                  <a:lnTo>
                    <a:pt x="1" y="1933"/>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605" y="2124"/>
                  </a:lnTo>
                  <a:lnTo>
                    <a:pt x="19433" y="211"/>
                  </a:lnTo>
                  <a:lnTo>
                    <a:pt x="18094" y="441"/>
                  </a:lnTo>
                  <a:lnTo>
                    <a:pt x="16736" y="632"/>
                  </a:lnTo>
                  <a:lnTo>
                    <a:pt x="15474" y="785"/>
                  </a:lnTo>
                  <a:lnTo>
                    <a:pt x="14192" y="900"/>
                  </a:lnTo>
                  <a:lnTo>
                    <a:pt x="12911" y="995"/>
                  </a:lnTo>
                  <a:lnTo>
                    <a:pt x="11630" y="1053"/>
                  </a:lnTo>
                  <a:lnTo>
                    <a:pt x="10348" y="1053"/>
                  </a:lnTo>
                  <a:lnTo>
                    <a:pt x="9067" y="1034"/>
                  </a:lnTo>
                  <a:lnTo>
                    <a:pt x="7785" y="995"/>
                  </a:lnTo>
                  <a:lnTo>
                    <a:pt x="6523" y="900"/>
                  </a:lnTo>
                  <a:lnTo>
                    <a:pt x="5700" y="842"/>
                  </a:lnTo>
                  <a:lnTo>
                    <a:pt x="4878" y="747"/>
                  </a:lnTo>
                  <a:lnTo>
                    <a:pt x="4075" y="651"/>
                  </a:lnTo>
                  <a:lnTo>
                    <a:pt x="3252" y="555"/>
                  </a:lnTo>
                  <a:lnTo>
                    <a:pt x="2449" y="441"/>
                  </a:lnTo>
                  <a:lnTo>
                    <a:pt x="1646" y="307"/>
                  </a:lnTo>
                  <a:lnTo>
                    <a:pt x="842" y="173"/>
                  </a:ln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68"/>
            <p:cNvSpPr/>
            <p:nvPr/>
          </p:nvSpPr>
          <p:spPr>
            <a:xfrm flipH="1">
              <a:off x="1502546" y="2798273"/>
              <a:ext cx="679487" cy="265614"/>
            </a:xfrm>
            <a:custGeom>
              <a:avLst/>
              <a:gdLst/>
              <a:ahLst/>
              <a:cxnLst/>
              <a:rect l="l" t="t" r="r" b="b"/>
              <a:pathLst>
                <a:path w="19721" h="7709" fill="none" extrusionOk="0">
                  <a:moveTo>
                    <a:pt x="6523" y="900"/>
                  </a:moveTo>
                  <a:lnTo>
                    <a:pt x="6523" y="900"/>
                  </a:lnTo>
                  <a:lnTo>
                    <a:pt x="5700" y="842"/>
                  </a:lnTo>
                  <a:lnTo>
                    <a:pt x="4878" y="747"/>
                  </a:lnTo>
                  <a:lnTo>
                    <a:pt x="4075" y="651"/>
                  </a:lnTo>
                  <a:lnTo>
                    <a:pt x="3252" y="555"/>
                  </a:lnTo>
                  <a:lnTo>
                    <a:pt x="2449" y="441"/>
                  </a:lnTo>
                  <a:lnTo>
                    <a:pt x="1646" y="307"/>
                  </a:lnTo>
                  <a:lnTo>
                    <a:pt x="842" y="173"/>
                  </a:lnTo>
                  <a:lnTo>
                    <a:pt x="39" y="1"/>
                  </a:lnTo>
                  <a:lnTo>
                    <a:pt x="39" y="1"/>
                  </a:lnTo>
                  <a:lnTo>
                    <a:pt x="1" y="1933"/>
                  </a:lnTo>
                  <a:lnTo>
                    <a:pt x="1" y="3960"/>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720" y="3711"/>
                  </a:lnTo>
                  <a:lnTo>
                    <a:pt x="19605" y="2124"/>
                  </a:lnTo>
                  <a:lnTo>
                    <a:pt x="19433" y="211"/>
                  </a:lnTo>
                  <a:lnTo>
                    <a:pt x="19433" y="211"/>
                  </a:lnTo>
                  <a:lnTo>
                    <a:pt x="18094" y="441"/>
                  </a:lnTo>
                  <a:lnTo>
                    <a:pt x="16736" y="632"/>
                  </a:lnTo>
                  <a:lnTo>
                    <a:pt x="16736" y="632"/>
                  </a:lnTo>
                  <a:lnTo>
                    <a:pt x="15474" y="785"/>
                  </a:lnTo>
                  <a:lnTo>
                    <a:pt x="14192" y="900"/>
                  </a:lnTo>
                  <a:lnTo>
                    <a:pt x="12911" y="995"/>
                  </a:lnTo>
                  <a:lnTo>
                    <a:pt x="11630" y="1053"/>
                  </a:lnTo>
                  <a:lnTo>
                    <a:pt x="10348" y="1053"/>
                  </a:lnTo>
                  <a:lnTo>
                    <a:pt x="9067" y="1034"/>
                  </a:lnTo>
                  <a:lnTo>
                    <a:pt x="7785" y="995"/>
                  </a:lnTo>
                  <a:lnTo>
                    <a:pt x="6523" y="90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68"/>
            <p:cNvSpPr/>
            <p:nvPr/>
          </p:nvSpPr>
          <p:spPr>
            <a:xfrm flipH="1">
              <a:off x="1389230" y="1970537"/>
              <a:ext cx="1017525" cy="648512"/>
            </a:xfrm>
            <a:custGeom>
              <a:avLst/>
              <a:gdLst/>
              <a:ahLst/>
              <a:cxnLst/>
              <a:rect l="l" t="t" r="r" b="b"/>
              <a:pathLst>
                <a:path w="29532" h="18822" extrusionOk="0">
                  <a:moveTo>
                    <a:pt x="16392" y="1"/>
                  </a:moveTo>
                  <a:lnTo>
                    <a:pt x="15321" y="20"/>
                  </a:lnTo>
                  <a:lnTo>
                    <a:pt x="14384" y="58"/>
                  </a:lnTo>
                  <a:lnTo>
                    <a:pt x="13638" y="116"/>
                  </a:lnTo>
                  <a:lnTo>
                    <a:pt x="13140" y="154"/>
                  </a:lnTo>
                  <a:lnTo>
                    <a:pt x="13121" y="154"/>
                  </a:lnTo>
                  <a:lnTo>
                    <a:pt x="12987" y="173"/>
                  </a:lnTo>
                  <a:lnTo>
                    <a:pt x="12299" y="269"/>
                  </a:lnTo>
                  <a:lnTo>
                    <a:pt x="11553" y="403"/>
                  </a:lnTo>
                  <a:lnTo>
                    <a:pt x="10730" y="575"/>
                  </a:lnTo>
                  <a:lnTo>
                    <a:pt x="9889" y="785"/>
                  </a:lnTo>
                  <a:lnTo>
                    <a:pt x="8990" y="1034"/>
                  </a:lnTo>
                  <a:lnTo>
                    <a:pt x="8091" y="1282"/>
                  </a:lnTo>
                  <a:lnTo>
                    <a:pt x="6236" y="1856"/>
                  </a:lnTo>
                  <a:lnTo>
                    <a:pt x="4419" y="2430"/>
                  </a:lnTo>
                  <a:lnTo>
                    <a:pt x="2716" y="3004"/>
                  </a:lnTo>
                  <a:lnTo>
                    <a:pt x="1" y="3922"/>
                  </a:lnTo>
                  <a:lnTo>
                    <a:pt x="39" y="4457"/>
                  </a:lnTo>
                  <a:lnTo>
                    <a:pt x="96" y="4974"/>
                  </a:lnTo>
                  <a:lnTo>
                    <a:pt x="154" y="5509"/>
                  </a:lnTo>
                  <a:lnTo>
                    <a:pt x="249" y="6045"/>
                  </a:lnTo>
                  <a:lnTo>
                    <a:pt x="345" y="6561"/>
                  </a:lnTo>
                  <a:lnTo>
                    <a:pt x="479" y="7078"/>
                  </a:lnTo>
                  <a:lnTo>
                    <a:pt x="613" y="7594"/>
                  </a:lnTo>
                  <a:lnTo>
                    <a:pt x="785" y="8111"/>
                  </a:lnTo>
                  <a:lnTo>
                    <a:pt x="919" y="8531"/>
                  </a:lnTo>
                  <a:lnTo>
                    <a:pt x="1091" y="8933"/>
                  </a:lnTo>
                  <a:lnTo>
                    <a:pt x="1244" y="9354"/>
                  </a:lnTo>
                  <a:lnTo>
                    <a:pt x="1435" y="9755"/>
                  </a:lnTo>
                  <a:lnTo>
                    <a:pt x="1626" y="10157"/>
                  </a:lnTo>
                  <a:lnTo>
                    <a:pt x="1837" y="10540"/>
                  </a:lnTo>
                  <a:lnTo>
                    <a:pt x="2047" y="10941"/>
                  </a:lnTo>
                  <a:lnTo>
                    <a:pt x="2277" y="11305"/>
                  </a:lnTo>
                  <a:lnTo>
                    <a:pt x="2506" y="11687"/>
                  </a:lnTo>
                  <a:lnTo>
                    <a:pt x="2755" y="12051"/>
                  </a:lnTo>
                  <a:lnTo>
                    <a:pt x="3023" y="12414"/>
                  </a:lnTo>
                  <a:lnTo>
                    <a:pt x="3290" y="12777"/>
                  </a:lnTo>
                  <a:lnTo>
                    <a:pt x="3558" y="13122"/>
                  </a:lnTo>
                  <a:lnTo>
                    <a:pt x="3845" y="13447"/>
                  </a:lnTo>
                  <a:lnTo>
                    <a:pt x="4151" y="13772"/>
                  </a:lnTo>
                  <a:lnTo>
                    <a:pt x="4457" y="14097"/>
                  </a:lnTo>
                  <a:lnTo>
                    <a:pt x="5987" y="13600"/>
                  </a:lnTo>
                  <a:lnTo>
                    <a:pt x="7575" y="13103"/>
                  </a:lnTo>
                  <a:lnTo>
                    <a:pt x="7383" y="14174"/>
                  </a:lnTo>
                  <a:lnTo>
                    <a:pt x="7230" y="15302"/>
                  </a:lnTo>
                  <a:lnTo>
                    <a:pt x="7077" y="16488"/>
                  </a:lnTo>
                  <a:lnTo>
                    <a:pt x="6943" y="17731"/>
                  </a:lnTo>
                  <a:lnTo>
                    <a:pt x="8091" y="17980"/>
                  </a:lnTo>
                  <a:lnTo>
                    <a:pt x="9239" y="18190"/>
                  </a:lnTo>
                  <a:lnTo>
                    <a:pt x="10405" y="18381"/>
                  </a:lnTo>
                  <a:lnTo>
                    <a:pt x="11572" y="18554"/>
                  </a:lnTo>
                  <a:lnTo>
                    <a:pt x="12318" y="18630"/>
                  </a:lnTo>
                  <a:lnTo>
                    <a:pt x="13083" y="18688"/>
                  </a:lnTo>
                  <a:lnTo>
                    <a:pt x="13848" y="18745"/>
                  </a:lnTo>
                  <a:lnTo>
                    <a:pt x="14613" y="18783"/>
                  </a:lnTo>
                  <a:lnTo>
                    <a:pt x="15359" y="18802"/>
                  </a:lnTo>
                  <a:lnTo>
                    <a:pt x="16124" y="18821"/>
                  </a:lnTo>
                  <a:lnTo>
                    <a:pt x="17654" y="18821"/>
                  </a:lnTo>
                  <a:lnTo>
                    <a:pt x="18419" y="18802"/>
                  </a:lnTo>
                  <a:lnTo>
                    <a:pt x="19165" y="18764"/>
                  </a:lnTo>
                  <a:lnTo>
                    <a:pt x="19930" y="18726"/>
                  </a:lnTo>
                  <a:lnTo>
                    <a:pt x="20695" y="18668"/>
                  </a:lnTo>
                  <a:lnTo>
                    <a:pt x="21460" y="18611"/>
                  </a:lnTo>
                  <a:lnTo>
                    <a:pt x="22206" y="18515"/>
                  </a:lnTo>
                  <a:lnTo>
                    <a:pt x="22971" y="18439"/>
                  </a:lnTo>
                  <a:lnTo>
                    <a:pt x="23717" y="18324"/>
                  </a:lnTo>
                  <a:lnTo>
                    <a:pt x="24463" y="18209"/>
                  </a:lnTo>
                  <a:lnTo>
                    <a:pt x="25190" y="18056"/>
                  </a:lnTo>
                  <a:lnTo>
                    <a:pt x="24999" y="16909"/>
                  </a:lnTo>
                  <a:lnTo>
                    <a:pt x="24808" y="15723"/>
                  </a:lnTo>
                  <a:lnTo>
                    <a:pt x="24578" y="14556"/>
                  </a:lnTo>
                  <a:lnTo>
                    <a:pt x="24329" y="13370"/>
                  </a:lnTo>
                  <a:lnTo>
                    <a:pt x="24329" y="13370"/>
                  </a:lnTo>
                  <a:lnTo>
                    <a:pt x="25534" y="13772"/>
                  </a:lnTo>
                  <a:lnTo>
                    <a:pt x="25687" y="12777"/>
                  </a:lnTo>
                  <a:lnTo>
                    <a:pt x="25783" y="12184"/>
                  </a:lnTo>
                  <a:lnTo>
                    <a:pt x="25898" y="11572"/>
                  </a:lnTo>
                  <a:lnTo>
                    <a:pt x="26032" y="10922"/>
                  </a:lnTo>
                  <a:lnTo>
                    <a:pt x="26204" y="10234"/>
                  </a:lnTo>
                  <a:lnTo>
                    <a:pt x="26395" y="9526"/>
                  </a:lnTo>
                  <a:lnTo>
                    <a:pt x="26605" y="8799"/>
                  </a:lnTo>
                  <a:lnTo>
                    <a:pt x="26854" y="8072"/>
                  </a:lnTo>
                  <a:lnTo>
                    <a:pt x="27122" y="7345"/>
                  </a:lnTo>
                  <a:lnTo>
                    <a:pt x="27428" y="6638"/>
                  </a:lnTo>
                  <a:lnTo>
                    <a:pt x="27772" y="5930"/>
                  </a:lnTo>
                  <a:lnTo>
                    <a:pt x="27963" y="5586"/>
                  </a:lnTo>
                  <a:lnTo>
                    <a:pt x="28155" y="5242"/>
                  </a:lnTo>
                  <a:lnTo>
                    <a:pt x="28365" y="4916"/>
                  </a:lnTo>
                  <a:lnTo>
                    <a:pt x="28575" y="4591"/>
                  </a:lnTo>
                  <a:lnTo>
                    <a:pt x="28805" y="4285"/>
                  </a:lnTo>
                  <a:lnTo>
                    <a:pt x="29034" y="3979"/>
                  </a:lnTo>
                  <a:lnTo>
                    <a:pt x="29264" y="3692"/>
                  </a:lnTo>
                  <a:lnTo>
                    <a:pt x="29532" y="3425"/>
                  </a:lnTo>
                  <a:lnTo>
                    <a:pt x="27543" y="2755"/>
                  </a:lnTo>
                  <a:lnTo>
                    <a:pt x="25286" y="2009"/>
                  </a:lnTo>
                  <a:lnTo>
                    <a:pt x="24119" y="1646"/>
                  </a:lnTo>
                  <a:lnTo>
                    <a:pt x="22933" y="1302"/>
                  </a:lnTo>
                  <a:lnTo>
                    <a:pt x="21786" y="976"/>
                  </a:lnTo>
                  <a:lnTo>
                    <a:pt x="20676" y="689"/>
                  </a:lnTo>
                  <a:lnTo>
                    <a:pt x="20676" y="670"/>
                  </a:lnTo>
                  <a:lnTo>
                    <a:pt x="20447" y="594"/>
                  </a:lnTo>
                  <a:lnTo>
                    <a:pt x="20217" y="517"/>
                  </a:lnTo>
                  <a:lnTo>
                    <a:pt x="19739" y="364"/>
                  </a:lnTo>
                  <a:lnTo>
                    <a:pt x="19203" y="250"/>
                  </a:lnTo>
                  <a:lnTo>
                    <a:pt x="18668" y="154"/>
                  </a:lnTo>
                  <a:lnTo>
                    <a:pt x="18094" y="97"/>
                  </a:lnTo>
                  <a:lnTo>
                    <a:pt x="17520" y="58"/>
                  </a:lnTo>
                  <a:lnTo>
                    <a:pt x="16966" y="20"/>
                  </a:lnTo>
                  <a:lnTo>
                    <a:pt x="16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68"/>
            <p:cNvSpPr/>
            <p:nvPr/>
          </p:nvSpPr>
          <p:spPr>
            <a:xfrm flipH="1">
              <a:off x="1389230" y="1970537"/>
              <a:ext cx="1017525" cy="648512"/>
            </a:xfrm>
            <a:custGeom>
              <a:avLst/>
              <a:gdLst/>
              <a:ahLst/>
              <a:cxnLst/>
              <a:rect l="l" t="t" r="r" b="b"/>
              <a:pathLst>
                <a:path w="29532" h="18822" fill="none" extrusionOk="0">
                  <a:moveTo>
                    <a:pt x="23717" y="18324"/>
                  </a:moveTo>
                  <a:lnTo>
                    <a:pt x="23717" y="18324"/>
                  </a:lnTo>
                  <a:lnTo>
                    <a:pt x="24463" y="18209"/>
                  </a:lnTo>
                  <a:lnTo>
                    <a:pt x="25190" y="18056"/>
                  </a:lnTo>
                  <a:lnTo>
                    <a:pt x="25190" y="18056"/>
                  </a:lnTo>
                  <a:lnTo>
                    <a:pt x="24999" y="16909"/>
                  </a:lnTo>
                  <a:lnTo>
                    <a:pt x="24808" y="15723"/>
                  </a:lnTo>
                  <a:lnTo>
                    <a:pt x="24578" y="14556"/>
                  </a:lnTo>
                  <a:lnTo>
                    <a:pt x="24329" y="13370"/>
                  </a:lnTo>
                  <a:lnTo>
                    <a:pt x="24329" y="13370"/>
                  </a:lnTo>
                  <a:lnTo>
                    <a:pt x="25534" y="13772"/>
                  </a:lnTo>
                  <a:lnTo>
                    <a:pt x="25534" y="13772"/>
                  </a:lnTo>
                  <a:lnTo>
                    <a:pt x="25687" y="12777"/>
                  </a:lnTo>
                  <a:lnTo>
                    <a:pt x="25783" y="12184"/>
                  </a:lnTo>
                  <a:lnTo>
                    <a:pt x="25898" y="11572"/>
                  </a:lnTo>
                  <a:lnTo>
                    <a:pt x="26032" y="10922"/>
                  </a:lnTo>
                  <a:lnTo>
                    <a:pt x="26204" y="10234"/>
                  </a:lnTo>
                  <a:lnTo>
                    <a:pt x="26395" y="9526"/>
                  </a:lnTo>
                  <a:lnTo>
                    <a:pt x="26605" y="8799"/>
                  </a:lnTo>
                  <a:lnTo>
                    <a:pt x="26854" y="8072"/>
                  </a:lnTo>
                  <a:lnTo>
                    <a:pt x="27122" y="7345"/>
                  </a:lnTo>
                  <a:lnTo>
                    <a:pt x="27428" y="6638"/>
                  </a:lnTo>
                  <a:lnTo>
                    <a:pt x="27772" y="5930"/>
                  </a:lnTo>
                  <a:lnTo>
                    <a:pt x="27963" y="5586"/>
                  </a:lnTo>
                  <a:lnTo>
                    <a:pt x="28155" y="5242"/>
                  </a:lnTo>
                  <a:lnTo>
                    <a:pt x="28365" y="4916"/>
                  </a:lnTo>
                  <a:lnTo>
                    <a:pt x="28575" y="4591"/>
                  </a:lnTo>
                  <a:lnTo>
                    <a:pt x="28805" y="4285"/>
                  </a:lnTo>
                  <a:lnTo>
                    <a:pt x="29034" y="3979"/>
                  </a:lnTo>
                  <a:lnTo>
                    <a:pt x="29264" y="3692"/>
                  </a:lnTo>
                  <a:lnTo>
                    <a:pt x="29532" y="3425"/>
                  </a:lnTo>
                  <a:lnTo>
                    <a:pt x="29532" y="3425"/>
                  </a:lnTo>
                  <a:lnTo>
                    <a:pt x="27543" y="2755"/>
                  </a:lnTo>
                  <a:lnTo>
                    <a:pt x="25286" y="2009"/>
                  </a:lnTo>
                  <a:lnTo>
                    <a:pt x="24119" y="1646"/>
                  </a:lnTo>
                  <a:lnTo>
                    <a:pt x="22933" y="1302"/>
                  </a:lnTo>
                  <a:lnTo>
                    <a:pt x="21786" y="976"/>
                  </a:lnTo>
                  <a:lnTo>
                    <a:pt x="20676" y="689"/>
                  </a:lnTo>
                  <a:lnTo>
                    <a:pt x="20676" y="670"/>
                  </a:lnTo>
                  <a:lnTo>
                    <a:pt x="20676" y="670"/>
                  </a:lnTo>
                  <a:lnTo>
                    <a:pt x="20447" y="594"/>
                  </a:lnTo>
                  <a:lnTo>
                    <a:pt x="20217" y="517"/>
                  </a:lnTo>
                  <a:lnTo>
                    <a:pt x="19739" y="364"/>
                  </a:lnTo>
                  <a:lnTo>
                    <a:pt x="19203" y="250"/>
                  </a:lnTo>
                  <a:lnTo>
                    <a:pt x="18668" y="154"/>
                  </a:lnTo>
                  <a:lnTo>
                    <a:pt x="18094" y="97"/>
                  </a:lnTo>
                  <a:lnTo>
                    <a:pt x="17520" y="58"/>
                  </a:lnTo>
                  <a:lnTo>
                    <a:pt x="16966" y="20"/>
                  </a:lnTo>
                  <a:lnTo>
                    <a:pt x="16392" y="1"/>
                  </a:lnTo>
                  <a:lnTo>
                    <a:pt x="15321" y="20"/>
                  </a:lnTo>
                  <a:lnTo>
                    <a:pt x="14384" y="58"/>
                  </a:lnTo>
                  <a:lnTo>
                    <a:pt x="13638" y="116"/>
                  </a:lnTo>
                  <a:lnTo>
                    <a:pt x="13140" y="154"/>
                  </a:lnTo>
                  <a:lnTo>
                    <a:pt x="13140" y="154"/>
                  </a:lnTo>
                  <a:lnTo>
                    <a:pt x="13121" y="154"/>
                  </a:lnTo>
                  <a:lnTo>
                    <a:pt x="13121" y="154"/>
                  </a:lnTo>
                  <a:lnTo>
                    <a:pt x="12987" y="173"/>
                  </a:lnTo>
                  <a:lnTo>
                    <a:pt x="12987" y="173"/>
                  </a:lnTo>
                  <a:lnTo>
                    <a:pt x="12987" y="173"/>
                  </a:lnTo>
                  <a:lnTo>
                    <a:pt x="12299" y="269"/>
                  </a:lnTo>
                  <a:lnTo>
                    <a:pt x="11553" y="403"/>
                  </a:lnTo>
                  <a:lnTo>
                    <a:pt x="10730" y="575"/>
                  </a:lnTo>
                  <a:lnTo>
                    <a:pt x="9889" y="785"/>
                  </a:lnTo>
                  <a:lnTo>
                    <a:pt x="8990" y="1034"/>
                  </a:lnTo>
                  <a:lnTo>
                    <a:pt x="8091" y="1282"/>
                  </a:lnTo>
                  <a:lnTo>
                    <a:pt x="6236" y="1856"/>
                  </a:lnTo>
                  <a:lnTo>
                    <a:pt x="4419" y="2430"/>
                  </a:lnTo>
                  <a:lnTo>
                    <a:pt x="2716" y="3004"/>
                  </a:lnTo>
                  <a:lnTo>
                    <a:pt x="1" y="3922"/>
                  </a:lnTo>
                  <a:lnTo>
                    <a:pt x="1" y="3922"/>
                  </a:lnTo>
                  <a:lnTo>
                    <a:pt x="39" y="4457"/>
                  </a:lnTo>
                  <a:lnTo>
                    <a:pt x="96" y="4974"/>
                  </a:lnTo>
                  <a:lnTo>
                    <a:pt x="154" y="5509"/>
                  </a:lnTo>
                  <a:lnTo>
                    <a:pt x="249" y="6045"/>
                  </a:lnTo>
                  <a:lnTo>
                    <a:pt x="345" y="6561"/>
                  </a:lnTo>
                  <a:lnTo>
                    <a:pt x="479" y="7078"/>
                  </a:lnTo>
                  <a:lnTo>
                    <a:pt x="613" y="7594"/>
                  </a:lnTo>
                  <a:lnTo>
                    <a:pt x="785" y="8111"/>
                  </a:lnTo>
                  <a:lnTo>
                    <a:pt x="785" y="8111"/>
                  </a:lnTo>
                  <a:lnTo>
                    <a:pt x="919" y="8531"/>
                  </a:lnTo>
                  <a:lnTo>
                    <a:pt x="1091" y="8933"/>
                  </a:lnTo>
                  <a:lnTo>
                    <a:pt x="1244" y="9354"/>
                  </a:lnTo>
                  <a:lnTo>
                    <a:pt x="1435" y="9755"/>
                  </a:lnTo>
                  <a:lnTo>
                    <a:pt x="1626" y="10157"/>
                  </a:lnTo>
                  <a:lnTo>
                    <a:pt x="1837" y="10540"/>
                  </a:lnTo>
                  <a:lnTo>
                    <a:pt x="2047" y="10941"/>
                  </a:lnTo>
                  <a:lnTo>
                    <a:pt x="2277" y="11305"/>
                  </a:lnTo>
                  <a:lnTo>
                    <a:pt x="2506" y="11687"/>
                  </a:lnTo>
                  <a:lnTo>
                    <a:pt x="2755" y="12051"/>
                  </a:lnTo>
                  <a:lnTo>
                    <a:pt x="3023" y="12414"/>
                  </a:lnTo>
                  <a:lnTo>
                    <a:pt x="3290" y="12777"/>
                  </a:lnTo>
                  <a:lnTo>
                    <a:pt x="3558" y="13122"/>
                  </a:lnTo>
                  <a:lnTo>
                    <a:pt x="3845" y="13447"/>
                  </a:lnTo>
                  <a:lnTo>
                    <a:pt x="4151" y="13772"/>
                  </a:lnTo>
                  <a:lnTo>
                    <a:pt x="4457" y="14097"/>
                  </a:lnTo>
                  <a:lnTo>
                    <a:pt x="4457" y="14097"/>
                  </a:lnTo>
                  <a:lnTo>
                    <a:pt x="5987" y="13600"/>
                  </a:lnTo>
                  <a:lnTo>
                    <a:pt x="7575" y="13103"/>
                  </a:lnTo>
                  <a:lnTo>
                    <a:pt x="7575" y="13103"/>
                  </a:lnTo>
                  <a:lnTo>
                    <a:pt x="7383" y="14174"/>
                  </a:lnTo>
                  <a:lnTo>
                    <a:pt x="7230" y="15302"/>
                  </a:lnTo>
                  <a:lnTo>
                    <a:pt x="7077" y="16488"/>
                  </a:lnTo>
                  <a:lnTo>
                    <a:pt x="6943" y="17731"/>
                  </a:lnTo>
                  <a:lnTo>
                    <a:pt x="6943" y="17731"/>
                  </a:lnTo>
                  <a:lnTo>
                    <a:pt x="8091" y="17980"/>
                  </a:lnTo>
                  <a:lnTo>
                    <a:pt x="9239" y="18190"/>
                  </a:lnTo>
                  <a:lnTo>
                    <a:pt x="10405" y="18381"/>
                  </a:lnTo>
                  <a:lnTo>
                    <a:pt x="11572" y="18554"/>
                  </a:lnTo>
                  <a:lnTo>
                    <a:pt x="11572" y="18554"/>
                  </a:lnTo>
                  <a:lnTo>
                    <a:pt x="12318" y="18630"/>
                  </a:lnTo>
                  <a:lnTo>
                    <a:pt x="13083" y="18688"/>
                  </a:lnTo>
                  <a:lnTo>
                    <a:pt x="13848" y="18745"/>
                  </a:lnTo>
                  <a:lnTo>
                    <a:pt x="14613" y="18783"/>
                  </a:lnTo>
                  <a:lnTo>
                    <a:pt x="15359" y="18802"/>
                  </a:lnTo>
                  <a:lnTo>
                    <a:pt x="16124" y="18821"/>
                  </a:lnTo>
                  <a:lnTo>
                    <a:pt x="16889" y="18821"/>
                  </a:lnTo>
                  <a:lnTo>
                    <a:pt x="17654" y="18821"/>
                  </a:lnTo>
                  <a:lnTo>
                    <a:pt x="18419" y="18802"/>
                  </a:lnTo>
                  <a:lnTo>
                    <a:pt x="19165" y="18764"/>
                  </a:lnTo>
                  <a:lnTo>
                    <a:pt x="19930" y="18726"/>
                  </a:lnTo>
                  <a:lnTo>
                    <a:pt x="20695" y="18668"/>
                  </a:lnTo>
                  <a:lnTo>
                    <a:pt x="21460" y="18611"/>
                  </a:lnTo>
                  <a:lnTo>
                    <a:pt x="22206" y="18515"/>
                  </a:lnTo>
                  <a:lnTo>
                    <a:pt x="22971" y="18439"/>
                  </a:lnTo>
                  <a:lnTo>
                    <a:pt x="23717" y="183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68"/>
            <p:cNvSpPr/>
            <p:nvPr/>
          </p:nvSpPr>
          <p:spPr>
            <a:xfrm flipH="1">
              <a:off x="2253192" y="2105639"/>
              <a:ext cx="228023" cy="365809"/>
            </a:xfrm>
            <a:custGeom>
              <a:avLst/>
              <a:gdLst/>
              <a:ahLst/>
              <a:cxnLst/>
              <a:rect l="l" t="t" r="r" b="b"/>
              <a:pathLst>
                <a:path w="6618" h="10617" extrusionOk="0">
                  <a:moveTo>
                    <a:pt x="2162" y="1"/>
                  </a:moveTo>
                  <a:lnTo>
                    <a:pt x="1473" y="211"/>
                  </a:lnTo>
                  <a:lnTo>
                    <a:pt x="1052" y="326"/>
                  </a:lnTo>
                  <a:lnTo>
                    <a:pt x="937" y="364"/>
                  </a:lnTo>
                  <a:lnTo>
                    <a:pt x="823" y="402"/>
                  </a:lnTo>
                  <a:lnTo>
                    <a:pt x="708" y="441"/>
                  </a:lnTo>
                  <a:lnTo>
                    <a:pt x="631" y="517"/>
                  </a:lnTo>
                  <a:lnTo>
                    <a:pt x="459" y="651"/>
                  </a:lnTo>
                  <a:lnTo>
                    <a:pt x="325" y="823"/>
                  </a:lnTo>
                  <a:lnTo>
                    <a:pt x="230" y="1015"/>
                  </a:lnTo>
                  <a:lnTo>
                    <a:pt x="134" y="1225"/>
                  </a:lnTo>
                  <a:lnTo>
                    <a:pt x="77" y="1454"/>
                  </a:lnTo>
                  <a:lnTo>
                    <a:pt x="38" y="1665"/>
                  </a:lnTo>
                  <a:lnTo>
                    <a:pt x="0" y="1894"/>
                  </a:lnTo>
                  <a:lnTo>
                    <a:pt x="0" y="2105"/>
                  </a:lnTo>
                  <a:lnTo>
                    <a:pt x="0" y="2468"/>
                  </a:lnTo>
                  <a:lnTo>
                    <a:pt x="19" y="2736"/>
                  </a:lnTo>
                  <a:lnTo>
                    <a:pt x="19" y="2832"/>
                  </a:lnTo>
                  <a:lnTo>
                    <a:pt x="77" y="3329"/>
                  </a:lnTo>
                  <a:lnTo>
                    <a:pt x="153" y="3864"/>
                  </a:lnTo>
                  <a:lnTo>
                    <a:pt x="287" y="4572"/>
                  </a:lnTo>
                  <a:lnTo>
                    <a:pt x="383" y="4955"/>
                  </a:lnTo>
                  <a:lnTo>
                    <a:pt x="498" y="5356"/>
                  </a:lnTo>
                  <a:lnTo>
                    <a:pt x="631" y="5777"/>
                  </a:lnTo>
                  <a:lnTo>
                    <a:pt x="784" y="6217"/>
                  </a:lnTo>
                  <a:lnTo>
                    <a:pt x="957" y="6638"/>
                  </a:lnTo>
                  <a:lnTo>
                    <a:pt x="1167" y="7078"/>
                  </a:lnTo>
                  <a:lnTo>
                    <a:pt x="1396" y="7498"/>
                  </a:lnTo>
                  <a:lnTo>
                    <a:pt x="1645" y="7900"/>
                  </a:lnTo>
                  <a:lnTo>
                    <a:pt x="1913" y="8302"/>
                  </a:lnTo>
                  <a:lnTo>
                    <a:pt x="2200" y="8665"/>
                  </a:lnTo>
                  <a:lnTo>
                    <a:pt x="2506" y="9009"/>
                  </a:lnTo>
                  <a:lnTo>
                    <a:pt x="2812" y="9335"/>
                  </a:lnTo>
                  <a:lnTo>
                    <a:pt x="3118" y="9621"/>
                  </a:lnTo>
                  <a:lnTo>
                    <a:pt x="3424" y="9889"/>
                  </a:lnTo>
                  <a:lnTo>
                    <a:pt x="3711" y="10119"/>
                  </a:lnTo>
                  <a:lnTo>
                    <a:pt x="3979" y="10310"/>
                  </a:lnTo>
                  <a:lnTo>
                    <a:pt x="4151" y="10425"/>
                  </a:lnTo>
                  <a:lnTo>
                    <a:pt x="4342" y="10501"/>
                  </a:lnTo>
                  <a:lnTo>
                    <a:pt x="4552" y="10578"/>
                  </a:lnTo>
                  <a:lnTo>
                    <a:pt x="4763" y="10616"/>
                  </a:lnTo>
                  <a:lnTo>
                    <a:pt x="5164" y="10616"/>
                  </a:lnTo>
                  <a:lnTo>
                    <a:pt x="5375" y="10578"/>
                  </a:lnTo>
                  <a:lnTo>
                    <a:pt x="5585" y="10520"/>
                  </a:lnTo>
                  <a:lnTo>
                    <a:pt x="6618" y="10176"/>
                  </a:lnTo>
                  <a:lnTo>
                    <a:pt x="6312" y="9851"/>
                  </a:lnTo>
                  <a:lnTo>
                    <a:pt x="6006" y="9526"/>
                  </a:lnTo>
                  <a:lnTo>
                    <a:pt x="5719" y="9201"/>
                  </a:lnTo>
                  <a:lnTo>
                    <a:pt x="5451" y="8856"/>
                  </a:lnTo>
                  <a:lnTo>
                    <a:pt x="5184" y="8493"/>
                  </a:lnTo>
                  <a:lnTo>
                    <a:pt x="4916" y="8130"/>
                  </a:lnTo>
                  <a:lnTo>
                    <a:pt x="4667" y="7766"/>
                  </a:lnTo>
                  <a:lnTo>
                    <a:pt x="4438" y="7384"/>
                  </a:lnTo>
                  <a:lnTo>
                    <a:pt x="4208" y="7020"/>
                  </a:lnTo>
                  <a:lnTo>
                    <a:pt x="3998" y="6619"/>
                  </a:lnTo>
                  <a:lnTo>
                    <a:pt x="3787" y="6236"/>
                  </a:lnTo>
                  <a:lnTo>
                    <a:pt x="3596" y="5834"/>
                  </a:lnTo>
                  <a:lnTo>
                    <a:pt x="3405" y="5433"/>
                  </a:lnTo>
                  <a:lnTo>
                    <a:pt x="3252" y="5012"/>
                  </a:lnTo>
                  <a:lnTo>
                    <a:pt x="3080" y="4610"/>
                  </a:lnTo>
                  <a:lnTo>
                    <a:pt x="2946" y="4190"/>
                  </a:lnTo>
                  <a:lnTo>
                    <a:pt x="2774" y="3673"/>
                  </a:lnTo>
                  <a:lnTo>
                    <a:pt x="2640" y="3157"/>
                  </a:lnTo>
                  <a:lnTo>
                    <a:pt x="2506" y="2640"/>
                  </a:lnTo>
                  <a:lnTo>
                    <a:pt x="2410" y="2124"/>
                  </a:lnTo>
                  <a:lnTo>
                    <a:pt x="2315" y="1588"/>
                  </a:lnTo>
                  <a:lnTo>
                    <a:pt x="2257" y="1053"/>
                  </a:lnTo>
                  <a:lnTo>
                    <a:pt x="2200" y="536"/>
                  </a:lnTo>
                  <a:lnTo>
                    <a:pt x="2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68"/>
            <p:cNvSpPr/>
            <p:nvPr/>
          </p:nvSpPr>
          <p:spPr>
            <a:xfrm flipH="1">
              <a:off x="1512435" y="2581476"/>
              <a:ext cx="668289" cy="253072"/>
            </a:xfrm>
            <a:custGeom>
              <a:avLst/>
              <a:gdLst/>
              <a:ahLst/>
              <a:cxnLst/>
              <a:rect l="l" t="t" r="r" b="b"/>
              <a:pathLst>
                <a:path w="19396" h="7345" extrusionOk="0">
                  <a:moveTo>
                    <a:pt x="383" y="0"/>
                  </a:moveTo>
                  <a:lnTo>
                    <a:pt x="250" y="1454"/>
                  </a:lnTo>
                  <a:lnTo>
                    <a:pt x="135" y="2984"/>
                  </a:lnTo>
                  <a:lnTo>
                    <a:pt x="58" y="4610"/>
                  </a:lnTo>
                  <a:lnTo>
                    <a:pt x="1" y="6293"/>
                  </a:lnTo>
                  <a:lnTo>
                    <a:pt x="804" y="6465"/>
                  </a:lnTo>
                  <a:lnTo>
                    <a:pt x="1608" y="6599"/>
                  </a:lnTo>
                  <a:lnTo>
                    <a:pt x="2411" y="6733"/>
                  </a:lnTo>
                  <a:lnTo>
                    <a:pt x="3214" y="6847"/>
                  </a:lnTo>
                  <a:lnTo>
                    <a:pt x="4037" y="6943"/>
                  </a:lnTo>
                  <a:lnTo>
                    <a:pt x="4840" y="7039"/>
                  </a:lnTo>
                  <a:lnTo>
                    <a:pt x="5662" y="7134"/>
                  </a:lnTo>
                  <a:lnTo>
                    <a:pt x="6485" y="7192"/>
                  </a:lnTo>
                  <a:lnTo>
                    <a:pt x="7747" y="7287"/>
                  </a:lnTo>
                  <a:lnTo>
                    <a:pt x="9029" y="7326"/>
                  </a:lnTo>
                  <a:lnTo>
                    <a:pt x="10310" y="7345"/>
                  </a:lnTo>
                  <a:lnTo>
                    <a:pt x="11592" y="7345"/>
                  </a:lnTo>
                  <a:lnTo>
                    <a:pt x="12873" y="7287"/>
                  </a:lnTo>
                  <a:lnTo>
                    <a:pt x="14154" y="7192"/>
                  </a:lnTo>
                  <a:lnTo>
                    <a:pt x="15436" y="7077"/>
                  </a:lnTo>
                  <a:lnTo>
                    <a:pt x="16698" y="6924"/>
                  </a:lnTo>
                  <a:lnTo>
                    <a:pt x="18056" y="6733"/>
                  </a:lnTo>
                  <a:lnTo>
                    <a:pt x="19395" y="6503"/>
                  </a:lnTo>
                  <a:lnTo>
                    <a:pt x="19261" y="5088"/>
                  </a:lnTo>
                  <a:lnTo>
                    <a:pt x="19070" y="3577"/>
                  </a:lnTo>
                  <a:lnTo>
                    <a:pt x="18879" y="1989"/>
                  </a:lnTo>
                  <a:lnTo>
                    <a:pt x="18630" y="325"/>
                  </a:lnTo>
                  <a:lnTo>
                    <a:pt x="17903" y="478"/>
                  </a:lnTo>
                  <a:lnTo>
                    <a:pt x="17157" y="593"/>
                  </a:lnTo>
                  <a:lnTo>
                    <a:pt x="16411" y="708"/>
                  </a:lnTo>
                  <a:lnTo>
                    <a:pt x="15646" y="784"/>
                  </a:lnTo>
                  <a:lnTo>
                    <a:pt x="14900" y="880"/>
                  </a:lnTo>
                  <a:lnTo>
                    <a:pt x="14135" y="937"/>
                  </a:lnTo>
                  <a:lnTo>
                    <a:pt x="13370" y="995"/>
                  </a:lnTo>
                  <a:lnTo>
                    <a:pt x="12605" y="1033"/>
                  </a:lnTo>
                  <a:lnTo>
                    <a:pt x="11859" y="1071"/>
                  </a:lnTo>
                  <a:lnTo>
                    <a:pt x="11094" y="1090"/>
                  </a:lnTo>
                  <a:lnTo>
                    <a:pt x="9564" y="1090"/>
                  </a:lnTo>
                  <a:lnTo>
                    <a:pt x="8799" y="1071"/>
                  </a:lnTo>
                  <a:lnTo>
                    <a:pt x="8053" y="1052"/>
                  </a:lnTo>
                  <a:lnTo>
                    <a:pt x="7288" y="1014"/>
                  </a:lnTo>
                  <a:lnTo>
                    <a:pt x="6523" y="957"/>
                  </a:lnTo>
                  <a:lnTo>
                    <a:pt x="5758" y="899"/>
                  </a:lnTo>
                  <a:lnTo>
                    <a:pt x="5012" y="823"/>
                  </a:lnTo>
                  <a:lnTo>
                    <a:pt x="3845" y="650"/>
                  </a:lnTo>
                  <a:lnTo>
                    <a:pt x="2679" y="459"/>
                  </a:lnTo>
                  <a:lnTo>
                    <a:pt x="1531" y="249"/>
                  </a:lnTo>
                  <a:lnTo>
                    <a:pt x="383" y="0"/>
                  </a:lnTo>
                  <a:close/>
                </a:path>
              </a:pathLst>
            </a:custGeom>
            <a:solidFill>
              <a:srgbClr val="FF8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68"/>
            <p:cNvSpPr/>
            <p:nvPr/>
          </p:nvSpPr>
          <p:spPr>
            <a:xfrm flipH="1">
              <a:off x="1512435" y="2581476"/>
              <a:ext cx="668289" cy="253072"/>
            </a:xfrm>
            <a:custGeom>
              <a:avLst/>
              <a:gdLst/>
              <a:ahLst/>
              <a:cxnLst/>
              <a:rect l="l" t="t" r="r" b="b"/>
              <a:pathLst>
                <a:path w="19396" h="7345" fill="none" extrusionOk="0">
                  <a:moveTo>
                    <a:pt x="17157" y="593"/>
                  </a:moveTo>
                  <a:lnTo>
                    <a:pt x="17157" y="593"/>
                  </a:lnTo>
                  <a:lnTo>
                    <a:pt x="16411" y="708"/>
                  </a:lnTo>
                  <a:lnTo>
                    <a:pt x="15646" y="784"/>
                  </a:lnTo>
                  <a:lnTo>
                    <a:pt x="14900" y="880"/>
                  </a:lnTo>
                  <a:lnTo>
                    <a:pt x="14135" y="937"/>
                  </a:lnTo>
                  <a:lnTo>
                    <a:pt x="13370" y="995"/>
                  </a:lnTo>
                  <a:lnTo>
                    <a:pt x="12605" y="1033"/>
                  </a:lnTo>
                  <a:lnTo>
                    <a:pt x="11859" y="1071"/>
                  </a:lnTo>
                  <a:lnTo>
                    <a:pt x="11094" y="1090"/>
                  </a:lnTo>
                  <a:lnTo>
                    <a:pt x="10329" y="1090"/>
                  </a:lnTo>
                  <a:lnTo>
                    <a:pt x="9564" y="1090"/>
                  </a:lnTo>
                  <a:lnTo>
                    <a:pt x="8799" y="1071"/>
                  </a:lnTo>
                  <a:lnTo>
                    <a:pt x="8053" y="1052"/>
                  </a:lnTo>
                  <a:lnTo>
                    <a:pt x="7288" y="1014"/>
                  </a:lnTo>
                  <a:lnTo>
                    <a:pt x="6523" y="957"/>
                  </a:lnTo>
                  <a:lnTo>
                    <a:pt x="5758" y="899"/>
                  </a:lnTo>
                  <a:lnTo>
                    <a:pt x="5012" y="823"/>
                  </a:lnTo>
                  <a:lnTo>
                    <a:pt x="5012" y="823"/>
                  </a:lnTo>
                  <a:lnTo>
                    <a:pt x="3845" y="650"/>
                  </a:lnTo>
                  <a:lnTo>
                    <a:pt x="2679" y="459"/>
                  </a:lnTo>
                  <a:lnTo>
                    <a:pt x="1531" y="249"/>
                  </a:lnTo>
                  <a:lnTo>
                    <a:pt x="383" y="0"/>
                  </a:lnTo>
                  <a:lnTo>
                    <a:pt x="383" y="0"/>
                  </a:lnTo>
                  <a:lnTo>
                    <a:pt x="250" y="1454"/>
                  </a:lnTo>
                  <a:lnTo>
                    <a:pt x="135" y="2984"/>
                  </a:lnTo>
                  <a:lnTo>
                    <a:pt x="58" y="4610"/>
                  </a:lnTo>
                  <a:lnTo>
                    <a:pt x="1" y="6293"/>
                  </a:lnTo>
                  <a:lnTo>
                    <a:pt x="1" y="6293"/>
                  </a:lnTo>
                  <a:lnTo>
                    <a:pt x="804" y="6465"/>
                  </a:lnTo>
                  <a:lnTo>
                    <a:pt x="1608" y="6599"/>
                  </a:lnTo>
                  <a:lnTo>
                    <a:pt x="2411" y="6733"/>
                  </a:lnTo>
                  <a:lnTo>
                    <a:pt x="3214" y="6847"/>
                  </a:lnTo>
                  <a:lnTo>
                    <a:pt x="4037" y="6943"/>
                  </a:lnTo>
                  <a:lnTo>
                    <a:pt x="4840" y="7039"/>
                  </a:lnTo>
                  <a:lnTo>
                    <a:pt x="5662" y="7134"/>
                  </a:lnTo>
                  <a:lnTo>
                    <a:pt x="6485" y="7192"/>
                  </a:lnTo>
                  <a:lnTo>
                    <a:pt x="6485" y="7192"/>
                  </a:lnTo>
                  <a:lnTo>
                    <a:pt x="7747" y="7287"/>
                  </a:lnTo>
                  <a:lnTo>
                    <a:pt x="9029" y="7326"/>
                  </a:lnTo>
                  <a:lnTo>
                    <a:pt x="10310" y="7345"/>
                  </a:lnTo>
                  <a:lnTo>
                    <a:pt x="11592" y="7345"/>
                  </a:lnTo>
                  <a:lnTo>
                    <a:pt x="12873" y="7287"/>
                  </a:lnTo>
                  <a:lnTo>
                    <a:pt x="14154" y="7192"/>
                  </a:lnTo>
                  <a:lnTo>
                    <a:pt x="15436" y="7077"/>
                  </a:lnTo>
                  <a:lnTo>
                    <a:pt x="16698" y="6924"/>
                  </a:lnTo>
                  <a:lnTo>
                    <a:pt x="16698" y="6924"/>
                  </a:lnTo>
                  <a:lnTo>
                    <a:pt x="18056" y="6733"/>
                  </a:lnTo>
                  <a:lnTo>
                    <a:pt x="19395" y="6503"/>
                  </a:lnTo>
                  <a:lnTo>
                    <a:pt x="19395" y="6503"/>
                  </a:lnTo>
                  <a:lnTo>
                    <a:pt x="19261" y="5088"/>
                  </a:lnTo>
                  <a:lnTo>
                    <a:pt x="19070" y="3577"/>
                  </a:lnTo>
                  <a:lnTo>
                    <a:pt x="18879" y="1989"/>
                  </a:lnTo>
                  <a:lnTo>
                    <a:pt x="18630" y="325"/>
                  </a:lnTo>
                  <a:lnTo>
                    <a:pt x="18630" y="325"/>
                  </a:lnTo>
                  <a:lnTo>
                    <a:pt x="17903" y="478"/>
                  </a:lnTo>
                  <a:lnTo>
                    <a:pt x="17157" y="5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68"/>
            <p:cNvSpPr/>
            <p:nvPr/>
          </p:nvSpPr>
          <p:spPr>
            <a:xfrm flipH="1">
              <a:off x="1265303" y="2088514"/>
              <a:ext cx="261651" cy="382933"/>
            </a:xfrm>
            <a:custGeom>
              <a:avLst/>
              <a:gdLst/>
              <a:ahLst/>
              <a:cxnLst/>
              <a:rect l="l" t="t" r="r" b="b"/>
              <a:pathLst>
                <a:path w="7594" h="11114" extrusionOk="0">
                  <a:moveTo>
                    <a:pt x="3998" y="1"/>
                  </a:moveTo>
                  <a:lnTo>
                    <a:pt x="3730" y="268"/>
                  </a:lnTo>
                  <a:lnTo>
                    <a:pt x="3500" y="555"/>
                  </a:lnTo>
                  <a:lnTo>
                    <a:pt x="3271" y="861"/>
                  </a:lnTo>
                  <a:lnTo>
                    <a:pt x="3041" y="1167"/>
                  </a:lnTo>
                  <a:lnTo>
                    <a:pt x="2831" y="1492"/>
                  </a:lnTo>
                  <a:lnTo>
                    <a:pt x="2621" y="1818"/>
                  </a:lnTo>
                  <a:lnTo>
                    <a:pt x="2429" y="2162"/>
                  </a:lnTo>
                  <a:lnTo>
                    <a:pt x="2238" y="2506"/>
                  </a:lnTo>
                  <a:lnTo>
                    <a:pt x="1894" y="3214"/>
                  </a:lnTo>
                  <a:lnTo>
                    <a:pt x="1588" y="3921"/>
                  </a:lnTo>
                  <a:lnTo>
                    <a:pt x="1320" y="4648"/>
                  </a:lnTo>
                  <a:lnTo>
                    <a:pt x="1071" y="5375"/>
                  </a:lnTo>
                  <a:lnTo>
                    <a:pt x="861" y="6102"/>
                  </a:lnTo>
                  <a:lnTo>
                    <a:pt x="670" y="6810"/>
                  </a:lnTo>
                  <a:lnTo>
                    <a:pt x="498" y="7498"/>
                  </a:lnTo>
                  <a:lnTo>
                    <a:pt x="364" y="8148"/>
                  </a:lnTo>
                  <a:lnTo>
                    <a:pt x="249" y="8760"/>
                  </a:lnTo>
                  <a:lnTo>
                    <a:pt x="153" y="9353"/>
                  </a:lnTo>
                  <a:lnTo>
                    <a:pt x="0" y="10348"/>
                  </a:lnTo>
                  <a:lnTo>
                    <a:pt x="2047" y="11017"/>
                  </a:lnTo>
                  <a:lnTo>
                    <a:pt x="2238" y="11075"/>
                  </a:lnTo>
                  <a:lnTo>
                    <a:pt x="2449" y="11113"/>
                  </a:lnTo>
                  <a:lnTo>
                    <a:pt x="2869" y="11113"/>
                  </a:lnTo>
                  <a:lnTo>
                    <a:pt x="3080" y="11075"/>
                  </a:lnTo>
                  <a:lnTo>
                    <a:pt x="3271" y="10998"/>
                  </a:lnTo>
                  <a:lnTo>
                    <a:pt x="3462" y="10922"/>
                  </a:lnTo>
                  <a:lnTo>
                    <a:pt x="3653" y="10807"/>
                  </a:lnTo>
                  <a:lnTo>
                    <a:pt x="3921" y="10616"/>
                  </a:lnTo>
                  <a:lnTo>
                    <a:pt x="4227" y="10386"/>
                  </a:lnTo>
                  <a:lnTo>
                    <a:pt x="4533" y="10138"/>
                  </a:lnTo>
                  <a:lnTo>
                    <a:pt x="4839" y="9851"/>
                  </a:lnTo>
                  <a:lnTo>
                    <a:pt x="5145" y="9526"/>
                  </a:lnTo>
                  <a:lnTo>
                    <a:pt x="5451" y="9181"/>
                  </a:lnTo>
                  <a:lnTo>
                    <a:pt x="5738" y="8799"/>
                  </a:lnTo>
                  <a:lnTo>
                    <a:pt x="5987" y="8397"/>
                  </a:lnTo>
                  <a:lnTo>
                    <a:pt x="6178" y="8034"/>
                  </a:lnTo>
                  <a:lnTo>
                    <a:pt x="6350" y="7632"/>
                  </a:lnTo>
                  <a:lnTo>
                    <a:pt x="6522" y="7211"/>
                  </a:lnTo>
                  <a:lnTo>
                    <a:pt x="6675" y="6771"/>
                  </a:lnTo>
                  <a:lnTo>
                    <a:pt x="6828" y="6312"/>
                  </a:lnTo>
                  <a:lnTo>
                    <a:pt x="6943" y="5853"/>
                  </a:lnTo>
                  <a:lnTo>
                    <a:pt x="7173" y="4973"/>
                  </a:lnTo>
                  <a:lnTo>
                    <a:pt x="7345" y="4170"/>
                  </a:lnTo>
                  <a:lnTo>
                    <a:pt x="7460" y="3520"/>
                  </a:lnTo>
                  <a:lnTo>
                    <a:pt x="7555" y="2927"/>
                  </a:lnTo>
                  <a:lnTo>
                    <a:pt x="7574" y="2850"/>
                  </a:lnTo>
                  <a:lnTo>
                    <a:pt x="7594" y="2640"/>
                  </a:lnTo>
                  <a:lnTo>
                    <a:pt x="7594" y="2334"/>
                  </a:lnTo>
                  <a:lnTo>
                    <a:pt x="7594" y="2162"/>
                  </a:lnTo>
                  <a:lnTo>
                    <a:pt x="7574" y="1971"/>
                  </a:lnTo>
                  <a:lnTo>
                    <a:pt x="7536" y="1779"/>
                  </a:lnTo>
                  <a:lnTo>
                    <a:pt x="7479" y="1607"/>
                  </a:lnTo>
                  <a:lnTo>
                    <a:pt x="7402" y="1416"/>
                  </a:lnTo>
                  <a:lnTo>
                    <a:pt x="7288" y="1263"/>
                  </a:lnTo>
                  <a:lnTo>
                    <a:pt x="7154" y="1110"/>
                  </a:lnTo>
                  <a:lnTo>
                    <a:pt x="7001" y="995"/>
                  </a:lnTo>
                  <a:lnTo>
                    <a:pt x="6809" y="899"/>
                  </a:lnTo>
                  <a:lnTo>
                    <a:pt x="6580" y="823"/>
                  </a:lnTo>
                  <a:lnTo>
                    <a:pt x="6216" y="727"/>
                  </a:lnTo>
                  <a:lnTo>
                    <a:pt x="5643" y="555"/>
                  </a:lnTo>
                  <a:lnTo>
                    <a:pt x="39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68"/>
            <p:cNvSpPr/>
            <p:nvPr/>
          </p:nvSpPr>
          <p:spPr>
            <a:xfrm flipH="1">
              <a:off x="1265303" y="2088514"/>
              <a:ext cx="261651" cy="382933"/>
            </a:xfrm>
            <a:custGeom>
              <a:avLst/>
              <a:gdLst/>
              <a:ahLst/>
              <a:cxnLst/>
              <a:rect l="l" t="t" r="r" b="b"/>
              <a:pathLst>
                <a:path w="7594" h="11114" fill="none" extrusionOk="0">
                  <a:moveTo>
                    <a:pt x="6580" y="823"/>
                  </a:moveTo>
                  <a:lnTo>
                    <a:pt x="6580" y="823"/>
                  </a:lnTo>
                  <a:lnTo>
                    <a:pt x="6216" y="727"/>
                  </a:lnTo>
                  <a:lnTo>
                    <a:pt x="5643" y="555"/>
                  </a:lnTo>
                  <a:lnTo>
                    <a:pt x="3998" y="1"/>
                  </a:lnTo>
                  <a:lnTo>
                    <a:pt x="3998" y="1"/>
                  </a:lnTo>
                  <a:lnTo>
                    <a:pt x="3730" y="268"/>
                  </a:lnTo>
                  <a:lnTo>
                    <a:pt x="3500" y="555"/>
                  </a:lnTo>
                  <a:lnTo>
                    <a:pt x="3271" y="861"/>
                  </a:lnTo>
                  <a:lnTo>
                    <a:pt x="3041" y="1167"/>
                  </a:lnTo>
                  <a:lnTo>
                    <a:pt x="2831" y="1492"/>
                  </a:lnTo>
                  <a:lnTo>
                    <a:pt x="2621" y="1818"/>
                  </a:lnTo>
                  <a:lnTo>
                    <a:pt x="2429" y="2162"/>
                  </a:lnTo>
                  <a:lnTo>
                    <a:pt x="2238" y="2506"/>
                  </a:lnTo>
                  <a:lnTo>
                    <a:pt x="1894" y="3214"/>
                  </a:lnTo>
                  <a:lnTo>
                    <a:pt x="1588" y="3921"/>
                  </a:lnTo>
                  <a:lnTo>
                    <a:pt x="1320" y="4648"/>
                  </a:lnTo>
                  <a:lnTo>
                    <a:pt x="1071" y="5375"/>
                  </a:lnTo>
                  <a:lnTo>
                    <a:pt x="861" y="6102"/>
                  </a:lnTo>
                  <a:lnTo>
                    <a:pt x="670" y="6810"/>
                  </a:lnTo>
                  <a:lnTo>
                    <a:pt x="498" y="7498"/>
                  </a:lnTo>
                  <a:lnTo>
                    <a:pt x="364" y="8148"/>
                  </a:lnTo>
                  <a:lnTo>
                    <a:pt x="249" y="8760"/>
                  </a:lnTo>
                  <a:lnTo>
                    <a:pt x="153" y="9353"/>
                  </a:lnTo>
                  <a:lnTo>
                    <a:pt x="0" y="10348"/>
                  </a:lnTo>
                  <a:lnTo>
                    <a:pt x="0" y="10348"/>
                  </a:lnTo>
                  <a:lnTo>
                    <a:pt x="2047" y="11017"/>
                  </a:lnTo>
                  <a:lnTo>
                    <a:pt x="2047" y="11017"/>
                  </a:lnTo>
                  <a:lnTo>
                    <a:pt x="2238" y="11075"/>
                  </a:lnTo>
                  <a:lnTo>
                    <a:pt x="2449" y="11113"/>
                  </a:lnTo>
                  <a:lnTo>
                    <a:pt x="2659" y="11113"/>
                  </a:lnTo>
                  <a:lnTo>
                    <a:pt x="2869" y="11113"/>
                  </a:lnTo>
                  <a:lnTo>
                    <a:pt x="3080" y="11075"/>
                  </a:lnTo>
                  <a:lnTo>
                    <a:pt x="3271" y="10998"/>
                  </a:lnTo>
                  <a:lnTo>
                    <a:pt x="3462" y="10922"/>
                  </a:lnTo>
                  <a:lnTo>
                    <a:pt x="3653" y="10807"/>
                  </a:lnTo>
                  <a:lnTo>
                    <a:pt x="3653" y="10807"/>
                  </a:lnTo>
                  <a:lnTo>
                    <a:pt x="3921" y="10616"/>
                  </a:lnTo>
                  <a:lnTo>
                    <a:pt x="4227" y="10386"/>
                  </a:lnTo>
                  <a:lnTo>
                    <a:pt x="4533" y="10138"/>
                  </a:lnTo>
                  <a:lnTo>
                    <a:pt x="4839" y="9851"/>
                  </a:lnTo>
                  <a:lnTo>
                    <a:pt x="5145" y="9526"/>
                  </a:lnTo>
                  <a:lnTo>
                    <a:pt x="5451" y="9181"/>
                  </a:lnTo>
                  <a:lnTo>
                    <a:pt x="5738" y="8799"/>
                  </a:lnTo>
                  <a:lnTo>
                    <a:pt x="5987" y="8397"/>
                  </a:lnTo>
                  <a:lnTo>
                    <a:pt x="5987" y="8397"/>
                  </a:lnTo>
                  <a:lnTo>
                    <a:pt x="6178" y="8034"/>
                  </a:lnTo>
                  <a:lnTo>
                    <a:pt x="6350" y="7632"/>
                  </a:lnTo>
                  <a:lnTo>
                    <a:pt x="6522" y="7211"/>
                  </a:lnTo>
                  <a:lnTo>
                    <a:pt x="6675" y="6771"/>
                  </a:lnTo>
                  <a:lnTo>
                    <a:pt x="6828" y="6312"/>
                  </a:lnTo>
                  <a:lnTo>
                    <a:pt x="6943" y="5853"/>
                  </a:lnTo>
                  <a:lnTo>
                    <a:pt x="7173" y="4973"/>
                  </a:lnTo>
                  <a:lnTo>
                    <a:pt x="7345" y="4170"/>
                  </a:lnTo>
                  <a:lnTo>
                    <a:pt x="7460" y="3520"/>
                  </a:lnTo>
                  <a:lnTo>
                    <a:pt x="7555" y="2927"/>
                  </a:lnTo>
                  <a:lnTo>
                    <a:pt x="7555" y="2927"/>
                  </a:lnTo>
                  <a:lnTo>
                    <a:pt x="7574" y="2850"/>
                  </a:lnTo>
                  <a:lnTo>
                    <a:pt x="7594" y="2640"/>
                  </a:lnTo>
                  <a:lnTo>
                    <a:pt x="7594" y="2334"/>
                  </a:lnTo>
                  <a:lnTo>
                    <a:pt x="7594" y="2162"/>
                  </a:lnTo>
                  <a:lnTo>
                    <a:pt x="7574" y="1971"/>
                  </a:lnTo>
                  <a:lnTo>
                    <a:pt x="7536" y="1779"/>
                  </a:lnTo>
                  <a:lnTo>
                    <a:pt x="7479" y="1607"/>
                  </a:lnTo>
                  <a:lnTo>
                    <a:pt x="7402" y="1416"/>
                  </a:lnTo>
                  <a:lnTo>
                    <a:pt x="7288" y="1263"/>
                  </a:lnTo>
                  <a:lnTo>
                    <a:pt x="7154" y="1110"/>
                  </a:lnTo>
                  <a:lnTo>
                    <a:pt x="7001" y="995"/>
                  </a:lnTo>
                  <a:lnTo>
                    <a:pt x="6809" y="899"/>
                  </a:lnTo>
                  <a:lnTo>
                    <a:pt x="6580" y="8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68"/>
            <p:cNvSpPr/>
            <p:nvPr/>
          </p:nvSpPr>
          <p:spPr>
            <a:xfrm flipH="1">
              <a:off x="1764845" y="1892115"/>
              <a:ext cx="190467" cy="196428"/>
            </a:xfrm>
            <a:custGeom>
              <a:avLst/>
              <a:gdLst/>
              <a:ahLst/>
              <a:cxnLst/>
              <a:rect l="l" t="t" r="r" b="b"/>
              <a:pathLst>
                <a:path w="5528" h="5701" extrusionOk="0">
                  <a:moveTo>
                    <a:pt x="4992" y="1"/>
                  </a:moveTo>
                  <a:lnTo>
                    <a:pt x="4705" y="154"/>
                  </a:lnTo>
                  <a:lnTo>
                    <a:pt x="4380" y="288"/>
                  </a:lnTo>
                  <a:lnTo>
                    <a:pt x="4055" y="403"/>
                  </a:lnTo>
                  <a:lnTo>
                    <a:pt x="3711" y="498"/>
                  </a:lnTo>
                  <a:lnTo>
                    <a:pt x="3213" y="613"/>
                  </a:lnTo>
                  <a:lnTo>
                    <a:pt x="2697" y="689"/>
                  </a:lnTo>
                  <a:lnTo>
                    <a:pt x="2181" y="709"/>
                  </a:lnTo>
                  <a:lnTo>
                    <a:pt x="1645" y="689"/>
                  </a:lnTo>
                  <a:lnTo>
                    <a:pt x="1243" y="670"/>
                  </a:lnTo>
                  <a:lnTo>
                    <a:pt x="823" y="613"/>
                  </a:lnTo>
                  <a:lnTo>
                    <a:pt x="402" y="556"/>
                  </a:lnTo>
                  <a:lnTo>
                    <a:pt x="0" y="460"/>
                  </a:lnTo>
                  <a:lnTo>
                    <a:pt x="96" y="1263"/>
                  </a:lnTo>
                  <a:lnTo>
                    <a:pt x="153" y="2067"/>
                  </a:lnTo>
                  <a:lnTo>
                    <a:pt x="172" y="2870"/>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727" y="5433"/>
                  </a:lnTo>
                  <a:lnTo>
                    <a:pt x="1014" y="5528"/>
                  </a:lnTo>
                  <a:lnTo>
                    <a:pt x="1301" y="5605"/>
                  </a:lnTo>
                  <a:lnTo>
                    <a:pt x="1607" y="5662"/>
                  </a:lnTo>
                  <a:lnTo>
                    <a:pt x="1932" y="5701"/>
                  </a:lnTo>
                  <a:lnTo>
                    <a:pt x="2525" y="5701"/>
                  </a:lnTo>
                  <a:lnTo>
                    <a:pt x="2812" y="5681"/>
                  </a:lnTo>
                  <a:lnTo>
                    <a:pt x="3099" y="5624"/>
                  </a:lnTo>
                  <a:lnTo>
                    <a:pt x="3386" y="5567"/>
                  </a:lnTo>
                  <a:lnTo>
                    <a:pt x="3672" y="5471"/>
                  </a:lnTo>
                  <a:lnTo>
                    <a:pt x="3940" y="5356"/>
                  </a:lnTo>
                  <a:lnTo>
                    <a:pt x="4208" y="5242"/>
                  </a:lnTo>
                  <a:lnTo>
                    <a:pt x="4457" y="5089"/>
                  </a:lnTo>
                  <a:lnTo>
                    <a:pt x="4705" y="4935"/>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356" y="2086"/>
                  </a:lnTo>
                  <a:lnTo>
                    <a:pt x="5241" y="1397"/>
                  </a:lnTo>
                  <a:lnTo>
                    <a:pt x="5126" y="709"/>
                  </a:lnTo>
                  <a:lnTo>
                    <a:pt x="4992"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68"/>
            <p:cNvSpPr/>
            <p:nvPr/>
          </p:nvSpPr>
          <p:spPr>
            <a:xfrm flipH="1">
              <a:off x="1764845" y="1892115"/>
              <a:ext cx="190467" cy="196428"/>
            </a:xfrm>
            <a:custGeom>
              <a:avLst/>
              <a:gdLst/>
              <a:ahLst/>
              <a:cxnLst/>
              <a:rect l="l" t="t" r="r" b="b"/>
              <a:pathLst>
                <a:path w="5528" h="5701" fill="none" extrusionOk="0">
                  <a:moveTo>
                    <a:pt x="1645" y="689"/>
                  </a:moveTo>
                  <a:lnTo>
                    <a:pt x="1645" y="689"/>
                  </a:lnTo>
                  <a:lnTo>
                    <a:pt x="1243" y="670"/>
                  </a:lnTo>
                  <a:lnTo>
                    <a:pt x="823" y="613"/>
                  </a:lnTo>
                  <a:lnTo>
                    <a:pt x="402" y="556"/>
                  </a:lnTo>
                  <a:lnTo>
                    <a:pt x="0" y="460"/>
                  </a:lnTo>
                  <a:lnTo>
                    <a:pt x="0" y="460"/>
                  </a:lnTo>
                  <a:lnTo>
                    <a:pt x="96" y="1263"/>
                  </a:lnTo>
                  <a:lnTo>
                    <a:pt x="153" y="2067"/>
                  </a:lnTo>
                  <a:lnTo>
                    <a:pt x="172" y="2870"/>
                  </a:lnTo>
                  <a:lnTo>
                    <a:pt x="153" y="3654"/>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478" y="5299"/>
                  </a:lnTo>
                  <a:lnTo>
                    <a:pt x="727" y="5433"/>
                  </a:lnTo>
                  <a:lnTo>
                    <a:pt x="1014" y="5528"/>
                  </a:lnTo>
                  <a:lnTo>
                    <a:pt x="1301" y="5605"/>
                  </a:lnTo>
                  <a:lnTo>
                    <a:pt x="1607" y="5662"/>
                  </a:lnTo>
                  <a:lnTo>
                    <a:pt x="1932" y="5701"/>
                  </a:lnTo>
                  <a:lnTo>
                    <a:pt x="2238" y="5701"/>
                  </a:lnTo>
                  <a:lnTo>
                    <a:pt x="2525" y="5701"/>
                  </a:lnTo>
                  <a:lnTo>
                    <a:pt x="2812" y="5681"/>
                  </a:lnTo>
                  <a:lnTo>
                    <a:pt x="2812" y="5681"/>
                  </a:lnTo>
                  <a:lnTo>
                    <a:pt x="3099" y="5624"/>
                  </a:lnTo>
                  <a:lnTo>
                    <a:pt x="3386" y="5567"/>
                  </a:lnTo>
                  <a:lnTo>
                    <a:pt x="3672" y="5471"/>
                  </a:lnTo>
                  <a:lnTo>
                    <a:pt x="3940" y="5356"/>
                  </a:lnTo>
                  <a:lnTo>
                    <a:pt x="4208" y="5242"/>
                  </a:lnTo>
                  <a:lnTo>
                    <a:pt x="4457" y="5089"/>
                  </a:lnTo>
                  <a:lnTo>
                    <a:pt x="4705" y="4935"/>
                  </a:lnTo>
                  <a:lnTo>
                    <a:pt x="4935" y="4763"/>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451" y="2793"/>
                  </a:lnTo>
                  <a:lnTo>
                    <a:pt x="5356" y="2086"/>
                  </a:lnTo>
                  <a:lnTo>
                    <a:pt x="5241" y="1397"/>
                  </a:lnTo>
                  <a:lnTo>
                    <a:pt x="5126" y="709"/>
                  </a:lnTo>
                  <a:lnTo>
                    <a:pt x="4992" y="1"/>
                  </a:lnTo>
                  <a:lnTo>
                    <a:pt x="4992" y="1"/>
                  </a:lnTo>
                  <a:lnTo>
                    <a:pt x="4705" y="154"/>
                  </a:lnTo>
                  <a:lnTo>
                    <a:pt x="4380" y="288"/>
                  </a:lnTo>
                  <a:lnTo>
                    <a:pt x="4055" y="403"/>
                  </a:lnTo>
                  <a:lnTo>
                    <a:pt x="3711" y="498"/>
                  </a:lnTo>
                  <a:lnTo>
                    <a:pt x="3711" y="498"/>
                  </a:lnTo>
                  <a:lnTo>
                    <a:pt x="3213" y="613"/>
                  </a:lnTo>
                  <a:lnTo>
                    <a:pt x="2697" y="689"/>
                  </a:lnTo>
                  <a:lnTo>
                    <a:pt x="2181" y="709"/>
                  </a:lnTo>
                  <a:lnTo>
                    <a:pt x="1645"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68"/>
            <p:cNvSpPr/>
            <p:nvPr/>
          </p:nvSpPr>
          <p:spPr>
            <a:xfrm flipH="1">
              <a:off x="2104889" y="1436090"/>
              <a:ext cx="90996" cy="182577"/>
            </a:xfrm>
            <a:custGeom>
              <a:avLst/>
              <a:gdLst/>
              <a:ahLst/>
              <a:cxnLst/>
              <a:rect l="l" t="t" r="r" b="b"/>
              <a:pathLst>
                <a:path w="2641" h="5299" extrusionOk="0">
                  <a:moveTo>
                    <a:pt x="1416" y="0"/>
                  </a:moveTo>
                  <a:lnTo>
                    <a:pt x="1206" y="19"/>
                  </a:lnTo>
                  <a:lnTo>
                    <a:pt x="996" y="39"/>
                  </a:lnTo>
                  <a:lnTo>
                    <a:pt x="804" y="96"/>
                  </a:lnTo>
                  <a:lnTo>
                    <a:pt x="651" y="172"/>
                  </a:lnTo>
                  <a:lnTo>
                    <a:pt x="517" y="249"/>
                  </a:lnTo>
                  <a:lnTo>
                    <a:pt x="422" y="325"/>
                  </a:lnTo>
                  <a:lnTo>
                    <a:pt x="364" y="440"/>
                  </a:lnTo>
                  <a:lnTo>
                    <a:pt x="307" y="555"/>
                  </a:lnTo>
                  <a:lnTo>
                    <a:pt x="269" y="689"/>
                  </a:lnTo>
                  <a:lnTo>
                    <a:pt x="192" y="995"/>
                  </a:lnTo>
                  <a:lnTo>
                    <a:pt x="97" y="1397"/>
                  </a:lnTo>
                  <a:lnTo>
                    <a:pt x="39" y="1817"/>
                  </a:lnTo>
                  <a:lnTo>
                    <a:pt x="1" y="2238"/>
                  </a:lnTo>
                  <a:lnTo>
                    <a:pt x="1" y="2640"/>
                  </a:lnTo>
                  <a:lnTo>
                    <a:pt x="39" y="3041"/>
                  </a:lnTo>
                  <a:lnTo>
                    <a:pt x="116" y="3462"/>
                  </a:lnTo>
                  <a:lnTo>
                    <a:pt x="231" y="3864"/>
                  </a:lnTo>
                  <a:lnTo>
                    <a:pt x="384" y="4266"/>
                  </a:lnTo>
                  <a:lnTo>
                    <a:pt x="498" y="4476"/>
                  </a:lnTo>
                  <a:lnTo>
                    <a:pt x="651" y="4667"/>
                  </a:lnTo>
                  <a:lnTo>
                    <a:pt x="823" y="4839"/>
                  </a:lnTo>
                  <a:lnTo>
                    <a:pt x="996" y="4973"/>
                  </a:lnTo>
                  <a:lnTo>
                    <a:pt x="1206" y="5088"/>
                  </a:lnTo>
                  <a:lnTo>
                    <a:pt x="1435" y="5184"/>
                  </a:lnTo>
                  <a:lnTo>
                    <a:pt x="1665" y="5260"/>
                  </a:lnTo>
                  <a:lnTo>
                    <a:pt x="1914" y="5298"/>
                  </a:lnTo>
                  <a:lnTo>
                    <a:pt x="2067" y="4916"/>
                  </a:lnTo>
                  <a:lnTo>
                    <a:pt x="2162" y="4629"/>
                  </a:lnTo>
                  <a:lnTo>
                    <a:pt x="2258" y="4342"/>
                  </a:lnTo>
                  <a:lnTo>
                    <a:pt x="2334" y="4036"/>
                  </a:lnTo>
                  <a:lnTo>
                    <a:pt x="2392" y="3749"/>
                  </a:lnTo>
                  <a:lnTo>
                    <a:pt x="2487" y="3137"/>
                  </a:lnTo>
                  <a:lnTo>
                    <a:pt x="2545" y="2525"/>
                  </a:lnTo>
                  <a:lnTo>
                    <a:pt x="2583" y="2009"/>
                  </a:lnTo>
                  <a:lnTo>
                    <a:pt x="2602" y="1492"/>
                  </a:lnTo>
                  <a:lnTo>
                    <a:pt x="2640" y="440"/>
                  </a:lnTo>
                  <a:lnTo>
                    <a:pt x="2411" y="306"/>
                  </a:lnTo>
                  <a:lnTo>
                    <a:pt x="2220" y="211"/>
                  </a:lnTo>
                  <a:lnTo>
                    <a:pt x="2028" y="134"/>
                  </a:lnTo>
                  <a:lnTo>
                    <a:pt x="1837" y="77"/>
                  </a:lnTo>
                  <a:lnTo>
                    <a:pt x="1627" y="39"/>
                  </a:lnTo>
                  <a:lnTo>
                    <a:pt x="141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68"/>
            <p:cNvSpPr/>
            <p:nvPr/>
          </p:nvSpPr>
          <p:spPr>
            <a:xfrm flipH="1">
              <a:off x="2104889" y="1436090"/>
              <a:ext cx="90996" cy="182577"/>
            </a:xfrm>
            <a:custGeom>
              <a:avLst/>
              <a:gdLst/>
              <a:ahLst/>
              <a:cxnLst/>
              <a:rect l="l" t="t" r="r" b="b"/>
              <a:pathLst>
                <a:path w="2641" h="5299" fill="none" extrusionOk="0">
                  <a:moveTo>
                    <a:pt x="2545" y="2525"/>
                  </a:moveTo>
                  <a:lnTo>
                    <a:pt x="2545" y="2525"/>
                  </a:lnTo>
                  <a:lnTo>
                    <a:pt x="2583" y="2009"/>
                  </a:lnTo>
                  <a:lnTo>
                    <a:pt x="2602" y="1492"/>
                  </a:lnTo>
                  <a:lnTo>
                    <a:pt x="2640" y="440"/>
                  </a:lnTo>
                  <a:lnTo>
                    <a:pt x="2640" y="440"/>
                  </a:lnTo>
                  <a:lnTo>
                    <a:pt x="2411" y="306"/>
                  </a:lnTo>
                  <a:lnTo>
                    <a:pt x="2411" y="306"/>
                  </a:lnTo>
                  <a:lnTo>
                    <a:pt x="2220" y="211"/>
                  </a:lnTo>
                  <a:lnTo>
                    <a:pt x="2028" y="134"/>
                  </a:lnTo>
                  <a:lnTo>
                    <a:pt x="1837" y="77"/>
                  </a:lnTo>
                  <a:lnTo>
                    <a:pt x="1627" y="39"/>
                  </a:lnTo>
                  <a:lnTo>
                    <a:pt x="1416" y="0"/>
                  </a:lnTo>
                  <a:lnTo>
                    <a:pt x="1206" y="19"/>
                  </a:lnTo>
                  <a:lnTo>
                    <a:pt x="996" y="39"/>
                  </a:lnTo>
                  <a:lnTo>
                    <a:pt x="804" y="96"/>
                  </a:lnTo>
                  <a:lnTo>
                    <a:pt x="804" y="96"/>
                  </a:lnTo>
                  <a:lnTo>
                    <a:pt x="651" y="172"/>
                  </a:lnTo>
                  <a:lnTo>
                    <a:pt x="517" y="249"/>
                  </a:lnTo>
                  <a:lnTo>
                    <a:pt x="422" y="325"/>
                  </a:lnTo>
                  <a:lnTo>
                    <a:pt x="364" y="440"/>
                  </a:lnTo>
                  <a:lnTo>
                    <a:pt x="307" y="555"/>
                  </a:lnTo>
                  <a:lnTo>
                    <a:pt x="269" y="689"/>
                  </a:lnTo>
                  <a:lnTo>
                    <a:pt x="192" y="995"/>
                  </a:lnTo>
                  <a:lnTo>
                    <a:pt x="192" y="995"/>
                  </a:lnTo>
                  <a:lnTo>
                    <a:pt x="97" y="1397"/>
                  </a:lnTo>
                  <a:lnTo>
                    <a:pt x="39" y="1817"/>
                  </a:lnTo>
                  <a:lnTo>
                    <a:pt x="1" y="2238"/>
                  </a:lnTo>
                  <a:lnTo>
                    <a:pt x="1" y="2640"/>
                  </a:lnTo>
                  <a:lnTo>
                    <a:pt x="39" y="3041"/>
                  </a:lnTo>
                  <a:lnTo>
                    <a:pt x="116" y="3462"/>
                  </a:lnTo>
                  <a:lnTo>
                    <a:pt x="231" y="3864"/>
                  </a:lnTo>
                  <a:lnTo>
                    <a:pt x="384" y="4266"/>
                  </a:lnTo>
                  <a:lnTo>
                    <a:pt x="384" y="4266"/>
                  </a:lnTo>
                  <a:lnTo>
                    <a:pt x="498" y="4476"/>
                  </a:lnTo>
                  <a:lnTo>
                    <a:pt x="651" y="4667"/>
                  </a:lnTo>
                  <a:lnTo>
                    <a:pt x="823" y="4839"/>
                  </a:lnTo>
                  <a:lnTo>
                    <a:pt x="996" y="4973"/>
                  </a:lnTo>
                  <a:lnTo>
                    <a:pt x="1206" y="5088"/>
                  </a:lnTo>
                  <a:lnTo>
                    <a:pt x="1435" y="5184"/>
                  </a:lnTo>
                  <a:lnTo>
                    <a:pt x="1665" y="5260"/>
                  </a:lnTo>
                  <a:lnTo>
                    <a:pt x="1914" y="5298"/>
                  </a:lnTo>
                  <a:lnTo>
                    <a:pt x="1914" y="5298"/>
                  </a:lnTo>
                  <a:lnTo>
                    <a:pt x="2067" y="4916"/>
                  </a:lnTo>
                  <a:lnTo>
                    <a:pt x="2067" y="4916"/>
                  </a:lnTo>
                  <a:lnTo>
                    <a:pt x="2162" y="4629"/>
                  </a:lnTo>
                  <a:lnTo>
                    <a:pt x="2258" y="4342"/>
                  </a:lnTo>
                  <a:lnTo>
                    <a:pt x="2334" y="4036"/>
                  </a:lnTo>
                  <a:lnTo>
                    <a:pt x="2392" y="3749"/>
                  </a:lnTo>
                  <a:lnTo>
                    <a:pt x="2487" y="3137"/>
                  </a:lnTo>
                  <a:lnTo>
                    <a:pt x="2545" y="25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68"/>
            <p:cNvSpPr/>
            <p:nvPr/>
          </p:nvSpPr>
          <p:spPr>
            <a:xfrm flipH="1">
              <a:off x="2108196" y="1451905"/>
              <a:ext cx="87688" cy="166762"/>
            </a:xfrm>
            <a:custGeom>
              <a:avLst/>
              <a:gdLst/>
              <a:ahLst/>
              <a:cxnLst/>
              <a:rect l="l" t="t" r="r" b="b"/>
              <a:pathLst>
                <a:path w="2545" h="4840" extrusionOk="0">
                  <a:moveTo>
                    <a:pt x="938" y="2276"/>
                  </a:moveTo>
                  <a:lnTo>
                    <a:pt x="1187" y="2449"/>
                  </a:lnTo>
                  <a:lnTo>
                    <a:pt x="1416" y="2640"/>
                  </a:lnTo>
                  <a:lnTo>
                    <a:pt x="1608" y="2850"/>
                  </a:lnTo>
                  <a:lnTo>
                    <a:pt x="1780" y="3099"/>
                  </a:lnTo>
                  <a:lnTo>
                    <a:pt x="1780" y="3118"/>
                  </a:lnTo>
                  <a:lnTo>
                    <a:pt x="1780" y="3156"/>
                  </a:lnTo>
                  <a:lnTo>
                    <a:pt x="1722" y="3175"/>
                  </a:lnTo>
                  <a:lnTo>
                    <a:pt x="1703" y="3156"/>
                  </a:lnTo>
                  <a:lnTo>
                    <a:pt x="1684" y="3156"/>
                  </a:lnTo>
                  <a:lnTo>
                    <a:pt x="1531" y="2908"/>
                  </a:lnTo>
                  <a:lnTo>
                    <a:pt x="1359" y="2697"/>
                  </a:lnTo>
                  <a:lnTo>
                    <a:pt x="1129" y="2525"/>
                  </a:lnTo>
                  <a:lnTo>
                    <a:pt x="900" y="2372"/>
                  </a:lnTo>
                  <a:lnTo>
                    <a:pt x="881" y="2334"/>
                  </a:lnTo>
                  <a:lnTo>
                    <a:pt x="881" y="2315"/>
                  </a:lnTo>
                  <a:lnTo>
                    <a:pt x="900" y="2276"/>
                  </a:lnTo>
                  <a:close/>
                  <a:moveTo>
                    <a:pt x="345" y="0"/>
                  </a:moveTo>
                  <a:lnTo>
                    <a:pt x="307" y="115"/>
                  </a:lnTo>
                  <a:lnTo>
                    <a:pt x="269" y="230"/>
                  </a:lnTo>
                  <a:lnTo>
                    <a:pt x="192" y="536"/>
                  </a:lnTo>
                  <a:lnTo>
                    <a:pt x="116" y="899"/>
                  </a:lnTo>
                  <a:lnTo>
                    <a:pt x="58" y="1244"/>
                  </a:lnTo>
                  <a:lnTo>
                    <a:pt x="20" y="1607"/>
                  </a:lnTo>
                  <a:lnTo>
                    <a:pt x="1" y="1970"/>
                  </a:lnTo>
                  <a:lnTo>
                    <a:pt x="20" y="2429"/>
                  </a:lnTo>
                  <a:lnTo>
                    <a:pt x="58" y="2659"/>
                  </a:lnTo>
                  <a:lnTo>
                    <a:pt x="97" y="2888"/>
                  </a:lnTo>
                  <a:lnTo>
                    <a:pt x="154" y="3118"/>
                  </a:lnTo>
                  <a:lnTo>
                    <a:pt x="211" y="3347"/>
                  </a:lnTo>
                  <a:lnTo>
                    <a:pt x="288" y="3577"/>
                  </a:lnTo>
                  <a:lnTo>
                    <a:pt x="384" y="3807"/>
                  </a:lnTo>
                  <a:lnTo>
                    <a:pt x="498" y="4017"/>
                  </a:lnTo>
                  <a:lnTo>
                    <a:pt x="651" y="4208"/>
                  </a:lnTo>
                  <a:lnTo>
                    <a:pt x="823" y="4380"/>
                  </a:lnTo>
                  <a:lnTo>
                    <a:pt x="996" y="4514"/>
                  </a:lnTo>
                  <a:lnTo>
                    <a:pt x="1206" y="4629"/>
                  </a:lnTo>
                  <a:lnTo>
                    <a:pt x="1435" y="4725"/>
                  </a:lnTo>
                  <a:lnTo>
                    <a:pt x="1665" y="4801"/>
                  </a:lnTo>
                  <a:lnTo>
                    <a:pt x="1914" y="4839"/>
                  </a:lnTo>
                  <a:lnTo>
                    <a:pt x="2067" y="4457"/>
                  </a:lnTo>
                  <a:lnTo>
                    <a:pt x="2162" y="4170"/>
                  </a:lnTo>
                  <a:lnTo>
                    <a:pt x="2258" y="3883"/>
                  </a:lnTo>
                  <a:lnTo>
                    <a:pt x="2334" y="3577"/>
                  </a:lnTo>
                  <a:lnTo>
                    <a:pt x="2392" y="3290"/>
                  </a:lnTo>
                  <a:lnTo>
                    <a:pt x="2487" y="2678"/>
                  </a:lnTo>
                  <a:lnTo>
                    <a:pt x="2545" y="2066"/>
                  </a:lnTo>
                  <a:lnTo>
                    <a:pt x="1952" y="1607"/>
                  </a:lnTo>
                  <a:lnTo>
                    <a:pt x="1397" y="1091"/>
                  </a:lnTo>
                  <a:lnTo>
                    <a:pt x="862" y="555"/>
                  </a:lnTo>
                  <a:lnTo>
                    <a:pt x="345"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68"/>
            <p:cNvSpPr/>
            <p:nvPr/>
          </p:nvSpPr>
          <p:spPr>
            <a:xfrm flipH="1">
              <a:off x="2108194" y="1522402"/>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68"/>
            <p:cNvSpPr/>
            <p:nvPr/>
          </p:nvSpPr>
          <p:spPr>
            <a:xfrm flipH="1">
              <a:off x="2108194" y="1521748"/>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68"/>
            <p:cNvSpPr/>
            <p:nvPr/>
          </p:nvSpPr>
          <p:spPr>
            <a:xfrm flipH="1">
              <a:off x="2108194" y="1521093"/>
              <a:ext cx="34" cy="34"/>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68"/>
            <p:cNvSpPr/>
            <p:nvPr/>
          </p:nvSpPr>
          <p:spPr>
            <a:xfrm flipH="1">
              <a:off x="2107539" y="1520438"/>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68"/>
            <p:cNvSpPr/>
            <p:nvPr/>
          </p:nvSpPr>
          <p:spPr>
            <a:xfrm flipH="1">
              <a:off x="2107539" y="1519784"/>
              <a:ext cx="34" cy="3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68"/>
            <p:cNvSpPr/>
            <p:nvPr/>
          </p:nvSpPr>
          <p:spPr>
            <a:xfrm flipH="1">
              <a:off x="2134554" y="1530327"/>
              <a:ext cx="31010" cy="31009"/>
            </a:xfrm>
            <a:custGeom>
              <a:avLst/>
              <a:gdLst/>
              <a:ahLst/>
              <a:cxnLst/>
              <a:rect l="l" t="t" r="r" b="b"/>
              <a:pathLst>
                <a:path w="900" h="900" fill="none" extrusionOk="0">
                  <a:moveTo>
                    <a:pt x="842" y="899"/>
                  </a:moveTo>
                  <a:lnTo>
                    <a:pt x="842" y="899"/>
                  </a:lnTo>
                  <a:lnTo>
                    <a:pt x="823" y="880"/>
                  </a:lnTo>
                  <a:lnTo>
                    <a:pt x="804" y="880"/>
                  </a:lnTo>
                  <a:lnTo>
                    <a:pt x="804" y="880"/>
                  </a:lnTo>
                  <a:lnTo>
                    <a:pt x="651" y="632"/>
                  </a:lnTo>
                  <a:lnTo>
                    <a:pt x="479" y="421"/>
                  </a:lnTo>
                  <a:lnTo>
                    <a:pt x="249" y="249"/>
                  </a:lnTo>
                  <a:lnTo>
                    <a:pt x="20" y="96"/>
                  </a:lnTo>
                  <a:lnTo>
                    <a:pt x="20" y="96"/>
                  </a:lnTo>
                  <a:lnTo>
                    <a:pt x="1" y="58"/>
                  </a:lnTo>
                  <a:lnTo>
                    <a:pt x="1" y="39"/>
                  </a:lnTo>
                  <a:lnTo>
                    <a:pt x="20" y="0"/>
                  </a:lnTo>
                  <a:lnTo>
                    <a:pt x="39" y="0"/>
                  </a:lnTo>
                  <a:lnTo>
                    <a:pt x="39" y="0"/>
                  </a:lnTo>
                  <a:lnTo>
                    <a:pt x="58" y="0"/>
                  </a:lnTo>
                  <a:lnTo>
                    <a:pt x="58" y="0"/>
                  </a:lnTo>
                  <a:lnTo>
                    <a:pt x="307" y="173"/>
                  </a:lnTo>
                  <a:lnTo>
                    <a:pt x="536" y="364"/>
                  </a:lnTo>
                  <a:lnTo>
                    <a:pt x="728" y="574"/>
                  </a:lnTo>
                  <a:lnTo>
                    <a:pt x="900" y="823"/>
                  </a:lnTo>
                  <a:lnTo>
                    <a:pt x="900" y="823"/>
                  </a:lnTo>
                  <a:lnTo>
                    <a:pt x="900" y="842"/>
                  </a:lnTo>
                  <a:lnTo>
                    <a:pt x="900" y="880"/>
                  </a:lnTo>
                  <a:lnTo>
                    <a:pt x="842"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68"/>
            <p:cNvSpPr/>
            <p:nvPr/>
          </p:nvSpPr>
          <p:spPr>
            <a:xfrm flipH="1">
              <a:off x="2108196" y="1451905"/>
              <a:ext cx="87688" cy="166762"/>
            </a:xfrm>
            <a:custGeom>
              <a:avLst/>
              <a:gdLst/>
              <a:ahLst/>
              <a:cxnLst/>
              <a:rect l="l" t="t" r="r" b="b"/>
              <a:pathLst>
                <a:path w="2545" h="4840" fill="none" extrusionOk="0">
                  <a:moveTo>
                    <a:pt x="345" y="0"/>
                  </a:moveTo>
                  <a:lnTo>
                    <a:pt x="345" y="0"/>
                  </a:lnTo>
                  <a:lnTo>
                    <a:pt x="307" y="115"/>
                  </a:lnTo>
                  <a:lnTo>
                    <a:pt x="269" y="230"/>
                  </a:lnTo>
                  <a:lnTo>
                    <a:pt x="192" y="536"/>
                  </a:lnTo>
                  <a:lnTo>
                    <a:pt x="192" y="536"/>
                  </a:lnTo>
                  <a:lnTo>
                    <a:pt x="116" y="899"/>
                  </a:lnTo>
                  <a:lnTo>
                    <a:pt x="58" y="1244"/>
                  </a:lnTo>
                  <a:lnTo>
                    <a:pt x="20" y="1607"/>
                  </a:lnTo>
                  <a:lnTo>
                    <a:pt x="1" y="1970"/>
                  </a:lnTo>
                  <a:lnTo>
                    <a:pt x="1" y="1970"/>
                  </a:lnTo>
                  <a:lnTo>
                    <a:pt x="20" y="2429"/>
                  </a:lnTo>
                  <a:lnTo>
                    <a:pt x="58" y="2659"/>
                  </a:lnTo>
                  <a:lnTo>
                    <a:pt x="97" y="2888"/>
                  </a:lnTo>
                  <a:lnTo>
                    <a:pt x="154" y="3118"/>
                  </a:lnTo>
                  <a:lnTo>
                    <a:pt x="211" y="3347"/>
                  </a:lnTo>
                  <a:lnTo>
                    <a:pt x="288" y="3577"/>
                  </a:lnTo>
                  <a:lnTo>
                    <a:pt x="384" y="3807"/>
                  </a:lnTo>
                  <a:lnTo>
                    <a:pt x="384" y="3807"/>
                  </a:lnTo>
                  <a:lnTo>
                    <a:pt x="498" y="4017"/>
                  </a:lnTo>
                  <a:lnTo>
                    <a:pt x="651" y="4208"/>
                  </a:lnTo>
                  <a:lnTo>
                    <a:pt x="823" y="4380"/>
                  </a:lnTo>
                  <a:lnTo>
                    <a:pt x="996" y="4514"/>
                  </a:lnTo>
                  <a:lnTo>
                    <a:pt x="1206" y="4629"/>
                  </a:lnTo>
                  <a:lnTo>
                    <a:pt x="1435" y="4725"/>
                  </a:lnTo>
                  <a:lnTo>
                    <a:pt x="1665" y="4801"/>
                  </a:lnTo>
                  <a:lnTo>
                    <a:pt x="1914" y="4839"/>
                  </a:lnTo>
                  <a:lnTo>
                    <a:pt x="1914" y="4839"/>
                  </a:lnTo>
                  <a:lnTo>
                    <a:pt x="1914" y="4839"/>
                  </a:lnTo>
                  <a:lnTo>
                    <a:pt x="2067" y="4457"/>
                  </a:lnTo>
                  <a:lnTo>
                    <a:pt x="2067" y="4457"/>
                  </a:lnTo>
                  <a:lnTo>
                    <a:pt x="2162" y="4170"/>
                  </a:lnTo>
                  <a:lnTo>
                    <a:pt x="2258" y="3883"/>
                  </a:lnTo>
                  <a:lnTo>
                    <a:pt x="2334" y="3577"/>
                  </a:lnTo>
                  <a:lnTo>
                    <a:pt x="2392" y="3290"/>
                  </a:lnTo>
                  <a:lnTo>
                    <a:pt x="2487" y="2678"/>
                  </a:lnTo>
                  <a:lnTo>
                    <a:pt x="2545" y="2066"/>
                  </a:lnTo>
                  <a:lnTo>
                    <a:pt x="2545" y="2066"/>
                  </a:lnTo>
                  <a:lnTo>
                    <a:pt x="2545" y="2047"/>
                  </a:lnTo>
                  <a:lnTo>
                    <a:pt x="2545" y="2047"/>
                  </a:lnTo>
                  <a:lnTo>
                    <a:pt x="2545" y="2066"/>
                  </a:lnTo>
                  <a:lnTo>
                    <a:pt x="2545" y="2066"/>
                  </a:lnTo>
                  <a:lnTo>
                    <a:pt x="1952" y="1607"/>
                  </a:lnTo>
                  <a:lnTo>
                    <a:pt x="1397" y="1091"/>
                  </a:lnTo>
                  <a:lnTo>
                    <a:pt x="862" y="555"/>
                  </a:lnTo>
                  <a:lnTo>
                    <a:pt x="3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68"/>
            <p:cNvSpPr/>
            <p:nvPr/>
          </p:nvSpPr>
          <p:spPr>
            <a:xfrm flipH="1">
              <a:off x="1565839" y="1328002"/>
              <a:ext cx="598380" cy="588526"/>
            </a:xfrm>
            <a:custGeom>
              <a:avLst/>
              <a:gdLst/>
              <a:ahLst/>
              <a:cxnLst/>
              <a:rect l="l" t="t" r="r" b="b"/>
              <a:pathLst>
                <a:path w="17367" h="17081" extrusionOk="0">
                  <a:moveTo>
                    <a:pt x="6522" y="1"/>
                  </a:moveTo>
                  <a:lnTo>
                    <a:pt x="6293" y="307"/>
                  </a:lnTo>
                  <a:lnTo>
                    <a:pt x="6044" y="574"/>
                  </a:lnTo>
                  <a:lnTo>
                    <a:pt x="5795" y="861"/>
                  </a:lnTo>
                  <a:lnTo>
                    <a:pt x="5528" y="1110"/>
                  </a:lnTo>
                  <a:lnTo>
                    <a:pt x="5260" y="1359"/>
                  </a:lnTo>
                  <a:lnTo>
                    <a:pt x="4973" y="1607"/>
                  </a:lnTo>
                  <a:lnTo>
                    <a:pt x="4686" y="1837"/>
                  </a:lnTo>
                  <a:lnTo>
                    <a:pt x="4380" y="2066"/>
                  </a:lnTo>
                  <a:lnTo>
                    <a:pt x="4074" y="2257"/>
                  </a:lnTo>
                  <a:lnTo>
                    <a:pt x="3768" y="2468"/>
                  </a:lnTo>
                  <a:lnTo>
                    <a:pt x="3443" y="2640"/>
                  </a:lnTo>
                  <a:lnTo>
                    <a:pt x="3118" y="2812"/>
                  </a:lnTo>
                  <a:lnTo>
                    <a:pt x="2773" y="2965"/>
                  </a:lnTo>
                  <a:lnTo>
                    <a:pt x="2429" y="3118"/>
                  </a:lnTo>
                  <a:lnTo>
                    <a:pt x="2085" y="3252"/>
                  </a:lnTo>
                  <a:lnTo>
                    <a:pt x="1741" y="3367"/>
                  </a:lnTo>
                  <a:lnTo>
                    <a:pt x="1721" y="3577"/>
                  </a:lnTo>
                  <a:lnTo>
                    <a:pt x="1683" y="4629"/>
                  </a:lnTo>
                  <a:lnTo>
                    <a:pt x="1664" y="5146"/>
                  </a:lnTo>
                  <a:lnTo>
                    <a:pt x="1626" y="5662"/>
                  </a:lnTo>
                  <a:lnTo>
                    <a:pt x="1568" y="6274"/>
                  </a:lnTo>
                  <a:lnTo>
                    <a:pt x="1473" y="6886"/>
                  </a:lnTo>
                  <a:lnTo>
                    <a:pt x="1415" y="7173"/>
                  </a:lnTo>
                  <a:lnTo>
                    <a:pt x="1339" y="7479"/>
                  </a:lnTo>
                  <a:lnTo>
                    <a:pt x="1243" y="7766"/>
                  </a:lnTo>
                  <a:lnTo>
                    <a:pt x="1148" y="8053"/>
                  </a:lnTo>
                  <a:lnTo>
                    <a:pt x="995" y="8435"/>
                  </a:lnTo>
                  <a:lnTo>
                    <a:pt x="669" y="9105"/>
                  </a:lnTo>
                  <a:lnTo>
                    <a:pt x="383" y="9755"/>
                  </a:lnTo>
                  <a:lnTo>
                    <a:pt x="249" y="10099"/>
                  </a:lnTo>
                  <a:lnTo>
                    <a:pt x="134" y="10444"/>
                  </a:lnTo>
                  <a:lnTo>
                    <a:pt x="57" y="10788"/>
                  </a:lnTo>
                  <a:lnTo>
                    <a:pt x="0" y="11151"/>
                  </a:lnTo>
                  <a:lnTo>
                    <a:pt x="0" y="11400"/>
                  </a:lnTo>
                  <a:lnTo>
                    <a:pt x="19" y="11649"/>
                  </a:lnTo>
                  <a:lnTo>
                    <a:pt x="57" y="11897"/>
                  </a:lnTo>
                  <a:lnTo>
                    <a:pt x="96" y="12127"/>
                  </a:lnTo>
                  <a:lnTo>
                    <a:pt x="172" y="12375"/>
                  </a:lnTo>
                  <a:lnTo>
                    <a:pt x="268" y="12605"/>
                  </a:lnTo>
                  <a:lnTo>
                    <a:pt x="363" y="12834"/>
                  </a:lnTo>
                  <a:lnTo>
                    <a:pt x="478" y="13064"/>
                  </a:lnTo>
                  <a:lnTo>
                    <a:pt x="612" y="13293"/>
                  </a:lnTo>
                  <a:lnTo>
                    <a:pt x="746" y="13504"/>
                  </a:lnTo>
                  <a:lnTo>
                    <a:pt x="899" y="13714"/>
                  </a:lnTo>
                  <a:lnTo>
                    <a:pt x="1071" y="13906"/>
                  </a:lnTo>
                  <a:lnTo>
                    <a:pt x="1415" y="14307"/>
                  </a:lnTo>
                  <a:lnTo>
                    <a:pt x="1798" y="14651"/>
                  </a:lnTo>
                  <a:lnTo>
                    <a:pt x="2257" y="15053"/>
                  </a:lnTo>
                  <a:lnTo>
                    <a:pt x="2735" y="15397"/>
                  </a:lnTo>
                  <a:lnTo>
                    <a:pt x="3252" y="15723"/>
                  </a:lnTo>
                  <a:lnTo>
                    <a:pt x="3787" y="16009"/>
                  </a:lnTo>
                  <a:lnTo>
                    <a:pt x="4323" y="16277"/>
                  </a:lnTo>
                  <a:lnTo>
                    <a:pt x="4896" y="16488"/>
                  </a:lnTo>
                  <a:lnTo>
                    <a:pt x="5470" y="16679"/>
                  </a:lnTo>
                  <a:lnTo>
                    <a:pt x="6063" y="16832"/>
                  </a:lnTo>
                  <a:lnTo>
                    <a:pt x="6465" y="16928"/>
                  </a:lnTo>
                  <a:lnTo>
                    <a:pt x="6886" y="16985"/>
                  </a:lnTo>
                  <a:lnTo>
                    <a:pt x="7306" y="17042"/>
                  </a:lnTo>
                  <a:lnTo>
                    <a:pt x="7708" y="17061"/>
                  </a:lnTo>
                  <a:lnTo>
                    <a:pt x="8244" y="17081"/>
                  </a:lnTo>
                  <a:lnTo>
                    <a:pt x="8760" y="17061"/>
                  </a:lnTo>
                  <a:lnTo>
                    <a:pt x="9276" y="16985"/>
                  </a:lnTo>
                  <a:lnTo>
                    <a:pt x="9774" y="16870"/>
                  </a:lnTo>
                  <a:lnTo>
                    <a:pt x="10118" y="16775"/>
                  </a:lnTo>
                  <a:lnTo>
                    <a:pt x="10443" y="16660"/>
                  </a:lnTo>
                  <a:lnTo>
                    <a:pt x="10768" y="16526"/>
                  </a:lnTo>
                  <a:lnTo>
                    <a:pt x="11055" y="16373"/>
                  </a:lnTo>
                  <a:lnTo>
                    <a:pt x="11457" y="16143"/>
                  </a:lnTo>
                  <a:lnTo>
                    <a:pt x="11820" y="15876"/>
                  </a:lnTo>
                  <a:lnTo>
                    <a:pt x="12184" y="15570"/>
                  </a:lnTo>
                  <a:lnTo>
                    <a:pt x="12528" y="15225"/>
                  </a:lnTo>
                  <a:lnTo>
                    <a:pt x="12719" y="14996"/>
                  </a:lnTo>
                  <a:lnTo>
                    <a:pt x="12910" y="14766"/>
                  </a:lnTo>
                  <a:lnTo>
                    <a:pt x="13063" y="14518"/>
                  </a:lnTo>
                  <a:lnTo>
                    <a:pt x="13236" y="14269"/>
                  </a:lnTo>
                  <a:lnTo>
                    <a:pt x="13369" y="14020"/>
                  </a:lnTo>
                  <a:lnTo>
                    <a:pt x="13503" y="13753"/>
                  </a:lnTo>
                  <a:lnTo>
                    <a:pt x="13618" y="13485"/>
                  </a:lnTo>
                  <a:lnTo>
                    <a:pt x="13733" y="13217"/>
                  </a:lnTo>
                  <a:lnTo>
                    <a:pt x="13905" y="12739"/>
                  </a:lnTo>
                  <a:lnTo>
                    <a:pt x="14039" y="12242"/>
                  </a:lnTo>
                  <a:lnTo>
                    <a:pt x="14135" y="11725"/>
                  </a:lnTo>
                  <a:lnTo>
                    <a:pt x="14211" y="11209"/>
                  </a:lnTo>
                  <a:lnTo>
                    <a:pt x="14249" y="10864"/>
                  </a:lnTo>
                  <a:lnTo>
                    <a:pt x="14555" y="10941"/>
                  </a:lnTo>
                  <a:lnTo>
                    <a:pt x="14708" y="10960"/>
                  </a:lnTo>
                  <a:lnTo>
                    <a:pt x="14880" y="10979"/>
                  </a:lnTo>
                  <a:lnTo>
                    <a:pt x="15033" y="10979"/>
                  </a:lnTo>
                  <a:lnTo>
                    <a:pt x="15206" y="10960"/>
                  </a:lnTo>
                  <a:lnTo>
                    <a:pt x="15359" y="10922"/>
                  </a:lnTo>
                  <a:lnTo>
                    <a:pt x="15512" y="10884"/>
                  </a:lnTo>
                  <a:lnTo>
                    <a:pt x="15646" y="10826"/>
                  </a:lnTo>
                  <a:lnTo>
                    <a:pt x="15779" y="10769"/>
                  </a:lnTo>
                  <a:lnTo>
                    <a:pt x="16028" y="10616"/>
                  </a:lnTo>
                  <a:lnTo>
                    <a:pt x="16258" y="10425"/>
                  </a:lnTo>
                  <a:lnTo>
                    <a:pt x="16449" y="10214"/>
                  </a:lnTo>
                  <a:lnTo>
                    <a:pt x="16621" y="9965"/>
                  </a:lnTo>
                  <a:lnTo>
                    <a:pt x="16793" y="9698"/>
                  </a:lnTo>
                  <a:lnTo>
                    <a:pt x="16927" y="9411"/>
                  </a:lnTo>
                  <a:lnTo>
                    <a:pt x="17023" y="9105"/>
                  </a:lnTo>
                  <a:lnTo>
                    <a:pt x="17137" y="8780"/>
                  </a:lnTo>
                  <a:lnTo>
                    <a:pt x="17214" y="8454"/>
                  </a:lnTo>
                  <a:lnTo>
                    <a:pt x="17271" y="8110"/>
                  </a:lnTo>
                  <a:lnTo>
                    <a:pt x="17310" y="7766"/>
                  </a:lnTo>
                  <a:lnTo>
                    <a:pt x="17348" y="7422"/>
                  </a:lnTo>
                  <a:lnTo>
                    <a:pt x="17367" y="7077"/>
                  </a:lnTo>
                  <a:lnTo>
                    <a:pt x="17367" y="6408"/>
                  </a:lnTo>
                  <a:lnTo>
                    <a:pt x="16946" y="6312"/>
                  </a:lnTo>
                  <a:lnTo>
                    <a:pt x="16525" y="6198"/>
                  </a:lnTo>
                  <a:lnTo>
                    <a:pt x="16105" y="6083"/>
                  </a:lnTo>
                  <a:lnTo>
                    <a:pt x="15703" y="5949"/>
                  </a:lnTo>
                  <a:lnTo>
                    <a:pt x="15282" y="5796"/>
                  </a:lnTo>
                  <a:lnTo>
                    <a:pt x="14880" y="5643"/>
                  </a:lnTo>
                  <a:lnTo>
                    <a:pt x="14058" y="5279"/>
                  </a:lnTo>
                  <a:lnTo>
                    <a:pt x="13274" y="4897"/>
                  </a:lnTo>
                  <a:lnTo>
                    <a:pt x="12509" y="4476"/>
                  </a:lnTo>
                  <a:lnTo>
                    <a:pt x="11763" y="4036"/>
                  </a:lnTo>
                  <a:lnTo>
                    <a:pt x="11036" y="3577"/>
                  </a:lnTo>
                  <a:lnTo>
                    <a:pt x="10347" y="3118"/>
                  </a:lnTo>
                  <a:lnTo>
                    <a:pt x="9678" y="2640"/>
                  </a:lnTo>
                  <a:lnTo>
                    <a:pt x="9047" y="2162"/>
                  </a:lnTo>
                  <a:lnTo>
                    <a:pt x="8454" y="1703"/>
                  </a:lnTo>
                  <a:lnTo>
                    <a:pt x="7899" y="1244"/>
                  </a:lnTo>
                  <a:lnTo>
                    <a:pt x="7402" y="804"/>
                  </a:lnTo>
                  <a:lnTo>
                    <a:pt x="6522"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68"/>
            <p:cNvSpPr/>
            <p:nvPr/>
          </p:nvSpPr>
          <p:spPr>
            <a:xfrm flipH="1">
              <a:off x="1565839" y="1328002"/>
              <a:ext cx="598380" cy="588526"/>
            </a:xfrm>
            <a:custGeom>
              <a:avLst/>
              <a:gdLst/>
              <a:ahLst/>
              <a:cxnLst/>
              <a:rect l="l" t="t" r="r" b="b"/>
              <a:pathLst>
                <a:path w="17367" h="17081" fill="none" extrusionOk="0">
                  <a:moveTo>
                    <a:pt x="17367" y="6408"/>
                  </a:moveTo>
                  <a:lnTo>
                    <a:pt x="17367" y="6408"/>
                  </a:lnTo>
                  <a:lnTo>
                    <a:pt x="16946" y="6312"/>
                  </a:lnTo>
                  <a:lnTo>
                    <a:pt x="16525" y="6198"/>
                  </a:lnTo>
                  <a:lnTo>
                    <a:pt x="16105" y="6083"/>
                  </a:lnTo>
                  <a:lnTo>
                    <a:pt x="15703" y="5949"/>
                  </a:lnTo>
                  <a:lnTo>
                    <a:pt x="15282" y="5796"/>
                  </a:lnTo>
                  <a:lnTo>
                    <a:pt x="14880" y="5643"/>
                  </a:lnTo>
                  <a:lnTo>
                    <a:pt x="14058" y="5279"/>
                  </a:lnTo>
                  <a:lnTo>
                    <a:pt x="13274" y="4897"/>
                  </a:lnTo>
                  <a:lnTo>
                    <a:pt x="12509" y="4476"/>
                  </a:lnTo>
                  <a:lnTo>
                    <a:pt x="11763" y="4036"/>
                  </a:lnTo>
                  <a:lnTo>
                    <a:pt x="11036" y="3577"/>
                  </a:lnTo>
                  <a:lnTo>
                    <a:pt x="10347" y="3118"/>
                  </a:lnTo>
                  <a:lnTo>
                    <a:pt x="9678" y="2640"/>
                  </a:lnTo>
                  <a:lnTo>
                    <a:pt x="9047" y="2162"/>
                  </a:lnTo>
                  <a:lnTo>
                    <a:pt x="8454" y="1703"/>
                  </a:lnTo>
                  <a:lnTo>
                    <a:pt x="7899" y="1244"/>
                  </a:lnTo>
                  <a:lnTo>
                    <a:pt x="7402" y="804"/>
                  </a:lnTo>
                  <a:lnTo>
                    <a:pt x="6522" y="1"/>
                  </a:lnTo>
                  <a:lnTo>
                    <a:pt x="6522" y="1"/>
                  </a:lnTo>
                  <a:lnTo>
                    <a:pt x="6293" y="307"/>
                  </a:lnTo>
                  <a:lnTo>
                    <a:pt x="6044" y="574"/>
                  </a:lnTo>
                  <a:lnTo>
                    <a:pt x="5795" y="861"/>
                  </a:lnTo>
                  <a:lnTo>
                    <a:pt x="5528" y="1110"/>
                  </a:lnTo>
                  <a:lnTo>
                    <a:pt x="5260" y="1359"/>
                  </a:lnTo>
                  <a:lnTo>
                    <a:pt x="4973" y="1607"/>
                  </a:lnTo>
                  <a:lnTo>
                    <a:pt x="4686" y="1837"/>
                  </a:lnTo>
                  <a:lnTo>
                    <a:pt x="4380" y="2066"/>
                  </a:lnTo>
                  <a:lnTo>
                    <a:pt x="4074" y="2257"/>
                  </a:lnTo>
                  <a:lnTo>
                    <a:pt x="3768" y="2468"/>
                  </a:lnTo>
                  <a:lnTo>
                    <a:pt x="3443" y="2640"/>
                  </a:lnTo>
                  <a:lnTo>
                    <a:pt x="3118" y="2812"/>
                  </a:lnTo>
                  <a:lnTo>
                    <a:pt x="2773" y="2965"/>
                  </a:lnTo>
                  <a:lnTo>
                    <a:pt x="2429" y="3118"/>
                  </a:lnTo>
                  <a:lnTo>
                    <a:pt x="2085" y="3252"/>
                  </a:lnTo>
                  <a:lnTo>
                    <a:pt x="1741" y="3367"/>
                  </a:lnTo>
                  <a:lnTo>
                    <a:pt x="1741" y="3367"/>
                  </a:lnTo>
                  <a:lnTo>
                    <a:pt x="1721" y="3577"/>
                  </a:lnTo>
                  <a:lnTo>
                    <a:pt x="1721" y="3577"/>
                  </a:lnTo>
                  <a:lnTo>
                    <a:pt x="1683" y="4629"/>
                  </a:lnTo>
                  <a:lnTo>
                    <a:pt x="1664" y="5146"/>
                  </a:lnTo>
                  <a:lnTo>
                    <a:pt x="1626" y="5662"/>
                  </a:lnTo>
                  <a:lnTo>
                    <a:pt x="1626" y="5662"/>
                  </a:lnTo>
                  <a:lnTo>
                    <a:pt x="1568" y="6274"/>
                  </a:lnTo>
                  <a:lnTo>
                    <a:pt x="1473" y="6886"/>
                  </a:lnTo>
                  <a:lnTo>
                    <a:pt x="1415" y="7173"/>
                  </a:lnTo>
                  <a:lnTo>
                    <a:pt x="1339" y="7479"/>
                  </a:lnTo>
                  <a:lnTo>
                    <a:pt x="1243" y="7766"/>
                  </a:lnTo>
                  <a:lnTo>
                    <a:pt x="1148" y="8053"/>
                  </a:lnTo>
                  <a:lnTo>
                    <a:pt x="1148" y="8053"/>
                  </a:lnTo>
                  <a:lnTo>
                    <a:pt x="995" y="8435"/>
                  </a:lnTo>
                  <a:lnTo>
                    <a:pt x="995" y="8435"/>
                  </a:lnTo>
                  <a:lnTo>
                    <a:pt x="669" y="9105"/>
                  </a:lnTo>
                  <a:lnTo>
                    <a:pt x="383" y="9755"/>
                  </a:lnTo>
                  <a:lnTo>
                    <a:pt x="249" y="10099"/>
                  </a:lnTo>
                  <a:lnTo>
                    <a:pt x="134" y="10444"/>
                  </a:lnTo>
                  <a:lnTo>
                    <a:pt x="57" y="10788"/>
                  </a:lnTo>
                  <a:lnTo>
                    <a:pt x="0" y="11151"/>
                  </a:lnTo>
                  <a:lnTo>
                    <a:pt x="0" y="11151"/>
                  </a:lnTo>
                  <a:lnTo>
                    <a:pt x="0" y="11400"/>
                  </a:lnTo>
                  <a:lnTo>
                    <a:pt x="19" y="11649"/>
                  </a:lnTo>
                  <a:lnTo>
                    <a:pt x="57" y="11897"/>
                  </a:lnTo>
                  <a:lnTo>
                    <a:pt x="96" y="12127"/>
                  </a:lnTo>
                  <a:lnTo>
                    <a:pt x="172" y="12375"/>
                  </a:lnTo>
                  <a:lnTo>
                    <a:pt x="268" y="12605"/>
                  </a:lnTo>
                  <a:lnTo>
                    <a:pt x="363" y="12834"/>
                  </a:lnTo>
                  <a:lnTo>
                    <a:pt x="478" y="13064"/>
                  </a:lnTo>
                  <a:lnTo>
                    <a:pt x="612" y="13293"/>
                  </a:lnTo>
                  <a:lnTo>
                    <a:pt x="746" y="13504"/>
                  </a:lnTo>
                  <a:lnTo>
                    <a:pt x="899" y="13714"/>
                  </a:lnTo>
                  <a:lnTo>
                    <a:pt x="1071" y="13906"/>
                  </a:lnTo>
                  <a:lnTo>
                    <a:pt x="1415" y="14307"/>
                  </a:lnTo>
                  <a:lnTo>
                    <a:pt x="1798" y="14651"/>
                  </a:lnTo>
                  <a:lnTo>
                    <a:pt x="1798" y="14651"/>
                  </a:lnTo>
                  <a:lnTo>
                    <a:pt x="2257" y="15053"/>
                  </a:lnTo>
                  <a:lnTo>
                    <a:pt x="2735" y="15397"/>
                  </a:lnTo>
                  <a:lnTo>
                    <a:pt x="3252" y="15723"/>
                  </a:lnTo>
                  <a:lnTo>
                    <a:pt x="3787" y="16009"/>
                  </a:lnTo>
                  <a:lnTo>
                    <a:pt x="4323" y="16277"/>
                  </a:lnTo>
                  <a:lnTo>
                    <a:pt x="4896" y="16488"/>
                  </a:lnTo>
                  <a:lnTo>
                    <a:pt x="5470" y="16679"/>
                  </a:lnTo>
                  <a:lnTo>
                    <a:pt x="6063" y="16832"/>
                  </a:lnTo>
                  <a:lnTo>
                    <a:pt x="6063" y="16832"/>
                  </a:lnTo>
                  <a:lnTo>
                    <a:pt x="6465" y="16928"/>
                  </a:lnTo>
                  <a:lnTo>
                    <a:pt x="6886" y="16985"/>
                  </a:lnTo>
                  <a:lnTo>
                    <a:pt x="7306" y="17042"/>
                  </a:lnTo>
                  <a:lnTo>
                    <a:pt x="7708" y="17061"/>
                  </a:lnTo>
                  <a:lnTo>
                    <a:pt x="7708" y="17061"/>
                  </a:lnTo>
                  <a:lnTo>
                    <a:pt x="8244" y="17081"/>
                  </a:lnTo>
                  <a:lnTo>
                    <a:pt x="8760" y="17061"/>
                  </a:lnTo>
                  <a:lnTo>
                    <a:pt x="9276" y="16985"/>
                  </a:lnTo>
                  <a:lnTo>
                    <a:pt x="9774" y="16870"/>
                  </a:lnTo>
                  <a:lnTo>
                    <a:pt x="9774" y="16870"/>
                  </a:lnTo>
                  <a:lnTo>
                    <a:pt x="10118" y="16775"/>
                  </a:lnTo>
                  <a:lnTo>
                    <a:pt x="10443" y="16660"/>
                  </a:lnTo>
                  <a:lnTo>
                    <a:pt x="10768" y="16526"/>
                  </a:lnTo>
                  <a:lnTo>
                    <a:pt x="11055" y="16373"/>
                  </a:lnTo>
                  <a:lnTo>
                    <a:pt x="11055" y="16373"/>
                  </a:lnTo>
                  <a:lnTo>
                    <a:pt x="11457" y="16143"/>
                  </a:lnTo>
                  <a:lnTo>
                    <a:pt x="11820" y="15876"/>
                  </a:lnTo>
                  <a:lnTo>
                    <a:pt x="12184" y="15570"/>
                  </a:lnTo>
                  <a:lnTo>
                    <a:pt x="12528" y="15225"/>
                  </a:lnTo>
                  <a:lnTo>
                    <a:pt x="12528" y="15225"/>
                  </a:lnTo>
                  <a:lnTo>
                    <a:pt x="12719" y="14996"/>
                  </a:lnTo>
                  <a:lnTo>
                    <a:pt x="12910" y="14766"/>
                  </a:lnTo>
                  <a:lnTo>
                    <a:pt x="13063" y="14518"/>
                  </a:lnTo>
                  <a:lnTo>
                    <a:pt x="13236" y="14269"/>
                  </a:lnTo>
                  <a:lnTo>
                    <a:pt x="13369" y="14020"/>
                  </a:lnTo>
                  <a:lnTo>
                    <a:pt x="13503" y="13753"/>
                  </a:lnTo>
                  <a:lnTo>
                    <a:pt x="13618" y="13485"/>
                  </a:lnTo>
                  <a:lnTo>
                    <a:pt x="13733" y="13217"/>
                  </a:lnTo>
                  <a:lnTo>
                    <a:pt x="13733" y="13217"/>
                  </a:lnTo>
                  <a:lnTo>
                    <a:pt x="13905" y="12739"/>
                  </a:lnTo>
                  <a:lnTo>
                    <a:pt x="14039" y="12242"/>
                  </a:lnTo>
                  <a:lnTo>
                    <a:pt x="14135" y="11725"/>
                  </a:lnTo>
                  <a:lnTo>
                    <a:pt x="14211" y="11209"/>
                  </a:lnTo>
                  <a:lnTo>
                    <a:pt x="14211" y="11209"/>
                  </a:lnTo>
                  <a:lnTo>
                    <a:pt x="14249" y="10864"/>
                  </a:lnTo>
                  <a:lnTo>
                    <a:pt x="14249" y="10864"/>
                  </a:lnTo>
                  <a:lnTo>
                    <a:pt x="14555" y="10941"/>
                  </a:lnTo>
                  <a:lnTo>
                    <a:pt x="14708" y="10960"/>
                  </a:lnTo>
                  <a:lnTo>
                    <a:pt x="14880" y="10979"/>
                  </a:lnTo>
                  <a:lnTo>
                    <a:pt x="15033" y="10979"/>
                  </a:lnTo>
                  <a:lnTo>
                    <a:pt x="15206" y="10960"/>
                  </a:lnTo>
                  <a:lnTo>
                    <a:pt x="15359" y="10922"/>
                  </a:lnTo>
                  <a:lnTo>
                    <a:pt x="15512" y="10884"/>
                  </a:lnTo>
                  <a:lnTo>
                    <a:pt x="15512" y="10884"/>
                  </a:lnTo>
                  <a:lnTo>
                    <a:pt x="15646" y="10826"/>
                  </a:lnTo>
                  <a:lnTo>
                    <a:pt x="15779" y="10769"/>
                  </a:lnTo>
                  <a:lnTo>
                    <a:pt x="16028" y="10616"/>
                  </a:lnTo>
                  <a:lnTo>
                    <a:pt x="16258" y="10425"/>
                  </a:lnTo>
                  <a:lnTo>
                    <a:pt x="16449" y="10214"/>
                  </a:lnTo>
                  <a:lnTo>
                    <a:pt x="16621" y="9965"/>
                  </a:lnTo>
                  <a:lnTo>
                    <a:pt x="16793" y="9698"/>
                  </a:lnTo>
                  <a:lnTo>
                    <a:pt x="16927" y="9411"/>
                  </a:lnTo>
                  <a:lnTo>
                    <a:pt x="17023" y="9105"/>
                  </a:lnTo>
                  <a:lnTo>
                    <a:pt x="17137" y="8780"/>
                  </a:lnTo>
                  <a:lnTo>
                    <a:pt x="17214" y="8454"/>
                  </a:lnTo>
                  <a:lnTo>
                    <a:pt x="17271" y="8110"/>
                  </a:lnTo>
                  <a:lnTo>
                    <a:pt x="17310" y="7766"/>
                  </a:lnTo>
                  <a:lnTo>
                    <a:pt x="17348" y="7422"/>
                  </a:lnTo>
                  <a:lnTo>
                    <a:pt x="17367" y="7077"/>
                  </a:lnTo>
                  <a:lnTo>
                    <a:pt x="17367" y="64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68"/>
            <p:cNvSpPr/>
            <p:nvPr/>
          </p:nvSpPr>
          <p:spPr>
            <a:xfrm flipH="1">
              <a:off x="1565183" y="1328002"/>
              <a:ext cx="542391" cy="269576"/>
            </a:xfrm>
            <a:custGeom>
              <a:avLst/>
              <a:gdLst/>
              <a:ahLst/>
              <a:cxnLst/>
              <a:rect l="l" t="t" r="r" b="b"/>
              <a:pathLst>
                <a:path w="15742" h="7824" extrusionOk="0">
                  <a:moveTo>
                    <a:pt x="4878" y="1"/>
                  </a:moveTo>
                  <a:lnTo>
                    <a:pt x="4649" y="307"/>
                  </a:lnTo>
                  <a:lnTo>
                    <a:pt x="4400" y="574"/>
                  </a:lnTo>
                  <a:lnTo>
                    <a:pt x="4151" y="861"/>
                  </a:lnTo>
                  <a:lnTo>
                    <a:pt x="3884" y="1110"/>
                  </a:lnTo>
                  <a:lnTo>
                    <a:pt x="3616" y="1359"/>
                  </a:lnTo>
                  <a:lnTo>
                    <a:pt x="3329" y="1607"/>
                  </a:lnTo>
                  <a:lnTo>
                    <a:pt x="3042" y="1837"/>
                  </a:lnTo>
                  <a:lnTo>
                    <a:pt x="2736" y="2066"/>
                  </a:lnTo>
                  <a:lnTo>
                    <a:pt x="2430" y="2257"/>
                  </a:lnTo>
                  <a:lnTo>
                    <a:pt x="2124" y="2468"/>
                  </a:lnTo>
                  <a:lnTo>
                    <a:pt x="1799" y="2640"/>
                  </a:lnTo>
                  <a:lnTo>
                    <a:pt x="1474" y="2812"/>
                  </a:lnTo>
                  <a:lnTo>
                    <a:pt x="1129" y="2965"/>
                  </a:lnTo>
                  <a:lnTo>
                    <a:pt x="785" y="3118"/>
                  </a:lnTo>
                  <a:lnTo>
                    <a:pt x="441" y="3252"/>
                  </a:lnTo>
                  <a:lnTo>
                    <a:pt x="97" y="3367"/>
                  </a:lnTo>
                  <a:lnTo>
                    <a:pt x="97" y="3443"/>
                  </a:lnTo>
                  <a:lnTo>
                    <a:pt x="58" y="4476"/>
                  </a:lnTo>
                  <a:lnTo>
                    <a:pt x="20" y="5012"/>
                  </a:lnTo>
                  <a:lnTo>
                    <a:pt x="1" y="5528"/>
                  </a:lnTo>
                  <a:lnTo>
                    <a:pt x="575" y="5337"/>
                  </a:lnTo>
                  <a:lnTo>
                    <a:pt x="1244" y="5107"/>
                  </a:lnTo>
                  <a:lnTo>
                    <a:pt x="1952" y="4820"/>
                  </a:lnTo>
                  <a:lnTo>
                    <a:pt x="2679" y="4476"/>
                  </a:lnTo>
                  <a:lnTo>
                    <a:pt x="3023" y="4304"/>
                  </a:lnTo>
                  <a:lnTo>
                    <a:pt x="3367" y="4113"/>
                  </a:lnTo>
                  <a:lnTo>
                    <a:pt x="3692" y="3902"/>
                  </a:lnTo>
                  <a:lnTo>
                    <a:pt x="3998" y="3692"/>
                  </a:lnTo>
                  <a:lnTo>
                    <a:pt x="4285" y="3482"/>
                  </a:lnTo>
                  <a:lnTo>
                    <a:pt x="4553" y="3252"/>
                  </a:lnTo>
                  <a:lnTo>
                    <a:pt x="4763" y="3003"/>
                  </a:lnTo>
                  <a:lnTo>
                    <a:pt x="4955" y="2755"/>
                  </a:lnTo>
                  <a:lnTo>
                    <a:pt x="5069" y="2908"/>
                  </a:lnTo>
                  <a:lnTo>
                    <a:pt x="5203" y="3080"/>
                  </a:lnTo>
                  <a:lnTo>
                    <a:pt x="5395" y="3309"/>
                  </a:lnTo>
                  <a:lnTo>
                    <a:pt x="5643" y="3596"/>
                  </a:lnTo>
                  <a:lnTo>
                    <a:pt x="5968" y="3921"/>
                  </a:lnTo>
                  <a:lnTo>
                    <a:pt x="6351" y="4266"/>
                  </a:lnTo>
                  <a:lnTo>
                    <a:pt x="6810" y="4648"/>
                  </a:lnTo>
                  <a:lnTo>
                    <a:pt x="6886" y="4553"/>
                  </a:lnTo>
                  <a:lnTo>
                    <a:pt x="6982" y="4495"/>
                  </a:lnTo>
                  <a:lnTo>
                    <a:pt x="7154" y="4419"/>
                  </a:lnTo>
                  <a:lnTo>
                    <a:pt x="7307" y="4400"/>
                  </a:lnTo>
                  <a:lnTo>
                    <a:pt x="7384" y="4400"/>
                  </a:lnTo>
                  <a:lnTo>
                    <a:pt x="7460" y="4419"/>
                  </a:lnTo>
                  <a:lnTo>
                    <a:pt x="7613" y="4495"/>
                  </a:lnTo>
                  <a:lnTo>
                    <a:pt x="7747" y="4591"/>
                  </a:lnTo>
                  <a:lnTo>
                    <a:pt x="7862" y="4725"/>
                  </a:lnTo>
                  <a:lnTo>
                    <a:pt x="7977" y="4878"/>
                  </a:lnTo>
                  <a:lnTo>
                    <a:pt x="8072" y="5031"/>
                  </a:lnTo>
                  <a:lnTo>
                    <a:pt x="8244" y="5337"/>
                  </a:lnTo>
                  <a:lnTo>
                    <a:pt x="8436" y="5719"/>
                  </a:lnTo>
                  <a:lnTo>
                    <a:pt x="9105" y="6064"/>
                  </a:lnTo>
                  <a:lnTo>
                    <a:pt x="9832" y="6408"/>
                  </a:lnTo>
                  <a:lnTo>
                    <a:pt x="10214" y="6561"/>
                  </a:lnTo>
                  <a:lnTo>
                    <a:pt x="10616" y="6714"/>
                  </a:lnTo>
                  <a:lnTo>
                    <a:pt x="11037" y="6867"/>
                  </a:lnTo>
                  <a:lnTo>
                    <a:pt x="11477" y="7020"/>
                  </a:lnTo>
                  <a:lnTo>
                    <a:pt x="11936" y="7154"/>
                  </a:lnTo>
                  <a:lnTo>
                    <a:pt x="12414" y="7288"/>
                  </a:lnTo>
                  <a:lnTo>
                    <a:pt x="12911" y="7403"/>
                  </a:lnTo>
                  <a:lnTo>
                    <a:pt x="13428" y="7498"/>
                  </a:lnTo>
                  <a:lnTo>
                    <a:pt x="13963" y="7594"/>
                  </a:lnTo>
                  <a:lnTo>
                    <a:pt x="14499" y="7689"/>
                  </a:lnTo>
                  <a:lnTo>
                    <a:pt x="15073" y="7766"/>
                  </a:lnTo>
                  <a:lnTo>
                    <a:pt x="15666" y="7823"/>
                  </a:lnTo>
                  <a:lnTo>
                    <a:pt x="15704" y="7460"/>
                  </a:lnTo>
                  <a:lnTo>
                    <a:pt x="15723" y="7116"/>
                  </a:lnTo>
                  <a:lnTo>
                    <a:pt x="15742" y="6771"/>
                  </a:lnTo>
                  <a:lnTo>
                    <a:pt x="15723" y="6427"/>
                  </a:lnTo>
                  <a:lnTo>
                    <a:pt x="15723" y="6408"/>
                  </a:lnTo>
                  <a:lnTo>
                    <a:pt x="15206" y="6293"/>
                  </a:lnTo>
                  <a:lnTo>
                    <a:pt x="14671" y="6140"/>
                  </a:lnTo>
                  <a:lnTo>
                    <a:pt x="14155" y="5987"/>
                  </a:lnTo>
                  <a:lnTo>
                    <a:pt x="13638" y="5796"/>
                  </a:lnTo>
                  <a:lnTo>
                    <a:pt x="13122" y="5586"/>
                  </a:lnTo>
                  <a:lnTo>
                    <a:pt x="12624" y="5375"/>
                  </a:lnTo>
                  <a:lnTo>
                    <a:pt x="12127" y="5146"/>
                  </a:lnTo>
                  <a:lnTo>
                    <a:pt x="11630" y="4897"/>
                  </a:lnTo>
                  <a:lnTo>
                    <a:pt x="11152" y="4648"/>
                  </a:lnTo>
                  <a:lnTo>
                    <a:pt x="10674" y="4381"/>
                  </a:lnTo>
                  <a:lnTo>
                    <a:pt x="10195" y="4094"/>
                  </a:lnTo>
                  <a:lnTo>
                    <a:pt x="9755" y="3807"/>
                  </a:lnTo>
                  <a:lnTo>
                    <a:pt x="8876" y="3233"/>
                  </a:lnTo>
                  <a:lnTo>
                    <a:pt x="8034" y="2640"/>
                  </a:lnTo>
                  <a:lnTo>
                    <a:pt x="8015" y="2621"/>
                  </a:lnTo>
                  <a:lnTo>
                    <a:pt x="7996" y="2621"/>
                  </a:lnTo>
                  <a:lnTo>
                    <a:pt x="7996" y="2602"/>
                  </a:lnTo>
                  <a:lnTo>
                    <a:pt x="7078" y="1913"/>
                  </a:lnTo>
                  <a:lnTo>
                    <a:pt x="6255" y="1225"/>
                  </a:lnTo>
                  <a:lnTo>
                    <a:pt x="5509" y="593"/>
                  </a:lnTo>
                  <a:lnTo>
                    <a:pt x="487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68"/>
            <p:cNvSpPr/>
            <p:nvPr/>
          </p:nvSpPr>
          <p:spPr>
            <a:xfrm flipH="1">
              <a:off x="1565183" y="1328002"/>
              <a:ext cx="542391" cy="269576"/>
            </a:xfrm>
            <a:custGeom>
              <a:avLst/>
              <a:gdLst/>
              <a:ahLst/>
              <a:cxnLst/>
              <a:rect l="l" t="t" r="r" b="b"/>
              <a:pathLst>
                <a:path w="15742" h="7824" fill="none" extrusionOk="0">
                  <a:moveTo>
                    <a:pt x="4878" y="1"/>
                  </a:moveTo>
                  <a:lnTo>
                    <a:pt x="4878" y="1"/>
                  </a:lnTo>
                  <a:lnTo>
                    <a:pt x="4649" y="307"/>
                  </a:lnTo>
                  <a:lnTo>
                    <a:pt x="4400" y="574"/>
                  </a:lnTo>
                  <a:lnTo>
                    <a:pt x="4151" y="861"/>
                  </a:lnTo>
                  <a:lnTo>
                    <a:pt x="3884" y="1110"/>
                  </a:lnTo>
                  <a:lnTo>
                    <a:pt x="3616" y="1359"/>
                  </a:lnTo>
                  <a:lnTo>
                    <a:pt x="3329" y="1607"/>
                  </a:lnTo>
                  <a:lnTo>
                    <a:pt x="3042" y="1837"/>
                  </a:lnTo>
                  <a:lnTo>
                    <a:pt x="2736" y="2066"/>
                  </a:lnTo>
                  <a:lnTo>
                    <a:pt x="2430" y="2257"/>
                  </a:lnTo>
                  <a:lnTo>
                    <a:pt x="2124" y="2468"/>
                  </a:lnTo>
                  <a:lnTo>
                    <a:pt x="1799" y="2640"/>
                  </a:lnTo>
                  <a:lnTo>
                    <a:pt x="1474" y="2812"/>
                  </a:lnTo>
                  <a:lnTo>
                    <a:pt x="1129" y="2965"/>
                  </a:lnTo>
                  <a:lnTo>
                    <a:pt x="785" y="3118"/>
                  </a:lnTo>
                  <a:lnTo>
                    <a:pt x="441" y="3252"/>
                  </a:lnTo>
                  <a:lnTo>
                    <a:pt x="97" y="3367"/>
                  </a:lnTo>
                  <a:lnTo>
                    <a:pt x="97" y="3367"/>
                  </a:lnTo>
                  <a:lnTo>
                    <a:pt x="97" y="3443"/>
                  </a:lnTo>
                  <a:lnTo>
                    <a:pt x="97" y="3443"/>
                  </a:lnTo>
                  <a:lnTo>
                    <a:pt x="58" y="4476"/>
                  </a:lnTo>
                  <a:lnTo>
                    <a:pt x="20" y="5012"/>
                  </a:lnTo>
                  <a:lnTo>
                    <a:pt x="1" y="5528"/>
                  </a:lnTo>
                  <a:lnTo>
                    <a:pt x="1" y="5528"/>
                  </a:lnTo>
                  <a:lnTo>
                    <a:pt x="575" y="5337"/>
                  </a:lnTo>
                  <a:lnTo>
                    <a:pt x="1244" y="5107"/>
                  </a:lnTo>
                  <a:lnTo>
                    <a:pt x="1952" y="4820"/>
                  </a:lnTo>
                  <a:lnTo>
                    <a:pt x="2679" y="4476"/>
                  </a:lnTo>
                  <a:lnTo>
                    <a:pt x="3023" y="4304"/>
                  </a:lnTo>
                  <a:lnTo>
                    <a:pt x="3367" y="4113"/>
                  </a:lnTo>
                  <a:lnTo>
                    <a:pt x="3692" y="3902"/>
                  </a:lnTo>
                  <a:lnTo>
                    <a:pt x="3998" y="3692"/>
                  </a:lnTo>
                  <a:lnTo>
                    <a:pt x="4285" y="3482"/>
                  </a:lnTo>
                  <a:lnTo>
                    <a:pt x="4553" y="3252"/>
                  </a:lnTo>
                  <a:lnTo>
                    <a:pt x="4763" y="3003"/>
                  </a:lnTo>
                  <a:lnTo>
                    <a:pt x="4955" y="2755"/>
                  </a:lnTo>
                  <a:lnTo>
                    <a:pt x="4955" y="2755"/>
                  </a:lnTo>
                  <a:lnTo>
                    <a:pt x="5069" y="2908"/>
                  </a:lnTo>
                  <a:lnTo>
                    <a:pt x="5203" y="3080"/>
                  </a:lnTo>
                  <a:lnTo>
                    <a:pt x="5395" y="3309"/>
                  </a:lnTo>
                  <a:lnTo>
                    <a:pt x="5643" y="3596"/>
                  </a:lnTo>
                  <a:lnTo>
                    <a:pt x="5968" y="3921"/>
                  </a:lnTo>
                  <a:lnTo>
                    <a:pt x="6351" y="4266"/>
                  </a:lnTo>
                  <a:lnTo>
                    <a:pt x="6810" y="4648"/>
                  </a:lnTo>
                  <a:lnTo>
                    <a:pt x="6810" y="4648"/>
                  </a:lnTo>
                  <a:lnTo>
                    <a:pt x="6886" y="4553"/>
                  </a:lnTo>
                  <a:lnTo>
                    <a:pt x="6982" y="4495"/>
                  </a:lnTo>
                  <a:lnTo>
                    <a:pt x="6982" y="4495"/>
                  </a:lnTo>
                  <a:lnTo>
                    <a:pt x="6982" y="4495"/>
                  </a:lnTo>
                  <a:lnTo>
                    <a:pt x="7154" y="4419"/>
                  </a:lnTo>
                  <a:lnTo>
                    <a:pt x="7307" y="4400"/>
                  </a:lnTo>
                  <a:lnTo>
                    <a:pt x="7307" y="4400"/>
                  </a:lnTo>
                  <a:lnTo>
                    <a:pt x="7384" y="4400"/>
                  </a:lnTo>
                  <a:lnTo>
                    <a:pt x="7460" y="4419"/>
                  </a:lnTo>
                  <a:lnTo>
                    <a:pt x="7613" y="4495"/>
                  </a:lnTo>
                  <a:lnTo>
                    <a:pt x="7747" y="4591"/>
                  </a:lnTo>
                  <a:lnTo>
                    <a:pt x="7862" y="4725"/>
                  </a:lnTo>
                  <a:lnTo>
                    <a:pt x="7977" y="4878"/>
                  </a:lnTo>
                  <a:lnTo>
                    <a:pt x="8072" y="5031"/>
                  </a:lnTo>
                  <a:lnTo>
                    <a:pt x="8244" y="5337"/>
                  </a:lnTo>
                  <a:lnTo>
                    <a:pt x="8244" y="5337"/>
                  </a:lnTo>
                  <a:lnTo>
                    <a:pt x="8436" y="5719"/>
                  </a:lnTo>
                  <a:lnTo>
                    <a:pt x="8436" y="5719"/>
                  </a:lnTo>
                  <a:lnTo>
                    <a:pt x="9105" y="6064"/>
                  </a:lnTo>
                  <a:lnTo>
                    <a:pt x="9832" y="6408"/>
                  </a:lnTo>
                  <a:lnTo>
                    <a:pt x="10214" y="6561"/>
                  </a:lnTo>
                  <a:lnTo>
                    <a:pt x="10616" y="6714"/>
                  </a:lnTo>
                  <a:lnTo>
                    <a:pt x="11037" y="6867"/>
                  </a:lnTo>
                  <a:lnTo>
                    <a:pt x="11477" y="7020"/>
                  </a:lnTo>
                  <a:lnTo>
                    <a:pt x="11936" y="7154"/>
                  </a:lnTo>
                  <a:lnTo>
                    <a:pt x="12414" y="7288"/>
                  </a:lnTo>
                  <a:lnTo>
                    <a:pt x="12911" y="7403"/>
                  </a:lnTo>
                  <a:lnTo>
                    <a:pt x="13428" y="7498"/>
                  </a:lnTo>
                  <a:lnTo>
                    <a:pt x="13963" y="7594"/>
                  </a:lnTo>
                  <a:lnTo>
                    <a:pt x="14499" y="7689"/>
                  </a:lnTo>
                  <a:lnTo>
                    <a:pt x="15073" y="7766"/>
                  </a:lnTo>
                  <a:lnTo>
                    <a:pt x="15666" y="7823"/>
                  </a:lnTo>
                  <a:lnTo>
                    <a:pt x="15666" y="7823"/>
                  </a:lnTo>
                  <a:lnTo>
                    <a:pt x="15704" y="7460"/>
                  </a:lnTo>
                  <a:lnTo>
                    <a:pt x="15723" y="7116"/>
                  </a:lnTo>
                  <a:lnTo>
                    <a:pt x="15742" y="6771"/>
                  </a:lnTo>
                  <a:lnTo>
                    <a:pt x="15723" y="6427"/>
                  </a:lnTo>
                  <a:lnTo>
                    <a:pt x="15723" y="6427"/>
                  </a:lnTo>
                  <a:lnTo>
                    <a:pt x="15723" y="6427"/>
                  </a:lnTo>
                  <a:lnTo>
                    <a:pt x="15723" y="6427"/>
                  </a:lnTo>
                  <a:lnTo>
                    <a:pt x="15723" y="6427"/>
                  </a:lnTo>
                  <a:lnTo>
                    <a:pt x="15723" y="6427"/>
                  </a:lnTo>
                  <a:lnTo>
                    <a:pt x="15723" y="6427"/>
                  </a:lnTo>
                  <a:lnTo>
                    <a:pt x="15723" y="6427"/>
                  </a:lnTo>
                  <a:lnTo>
                    <a:pt x="15723" y="6408"/>
                  </a:lnTo>
                  <a:lnTo>
                    <a:pt x="15723" y="6408"/>
                  </a:lnTo>
                  <a:lnTo>
                    <a:pt x="15723" y="6408"/>
                  </a:lnTo>
                  <a:lnTo>
                    <a:pt x="15723" y="6408"/>
                  </a:lnTo>
                  <a:lnTo>
                    <a:pt x="15206" y="6293"/>
                  </a:lnTo>
                  <a:lnTo>
                    <a:pt x="14671" y="6140"/>
                  </a:lnTo>
                  <a:lnTo>
                    <a:pt x="14155" y="5987"/>
                  </a:lnTo>
                  <a:lnTo>
                    <a:pt x="13638" y="5796"/>
                  </a:lnTo>
                  <a:lnTo>
                    <a:pt x="13122" y="5586"/>
                  </a:lnTo>
                  <a:lnTo>
                    <a:pt x="12624" y="5375"/>
                  </a:lnTo>
                  <a:lnTo>
                    <a:pt x="12127" y="5146"/>
                  </a:lnTo>
                  <a:lnTo>
                    <a:pt x="11630" y="4897"/>
                  </a:lnTo>
                  <a:lnTo>
                    <a:pt x="11152" y="4648"/>
                  </a:lnTo>
                  <a:lnTo>
                    <a:pt x="10674" y="4381"/>
                  </a:lnTo>
                  <a:lnTo>
                    <a:pt x="10195" y="4094"/>
                  </a:lnTo>
                  <a:lnTo>
                    <a:pt x="9755" y="3807"/>
                  </a:lnTo>
                  <a:lnTo>
                    <a:pt x="8876" y="3233"/>
                  </a:lnTo>
                  <a:lnTo>
                    <a:pt x="8034" y="2640"/>
                  </a:lnTo>
                  <a:lnTo>
                    <a:pt x="8034" y="2640"/>
                  </a:lnTo>
                  <a:lnTo>
                    <a:pt x="8034" y="2640"/>
                  </a:lnTo>
                  <a:lnTo>
                    <a:pt x="8034" y="2640"/>
                  </a:lnTo>
                  <a:lnTo>
                    <a:pt x="8034" y="2640"/>
                  </a:lnTo>
                  <a:lnTo>
                    <a:pt x="8034" y="2640"/>
                  </a:lnTo>
                  <a:lnTo>
                    <a:pt x="8034" y="2640"/>
                  </a:lnTo>
                  <a:lnTo>
                    <a:pt x="8034" y="2640"/>
                  </a:lnTo>
                  <a:lnTo>
                    <a:pt x="8015" y="2621"/>
                  </a:lnTo>
                  <a:lnTo>
                    <a:pt x="8015" y="2621"/>
                  </a:lnTo>
                  <a:lnTo>
                    <a:pt x="8015" y="2621"/>
                  </a:lnTo>
                  <a:lnTo>
                    <a:pt x="8015" y="2621"/>
                  </a:lnTo>
                  <a:lnTo>
                    <a:pt x="8015" y="2621"/>
                  </a:lnTo>
                  <a:lnTo>
                    <a:pt x="8015" y="2621"/>
                  </a:lnTo>
                  <a:lnTo>
                    <a:pt x="7996" y="2621"/>
                  </a:lnTo>
                  <a:lnTo>
                    <a:pt x="7996" y="2621"/>
                  </a:lnTo>
                  <a:lnTo>
                    <a:pt x="7996" y="2621"/>
                  </a:lnTo>
                  <a:lnTo>
                    <a:pt x="7996" y="2621"/>
                  </a:lnTo>
                  <a:lnTo>
                    <a:pt x="7996" y="2621"/>
                  </a:lnTo>
                  <a:lnTo>
                    <a:pt x="7996" y="2621"/>
                  </a:lnTo>
                  <a:lnTo>
                    <a:pt x="7996" y="2602"/>
                  </a:lnTo>
                  <a:lnTo>
                    <a:pt x="7996" y="2602"/>
                  </a:lnTo>
                  <a:lnTo>
                    <a:pt x="7078" y="1913"/>
                  </a:lnTo>
                  <a:lnTo>
                    <a:pt x="6255" y="1225"/>
                  </a:lnTo>
                  <a:lnTo>
                    <a:pt x="5509" y="593"/>
                  </a:lnTo>
                  <a:lnTo>
                    <a:pt x="48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68"/>
            <p:cNvSpPr/>
            <p:nvPr/>
          </p:nvSpPr>
          <p:spPr>
            <a:xfrm flipH="1">
              <a:off x="1372067" y="1021550"/>
              <a:ext cx="891695" cy="761835"/>
            </a:xfrm>
            <a:custGeom>
              <a:avLst/>
              <a:gdLst/>
              <a:ahLst/>
              <a:cxnLst/>
              <a:rect l="l" t="t" r="r" b="b"/>
              <a:pathLst>
                <a:path w="25880" h="22111" extrusionOk="0">
                  <a:moveTo>
                    <a:pt x="11094" y="1"/>
                  </a:moveTo>
                  <a:lnTo>
                    <a:pt x="10769" y="58"/>
                  </a:lnTo>
                  <a:lnTo>
                    <a:pt x="10444" y="173"/>
                  </a:lnTo>
                  <a:lnTo>
                    <a:pt x="10081" y="307"/>
                  </a:lnTo>
                  <a:lnTo>
                    <a:pt x="9679" y="498"/>
                  </a:lnTo>
                  <a:lnTo>
                    <a:pt x="8818" y="938"/>
                  </a:lnTo>
                  <a:lnTo>
                    <a:pt x="7977" y="1397"/>
                  </a:lnTo>
                  <a:lnTo>
                    <a:pt x="7154" y="1856"/>
                  </a:lnTo>
                  <a:lnTo>
                    <a:pt x="6332" y="2353"/>
                  </a:lnTo>
                  <a:lnTo>
                    <a:pt x="5529" y="2870"/>
                  </a:lnTo>
                  <a:lnTo>
                    <a:pt x="4744" y="3405"/>
                  </a:lnTo>
                  <a:lnTo>
                    <a:pt x="3979" y="3979"/>
                  </a:lnTo>
                  <a:lnTo>
                    <a:pt x="3214" y="4553"/>
                  </a:lnTo>
                  <a:lnTo>
                    <a:pt x="2487" y="5165"/>
                  </a:lnTo>
                  <a:lnTo>
                    <a:pt x="1780" y="5815"/>
                  </a:lnTo>
                  <a:lnTo>
                    <a:pt x="1091" y="6465"/>
                  </a:lnTo>
                  <a:lnTo>
                    <a:pt x="422" y="7154"/>
                  </a:lnTo>
                  <a:lnTo>
                    <a:pt x="326" y="7288"/>
                  </a:lnTo>
                  <a:lnTo>
                    <a:pt x="230" y="7422"/>
                  </a:lnTo>
                  <a:lnTo>
                    <a:pt x="154" y="7556"/>
                  </a:lnTo>
                  <a:lnTo>
                    <a:pt x="97" y="7690"/>
                  </a:lnTo>
                  <a:lnTo>
                    <a:pt x="58" y="7823"/>
                  </a:lnTo>
                  <a:lnTo>
                    <a:pt x="20" y="7976"/>
                  </a:lnTo>
                  <a:lnTo>
                    <a:pt x="1" y="8110"/>
                  </a:lnTo>
                  <a:lnTo>
                    <a:pt x="1" y="8263"/>
                  </a:lnTo>
                  <a:lnTo>
                    <a:pt x="20" y="8569"/>
                  </a:lnTo>
                  <a:lnTo>
                    <a:pt x="97" y="8895"/>
                  </a:lnTo>
                  <a:lnTo>
                    <a:pt x="192" y="9201"/>
                  </a:lnTo>
                  <a:lnTo>
                    <a:pt x="326" y="9526"/>
                  </a:lnTo>
                  <a:lnTo>
                    <a:pt x="479" y="9851"/>
                  </a:lnTo>
                  <a:lnTo>
                    <a:pt x="651" y="10157"/>
                  </a:lnTo>
                  <a:lnTo>
                    <a:pt x="843" y="10463"/>
                  </a:lnTo>
                  <a:lnTo>
                    <a:pt x="1034" y="10769"/>
                  </a:lnTo>
                  <a:lnTo>
                    <a:pt x="1416" y="11324"/>
                  </a:lnTo>
                  <a:lnTo>
                    <a:pt x="1780" y="11802"/>
                  </a:lnTo>
                  <a:lnTo>
                    <a:pt x="2086" y="12203"/>
                  </a:lnTo>
                  <a:lnTo>
                    <a:pt x="2392" y="12567"/>
                  </a:lnTo>
                  <a:lnTo>
                    <a:pt x="2717" y="12930"/>
                  </a:lnTo>
                  <a:lnTo>
                    <a:pt x="3061" y="13294"/>
                  </a:lnTo>
                  <a:lnTo>
                    <a:pt x="3405" y="13619"/>
                  </a:lnTo>
                  <a:lnTo>
                    <a:pt x="3769" y="13944"/>
                  </a:lnTo>
                  <a:lnTo>
                    <a:pt x="4132" y="14269"/>
                  </a:lnTo>
                  <a:lnTo>
                    <a:pt x="4515" y="14556"/>
                  </a:lnTo>
                  <a:lnTo>
                    <a:pt x="4553" y="13982"/>
                  </a:lnTo>
                  <a:lnTo>
                    <a:pt x="4591" y="13408"/>
                  </a:lnTo>
                  <a:lnTo>
                    <a:pt x="4630" y="12261"/>
                  </a:lnTo>
                  <a:lnTo>
                    <a:pt x="4974" y="12146"/>
                  </a:lnTo>
                  <a:lnTo>
                    <a:pt x="5318" y="12012"/>
                  </a:lnTo>
                  <a:lnTo>
                    <a:pt x="5662" y="11859"/>
                  </a:lnTo>
                  <a:lnTo>
                    <a:pt x="6007" y="11706"/>
                  </a:lnTo>
                  <a:lnTo>
                    <a:pt x="6332" y="11534"/>
                  </a:lnTo>
                  <a:lnTo>
                    <a:pt x="6657" y="11362"/>
                  </a:lnTo>
                  <a:lnTo>
                    <a:pt x="6963" y="11151"/>
                  </a:lnTo>
                  <a:lnTo>
                    <a:pt x="7269" y="10960"/>
                  </a:lnTo>
                  <a:lnTo>
                    <a:pt x="7575" y="10731"/>
                  </a:lnTo>
                  <a:lnTo>
                    <a:pt x="7862" y="10501"/>
                  </a:lnTo>
                  <a:lnTo>
                    <a:pt x="8149" y="10253"/>
                  </a:lnTo>
                  <a:lnTo>
                    <a:pt x="8417" y="10004"/>
                  </a:lnTo>
                  <a:lnTo>
                    <a:pt x="8684" y="9755"/>
                  </a:lnTo>
                  <a:lnTo>
                    <a:pt x="8933" y="9468"/>
                  </a:lnTo>
                  <a:lnTo>
                    <a:pt x="9182" y="9201"/>
                  </a:lnTo>
                  <a:lnTo>
                    <a:pt x="9411" y="8895"/>
                  </a:lnTo>
                  <a:lnTo>
                    <a:pt x="10291" y="9698"/>
                  </a:lnTo>
                  <a:lnTo>
                    <a:pt x="10788" y="10138"/>
                  </a:lnTo>
                  <a:lnTo>
                    <a:pt x="11343" y="10597"/>
                  </a:lnTo>
                  <a:lnTo>
                    <a:pt x="11936" y="11056"/>
                  </a:lnTo>
                  <a:lnTo>
                    <a:pt x="12567" y="11534"/>
                  </a:lnTo>
                  <a:lnTo>
                    <a:pt x="13236" y="12012"/>
                  </a:lnTo>
                  <a:lnTo>
                    <a:pt x="13925" y="12471"/>
                  </a:lnTo>
                  <a:lnTo>
                    <a:pt x="14652" y="12930"/>
                  </a:lnTo>
                  <a:lnTo>
                    <a:pt x="15398" y="13370"/>
                  </a:lnTo>
                  <a:lnTo>
                    <a:pt x="16163" y="13791"/>
                  </a:lnTo>
                  <a:lnTo>
                    <a:pt x="16947" y="14173"/>
                  </a:lnTo>
                  <a:lnTo>
                    <a:pt x="17769" y="14537"/>
                  </a:lnTo>
                  <a:lnTo>
                    <a:pt x="18171" y="14690"/>
                  </a:lnTo>
                  <a:lnTo>
                    <a:pt x="18592" y="14843"/>
                  </a:lnTo>
                  <a:lnTo>
                    <a:pt x="18994" y="14977"/>
                  </a:lnTo>
                  <a:lnTo>
                    <a:pt x="19414" y="15092"/>
                  </a:lnTo>
                  <a:lnTo>
                    <a:pt x="19835" y="15206"/>
                  </a:lnTo>
                  <a:lnTo>
                    <a:pt x="20256" y="15302"/>
                  </a:lnTo>
                  <a:lnTo>
                    <a:pt x="20256" y="15971"/>
                  </a:lnTo>
                  <a:lnTo>
                    <a:pt x="20237" y="16316"/>
                  </a:lnTo>
                  <a:lnTo>
                    <a:pt x="20199" y="16660"/>
                  </a:lnTo>
                  <a:lnTo>
                    <a:pt x="20160" y="17004"/>
                  </a:lnTo>
                  <a:lnTo>
                    <a:pt x="20103" y="17348"/>
                  </a:lnTo>
                  <a:lnTo>
                    <a:pt x="20026" y="17674"/>
                  </a:lnTo>
                  <a:lnTo>
                    <a:pt x="19912" y="17999"/>
                  </a:lnTo>
                  <a:lnTo>
                    <a:pt x="19816" y="18305"/>
                  </a:lnTo>
                  <a:lnTo>
                    <a:pt x="19682" y="18592"/>
                  </a:lnTo>
                  <a:lnTo>
                    <a:pt x="19510" y="18859"/>
                  </a:lnTo>
                  <a:lnTo>
                    <a:pt x="19338" y="19108"/>
                  </a:lnTo>
                  <a:lnTo>
                    <a:pt x="19147" y="19319"/>
                  </a:lnTo>
                  <a:lnTo>
                    <a:pt x="18917" y="19510"/>
                  </a:lnTo>
                  <a:lnTo>
                    <a:pt x="18668" y="19663"/>
                  </a:lnTo>
                  <a:lnTo>
                    <a:pt x="18535" y="19720"/>
                  </a:lnTo>
                  <a:lnTo>
                    <a:pt x="18401" y="19778"/>
                  </a:lnTo>
                  <a:lnTo>
                    <a:pt x="18248" y="19816"/>
                  </a:lnTo>
                  <a:lnTo>
                    <a:pt x="18095" y="19854"/>
                  </a:lnTo>
                  <a:lnTo>
                    <a:pt x="17922" y="19873"/>
                  </a:lnTo>
                  <a:lnTo>
                    <a:pt x="17769" y="19873"/>
                  </a:lnTo>
                  <a:lnTo>
                    <a:pt x="17597" y="19854"/>
                  </a:lnTo>
                  <a:lnTo>
                    <a:pt x="17444" y="19835"/>
                  </a:lnTo>
                  <a:lnTo>
                    <a:pt x="17138" y="19758"/>
                  </a:lnTo>
                  <a:lnTo>
                    <a:pt x="17100" y="20103"/>
                  </a:lnTo>
                  <a:lnTo>
                    <a:pt x="17024" y="20619"/>
                  </a:lnTo>
                  <a:lnTo>
                    <a:pt x="16928" y="21136"/>
                  </a:lnTo>
                  <a:lnTo>
                    <a:pt x="16794" y="21633"/>
                  </a:lnTo>
                  <a:lnTo>
                    <a:pt x="16622" y="22111"/>
                  </a:lnTo>
                  <a:lnTo>
                    <a:pt x="16890" y="22073"/>
                  </a:lnTo>
                  <a:lnTo>
                    <a:pt x="17138" y="21996"/>
                  </a:lnTo>
                  <a:lnTo>
                    <a:pt x="17655" y="21843"/>
                  </a:lnTo>
                  <a:lnTo>
                    <a:pt x="18133" y="21652"/>
                  </a:lnTo>
                  <a:lnTo>
                    <a:pt x="18611" y="21422"/>
                  </a:lnTo>
                  <a:lnTo>
                    <a:pt x="19089" y="21174"/>
                  </a:lnTo>
                  <a:lnTo>
                    <a:pt x="19529" y="20868"/>
                  </a:lnTo>
                  <a:lnTo>
                    <a:pt x="19950" y="20562"/>
                  </a:lnTo>
                  <a:lnTo>
                    <a:pt x="20371" y="20217"/>
                  </a:lnTo>
                  <a:lnTo>
                    <a:pt x="20715" y="19892"/>
                  </a:lnTo>
                  <a:lnTo>
                    <a:pt x="21059" y="19548"/>
                  </a:lnTo>
                  <a:lnTo>
                    <a:pt x="21384" y="19204"/>
                  </a:lnTo>
                  <a:lnTo>
                    <a:pt x="21709" y="18840"/>
                  </a:lnTo>
                  <a:lnTo>
                    <a:pt x="21996" y="18458"/>
                  </a:lnTo>
                  <a:lnTo>
                    <a:pt x="22283" y="18075"/>
                  </a:lnTo>
                  <a:lnTo>
                    <a:pt x="22551" y="17674"/>
                  </a:lnTo>
                  <a:lnTo>
                    <a:pt x="22800" y="17272"/>
                  </a:lnTo>
                  <a:lnTo>
                    <a:pt x="23048" y="16851"/>
                  </a:lnTo>
                  <a:lnTo>
                    <a:pt x="23278" y="16430"/>
                  </a:lnTo>
                  <a:lnTo>
                    <a:pt x="23507" y="16010"/>
                  </a:lnTo>
                  <a:lnTo>
                    <a:pt x="23718" y="15570"/>
                  </a:lnTo>
                  <a:lnTo>
                    <a:pt x="24119" y="14690"/>
                  </a:lnTo>
                  <a:lnTo>
                    <a:pt x="24464" y="13810"/>
                  </a:lnTo>
                  <a:lnTo>
                    <a:pt x="24808" y="12892"/>
                  </a:lnTo>
                  <a:lnTo>
                    <a:pt x="25114" y="11955"/>
                  </a:lnTo>
                  <a:lnTo>
                    <a:pt x="25401" y="11018"/>
                  </a:lnTo>
                  <a:lnTo>
                    <a:pt x="25669" y="10061"/>
                  </a:lnTo>
                  <a:lnTo>
                    <a:pt x="25803" y="9640"/>
                  </a:lnTo>
                  <a:lnTo>
                    <a:pt x="25841" y="9468"/>
                  </a:lnTo>
                  <a:lnTo>
                    <a:pt x="25879" y="9296"/>
                  </a:lnTo>
                  <a:lnTo>
                    <a:pt x="25879" y="9124"/>
                  </a:lnTo>
                  <a:lnTo>
                    <a:pt x="25841" y="8952"/>
                  </a:lnTo>
                  <a:lnTo>
                    <a:pt x="25803" y="8761"/>
                  </a:lnTo>
                  <a:lnTo>
                    <a:pt x="25707" y="8569"/>
                  </a:lnTo>
                  <a:lnTo>
                    <a:pt x="25573" y="8359"/>
                  </a:lnTo>
                  <a:lnTo>
                    <a:pt x="25439" y="8168"/>
                  </a:lnTo>
                  <a:lnTo>
                    <a:pt x="25267" y="7976"/>
                  </a:lnTo>
                  <a:lnTo>
                    <a:pt x="25095" y="7785"/>
                  </a:lnTo>
                  <a:lnTo>
                    <a:pt x="24387" y="7058"/>
                  </a:lnTo>
                  <a:lnTo>
                    <a:pt x="23775" y="6446"/>
                  </a:lnTo>
                  <a:lnTo>
                    <a:pt x="23144" y="5853"/>
                  </a:lnTo>
                  <a:lnTo>
                    <a:pt x="22494" y="5299"/>
                  </a:lnTo>
                  <a:lnTo>
                    <a:pt x="21824" y="4744"/>
                  </a:lnTo>
                  <a:lnTo>
                    <a:pt x="21136" y="4228"/>
                  </a:lnTo>
                  <a:lnTo>
                    <a:pt x="20447" y="3730"/>
                  </a:lnTo>
                  <a:lnTo>
                    <a:pt x="19720" y="3252"/>
                  </a:lnTo>
                  <a:lnTo>
                    <a:pt x="18974" y="2793"/>
                  </a:lnTo>
                  <a:lnTo>
                    <a:pt x="18228" y="2372"/>
                  </a:lnTo>
                  <a:lnTo>
                    <a:pt x="17463" y="1990"/>
                  </a:lnTo>
                  <a:lnTo>
                    <a:pt x="16679" y="1607"/>
                  </a:lnTo>
                  <a:lnTo>
                    <a:pt x="15876" y="1282"/>
                  </a:lnTo>
                  <a:lnTo>
                    <a:pt x="15073" y="957"/>
                  </a:lnTo>
                  <a:lnTo>
                    <a:pt x="14269" y="670"/>
                  </a:lnTo>
                  <a:lnTo>
                    <a:pt x="13447" y="422"/>
                  </a:lnTo>
                  <a:lnTo>
                    <a:pt x="12605" y="192"/>
                  </a:lnTo>
                  <a:lnTo>
                    <a:pt x="12165" y="96"/>
                  </a:lnTo>
                  <a:lnTo>
                    <a:pt x="11764" y="20"/>
                  </a:lnTo>
                  <a:lnTo>
                    <a:pt x="11419"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68"/>
            <p:cNvSpPr/>
            <p:nvPr/>
          </p:nvSpPr>
          <p:spPr>
            <a:xfrm flipH="1">
              <a:off x="1372067" y="1021550"/>
              <a:ext cx="891695" cy="761835"/>
            </a:xfrm>
            <a:custGeom>
              <a:avLst/>
              <a:gdLst/>
              <a:ahLst/>
              <a:cxnLst/>
              <a:rect l="l" t="t" r="r" b="b"/>
              <a:pathLst>
                <a:path w="25880" h="22111" fill="none" extrusionOk="0">
                  <a:moveTo>
                    <a:pt x="25707" y="8569"/>
                  </a:moveTo>
                  <a:lnTo>
                    <a:pt x="25707" y="8569"/>
                  </a:lnTo>
                  <a:lnTo>
                    <a:pt x="25573" y="8359"/>
                  </a:lnTo>
                  <a:lnTo>
                    <a:pt x="25439" y="8168"/>
                  </a:lnTo>
                  <a:lnTo>
                    <a:pt x="25267" y="7976"/>
                  </a:lnTo>
                  <a:lnTo>
                    <a:pt x="25095" y="7785"/>
                  </a:lnTo>
                  <a:lnTo>
                    <a:pt x="24387" y="7058"/>
                  </a:lnTo>
                  <a:lnTo>
                    <a:pt x="24387" y="7058"/>
                  </a:lnTo>
                  <a:lnTo>
                    <a:pt x="23775" y="6446"/>
                  </a:lnTo>
                  <a:lnTo>
                    <a:pt x="23144" y="5853"/>
                  </a:lnTo>
                  <a:lnTo>
                    <a:pt x="22494" y="5299"/>
                  </a:lnTo>
                  <a:lnTo>
                    <a:pt x="21824" y="4744"/>
                  </a:lnTo>
                  <a:lnTo>
                    <a:pt x="21136" y="4228"/>
                  </a:lnTo>
                  <a:lnTo>
                    <a:pt x="20447" y="3730"/>
                  </a:lnTo>
                  <a:lnTo>
                    <a:pt x="19720" y="3252"/>
                  </a:lnTo>
                  <a:lnTo>
                    <a:pt x="18974" y="2793"/>
                  </a:lnTo>
                  <a:lnTo>
                    <a:pt x="18228" y="2372"/>
                  </a:lnTo>
                  <a:lnTo>
                    <a:pt x="17463" y="1990"/>
                  </a:lnTo>
                  <a:lnTo>
                    <a:pt x="16679" y="1607"/>
                  </a:lnTo>
                  <a:lnTo>
                    <a:pt x="15876" y="1282"/>
                  </a:lnTo>
                  <a:lnTo>
                    <a:pt x="15073" y="957"/>
                  </a:lnTo>
                  <a:lnTo>
                    <a:pt x="14269" y="670"/>
                  </a:lnTo>
                  <a:lnTo>
                    <a:pt x="13447" y="422"/>
                  </a:lnTo>
                  <a:lnTo>
                    <a:pt x="12605" y="192"/>
                  </a:lnTo>
                  <a:lnTo>
                    <a:pt x="12605" y="192"/>
                  </a:lnTo>
                  <a:lnTo>
                    <a:pt x="12165" y="96"/>
                  </a:lnTo>
                  <a:lnTo>
                    <a:pt x="11764" y="20"/>
                  </a:lnTo>
                  <a:lnTo>
                    <a:pt x="11419" y="1"/>
                  </a:lnTo>
                  <a:lnTo>
                    <a:pt x="11094" y="1"/>
                  </a:lnTo>
                  <a:lnTo>
                    <a:pt x="10769" y="58"/>
                  </a:lnTo>
                  <a:lnTo>
                    <a:pt x="10444" y="173"/>
                  </a:lnTo>
                  <a:lnTo>
                    <a:pt x="10081" y="307"/>
                  </a:lnTo>
                  <a:lnTo>
                    <a:pt x="9679" y="498"/>
                  </a:lnTo>
                  <a:lnTo>
                    <a:pt x="9679" y="498"/>
                  </a:lnTo>
                  <a:lnTo>
                    <a:pt x="8818" y="938"/>
                  </a:lnTo>
                  <a:lnTo>
                    <a:pt x="7977" y="1397"/>
                  </a:lnTo>
                  <a:lnTo>
                    <a:pt x="7154" y="1856"/>
                  </a:lnTo>
                  <a:lnTo>
                    <a:pt x="6332" y="2353"/>
                  </a:lnTo>
                  <a:lnTo>
                    <a:pt x="6332" y="2353"/>
                  </a:lnTo>
                  <a:lnTo>
                    <a:pt x="5529" y="2870"/>
                  </a:lnTo>
                  <a:lnTo>
                    <a:pt x="4744" y="3405"/>
                  </a:lnTo>
                  <a:lnTo>
                    <a:pt x="3979" y="3979"/>
                  </a:lnTo>
                  <a:lnTo>
                    <a:pt x="3214" y="4553"/>
                  </a:lnTo>
                  <a:lnTo>
                    <a:pt x="2487" y="5165"/>
                  </a:lnTo>
                  <a:lnTo>
                    <a:pt x="1780" y="5815"/>
                  </a:lnTo>
                  <a:lnTo>
                    <a:pt x="1091" y="6465"/>
                  </a:lnTo>
                  <a:lnTo>
                    <a:pt x="422" y="7154"/>
                  </a:lnTo>
                  <a:lnTo>
                    <a:pt x="422" y="7154"/>
                  </a:lnTo>
                  <a:lnTo>
                    <a:pt x="326" y="7288"/>
                  </a:lnTo>
                  <a:lnTo>
                    <a:pt x="230" y="7422"/>
                  </a:lnTo>
                  <a:lnTo>
                    <a:pt x="154" y="7556"/>
                  </a:lnTo>
                  <a:lnTo>
                    <a:pt x="97" y="7690"/>
                  </a:lnTo>
                  <a:lnTo>
                    <a:pt x="58" y="7823"/>
                  </a:lnTo>
                  <a:lnTo>
                    <a:pt x="20" y="7976"/>
                  </a:lnTo>
                  <a:lnTo>
                    <a:pt x="1" y="8110"/>
                  </a:lnTo>
                  <a:lnTo>
                    <a:pt x="1" y="8263"/>
                  </a:lnTo>
                  <a:lnTo>
                    <a:pt x="20" y="8569"/>
                  </a:lnTo>
                  <a:lnTo>
                    <a:pt x="97" y="8895"/>
                  </a:lnTo>
                  <a:lnTo>
                    <a:pt x="192" y="9201"/>
                  </a:lnTo>
                  <a:lnTo>
                    <a:pt x="326" y="9526"/>
                  </a:lnTo>
                  <a:lnTo>
                    <a:pt x="479" y="9851"/>
                  </a:lnTo>
                  <a:lnTo>
                    <a:pt x="651" y="10157"/>
                  </a:lnTo>
                  <a:lnTo>
                    <a:pt x="843" y="10463"/>
                  </a:lnTo>
                  <a:lnTo>
                    <a:pt x="1034" y="10769"/>
                  </a:lnTo>
                  <a:lnTo>
                    <a:pt x="1416" y="11324"/>
                  </a:lnTo>
                  <a:lnTo>
                    <a:pt x="1780" y="11802"/>
                  </a:lnTo>
                  <a:lnTo>
                    <a:pt x="1780" y="11802"/>
                  </a:lnTo>
                  <a:lnTo>
                    <a:pt x="2086" y="12203"/>
                  </a:lnTo>
                  <a:lnTo>
                    <a:pt x="2392" y="12567"/>
                  </a:lnTo>
                  <a:lnTo>
                    <a:pt x="2717" y="12930"/>
                  </a:lnTo>
                  <a:lnTo>
                    <a:pt x="3061" y="13294"/>
                  </a:lnTo>
                  <a:lnTo>
                    <a:pt x="3405" y="13619"/>
                  </a:lnTo>
                  <a:lnTo>
                    <a:pt x="3769" y="13944"/>
                  </a:lnTo>
                  <a:lnTo>
                    <a:pt x="4132" y="14269"/>
                  </a:lnTo>
                  <a:lnTo>
                    <a:pt x="4515" y="14556"/>
                  </a:lnTo>
                  <a:lnTo>
                    <a:pt x="4515" y="14556"/>
                  </a:lnTo>
                  <a:lnTo>
                    <a:pt x="4553" y="13982"/>
                  </a:lnTo>
                  <a:lnTo>
                    <a:pt x="4591" y="13408"/>
                  </a:lnTo>
                  <a:lnTo>
                    <a:pt x="4630" y="12261"/>
                  </a:lnTo>
                  <a:lnTo>
                    <a:pt x="4630" y="12261"/>
                  </a:lnTo>
                  <a:lnTo>
                    <a:pt x="4630" y="12261"/>
                  </a:lnTo>
                  <a:lnTo>
                    <a:pt x="4974" y="12146"/>
                  </a:lnTo>
                  <a:lnTo>
                    <a:pt x="5318" y="12012"/>
                  </a:lnTo>
                  <a:lnTo>
                    <a:pt x="5662" y="11859"/>
                  </a:lnTo>
                  <a:lnTo>
                    <a:pt x="6007" y="11706"/>
                  </a:lnTo>
                  <a:lnTo>
                    <a:pt x="6332" y="11534"/>
                  </a:lnTo>
                  <a:lnTo>
                    <a:pt x="6657" y="11362"/>
                  </a:lnTo>
                  <a:lnTo>
                    <a:pt x="6963" y="11151"/>
                  </a:lnTo>
                  <a:lnTo>
                    <a:pt x="7269" y="10960"/>
                  </a:lnTo>
                  <a:lnTo>
                    <a:pt x="7575" y="10731"/>
                  </a:lnTo>
                  <a:lnTo>
                    <a:pt x="7862" y="10501"/>
                  </a:lnTo>
                  <a:lnTo>
                    <a:pt x="8149" y="10253"/>
                  </a:lnTo>
                  <a:lnTo>
                    <a:pt x="8417" y="10004"/>
                  </a:lnTo>
                  <a:lnTo>
                    <a:pt x="8684" y="9755"/>
                  </a:lnTo>
                  <a:lnTo>
                    <a:pt x="8933" y="9468"/>
                  </a:lnTo>
                  <a:lnTo>
                    <a:pt x="9182" y="9201"/>
                  </a:lnTo>
                  <a:lnTo>
                    <a:pt x="9411" y="8895"/>
                  </a:lnTo>
                  <a:lnTo>
                    <a:pt x="9411" y="8895"/>
                  </a:lnTo>
                  <a:lnTo>
                    <a:pt x="9411" y="8895"/>
                  </a:lnTo>
                  <a:lnTo>
                    <a:pt x="10291" y="9698"/>
                  </a:lnTo>
                  <a:lnTo>
                    <a:pt x="10788" y="10138"/>
                  </a:lnTo>
                  <a:lnTo>
                    <a:pt x="11343" y="10597"/>
                  </a:lnTo>
                  <a:lnTo>
                    <a:pt x="11936" y="11056"/>
                  </a:lnTo>
                  <a:lnTo>
                    <a:pt x="12567" y="11534"/>
                  </a:lnTo>
                  <a:lnTo>
                    <a:pt x="13236" y="12012"/>
                  </a:lnTo>
                  <a:lnTo>
                    <a:pt x="13925" y="12471"/>
                  </a:lnTo>
                  <a:lnTo>
                    <a:pt x="14652" y="12930"/>
                  </a:lnTo>
                  <a:lnTo>
                    <a:pt x="15398" y="13370"/>
                  </a:lnTo>
                  <a:lnTo>
                    <a:pt x="16163" y="13791"/>
                  </a:lnTo>
                  <a:lnTo>
                    <a:pt x="16947" y="14173"/>
                  </a:lnTo>
                  <a:lnTo>
                    <a:pt x="17769" y="14537"/>
                  </a:lnTo>
                  <a:lnTo>
                    <a:pt x="18171" y="14690"/>
                  </a:lnTo>
                  <a:lnTo>
                    <a:pt x="18592" y="14843"/>
                  </a:lnTo>
                  <a:lnTo>
                    <a:pt x="18994" y="14977"/>
                  </a:lnTo>
                  <a:lnTo>
                    <a:pt x="19414" y="15092"/>
                  </a:lnTo>
                  <a:lnTo>
                    <a:pt x="19835" y="15206"/>
                  </a:lnTo>
                  <a:lnTo>
                    <a:pt x="20256" y="15302"/>
                  </a:lnTo>
                  <a:lnTo>
                    <a:pt x="20256" y="15302"/>
                  </a:lnTo>
                  <a:lnTo>
                    <a:pt x="20256" y="15971"/>
                  </a:lnTo>
                  <a:lnTo>
                    <a:pt x="20237" y="16316"/>
                  </a:lnTo>
                  <a:lnTo>
                    <a:pt x="20199" y="16660"/>
                  </a:lnTo>
                  <a:lnTo>
                    <a:pt x="20160" y="17004"/>
                  </a:lnTo>
                  <a:lnTo>
                    <a:pt x="20103" y="17348"/>
                  </a:lnTo>
                  <a:lnTo>
                    <a:pt x="20026" y="17674"/>
                  </a:lnTo>
                  <a:lnTo>
                    <a:pt x="19912" y="17999"/>
                  </a:lnTo>
                  <a:lnTo>
                    <a:pt x="19816" y="18305"/>
                  </a:lnTo>
                  <a:lnTo>
                    <a:pt x="19682" y="18592"/>
                  </a:lnTo>
                  <a:lnTo>
                    <a:pt x="19510" y="18859"/>
                  </a:lnTo>
                  <a:lnTo>
                    <a:pt x="19338" y="19108"/>
                  </a:lnTo>
                  <a:lnTo>
                    <a:pt x="19147" y="19319"/>
                  </a:lnTo>
                  <a:lnTo>
                    <a:pt x="18917" y="19510"/>
                  </a:lnTo>
                  <a:lnTo>
                    <a:pt x="18668" y="19663"/>
                  </a:lnTo>
                  <a:lnTo>
                    <a:pt x="18535" y="19720"/>
                  </a:lnTo>
                  <a:lnTo>
                    <a:pt x="18401" y="19778"/>
                  </a:lnTo>
                  <a:lnTo>
                    <a:pt x="18401" y="19778"/>
                  </a:lnTo>
                  <a:lnTo>
                    <a:pt x="18248" y="19816"/>
                  </a:lnTo>
                  <a:lnTo>
                    <a:pt x="18095" y="19854"/>
                  </a:lnTo>
                  <a:lnTo>
                    <a:pt x="17922" y="19873"/>
                  </a:lnTo>
                  <a:lnTo>
                    <a:pt x="17769" y="19873"/>
                  </a:lnTo>
                  <a:lnTo>
                    <a:pt x="17597" y="19854"/>
                  </a:lnTo>
                  <a:lnTo>
                    <a:pt x="17444" y="19835"/>
                  </a:lnTo>
                  <a:lnTo>
                    <a:pt x="17138" y="19758"/>
                  </a:lnTo>
                  <a:lnTo>
                    <a:pt x="17138" y="19758"/>
                  </a:lnTo>
                  <a:lnTo>
                    <a:pt x="17100" y="20103"/>
                  </a:lnTo>
                  <a:lnTo>
                    <a:pt x="17100" y="20103"/>
                  </a:lnTo>
                  <a:lnTo>
                    <a:pt x="17024" y="20619"/>
                  </a:lnTo>
                  <a:lnTo>
                    <a:pt x="16928" y="21136"/>
                  </a:lnTo>
                  <a:lnTo>
                    <a:pt x="16794" y="21633"/>
                  </a:lnTo>
                  <a:lnTo>
                    <a:pt x="16622" y="22111"/>
                  </a:lnTo>
                  <a:lnTo>
                    <a:pt x="16622" y="22111"/>
                  </a:lnTo>
                  <a:lnTo>
                    <a:pt x="16890" y="22073"/>
                  </a:lnTo>
                  <a:lnTo>
                    <a:pt x="17138" y="21996"/>
                  </a:lnTo>
                  <a:lnTo>
                    <a:pt x="17655" y="21843"/>
                  </a:lnTo>
                  <a:lnTo>
                    <a:pt x="18133" y="21652"/>
                  </a:lnTo>
                  <a:lnTo>
                    <a:pt x="18611" y="21422"/>
                  </a:lnTo>
                  <a:lnTo>
                    <a:pt x="19089" y="21174"/>
                  </a:lnTo>
                  <a:lnTo>
                    <a:pt x="19529" y="20868"/>
                  </a:lnTo>
                  <a:lnTo>
                    <a:pt x="19950" y="20562"/>
                  </a:lnTo>
                  <a:lnTo>
                    <a:pt x="20371" y="20217"/>
                  </a:lnTo>
                  <a:lnTo>
                    <a:pt x="20371" y="20217"/>
                  </a:lnTo>
                  <a:lnTo>
                    <a:pt x="20715" y="19892"/>
                  </a:lnTo>
                  <a:lnTo>
                    <a:pt x="21059" y="19548"/>
                  </a:lnTo>
                  <a:lnTo>
                    <a:pt x="21384" y="19204"/>
                  </a:lnTo>
                  <a:lnTo>
                    <a:pt x="21709" y="18840"/>
                  </a:lnTo>
                  <a:lnTo>
                    <a:pt x="21996" y="18458"/>
                  </a:lnTo>
                  <a:lnTo>
                    <a:pt x="22283" y="18075"/>
                  </a:lnTo>
                  <a:lnTo>
                    <a:pt x="22551" y="17674"/>
                  </a:lnTo>
                  <a:lnTo>
                    <a:pt x="22800" y="17272"/>
                  </a:lnTo>
                  <a:lnTo>
                    <a:pt x="23048" y="16851"/>
                  </a:lnTo>
                  <a:lnTo>
                    <a:pt x="23278" y="16430"/>
                  </a:lnTo>
                  <a:lnTo>
                    <a:pt x="23507" y="16010"/>
                  </a:lnTo>
                  <a:lnTo>
                    <a:pt x="23718" y="15570"/>
                  </a:lnTo>
                  <a:lnTo>
                    <a:pt x="24119" y="14690"/>
                  </a:lnTo>
                  <a:lnTo>
                    <a:pt x="24464" y="13810"/>
                  </a:lnTo>
                  <a:lnTo>
                    <a:pt x="24464" y="13810"/>
                  </a:lnTo>
                  <a:lnTo>
                    <a:pt x="24808" y="12892"/>
                  </a:lnTo>
                  <a:lnTo>
                    <a:pt x="25114" y="11955"/>
                  </a:lnTo>
                  <a:lnTo>
                    <a:pt x="25401" y="11018"/>
                  </a:lnTo>
                  <a:lnTo>
                    <a:pt x="25669" y="10061"/>
                  </a:lnTo>
                  <a:lnTo>
                    <a:pt x="25669" y="10061"/>
                  </a:lnTo>
                  <a:lnTo>
                    <a:pt x="25803" y="9640"/>
                  </a:lnTo>
                  <a:lnTo>
                    <a:pt x="25841" y="9468"/>
                  </a:lnTo>
                  <a:lnTo>
                    <a:pt x="25879" y="9296"/>
                  </a:lnTo>
                  <a:lnTo>
                    <a:pt x="25879" y="9124"/>
                  </a:lnTo>
                  <a:lnTo>
                    <a:pt x="25841" y="8952"/>
                  </a:lnTo>
                  <a:lnTo>
                    <a:pt x="25803" y="8761"/>
                  </a:lnTo>
                  <a:lnTo>
                    <a:pt x="25707" y="8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68"/>
            <p:cNvSpPr/>
            <p:nvPr/>
          </p:nvSpPr>
          <p:spPr>
            <a:xfrm flipH="1">
              <a:off x="2202431" y="1426856"/>
              <a:ext cx="689" cy="1344"/>
            </a:xfrm>
            <a:custGeom>
              <a:avLst/>
              <a:gdLst/>
              <a:ahLst/>
              <a:cxnLst/>
              <a:rect l="l" t="t" r="r" b="b"/>
              <a:pathLst>
                <a:path w="20" h="39" extrusionOk="0">
                  <a:moveTo>
                    <a:pt x="20" y="39"/>
                  </a:moveTo>
                  <a:lnTo>
                    <a:pt x="20" y="39"/>
                  </a:lnTo>
                  <a:lnTo>
                    <a:pt x="20" y="39"/>
                  </a:lnTo>
                  <a:lnTo>
                    <a:pt x="20" y="39"/>
                  </a:lnTo>
                  <a:lnTo>
                    <a:pt x="20" y="39"/>
                  </a:lnTo>
                  <a:close/>
                  <a:moveTo>
                    <a:pt x="1" y="20"/>
                  </a:moveTo>
                  <a:lnTo>
                    <a:pt x="1" y="20"/>
                  </a:lnTo>
                  <a:lnTo>
                    <a:pt x="20" y="39"/>
                  </a:lnTo>
                  <a:lnTo>
                    <a:pt x="20" y="39"/>
                  </a:lnTo>
                  <a:lnTo>
                    <a:pt x="1" y="20"/>
                  </a:lnTo>
                  <a:close/>
                  <a:moveTo>
                    <a:pt x="1" y="1"/>
                  </a:moveTo>
                  <a:lnTo>
                    <a:pt x="1" y="1"/>
                  </a:lnTo>
                  <a:lnTo>
                    <a:pt x="1" y="20"/>
                  </a:lnTo>
                  <a:lnTo>
                    <a:pt x="1" y="20"/>
                  </a:lnTo>
                  <a:lnTo>
                    <a:pt x="1"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68"/>
            <p:cNvSpPr/>
            <p:nvPr/>
          </p:nvSpPr>
          <p:spPr>
            <a:xfrm flipH="1">
              <a:off x="2202431" y="1428165"/>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68"/>
            <p:cNvSpPr/>
            <p:nvPr/>
          </p:nvSpPr>
          <p:spPr>
            <a:xfrm flipH="1">
              <a:off x="2202431" y="1427510"/>
              <a:ext cx="689" cy="689"/>
            </a:xfrm>
            <a:custGeom>
              <a:avLst/>
              <a:gdLst/>
              <a:ahLst/>
              <a:cxnLst/>
              <a:rect l="l" t="t" r="r" b="b"/>
              <a:pathLst>
                <a:path w="20" h="20" fill="none" extrusionOk="0">
                  <a:moveTo>
                    <a:pt x="1" y="1"/>
                  </a:moveTo>
                  <a:lnTo>
                    <a:pt x="1" y="1"/>
                  </a:lnTo>
                  <a:lnTo>
                    <a:pt x="20" y="20"/>
                  </a:lnTo>
                  <a:lnTo>
                    <a:pt x="20"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68"/>
            <p:cNvSpPr/>
            <p:nvPr/>
          </p:nvSpPr>
          <p:spPr>
            <a:xfrm flipH="1">
              <a:off x="2203086" y="1426856"/>
              <a:ext cx="34" cy="689"/>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68"/>
            <p:cNvSpPr/>
            <p:nvPr/>
          </p:nvSpPr>
          <p:spPr>
            <a:xfrm flipH="1">
              <a:off x="1376030" y="1186319"/>
              <a:ext cx="887733" cy="597071"/>
            </a:xfrm>
            <a:custGeom>
              <a:avLst/>
              <a:gdLst/>
              <a:ahLst/>
              <a:cxnLst/>
              <a:rect l="l" t="t" r="r" b="b"/>
              <a:pathLst>
                <a:path w="25765" h="17329" extrusionOk="0">
                  <a:moveTo>
                    <a:pt x="9296" y="0"/>
                  </a:moveTo>
                  <a:lnTo>
                    <a:pt x="9143" y="230"/>
                  </a:lnTo>
                  <a:lnTo>
                    <a:pt x="8952" y="440"/>
                  </a:lnTo>
                  <a:lnTo>
                    <a:pt x="8742" y="651"/>
                  </a:lnTo>
                  <a:lnTo>
                    <a:pt x="8531" y="842"/>
                  </a:lnTo>
                  <a:lnTo>
                    <a:pt x="8283" y="1033"/>
                  </a:lnTo>
                  <a:lnTo>
                    <a:pt x="8034" y="1205"/>
                  </a:lnTo>
                  <a:lnTo>
                    <a:pt x="7766" y="1377"/>
                  </a:lnTo>
                  <a:lnTo>
                    <a:pt x="7499" y="1530"/>
                  </a:lnTo>
                  <a:lnTo>
                    <a:pt x="7212" y="1683"/>
                  </a:lnTo>
                  <a:lnTo>
                    <a:pt x="6906" y="1817"/>
                  </a:lnTo>
                  <a:lnTo>
                    <a:pt x="6294" y="2047"/>
                  </a:lnTo>
                  <a:lnTo>
                    <a:pt x="5643" y="2276"/>
                  </a:lnTo>
                  <a:lnTo>
                    <a:pt x="4974" y="2449"/>
                  </a:lnTo>
                  <a:lnTo>
                    <a:pt x="4285" y="2602"/>
                  </a:lnTo>
                  <a:lnTo>
                    <a:pt x="3616" y="2716"/>
                  </a:lnTo>
                  <a:lnTo>
                    <a:pt x="2946" y="2831"/>
                  </a:lnTo>
                  <a:lnTo>
                    <a:pt x="2296" y="2908"/>
                  </a:lnTo>
                  <a:lnTo>
                    <a:pt x="1665" y="2965"/>
                  </a:lnTo>
                  <a:lnTo>
                    <a:pt x="1072" y="3003"/>
                  </a:lnTo>
                  <a:lnTo>
                    <a:pt x="58" y="3061"/>
                  </a:lnTo>
                  <a:lnTo>
                    <a:pt x="20" y="3290"/>
                  </a:lnTo>
                  <a:lnTo>
                    <a:pt x="1" y="3539"/>
                  </a:lnTo>
                  <a:lnTo>
                    <a:pt x="39" y="3807"/>
                  </a:lnTo>
                  <a:lnTo>
                    <a:pt x="77" y="4055"/>
                  </a:lnTo>
                  <a:lnTo>
                    <a:pt x="154" y="4323"/>
                  </a:lnTo>
                  <a:lnTo>
                    <a:pt x="250" y="4591"/>
                  </a:lnTo>
                  <a:lnTo>
                    <a:pt x="364" y="4858"/>
                  </a:lnTo>
                  <a:lnTo>
                    <a:pt x="498" y="5107"/>
                  </a:lnTo>
                  <a:lnTo>
                    <a:pt x="804" y="5624"/>
                  </a:lnTo>
                  <a:lnTo>
                    <a:pt x="1129" y="6121"/>
                  </a:lnTo>
                  <a:lnTo>
                    <a:pt x="1455" y="6580"/>
                  </a:lnTo>
                  <a:lnTo>
                    <a:pt x="1761" y="6982"/>
                  </a:lnTo>
                  <a:lnTo>
                    <a:pt x="1761" y="7001"/>
                  </a:lnTo>
                  <a:lnTo>
                    <a:pt x="1780" y="7020"/>
                  </a:lnTo>
                  <a:lnTo>
                    <a:pt x="2086" y="7421"/>
                  </a:lnTo>
                  <a:lnTo>
                    <a:pt x="2392" y="7785"/>
                  </a:lnTo>
                  <a:lnTo>
                    <a:pt x="2717" y="8148"/>
                  </a:lnTo>
                  <a:lnTo>
                    <a:pt x="3061" y="8512"/>
                  </a:lnTo>
                  <a:lnTo>
                    <a:pt x="3405" y="8837"/>
                  </a:lnTo>
                  <a:lnTo>
                    <a:pt x="3769" y="9162"/>
                  </a:lnTo>
                  <a:lnTo>
                    <a:pt x="4132" y="9487"/>
                  </a:lnTo>
                  <a:lnTo>
                    <a:pt x="4515" y="9774"/>
                  </a:lnTo>
                  <a:lnTo>
                    <a:pt x="4553" y="9200"/>
                  </a:lnTo>
                  <a:lnTo>
                    <a:pt x="4591" y="8626"/>
                  </a:lnTo>
                  <a:lnTo>
                    <a:pt x="4630" y="7479"/>
                  </a:lnTo>
                  <a:lnTo>
                    <a:pt x="4974" y="7364"/>
                  </a:lnTo>
                  <a:lnTo>
                    <a:pt x="5318" y="7230"/>
                  </a:lnTo>
                  <a:lnTo>
                    <a:pt x="5662" y="7077"/>
                  </a:lnTo>
                  <a:lnTo>
                    <a:pt x="6007" y="6924"/>
                  </a:lnTo>
                  <a:lnTo>
                    <a:pt x="6332" y="6752"/>
                  </a:lnTo>
                  <a:lnTo>
                    <a:pt x="6657" y="6580"/>
                  </a:lnTo>
                  <a:lnTo>
                    <a:pt x="6963" y="6369"/>
                  </a:lnTo>
                  <a:lnTo>
                    <a:pt x="7269" y="6178"/>
                  </a:lnTo>
                  <a:lnTo>
                    <a:pt x="7575" y="5949"/>
                  </a:lnTo>
                  <a:lnTo>
                    <a:pt x="7862" y="5719"/>
                  </a:lnTo>
                  <a:lnTo>
                    <a:pt x="8149" y="5471"/>
                  </a:lnTo>
                  <a:lnTo>
                    <a:pt x="8417" y="5222"/>
                  </a:lnTo>
                  <a:lnTo>
                    <a:pt x="8684" y="4973"/>
                  </a:lnTo>
                  <a:lnTo>
                    <a:pt x="8933" y="4686"/>
                  </a:lnTo>
                  <a:lnTo>
                    <a:pt x="9182" y="4419"/>
                  </a:lnTo>
                  <a:lnTo>
                    <a:pt x="9411" y="4113"/>
                  </a:lnTo>
                  <a:lnTo>
                    <a:pt x="10291" y="4916"/>
                  </a:lnTo>
                  <a:lnTo>
                    <a:pt x="10788" y="5356"/>
                  </a:lnTo>
                  <a:lnTo>
                    <a:pt x="11343" y="5815"/>
                  </a:lnTo>
                  <a:lnTo>
                    <a:pt x="11936" y="6274"/>
                  </a:lnTo>
                  <a:lnTo>
                    <a:pt x="12567" y="6752"/>
                  </a:lnTo>
                  <a:lnTo>
                    <a:pt x="13236" y="7230"/>
                  </a:lnTo>
                  <a:lnTo>
                    <a:pt x="13925" y="7689"/>
                  </a:lnTo>
                  <a:lnTo>
                    <a:pt x="14652" y="8148"/>
                  </a:lnTo>
                  <a:lnTo>
                    <a:pt x="15398" y="8588"/>
                  </a:lnTo>
                  <a:lnTo>
                    <a:pt x="16163" y="9009"/>
                  </a:lnTo>
                  <a:lnTo>
                    <a:pt x="16947" y="9391"/>
                  </a:lnTo>
                  <a:lnTo>
                    <a:pt x="17769" y="9755"/>
                  </a:lnTo>
                  <a:lnTo>
                    <a:pt x="18171" y="9908"/>
                  </a:lnTo>
                  <a:lnTo>
                    <a:pt x="18592" y="10061"/>
                  </a:lnTo>
                  <a:lnTo>
                    <a:pt x="18994" y="10195"/>
                  </a:lnTo>
                  <a:lnTo>
                    <a:pt x="19414" y="10310"/>
                  </a:lnTo>
                  <a:lnTo>
                    <a:pt x="19835" y="10424"/>
                  </a:lnTo>
                  <a:lnTo>
                    <a:pt x="20256" y="10520"/>
                  </a:lnTo>
                  <a:lnTo>
                    <a:pt x="20275" y="10788"/>
                  </a:lnTo>
                  <a:lnTo>
                    <a:pt x="20237" y="11419"/>
                  </a:lnTo>
                  <a:lnTo>
                    <a:pt x="20218" y="11744"/>
                  </a:lnTo>
                  <a:lnTo>
                    <a:pt x="20179" y="12069"/>
                  </a:lnTo>
                  <a:lnTo>
                    <a:pt x="20122" y="12394"/>
                  </a:lnTo>
                  <a:lnTo>
                    <a:pt x="20065" y="12719"/>
                  </a:lnTo>
                  <a:lnTo>
                    <a:pt x="19969" y="13026"/>
                  </a:lnTo>
                  <a:lnTo>
                    <a:pt x="19873" y="13332"/>
                  </a:lnTo>
                  <a:lnTo>
                    <a:pt x="19759" y="13618"/>
                  </a:lnTo>
                  <a:lnTo>
                    <a:pt x="19625" y="13886"/>
                  </a:lnTo>
                  <a:lnTo>
                    <a:pt x="19472" y="14135"/>
                  </a:lnTo>
                  <a:lnTo>
                    <a:pt x="19300" y="14364"/>
                  </a:lnTo>
                  <a:lnTo>
                    <a:pt x="19108" y="14575"/>
                  </a:lnTo>
                  <a:lnTo>
                    <a:pt x="18898" y="14747"/>
                  </a:lnTo>
                  <a:lnTo>
                    <a:pt x="18668" y="14881"/>
                  </a:lnTo>
                  <a:lnTo>
                    <a:pt x="18401" y="14996"/>
                  </a:lnTo>
                  <a:lnTo>
                    <a:pt x="18381" y="14996"/>
                  </a:lnTo>
                  <a:lnTo>
                    <a:pt x="18228" y="15034"/>
                  </a:lnTo>
                  <a:lnTo>
                    <a:pt x="18095" y="15072"/>
                  </a:lnTo>
                  <a:lnTo>
                    <a:pt x="17808" y="15091"/>
                  </a:lnTo>
                  <a:lnTo>
                    <a:pt x="17636" y="15091"/>
                  </a:lnTo>
                  <a:lnTo>
                    <a:pt x="17483" y="15072"/>
                  </a:lnTo>
                  <a:lnTo>
                    <a:pt x="17310" y="15034"/>
                  </a:lnTo>
                  <a:lnTo>
                    <a:pt x="17157" y="14996"/>
                  </a:lnTo>
                  <a:lnTo>
                    <a:pt x="17138" y="14976"/>
                  </a:lnTo>
                  <a:lnTo>
                    <a:pt x="17100" y="15321"/>
                  </a:lnTo>
                  <a:lnTo>
                    <a:pt x="17024" y="15837"/>
                  </a:lnTo>
                  <a:lnTo>
                    <a:pt x="16928" y="16354"/>
                  </a:lnTo>
                  <a:lnTo>
                    <a:pt x="16794" y="16851"/>
                  </a:lnTo>
                  <a:lnTo>
                    <a:pt x="16622" y="17329"/>
                  </a:lnTo>
                  <a:lnTo>
                    <a:pt x="16890" y="17291"/>
                  </a:lnTo>
                  <a:lnTo>
                    <a:pt x="17138" y="17214"/>
                  </a:lnTo>
                  <a:lnTo>
                    <a:pt x="17655" y="17061"/>
                  </a:lnTo>
                  <a:lnTo>
                    <a:pt x="18133" y="16870"/>
                  </a:lnTo>
                  <a:lnTo>
                    <a:pt x="18611" y="16640"/>
                  </a:lnTo>
                  <a:lnTo>
                    <a:pt x="19089" y="16392"/>
                  </a:lnTo>
                  <a:lnTo>
                    <a:pt x="19529" y="16086"/>
                  </a:lnTo>
                  <a:lnTo>
                    <a:pt x="19950" y="15780"/>
                  </a:lnTo>
                  <a:lnTo>
                    <a:pt x="20371" y="15435"/>
                  </a:lnTo>
                  <a:lnTo>
                    <a:pt x="20715" y="15110"/>
                  </a:lnTo>
                  <a:lnTo>
                    <a:pt x="21059" y="14766"/>
                  </a:lnTo>
                  <a:lnTo>
                    <a:pt x="21384" y="14422"/>
                  </a:lnTo>
                  <a:lnTo>
                    <a:pt x="21709" y="14058"/>
                  </a:lnTo>
                  <a:lnTo>
                    <a:pt x="21996" y="13676"/>
                  </a:lnTo>
                  <a:lnTo>
                    <a:pt x="22283" y="13293"/>
                  </a:lnTo>
                  <a:lnTo>
                    <a:pt x="22551" y="12892"/>
                  </a:lnTo>
                  <a:lnTo>
                    <a:pt x="22800" y="12490"/>
                  </a:lnTo>
                  <a:lnTo>
                    <a:pt x="23048" y="12069"/>
                  </a:lnTo>
                  <a:lnTo>
                    <a:pt x="23278" y="11648"/>
                  </a:lnTo>
                  <a:lnTo>
                    <a:pt x="23507" y="11228"/>
                  </a:lnTo>
                  <a:lnTo>
                    <a:pt x="23718" y="10788"/>
                  </a:lnTo>
                  <a:lnTo>
                    <a:pt x="24119" y="9908"/>
                  </a:lnTo>
                  <a:lnTo>
                    <a:pt x="24464" y="9028"/>
                  </a:lnTo>
                  <a:lnTo>
                    <a:pt x="24808" y="8110"/>
                  </a:lnTo>
                  <a:lnTo>
                    <a:pt x="25114" y="7173"/>
                  </a:lnTo>
                  <a:lnTo>
                    <a:pt x="25401" y="6236"/>
                  </a:lnTo>
                  <a:lnTo>
                    <a:pt x="25669" y="5279"/>
                  </a:lnTo>
                  <a:lnTo>
                    <a:pt x="25764" y="5012"/>
                  </a:lnTo>
                  <a:lnTo>
                    <a:pt x="25095" y="5107"/>
                  </a:lnTo>
                  <a:lnTo>
                    <a:pt x="24445" y="5165"/>
                  </a:lnTo>
                  <a:lnTo>
                    <a:pt x="23794" y="5222"/>
                  </a:lnTo>
                  <a:lnTo>
                    <a:pt x="23144" y="5222"/>
                  </a:lnTo>
                  <a:lnTo>
                    <a:pt x="22436" y="5203"/>
                  </a:lnTo>
                  <a:lnTo>
                    <a:pt x="21748" y="5165"/>
                  </a:lnTo>
                  <a:lnTo>
                    <a:pt x="21059" y="5088"/>
                  </a:lnTo>
                  <a:lnTo>
                    <a:pt x="20390" y="4992"/>
                  </a:lnTo>
                  <a:lnTo>
                    <a:pt x="19720" y="4878"/>
                  </a:lnTo>
                  <a:lnTo>
                    <a:pt x="19070" y="4744"/>
                  </a:lnTo>
                  <a:lnTo>
                    <a:pt x="18439" y="4591"/>
                  </a:lnTo>
                  <a:lnTo>
                    <a:pt x="17808" y="4399"/>
                  </a:lnTo>
                  <a:lnTo>
                    <a:pt x="17196" y="4208"/>
                  </a:lnTo>
                  <a:lnTo>
                    <a:pt x="16603" y="4017"/>
                  </a:lnTo>
                  <a:lnTo>
                    <a:pt x="16029" y="3787"/>
                  </a:lnTo>
                  <a:lnTo>
                    <a:pt x="15474" y="3577"/>
                  </a:lnTo>
                  <a:lnTo>
                    <a:pt x="14920" y="3328"/>
                  </a:lnTo>
                  <a:lnTo>
                    <a:pt x="14403" y="3099"/>
                  </a:lnTo>
                  <a:lnTo>
                    <a:pt x="13409" y="2602"/>
                  </a:lnTo>
                  <a:lnTo>
                    <a:pt x="12510" y="2123"/>
                  </a:lnTo>
                  <a:lnTo>
                    <a:pt x="11706" y="1645"/>
                  </a:lnTo>
                  <a:lnTo>
                    <a:pt x="10999" y="1205"/>
                  </a:lnTo>
                  <a:lnTo>
                    <a:pt x="10406" y="804"/>
                  </a:lnTo>
                  <a:lnTo>
                    <a:pt x="9928" y="479"/>
                  </a:lnTo>
                  <a:lnTo>
                    <a:pt x="9583" y="211"/>
                  </a:lnTo>
                  <a:lnTo>
                    <a:pt x="9296"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68"/>
            <p:cNvSpPr/>
            <p:nvPr/>
          </p:nvSpPr>
          <p:spPr>
            <a:xfrm flipH="1">
              <a:off x="1376030" y="1186319"/>
              <a:ext cx="887733" cy="597071"/>
            </a:xfrm>
            <a:custGeom>
              <a:avLst/>
              <a:gdLst/>
              <a:ahLst/>
              <a:cxnLst/>
              <a:rect l="l" t="t" r="r" b="b"/>
              <a:pathLst>
                <a:path w="25765" h="17329" fill="none" extrusionOk="0">
                  <a:moveTo>
                    <a:pt x="9296" y="0"/>
                  </a:moveTo>
                  <a:lnTo>
                    <a:pt x="9296" y="0"/>
                  </a:lnTo>
                  <a:lnTo>
                    <a:pt x="9143" y="230"/>
                  </a:lnTo>
                  <a:lnTo>
                    <a:pt x="8952" y="440"/>
                  </a:lnTo>
                  <a:lnTo>
                    <a:pt x="8742" y="651"/>
                  </a:lnTo>
                  <a:lnTo>
                    <a:pt x="8531" y="842"/>
                  </a:lnTo>
                  <a:lnTo>
                    <a:pt x="8283" y="1033"/>
                  </a:lnTo>
                  <a:lnTo>
                    <a:pt x="8034" y="1205"/>
                  </a:lnTo>
                  <a:lnTo>
                    <a:pt x="7766" y="1377"/>
                  </a:lnTo>
                  <a:lnTo>
                    <a:pt x="7499" y="1530"/>
                  </a:lnTo>
                  <a:lnTo>
                    <a:pt x="7212" y="1683"/>
                  </a:lnTo>
                  <a:lnTo>
                    <a:pt x="6906" y="1817"/>
                  </a:lnTo>
                  <a:lnTo>
                    <a:pt x="6294" y="2047"/>
                  </a:lnTo>
                  <a:lnTo>
                    <a:pt x="5643" y="2276"/>
                  </a:lnTo>
                  <a:lnTo>
                    <a:pt x="4974" y="2449"/>
                  </a:lnTo>
                  <a:lnTo>
                    <a:pt x="4285" y="2602"/>
                  </a:lnTo>
                  <a:lnTo>
                    <a:pt x="3616" y="2716"/>
                  </a:lnTo>
                  <a:lnTo>
                    <a:pt x="2946" y="2831"/>
                  </a:lnTo>
                  <a:lnTo>
                    <a:pt x="2296" y="2908"/>
                  </a:lnTo>
                  <a:lnTo>
                    <a:pt x="1665" y="2965"/>
                  </a:lnTo>
                  <a:lnTo>
                    <a:pt x="1072" y="3003"/>
                  </a:lnTo>
                  <a:lnTo>
                    <a:pt x="58" y="3061"/>
                  </a:lnTo>
                  <a:lnTo>
                    <a:pt x="58" y="3061"/>
                  </a:lnTo>
                  <a:lnTo>
                    <a:pt x="20" y="3290"/>
                  </a:lnTo>
                  <a:lnTo>
                    <a:pt x="1" y="3539"/>
                  </a:lnTo>
                  <a:lnTo>
                    <a:pt x="39" y="3807"/>
                  </a:lnTo>
                  <a:lnTo>
                    <a:pt x="77" y="4055"/>
                  </a:lnTo>
                  <a:lnTo>
                    <a:pt x="154" y="4323"/>
                  </a:lnTo>
                  <a:lnTo>
                    <a:pt x="250" y="4591"/>
                  </a:lnTo>
                  <a:lnTo>
                    <a:pt x="364" y="4858"/>
                  </a:lnTo>
                  <a:lnTo>
                    <a:pt x="498" y="5107"/>
                  </a:lnTo>
                  <a:lnTo>
                    <a:pt x="804" y="5624"/>
                  </a:lnTo>
                  <a:lnTo>
                    <a:pt x="1129" y="6121"/>
                  </a:lnTo>
                  <a:lnTo>
                    <a:pt x="1455" y="6580"/>
                  </a:lnTo>
                  <a:lnTo>
                    <a:pt x="1761" y="6982"/>
                  </a:lnTo>
                  <a:lnTo>
                    <a:pt x="1761" y="6982"/>
                  </a:lnTo>
                  <a:lnTo>
                    <a:pt x="1761" y="7001"/>
                  </a:lnTo>
                  <a:lnTo>
                    <a:pt x="1761" y="7001"/>
                  </a:lnTo>
                  <a:lnTo>
                    <a:pt x="1761" y="7001"/>
                  </a:lnTo>
                  <a:lnTo>
                    <a:pt x="1761" y="7001"/>
                  </a:lnTo>
                  <a:lnTo>
                    <a:pt x="1780" y="7020"/>
                  </a:lnTo>
                  <a:lnTo>
                    <a:pt x="1780" y="7020"/>
                  </a:lnTo>
                  <a:lnTo>
                    <a:pt x="1780" y="7020"/>
                  </a:lnTo>
                  <a:lnTo>
                    <a:pt x="1780" y="7020"/>
                  </a:lnTo>
                  <a:lnTo>
                    <a:pt x="1780" y="7020"/>
                  </a:lnTo>
                  <a:lnTo>
                    <a:pt x="1780" y="7020"/>
                  </a:lnTo>
                  <a:lnTo>
                    <a:pt x="1780" y="7020"/>
                  </a:lnTo>
                  <a:lnTo>
                    <a:pt x="2086" y="7421"/>
                  </a:lnTo>
                  <a:lnTo>
                    <a:pt x="2392" y="7785"/>
                  </a:lnTo>
                  <a:lnTo>
                    <a:pt x="2717" y="8148"/>
                  </a:lnTo>
                  <a:lnTo>
                    <a:pt x="3061" y="8512"/>
                  </a:lnTo>
                  <a:lnTo>
                    <a:pt x="3405" y="8837"/>
                  </a:lnTo>
                  <a:lnTo>
                    <a:pt x="3769" y="9162"/>
                  </a:lnTo>
                  <a:lnTo>
                    <a:pt x="4132" y="9487"/>
                  </a:lnTo>
                  <a:lnTo>
                    <a:pt x="4515" y="9774"/>
                  </a:lnTo>
                  <a:lnTo>
                    <a:pt x="4515" y="9774"/>
                  </a:lnTo>
                  <a:lnTo>
                    <a:pt x="4553" y="9200"/>
                  </a:lnTo>
                  <a:lnTo>
                    <a:pt x="4591" y="8626"/>
                  </a:lnTo>
                  <a:lnTo>
                    <a:pt x="4630" y="7479"/>
                  </a:lnTo>
                  <a:lnTo>
                    <a:pt x="4630" y="7479"/>
                  </a:lnTo>
                  <a:lnTo>
                    <a:pt x="4630" y="7479"/>
                  </a:lnTo>
                  <a:lnTo>
                    <a:pt x="4974" y="7364"/>
                  </a:lnTo>
                  <a:lnTo>
                    <a:pt x="5318" y="7230"/>
                  </a:lnTo>
                  <a:lnTo>
                    <a:pt x="5662" y="7077"/>
                  </a:lnTo>
                  <a:lnTo>
                    <a:pt x="6007" y="6924"/>
                  </a:lnTo>
                  <a:lnTo>
                    <a:pt x="6332" y="6752"/>
                  </a:lnTo>
                  <a:lnTo>
                    <a:pt x="6657" y="6580"/>
                  </a:lnTo>
                  <a:lnTo>
                    <a:pt x="6963" y="6369"/>
                  </a:lnTo>
                  <a:lnTo>
                    <a:pt x="7269" y="6178"/>
                  </a:lnTo>
                  <a:lnTo>
                    <a:pt x="7575" y="5949"/>
                  </a:lnTo>
                  <a:lnTo>
                    <a:pt x="7862" y="5719"/>
                  </a:lnTo>
                  <a:lnTo>
                    <a:pt x="8149" y="5471"/>
                  </a:lnTo>
                  <a:lnTo>
                    <a:pt x="8417" y="5222"/>
                  </a:lnTo>
                  <a:lnTo>
                    <a:pt x="8684" y="4973"/>
                  </a:lnTo>
                  <a:lnTo>
                    <a:pt x="8933" y="4686"/>
                  </a:lnTo>
                  <a:lnTo>
                    <a:pt x="9182" y="4419"/>
                  </a:lnTo>
                  <a:lnTo>
                    <a:pt x="9411" y="4113"/>
                  </a:lnTo>
                  <a:lnTo>
                    <a:pt x="9411" y="4113"/>
                  </a:lnTo>
                  <a:lnTo>
                    <a:pt x="9411" y="4113"/>
                  </a:lnTo>
                  <a:lnTo>
                    <a:pt x="9411" y="4113"/>
                  </a:lnTo>
                  <a:lnTo>
                    <a:pt x="10291" y="4916"/>
                  </a:lnTo>
                  <a:lnTo>
                    <a:pt x="10788" y="5356"/>
                  </a:lnTo>
                  <a:lnTo>
                    <a:pt x="11343" y="5815"/>
                  </a:lnTo>
                  <a:lnTo>
                    <a:pt x="11936" y="6274"/>
                  </a:lnTo>
                  <a:lnTo>
                    <a:pt x="12567" y="6752"/>
                  </a:lnTo>
                  <a:lnTo>
                    <a:pt x="13236" y="7230"/>
                  </a:lnTo>
                  <a:lnTo>
                    <a:pt x="13925" y="7689"/>
                  </a:lnTo>
                  <a:lnTo>
                    <a:pt x="14652" y="8148"/>
                  </a:lnTo>
                  <a:lnTo>
                    <a:pt x="15398" y="8588"/>
                  </a:lnTo>
                  <a:lnTo>
                    <a:pt x="16163" y="9009"/>
                  </a:lnTo>
                  <a:lnTo>
                    <a:pt x="16947" y="9391"/>
                  </a:lnTo>
                  <a:lnTo>
                    <a:pt x="17769" y="9755"/>
                  </a:lnTo>
                  <a:lnTo>
                    <a:pt x="18171" y="9908"/>
                  </a:lnTo>
                  <a:lnTo>
                    <a:pt x="18592" y="10061"/>
                  </a:lnTo>
                  <a:lnTo>
                    <a:pt x="18994" y="10195"/>
                  </a:lnTo>
                  <a:lnTo>
                    <a:pt x="19414" y="10310"/>
                  </a:lnTo>
                  <a:lnTo>
                    <a:pt x="19835" y="10424"/>
                  </a:lnTo>
                  <a:lnTo>
                    <a:pt x="20256" y="10520"/>
                  </a:lnTo>
                  <a:lnTo>
                    <a:pt x="20256" y="10520"/>
                  </a:lnTo>
                  <a:lnTo>
                    <a:pt x="20275" y="10788"/>
                  </a:lnTo>
                  <a:lnTo>
                    <a:pt x="20275" y="10788"/>
                  </a:lnTo>
                  <a:lnTo>
                    <a:pt x="20275" y="10788"/>
                  </a:lnTo>
                  <a:lnTo>
                    <a:pt x="20237" y="11419"/>
                  </a:lnTo>
                  <a:lnTo>
                    <a:pt x="20218" y="11744"/>
                  </a:lnTo>
                  <a:lnTo>
                    <a:pt x="20179" y="12069"/>
                  </a:lnTo>
                  <a:lnTo>
                    <a:pt x="20122" y="12394"/>
                  </a:lnTo>
                  <a:lnTo>
                    <a:pt x="20065" y="12719"/>
                  </a:lnTo>
                  <a:lnTo>
                    <a:pt x="19969" y="13026"/>
                  </a:lnTo>
                  <a:lnTo>
                    <a:pt x="19873" y="13332"/>
                  </a:lnTo>
                  <a:lnTo>
                    <a:pt x="19759" y="13618"/>
                  </a:lnTo>
                  <a:lnTo>
                    <a:pt x="19625" y="13886"/>
                  </a:lnTo>
                  <a:lnTo>
                    <a:pt x="19472" y="14135"/>
                  </a:lnTo>
                  <a:lnTo>
                    <a:pt x="19300" y="14364"/>
                  </a:lnTo>
                  <a:lnTo>
                    <a:pt x="19108" y="14575"/>
                  </a:lnTo>
                  <a:lnTo>
                    <a:pt x="18898" y="14747"/>
                  </a:lnTo>
                  <a:lnTo>
                    <a:pt x="18668" y="14881"/>
                  </a:lnTo>
                  <a:lnTo>
                    <a:pt x="18401" y="14996"/>
                  </a:lnTo>
                  <a:lnTo>
                    <a:pt x="18401" y="14996"/>
                  </a:lnTo>
                  <a:lnTo>
                    <a:pt x="18381" y="14996"/>
                  </a:lnTo>
                  <a:lnTo>
                    <a:pt x="18381" y="14996"/>
                  </a:lnTo>
                  <a:lnTo>
                    <a:pt x="18381" y="14996"/>
                  </a:lnTo>
                  <a:lnTo>
                    <a:pt x="18381" y="14996"/>
                  </a:lnTo>
                  <a:lnTo>
                    <a:pt x="18228" y="15034"/>
                  </a:lnTo>
                  <a:lnTo>
                    <a:pt x="18095" y="15072"/>
                  </a:lnTo>
                  <a:lnTo>
                    <a:pt x="17808" y="15091"/>
                  </a:lnTo>
                  <a:lnTo>
                    <a:pt x="17808" y="15091"/>
                  </a:lnTo>
                  <a:lnTo>
                    <a:pt x="17808" y="15091"/>
                  </a:lnTo>
                  <a:lnTo>
                    <a:pt x="17808" y="15091"/>
                  </a:lnTo>
                  <a:lnTo>
                    <a:pt x="17808" y="15091"/>
                  </a:lnTo>
                  <a:lnTo>
                    <a:pt x="17808" y="15091"/>
                  </a:lnTo>
                  <a:lnTo>
                    <a:pt x="17808" y="15091"/>
                  </a:lnTo>
                  <a:lnTo>
                    <a:pt x="17636" y="15091"/>
                  </a:lnTo>
                  <a:lnTo>
                    <a:pt x="17483" y="15072"/>
                  </a:lnTo>
                  <a:lnTo>
                    <a:pt x="17310" y="15034"/>
                  </a:lnTo>
                  <a:lnTo>
                    <a:pt x="17157" y="14996"/>
                  </a:lnTo>
                  <a:lnTo>
                    <a:pt x="17157" y="14996"/>
                  </a:lnTo>
                  <a:lnTo>
                    <a:pt x="17157" y="14996"/>
                  </a:lnTo>
                  <a:lnTo>
                    <a:pt x="17157" y="14996"/>
                  </a:lnTo>
                  <a:lnTo>
                    <a:pt x="17138" y="14976"/>
                  </a:lnTo>
                  <a:lnTo>
                    <a:pt x="17138" y="14976"/>
                  </a:lnTo>
                  <a:lnTo>
                    <a:pt x="17138" y="14976"/>
                  </a:lnTo>
                  <a:lnTo>
                    <a:pt x="17100" y="15321"/>
                  </a:lnTo>
                  <a:lnTo>
                    <a:pt x="17100" y="15321"/>
                  </a:lnTo>
                  <a:lnTo>
                    <a:pt x="17024" y="15837"/>
                  </a:lnTo>
                  <a:lnTo>
                    <a:pt x="16928" y="16354"/>
                  </a:lnTo>
                  <a:lnTo>
                    <a:pt x="16794" y="16851"/>
                  </a:lnTo>
                  <a:lnTo>
                    <a:pt x="16622" y="17329"/>
                  </a:lnTo>
                  <a:lnTo>
                    <a:pt x="16622" y="17329"/>
                  </a:lnTo>
                  <a:lnTo>
                    <a:pt x="16890" y="17291"/>
                  </a:lnTo>
                  <a:lnTo>
                    <a:pt x="17138" y="17214"/>
                  </a:lnTo>
                  <a:lnTo>
                    <a:pt x="17655" y="17061"/>
                  </a:lnTo>
                  <a:lnTo>
                    <a:pt x="18133" y="16870"/>
                  </a:lnTo>
                  <a:lnTo>
                    <a:pt x="18611" y="16640"/>
                  </a:lnTo>
                  <a:lnTo>
                    <a:pt x="19089" y="16392"/>
                  </a:lnTo>
                  <a:lnTo>
                    <a:pt x="19529" y="16086"/>
                  </a:lnTo>
                  <a:lnTo>
                    <a:pt x="19950" y="15780"/>
                  </a:lnTo>
                  <a:lnTo>
                    <a:pt x="20371" y="15435"/>
                  </a:lnTo>
                  <a:lnTo>
                    <a:pt x="20371" y="15435"/>
                  </a:lnTo>
                  <a:lnTo>
                    <a:pt x="20715" y="15110"/>
                  </a:lnTo>
                  <a:lnTo>
                    <a:pt x="21059" y="14766"/>
                  </a:lnTo>
                  <a:lnTo>
                    <a:pt x="21384" y="14422"/>
                  </a:lnTo>
                  <a:lnTo>
                    <a:pt x="21709" y="14058"/>
                  </a:lnTo>
                  <a:lnTo>
                    <a:pt x="21996" y="13676"/>
                  </a:lnTo>
                  <a:lnTo>
                    <a:pt x="22283" y="13293"/>
                  </a:lnTo>
                  <a:lnTo>
                    <a:pt x="22551" y="12892"/>
                  </a:lnTo>
                  <a:lnTo>
                    <a:pt x="22800" y="12490"/>
                  </a:lnTo>
                  <a:lnTo>
                    <a:pt x="23048" y="12069"/>
                  </a:lnTo>
                  <a:lnTo>
                    <a:pt x="23278" y="11648"/>
                  </a:lnTo>
                  <a:lnTo>
                    <a:pt x="23507" y="11228"/>
                  </a:lnTo>
                  <a:lnTo>
                    <a:pt x="23718" y="10788"/>
                  </a:lnTo>
                  <a:lnTo>
                    <a:pt x="24119" y="9908"/>
                  </a:lnTo>
                  <a:lnTo>
                    <a:pt x="24464" y="9028"/>
                  </a:lnTo>
                  <a:lnTo>
                    <a:pt x="24464" y="9028"/>
                  </a:lnTo>
                  <a:lnTo>
                    <a:pt x="24808" y="8110"/>
                  </a:lnTo>
                  <a:lnTo>
                    <a:pt x="25114" y="7173"/>
                  </a:lnTo>
                  <a:lnTo>
                    <a:pt x="25401" y="6236"/>
                  </a:lnTo>
                  <a:lnTo>
                    <a:pt x="25669" y="5279"/>
                  </a:lnTo>
                  <a:lnTo>
                    <a:pt x="25669" y="5279"/>
                  </a:lnTo>
                  <a:lnTo>
                    <a:pt x="25764" y="5012"/>
                  </a:lnTo>
                  <a:lnTo>
                    <a:pt x="25764" y="5012"/>
                  </a:lnTo>
                  <a:lnTo>
                    <a:pt x="25095" y="5107"/>
                  </a:lnTo>
                  <a:lnTo>
                    <a:pt x="24445" y="5165"/>
                  </a:lnTo>
                  <a:lnTo>
                    <a:pt x="23794" y="5222"/>
                  </a:lnTo>
                  <a:lnTo>
                    <a:pt x="23144" y="5222"/>
                  </a:lnTo>
                  <a:lnTo>
                    <a:pt x="23144" y="5222"/>
                  </a:lnTo>
                  <a:lnTo>
                    <a:pt x="22436" y="5203"/>
                  </a:lnTo>
                  <a:lnTo>
                    <a:pt x="21748" y="5165"/>
                  </a:lnTo>
                  <a:lnTo>
                    <a:pt x="21059" y="5088"/>
                  </a:lnTo>
                  <a:lnTo>
                    <a:pt x="20390" y="4992"/>
                  </a:lnTo>
                  <a:lnTo>
                    <a:pt x="19720" y="4878"/>
                  </a:lnTo>
                  <a:lnTo>
                    <a:pt x="19070" y="4744"/>
                  </a:lnTo>
                  <a:lnTo>
                    <a:pt x="18439" y="4591"/>
                  </a:lnTo>
                  <a:lnTo>
                    <a:pt x="17808" y="4399"/>
                  </a:lnTo>
                  <a:lnTo>
                    <a:pt x="17196" y="4208"/>
                  </a:lnTo>
                  <a:lnTo>
                    <a:pt x="16603" y="4017"/>
                  </a:lnTo>
                  <a:lnTo>
                    <a:pt x="16029" y="3787"/>
                  </a:lnTo>
                  <a:lnTo>
                    <a:pt x="15474" y="3577"/>
                  </a:lnTo>
                  <a:lnTo>
                    <a:pt x="14920" y="3328"/>
                  </a:lnTo>
                  <a:lnTo>
                    <a:pt x="14403" y="3099"/>
                  </a:lnTo>
                  <a:lnTo>
                    <a:pt x="13409" y="2602"/>
                  </a:lnTo>
                  <a:lnTo>
                    <a:pt x="12510" y="2123"/>
                  </a:lnTo>
                  <a:lnTo>
                    <a:pt x="11706" y="1645"/>
                  </a:lnTo>
                  <a:lnTo>
                    <a:pt x="10999" y="1205"/>
                  </a:lnTo>
                  <a:lnTo>
                    <a:pt x="10406" y="804"/>
                  </a:lnTo>
                  <a:lnTo>
                    <a:pt x="9928" y="479"/>
                  </a:lnTo>
                  <a:lnTo>
                    <a:pt x="9583" y="211"/>
                  </a:lnTo>
                  <a:lnTo>
                    <a:pt x="92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68"/>
            <p:cNvSpPr/>
            <p:nvPr/>
          </p:nvSpPr>
          <p:spPr>
            <a:xfrm flipH="1">
              <a:off x="1797126" y="1606096"/>
              <a:ext cx="52096" cy="48823"/>
            </a:xfrm>
            <a:custGeom>
              <a:avLst/>
              <a:gdLst/>
              <a:ahLst/>
              <a:cxnLst/>
              <a:rect l="l" t="t" r="r" b="b"/>
              <a:pathLst>
                <a:path w="1512" h="1417" extrusionOk="0">
                  <a:moveTo>
                    <a:pt x="574" y="1"/>
                  </a:moveTo>
                  <a:lnTo>
                    <a:pt x="460" y="20"/>
                  </a:lnTo>
                  <a:lnTo>
                    <a:pt x="345" y="77"/>
                  </a:lnTo>
                  <a:lnTo>
                    <a:pt x="230" y="135"/>
                  </a:lnTo>
                  <a:lnTo>
                    <a:pt x="154" y="230"/>
                  </a:lnTo>
                  <a:lnTo>
                    <a:pt x="77" y="345"/>
                  </a:lnTo>
                  <a:lnTo>
                    <a:pt x="20" y="460"/>
                  </a:lnTo>
                  <a:lnTo>
                    <a:pt x="1" y="613"/>
                  </a:lnTo>
                  <a:lnTo>
                    <a:pt x="1" y="804"/>
                  </a:lnTo>
                  <a:lnTo>
                    <a:pt x="39" y="976"/>
                  </a:lnTo>
                  <a:lnTo>
                    <a:pt x="115" y="1110"/>
                  </a:lnTo>
                  <a:lnTo>
                    <a:pt x="211" y="1225"/>
                  </a:lnTo>
                  <a:lnTo>
                    <a:pt x="345" y="1321"/>
                  </a:lnTo>
                  <a:lnTo>
                    <a:pt x="498" y="1378"/>
                  </a:lnTo>
                  <a:lnTo>
                    <a:pt x="651" y="1416"/>
                  </a:lnTo>
                  <a:lnTo>
                    <a:pt x="804" y="1416"/>
                  </a:lnTo>
                  <a:lnTo>
                    <a:pt x="957" y="1397"/>
                  </a:lnTo>
                  <a:lnTo>
                    <a:pt x="1110" y="1359"/>
                  </a:lnTo>
                  <a:lnTo>
                    <a:pt x="1244" y="1302"/>
                  </a:lnTo>
                  <a:lnTo>
                    <a:pt x="1358" y="1206"/>
                  </a:lnTo>
                  <a:lnTo>
                    <a:pt x="1454" y="1072"/>
                  </a:lnTo>
                  <a:lnTo>
                    <a:pt x="1492" y="938"/>
                  </a:lnTo>
                  <a:lnTo>
                    <a:pt x="1512" y="766"/>
                  </a:lnTo>
                  <a:lnTo>
                    <a:pt x="1473" y="575"/>
                  </a:lnTo>
                  <a:lnTo>
                    <a:pt x="1435" y="441"/>
                  </a:lnTo>
                  <a:lnTo>
                    <a:pt x="1358" y="326"/>
                  </a:lnTo>
                  <a:lnTo>
                    <a:pt x="1263" y="230"/>
                  </a:lnTo>
                  <a:lnTo>
                    <a:pt x="1167" y="154"/>
                  </a:lnTo>
                  <a:lnTo>
                    <a:pt x="1052" y="77"/>
                  </a:lnTo>
                  <a:lnTo>
                    <a:pt x="938" y="39"/>
                  </a:lnTo>
                  <a:lnTo>
                    <a:pt x="823" y="1"/>
                  </a:lnTo>
                  <a:close/>
                </a:path>
              </a:pathLst>
            </a:custGeom>
            <a:solidFill>
              <a:srgbClr val="00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68"/>
            <p:cNvSpPr/>
            <p:nvPr/>
          </p:nvSpPr>
          <p:spPr>
            <a:xfrm flipH="1">
              <a:off x="1994835" y="1606096"/>
              <a:ext cx="52096" cy="48823"/>
            </a:xfrm>
            <a:custGeom>
              <a:avLst/>
              <a:gdLst/>
              <a:ahLst/>
              <a:cxnLst/>
              <a:rect l="l" t="t" r="r" b="b"/>
              <a:pathLst>
                <a:path w="1512" h="1417" extrusionOk="0">
                  <a:moveTo>
                    <a:pt x="574" y="1"/>
                  </a:moveTo>
                  <a:lnTo>
                    <a:pt x="460" y="20"/>
                  </a:lnTo>
                  <a:lnTo>
                    <a:pt x="345" y="77"/>
                  </a:lnTo>
                  <a:lnTo>
                    <a:pt x="230" y="135"/>
                  </a:lnTo>
                  <a:lnTo>
                    <a:pt x="154" y="230"/>
                  </a:lnTo>
                  <a:lnTo>
                    <a:pt x="77" y="345"/>
                  </a:lnTo>
                  <a:lnTo>
                    <a:pt x="20" y="460"/>
                  </a:lnTo>
                  <a:lnTo>
                    <a:pt x="1" y="613"/>
                  </a:lnTo>
                  <a:lnTo>
                    <a:pt x="1" y="804"/>
                  </a:lnTo>
                  <a:lnTo>
                    <a:pt x="39" y="976"/>
                  </a:lnTo>
                  <a:lnTo>
                    <a:pt x="115" y="1110"/>
                  </a:lnTo>
                  <a:lnTo>
                    <a:pt x="211" y="1225"/>
                  </a:lnTo>
                  <a:lnTo>
                    <a:pt x="345" y="1321"/>
                  </a:lnTo>
                  <a:lnTo>
                    <a:pt x="498" y="1378"/>
                  </a:lnTo>
                  <a:lnTo>
                    <a:pt x="651" y="1416"/>
                  </a:lnTo>
                  <a:lnTo>
                    <a:pt x="804" y="1416"/>
                  </a:lnTo>
                  <a:lnTo>
                    <a:pt x="957" y="1397"/>
                  </a:lnTo>
                  <a:lnTo>
                    <a:pt x="1110" y="1359"/>
                  </a:lnTo>
                  <a:lnTo>
                    <a:pt x="1244" y="1302"/>
                  </a:lnTo>
                  <a:lnTo>
                    <a:pt x="1359" y="1206"/>
                  </a:lnTo>
                  <a:lnTo>
                    <a:pt x="1454" y="1072"/>
                  </a:lnTo>
                  <a:lnTo>
                    <a:pt x="1492" y="938"/>
                  </a:lnTo>
                  <a:lnTo>
                    <a:pt x="1512" y="766"/>
                  </a:lnTo>
                  <a:lnTo>
                    <a:pt x="1473" y="575"/>
                  </a:lnTo>
                  <a:lnTo>
                    <a:pt x="1435" y="441"/>
                  </a:lnTo>
                  <a:lnTo>
                    <a:pt x="1359" y="326"/>
                  </a:lnTo>
                  <a:lnTo>
                    <a:pt x="1263" y="230"/>
                  </a:lnTo>
                  <a:lnTo>
                    <a:pt x="1167" y="154"/>
                  </a:lnTo>
                  <a:lnTo>
                    <a:pt x="1053" y="77"/>
                  </a:lnTo>
                  <a:lnTo>
                    <a:pt x="938" y="39"/>
                  </a:lnTo>
                  <a:lnTo>
                    <a:pt x="823" y="1"/>
                  </a:lnTo>
                  <a:close/>
                </a:path>
              </a:pathLst>
            </a:custGeom>
            <a:solidFill>
              <a:srgbClr val="00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68"/>
            <p:cNvSpPr/>
            <p:nvPr/>
          </p:nvSpPr>
          <p:spPr>
            <a:xfrm flipH="1">
              <a:off x="1963860" y="1479573"/>
              <a:ext cx="98231" cy="104157"/>
            </a:xfrm>
            <a:custGeom>
              <a:avLst/>
              <a:gdLst/>
              <a:ahLst/>
              <a:cxnLst/>
              <a:rect l="l" t="t" r="r" b="b"/>
              <a:pathLst>
                <a:path w="2851" h="3023" extrusionOk="0">
                  <a:moveTo>
                    <a:pt x="2238" y="1"/>
                  </a:moveTo>
                  <a:lnTo>
                    <a:pt x="2143" y="20"/>
                  </a:lnTo>
                  <a:lnTo>
                    <a:pt x="2047" y="39"/>
                  </a:lnTo>
                  <a:lnTo>
                    <a:pt x="1971" y="77"/>
                  </a:lnTo>
                  <a:lnTo>
                    <a:pt x="1875" y="135"/>
                  </a:lnTo>
                  <a:lnTo>
                    <a:pt x="1799" y="211"/>
                  </a:lnTo>
                  <a:lnTo>
                    <a:pt x="1665" y="383"/>
                  </a:lnTo>
                  <a:lnTo>
                    <a:pt x="1531" y="555"/>
                  </a:lnTo>
                  <a:lnTo>
                    <a:pt x="1320" y="938"/>
                  </a:lnTo>
                  <a:lnTo>
                    <a:pt x="1033" y="1473"/>
                  </a:lnTo>
                  <a:lnTo>
                    <a:pt x="708" y="2009"/>
                  </a:lnTo>
                  <a:lnTo>
                    <a:pt x="364" y="2525"/>
                  </a:lnTo>
                  <a:lnTo>
                    <a:pt x="1" y="3023"/>
                  </a:lnTo>
                  <a:lnTo>
                    <a:pt x="536" y="2851"/>
                  </a:lnTo>
                  <a:lnTo>
                    <a:pt x="823" y="2736"/>
                  </a:lnTo>
                  <a:lnTo>
                    <a:pt x="1091" y="2621"/>
                  </a:lnTo>
                  <a:lnTo>
                    <a:pt x="1359" y="2487"/>
                  </a:lnTo>
                  <a:lnTo>
                    <a:pt x="1607" y="2334"/>
                  </a:lnTo>
                  <a:lnTo>
                    <a:pt x="1837" y="2181"/>
                  </a:lnTo>
                  <a:lnTo>
                    <a:pt x="2066" y="1990"/>
                  </a:lnTo>
                  <a:lnTo>
                    <a:pt x="2219" y="1818"/>
                  </a:lnTo>
                  <a:lnTo>
                    <a:pt x="2391" y="1607"/>
                  </a:lnTo>
                  <a:lnTo>
                    <a:pt x="2564" y="1340"/>
                  </a:lnTo>
                  <a:lnTo>
                    <a:pt x="2717" y="1053"/>
                  </a:lnTo>
                  <a:lnTo>
                    <a:pt x="2774" y="919"/>
                  </a:lnTo>
                  <a:lnTo>
                    <a:pt x="2812" y="785"/>
                  </a:lnTo>
                  <a:lnTo>
                    <a:pt x="2831" y="632"/>
                  </a:lnTo>
                  <a:lnTo>
                    <a:pt x="2851" y="517"/>
                  </a:lnTo>
                  <a:lnTo>
                    <a:pt x="2812" y="383"/>
                  </a:lnTo>
                  <a:lnTo>
                    <a:pt x="2774" y="268"/>
                  </a:lnTo>
                  <a:lnTo>
                    <a:pt x="2678" y="173"/>
                  </a:lnTo>
                  <a:lnTo>
                    <a:pt x="2564" y="96"/>
                  </a:lnTo>
                  <a:lnTo>
                    <a:pt x="2449" y="39"/>
                  </a:lnTo>
                  <a:lnTo>
                    <a:pt x="2353"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68"/>
            <p:cNvSpPr/>
            <p:nvPr/>
          </p:nvSpPr>
          <p:spPr>
            <a:xfrm flipH="1">
              <a:off x="1963860" y="1479573"/>
              <a:ext cx="98231" cy="104157"/>
            </a:xfrm>
            <a:custGeom>
              <a:avLst/>
              <a:gdLst/>
              <a:ahLst/>
              <a:cxnLst/>
              <a:rect l="l" t="t" r="r" b="b"/>
              <a:pathLst>
                <a:path w="2851" h="3023" fill="none" extrusionOk="0">
                  <a:moveTo>
                    <a:pt x="2564" y="96"/>
                  </a:moveTo>
                  <a:lnTo>
                    <a:pt x="2564" y="96"/>
                  </a:lnTo>
                  <a:lnTo>
                    <a:pt x="2449" y="39"/>
                  </a:lnTo>
                  <a:lnTo>
                    <a:pt x="2353" y="1"/>
                  </a:lnTo>
                  <a:lnTo>
                    <a:pt x="2238" y="1"/>
                  </a:lnTo>
                  <a:lnTo>
                    <a:pt x="2143" y="20"/>
                  </a:lnTo>
                  <a:lnTo>
                    <a:pt x="2047" y="39"/>
                  </a:lnTo>
                  <a:lnTo>
                    <a:pt x="1971" y="77"/>
                  </a:lnTo>
                  <a:lnTo>
                    <a:pt x="1875" y="135"/>
                  </a:lnTo>
                  <a:lnTo>
                    <a:pt x="1799" y="211"/>
                  </a:lnTo>
                  <a:lnTo>
                    <a:pt x="1665" y="383"/>
                  </a:lnTo>
                  <a:lnTo>
                    <a:pt x="1531" y="555"/>
                  </a:lnTo>
                  <a:lnTo>
                    <a:pt x="1320" y="938"/>
                  </a:lnTo>
                  <a:lnTo>
                    <a:pt x="1320" y="938"/>
                  </a:lnTo>
                  <a:lnTo>
                    <a:pt x="1033" y="1473"/>
                  </a:lnTo>
                  <a:lnTo>
                    <a:pt x="708" y="2009"/>
                  </a:lnTo>
                  <a:lnTo>
                    <a:pt x="364" y="2525"/>
                  </a:lnTo>
                  <a:lnTo>
                    <a:pt x="1" y="3023"/>
                  </a:lnTo>
                  <a:lnTo>
                    <a:pt x="1" y="3023"/>
                  </a:lnTo>
                  <a:lnTo>
                    <a:pt x="536" y="2851"/>
                  </a:lnTo>
                  <a:lnTo>
                    <a:pt x="823" y="2736"/>
                  </a:lnTo>
                  <a:lnTo>
                    <a:pt x="1091" y="2621"/>
                  </a:lnTo>
                  <a:lnTo>
                    <a:pt x="1359" y="2487"/>
                  </a:lnTo>
                  <a:lnTo>
                    <a:pt x="1607" y="2334"/>
                  </a:lnTo>
                  <a:lnTo>
                    <a:pt x="1837" y="2181"/>
                  </a:lnTo>
                  <a:lnTo>
                    <a:pt x="2066" y="1990"/>
                  </a:lnTo>
                  <a:lnTo>
                    <a:pt x="2066" y="1990"/>
                  </a:lnTo>
                  <a:lnTo>
                    <a:pt x="2219" y="1818"/>
                  </a:lnTo>
                  <a:lnTo>
                    <a:pt x="2391" y="1607"/>
                  </a:lnTo>
                  <a:lnTo>
                    <a:pt x="2564" y="1340"/>
                  </a:lnTo>
                  <a:lnTo>
                    <a:pt x="2717" y="1053"/>
                  </a:lnTo>
                  <a:lnTo>
                    <a:pt x="2774" y="919"/>
                  </a:lnTo>
                  <a:lnTo>
                    <a:pt x="2812" y="785"/>
                  </a:lnTo>
                  <a:lnTo>
                    <a:pt x="2831" y="632"/>
                  </a:lnTo>
                  <a:lnTo>
                    <a:pt x="2851" y="517"/>
                  </a:lnTo>
                  <a:lnTo>
                    <a:pt x="2812" y="383"/>
                  </a:lnTo>
                  <a:lnTo>
                    <a:pt x="2774" y="268"/>
                  </a:lnTo>
                  <a:lnTo>
                    <a:pt x="2678" y="173"/>
                  </a:lnTo>
                  <a:lnTo>
                    <a:pt x="2564"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68"/>
            <p:cNvSpPr/>
            <p:nvPr/>
          </p:nvSpPr>
          <p:spPr>
            <a:xfrm flipH="1">
              <a:off x="1778004" y="1479573"/>
              <a:ext cx="98231" cy="104157"/>
            </a:xfrm>
            <a:custGeom>
              <a:avLst/>
              <a:gdLst/>
              <a:ahLst/>
              <a:cxnLst/>
              <a:rect l="l" t="t" r="r" b="b"/>
              <a:pathLst>
                <a:path w="2851" h="3023" extrusionOk="0">
                  <a:moveTo>
                    <a:pt x="498" y="1"/>
                  </a:moveTo>
                  <a:lnTo>
                    <a:pt x="402" y="39"/>
                  </a:lnTo>
                  <a:lnTo>
                    <a:pt x="268" y="96"/>
                  </a:lnTo>
                  <a:lnTo>
                    <a:pt x="153" y="173"/>
                  </a:lnTo>
                  <a:lnTo>
                    <a:pt x="77" y="268"/>
                  </a:lnTo>
                  <a:lnTo>
                    <a:pt x="39" y="383"/>
                  </a:lnTo>
                  <a:lnTo>
                    <a:pt x="0" y="517"/>
                  </a:lnTo>
                  <a:lnTo>
                    <a:pt x="0" y="632"/>
                  </a:lnTo>
                  <a:lnTo>
                    <a:pt x="39" y="785"/>
                  </a:lnTo>
                  <a:lnTo>
                    <a:pt x="77" y="919"/>
                  </a:lnTo>
                  <a:lnTo>
                    <a:pt x="134" y="1053"/>
                  </a:lnTo>
                  <a:lnTo>
                    <a:pt x="268" y="1340"/>
                  </a:lnTo>
                  <a:lnTo>
                    <a:pt x="459" y="1607"/>
                  </a:lnTo>
                  <a:lnTo>
                    <a:pt x="631" y="1818"/>
                  </a:lnTo>
                  <a:lnTo>
                    <a:pt x="785" y="1990"/>
                  </a:lnTo>
                  <a:lnTo>
                    <a:pt x="995" y="2181"/>
                  </a:lnTo>
                  <a:lnTo>
                    <a:pt x="1244" y="2334"/>
                  </a:lnTo>
                  <a:lnTo>
                    <a:pt x="1492" y="2487"/>
                  </a:lnTo>
                  <a:lnTo>
                    <a:pt x="1760" y="2621"/>
                  </a:lnTo>
                  <a:lnTo>
                    <a:pt x="2028" y="2736"/>
                  </a:lnTo>
                  <a:lnTo>
                    <a:pt x="2296" y="2851"/>
                  </a:lnTo>
                  <a:lnTo>
                    <a:pt x="2850" y="3023"/>
                  </a:lnTo>
                  <a:lnTo>
                    <a:pt x="2487" y="2525"/>
                  </a:lnTo>
                  <a:lnTo>
                    <a:pt x="2142" y="2009"/>
                  </a:lnTo>
                  <a:lnTo>
                    <a:pt x="1817" y="1473"/>
                  </a:lnTo>
                  <a:lnTo>
                    <a:pt x="1530" y="938"/>
                  </a:lnTo>
                  <a:lnTo>
                    <a:pt x="1320" y="555"/>
                  </a:lnTo>
                  <a:lnTo>
                    <a:pt x="1186" y="383"/>
                  </a:lnTo>
                  <a:lnTo>
                    <a:pt x="1052" y="211"/>
                  </a:lnTo>
                  <a:lnTo>
                    <a:pt x="976" y="135"/>
                  </a:lnTo>
                  <a:lnTo>
                    <a:pt x="880" y="77"/>
                  </a:lnTo>
                  <a:lnTo>
                    <a:pt x="804" y="39"/>
                  </a:lnTo>
                  <a:lnTo>
                    <a:pt x="708" y="20"/>
                  </a:lnTo>
                  <a:lnTo>
                    <a:pt x="61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68"/>
            <p:cNvSpPr/>
            <p:nvPr/>
          </p:nvSpPr>
          <p:spPr>
            <a:xfrm flipH="1">
              <a:off x="1778004" y="1479573"/>
              <a:ext cx="98231" cy="104157"/>
            </a:xfrm>
            <a:custGeom>
              <a:avLst/>
              <a:gdLst/>
              <a:ahLst/>
              <a:cxnLst/>
              <a:rect l="l" t="t" r="r" b="b"/>
              <a:pathLst>
                <a:path w="2851" h="3023" fill="none" extrusionOk="0">
                  <a:moveTo>
                    <a:pt x="268" y="96"/>
                  </a:moveTo>
                  <a:lnTo>
                    <a:pt x="268" y="96"/>
                  </a:lnTo>
                  <a:lnTo>
                    <a:pt x="402" y="39"/>
                  </a:lnTo>
                  <a:lnTo>
                    <a:pt x="498" y="1"/>
                  </a:lnTo>
                  <a:lnTo>
                    <a:pt x="612" y="1"/>
                  </a:lnTo>
                  <a:lnTo>
                    <a:pt x="708" y="20"/>
                  </a:lnTo>
                  <a:lnTo>
                    <a:pt x="804" y="39"/>
                  </a:lnTo>
                  <a:lnTo>
                    <a:pt x="880" y="77"/>
                  </a:lnTo>
                  <a:lnTo>
                    <a:pt x="976" y="135"/>
                  </a:lnTo>
                  <a:lnTo>
                    <a:pt x="1052" y="211"/>
                  </a:lnTo>
                  <a:lnTo>
                    <a:pt x="1186" y="383"/>
                  </a:lnTo>
                  <a:lnTo>
                    <a:pt x="1320" y="555"/>
                  </a:lnTo>
                  <a:lnTo>
                    <a:pt x="1530" y="938"/>
                  </a:lnTo>
                  <a:lnTo>
                    <a:pt x="1530" y="938"/>
                  </a:lnTo>
                  <a:lnTo>
                    <a:pt x="1817" y="1473"/>
                  </a:lnTo>
                  <a:lnTo>
                    <a:pt x="2142" y="2009"/>
                  </a:lnTo>
                  <a:lnTo>
                    <a:pt x="2487" y="2525"/>
                  </a:lnTo>
                  <a:lnTo>
                    <a:pt x="2850" y="3023"/>
                  </a:lnTo>
                  <a:lnTo>
                    <a:pt x="2850" y="3023"/>
                  </a:lnTo>
                  <a:lnTo>
                    <a:pt x="2296" y="2851"/>
                  </a:lnTo>
                  <a:lnTo>
                    <a:pt x="2028" y="2736"/>
                  </a:lnTo>
                  <a:lnTo>
                    <a:pt x="1760" y="2621"/>
                  </a:lnTo>
                  <a:lnTo>
                    <a:pt x="1492" y="2487"/>
                  </a:lnTo>
                  <a:lnTo>
                    <a:pt x="1244" y="2334"/>
                  </a:lnTo>
                  <a:lnTo>
                    <a:pt x="995" y="2181"/>
                  </a:lnTo>
                  <a:lnTo>
                    <a:pt x="785" y="1990"/>
                  </a:lnTo>
                  <a:lnTo>
                    <a:pt x="785" y="1990"/>
                  </a:lnTo>
                  <a:lnTo>
                    <a:pt x="631" y="1818"/>
                  </a:lnTo>
                  <a:lnTo>
                    <a:pt x="459" y="1607"/>
                  </a:lnTo>
                  <a:lnTo>
                    <a:pt x="268" y="1340"/>
                  </a:lnTo>
                  <a:lnTo>
                    <a:pt x="134" y="1053"/>
                  </a:lnTo>
                  <a:lnTo>
                    <a:pt x="77" y="919"/>
                  </a:lnTo>
                  <a:lnTo>
                    <a:pt x="39" y="785"/>
                  </a:lnTo>
                  <a:lnTo>
                    <a:pt x="0" y="632"/>
                  </a:lnTo>
                  <a:lnTo>
                    <a:pt x="0" y="517"/>
                  </a:lnTo>
                  <a:lnTo>
                    <a:pt x="39" y="383"/>
                  </a:lnTo>
                  <a:lnTo>
                    <a:pt x="77" y="268"/>
                  </a:lnTo>
                  <a:lnTo>
                    <a:pt x="153" y="173"/>
                  </a:lnTo>
                  <a:lnTo>
                    <a:pt x="268"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68"/>
            <p:cNvSpPr/>
            <p:nvPr/>
          </p:nvSpPr>
          <p:spPr>
            <a:xfrm flipH="1">
              <a:off x="1917068" y="1532946"/>
              <a:ext cx="52096" cy="166762"/>
            </a:xfrm>
            <a:custGeom>
              <a:avLst/>
              <a:gdLst/>
              <a:ahLst/>
              <a:cxnLst/>
              <a:rect l="l" t="t" r="r" b="b"/>
              <a:pathLst>
                <a:path w="1512" h="4840" extrusionOk="0">
                  <a:moveTo>
                    <a:pt x="536" y="1"/>
                  </a:moveTo>
                  <a:lnTo>
                    <a:pt x="517" y="20"/>
                  </a:lnTo>
                  <a:lnTo>
                    <a:pt x="536" y="58"/>
                  </a:lnTo>
                  <a:lnTo>
                    <a:pt x="727" y="498"/>
                  </a:lnTo>
                  <a:lnTo>
                    <a:pt x="919" y="938"/>
                  </a:lnTo>
                  <a:lnTo>
                    <a:pt x="1072" y="1378"/>
                  </a:lnTo>
                  <a:lnTo>
                    <a:pt x="1205" y="1856"/>
                  </a:lnTo>
                  <a:lnTo>
                    <a:pt x="1301" y="2315"/>
                  </a:lnTo>
                  <a:lnTo>
                    <a:pt x="1378" y="2793"/>
                  </a:lnTo>
                  <a:lnTo>
                    <a:pt x="1416" y="3272"/>
                  </a:lnTo>
                  <a:lnTo>
                    <a:pt x="1416" y="3616"/>
                  </a:lnTo>
                  <a:lnTo>
                    <a:pt x="1301" y="3520"/>
                  </a:lnTo>
                  <a:lnTo>
                    <a:pt x="1186" y="3444"/>
                  </a:lnTo>
                  <a:lnTo>
                    <a:pt x="1052" y="3386"/>
                  </a:lnTo>
                  <a:lnTo>
                    <a:pt x="919" y="3348"/>
                  </a:lnTo>
                  <a:lnTo>
                    <a:pt x="766" y="3329"/>
                  </a:lnTo>
                  <a:lnTo>
                    <a:pt x="632" y="3348"/>
                  </a:lnTo>
                  <a:lnTo>
                    <a:pt x="498" y="3386"/>
                  </a:lnTo>
                  <a:lnTo>
                    <a:pt x="364" y="3444"/>
                  </a:lnTo>
                  <a:lnTo>
                    <a:pt x="249" y="3539"/>
                  </a:lnTo>
                  <a:lnTo>
                    <a:pt x="154" y="3635"/>
                  </a:lnTo>
                  <a:lnTo>
                    <a:pt x="77" y="3769"/>
                  </a:lnTo>
                  <a:lnTo>
                    <a:pt x="20" y="3884"/>
                  </a:lnTo>
                  <a:lnTo>
                    <a:pt x="0" y="4037"/>
                  </a:lnTo>
                  <a:lnTo>
                    <a:pt x="0" y="4170"/>
                  </a:lnTo>
                  <a:lnTo>
                    <a:pt x="20" y="4323"/>
                  </a:lnTo>
                  <a:lnTo>
                    <a:pt x="58" y="4477"/>
                  </a:lnTo>
                  <a:lnTo>
                    <a:pt x="154" y="4610"/>
                  </a:lnTo>
                  <a:lnTo>
                    <a:pt x="249" y="4744"/>
                  </a:lnTo>
                  <a:lnTo>
                    <a:pt x="383" y="4840"/>
                  </a:lnTo>
                  <a:lnTo>
                    <a:pt x="402" y="4840"/>
                  </a:lnTo>
                  <a:lnTo>
                    <a:pt x="440" y="4821"/>
                  </a:lnTo>
                  <a:lnTo>
                    <a:pt x="440" y="4802"/>
                  </a:lnTo>
                  <a:lnTo>
                    <a:pt x="421" y="4763"/>
                  </a:lnTo>
                  <a:lnTo>
                    <a:pt x="287" y="4668"/>
                  </a:lnTo>
                  <a:lnTo>
                    <a:pt x="192" y="4534"/>
                  </a:lnTo>
                  <a:lnTo>
                    <a:pt x="115" y="4381"/>
                  </a:lnTo>
                  <a:lnTo>
                    <a:pt x="77" y="4228"/>
                  </a:lnTo>
                  <a:lnTo>
                    <a:pt x="77" y="4056"/>
                  </a:lnTo>
                  <a:lnTo>
                    <a:pt x="115" y="3903"/>
                  </a:lnTo>
                  <a:lnTo>
                    <a:pt x="173" y="3750"/>
                  </a:lnTo>
                  <a:lnTo>
                    <a:pt x="268" y="3616"/>
                  </a:lnTo>
                  <a:lnTo>
                    <a:pt x="402" y="3520"/>
                  </a:lnTo>
                  <a:lnTo>
                    <a:pt x="555" y="3444"/>
                  </a:lnTo>
                  <a:lnTo>
                    <a:pt x="727" y="3425"/>
                  </a:lnTo>
                  <a:lnTo>
                    <a:pt x="880" y="3425"/>
                  </a:lnTo>
                  <a:lnTo>
                    <a:pt x="1052" y="3463"/>
                  </a:lnTo>
                  <a:lnTo>
                    <a:pt x="1205" y="3539"/>
                  </a:lnTo>
                  <a:lnTo>
                    <a:pt x="1320" y="3635"/>
                  </a:lnTo>
                  <a:lnTo>
                    <a:pt x="1416" y="3747"/>
                  </a:lnTo>
                  <a:lnTo>
                    <a:pt x="1416" y="3750"/>
                  </a:lnTo>
                  <a:lnTo>
                    <a:pt x="1418" y="3749"/>
                  </a:lnTo>
                  <a:lnTo>
                    <a:pt x="1418" y="3749"/>
                  </a:lnTo>
                  <a:lnTo>
                    <a:pt x="1435" y="3769"/>
                  </a:lnTo>
                  <a:lnTo>
                    <a:pt x="1454" y="3788"/>
                  </a:lnTo>
                  <a:lnTo>
                    <a:pt x="1473" y="3788"/>
                  </a:lnTo>
                  <a:lnTo>
                    <a:pt x="1492" y="3769"/>
                  </a:lnTo>
                  <a:lnTo>
                    <a:pt x="1511" y="3750"/>
                  </a:lnTo>
                  <a:lnTo>
                    <a:pt x="1492" y="3252"/>
                  </a:lnTo>
                  <a:lnTo>
                    <a:pt x="1454" y="2774"/>
                  </a:lnTo>
                  <a:lnTo>
                    <a:pt x="1378" y="2296"/>
                  </a:lnTo>
                  <a:lnTo>
                    <a:pt x="1282" y="1818"/>
                  </a:lnTo>
                  <a:lnTo>
                    <a:pt x="1148" y="1359"/>
                  </a:lnTo>
                  <a:lnTo>
                    <a:pt x="995" y="900"/>
                  </a:lnTo>
                  <a:lnTo>
                    <a:pt x="804" y="460"/>
                  </a:lnTo>
                  <a:lnTo>
                    <a:pt x="593" y="20"/>
                  </a:lnTo>
                  <a:lnTo>
                    <a:pt x="574"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68"/>
            <p:cNvSpPr/>
            <p:nvPr/>
          </p:nvSpPr>
          <p:spPr>
            <a:xfrm flipH="1">
              <a:off x="1853807" y="1735926"/>
              <a:ext cx="65947" cy="31664"/>
            </a:xfrm>
            <a:custGeom>
              <a:avLst/>
              <a:gdLst/>
              <a:ahLst/>
              <a:cxnLst/>
              <a:rect l="l" t="t" r="r" b="b"/>
              <a:pathLst>
                <a:path w="1914" h="919" extrusionOk="0">
                  <a:moveTo>
                    <a:pt x="1321" y="1"/>
                  </a:moveTo>
                  <a:lnTo>
                    <a:pt x="1053" y="39"/>
                  </a:lnTo>
                  <a:lnTo>
                    <a:pt x="804" y="116"/>
                  </a:lnTo>
                  <a:lnTo>
                    <a:pt x="556" y="250"/>
                  </a:lnTo>
                  <a:lnTo>
                    <a:pt x="345" y="422"/>
                  </a:lnTo>
                  <a:lnTo>
                    <a:pt x="250" y="517"/>
                  </a:lnTo>
                  <a:lnTo>
                    <a:pt x="154" y="613"/>
                  </a:lnTo>
                  <a:lnTo>
                    <a:pt x="77" y="728"/>
                  </a:lnTo>
                  <a:lnTo>
                    <a:pt x="1" y="842"/>
                  </a:lnTo>
                  <a:lnTo>
                    <a:pt x="1" y="881"/>
                  </a:lnTo>
                  <a:lnTo>
                    <a:pt x="20" y="900"/>
                  </a:lnTo>
                  <a:lnTo>
                    <a:pt x="39" y="919"/>
                  </a:lnTo>
                  <a:lnTo>
                    <a:pt x="77" y="881"/>
                  </a:lnTo>
                  <a:lnTo>
                    <a:pt x="211" y="670"/>
                  </a:lnTo>
                  <a:lnTo>
                    <a:pt x="403" y="479"/>
                  </a:lnTo>
                  <a:lnTo>
                    <a:pt x="613" y="326"/>
                  </a:lnTo>
                  <a:lnTo>
                    <a:pt x="843" y="211"/>
                  </a:lnTo>
                  <a:lnTo>
                    <a:pt x="1072" y="116"/>
                  </a:lnTo>
                  <a:lnTo>
                    <a:pt x="1340" y="77"/>
                  </a:lnTo>
                  <a:lnTo>
                    <a:pt x="1588" y="77"/>
                  </a:lnTo>
                  <a:lnTo>
                    <a:pt x="1856" y="135"/>
                  </a:lnTo>
                  <a:lnTo>
                    <a:pt x="1894" y="116"/>
                  </a:lnTo>
                  <a:lnTo>
                    <a:pt x="1914" y="97"/>
                  </a:lnTo>
                  <a:lnTo>
                    <a:pt x="1914" y="77"/>
                  </a:lnTo>
                  <a:lnTo>
                    <a:pt x="1875" y="39"/>
                  </a:lnTo>
                  <a:lnTo>
                    <a:pt x="1741" y="20"/>
                  </a:lnTo>
                  <a:lnTo>
                    <a:pt x="160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68"/>
            <p:cNvSpPr/>
            <p:nvPr/>
          </p:nvSpPr>
          <p:spPr>
            <a:xfrm flipH="1">
              <a:off x="1413563" y="1076921"/>
              <a:ext cx="107465" cy="153566"/>
            </a:xfrm>
            <a:custGeom>
              <a:avLst/>
              <a:gdLst/>
              <a:ahLst/>
              <a:cxnLst/>
              <a:rect l="l" t="t" r="r" b="b"/>
              <a:pathLst>
                <a:path w="3119" h="4457" fill="none" extrusionOk="0">
                  <a:moveTo>
                    <a:pt x="2927" y="3692"/>
                  </a:moveTo>
                  <a:lnTo>
                    <a:pt x="2927" y="3692"/>
                  </a:lnTo>
                  <a:lnTo>
                    <a:pt x="2984" y="3615"/>
                  </a:lnTo>
                  <a:lnTo>
                    <a:pt x="3042" y="3539"/>
                  </a:lnTo>
                  <a:lnTo>
                    <a:pt x="3080" y="3462"/>
                  </a:lnTo>
                  <a:lnTo>
                    <a:pt x="3099" y="3386"/>
                  </a:lnTo>
                  <a:lnTo>
                    <a:pt x="3118" y="3214"/>
                  </a:lnTo>
                  <a:lnTo>
                    <a:pt x="3118" y="3061"/>
                  </a:lnTo>
                  <a:lnTo>
                    <a:pt x="3061" y="2888"/>
                  </a:lnTo>
                  <a:lnTo>
                    <a:pt x="3003" y="2716"/>
                  </a:lnTo>
                  <a:lnTo>
                    <a:pt x="2908" y="2563"/>
                  </a:lnTo>
                  <a:lnTo>
                    <a:pt x="2831" y="2429"/>
                  </a:lnTo>
                  <a:lnTo>
                    <a:pt x="2831" y="2429"/>
                  </a:lnTo>
                  <a:lnTo>
                    <a:pt x="2755" y="2334"/>
                  </a:lnTo>
                  <a:lnTo>
                    <a:pt x="2678" y="2276"/>
                  </a:lnTo>
                  <a:lnTo>
                    <a:pt x="2583" y="2238"/>
                  </a:lnTo>
                  <a:lnTo>
                    <a:pt x="2487" y="2219"/>
                  </a:lnTo>
                  <a:lnTo>
                    <a:pt x="2391" y="2200"/>
                  </a:lnTo>
                  <a:lnTo>
                    <a:pt x="2296" y="2219"/>
                  </a:lnTo>
                  <a:lnTo>
                    <a:pt x="2200" y="2257"/>
                  </a:lnTo>
                  <a:lnTo>
                    <a:pt x="2124" y="2315"/>
                  </a:lnTo>
                  <a:lnTo>
                    <a:pt x="2124" y="2315"/>
                  </a:lnTo>
                  <a:lnTo>
                    <a:pt x="1856" y="2544"/>
                  </a:lnTo>
                  <a:lnTo>
                    <a:pt x="1626" y="2793"/>
                  </a:lnTo>
                  <a:lnTo>
                    <a:pt x="1397" y="3041"/>
                  </a:lnTo>
                  <a:lnTo>
                    <a:pt x="1167" y="3328"/>
                  </a:lnTo>
                  <a:lnTo>
                    <a:pt x="1167" y="3328"/>
                  </a:lnTo>
                  <a:lnTo>
                    <a:pt x="1416" y="2735"/>
                  </a:lnTo>
                  <a:lnTo>
                    <a:pt x="1664" y="2162"/>
                  </a:lnTo>
                  <a:lnTo>
                    <a:pt x="1837" y="1607"/>
                  </a:lnTo>
                  <a:lnTo>
                    <a:pt x="1894" y="1377"/>
                  </a:lnTo>
                  <a:lnTo>
                    <a:pt x="1951" y="1167"/>
                  </a:lnTo>
                  <a:lnTo>
                    <a:pt x="1951" y="1167"/>
                  </a:lnTo>
                  <a:lnTo>
                    <a:pt x="1951" y="1052"/>
                  </a:lnTo>
                  <a:lnTo>
                    <a:pt x="1951" y="957"/>
                  </a:lnTo>
                  <a:lnTo>
                    <a:pt x="1932" y="842"/>
                  </a:lnTo>
                  <a:lnTo>
                    <a:pt x="1894" y="746"/>
                  </a:lnTo>
                  <a:lnTo>
                    <a:pt x="1856" y="670"/>
                  </a:lnTo>
                  <a:lnTo>
                    <a:pt x="1798" y="574"/>
                  </a:lnTo>
                  <a:lnTo>
                    <a:pt x="1664" y="421"/>
                  </a:lnTo>
                  <a:lnTo>
                    <a:pt x="1492" y="306"/>
                  </a:lnTo>
                  <a:lnTo>
                    <a:pt x="1320" y="192"/>
                  </a:lnTo>
                  <a:lnTo>
                    <a:pt x="1129" y="96"/>
                  </a:lnTo>
                  <a:lnTo>
                    <a:pt x="938" y="19"/>
                  </a:lnTo>
                  <a:lnTo>
                    <a:pt x="938" y="19"/>
                  </a:lnTo>
                  <a:lnTo>
                    <a:pt x="804" y="0"/>
                  </a:lnTo>
                  <a:lnTo>
                    <a:pt x="689" y="0"/>
                  </a:lnTo>
                  <a:lnTo>
                    <a:pt x="574" y="19"/>
                  </a:lnTo>
                  <a:lnTo>
                    <a:pt x="460" y="58"/>
                  </a:lnTo>
                  <a:lnTo>
                    <a:pt x="364" y="134"/>
                  </a:lnTo>
                  <a:lnTo>
                    <a:pt x="287" y="211"/>
                  </a:lnTo>
                  <a:lnTo>
                    <a:pt x="211" y="326"/>
                  </a:lnTo>
                  <a:lnTo>
                    <a:pt x="173" y="440"/>
                  </a:lnTo>
                  <a:lnTo>
                    <a:pt x="173" y="440"/>
                  </a:lnTo>
                  <a:lnTo>
                    <a:pt x="115" y="746"/>
                  </a:lnTo>
                  <a:lnTo>
                    <a:pt x="58" y="1071"/>
                  </a:lnTo>
                  <a:lnTo>
                    <a:pt x="20" y="1377"/>
                  </a:lnTo>
                  <a:lnTo>
                    <a:pt x="0" y="1703"/>
                  </a:lnTo>
                  <a:lnTo>
                    <a:pt x="0" y="2009"/>
                  </a:lnTo>
                  <a:lnTo>
                    <a:pt x="0" y="2334"/>
                  </a:lnTo>
                  <a:lnTo>
                    <a:pt x="20" y="2659"/>
                  </a:lnTo>
                  <a:lnTo>
                    <a:pt x="58" y="2965"/>
                  </a:lnTo>
                  <a:lnTo>
                    <a:pt x="58" y="2965"/>
                  </a:lnTo>
                  <a:lnTo>
                    <a:pt x="517" y="3328"/>
                  </a:lnTo>
                  <a:lnTo>
                    <a:pt x="957" y="3692"/>
                  </a:lnTo>
                  <a:lnTo>
                    <a:pt x="1378" y="4074"/>
                  </a:lnTo>
                  <a:lnTo>
                    <a:pt x="1817" y="4457"/>
                  </a:lnTo>
                  <a:lnTo>
                    <a:pt x="1817" y="4457"/>
                  </a:lnTo>
                  <a:lnTo>
                    <a:pt x="2143" y="4266"/>
                  </a:lnTo>
                  <a:lnTo>
                    <a:pt x="2449" y="4055"/>
                  </a:lnTo>
                  <a:lnTo>
                    <a:pt x="2716" y="3864"/>
                  </a:lnTo>
                  <a:lnTo>
                    <a:pt x="2927" y="36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68"/>
            <p:cNvSpPr/>
            <p:nvPr/>
          </p:nvSpPr>
          <p:spPr>
            <a:xfrm flipH="1">
              <a:off x="1264644" y="2114873"/>
              <a:ext cx="126553" cy="339416"/>
            </a:xfrm>
            <a:custGeom>
              <a:avLst/>
              <a:gdLst/>
              <a:ahLst/>
              <a:cxnLst/>
              <a:rect l="l" t="t" r="r" b="b"/>
              <a:pathLst>
                <a:path w="3673" h="9851" extrusionOk="0">
                  <a:moveTo>
                    <a:pt x="2315" y="7097"/>
                  </a:moveTo>
                  <a:lnTo>
                    <a:pt x="2315" y="7097"/>
                  </a:lnTo>
                  <a:lnTo>
                    <a:pt x="2181" y="7383"/>
                  </a:lnTo>
                  <a:lnTo>
                    <a:pt x="2047" y="7632"/>
                  </a:lnTo>
                  <a:lnTo>
                    <a:pt x="2047" y="7632"/>
                  </a:lnTo>
                  <a:lnTo>
                    <a:pt x="1817" y="7995"/>
                  </a:lnTo>
                  <a:lnTo>
                    <a:pt x="1588" y="8321"/>
                  </a:lnTo>
                  <a:lnTo>
                    <a:pt x="1320" y="8627"/>
                  </a:lnTo>
                  <a:lnTo>
                    <a:pt x="1052" y="8914"/>
                  </a:lnTo>
                  <a:lnTo>
                    <a:pt x="785" y="9181"/>
                  </a:lnTo>
                  <a:lnTo>
                    <a:pt x="517" y="9430"/>
                  </a:lnTo>
                  <a:lnTo>
                    <a:pt x="249" y="9640"/>
                  </a:lnTo>
                  <a:lnTo>
                    <a:pt x="0" y="9851"/>
                  </a:lnTo>
                  <a:lnTo>
                    <a:pt x="0" y="9851"/>
                  </a:lnTo>
                  <a:lnTo>
                    <a:pt x="249" y="9640"/>
                  </a:lnTo>
                  <a:lnTo>
                    <a:pt x="517" y="9430"/>
                  </a:lnTo>
                  <a:lnTo>
                    <a:pt x="785" y="9181"/>
                  </a:lnTo>
                  <a:lnTo>
                    <a:pt x="1052" y="8914"/>
                  </a:lnTo>
                  <a:lnTo>
                    <a:pt x="1320" y="8627"/>
                  </a:lnTo>
                  <a:lnTo>
                    <a:pt x="1588" y="8321"/>
                  </a:lnTo>
                  <a:lnTo>
                    <a:pt x="1817" y="7995"/>
                  </a:lnTo>
                  <a:lnTo>
                    <a:pt x="2047" y="7632"/>
                  </a:lnTo>
                  <a:lnTo>
                    <a:pt x="2047" y="7632"/>
                  </a:lnTo>
                  <a:lnTo>
                    <a:pt x="2181" y="7383"/>
                  </a:lnTo>
                  <a:lnTo>
                    <a:pt x="2315" y="7097"/>
                  </a:lnTo>
                  <a:lnTo>
                    <a:pt x="2315" y="7097"/>
                  </a:lnTo>
                  <a:lnTo>
                    <a:pt x="2315" y="7097"/>
                  </a:lnTo>
                  <a:close/>
                  <a:moveTo>
                    <a:pt x="3615" y="2258"/>
                  </a:moveTo>
                  <a:lnTo>
                    <a:pt x="3615" y="2258"/>
                  </a:lnTo>
                  <a:lnTo>
                    <a:pt x="3539" y="2678"/>
                  </a:lnTo>
                  <a:lnTo>
                    <a:pt x="3539" y="2678"/>
                  </a:lnTo>
                  <a:lnTo>
                    <a:pt x="3539" y="2678"/>
                  </a:lnTo>
                  <a:lnTo>
                    <a:pt x="3615" y="2258"/>
                  </a:lnTo>
                  <a:close/>
                  <a:moveTo>
                    <a:pt x="2640" y="58"/>
                  </a:moveTo>
                  <a:lnTo>
                    <a:pt x="2640" y="58"/>
                  </a:lnTo>
                  <a:lnTo>
                    <a:pt x="2640" y="58"/>
                  </a:lnTo>
                  <a:lnTo>
                    <a:pt x="2640" y="58"/>
                  </a:lnTo>
                  <a:lnTo>
                    <a:pt x="2793" y="96"/>
                  </a:lnTo>
                  <a:lnTo>
                    <a:pt x="2927" y="154"/>
                  </a:lnTo>
                  <a:lnTo>
                    <a:pt x="3061" y="230"/>
                  </a:lnTo>
                  <a:lnTo>
                    <a:pt x="3175" y="307"/>
                  </a:lnTo>
                  <a:lnTo>
                    <a:pt x="3271" y="383"/>
                  </a:lnTo>
                  <a:lnTo>
                    <a:pt x="3348" y="498"/>
                  </a:lnTo>
                  <a:lnTo>
                    <a:pt x="3424" y="594"/>
                  </a:lnTo>
                  <a:lnTo>
                    <a:pt x="3481" y="708"/>
                  </a:lnTo>
                  <a:lnTo>
                    <a:pt x="3577" y="938"/>
                  </a:lnTo>
                  <a:lnTo>
                    <a:pt x="3634" y="1186"/>
                  </a:lnTo>
                  <a:lnTo>
                    <a:pt x="3654" y="1435"/>
                  </a:lnTo>
                  <a:lnTo>
                    <a:pt x="3673" y="1665"/>
                  </a:lnTo>
                  <a:lnTo>
                    <a:pt x="3673" y="1665"/>
                  </a:lnTo>
                  <a:lnTo>
                    <a:pt x="3654" y="1435"/>
                  </a:lnTo>
                  <a:lnTo>
                    <a:pt x="3634" y="1186"/>
                  </a:lnTo>
                  <a:lnTo>
                    <a:pt x="3577" y="938"/>
                  </a:lnTo>
                  <a:lnTo>
                    <a:pt x="3481" y="708"/>
                  </a:lnTo>
                  <a:lnTo>
                    <a:pt x="3424" y="594"/>
                  </a:lnTo>
                  <a:lnTo>
                    <a:pt x="3348" y="498"/>
                  </a:lnTo>
                  <a:lnTo>
                    <a:pt x="3271" y="383"/>
                  </a:lnTo>
                  <a:lnTo>
                    <a:pt x="3175" y="307"/>
                  </a:lnTo>
                  <a:lnTo>
                    <a:pt x="3061" y="230"/>
                  </a:lnTo>
                  <a:lnTo>
                    <a:pt x="2927" y="154"/>
                  </a:lnTo>
                  <a:lnTo>
                    <a:pt x="2793" y="96"/>
                  </a:lnTo>
                  <a:lnTo>
                    <a:pt x="2640" y="58"/>
                  </a:lnTo>
                  <a:lnTo>
                    <a:pt x="2640" y="58"/>
                  </a:lnTo>
                  <a:lnTo>
                    <a:pt x="2640" y="58"/>
                  </a:lnTo>
                  <a:close/>
                  <a:moveTo>
                    <a:pt x="2429" y="1"/>
                  </a:moveTo>
                  <a:lnTo>
                    <a:pt x="2429" y="1"/>
                  </a:lnTo>
                  <a:lnTo>
                    <a:pt x="2429" y="1"/>
                  </a:lnTo>
                  <a:lnTo>
                    <a:pt x="2640" y="58"/>
                  </a:lnTo>
                  <a:lnTo>
                    <a:pt x="2640" y="58"/>
                  </a:lnTo>
                  <a:lnTo>
                    <a:pt x="2429"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68"/>
            <p:cNvSpPr/>
            <p:nvPr/>
          </p:nvSpPr>
          <p:spPr>
            <a:xfrm flipH="1">
              <a:off x="1311434" y="2359373"/>
              <a:ext cx="79763" cy="94924"/>
            </a:xfrm>
            <a:custGeom>
              <a:avLst/>
              <a:gdLst/>
              <a:ahLst/>
              <a:cxnLst/>
              <a:rect l="l" t="t" r="r" b="b"/>
              <a:pathLst>
                <a:path w="2315" h="2755" fill="none" extrusionOk="0">
                  <a:moveTo>
                    <a:pt x="2315" y="1"/>
                  </a:moveTo>
                  <a:lnTo>
                    <a:pt x="2315" y="1"/>
                  </a:lnTo>
                  <a:lnTo>
                    <a:pt x="2181" y="287"/>
                  </a:lnTo>
                  <a:lnTo>
                    <a:pt x="2047" y="536"/>
                  </a:lnTo>
                  <a:lnTo>
                    <a:pt x="2047" y="536"/>
                  </a:lnTo>
                  <a:lnTo>
                    <a:pt x="1817" y="899"/>
                  </a:lnTo>
                  <a:lnTo>
                    <a:pt x="1588" y="1225"/>
                  </a:lnTo>
                  <a:lnTo>
                    <a:pt x="1320" y="1531"/>
                  </a:lnTo>
                  <a:lnTo>
                    <a:pt x="1052" y="1818"/>
                  </a:lnTo>
                  <a:lnTo>
                    <a:pt x="785" y="2085"/>
                  </a:lnTo>
                  <a:lnTo>
                    <a:pt x="517" y="2334"/>
                  </a:lnTo>
                  <a:lnTo>
                    <a:pt x="249" y="2544"/>
                  </a:lnTo>
                  <a:lnTo>
                    <a:pt x="0" y="2755"/>
                  </a:lnTo>
                  <a:lnTo>
                    <a:pt x="0" y="2755"/>
                  </a:lnTo>
                  <a:lnTo>
                    <a:pt x="249" y="2544"/>
                  </a:lnTo>
                  <a:lnTo>
                    <a:pt x="517" y="2334"/>
                  </a:lnTo>
                  <a:lnTo>
                    <a:pt x="785" y="2085"/>
                  </a:lnTo>
                  <a:lnTo>
                    <a:pt x="1052" y="1818"/>
                  </a:lnTo>
                  <a:lnTo>
                    <a:pt x="1320" y="1531"/>
                  </a:lnTo>
                  <a:lnTo>
                    <a:pt x="1588" y="1225"/>
                  </a:lnTo>
                  <a:lnTo>
                    <a:pt x="1817" y="899"/>
                  </a:lnTo>
                  <a:lnTo>
                    <a:pt x="2047" y="536"/>
                  </a:lnTo>
                  <a:lnTo>
                    <a:pt x="2047" y="536"/>
                  </a:lnTo>
                  <a:lnTo>
                    <a:pt x="2181" y="287"/>
                  </a:lnTo>
                  <a:lnTo>
                    <a:pt x="2315" y="1"/>
                  </a:lnTo>
                  <a:lnTo>
                    <a:pt x="2315" y="1"/>
                  </a:lnTo>
                  <a:lnTo>
                    <a:pt x="23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68"/>
            <p:cNvSpPr/>
            <p:nvPr/>
          </p:nvSpPr>
          <p:spPr>
            <a:xfrm flipH="1">
              <a:off x="1266605" y="2192640"/>
              <a:ext cx="2687" cy="14540"/>
            </a:xfrm>
            <a:custGeom>
              <a:avLst/>
              <a:gdLst/>
              <a:ahLst/>
              <a:cxnLst/>
              <a:rect l="l" t="t" r="r" b="b"/>
              <a:pathLst>
                <a:path w="78" h="422" fill="none" extrusionOk="0">
                  <a:moveTo>
                    <a:pt x="77" y="1"/>
                  </a:moveTo>
                  <a:lnTo>
                    <a:pt x="77" y="1"/>
                  </a:lnTo>
                  <a:lnTo>
                    <a:pt x="1" y="421"/>
                  </a:lnTo>
                  <a:lnTo>
                    <a:pt x="1" y="421"/>
                  </a:lnTo>
                  <a:lnTo>
                    <a:pt x="1" y="421"/>
                  </a:lnTo>
                  <a:lnTo>
                    <a:pt x="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68"/>
            <p:cNvSpPr/>
            <p:nvPr/>
          </p:nvSpPr>
          <p:spPr>
            <a:xfrm flipH="1">
              <a:off x="1264642" y="2116837"/>
              <a:ext cx="35626" cy="55404"/>
            </a:xfrm>
            <a:custGeom>
              <a:avLst/>
              <a:gdLst/>
              <a:ahLst/>
              <a:cxnLst/>
              <a:rect l="l" t="t" r="r" b="b"/>
              <a:pathLst>
                <a:path w="1034" h="1608" fill="none" extrusionOk="0">
                  <a:moveTo>
                    <a:pt x="1" y="1"/>
                  </a:moveTo>
                  <a:lnTo>
                    <a:pt x="1" y="1"/>
                  </a:lnTo>
                  <a:lnTo>
                    <a:pt x="1" y="1"/>
                  </a:lnTo>
                  <a:lnTo>
                    <a:pt x="1" y="1"/>
                  </a:lnTo>
                  <a:lnTo>
                    <a:pt x="154" y="39"/>
                  </a:lnTo>
                  <a:lnTo>
                    <a:pt x="288" y="97"/>
                  </a:lnTo>
                  <a:lnTo>
                    <a:pt x="422" y="173"/>
                  </a:lnTo>
                  <a:lnTo>
                    <a:pt x="536" y="250"/>
                  </a:lnTo>
                  <a:lnTo>
                    <a:pt x="632" y="326"/>
                  </a:lnTo>
                  <a:lnTo>
                    <a:pt x="709" y="441"/>
                  </a:lnTo>
                  <a:lnTo>
                    <a:pt x="785" y="537"/>
                  </a:lnTo>
                  <a:lnTo>
                    <a:pt x="842" y="651"/>
                  </a:lnTo>
                  <a:lnTo>
                    <a:pt x="938" y="881"/>
                  </a:lnTo>
                  <a:lnTo>
                    <a:pt x="995" y="1129"/>
                  </a:lnTo>
                  <a:lnTo>
                    <a:pt x="1015" y="1378"/>
                  </a:lnTo>
                  <a:lnTo>
                    <a:pt x="1034" y="1608"/>
                  </a:lnTo>
                  <a:lnTo>
                    <a:pt x="1034" y="1608"/>
                  </a:lnTo>
                  <a:lnTo>
                    <a:pt x="1015" y="1378"/>
                  </a:lnTo>
                  <a:lnTo>
                    <a:pt x="995" y="1129"/>
                  </a:lnTo>
                  <a:lnTo>
                    <a:pt x="938" y="881"/>
                  </a:lnTo>
                  <a:lnTo>
                    <a:pt x="842" y="651"/>
                  </a:lnTo>
                  <a:lnTo>
                    <a:pt x="785" y="537"/>
                  </a:lnTo>
                  <a:lnTo>
                    <a:pt x="709" y="441"/>
                  </a:lnTo>
                  <a:lnTo>
                    <a:pt x="632" y="326"/>
                  </a:lnTo>
                  <a:lnTo>
                    <a:pt x="536" y="250"/>
                  </a:lnTo>
                  <a:lnTo>
                    <a:pt x="422" y="173"/>
                  </a:lnTo>
                  <a:lnTo>
                    <a:pt x="288" y="97"/>
                  </a:lnTo>
                  <a:lnTo>
                    <a:pt x="154" y="39"/>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68"/>
            <p:cNvSpPr/>
            <p:nvPr/>
          </p:nvSpPr>
          <p:spPr>
            <a:xfrm flipH="1">
              <a:off x="1300234" y="2114873"/>
              <a:ext cx="7270" cy="1998"/>
            </a:xfrm>
            <a:custGeom>
              <a:avLst/>
              <a:gdLst/>
              <a:ahLst/>
              <a:cxnLst/>
              <a:rect l="l" t="t" r="r" b="b"/>
              <a:pathLst>
                <a:path w="211" h="58" fill="none" extrusionOk="0">
                  <a:moveTo>
                    <a:pt x="0" y="1"/>
                  </a:moveTo>
                  <a:lnTo>
                    <a:pt x="0" y="1"/>
                  </a:lnTo>
                  <a:lnTo>
                    <a:pt x="0" y="1"/>
                  </a:lnTo>
                  <a:lnTo>
                    <a:pt x="211" y="58"/>
                  </a:lnTo>
                  <a:lnTo>
                    <a:pt x="211"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68"/>
            <p:cNvSpPr/>
            <p:nvPr/>
          </p:nvSpPr>
          <p:spPr>
            <a:xfrm flipH="1">
              <a:off x="1264646" y="2114873"/>
              <a:ext cx="174652" cy="356575"/>
            </a:xfrm>
            <a:custGeom>
              <a:avLst/>
              <a:gdLst/>
              <a:ahLst/>
              <a:cxnLst/>
              <a:rect l="l" t="t" r="r" b="b"/>
              <a:pathLst>
                <a:path w="5069" h="10349" extrusionOk="0">
                  <a:moveTo>
                    <a:pt x="2563" y="1913"/>
                  </a:moveTo>
                  <a:lnTo>
                    <a:pt x="2428" y="2145"/>
                  </a:lnTo>
                  <a:lnTo>
                    <a:pt x="2428" y="2145"/>
                  </a:lnTo>
                  <a:lnTo>
                    <a:pt x="2568" y="1915"/>
                  </a:lnTo>
                  <a:lnTo>
                    <a:pt x="2568" y="1915"/>
                  </a:lnTo>
                  <a:lnTo>
                    <a:pt x="2563" y="1913"/>
                  </a:lnTo>
                  <a:close/>
                  <a:moveTo>
                    <a:pt x="2428" y="2145"/>
                  </a:moveTo>
                  <a:lnTo>
                    <a:pt x="2372" y="2238"/>
                  </a:lnTo>
                  <a:lnTo>
                    <a:pt x="2219" y="2506"/>
                  </a:lnTo>
                  <a:lnTo>
                    <a:pt x="2428" y="2145"/>
                  </a:lnTo>
                  <a:close/>
                  <a:moveTo>
                    <a:pt x="3825" y="1"/>
                  </a:moveTo>
                  <a:lnTo>
                    <a:pt x="3424" y="594"/>
                  </a:lnTo>
                  <a:lnTo>
                    <a:pt x="3041" y="1148"/>
                  </a:lnTo>
                  <a:lnTo>
                    <a:pt x="2697" y="1703"/>
                  </a:lnTo>
                  <a:lnTo>
                    <a:pt x="2568" y="1915"/>
                  </a:lnTo>
                  <a:lnTo>
                    <a:pt x="2568" y="1915"/>
                  </a:lnTo>
                  <a:lnTo>
                    <a:pt x="3386" y="2219"/>
                  </a:lnTo>
                  <a:lnTo>
                    <a:pt x="3921" y="2391"/>
                  </a:lnTo>
                  <a:lnTo>
                    <a:pt x="4418" y="2544"/>
                  </a:lnTo>
                  <a:lnTo>
                    <a:pt x="4686" y="2621"/>
                  </a:lnTo>
                  <a:lnTo>
                    <a:pt x="4935" y="2678"/>
                  </a:lnTo>
                  <a:lnTo>
                    <a:pt x="5011" y="2258"/>
                  </a:lnTo>
                  <a:lnTo>
                    <a:pt x="5011" y="2162"/>
                  </a:lnTo>
                  <a:lnTo>
                    <a:pt x="5030" y="2009"/>
                  </a:lnTo>
                  <a:lnTo>
                    <a:pt x="5050" y="1856"/>
                  </a:lnTo>
                  <a:lnTo>
                    <a:pt x="5069" y="1665"/>
                  </a:lnTo>
                  <a:lnTo>
                    <a:pt x="5050" y="1435"/>
                  </a:lnTo>
                  <a:lnTo>
                    <a:pt x="5030" y="1186"/>
                  </a:lnTo>
                  <a:lnTo>
                    <a:pt x="4973" y="938"/>
                  </a:lnTo>
                  <a:lnTo>
                    <a:pt x="4877" y="708"/>
                  </a:lnTo>
                  <a:lnTo>
                    <a:pt x="4820" y="594"/>
                  </a:lnTo>
                  <a:lnTo>
                    <a:pt x="4744" y="498"/>
                  </a:lnTo>
                  <a:lnTo>
                    <a:pt x="4667" y="383"/>
                  </a:lnTo>
                  <a:lnTo>
                    <a:pt x="4571" y="307"/>
                  </a:lnTo>
                  <a:lnTo>
                    <a:pt x="4457" y="230"/>
                  </a:lnTo>
                  <a:lnTo>
                    <a:pt x="4323" y="154"/>
                  </a:lnTo>
                  <a:lnTo>
                    <a:pt x="4189" y="96"/>
                  </a:lnTo>
                  <a:lnTo>
                    <a:pt x="4036" y="58"/>
                  </a:lnTo>
                  <a:lnTo>
                    <a:pt x="3825" y="1"/>
                  </a:lnTo>
                  <a:close/>
                  <a:moveTo>
                    <a:pt x="2219" y="2506"/>
                  </a:moveTo>
                  <a:lnTo>
                    <a:pt x="2066" y="2774"/>
                  </a:lnTo>
                  <a:lnTo>
                    <a:pt x="1798" y="3290"/>
                  </a:lnTo>
                  <a:lnTo>
                    <a:pt x="1549" y="3769"/>
                  </a:lnTo>
                  <a:lnTo>
                    <a:pt x="1320" y="4266"/>
                  </a:lnTo>
                  <a:lnTo>
                    <a:pt x="1129" y="4725"/>
                  </a:lnTo>
                  <a:lnTo>
                    <a:pt x="937" y="5165"/>
                  </a:lnTo>
                  <a:lnTo>
                    <a:pt x="784" y="5605"/>
                  </a:lnTo>
                  <a:lnTo>
                    <a:pt x="773" y="5641"/>
                  </a:lnTo>
                  <a:lnTo>
                    <a:pt x="937" y="5184"/>
                  </a:lnTo>
                  <a:lnTo>
                    <a:pt x="1148" y="4687"/>
                  </a:lnTo>
                  <a:lnTo>
                    <a:pt x="1377" y="4170"/>
                  </a:lnTo>
                  <a:lnTo>
                    <a:pt x="1626" y="3635"/>
                  </a:lnTo>
                  <a:lnTo>
                    <a:pt x="1913" y="3080"/>
                  </a:lnTo>
                  <a:lnTo>
                    <a:pt x="2219" y="2506"/>
                  </a:lnTo>
                  <a:close/>
                  <a:moveTo>
                    <a:pt x="773" y="5641"/>
                  </a:moveTo>
                  <a:lnTo>
                    <a:pt x="765" y="5662"/>
                  </a:lnTo>
                  <a:lnTo>
                    <a:pt x="612" y="6121"/>
                  </a:lnTo>
                  <a:lnTo>
                    <a:pt x="619" y="6123"/>
                  </a:lnTo>
                  <a:lnTo>
                    <a:pt x="619" y="6123"/>
                  </a:lnTo>
                  <a:lnTo>
                    <a:pt x="650" y="6025"/>
                  </a:lnTo>
                  <a:lnTo>
                    <a:pt x="773" y="5641"/>
                  </a:lnTo>
                  <a:close/>
                  <a:moveTo>
                    <a:pt x="619" y="6123"/>
                  </a:moveTo>
                  <a:lnTo>
                    <a:pt x="402" y="6810"/>
                  </a:lnTo>
                  <a:lnTo>
                    <a:pt x="230" y="7517"/>
                  </a:lnTo>
                  <a:lnTo>
                    <a:pt x="115" y="8168"/>
                  </a:lnTo>
                  <a:lnTo>
                    <a:pt x="38" y="8722"/>
                  </a:lnTo>
                  <a:lnTo>
                    <a:pt x="0" y="9220"/>
                  </a:lnTo>
                  <a:lnTo>
                    <a:pt x="0" y="9621"/>
                  </a:lnTo>
                  <a:lnTo>
                    <a:pt x="0" y="9927"/>
                  </a:lnTo>
                  <a:lnTo>
                    <a:pt x="19" y="10157"/>
                  </a:lnTo>
                  <a:lnTo>
                    <a:pt x="38" y="10348"/>
                  </a:lnTo>
                  <a:lnTo>
                    <a:pt x="96" y="10348"/>
                  </a:lnTo>
                  <a:lnTo>
                    <a:pt x="344" y="10329"/>
                  </a:lnTo>
                  <a:lnTo>
                    <a:pt x="612" y="10272"/>
                  </a:lnTo>
                  <a:lnTo>
                    <a:pt x="861" y="10176"/>
                  </a:lnTo>
                  <a:lnTo>
                    <a:pt x="1109" y="10042"/>
                  </a:lnTo>
                  <a:lnTo>
                    <a:pt x="1396" y="9851"/>
                  </a:lnTo>
                  <a:lnTo>
                    <a:pt x="1645" y="9640"/>
                  </a:lnTo>
                  <a:lnTo>
                    <a:pt x="1913" y="9430"/>
                  </a:lnTo>
                  <a:lnTo>
                    <a:pt x="2181" y="9181"/>
                  </a:lnTo>
                  <a:lnTo>
                    <a:pt x="2448" y="8914"/>
                  </a:lnTo>
                  <a:lnTo>
                    <a:pt x="2716" y="8627"/>
                  </a:lnTo>
                  <a:lnTo>
                    <a:pt x="2984" y="8321"/>
                  </a:lnTo>
                  <a:lnTo>
                    <a:pt x="3213" y="7995"/>
                  </a:lnTo>
                  <a:lnTo>
                    <a:pt x="3443" y="7632"/>
                  </a:lnTo>
                  <a:lnTo>
                    <a:pt x="3577" y="7383"/>
                  </a:lnTo>
                  <a:lnTo>
                    <a:pt x="3711" y="7097"/>
                  </a:lnTo>
                  <a:lnTo>
                    <a:pt x="3233" y="6982"/>
                  </a:lnTo>
                  <a:lnTo>
                    <a:pt x="2773" y="6829"/>
                  </a:lnTo>
                  <a:lnTo>
                    <a:pt x="1894" y="6523"/>
                  </a:lnTo>
                  <a:lnTo>
                    <a:pt x="1855" y="6523"/>
                  </a:lnTo>
                  <a:lnTo>
                    <a:pt x="619" y="612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68"/>
            <p:cNvSpPr/>
            <p:nvPr/>
          </p:nvSpPr>
          <p:spPr>
            <a:xfrm flipH="1">
              <a:off x="1264646" y="2114873"/>
              <a:ext cx="174652" cy="356575"/>
            </a:xfrm>
            <a:custGeom>
              <a:avLst/>
              <a:gdLst/>
              <a:ahLst/>
              <a:cxnLst/>
              <a:rect l="l" t="t" r="r" b="b"/>
              <a:pathLst>
                <a:path w="5069" h="10349" fill="none" extrusionOk="0">
                  <a:moveTo>
                    <a:pt x="3825" y="1"/>
                  </a:moveTo>
                  <a:lnTo>
                    <a:pt x="3825" y="1"/>
                  </a:lnTo>
                  <a:lnTo>
                    <a:pt x="3825" y="1"/>
                  </a:lnTo>
                  <a:lnTo>
                    <a:pt x="3424" y="594"/>
                  </a:lnTo>
                  <a:lnTo>
                    <a:pt x="3041" y="1148"/>
                  </a:lnTo>
                  <a:lnTo>
                    <a:pt x="2697" y="1703"/>
                  </a:lnTo>
                  <a:lnTo>
                    <a:pt x="2372" y="2238"/>
                  </a:lnTo>
                  <a:lnTo>
                    <a:pt x="2066" y="2774"/>
                  </a:lnTo>
                  <a:lnTo>
                    <a:pt x="1798" y="3290"/>
                  </a:lnTo>
                  <a:lnTo>
                    <a:pt x="1549" y="3769"/>
                  </a:lnTo>
                  <a:lnTo>
                    <a:pt x="1320" y="4266"/>
                  </a:lnTo>
                  <a:lnTo>
                    <a:pt x="1129" y="4725"/>
                  </a:lnTo>
                  <a:lnTo>
                    <a:pt x="937" y="5165"/>
                  </a:lnTo>
                  <a:lnTo>
                    <a:pt x="784" y="5605"/>
                  </a:lnTo>
                  <a:lnTo>
                    <a:pt x="650" y="6025"/>
                  </a:lnTo>
                  <a:lnTo>
                    <a:pt x="402" y="6810"/>
                  </a:lnTo>
                  <a:lnTo>
                    <a:pt x="230" y="7517"/>
                  </a:lnTo>
                  <a:lnTo>
                    <a:pt x="115" y="8168"/>
                  </a:lnTo>
                  <a:lnTo>
                    <a:pt x="38" y="8722"/>
                  </a:lnTo>
                  <a:lnTo>
                    <a:pt x="0" y="9220"/>
                  </a:lnTo>
                  <a:lnTo>
                    <a:pt x="0" y="9621"/>
                  </a:lnTo>
                  <a:lnTo>
                    <a:pt x="0" y="9927"/>
                  </a:lnTo>
                  <a:lnTo>
                    <a:pt x="19" y="10157"/>
                  </a:lnTo>
                  <a:lnTo>
                    <a:pt x="38" y="10348"/>
                  </a:lnTo>
                  <a:lnTo>
                    <a:pt x="38" y="10348"/>
                  </a:lnTo>
                  <a:lnTo>
                    <a:pt x="96" y="10348"/>
                  </a:lnTo>
                  <a:lnTo>
                    <a:pt x="96" y="10348"/>
                  </a:lnTo>
                  <a:lnTo>
                    <a:pt x="344" y="10329"/>
                  </a:lnTo>
                  <a:lnTo>
                    <a:pt x="612" y="10272"/>
                  </a:lnTo>
                  <a:lnTo>
                    <a:pt x="861" y="10176"/>
                  </a:lnTo>
                  <a:lnTo>
                    <a:pt x="1109" y="10042"/>
                  </a:lnTo>
                  <a:lnTo>
                    <a:pt x="1109" y="10042"/>
                  </a:lnTo>
                  <a:lnTo>
                    <a:pt x="1396" y="9851"/>
                  </a:lnTo>
                  <a:lnTo>
                    <a:pt x="1396" y="9851"/>
                  </a:lnTo>
                  <a:lnTo>
                    <a:pt x="1645" y="9640"/>
                  </a:lnTo>
                  <a:lnTo>
                    <a:pt x="1913" y="9430"/>
                  </a:lnTo>
                  <a:lnTo>
                    <a:pt x="2181" y="9181"/>
                  </a:lnTo>
                  <a:lnTo>
                    <a:pt x="2448" y="8914"/>
                  </a:lnTo>
                  <a:lnTo>
                    <a:pt x="2716" y="8627"/>
                  </a:lnTo>
                  <a:lnTo>
                    <a:pt x="2984" y="8321"/>
                  </a:lnTo>
                  <a:lnTo>
                    <a:pt x="3213" y="7995"/>
                  </a:lnTo>
                  <a:lnTo>
                    <a:pt x="3443" y="7632"/>
                  </a:lnTo>
                  <a:lnTo>
                    <a:pt x="3443" y="7632"/>
                  </a:lnTo>
                  <a:lnTo>
                    <a:pt x="3577" y="7383"/>
                  </a:lnTo>
                  <a:lnTo>
                    <a:pt x="3711" y="7097"/>
                  </a:lnTo>
                  <a:lnTo>
                    <a:pt x="3711" y="7097"/>
                  </a:lnTo>
                  <a:lnTo>
                    <a:pt x="3711" y="7097"/>
                  </a:lnTo>
                  <a:lnTo>
                    <a:pt x="3711" y="7097"/>
                  </a:lnTo>
                  <a:lnTo>
                    <a:pt x="3233" y="6982"/>
                  </a:lnTo>
                  <a:lnTo>
                    <a:pt x="2773" y="6829"/>
                  </a:lnTo>
                  <a:lnTo>
                    <a:pt x="1894" y="6523"/>
                  </a:lnTo>
                  <a:lnTo>
                    <a:pt x="1894" y="6523"/>
                  </a:lnTo>
                  <a:lnTo>
                    <a:pt x="1894" y="6523"/>
                  </a:lnTo>
                  <a:lnTo>
                    <a:pt x="1894" y="6523"/>
                  </a:lnTo>
                  <a:lnTo>
                    <a:pt x="1875" y="6523"/>
                  </a:lnTo>
                  <a:lnTo>
                    <a:pt x="1875" y="6523"/>
                  </a:lnTo>
                  <a:lnTo>
                    <a:pt x="1855" y="6523"/>
                  </a:lnTo>
                  <a:lnTo>
                    <a:pt x="1855" y="6523"/>
                  </a:lnTo>
                  <a:lnTo>
                    <a:pt x="1855" y="6523"/>
                  </a:lnTo>
                  <a:lnTo>
                    <a:pt x="612" y="6121"/>
                  </a:lnTo>
                  <a:lnTo>
                    <a:pt x="612" y="6121"/>
                  </a:lnTo>
                  <a:lnTo>
                    <a:pt x="612" y="6121"/>
                  </a:lnTo>
                  <a:lnTo>
                    <a:pt x="612" y="6121"/>
                  </a:lnTo>
                  <a:lnTo>
                    <a:pt x="765" y="5662"/>
                  </a:lnTo>
                  <a:lnTo>
                    <a:pt x="937" y="5184"/>
                  </a:lnTo>
                  <a:lnTo>
                    <a:pt x="1148" y="4687"/>
                  </a:lnTo>
                  <a:lnTo>
                    <a:pt x="1377" y="4170"/>
                  </a:lnTo>
                  <a:lnTo>
                    <a:pt x="1626" y="3635"/>
                  </a:lnTo>
                  <a:lnTo>
                    <a:pt x="1913" y="3080"/>
                  </a:lnTo>
                  <a:lnTo>
                    <a:pt x="2219" y="2506"/>
                  </a:lnTo>
                  <a:lnTo>
                    <a:pt x="2563" y="1913"/>
                  </a:lnTo>
                  <a:lnTo>
                    <a:pt x="2563" y="1913"/>
                  </a:lnTo>
                  <a:lnTo>
                    <a:pt x="3386" y="2219"/>
                  </a:lnTo>
                  <a:lnTo>
                    <a:pt x="3386" y="2219"/>
                  </a:lnTo>
                  <a:lnTo>
                    <a:pt x="3921" y="2391"/>
                  </a:lnTo>
                  <a:lnTo>
                    <a:pt x="4418" y="2544"/>
                  </a:lnTo>
                  <a:lnTo>
                    <a:pt x="4418" y="2544"/>
                  </a:lnTo>
                  <a:lnTo>
                    <a:pt x="4418" y="2544"/>
                  </a:lnTo>
                  <a:lnTo>
                    <a:pt x="4418" y="2544"/>
                  </a:lnTo>
                  <a:lnTo>
                    <a:pt x="4686" y="2621"/>
                  </a:lnTo>
                  <a:lnTo>
                    <a:pt x="4935" y="2678"/>
                  </a:lnTo>
                  <a:lnTo>
                    <a:pt x="4935" y="2678"/>
                  </a:lnTo>
                  <a:lnTo>
                    <a:pt x="4935" y="2678"/>
                  </a:lnTo>
                  <a:lnTo>
                    <a:pt x="4935" y="2678"/>
                  </a:lnTo>
                  <a:lnTo>
                    <a:pt x="5011" y="2258"/>
                  </a:lnTo>
                  <a:lnTo>
                    <a:pt x="5011" y="2258"/>
                  </a:lnTo>
                  <a:lnTo>
                    <a:pt x="5011" y="2162"/>
                  </a:lnTo>
                  <a:lnTo>
                    <a:pt x="5011" y="2162"/>
                  </a:lnTo>
                  <a:lnTo>
                    <a:pt x="5030" y="2009"/>
                  </a:lnTo>
                  <a:lnTo>
                    <a:pt x="5050" y="1856"/>
                  </a:lnTo>
                  <a:lnTo>
                    <a:pt x="5069" y="1665"/>
                  </a:lnTo>
                  <a:lnTo>
                    <a:pt x="5069" y="1665"/>
                  </a:lnTo>
                  <a:lnTo>
                    <a:pt x="5050" y="1435"/>
                  </a:lnTo>
                  <a:lnTo>
                    <a:pt x="5030" y="1186"/>
                  </a:lnTo>
                  <a:lnTo>
                    <a:pt x="4973" y="938"/>
                  </a:lnTo>
                  <a:lnTo>
                    <a:pt x="4877" y="708"/>
                  </a:lnTo>
                  <a:lnTo>
                    <a:pt x="4820" y="594"/>
                  </a:lnTo>
                  <a:lnTo>
                    <a:pt x="4744" y="498"/>
                  </a:lnTo>
                  <a:lnTo>
                    <a:pt x="4667" y="383"/>
                  </a:lnTo>
                  <a:lnTo>
                    <a:pt x="4571" y="307"/>
                  </a:lnTo>
                  <a:lnTo>
                    <a:pt x="4457" y="230"/>
                  </a:lnTo>
                  <a:lnTo>
                    <a:pt x="4323" y="154"/>
                  </a:lnTo>
                  <a:lnTo>
                    <a:pt x="4189" y="96"/>
                  </a:lnTo>
                  <a:lnTo>
                    <a:pt x="4036" y="58"/>
                  </a:lnTo>
                  <a:lnTo>
                    <a:pt x="4036" y="58"/>
                  </a:lnTo>
                  <a:lnTo>
                    <a:pt x="4036" y="58"/>
                  </a:lnTo>
                  <a:lnTo>
                    <a:pt x="4036" y="58"/>
                  </a:lnTo>
                  <a:lnTo>
                    <a:pt x="4036" y="58"/>
                  </a:lnTo>
                  <a:lnTo>
                    <a:pt x="4036" y="58"/>
                  </a:lnTo>
                  <a:lnTo>
                    <a:pt x="38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68"/>
            <p:cNvSpPr/>
            <p:nvPr/>
          </p:nvSpPr>
          <p:spPr>
            <a:xfrm flipH="1">
              <a:off x="2025812" y="1684552"/>
              <a:ext cx="88997" cy="88308"/>
            </a:xfrm>
            <a:custGeom>
              <a:avLst/>
              <a:gdLst/>
              <a:ahLst/>
              <a:cxnLst/>
              <a:rect l="l" t="t" r="r" b="b"/>
              <a:pathLst>
                <a:path w="2583" h="2563" extrusionOk="0">
                  <a:moveTo>
                    <a:pt x="1263" y="0"/>
                  </a:moveTo>
                  <a:lnTo>
                    <a:pt x="1129" y="19"/>
                  </a:lnTo>
                  <a:lnTo>
                    <a:pt x="1014" y="38"/>
                  </a:lnTo>
                  <a:lnTo>
                    <a:pt x="880" y="77"/>
                  </a:lnTo>
                  <a:lnTo>
                    <a:pt x="766" y="134"/>
                  </a:lnTo>
                  <a:lnTo>
                    <a:pt x="651" y="191"/>
                  </a:lnTo>
                  <a:lnTo>
                    <a:pt x="555" y="268"/>
                  </a:lnTo>
                  <a:lnTo>
                    <a:pt x="440" y="344"/>
                  </a:lnTo>
                  <a:lnTo>
                    <a:pt x="345" y="440"/>
                  </a:lnTo>
                  <a:lnTo>
                    <a:pt x="268" y="536"/>
                  </a:lnTo>
                  <a:lnTo>
                    <a:pt x="192" y="650"/>
                  </a:lnTo>
                  <a:lnTo>
                    <a:pt x="134" y="746"/>
                  </a:lnTo>
                  <a:lnTo>
                    <a:pt x="77" y="880"/>
                  </a:lnTo>
                  <a:lnTo>
                    <a:pt x="39" y="995"/>
                  </a:lnTo>
                  <a:lnTo>
                    <a:pt x="20" y="1128"/>
                  </a:lnTo>
                  <a:lnTo>
                    <a:pt x="1" y="1243"/>
                  </a:lnTo>
                  <a:lnTo>
                    <a:pt x="20" y="1377"/>
                  </a:lnTo>
                  <a:lnTo>
                    <a:pt x="39" y="1511"/>
                  </a:lnTo>
                  <a:lnTo>
                    <a:pt x="77" y="1664"/>
                  </a:lnTo>
                  <a:lnTo>
                    <a:pt x="134" y="1798"/>
                  </a:lnTo>
                  <a:lnTo>
                    <a:pt x="211" y="1932"/>
                  </a:lnTo>
                  <a:lnTo>
                    <a:pt x="326" y="2066"/>
                  </a:lnTo>
                  <a:lnTo>
                    <a:pt x="440" y="2200"/>
                  </a:lnTo>
                  <a:lnTo>
                    <a:pt x="632" y="2353"/>
                  </a:lnTo>
                  <a:lnTo>
                    <a:pt x="842" y="2467"/>
                  </a:lnTo>
                  <a:lnTo>
                    <a:pt x="1053" y="2544"/>
                  </a:lnTo>
                  <a:lnTo>
                    <a:pt x="1263" y="2563"/>
                  </a:lnTo>
                  <a:lnTo>
                    <a:pt x="1473" y="2563"/>
                  </a:lnTo>
                  <a:lnTo>
                    <a:pt x="1684" y="2525"/>
                  </a:lnTo>
                  <a:lnTo>
                    <a:pt x="1875" y="2448"/>
                  </a:lnTo>
                  <a:lnTo>
                    <a:pt x="2066" y="2333"/>
                  </a:lnTo>
                  <a:lnTo>
                    <a:pt x="2219" y="2219"/>
                  </a:lnTo>
                  <a:lnTo>
                    <a:pt x="2353" y="2066"/>
                  </a:lnTo>
                  <a:lnTo>
                    <a:pt x="2468" y="1874"/>
                  </a:lnTo>
                  <a:lnTo>
                    <a:pt x="2544" y="1683"/>
                  </a:lnTo>
                  <a:lnTo>
                    <a:pt x="2583" y="1473"/>
                  </a:lnTo>
                  <a:lnTo>
                    <a:pt x="2583" y="1243"/>
                  </a:lnTo>
                  <a:lnTo>
                    <a:pt x="2563" y="1128"/>
                  </a:lnTo>
                  <a:lnTo>
                    <a:pt x="2544" y="1014"/>
                  </a:lnTo>
                  <a:lnTo>
                    <a:pt x="2487" y="899"/>
                  </a:lnTo>
                  <a:lnTo>
                    <a:pt x="2430" y="765"/>
                  </a:lnTo>
                  <a:lnTo>
                    <a:pt x="2334" y="612"/>
                  </a:lnTo>
                  <a:lnTo>
                    <a:pt x="2238" y="478"/>
                  </a:lnTo>
                  <a:lnTo>
                    <a:pt x="2124" y="344"/>
                  </a:lnTo>
                  <a:lnTo>
                    <a:pt x="2009" y="249"/>
                  </a:lnTo>
                  <a:lnTo>
                    <a:pt x="1894" y="172"/>
                  </a:lnTo>
                  <a:lnTo>
                    <a:pt x="1779" y="96"/>
                  </a:lnTo>
                  <a:lnTo>
                    <a:pt x="1645" y="57"/>
                  </a:lnTo>
                  <a:lnTo>
                    <a:pt x="1512" y="19"/>
                  </a:lnTo>
                  <a:lnTo>
                    <a:pt x="1397"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68"/>
            <p:cNvSpPr/>
            <p:nvPr/>
          </p:nvSpPr>
          <p:spPr>
            <a:xfrm flipH="1">
              <a:off x="1708162" y="1684552"/>
              <a:ext cx="88997" cy="88308"/>
            </a:xfrm>
            <a:custGeom>
              <a:avLst/>
              <a:gdLst/>
              <a:ahLst/>
              <a:cxnLst/>
              <a:rect l="l" t="t" r="r" b="b"/>
              <a:pathLst>
                <a:path w="2583" h="2563" extrusionOk="0">
                  <a:moveTo>
                    <a:pt x="1263" y="0"/>
                  </a:moveTo>
                  <a:lnTo>
                    <a:pt x="1129" y="19"/>
                  </a:lnTo>
                  <a:lnTo>
                    <a:pt x="995" y="38"/>
                  </a:lnTo>
                  <a:lnTo>
                    <a:pt x="880" y="77"/>
                  </a:lnTo>
                  <a:lnTo>
                    <a:pt x="766" y="134"/>
                  </a:lnTo>
                  <a:lnTo>
                    <a:pt x="651" y="191"/>
                  </a:lnTo>
                  <a:lnTo>
                    <a:pt x="536" y="268"/>
                  </a:lnTo>
                  <a:lnTo>
                    <a:pt x="440" y="344"/>
                  </a:lnTo>
                  <a:lnTo>
                    <a:pt x="345" y="440"/>
                  </a:lnTo>
                  <a:lnTo>
                    <a:pt x="268" y="536"/>
                  </a:lnTo>
                  <a:lnTo>
                    <a:pt x="192" y="650"/>
                  </a:lnTo>
                  <a:lnTo>
                    <a:pt x="115" y="746"/>
                  </a:lnTo>
                  <a:lnTo>
                    <a:pt x="77" y="880"/>
                  </a:lnTo>
                  <a:lnTo>
                    <a:pt x="39" y="995"/>
                  </a:lnTo>
                  <a:lnTo>
                    <a:pt x="1" y="1128"/>
                  </a:lnTo>
                  <a:lnTo>
                    <a:pt x="1" y="1243"/>
                  </a:lnTo>
                  <a:lnTo>
                    <a:pt x="1" y="1377"/>
                  </a:lnTo>
                  <a:lnTo>
                    <a:pt x="39" y="1511"/>
                  </a:lnTo>
                  <a:lnTo>
                    <a:pt x="77" y="1664"/>
                  </a:lnTo>
                  <a:lnTo>
                    <a:pt x="134" y="1798"/>
                  </a:lnTo>
                  <a:lnTo>
                    <a:pt x="211" y="1932"/>
                  </a:lnTo>
                  <a:lnTo>
                    <a:pt x="307" y="2066"/>
                  </a:lnTo>
                  <a:lnTo>
                    <a:pt x="440" y="2200"/>
                  </a:lnTo>
                  <a:lnTo>
                    <a:pt x="632" y="2353"/>
                  </a:lnTo>
                  <a:lnTo>
                    <a:pt x="823" y="2467"/>
                  </a:lnTo>
                  <a:lnTo>
                    <a:pt x="1033" y="2544"/>
                  </a:lnTo>
                  <a:lnTo>
                    <a:pt x="1244" y="2563"/>
                  </a:lnTo>
                  <a:lnTo>
                    <a:pt x="1454" y="2563"/>
                  </a:lnTo>
                  <a:lnTo>
                    <a:pt x="1665" y="2525"/>
                  </a:lnTo>
                  <a:lnTo>
                    <a:pt x="1875" y="2448"/>
                  </a:lnTo>
                  <a:lnTo>
                    <a:pt x="2047" y="2333"/>
                  </a:lnTo>
                  <a:lnTo>
                    <a:pt x="2219" y="2219"/>
                  </a:lnTo>
                  <a:lnTo>
                    <a:pt x="2353" y="2066"/>
                  </a:lnTo>
                  <a:lnTo>
                    <a:pt x="2468" y="1874"/>
                  </a:lnTo>
                  <a:lnTo>
                    <a:pt x="2544" y="1683"/>
                  </a:lnTo>
                  <a:lnTo>
                    <a:pt x="2583" y="1473"/>
                  </a:lnTo>
                  <a:lnTo>
                    <a:pt x="2583" y="1243"/>
                  </a:lnTo>
                  <a:lnTo>
                    <a:pt x="2563" y="1128"/>
                  </a:lnTo>
                  <a:lnTo>
                    <a:pt x="2525" y="1014"/>
                  </a:lnTo>
                  <a:lnTo>
                    <a:pt x="2487" y="899"/>
                  </a:lnTo>
                  <a:lnTo>
                    <a:pt x="2430" y="765"/>
                  </a:lnTo>
                  <a:lnTo>
                    <a:pt x="2334" y="612"/>
                  </a:lnTo>
                  <a:lnTo>
                    <a:pt x="2238" y="478"/>
                  </a:lnTo>
                  <a:lnTo>
                    <a:pt x="2124" y="344"/>
                  </a:lnTo>
                  <a:lnTo>
                    <a:pt x="2009" y="249"/>
                  </a:lnTo>
                  <a:lnTo>
                    <a:pt x="1894" y="172"/>
                  </a:lnTo>
                  <a:lnTo>
                    <a:pt x="1760" y="96"/>
                  </a:lnTo>
                  <a:lnTo>
                    <a:pt x="1645" y="57"/>
                  </a:lnTo>
                  <a:lnTo>
                    <a:pt x="1511" y="19"/>
                  </a:lnTo>
                  <a:lnTo>
                    <a:pt x="1378"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68"/>
            <p:cNvSpPr/>
            <p:nvPr/>
          </p:nvSpPr>
          <p:spPr>
            <a:xfrm flipH="1">
              <a:off x="2040316" y="1552723"/>
              <a:ext cx="10578" cy="15849"/>
            </a:xfrm>
            <a:custGeom>
              <a:avLst/>
              <a:gdLst/>
              <a:ahLst/>
              <a:cxnLst/>
              <a:rect l="l" t="t" r="r" b="b"/>
              <a:pathLst>
                <a:path w="307" h="460" extrusionOk="0">
                  <a:moveTo>
                    <a:pt x="307" y="1"/>
                  </a:moveTo>
                  <a:lnTo>
                    <a:pt x="1" y="460"/>
                  </a:lnTo>
                  <a:lnTo>
                    <a:pt x="307" y="20"/>
                  </a:lnTo>
                  <a:lnTo>
                    <a:pt x="307"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68"/>
            <p:cNvSpPr/>
            <p:nvPr/>
          </p:nvSpPr>
          <p:spPr>
            <a:xfrm flipH="1">
              <a:off x="2040316" y="1552723"/>
              <a:ext cx="21776" cy="31009"/>
            </a:xfrm>
            <a:custGeom>
              <a:avLst/>
              <a:gdLst/>
              <a:ahLst/>
              <a:cxnLst/>
              <a:rect l="l" t="t" r="r" b="b"/>
              <a:pathLst>
                <a:path w="632" h="900" fill="none" extrusionOk="0">
                  <a:moveTo>
                    <a:pt x="632" y="1"/>
                  </a:moveTo>
                  <a:lnTo>
                    <a:pt x="632" y="1"/>
                  </a:lnTo>
                  <a:lnTo>
                    <a:pt x="632" y="20"/>
                  </a:lnTo>
                  <a:lnTo>
                    <a:pt x="632" y="20"/>
                  </a:lnTo>
                  <a:lnTo>
                    <a:pt x="326" y="460"/>
                  </a:lnTo>
                  <a:lnTo>
                    <a:pt x="1" y="900"/>
                  </a:lnTo>
                  <a:lnTo>
                    <a:pt x="1" y="900"/>
                  </a:lnTo>
                  <a:lnTo>
                    <a:pt x="1" y="900"/>
                  </a:lnTo>
                  <a:lnTo>
                    <a:pt x="326" y="460"/>
                  </a:lnTo>
                  <a:lnTo>
                    <a:pt x="6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68"/>
            <p:cNvSpPr/>
            <p:nvPr/>
          </p:nvSpPr>
          <p:spPr>
            <a:xfrm flipH="1">
              <a:off x="1963858" y="1482881"/>
              <a:ext cx="9923" cy="15849"/>
            </a:xfrm>
            <a:custGeom>
              <a:avLst/>
              <a:gdLst/>
              <a:ahLst/>
              <a:cxnLst/>
              <a:rect l="l" t="t" r="r" b="b"/>
              <a:pathLst>
                <a:path w="288" h="460" fill="none" extrusionOk="0">
                  <a:moveTo>
                    <a:pt x="1" y="0"/>
                  </a:moveTo>
                  <a:lnTo>
                    <a:pt x="1" y="0"/>
                  </a:lnTo>
                  <a:lnTo>
                    <a:pt x="1" y="0"/>
                  </a:lnTo>
                  <a:lnTo>
                    <a:pt x="134" y="96"/>
                  </a:lnTo>
                  <a:lnTo>
                    <a:pt x="211" y="192"/>
                  </a:lnTo>
                  <a:lnTo>
                    <a:pt x="268" y="325"/>
                  </a:lnTo>
                  <a:lnTo>
                    <a:pt x="288" y="459"/>
                  </a:lnTo>
                  <a:lnTo>
                    <a:pt x="288" y="459"/>
                  </a:lnTo>
                  <a:lnTo>
                    <a:pt x="268" y="325"/>
                  </a:lnTo>
                  <a:lnTo>
                    <a:pt x="211" y="192"/>
                  </a:lnTo>
                  <a:lnTo>
                    <a:pt x="134" y="96"/>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68"/>
            <p:cNvSpPr/>
            <p:nvPr/>
          </p:nvSpPr>
          <p:spPr>
            <a:xfrm flipH="1">
              <a:off x="1963860" y="1482227"/>
              <a:ext cx="98231" cy="101504"/>
            </a:xfrm>
            <a:custGeom>
              <a:avLst/>
              <a:gdLst/>
              <a:ahLst/>
              <a:cxnLst/>
              <a:rect l="l" t="t" r="r" b="b"/>
              <a:pathLst>
                <a:path w="2851" h="2946" extrusionOk="0">
                  <a:moveTo>
                    <a:pt x="2544" y="0"/>
                  </a:moveTo>
                  <a:lnTo>
                    <a:pt x="2353" y="344"/>
                  </a:lnTo>
                  <a:lnTo>
                    <a:pt x="2143" y="670"/>
                  </a:lnTo>
                  <a:lnTo>
                    <a:pt x="1913" y="976"/>
                  </a:lnTo>
                  <a:lnTo>
                    <a:pt x="1646" y="1243"/>
                  </a:lnTo>
                  <a:lnTo>
                    <a:pt x="1397" y="1473"/>
                  </a:lnTo>
                  <a:lnTo>
                    <a:pt x="1129" y="1702"/>
                  </a:lnTo>
                  <a:lnTo>
                    <a:pt x="880" y="1894"/>
                  </a:lnTo>
                  <a:lnTo>
                    <a:pt x="632" y="2047"/>
                  </a:lnTo>
                  <a:lnTo>
                    <a:pt x="326" y="2506"/>
                  </a:lnTo>
                  <a:lnTo>
                    <a:pt x="1" y="2946"/>
                  </a:lnTo>
                  <a:lnTo>
                    <a:pt x="536" y="2774"/>
                  </a:lnTo>
                  <a:lnTo>
                    <a:pt x="823" y="2659"/>
                  </a:lnTo>
                  <a:lnTo>
                    <a:pt x="1091" y="2544"/>
                  </a:lnTo>
                  <a:lnTo>
                    <a:pt x="1359" y="2410"/>
                  </a:lnTo>
                  <a:lnTo>
                    <a:pt x="1607" y="2257"/>
                  </a:lnTo>
                  <a:lnTo>
                    <a:pt x="1837" y="2085"/>
                  </a:lnTo>
                  <a:lnTo>
                    <a:pt x="2066" y="1913"/>
                  </a:lnTo>
                  <a:lnTo>
                    <a:pt x="2181" y="1798"/>
                  </a:lnTo>
                  <a:lnTo>
                    <a:pt x="2296" y="1664"/>
                  </a:lnTo>
                  <a:lnTo>
                    <a:pt x="2430" y="1492"/>
                  </a:lnTo>
                  <a:lnTo>
                    <a:pt x="2544" y="1301"/>
                  </a:lnTo>
                  <a:lnTo>
                    <a:pt x="2659" y="1090"/>
                  </a:lnTo>
                  <a:lnTo>
                    <a:pt x="2755" y="880"/>
                  </a:lnTo>
                  <a:lnTo>
                    <a:pt x="2812" y="689"/>
                  </a:lnTo>
                  <a:lnTo>
                    <a:pt x="2851" y="478"/>
                  </a:lnTo>
                  <a:lnTo>
                    <a:pt x="2831" y="344"/>
                  </a:lnTo>
                  <a:lnTo>
                    <a:pt x="2774" y="211"/>
                  </a:lnTo>
                  <a:lnTo>
                    <a:pt x="2697" y="115"/>
                  </a:lnTo>
                  <a:lnTo>
                    <a:pt x="2564" y="19"/>
                  </a:lnTo>
                  <a:lnTo>
                    <a:pt x="2544"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68"/>
            <p:cNvSpPr/>
            <p:nvPr/>
          </p:nvSpPr>
          <p:spPr>
            <a:xfrm flipH="1">
              <a:off x="1778004" y="1488153"/>
              <a:ext cx="98231" cy="95578"/>
            </a:xfrm>
            <a:custGeom>
              <a:avLst/>
              <a:gdLst/>
              <a:ahLst/>
              <a:cxnLst/>
              <a:rect l="l" t="t" r="r" b="b"/>
              <a:pathLst>
                <a:path w="2851" h="2774" extrusionOk="0">
                  <a:moveTo>
                    <a:pt x="2449" y="2238"/>
                  </a:moveTo>
                  <a:lnTo>
                    <a:pt x="2449" y="2238"/>
                  </a:lnTo>
                  <a:lnTo>
                    <a:pt x="2850" y="2774"/>
                  </a:lnTo>
                  <a:lnTo>
                    <a:pt x="2850" y="2774"/>
                  </a:lnTo>
                  <a:lnTo>
                    <a:pt x="2850" y="2774"/>
                  </a:lnTo>
                  <a:lnTo>
                    <a:pt x="2850" y="2774"/>
                  </a:lnTo>
                  <a:lnTo>
                    <a:pt x="2449" y="2238"/>
                  </a:lnTo>
                  <a:lnTo>
                    <a:pt x="2449" y="2238"/>
                  </a:lnTo>
                  <a:lnTo>
                    <a:pt x="2449" y="2238"/>
                  </a:lnTo>
                  <a:close/>
                  <a:moveTo>
                    <a:pt x="96" y="0"/>
                  </a:moveTo>
                  <a:lnTo>
                    <a:pt x="96" y="0"/>
                  </a:lnTo>
                  <a:lnTo>
                    <a:pt x="58" y="58"/>
                  </a:lnTo>
                  <a:lnTo>
                    <a:pt x="19" y="134"/>
                  </a:lnTo>
                  <a:lnTo>
                    <a:pt x="0" y="230"/>
                  </a:lnTo>
                  <a:lnTo>
                    <a:pt x="0" y="306"/>
                  </a:lnTo>
                  <a:lnTo>
                    <a:pt x="19" y="498"/>
                  </a:lnTo>
                  <a:lnTo>
                    <a:pt x="77" y="689"/>
                  </a:lnTo>
                  <a:lnTo>
                    <a:pt x="172" y="899"/>
                  </a:lnTo>
                  <a:lnTo>
                    <a:pt x="268" y="1091"/>
                  </a:lnTo>
                  <a:lnTo>
                    <a:pt x="383" y="1263"/>
                  </a:lnTo>
                  <a:lnTo>
                    <a:pt x="517" y="1435"/>
                  </a:lnTo>
                  <a:lnTo>
                    <a:pt x="517" y="1435"/>
                  </a:lnTo>
                  <a:lnTo>
                    <a:pt x="383" y="1263"/>
                  </a:lnTo>
                  <a:lnTo>
                    <a:pt x="268" y="1091"/>
                  </a:lnTo>
                  <a:lnTo>
                    <a:pt x="172" y="899"/>
                  </a:lnTo>
                  <a:lnTo>
                    <a:pt x="77" y="689"/>
                  </a:lnTo>
                  <a:lnTo>
                    <a:pt x="19" y="498"/>
                  </a:lnTo>
                  <a:lnTo>
                    <a:pt x="0" y="306"/>
                  </a:lnTo>
                  <a:lnTo>
                    <a:pt x="0" y="230"/>
                  </a:lnTo>
                  <a:lnTo>
                    <a:pt x="19" y="134"/>
                  </a:lnTo>
                  <a:lnTo>
                    <a:pt x="58" y="58"/>
                  </a:lnTo>
                  <a:lnTo>
                    <a:pt x="96" y="0"/>
                  </a:lnTo>
                  <a:lnTo>
                    <a:pt x="96" y="0"/>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68"/>
            <p:cNvSpPr/>
            <p:nvPr/>
          </p:nvSpPr>
          <p:spPr>
            <a:xfrm flipH="1">
              <a:off x="1778002" y="1565265"/>
              <a:ext cx="13885" cy="18468"/>
            </a:xfrm>
            <a:custGeom>
              <a:avLst/>
              <a:gdLst/>
              <a:ahLst/>
              <a:cxnLst/>
              <a:rect l="l" t="t" r="r" b="b"/>
              <a:pathLst>
                <a:path w="403" h="536" fill="none" extrusionOk="0">
                  <a:moveTo>
                    <a:pt x="1" y="0"/>
                  </a:moveTo>
                  <a:lnTo>
                    <a:pt x="1" y="0"/>
                  </a:lnTo>
                  <a:lnTo>
                    <a:pt x="402" y="536"/>
                  </a:lnTo>
                  <a:lnTo>
                    <a:pt x="402" y="536"/>
                  </a:lnTo>
                  <a:lnTo>
                    <a:pt x="402" y="536"/>
                  </a:lnTo>
                  <a:lnTo>
                    <a:pt x="402" y="536"/>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68"/>
            <p:cNvSpPr/>
            <p:nvPr/>
          </p:nvSpPr>
          <p:spPr>
            <a:xfrm flipH="1">
              <a:off x="1858422" y="1488153"/>
              <a:ext cx="17813" cy="49443"/>
            </a:xfrm>
            <a:custGeom>
              <a:avLst/>
              <a:gdLst/>
              <a:ahLst/>
              <a:cxnLst/>
              <a:rect l="l" t="t" r="r" b="b"/>
              <a:pathLst>
                <a:path w="517" h="1435" fill="none" extrusionOk="0">
                  <a:moveTo>
                    <a:pt x="96" y="0"/>
                  </a:moveTo>
                  <a:lnTo>
                    <a:pt x="96" y="0"/>
                  </a:lnTo>
                  <a:lnTo>
                    <a:pt x="58" y="58"/>
                  </a:lnTo>
                  <a:lnTo>
                    <a:pt x="19" y="134"/>
                  </a:lnTo>
                  <a:lnTo>
                    <a:pt x="0" y="230"/>
                  </a:lnTo>
                  <a:lnTo>
                    <a:pt x="0" y="306"/>
                  </a:lnTo>
                  <a:lnTo>
                    <a:pt x="19" y="498"/>
                  </a:lnTo>
                  <a:lnTo>
                    <a:pt x="77" y="689"/>
                  </a:lnTo>
                  <a:lnTo>
                    <a:pt x="172" y="899"/>
                  </a:lnTo>
                  <a:lnTo>
                    <a:pt x="268" y="1091"/>
                  </a:lnTo>
                  <a:lnTo>
                    <a:pt x="383" y="1263"/>
                  </a:lnTo>
                  <a:lnTo>
                    <a:pt x="517" y="1435"/>
                  </a:lnTo>
                  <a:lnTo>
                    <a:pt x="517" y="1435"/>
                  </a:lnTo>
                  <a:lnTo>
                    <a:pt x="383" y="1263"/>
                  </a:lnTo>
                  <a:lnTo>
                    <a:pt x="268" y="1091"/>
                  </a:lnTo>
                  <a:lnTo>
                    <a:pt x="172" y="899"/>
                  </a:lnTo>
                  <a:lnTo>
                    <a:pt x="77" y="689"/>
                  </a:lnTo>
                  <a:lnTo>
                    <a:pt x="19" y="498"/>
                  </a:lnTo>
                  <a:lnTo>
                    <a:pt x="0" y="306"/>
                  </a:lnTo>
                  <a:lnTo>
                    <a:pt x="0" y="230"/>
                  </a:lnTo>
                  <a:lnTo>
                    <a:pt x="19" y="134"/>
                  </a:lnTo>
                  <a:lnTo>
                    <a:pt x="58" y="5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68"/>
            <p:cNvSpPr/>
            <p:nvPr/>
          </p:nvSpPr>
          <p:spPr>
            <a:xfrm flipH="1">
              <a:off x="1778004" y="1482227"/>
              <a:ext cx="98231" cy="101504"/>
            </a:xfrm>
            <a:custGeom>
              <a:avLst/>
              <a:gdLst/>
              <a:ahLst/>
              <a:cxnLst/>
              <a:rect l="l" t="t" r="r" b="b"/>
              <a:pathLst>
                <a:path w="2851" h="2946" extrusionOk="0">
                  <a:moveTo>
                    <a:pt x="306" y="0"/>
                  </a:moveTo>
                  <a:lnTo>
                    <a:pt x="268" y="19"/>
                  </a:lnTo>
                  <a:lnTo>
                    <a:pt x="172" y="77"/>
                  </a:lnTo>
                  <a:lnTo>
                    <a:pt x="96" y="172"/>
                  </a:lnTo>
                  <a:lnTo>
                    <a:pt x="58" y="230"/>
                  </a:lnTo>
                  <a:lnTo>
                    <a:pt x="19" y="306"/>
                  </a:lnTo>
                  <a:lnTo>
                    <a:pt x="0" y="402"/>
                  </a:lnTo>
                  <a:lnTo>
                    <a:pt x="0" y="478"/>
                  </a:lnTo>
                  <a:lnTo>
                    <a:pt x="19" y="670"/>
                  </a:lnTo>
                  <a:lnTo>
                    <a:pt x="77" y="861"/>
                  </a:lnTo>
                  <a:lnTo>
                    <a:pt x="172" y="1071"/>
                  </a:lnTo>
                  <a:lnTo>
                    <a:pt x="268" y="1263"/>
                  </a:lnTo>
                  <a:lnTo>
                    <a:pt x="383" y="1435"/>
                  </a:lnTo>
                  <a:lnTo>
                    <a:pt x="517" y="1607"/>
                  </a:lnTo>
                  <a:lnTo>
                    <a:pt x="651" y="1779"/>
                  </a:lnTo>
                  <a:lnTo>
                    <a:pt x="785" y="1913"/>
                  </a:lnTo>
                  <a:lnTo>
                    <a:pt x="995" y="2085"/>
                  </a:lnTo>
                  <a:lnTo>
                    <a:pt x="1244" y="2257"/>
                  </a:lnTo>
                  <a:lnTo>
                    <a:pt x="1492" y="2410"/>
                  </a:lnTo>
                  <a:lnTo>
                    <a:pt x="1760" y="2544"/>
                  </a:lnTo>
                  <a:lnTo>
                    <a:pt x="2028" y="2659"/>
                  </a:lnTo>
                  <a:lnTo>
                    <a:pt x="2296" y="2774"/>
                  </a:lnTo>
                  <a:lnTo>
                    <a:pt x="2850" y="2946"/>
                  </a:lnTo>
                  <a:lnTo>
                    <a:pt x="2449" y="2410"/>
                  </a:lnTo>
                  <a:lnTo>
                    <a:pt x="2104" y="2200"/>
                  </a:lnTo>
                  <a:lnTo>
                    <a:pt x="1798" y="1970"/>
                  </a:lnTo>
                  <a:lnTo>
                    <a:pt x="1530" y="1722"/>
                  </a:lnTo>
                  <a:lnTo>
                    <a:pt x="1301" y="1492"/>
                  </a:lnTo>
                  <a:lnTo>
                    <a:pt x="1110" y="1263"/>
                  </a:lnTo>
                  <a:lnTo>
                    <a:pt x="938" y="1033"/>
                  </a:lnTo>
                  <a:lnTo>
                    <a:pt x="804" y="803"/>
                  </a:lnTo>
                  <a:lnTo>
                    <a:pt x="708" y="612"/>
                  </a:lnTo>
                  <a:lnTo>
                    <a:pt x="593" y="383"/>
                  </a:lnTo>
                  <a:lnTo>
                    <a:pt x="478" y="211"/>
                  </a:lnTo>
                  <a:lnTo>
                    <a:pt x="383" y="77"/>
                  </a:lnTo>
                  <a:lnTo>
                    <a:pt x="30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68"/>
            <p:cNvSpPr/>
            <p:nvPr/>
          </p:nvSpPr>
          <p:spPr>
            <a:xfrm flipH="1">
              <a:off x="1778004" y="1482227"/>
              <a:ext cx="98231" cy="101504"/>
            </a:xfrm>
            <a:custGeom>
              <a:avLst/>
              <a:gdLst/>
              <a:ahLst/>
              <a:cxnLst/>
              <a:rect l="l" t="t" r="r" b="b"/>
              <a:pathLst>
                <a:path w="2851" h="2946" fill="none" extrusionOk="0">
                  <a:moveTo>
                    <a:pt x="306" y="0"/>
                  </a:moveTo>
                  <a:lnTo>
                    <a:pt x="306" y="0"/>
                  </a:lnTo>
                  <a:lnTo>
                    <a:pt x="268" y="19"/>
                  </a:lnTo>
                  <a:lnTo>
                    <a:pt x="268" y="19"/>
                  </a:lnTo>
                  <a:lnTo>
                    <a:pt x="268" y="19"/>
                  </a:lnTo>
                  <a:lnTo>
                    <a:pt x="172" y="77"/>
                  </a:lnTo>
                  <a:lnTo>
                    <a:pt x="96" y="172"/>
                  </a:lnTo>
                  <a:lnTo>
                    <a:pt x="96" y="172"/>
                  </a:lnTo>
                  <a:lnTo>
                    <a:pt x="58" y="230"/>
                  </a:lnTo>
                  <a:lnTo>
                    <a:pt x="19" y="306"/>
                  </a:lnTo>
                  <a:lnTo>
                    <a:pt x="0" y="402"/>
                  </a:lnTo>
                  <a:lnTo>
                    <a:pt x="0" y="478"/>
                  </a:lnTo>
                  <a:lnTo>
                    <a:pt x="19" y="670"/>
                  </a:lnTo>
                  <a:lnTo>
                    <a:pt x="77" y="861"/>
                  </a:lnTo>
                  <a:lnTo>
                    <a:pt x="172" y="1071"/>
                  </a:lnTo>
                  <a:lnTo>
                    <a:pt x="268" y="1263"/>
                  </a:lnTo>
                  <a:lnTo>
                    <a:pt x="383" y="1435"/>
                  </a:lnTo>
                  <a:lnTo>
                    <a:pt x="517" y="1607"/>
                  </a:lnTo>
                  <a:lnTo>
                    <a:pt x="517" y="1607"/>
                  </a:lnTo>
                  <a:lnTo>
                    <a:pt x="651" y="1779"/>
                  </a:lnTo>
                  <a:lnTo>
                    <a:pt x="785" y="1913"/>
                  </a:lnTo>
                  <a:lnTo>
                    <a:pt x="785" y="1913"/>
                  </a:lnTo>
                  <a:lnTo>
                    <a:pt x="995" y="2085"/>
                  </a:lnTo>
                  <a:lnTo>
                    <a:pt x="1244" y="2257"/>
                  </a:lnTo>
                  <a:lnTo>
                    <a:pt x="1492" y="2410"/>
                  </a:lnTo>
                  <a:lnTo>
                    <a:pt x="1760" y="2544"/>
                  </a:lnTo>
                  <a:lnTo>
                    <a:pt x="2028" y="2659"/>
                  </a:lnTo>
                  <a:lnTo>
                    <a:pt x="2296" y="2774"/>
                  </a:lnTo>
                  <a:lnTo>
                    <a:pt x="2850" y="2946"/>
                  </a:lnTo>
                  <a:lnTo>
                    <a:pt x="2850" y="2946"/>
                  </a:lnTo>
                  <a:lnTo>
                    <a:pt x="2449" y="2410"/>
                  </a:lnTo>
                  <a:lnTo>
                    <a:pt x="2449" y="2410"/>
                  </a:lnTo>
                  <a:lnTo>
                    <a:pt x="2104" y="2200"/>
                  </a:lnTo>
                  <a:lnTo>
                    <a:pt x="1798" y="1970"/>
                  </a:lnTo>
                  <a:lnTo>
                    <a:pt x="1530" y="1722"/>
                  </a:lnTo>
                  <a:lnTo>
                    <a:pt x="1301" y="1492"/>
                  </a:lnTo>
                  <a:lnTo>
                    <a:pt x="1110" y="1263"/>
                  </a:lnTo>
                  <a:lnTo>
                    <a:pt x="938" y="1033"/>
                  </a:lnTo>
                  <a:lnTo>
                    <a:pt x="804" y="803"/>
                  </a:lnTo>
                  <a:lnTo>
                    <a:pt x="708" y="612"/>
                  </a:lnTo>
                  <a:lnTo>
                    <a:pt x="708" y="612"/>
                  </a:lnTo>
                  <a:lnTo>
                    <a:pt x="593" y="383"/>
                  </a:lnTo>
                  <a:lnTo>
                    <a:pt x="478" y="211"/>
                  </a:lnTo>
                  <a:lnTo>
                    <a:pt x="383" y="77"/>
                  </a:lnTo>
                  <a:lnTo>
                    <a:pt x="30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68"/>
            <p:cNvSpPr/>
            <p:nvPr/>
          </p:nvSpPr>
          <p:spPr>
            <a:xfrm flipH="1">
              <a:off x="1824798" y="2609799"/>
              <a:ext cx="183232" cy="224750"/>
            </a:xfrm>
            <a:custGeom>
              <a:avLst/>
              <a:gdLst/>
              <a:ahLst/>
              <a:cxnLst/>
              <a:rect l="l" t="t" r="r" b="b"/>
              <a:pathLst>
                <a:path w="5318" h="6523" extrusionOk="0">
                  <a:moveTo>
                    <a:pt x="4284" y="6523"/>
                  </a:moveTo>
                  <a:lnTo>
                    <a:pt x="4284" y="6523"/>
                  </a:lnTo>
                  <a:lnTo>
                    <a:pt x="4284" y="6523"/>
                  </a:lnTo>
                  <a:lnTo>
                    <a:pt x="5317" y="6523"/>
                  </a:lnTo>
                  <a:lnTo>
                    <a:pt x="5317" y="6523"/>
                  </a:lnTo>
                  <a:lnTo>
                    <a:pt x="4284" y="6523"/>
                  </a:lnTo>
                  <a:close/>
                  <a:moveTo>
                    <a:pt x="5202" y="268"/>
                  </a:moveTo>
                  <a:lnTo>
                    <a:pt x="5202" y="268"/>
                  </a:lnTo>
                  <a:lnTo>
                    <a:pt x="5202" y="268"/>
                  </a:lnTo>
                  <a:lnTo>
                    <a:pt x="5202" y="268"/>
                  </a:lnTo>
                  <a:lnTo>
                    <a:pt x="5202" y="268"/>
                  </a:lnTo>
                  <a:lnTo>
                    <a:pt x="5202" y="268"/>
                  </a:lnTo>
                  <a:close/>
                  <a:moveTo>
                    <a:pt x="230" y="20"/>
                  </a:moveTo>
                  <a:lnTo>
                    <a:pt x="230" y="20"/>
                  </a:lnTo>
                  <a:lnTo>
                    <a:pt x="1473" y="135"/>
                  </a:lnTo>
                  <a:lnTo>
                    <a:pt x="2716" y="211"/>
                  </a:lnTo>
                  <a:lnTo>
                    <a:pt x="3959" y="268"/>
                  </a:lnTo>
                  <a:lnTo>
                    <a:pt x="5202" y="268"/>
                  </a:lnTo>
                  <a:lnTo>
                    <a:pt x="5202" y="268"/>
                  </a:lnTo>
                  <a:lnTo>
                    <a:pt x="3959" y="268"/>
                  </a:lnTo>
                  <a:lnTo>
                    <a:pt x="2716" y="211"/>
                  </a:lnTo>
                  <a:lnTo>
                    <a:pt x="1473" y="135"/>
                  </a:lnTo>
                  <a:lnTo>
                    <a:pt x="230" y="20"/>
                  </a:lnTo>
                  <a:close/>
                  <a:moveTo>
                    <a:pt x="153" y="20"/>
                  </a:moveTo>
                  <a:lnTo>
                    <a:pt x="153" y="20"/>
                  </a:lnTo>
                  <a:lnTo>
                    <a:pt x="230" y="20"/>
                  </a:lnTo>
                  <a:lnTo>
                    <a:pt x="230" y="20"/>
                  </a:lnTo>
                  <a:lnTo>
                    <a:pt x="153" y="20"/>
                  </a:lnTo>
                  <a:close/>
                  <a:moveTo>
                    <a:pt x="0" y="1"/>
                  </a:moveTo>
                  <a:lnTo>
                    <a:pt x="0" y="1"/>
                  </a:lnTo>
                  <a:lnTo>
                    <a:pt x="96" y="1"/>
                  </a:lnTo>
                  <a:lnTo>
                    <a:pt x="96" y="1"/>
                  </a:lnTo>
                  <a:lnTo>
                    <a:pt x="0" y="1"/>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68"/>
            <p:cNvSpPr/>
            <p:nvPr/>
          </p:nvSpPr>
          <p:spPr>
            <a:xfrm flipH="1">
              <a:off x="1824794" y="2834521"/>
              <a:ext cx="35626" cy="34"/>
            </a:xfrm>
            <a:custGeom>
              <a:avLst/>
              <a:gdLst/>
              <a:ahLst/>
              <a:cxnLst/>
              <a:rect l="l" t="t" r="r" b="b"/>
              <a:pathLst>
                <a:path w="1034" h="1" fill="none" extrusionOk="0">
                  <a:moveTo>
                    <a:pt x="0" y="1"/>
                  </a:moveTo>
                  <a:lnTo>
                    <a:pt x="0" y="1"/>
                  </a:lnTo>
                  <a:lnTo>
                    <a:pt x="0" y="1"/>
                  </a:lnTo>
                  <a:lnTo>
                    <a:pt x="1033" y="1"/>
                  </a:lnTo>
                  <a:lnTo>
                    <a:pt x="1033"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68"/>
            <p:cNvSpPr/>
            <p:nvPr/>
          </p:nvSpPr>
          <p:spPr>
            <a:xfrm flipH="1">
              <a:off x="1828755" y="2619033"/>
              <a:ext cx="34" cy="34"/>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68"/>
            <p:cNvSpPr/>
            <p:nvPr/>
          </p:nvSpPr>
          <p:spPr>
            <a:xfrm flipH="1">
              <a:off x="1828760" y="2610453"/>
              <a:ext cx="171379" cy="8614"/>
            </a:xfrm>
            <a:custGeom>
              <a:avLst/>
              <a:gdLst/>
              <a:ahLst/>
              <a:cxnLst/>
              <a:rect l="l" t="t" r="r" b="b"/>
              <a:pathLst>
                <a:path w="4974" h="250" fill="none" extrusionOk="0">
                  <a:moveTo>
                    <a:pt x="1" y="1"/>
                  </a:moveTo>
                  <a:lnTo>
                    <a:pt x="1" y="1"/>
                  </a:lnTo>
                  <a:lnTo>
                    <a:pt x="1244" y="116"/>
                  </a:lnTo>
                  <a:lnTo>
                    <a:pt x="2487" y="192"/>
                  </a:lnTo>
                  <a:lnTo>
                    <a:pt x="3730" y="249"/>
                  </a:lnTo>
                  <a:lnTo>
                    <a:pt x="4973" y="249"/>
                  </a:lnTo>
                  <a:lnTo>
                    <a:pt x="4973" y="249"/>
                  </a:lnTo>
                  <a:lnTo>
                    <a:pt x="3730" y="249"/>
                  </a:lnTo>
                  <a:lnTo>
                    <a:pt x="2487" y="192"/>
                  </a:lnTo>
                  <a:lnTo>
                    <a:pt x="1244"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68"/>
            <p:cNvSpPr/>
            <p:nvPr/>
          </p:nvSpPr>
          <p:spPr>
            <a:xfrm flipH="1">
              <a:off x="2000105" y="2610453"/>
              <a:ext cx="2653" cy="34"/>
            </a:xfrm>
            <a:custGeom>
              <a:avLst/>
              <a:gdLst/>
              <a:ahLst/>
              <a:cxnLst/>
              <a:rect l="l" t="t" r="r" b="b"/>
              <a:pathLst>
                <a:path w="77" h="1" fill="none" extrusionOk="0">
                  <a:moveTo>
                    <a:pt x="0" y="1"/>
                  </a:moveTo>
                  <a:lnTo>
                    <a:pt x="0" y="1"/>
                  </a:lnTo>
                  <a:lnTo>
                    <a:pt x="77" y="1"/>
                  </a:lnTo>
                  <a:lnTo>
                    <a:pt x="77"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68"/>
            <p:cNvSpPr/>
            <p:nvPr/>
          </p:nvSpPr>
          <p:spPr>
            <a:xfrm flipH="1">
              <a:off x="2004722" y="2609799"/>
              <a:ext cx="3308" cy="34"/>
            </a:xfrm>
            <a:custGeom>
              <a:avLst/>
              <a:gdLst/>
              <a:ahLst/>
              <a:cxnLst/>
              <a:rect l="l" t="t" r="r" b="b"/>
              <a:pathLst>
                <a:path w="96" h="1" fill="none" extrusionOk="0">
                  <a:moveTo>
                    <a:pt x="0" y="1"/>
                  </a:moveTo>
                  <a:lnTo>
                    <a:pt x="0"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68"/>
            <p:cNvSpPr/>
            <p:nvPr/>
          </p:nvSpPr>
          <p:spPr>
            <a:xfrm flipH="1">
              <a:off x="1860389" y="2829903"/>
              <a:ext cx="94269" cy="4651"/>
            </a:xfrm>
            <a:custGeom>
              <a:avLst/>
              <a:gdLst/>
              <a:ahLst/>
              <a:cxnLst/>
              <a:rect l="l" t="t" r="r" b="b"/>
              <a:pathLst>
                <a:path w="2736" h="135" extrusionOk="0">
                  <a:moveTo>
                    <a:pt x="0" y="1"/>
                  </a:moveTo>
                  <a:lnTo>
                    <a:pt x="0" y="1"/>
                  </a:lnTo>
                  <a:lnTo>
                    <a:pt x="1358" y="77"/>
                  </a:lnTo>
                  <a:lnTo>
                    <a:pt x="2735" y="135"/>
                  </a:lnTo>
                  <a:lnTo>
                    <a:pt x="2735" y="135"/>
                  </a:lnTo>
                  <a:lnTo>
                    <a:pt x="2735" y="135"/>
                  </a:lnTo>
                  <a:lnTo>
                    <a:pt x="1358" y="77"/>
                  </a:lnTo>
                  <a:lnTo>
                    <a:pt x="0" y="1"/>
                  </a:lnTo>
                  <a:close/>
                </a:path>
              </a:pathLst>
            </a:custGeom>
            <a:solidFill>
              <a:srgbClr val="001F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68"/>
            <p:cNvSpPr/>
            <p:nvPr/>
          </p:nvSpPr>
          <p:spPr>
            <a:xfrm flipH="1">
              <a:off x="1860389" y="2829903"/>
              <a:ext cx="94269" cy="4651"/>
            </a:xfrm>
            <a:custGeom>
              <a:avLst/>
              <a:gdLst/>
              <a:ahLst/>
              <a:cxnLst/>
              <a:rect l="l" t="t" r="r" b="b"/>
              <a:pathLst>
                <a:path w="2736" h="135" fill="none" extrusionOk="0">
                  <a:moveTo>
                    <a:pt x="0" y="1"/>
                  </a:moveTo>
                  <a:lnTo>
                    <a:pt x="0" y="1"/>
                  </a:lnTo>
                  <a:lnTo>
                    <a:pt x="1358" y="77"/>
                  </a:lnTo>
                  <a:lnTo>
                    <a:pt x="2735" y="135"/>
                  </a:lnTo>
                  <a:lnTo>
                    <a:pt x="2735" y="135"/>
                  </a:lnTo>
                  <a:lnTo>
                    <a:pt x="2735" y="135"/>
                  </a:lnTo>
                  <a:lnTo>
                    <a:pt x="1358"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68"/>
            <p:cNvSpPr/>
            <p:nvPr/>
          </p:nvSpPr>
          <p:spPr>
            <a:xfrm flipH="1">
              <a:off x="1824804" y="2834521"/>
              <a:ext cx="357229" cy="100195"/>
            </a:xfrm>
            <a:custGeom>
              <a:avLst/>
              <a:gdLst/>
              <a:ahLst/>
              <a:cxnLst/>
              <a:rect l="l" t="t" r="r" b="b"/>
              <a:pathLst>
                <a:path w="10368" h="2908" extrusionOk="0">
                  <a:moveTo>
                    <a:pt x="1" y="517"/>
                  </a:moveTo>
                  <a:lnTo>
                    <a:pt x="1" y="517"/>
                  </a:lnTo>
                  <a:lnTo>
                    <a:pt x="1" y="1684"/>
                  </a:lnTo>
                  <a:lnTo>
                    <a:pt x="1" y="2889"/>
                  </a:lnTo>
                  <a:lnTo>
                    <a:pt x="1" y="2889"/>
                  </a:lnTo>
                  <a:lnTo>
                    <a:pt x="1" y="2908"/>
                  </a:lnTo>
                  <a:lnTo>
                    <a:pt x="1" y="2908"/>
                  </a:lnTo>
                  <a:lnTo>
                    <a:pt x="1" y="2908"/>
                  </a:lnTo>
                  <a:lnTo>
                    <a:pt x="1" y="2908"/>
                  </a:lnTo>
                  <a:lnTo>
                    <a:pt x="1" y="1703"/>
                  </a:lnTo>
                  <a:lnTo>
                    <a:pt x="1" y="517"/>
                  </a:lnTo>
                  <a:close/>
                  <a:moveTo>
                    <a:pt x="1" y="498"/>
                  </a:moveTo>
                  <a:lnTo>
                    <a:pt x="1" y="498"/>
                  </a:lnTo>
                  <a:lnTo>
                    <a:pt x="1" y="517"/>
                  </a:lnTo>
                  <a:lnTo>
                    <a:pt x="1" y="517"/>
                  </a:lnTo>
                  <a:lnTo>
                    <a:pt x="1" y="498"/>
                  </a:lnTo>
                  <a:close/>
                  <a:moveTo>
                    <a:pt x="1" y="479"/>
                  </a:moveTo>
                  <a:lnTo>
                    <a:pt x="1" y="479"/>
                  </a:lnTo>
                  <a:lnTo>
                    <a:pt x="1" y="479"/>
                  </a:lnTo>
                  <a:lnTo>
                    <a:pt x="1" y="479"/>
                  </a:lnTo>
                  <a:lnTo>
                    <a:pt x="1" y="479"/>
                  </a:lnTo>
                  <a:close/>
                  <a:moveTo>
                    <a:pt x="10367" y="1"/>
                  </a:moveTo>
                  <a:lnTo>
                    <a:pt x="10367" y="1"/>
                  </a:lnTo>
                  <a:lnTo>
                    <a:pt x="10367" y="1"/>
                  </a:lnTo>
                  <a:lnTo>
                    <a:pt x="10367" y="1"/>
                  </a:lnTo>
                  <a:lnTo>
                    <a:pt x="10367" y="1"/>
                  </a:lnTo>
                  <a:lnTo>
                    <a:pt x="10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68"/>
            <p:cNvSpPr/>
            <p:nvPr/>
          </p:nvSpPr>
          <p:spPr>
            <a:xfrm flipH="1">
              <a:off x="2181999" y="2852334"/>
              <a:ext cx="34" cy="82382"/>
            </a:xfrm>
            <a:custGeom>
              <a:avLst/>
              <a:gdLst/>
              <a:ahLst/>
              <a:cxnLst/>
              <a:rect l="l" t="t" r="r" b="b"/>
              <a:pathLst>
                <a:path w="1" h="2391" fill="none" extrusionOk="0">
                  <a:moveTo>
                    <a:pt x="1" y="0"/>
                  </a:moveTo>
                  <a:lnTo>
                    <a:pt x="1" y="0"/>
                  </a:lnTo>
                  <a:lnTo>
                    <a:pt x="1" y="1167"/>
                  </a:lnTo>
                  <a:lnTo>
                    <a:pt x="1" y="2372"/>
                  </a:lnTo>
                  <a:lnTo>
                    <a:pt x="1" y="2372"/>
                  </a:lnTo>
                  <a:lnTo>
                    <a:pt x="1" y="2391"/>
                  </a:lnTo>
                  <a:lnTo>
                    <a:pt x="1" y="2391"/>
                  </a:lnTo>
                  <a:lnTo>
                    <a:pt x="1" y="2391"/>
                  </a:lnTo>
                  <a:lnTo>
                    <a:pt x="1" y="2391"/>
                  </a:lnTo>
                  <a:lnTo>
                    <a:pt x="1" y="118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68"/>
            <p:cNvSpPr/>
            <p:nvPr/>
          </p:nvSpPr>
          <p:spPr>
            <a:xfrm flipH="1">
              <a:off x="2181999" y="2851680"/>
              <a:ext cx="34" cy="689"/>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68"/>
            <p:cNvSpPr/>
            <p:nvPr/>
          </p:nvSpPr>
          <p:spPr>
            <a:xfrm flipH="1">
              <a:off x="2181999" y="2850991"/>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68"/>
            <p:cNvSpPr/>
            <p:nvPr/>
          </p:nvSpPr>
          <p:spPr>
            <a:xfrm flipH="1">
              <a:off x="1824793" y="2834521"/>
              <a:ext cx="34" cy="3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68"/>
            <p:cNvSpPr/>
            <p:nvPr/>
          </p:nvSpPr>
          <p:spPr>
            <a:xfrm flipH="1">
              <a:off x="2121357" y="3009178"/>
              <a:ext cx="19157" cy="9268"/>
            </a:xfrm>
            <a:custGeom>
              <a:avLst/>
              <a:gdLst/>
              <a:ahLst/>
              <a:cxnLst/>
              <a:rect l="l" t="t" r="r" b="b"/>
              <a:pathLst>
                <a:path w="556" h="269" extrusionOk="0">
                  <a:moveTo>
                    <a:pt x="1" y="0"/>
                  </a:moveTo>
                  <a:lnTo>
                    <a:pt x="1" y="0"/>
                  </a:lnTo>
                  <a:lnTo>
                    <a:pt x="268" y="153"/>
                  </a:lnTo>
                  <a:lnTo>
                    <a:pt x="555" y="268"/>
                  </a:lnTo>
                  <a:lnTo>
                    <a:pt x="555" y="268"/>
                  </a:lnTo>
                  <a:lnTo>
                    <a:pt x="268" y="15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68"/>
            <p:cNvSpPr/>
            <p:nvPr/>
          </p:nvSpPr>
          <p:spPr>
            <a:xfrm flipH="1">
              <a:off x="2121357" y="3009178"/>
              <a:ext cx="19157" cy="9268"/>
            </a:xfrm>
            <a:custGeom>
              <a:avLst/>
              <a:gdLst/>
              <a:ahLst/>
              <a:cxnLst/>
              <a:rect l="l" t="t" r="r" b="b"/>
              <a:pathLst>
                <a:path w="556" h="269" fill="none" extrusionOk="0">
                  <a:moveTo>
                    <a:pt x="1" y="0"/>
                  </a:moveTo>
                  <a:lnTo>
                    <a:pt x="1" y="0"/>
                  </a:lnTo>
                  <a:lnTo>
                    <a:pt x="268" y="153"/>
                  </a:lnTo>
                  <a:lnTo>
                    <a:pt x="555" y="268"/>
                  </a:lnTo>
                  <a:lnTo>
                    <a:pt x="555" y="268"/>
                  </a:lnTo>
                  <a:lnTo>
                    <a:pt x="268" y="153"/>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68"/>
            <p:cNvSpPr/>
            <p:nvPr/>
          </p:nvSpPr>
          <p:spPr>
            <a:xfrm flipH="1">
              <a:off x="1607344" y="2820704"/>
              <a:ext cx="131825" cy="238566"/>
            </a:xfrm>
            <a:custGeom>
              <a:avLst/>
              <a:gdLst/>
              <a:ahLst/>
              <a:cxnLst/>
              <a:rect l="l" t="t" r="r" b="b"/>
              <a:pathLst>
                <a:path w="3826" h="6924" extrusionOk="0">
                  <a:moveTo>
                    <a:pt x="3730" y="6235"/>
                  </a:moveTo>
                  <a:lnTo>
                    <a:pt x="3730" y="6235"/>
                  </a:lnTo>
                  <a:lnTo>
                    <a:pt x="2774" y="6465"/>
                  </a:lnTo>
                  <a:lnTo>
                    <a:pt x="1837" y="6656"/>
                  </a:lnTo>
                  <a:lnTo>
                    <a:pt x="919" y="6809"/>
                  </a:lnTo>
                  <a:lnTo>
                    <a:pt x="1" y="6924"/>
                  </a:lnTo>
                  <a:lnTo>
                    <a:pt x="1" y="6924"/>
                  </a:lnTo>
                  <a:lnTo>
                    <a:pt x="919" y="6809"/>
                  </a:lnTo>
                  <a:lnTo>
                    <a:pt x="1837" y="6656"/>
                  </a:lnTo>
                  <a:lnTo>
                    <a:pt x="2774" y="6465"/>
                  </a:lnTo>
                  <a:lnTo>
                    <a:pt x="3730" y="6235"/>
                  </a:lnTo>
                  <a:close/>
                  <a:moveTo>
                    <a:pt x="3826" y="0"/>
                  </a:moveTo>
                  <a:lnTo>
                    <a:pt x="3826" y="0"/>
                  </a:lnTo>
                  <a:lnTo>
                    <a:pt x="3730" y="0"/>
                  </a:lnTo>
                  <a:lnTo>
                    <a:pt x="3730" y="0"/>
                  </a:lnTo>
                  <a:lnTo>
                    <a:pt x="3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68"/>
            <p:cNvSpPr/>
            <p:nvPr/>
          </p:nvSpPr>
          <p:spPr>
            <a:xfrm flipH="1">
              <a:off x="1610618" y="3035537"/>
              <a:ext cx="128552" cy="23739"/>
            </a:xfrm>
            <a:custGeom>
              <a:avLst/>
              <a:gdLst/>
              <a:ahLst/>
              <a:cxnLst/>
              <a:rect l="l" t="t" r="r" b="b"/>
              <a:pathLst>
                <a:path w="3731" h="689" fill="none" extrusionOk="0">
                  <a:moveTo>
                    <a:pt x="3730" y="0"/>
                  </a:moveTo>
                  <a:lnTo>
                    <a:pt x="3730" y="0"/>
                  </a:lnTo>
                  <a:lnTo>
                    <a:pt x="2774" y="230"/>
                  </a:lnTo>
                  <a:lnTo>
                    <a:pt x="1837" y="421"/>
                  </a:lnTo>
                  <a:lnTo>
                    <a:pt x="919" y="574"/>
                  </a:lnTo>
                  <a:lnTo>
                    <a:pt x="1" y="689"/>
                  </a:lnTo>
                  <a:lnTo>
                    <a:pt x="1" y="689"/>
                  </a:lnTo>
                  <a:lnTo>
                    <a:pt x="919" y="574"/>
                  </a:lnTo>
                  <a:lnTo>
                    <a:pt x="1837" y="421"/>
                  </a:lnTo>
                  <a:lnTo>
                    <a:pt x="2774" y="230"/>
                  </a:lnTo>
                  <a:lnTo>
                    <a:pt x="373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68"/>
            <p:cNvSpPr/>
            <p:nvPr/>
          </p:nvSpPr>
          <p:spPr>
            <a:xfrm flipH="1">
              <a:off x="1607341" y="2820704"/>
              <a:ext cx="3308" cy="34"/>
            </a:xfrm>
            <a:custGeom>
              <a:avLst/>
              <a:gdLst/>
              <a:ahLst/>
              <a:cxnLst/>
              <a:rect l="l" t="t" r="r" b="b"/>
              <a:pathLst>
                <a:path w="96" h="1" fill="none" extrusionOk="0">
                  <a:moveTo>
                    <a:pt x="96" y="0"/>
                  </a:moveTo>
                  <a:lnTo>
                    <a:pt x="96" y="0"/>
                  </a:lnTo>
                  <a:lnTo>
                    <a:pt x="0" y="0"/>
                  </a:lnTo>
                  <a:lnTo>
                    <a:pt x="0"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68"/>
            <p:cNvSpPr/>
            <p:nvPr/>
          </p:nvSpPr>
          <p:spPr>
            <a:xfrm flipH="1">
              <a:off x="1502546" y="2798273"/>
              <a:ext cx="679487" cy="265614"/>
            </a:xfrm>
            <a:custGeom>
              <a:avLst/>
              <a:gdLst/>
              <a:ahLst/>
              <a:cxnLst/>
              <a:rect l="l" t="t" r="r" b="b"/>
              <a:pathLst>
                <a:path w="19721" h="7709" extrusionOk="0">
                  <a:moveTo>
                    <a:pt x="39" y="1"/>
                  </a:moveTo>
                  <a:lnTo>
                    <a:pt x="1" y="1531"/>
                  </a:lnTo>
                  <a:lnTo>
                    <a:pt x="1" y="1550"/>
                  </a:lnTo>
                  <a:lnTo>
                    <a:pt x="1" y="1569"/>
                  </a:lnTo>
                  <a:lnTo>
                    <a:pt x="1" y="2755"/>
                  </a:lnTo>
                  <a:lnTo>
                    <a:pt x="1" y="3960"/>
                  </a:lnTo>
                  <a:lnTo>
                    <a:pt x="20" y="4285"/>
                  </a:lnTo>
                  <a:lnTo>
                    <a:pt x="77" y="4610"/>
                  </a:lnTo>
                  <a:lnTo>
                    <a:pt x="192" y="4916"/>
                  </a:lnTo>
                  <a:lnTo>
                    <a:pt x="326" y="5203"/>
                  </a:lnTo>
                  <a:lnTo>
                    <a:pt x="498" y="5471"/>
                  </a:lnTo>
                  <a:lnTo>
                    <a:pt x="708" y="5720"/>
                  </a:lnTo>
                  <a:lnTo>
                    <a:pt x="938" y="5930"/>
                  </a:lnTo>
                  <a:lnTo>
                    <a:pt x="1206" y="6121"/>
                  </a:lnTo>
                  <a:lnTo>
                    <a:pt x="1473" y="6274"/>
                  </a:lnTo>
                  <a:lnTo>
                    <a:pt x="1760" y="6389"/>
                  </a:lnTo>
                  <a:lnTo>
                    <a:pt x="1779" y="6389"/>
                  </a:lnTo>
                  <a:lnTo>
                    <a:pt x="2506" y="6619"/>
                  </a:lnTo>
                  <a:lnTo>
                    <a:pt x="3348" y="6848"/>
                  </a:lnTo>
                  <a:lnTo>
                    <a:pt x="4285" y="7058"/>
                  </a:lnTo>
                  <a:lnTo>
                    <a:pt x="5318" y="7269"/>
                  </a:lnTo>
                  <a:lnTo>
                    <a:pt x="5853" y="7365"/>
                  </a:lnTo>
                  <a:lnTo>
                    <a:pt x="6427" y="7441"/>
                  </a:lnTo>
                  <a:lnTo>
                    <a:pt x="7020" y="7518"/>
                  </a:lnTo>
                  <a:lnTo>
                    <a:pt x="7613" y="7575"/>
                  </a:lnTo>
                  <a:lnTo>
                    <a:pt x="8244" y="7632"/>
                  </a:lnTo>
                  <a:lnTo>
                    <a:pt x="8875" y="7671"/>
                  </a:lnTo>
                  <a:lnTo>
                    <a:pt x="9545" y="7709"/>
                  </a:lnTo>
                  <a:lnTo>
                    <a:pt x="10845" y="7709"/>
                  </a:lnTo>
                  <a:lnTo>
                    <a:pt x="11515" y="7671"/>
                  </a:lnTo>
                  <a:lnTo>
                    <a:pt x="12184" y="7632"/>
                  </a:lnTo>
                  <a:lnTo>
                    <a:pt x="12854" y="7575"/>
                  </a:lnTo>
                  <a:lnTo>
                    <a:pt x="13772" y="7460"/>
                  </a:lnTo>
                  <a:lnTo>
                    <a:pt x="14690" y="7307"/>
                  </a:lnTo>
                  <a:lnTo>
                    <a:pt x="15627" y="7116"/>
                  </a:lnTo>
                  <a:lnTo>
                    <a:pt x="16583" y="6886"/>
                  </a:lnTo>
                  <a:lnTo>
                    <a:pt x="17214" y="6714"/>
                  </a:lnTo>
                  <a:lnTo>
                    <a:pt x="17846" y="6504"/>
                  </a:lnTo>
                  <a:lnTo>
                    <a:pt x="18056" y="6427"/>
                  </a:lnTo>
                  <a:lnTo>
                    <a:pt x="18247" y="6332"/>
                  </a:lnTo>
                  <a:lnTo>
                    <a:pt x="18439" y="6236"/>
                  </a:lnTo>
                  <a:lnTo>
                    <a:pt x="18611" y="6102"/>
                  </a:lnTo>
                  <a:lnTo>
                    <a:pt x="18783" y="5968"/>
                  </a:lnTo>
                  <a:lnTo>
                    <a:pt x="18936" y="5834"/>
                  </a:lnTo>
                  <a:lnTo>
                    <a:pt x="19089" y="5662"/>
                  </a:lnTo>
                  <a:lnTo>
                    <a:pt x="19204" y="5509"/>
                  </a:lnTo>
                  <a:lnTo>
                    <a:pt x="19318" y="5318"/>
                  </a:lnTo>
                  <a:lnTo>
                    <a:pt x="19433" y="5146"/>
                  </a:lnTo>
                  <a:lnTo>
                    <a:pt x="19510" y="4935"/>
                  </a:lnTo>
                  <a:lnTo>
                    <a:pt x="19586" y="4744"/>
                  </a:lnTo>
                  <a:lnTo>
                    <a:pt x="19644" y="4534"/>
                  </a:lnTo>
                  <a:lnTo>
                    <a:pt x="19701" y="4323"/>
                  </a:lnTo>
                  <a:lnTo>
                    <a:pt x="19720" y="4113"/>
                  </a:lnTo>
                  <a:lnTo>
                    <a:pt x="19720" y="3883"/>
                  </a:lnTo>
                  <a:lnTo>
                    <a:pt x="19720" y="3711"/>
                  </a:lnTo>
                  <a:lnTo>
                    <a:pt x="19605" y="2124"/>
                  </a:lnTo>
                  <a:lnTo>
                    <a:pt x="19433" y="211"/>
                  </a:lnTo>
                  <a:lnTo>
                    <a:pt x="18094" y="441"/>
                  </a:lnTo>
                  <a:lnTo>
                    <a:pt x="16736" y="632"/>
                  </a:lnTo>
                  <a:lnTo>
                    <a:pt x="16679" y="651"/>
                  </a:lnTo>
                  <a:lnTo>
                    <a:pt x="16583" y="651"/>
                  </a:lnTo>
                  <a:lnTo>
                    <a:pt x="15818" y="747"/>
                  </a:lnTo>
                  <a:lnTo>
                    <a:pt x="15034" y="842"/>
                  </a:lnTo>
                  <a:lnTo>
                    <a:pt x="14269" y="900"/>
                  </a:lnTo>
                  <a:lnTo>
                    <a:pt x="13485" y="957"/>
                  </a:lnTo>
                  <a:lnTo>
                    <a:pt x="12701" y="995"/>
                  </a:lnTo>
                  <a:lnTo>
                    <a:pt x="11936" y="1034"/>
                  </a:lnTo>
                  <a:lnTo>
                    <a:pt x="11151" y="1053"/>
                  </a:lnTo>
                  <a:lnTo>
                    <a:pt x="9334" y="1053"/>
                  </a:lnTo>
                  <a:lnTo>
                    <a:pt x="7957" y="995"/>
                  </a:lnTo>
                  <a:lnTo>
                    <a:pt x="6599" y="919"/>
                  </a:lnTo>
                  <a:lnTo>
                    <a:pt x="6523" y="900"/>
                  </a:lnTo>
                  <a:lnTo>
                    <a:pt x="5700" y="842"/>
                  </a:lnTo>
                  <a:lnTo>
                    <a:pt x="4878" y="747"/>
                  </a:lnTo>
                  <a:lnTo>
                    <a:pt x="4075" y="651"/>
                  </a:lnTo>
                  <a:lnTo>
                    <a:pt x="3252" y="555"/>
                  </a:lnTo>
                  <a:lnTo>
                    <a:pt x="2449" y="441"/>
                  </a:lnTo>
                  <a:lnTo>
                    <a:pt x="1646" y="307"/>
                  </a:lnTo>
                  <a:lnTo>
                    <a:pt x="842" y="173"/>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68"/>
            <p:cNvSpPr/>
            <p:nvPr/>
          </p:nvSpPr>
          <p:spPr>
            <a:xfrm flipH="1">
              <a:off x="1502546" y="2798273"/>
              <a:ext cx="679487" cy="265614"/>
            </a:xfrm>
            <a:custGeom>
              <a:avLst/>
              <a:gdLst/>
              <a:ahLst/>
              <a:cxnLst/>
              <a:rect l="l" t="t" r="r" b="b"/>
              <a:pathLst>
                <a:path w="19721" h="7709" fill="none" extrusionOk="0">
                  <a:moveTo>
                    <a:pt x="39" y="1"/>
                  </a:moveTo>
                  <a:lnTo>
                    <a:pt x="39" y="1"/>
                  </a:lnTo>
                  <a:lnTo>
                    <a:pt x="39" y="1"/>
                  </a:lnTo>
                  <a:lnTo>
                    <a:pt x="1" y="1531"/>
                  </a:lnTo>
                  <a:lnTo>
                    <a:pt x="1" y="1531"/>
                  </a:lnTo>
                  <a:lnTo>
                    <a:pt x="1" y="1531"/>
                  </a:lnTo>
                  <a:lnTo>
                    <a:pt x="1" y="1531"/>
                  </a:lnTo>
                  <a:lnTo>
                    <a:pt x="1" y="1550"/>
                  </a:lnTo>
                  <a:lnTo>
                    <a:pt x="1" y="1550"/>
                  </a:lnTo>
                  <a:lnTo>
                    <a:pt x="1" y="1569"/>
                  </a:lnTo>
                  <a:lnTo>
                    <a:pt x="1" y="1569"/>
                  </a:lnTo>
                  <a:lnTo>
                    <a:pt x="1" y="1569"/>
                  </a:lnTo>
                  <a:lnTo>
                    <a:pt x="1" y="1569"/>
                  </a:lnTo>
                  <a:lnTo>
                    <a:pt x="1" y="2755"/>
                  </a:lnTo>
                  <a:lnTo>
                    <a:pt x="1" y="3960"/>
                  </a:lnTo>
                  <a:lnTo>
                    <a:pt x="1" y="3960"/>
                  </a:lnTo>
                  <a:lnTo>
                    <a:pt x="1" y="3960"/>
                  </a:lnTo>
                  <a:lnTo>
                    <a:pt x="1" y="3960"/>
                  </a:lnTo>
                  <a:lnTo>
                    <a:pt x="20" y="4285"/>
                  </a:lnTo>
                  <a:lnTo>
                    <a:pt x="77" y="4610"/>
                  </a:lnTo>
                  <a:lnTo>
                    <a:pt x="192" y="4916"/>
                  </a:lnTo>
                  <a:lnTo>
                    <a:pt x="326" y="5203"/>
                  </a:lnTo>
                  <a:lnTo>
                    <a:pt x="498" y="5471"/>
                  </a:lnTo>
                  <a:lnTo>
                    <a:pt x="708" y="5720"/>
                  </a:lnTo>
                  <a:lnTo>
                    <a:pt x="938" y="5930"/>
                  </a:lnTo>
                  <a:lnTo>
                    <a:pt x="1206" y="6121"/>
                  </a:lnTo>
                  <a:lnTo>
                    <a:pt x="1206" y="6121"/>
                  </a:lnTo>
                  <a:lnTo>
                    <a:pt x="1473" y="6274"/>
                  </a:lnTo>
                  <a:lnTo>
                    <a:pt x="1760" y="6389"/>
                  </a:lnTo>
                  <a:lnTo>
                    <a:pt x="1760" y="6389"/>
                  </a:lnTo>
                  <a:lnTo>
                    <a:pt x="1779" y="6389"/>
                  </a:lnTo>
                  <a:lnTo>
                    <a:pt x="1779" y="6389"/>
                  </a:lnTo>
                  <a:lnTo>
                    <a:pt x="2506" y="6619"/>
                  </a:lnTo>
                  <a:lnTo>
                    <a:pt x="3348" y="6848"/>
                  </a:lnTo>
                  <a:lnTo>
                    <a:pt x="4285" y="7058"/>
                  </a:lnTo>
                  <a:lnTo>
                    <a:pt x="5318" y="7269"/>
                  </a:lnTo>
                  <a:lnTo>
                    <a:pt x="5853" y="7365"/>
                  </a:lnTo>
                  <a:lnTo>
                    <a:pt x="6427" y="7441"/>
                  </a:lnTo>
                  <a:lnTo>
                    <a:pt x="7020" y="7518"/>
                  </a:lnTo>
                  <a:lnTo>
                    <a:pt x="7613" y="7575"/>
                  </a:lnTo>
                  <a:lnTo>
                    <a:pt x="8244" y="7632"/>
                  </a:lnTo>
                  <a:lnTo>
                    <a:pt x="8875" y="7671"/>
                  </a:lnTo>
                  <a:lnTo>
                    <a:pt x="9545" y="7709"/>
                  </a:lnTo>
                  <a:lnTo>
                    <a:pt x="10214" y="7709"/>
                  </a:lnTo>
                  <a:lnTo>
                    <a:pt x="10214" y="7709"/>
                  </a:lnTo>
                  <a:lnTo>
                    <a:pt x="10845" y="7709"/>
                  </a:lnTo>
                  <a:lnTo>
                    <a:pt x="11515" y="7671"/>
                  </a:lnTo>
                  <a:lnTo>
                    <a:pt x="12184" y="7632"/>
                  </a:lnTo>
                  <a:lnTo>
                    <a:pt x="12854" y="7575"/>
                  </a:lnTo>
                  <a:lnTo>
                    <a:pt x="12854" y="7575"/>
                  </a:lnTo>
                  <a:lnTo>
                    <a:pt x="13772" y="7460"/>
                  </a:lnTo>
                  <a:lnTo>
                    <a:pt x="14690" y="7307"/>
                  </a:lnTo>
                  <a:lnTo>
                    <a:pt x="15627" y="7116"/>
                  </a:lnTo>
                  <a:lnTo>
                    <a:pt x="16583" y="6886"/>
                  </a:lnTo>
                  <a:lnTo>
                    <a:pt x="16583" y="6886"/>
                  </a:lnTo>
                  <a:lnTo>
                    <a:pt x="17214" y="6714"/>
                  </a:lnTo>
                  <a:lnTo>
                    <a:pt x="17846" y="6504"/>
                  </a:lnTo>
                  <a:lnTo>
                    <a:pt x="17846" y="6504"/>
                  </a:lnTo>
                  <a:lnTo>
                    <a:pt x="18056" y="6427"/>
                  </a:lnTo>
                  <a:lnTo>
                    <a:pt x="18247" y="6332"/>
                  </a:lnTo>
                  <a:lnTo>
                    <a:pt x="18439" y="6236"/>
                  </a:lnTo>
                  <a:lnTo>
                    <a:pt x="18611" y="6102"/>
                  </a:lnTo>
                  <a:lnTo>
                    <a:pt x="18783" y="5968"/>
                  </a:lnTo>
                  <a:lnTo>
                    <a:pt x="18936" y="5834"/>
                  </a:lnTo>
                  <a:lnTo>
                    <a:pt x="19089" y="5662"/>
                  </a:lnTo>
                  <a:lnTo>
                    <a:pt x="19204" y="5509"/>
                  </a:lnTo>
                  <a:lnTo>
                    <a:pt x="19318" y="5318"/>
                  </a:lnTo>
                  <a:lnTo>
                    <a:pt x="19433" y="5146"/>
                  </a:lnTo>
                  <a:lnTo>
                    <a:pt x="19510" y="4935"/>
                  </a:lnTo>
                  <a:lnTo>
                    <a:pt x="19586" y="4744"/>
                  </a:lnTo>
                  <a:lnTo>
                    <a:pt x="19644" y="4534"/>
                  </a:lnTo>
                  <a:lnTo>
                    <a:pt x="19701" y="4323"/>
                  </a:lnTo>
                  <a:lnTo>
                    <a:pt x="19720" y="4113"/>
                  </a:lnTo>
                  <a:lnTo>
                    <a:pt x="19720" y="3883"/>
                  </a:lnTo>
                  <a:lnTo>
                    <a:pt x="19720" y="3883"/>
                  </a:lnTo>
                  <a:lnTo>
                    <a:pt x="19720" y="3711"/>
                  </a:lnTo>
                  <a:lnTo>
                    <a:pt x="19720" y="3711"/>
                  </a:lnTo>
                  <a:lnTo>
                    <a:pt x="19605" y="2124"/>
                  </a:lnTo>
                  <a:lnTo>
                    <a:pt x="19433" y="211"/>
                  </a:lnTo>
                  <a:lnTo>
                    <a:pt x="19433" y="211"/>
                  </a:lnTo>
                  <a:lnTo>
                    <a:pt x="18094" y="441"/>
                  </a:lnTo>
                  <a:lnTo>
                    <a:pt x="16736" y="632"/>
                  </a:lnTo>
                  <a:lnTo>
                    <a:pt x="16736" y="632"/>
                  </a:lnTo>
                  <a:lnTo>
                    <a:pt x="16736" y="632"/>
                  </a:lnTo>
                  <a:lnTo>
                    <a:pt x="16679" y="651"/>
                  </a:lnTo>
                  <a:lnTo>
                    <a:pt x="16679" y="651"/>
                  </a:lnTo>
                  <a:lnTo>
                    <a:pt x="16583" y="651"/>
                  </a:lnTo>
                  <a:lnTo>
                    <a:pt x="16583" y="651"/>
                  </a:lnTo>
                  <a:lnTo>
                    <a:pt x="15818" y="747"/>
                  </a:lnTo>
                  <a:lnTo>
                    <a:pt x="15034" y="842"/>
                  </a:lnTo>
                  <a:lnTo>
                    <a:pt x="14269" y="900"/>
                  </a:lnTo>
                  <a:lnTo>
                    <a:pt x="13485" y="957"/>
                  </a:lnTo>
                  <a:lnTo>
                    <a:pt x="12701" y="995"/>
                  </a:lnTo>
                  <a:lnTo>
                    <a:pt x="11936" y="1034"/>
                  </a:lnTo>
                  <a:lnTo>
                    <a:pt x="11151" y="1053"/>
                  </a:lnTo>
                  <a:lnTo>
                    <a:pt x="10367" y="1053"/>
                  </a:lnTo>
                  <a:lnTo>
                    <a:pt x="10367" y="1053"/>
                  </a:lnTo>
                  <a:lnTo>
                    <a:pt x="10367" y="1053"/>
                  </a:lnTo>
                  <a:lnTo>
                    <a:pt x="10367" y="1053"/>
                  </a:lnTo>
                  <a:lnTo>
                    <a:pt x="10367" y="1053"/>
                  </a:lnTo>
                  <a:lnTo>
                    <a:pt x="10367" y="1053"/>
                  </a:lnTo>
                  <a:lnTo>
                    <a:pt x="10367" y="1053"/>
                  </a:lnTo>
                  <a:lnTo>
                    <a:pt x="10367" y="1053"/>
                  </a:lnTo>
                  <a:lnTo>
                    <a:pt x="9334" y="1053"/>
                  </a:lnTo>
                  <a:lnTo>
                    <a:pt x="9334" y="1053"/>
                  </a:lnTo>
                  <a:lnTo>
                    <a:pt x="9334" y="1053"/>
                  </a:lnTo>
                  <a:lnTo>
                    <a:pt x="7957" y="995"/>
                  </a:lnTo>
                  <a:lnTo>
                    <a:pt x="6599" y="919"/>
                  </a:lnTo>
                  <a:lnTo>
                    <a:pt x="6599" y="919"/>
                  </a:lnTo>
                  <a:lnTo>
                    <a:pt x="6523" y="900"/>
                  </a:lnTo>
                  <a:lnTo>
                    <a:pt x="6523" y="900"/>
                  </a:lnTo>
                  <a:lnTo>
                    <a:pt x="6523" y="900"/>
                  </a:lnTo>
                  <a:lnTo>
                    <a:pt x="5700" y="842"/>
                  </a:lnTo>
                  <a:lnTo>
                    <a:pt x="4878" y="747"/>
                  </a:lnTo>
                  <a:lnTo>
                    <a:pt x="4075" y="651"/>
                  </a:lnTo>
                  <a:lnTo>
                    <a:pt x="3252" y="555"/>
                  </a:lnTo>
                  <a:lnTo>
                    <a:pt x="2449" y="441"/>
                  </a:lnTo>
                  <a:lnTo>
                    <a:pt x="1646" y="307"/>
                  </a:lnTo>
                  <a:lnTo>
                    <a:pt x="842" y="173"/>
                  </a:lnTo>
                  <a:lnTo>
                    <a:pt x="3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68"/>
            <p:cNvSpPr/>
            <p:nvPr/>
          </p:nvSpPr>
          <p:spPr>
            <a:xfrm flipH="1">
              <a:off x="1538792" y="2421979"/>
              <a:ext cx="628735" cy="197083"/>
            </a:xfrm>
            <a:custGeom>
              <a:avLst/>
              <a:gdLst/>
              <a:ahLst/>
              <a:cxnLst/>
              <a:rect l="l" t="t" r="r" b="b"/>
              <a:pathLst>
                <a:path w="18248" h="5720" extrusionOk="0">
                  <a:moveTo>
                    <a:pt x="632" y="1"/>
                  </a:moveTo>
                  <a:lnTo>
                    <a:pt x="440" y="1072"/>
                  </a:lnTo>
                  <a:lnTo>
                    <a:pt x="287" y="2200"/>
                  </a:lnTo>
                  <a:lnTo>
                    <a:pt x="134" y="3386"/>
                  </a:lnTo>
                  <a:lnTo>
                    <a:pt x="0" y="4629"/>
                  </a:lnTo>
                  <a:lnTo>
                    <a:pt x="1148" y="4878"/>
                  </a:lnTo>
                  <a:lnTo>
                    <a:pt x="2296" y="5088"/>
                  </a:lnTo>
                  <a:lnTo>
                    <a:pt x="3462" y="5279"/>
                  </a:lnTo>
                  <a:lnTo>
                    <a:pt x="4629" y="5452"/>
                  </a:lnTo>
                  <a:lnTo>
                    <a:pt x="4725" y="5452"/>
                  </a:lnTo>
                  <a:lnTo>
                    <a:pt x="4782" y="5471"/>
                  </a:lnTo>
                  <a:lnTo>
                    <a:pt x="4859" y="5471"/>
                  </a:lnTo>
                  <a:lnTo>
                    <a:pt x="6102" y="5586"/>
                  </a:lnTo>
                  <a:lnTo>
                    <a:pt x="7345" y="5662"/>
                  </a:lnTo>
                  <a:lnTo>
                    <a:pt x="8588" y="5719"/>
                  </a:lnTo>
                  <a:lnTo>
                    <a:pt x="10711" y="5719"/>
                  </a:lnTo>
                  <a:lnTo>
                    <a:pt x="11572" y="5700"/>
                  </a:lnTo>
                  <a:lnTo>
                    <a:pt x="12452" y="5662"/>
                  </a:lnTo>
                  <a:lnTo>
                    <a:pt x="13312" y="5605"/>
                  </a:lnTo>
                  <a:lnTo>
                    <a:pt x="14192" y="5528"/>
                  </a:lnTo>
                  <a:lnTo>
                    <a:pt x="15053" y="5452"/>
                  </a:lnTo>
                  <a:lnTo>
                    <a:pt x="15914" y="5337"/>
                  </a:lnTo>
                  <a:lnTo>
                    <a:pt x="16774" y="5222"/>
                  </a:lnTo>
                  <a:lnTo>
                    <a:pt x="17520" y="5107"/>
                  </a:lnTo>
                  <a:lnTo>
                    <a:pt x="18247" y="4954"/>
                  </a:lnTo>
                  <a:lnTo>
                    <a:pt x="18056" y="3807"/>
                  </a:lnTo>
                  <a:lnTo>
                    <a:pt x="17865" y="2621"/>
                  </a:lnTo>
                  <a:lnTo>
                    <a:pt x="17635" y="1454"/>
                  </a:lnTo>
                  <a:lnTo>
                    <a:pt x="17386" y="268"/>
                  </a:lnTo>
                  <a:lnTo>
                    <a:pt x="16239" y="1244"/>
                  </a:lnTo>
                  <a:lnTo>
                    <a:pt x="15837" y="1550"/>
                  </a:lnTo>
                  <a:lnTo>
                    <a:pt x="15435" y="1856"/>
                  </a:lnTo>
                  <a:lnTo>
                    <a:pt x="15015" y="2124"/>
                  </a:lnTo>
                  <a:lnTo>
                    <a:pt x="14594" y="2391"/>
                  </a:lnTo>
                  <a:lnTo>
                    <a:pt x="14154" y="2621"/>
                  </a:lnTo>
                  <a:lnTo>
                    <a:pt x="13714" y="2831"/>
                  </a:lnTo>
                  <a:lnTo>
                    <a:pt x="13274" y="3023"/>
                  </a:lnTo>
                  <a:lnTo>
                    <a:pt x="12815" y="3195"/>
                  </a:lnTo>
                  <a:lnTo>
                    <a:pt x="12356" y="3348"/>
                  </a:lnTo>
                  <a:lnTo>
                    <a:pt x="11897" y="3482"/>
                  </a:lnTo>
                  <a:lnTo>
                    <a:pt x="11438" y="3596"/>
                  </a:lnTo>
                  <a:lnTo>
                    <a:pt x="10960" y="3692"/>
                  </a:lnTo>
                  <a:lnTo>
                    <a:pt x="10501" y="3768"/>
                  </a:lnTo>
                  <a:lnTo>
                    <a:pt x="10023" y="3807"/>
                  </a:lnTo>
                  <a:lnTo>
                    <a:pt x="9545" y="3845"/>
                  </a:lnTo>
                  <a:lnTo>
                    <a:pt x="9066" y="3845"/>
                  </a:lnTo>
                  <a:lnTo>
                    <a:pt x="8493" y="3826"/>
                  </a:lnTo>
                  <a:lnTo>
                    <a:pt x="7900" y="3788"/>
                  </a:lnTo>
                  <a:lnTo>
                    <a:pt x="7326" y="3711"/>
                  </a:lnTo>
                  <a:lnTo>
                    <a:pt x="6752" y="3615"/>
                  </a:lnTo>
                  <a:lnTo>
                    <a:pt x="6178" y="3462"/>
                  </a:lnTo>
                  <a:lnTo>
                    <a:pt x="5604" y="3309"/>
                  </a:lnTo>
                  <a:lnTo>
                    <a:pt x="5050" y="3099"/>
                  </a:lnTo>
                  <a:lnTo>
                    <a:pt x="4514" y="2870"/>
                  </a:lnTo>
                  <a:lnTo>
                    <a:pt x="3979" y="2621"/>
                  </a:lnTo>
                  <a:lnTo>
                    <a:pt x="3443" y="2334"/>
                  </a:lnTo>
                  <a:lnTo>
                    <a:pt x="2927" y="2009"/>
                  </a:lnTo>
                  <a:lnTo>
                    <a:pt x="2449" y="1665"/>
                  </a:lnTo>
                  <a:lnTo>
                    <a:pt x="1970" y="1301"/>
                  </a:lnTo>
                  <a:lnTo>
                    <a:pt x="1492" y="900"/>
                  </a:lnTo>
                  <a:lnTo>
                    <a:pt x="1052" y="460"/>
                  </a:lnTo>
                  <a:lnTo>
                    <a:pt x="6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68"/>
            <p:cNvSpPr/>
            <p:nvPr/>
          </p:nvSpPr>
          <p:spPr>
            <a:xfrm flipH="1">
              <a:off x="1538792" y="2421979"/>
              <a:ext cx="628735" cy="197083"/>
            </a:xfrm>
            <a:custGeom>
              <a:avLst/>
              <a:gdLst/>
              <a:ahLst/>
              <a:cxnLst/>
              <a:rect l="l" t="t" r="r" b="b"/>
              <a:pathLst>
                <a:path w="18248" h="5720" fill="none" extrusionOk="0">
                  <a:moveTo>
                    <a:pt x="632" y="1"/>
                  </a:moveTo>
                  <a:lnTo>
                    <a:pt x="632" y="1"/>
                  </a:lnTo>
                  <a:lnTo>
                    <a:pt x="632" y="1"/>
                  </a:lnTo>
                  <a:lnTo>
                    <a:pt x="632" y="1"/>
                  </a:lnTo>
                  <a:lnTo>
                    <a:pt x="440" y="1072"/>
                  </a:lnTo>
                  <a:lnTo>
                    <a:pt x="287" y="2200"/>
                  </a:lnTo>
                  <a:lnTo>
                    <a:pt x="134" y="3386"/>
                  </a:lnTo>
                  <a:lnTo>
                    <a:pt x="0" y="4629"/>
                  </a:lnTo>
                  <a:lnTo>
                    <a:pt x="0" y="4629"/>
                  </a:lnTo>
                  <a:lnTo>
                    <a:pt x="1148" y="4878"/>
                  </a:lnTo>
                  <a:lnTo>
                    <a:pt x="2296" y="5088"/>
                  </a:lnTo>
                  <a:lnTo>
                    <a:pt x="3462" y="5279"/>
                  </a:lnTo>
                  <a:lnTo>
                    <a:pt x="4629" y="5452"/>
                  </a:lnTo>
                  <a:lnTo>
                    <a:pt x="4629" y="5452"/>
                  </a:lnTo>
                  <a:lnTo>
                    <a:pt x="4629" y="5452"/>
                  </a:lnTo>
                  <a:lnTo>
                    <a:pt x="4725" y="5452"/>
                  </a:lnTo>
                  <a:lnTo>
                    <a:pt x="4725" y="5452"/>
                  </a:lnTo>
                  <a:lnTo>
                    <a:pt x="4782" y="5471"/>
                  </a:lnTo>
                  <a:lnTo>
                    <a:pt x="4782" y="5471"/>
                  </a:lnTo>
                  <a:lnTo>
                    <a:pt x="4859" y="5471"/>
                  </a:lnTo>
                  <a:lnTo>
                    <a:pt x="4859" y="5471"/>
                  </a:lnTo>
                  <a:lnTo>
                    <a:pt x="4859" y="5471"/>
                  </a:lnTo>
                  <a:lnTo>
                    <a:pt x="4859" y="5471"/>
                  </a:lnTo>
                  <a:lnTo>
                    <a:pt x="6102" y="5586"/>
                  </a:lnTo>
                  <a:lnTo>
                    <a:pt x="7345" y="5662"/>
                  </a:lnTo>
                  <a:lnTo>
                    <a:pt x="8588" y="5719"/>
                  </a:lnTo>
                  <a:lnTo>
                    <a:pt x="9831" y="5719"/>
                  </a:lnTo>
                  <a:lnTo>
                    <a:pt x="9831" y="5719"/>
                  </a:lnTo>
                  <a:lnTo>
                    <a:pt x="9831" y="5719"/>
                  </a:lnTo>
                  <a:lnTo>
                    <a:pt x="9831" y="5719"/>
                  </a:lnTo>
                  <a:lnTo>
                    <a:pt x="9831" y="5719"/>
                  </a:lnTo>
                  <a:lnTo>
                    <a:pt x="9831" y="5719"/>
                  </a:lnTo>
                  <a:lnTo>
                    <a:pt x="10711" y="5719"/>
                  </a:lnTo>
                  <a:lnTo>
                    <a:pt x="11572" y="5700"/>
                  </a:lnTo>
                  <a:lnTo>
                    <a:pt x="12452" y="5662"/>
                  </a:lnTo>
                  <a:lnTo>
                    <a:pt x="13312" y="5605"/>
                  </a:lnTo>
                  <a:lnTo>
                    <a:pt x="14192" y="5528"/>
                  </a:lnTo>
                  <a:lnTo>
                    <a:pt x="15053" y="5452"/>
                  </a:lnTo>
                  <a:lnTo>
                    <a:pt x="15914" y="5337"/>
                  </a:lnTo>
                  <a:lnTo>
                    <a:pt x="16774" y="5222"/>
                  </a:lnTo>
                  <a:lnTo>
                    <a:pt x="16774" y="5222"/>
                  </a:lnTo>
                  <a:lnTo>
                    <a:pt x="17520" y="5107"/>
                  </a:lnTo>
                  <a:lnTo>
                    <a:pt x="18247" y="4954"/>
                  </a:lnTo>
                  <a:lnTo>
                    <a:pt x="18247" y="4954"/>
                  </a:lnTo>
                  <a:lnTo>
                    <a:pt x="18056" y="3807"/>
                  </a:lnTo>
                  <a:lnTo>
                    <a:pt x="17865" y="2621"/>
                  </a:lnTo>
                  <a:lnTo>
                    <a:pt x="17635" y="1454"/>
                  </a:lnTo>
                  <a:lnTo>
                    <a:pt x="17386" y="268"/>
                  </a:lnTo>
                  <a:lnTo>
                    <a:pt x="17386" y="268"/>
                  </a:lnTo>
                  <a:lnTo>
                    <a:pt x="17386" y="268"/>
                  </a:lnTo>
                  <a:lnTo>
                    <a:pt x="16239" y="1244"/>
                  </a:lnTo>
                  <a:lnTo>
                    <a:pt x="16239" y="1244"/>
                  </a:lnTo>
                  <a:lnTo>
                    <a:pt x="15837" y="1550"/>
                  </a:lnTo>
                  <a:lnTo>
                    <a:pt x="15435" y="1856"/>
                  </a:lnTo>
                  <a:lnTo>
                    <a:pt x="15015" y="2124"/>
                  </a:lnTo>
                  <a:lnTo>
                    <a:pt x="14594" y="2391"/>
                  </a:lnTo>
                  <a:lnTo>
                    <a:pt x="14154" y="2621"/>
                  </a:lnTo>
                  <a:lnTo>
                    <a:pt x="13714" y="2831"/>
                  </a:lnTo>
                  <a:lnTo>
                    <a:pt x="13274" y="3023"/>
                  </a:lnTo>
                  <a:lnTo>
                    <a:pt x="12815" y="3195"/>
                  </a:lnTo>
                  <a:lnTo>
                    <a:pt x="12356" y="3348"/>
                  </a:lnTo>
                  <a:lnTo>
                    <a:pt x="11897" y="3482"/>
                  </a:lnTo>
                  <a:lnTo>
                    <a:pt x="11438" y="3596"/>
                  </a:lnTo>
                  <a:lnTo>
                    <a:pt x="10960" y="3692"/>
                  </a:lnTo>
                  <a:lnTo>
                    <a:pt x="10501" y="3768"/>
                  </a:lnTo>
                  <a:lnTo>
                    <a:pt x="10023" y="3807"/>
                  </a:lnTo>
                  <a:lnTo>
                    <a:pt x="9545" y="3845"/>
                  </a:lnTo>
                  <a:lnTo>
                    <a:pt x="9066" y="3845"/>
                  </a:lnTo>
                  <a:lnTo>
                    <a:pt x="9066" y="3845"/>
                  </a:lnTo>
                  <a:lnTo>
                    <a:pt x="8493" y="3826"/>
                  </a:lnTo>
                  <a:lnTo>
                    <a:pt x="7900" y="3788"/>
                  </a:lnTo>
                  <a:lnTo>
                    <a:pt x="7326" y="3711"/>
                  </a:lnTo>
                  <a:lnTo>
                    <a:pt x="6752" y="3615"/>
                  </a:lnTo>
                  <a:lnTo>
                    <a:pt x="6178" y="3462"/>
                  </a:lnTo>
                  <a:lnTo>
                    <a:pt x="5604" y="3309"/>
                  </a:lnTo>
                  <a:lnTo>
                    <a:pt x="5050" y="3099"/>
                  </a:lnTo>
                  <a:lnTo>
                    <a:pt x="4514" y="2870"/>
                  </a:lnTo>
                  <a:lnTo>
                    <a:pt x="3979" y="2621"/>
                  </a:lnTo>
                  <a:lnTo>
                    <a:pt x="3443" y="2334"/>
                  </a:lnTo>
                  <a:lnTo>
                    <a:pt x="2927" y="2009"/>
                  </a:lnTo>
                  <a:lnTo>
                    <a:pt x="2449" y="1665"/>
                  </a:lnTo>
                  <a:lnTo>
                    <a:pt x="1970" y="1301"/>
                  </a:lnTo>
                  <a:lnTo>
                    <a:pt x="1492" y="900"/>
                  </a:lnTo>
                  <a:lnTo>
                    <a:pt x="1052" y="460"/>
                  </a:lnTo>
                  <a:lnTo>
                    <a:pt x="632" y="1"/>
                  </a:lnTo>
                  <a:lnTo>
                    <a:pt x="6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68"/>
            <p:cNvSpPr/>
            <p:nvPr/>
          </p:nvSpPr>
          <p:spPr>
            <a:xfrm flipH="1">
              <a:off x="1512435" y="2581476"/>
              <a:ext cx="668289" cy="253072"/>
            </a:xfrm>
            <a:custGeom>
              <a:avLst/>
              <a:gdLst/>
              <a:ahLst/>
              <a:cxnLst/>
              <a:rect l="l" t="t" r="r" b="b"/>
              <a:pathLst>
                <a:path w="19396" h="7345" extrusionOk="0">
                  <a:moveTo>
                    <a:pt x="383" y="0"/>
                  </a:moveTo>
                  <a:lnTo>
                    <a:pt x="250" y="1454"/>
                  </a:lnTo>
                  <a:lnTo>
                    <a:pt x="135" y="2984"/>
                  </a:lnTo>
                  <a:lnTo>
                    <a:pt x="58" y="4610"/>
                  </a:lnTo>
                  <a:lnTo>
                    <a:pt x="1" y="6293"/>
                  </a:lnTo>
                  <a:lnTo>
                    <a:pt x="804" y="6465"/>
                  </a:lnTo>
                  <a:lnTo>
                    <a:pt x="1608" y="6599"/>
                  </a:lnTo>
                  <a:lnTo>
                    <a:pt x="2411" y="6733"/>
                  </a:lnTo>
                  <a:lnTo>
                    <a:pt x="3214" y="6847"/>
                  </a:lnTo>
                  <a:lnTo>
                    <a:pt x="4037" y="6943"/>
                  </a:lnTo>
                  <a:lnTo>
                    <a:pt x="4840" y="7039"/>
                  </a:lnTo>
                  <a:lnTo>
                    <a:pt x="5662" y="7134"/>
                  </a:lnTo>
                  <a:lnTo>
                    <a:pt x="6485" y="7192"/>
                  </a:lnTo>
                  <a:lnTo>
                    <a:pt x="6561" y="7211"/>
                  </a:lnTo>
                  <a:lnTo>
                    <a:pt x="7919" y="7287"/>
                  </a:lnTo>
                  <a:lnTo>
                    <a:pt x="9296" y="7345"/>
                  </a:lnTo>
                  <a:lnTo>
                    <a:pt x="11113" y="7345"/>
                  </a:lnTo>
                  <a:lnTo>
                    <a:pt x="11898" y="7326"/>
                  </a:lnTo>
                  <a:lnTo>
                    <a:pt x="12663" y="7287"/>
                  </a:lnTo>
                  <a:lnTo>
                    <a:pt x="13447" y="7249"/>
                  </a:lnTo>
                  <a:lnTo>
                    <a:pt x="14231" y="7192"/>
                  </a:lnTo>
                  <a:lnTo>
                    <a:pt x="14996" y="7134"/>
                  </a:lnTo>
                  <a:lnTo>
                    <a:pt x="15780" y="7039"/>
                  </a:lnTo>
                  <a:lnTo>
                    <a:pt x="16545" y="6943"/>
                  </a:lnTo>
                  <a:lnTo>
                    <a:pt x="16641" y="6943"/>
                  </a:lnTo>
                  <a:lnTo>
                    <a:pt x="16698" y="6924"/>
                  </a:lnTo>
                  <a:lnTo>
                    <a:pt x="18056" y="6733"/>
                  </a:lnTo>
                  <a:lnTo>
                    <a:pt x="19395" y="6503"/>
                  </a:lnTo>
                  <a:lnTo>
                    <a:pt x="19261" y="5088"/>
                  </a:lnTo>
                  <a:lnTo>
                    <a:pt x="19070" y="3577"/>
                  </a:lnTo>
                  <a:lnTo>
                    <a:pt x="18879" y="1989"/>
                  </a:lnTo>
                  <a:lnTo>
                    <a:pt x="18630" y="325"/>
                  </a:lnTo>
                  <a:lnTo>
                    <a:pt x="17903" y="478"/>
                  </a:lnTo>
                  <a:lnTo>
                    <a:pt x="17157" y="593"/>
                  </a:lnTo>
                  <a:lnTo>
                    <a:pt x="16297" y="708"/>
                  </a:lnTo>
                  <a:lnTo>
                    <a:pt x="15436" y="823"/>
                  </a:lnTo>
                  <a:lnTo>
                    <a:pt x="14575" y="899"/>
                  </a:lnTo>
                  <a:lnTo>
                    <a:pt x="13695" y="976"/>
                  </a:lnTo>
                  <a:lnTo>
                    <a:pt x="12835" y="1033"/>
                  </a:lnTo>
                  <a:lnTo>
                    <a:pt x="11955" y="1071"/>
                  </a:lnTo>
                  <a:lnTo>
                    <a:pt x="11094" y="1090"/>
                  </a:lnTo>
                  <a:lnTo>
                    <a:pt x="8971" y="1090"/>
                  </a:lnTo>
                  <a:lnTo>
                    <a:pt x="7728" y="1033"/>
                  </a:lnTo>
                  <a:lnTo>
                    <a:pt x="6485" y="957"/>
                  </a:lnTo>
                  <a:lnTo>
                    <a:pt x="5242" y="842"/>
                  </a:lnTo>
                  <a:lnTo>
                    <a:pt x="5165" y="842"/>
                  </a:lnTo>
                  <a:lnTo>
                    <a:pt x="5108" y="823"/>
                  </a:lnTo>
                  <a:lnTo>
                    <a:pt x="5012" y="823"/>
                  </a:lnTo>
                  <a:lnTo>
                    <a:pt x="3845" y="650"/>
                  </a:lnTo>
                  <a:lnTo>
                    <a:pt x="2679" y="459"/>
                  </a:lnTo>
                  <a:lnTo>
                    <a:pt x="1531" y="249"/>
                  </a:lnTo>
                  <a:lnTo>
                    <a:pt x="3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68"/>
            <p:cNvSpPr/>
            <p:nvPr/>
          </p:nvSpPr>
          <p:spPr>
            <a:xfrm flipH="1">
              <a:off x="1512435" y="2581476"/>
              <a:ext cx="668289" cy="253072"/>
            </a:xfrm>
            <a:custGeom>
              <a:avLst/>
              <a:gdLst/>
              <a:ahLst/>
              <a:cxnLst/>
              <a:rect l="l" t="t" r="r" b="b"/>
              <a:pathLst>
                <a:path w="19396" h="7345" fill="none" extrusionOk="0">
                  <a:moveTo>
                    <a:pt x="383" y="0"/>
                  </a:moveTo>
                  <a:lnTo>
                    <a:pt x="383" y="0"/>
                  </a:lnTo>
                  <a:lnTo>
                    <a:pt x="250" y="1454"/>
                  </a:lnTo>
                  <a:lnTo>
                    <a:pt x="135" y="2984"/>
                  </a:lnTo>
                  <a:lnTo>
                    <a:pt x="58" y="4610"/>
                  </a:lnTo>
                  <a:lnTo>
                    <a:pt x="1" y="6293"/>
                  </a:lnTo>
                  <a:lnTo>
                    <a:pt x="1" y="6293"/>
                  </a:lnTo>
                  <a:lnTo>
                    <a:pt x="804" y="6465"/>
                  </a:lnTo>
                  <a:lnTo>
                    <a:pt x="1608" y="6599"/>
                  </a:lnTo>
                  <a:lnTo>
                    <a:pt x="2411" y="6733"/>
                  </a:lnTo>
                  <a:lnTo>
                    <a:pt x="3214" y="6847"/>
                  </a:lnTo>
                  <a:lnTo>
                    <a:pt x="4037" y="6943"/>
                  </a:lnTo>
                  <a:lnTo>
                    <a:pt x="4840" y="7039"/>
                  </a:lnTo>
                  <a:lnTo>
                    <a:pt x="5662" y="7134"/>
                  </a:lnTo>
                  <a:lnTo>
                    <a:pt x="6485" y="7192"/>
                  </a:lnTo>
                  <a:lnTo>
                    <a:pt x="6485" y="7192"/>
                  </a:lnTo>
                  <a:lnTo>
                    <a:pt x="6485" y="7192"/>
                  </a:lnTo>
                  <a:lnTo>
                    <a:pt x="6561" y="7211"/>
                  </a:lnTo>
                  <a:lnTo>
                    <a:pt x="6561" y="7211"/>
                  </a:lnTo>
                  <a:lnTo>
                    <a:pt x="7919" y="7287"/>
                  </a:lnTo>
                  <a:lnTo>
                    <a:pt x="9296" y="7345"/>
                  </a:lnTo>
                  <a:lnTo>
                    <a:pt x="9296" y="7345"/>
                  </a:lnTo>
                  <a:lnTo>
                    <a:pt x="9296" y="7345"/>
                  </a:lnTo>
                  <a:lnTo>
                    <a:pt x="10329" y="7345"/>
                  </a:lnTo>
                  <a:lnTo>
                    <a:pt x="10329" y="7345"/>
                  </a:lnTo>
                  <a:lnTo>
                    <a:pt x="10329" y="7345"/>
                  </a:lnTo>
                  <a:lnTo>
                    <a:pt x="10329" y="7345"/>
                  </a:lnTo>
                  <a:lnTo>
                    <a:pt x="10329" y="7345"/>
                  </a:lnTo>
                  <a:lnTo>
                    <a:pt x="10329" y="7345"/>
                  </a:lnTo>
                  <a:lnTo>
                    <a:pt x="10329" y="7345"/>
                  </a:lnTo>
                  <a:lnTo>
                    <a:pt x="11113" y="7345"/>
                  </a:lnTo>
                  <a:lnTo>
                    <a:pt x="11898" y="7326"/>
                  </a:lnTo>
                  <a:lnTo>
                    <a:pt x="12663" y="7287"/>
                  </a:lnTo>
                  <a:lnTo>
                    <a:pt x="13447" y="7249"/>
                  </a:lnTo>
                  <a:lnTo>
                    <a:pt x="14231" y="7192"/>
                  </a:lnTo>
                  <a:lnTo>
                    <a:pt x="14996" y="7134"/>
                  </a:lnTo>
                  <a:lnTo>
                    <a:pt x="15780" y="7039"/>
                  </a:lnTo>
                  <a:lnTo>
                    <a:pt x="16545" y="6943"/>
                  </a:lnTo>
                  <a:lnTo>
                    <a:pt x="16545" y="6943"/>
                  </a:lnTo>
                  <a:lnTo>
                    <a:pt x="16641" y="6943"/>
                  </a:lnTo>
                  <a:lnTo>
                    <a:pt x="16641" y="6943"/>
                  </a:lnTo>
                  <a:lnTo>
                    <a:pt x="16698" y="6924"/>
                  </a:lnTo>
                  <a:lnTo>
                    <a:pt x="16698" y="6924"/>
                  </a:lnTo>
                  <a:lnTo>
                    <a:pt x="16698" y="6924"/>
                  </a:lnTo>
                  <a:lnTo>
                    <a:pt x="18056" y="6733"/>
                  </a:lnTo>
                  <a:lnTo>
                    <a:pt x="19395" y="6503"/>
                  </a:lnTo>
                  <a:lnTo>
                    <a:pt x="19395" y="6503"/>
                  </a:lnTo>
                  <a:lnTo>
                    <a:pt x="19261" y="5088"/>
                  </a:lnTo>
                  <a:lnTo>
                    <a:pt x="19070" y="3577"/>
                  </a:lnTo>
                  <a:lnTo>
                    <a:pt x="18879" y="1989"/>
                  </a:lnTo>
                  <a:lnTo>
                    <a:pt x="18630" y="325"/>
                  </a:lnTo>
                  <a:lnTo>
                    <a:pt x="18630" y="325"/>
                  </a:lnTo>
                  <a:lnTo>
                    <a:pt x="18630" y="325"/>
                  </a:lnTo>
                  <a:lnTo>
                    <a:pt x="17903" y="478"/>
                  </a:lnTo>
                  <a:lnTo>
                    <a:pt x="17157" y="593"/>
                  </a:lnTo>
                  <a:lnTo>
                    <a:pt x="17157" y="593"/>
                  </a:lnTo>
                  <a:lnTo>
                    <a:pt x="16297" y="708"/>
                  </a:lnTo>
                  <a:lnTo>
                    <a:pt x="15436" y="823"/>
                  </a:lnTo>
                  <a:lnTo>
                    <a:pt x="14575" y="899"/>
                  </a:lnTo>
                  <a:lnTo>
                    <a:pt x="13695" y="976"/>
                  </a:lnTo>
                  <a:lnTo>
                    <a:pt x="12835" y="1033"/>
                  </a:lnTo>
                  <a:lnTo>
                    <a:pt x="11955" y="1071"/>
                  </a:lnTo>
                  <a:lnTo>
                    <a:pt x="11094" y="1090"/>
                  </a:lnTo>
                  <a:lnTo>
                    <a:pt x="10214" y="1090"/>
                  </a:lnTo>
                  <a:lnTo>
                    <a:pt x="10214" y="1090"/>
                  </a:lnTo>
                  <a:lnTo>
                    <a:pt x="10214" y="1090"/>
                  </a:lnTo>
                  <a:lnTo>
                    <a:pt x="10214" y="1090"/>
                  </a:lnTo>
                  <a:lnTo>
                    <a:pt x="10214" y="1090"/>
                  </a:lnTo>
                  <a:lnTo>
                    <a:pt x="10214" y="1090"/>
                  </a:lnTo>
                  <a:lnTo>
                    <a:pt x="10214" y="1090"/>
                  </a:lnTo>
                  <a:lnTo>
                    <a:pt x="8971" y="1090"/>
                  </a:lnTo>
                  <a:lnTo>
                    <a:pt x="7728" y="1033"/>
                  </a:lnTo>
                  <a:lnTo>
                    <a:pt x="6485" y="957"/>
                  </a:lnTo>
                  <a:lnTo>
                    <a:pt x="5242" y="842"/>
                  </a:lnTo>
                  <a:lnTo>
                    <a:pt x="5242" y="842"/>
                  </a:lnTo>
                  <a:lnTo>
                    <a:pt x="5242" y="842"/>
                  </a:lnTo>
                  <a:lnTo>
                    <a:pt x="5242" y="842"/>
                  </a:lnTo>
                  <a:lnTo>
                    <a:pt x="5165" y="842"/>
                  </a:lnTo>
                  <a:lnTo>
                    <a:pt x="5165" y="842"/>
                  </a:lnTo>
                  <a:lnTo>
                    <a:pt x="5108" y="823"/>
                  </a:lnTo>
                  <a:lnTo>
                    <a:pt x="5108" y="823"/>
                  </a:lnTo>
                  <a:lnTo>
                    <a:pt x="5012" y="823"/>
                  </a:lnTo>
                  <a:lnTo>
                    <a:pt x="5012" y="823"/>
                  </a:lnTo>
                  <a:lnTo>
                    <a:pt x="5012" y="823"/>
                  </a:lnTo>
                  <a:lnTo>
                    <a:pt x="3845" y="650"/>
                  </a:lnTo>
                  <a:lnTo>
                    <a:pt x="2679" y="459"/>
                  </a:lnTo>
                  <a:lnTo>
                    <a:pt x="1531" y="249"/>
                  </a:lnTo>
                  <a:lnTo>
                    <a:pt x="383" y="0"/>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68"/>
            <p:cNvSpPr/>
            <p:nvPr/>
          </p:nvSpPr>
          <p:spPr>
            <a:xfrm flipH="1">
              <a:off x="1949351" y="1942214"/>
              <a:ext cx="2033" cy="32973"/>
            </a:xfrm>
            <a:custGeom>
              <a:avLst/>
              <a:gdLst/>
              <a:ahLst/>
              <a:cxnLst/>
              <a:rect l="l" t="t" r="r" b="b"/>
              <a:pathLst>
                <a:path w="59" h="957" extrusionOk="0">
                  <a:moveTo>
                    <a:pt x="1" y="0"/>
                  </a:moveTo>
                  <a:lnTo>
                    <a:pt x="20" y="479"/>
                  </a:lnTo>
                  <a:lnTo>
                    <a:pt x="39" y="957"/>
                  </a:lnTo>
                  <a:lnTo>
                    <a:pt x="58" y="957"/>
                  </a:lnTo>
                  <a:lnTo>
                    <a:pt x="39" y="479"/>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68"/>
            <p:cNvSpPr/>
            <p:nvPr/>
          </p:nvSpPr>
          <p:spPr>
            <a:xfrm flipH="1">
              <a:off x="1681800" y="1996896"/>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68"/>
            <p:cNvSpPr/>
            <p:nvPr/>
          </p:nvSpPr>
          <p:spPr>
            <a:xfrm flipH="1">
              <a:off x="1682455" y="1993622"/>
              <a:ext cx="11887" cy="3308"/>
            </a:xfrm>
            <a:custGeom>
              <a:avLst/>
              <a:gdLst/>
              <a:ahLst/>
              <a:cxnLst/>
              <a:rect l="l" t="t" r="r" b="b"/>
              <a:pathLst>
                <a:path w="345" h="96" fill="none" extrusionOk="0">
                  <a:moveTo>
                    <a:pt x="0" y="0"/>
                  </a:moveTo>
                  <a:lnTo>
                    <a:pt x="0" y="0"/>
                  </a:lnTo>
                  <a:lnTo>
                    <a:pt x="0" y="19"/>
                  </a:lnTo>
                  <a:lnTo>
                    <a:pt x="0" y="19"/>
                  </a:lnTo>
                  <a:lnTo>
                    <a:pt x="345" y="96"/>
                  </a:lnTo>
                  <a:lnTo>
                    <a:pt x="345" y="96"/>
                  </a:lnTo>
                  <a:lnTo>
                    <a:pt x="0" y="19"/>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68"/>
            <p:cNvSpPr/>
            <p:nvPr/>
          </p:nvSpPr>
          <p:spPr>
            <a:xfrm flipH="1">
              <a:off x="1959895" y="1976498"/>
              <a:ext cx="34" cy="3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68"/>
            <p:cNvSpPr/>
            <p:nvPr/>
          </p:nvSpPr>
          <p:spPr>
            <a:xfrm flipH="1">
              <a:off x="1959895" y="1976498"/>
              <a:ext cx="34" cy="3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68"/>
            <p:cNvSpPr/>
            <p:nvPr/>
          </p:nvSpPr>
          <p:spPr>
            <a:xfrm flipH="1">
              <a:off x="1949351" y="1908619"/>
              <a:ext cx="5961" cy="66567"/>
            </a:xfrm>
            <a:custGeom>
              <a:avLst/>
              <a:gdLst/>
              <a:ahLst/>
              <a:cxnLst/>
              <a:rect l="l" t="t" r="r" b="b"/>
              <a:pathLst>
                <a:path w="173" h="1932" fill="none" extrusionOk="0">
                  <a:moveTo>
                    <a:pt x="0" y="0"/>
                  </a:moveTo>
                  <a:lnTo>
                    <a:pt x="0" y="0"/>
                  </a:lnTo>
                  <a:lnTo>
                    <a:pt x="58" y="478"/>
                  </a:lnTo>
                  <a:lnTo>
                    <a:pt x="115" y="975"/>
                  </a:lnTo>
                  <a:lnTo>
                    <a:pt x="134" y="1454"/>
                  </a:lnTo>
                  <a:lnTo>
                    <a:pt x="153" y="1932"/>
                  </a:lnTo>
                  <a:lnTo>
                    <a:pt x="153" y="1932"/>
                  </a:lnTo>
                  <a:lnTo>
                    <a:pt x="172" y="1932"/>
                  </a:lnTo>
                  <a:lnTo>
                    <a:pt x="172" y="1932"/>
                  </a:lnTo>
                  <a:lnTo>
                    <a:pt x="153" y="1454"/>
                  </a:lnTo>
                  <a:lnTo>
                    <a:pt x="115" y="975"/>
                  </a:lnTo>
                  <a:lnTo>
                    <a:pt x="58" y="4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68"/>
            <p:cNvSpPr/>
            <p:nvPr/>
          </p:nvSpPr>
          <p:spPr>
            <a:xfrm flipH="1">
              <a:off x="1655453" y="1975154"/>
              <a:ext cx="374354" cy="219478"/>
            </a:xfrm>
            <a:custGeom>
              <a:avLst/>
              <a:gdLst/>
              <a:ahLst/>
              <a:cxnLst/>
              <a:rect l="l" t="t" r="r" b="b"/>
              <a:pathLst>
                <a:path w="10865" h="6370" extrusionOk="0">
                  <a:moveTo>
                    <a:pt x="2315" y="1"/>
                  </a:moveTo>
                  <a:lnTo>
                    <a:pt x="2200" y="20"/>
                  </a:lnTo>
                  <a:lnTo>
                    <a:pt x="2181" y="20"/>
                  </a:lnTo>
                  <a:lnTo>
                    <a:pt x="2047" y="39"/>
                  </a:lnTo>
                  <a:lnTo>
                    <a:pt x="2028" y="39"/>
                  </a:lnTo>
                  <a:lnTo>
                    <a:pt x="1550" y="96"/>
                  </a:lnTo>
                  <a:lnTo>
                    <a:pt x="1072" y="192"/>
                  </a:lnTo>
                  <a:lnTo>
                    <a:pt x="556" y="288"/>
                  </a:lnTo>
                  <a:lnTo>
                    <a:pt x="1" y="402"/>
                  </a:lnTo>
                  <a:lnTo>
                    <a:pt x="1" y="766"/>
                  </a:lnTo>
                  <a:lnTo>
                    <a:pt x="20" y="1129"/>
                  </a:lnTo>
                  <a:lnTo>
                    <a:pt x="58" y="1493"/>
                  </a:lnTo>
                  <a:lnTo>
                    <a:pt x="116" y="1837"/>
                  </a:lnTo>
                  <a:lnTo>
                    <a:pt x="192" y="2200"/>
                  </a:lnTo>
                  <a:lnTo>
                    <a:pt x="288" y="2545"/>
                  </a:lnTo>
                  <a:lnTo>
                    <a:pt x="383" y="2889"/>
                  </a:lnTo>
                  <a:lnTo>
                    <a:pt x="517" y="3233"/>
                  </a:lnTo>
                  <a:lnTo>
                    <a:pt x="670" y="3577"/>
                  </a:lnTo>
                  <a:lnTo>
                    <a:pt x="842" y="3883"/>
                  </a:lnTo>
                  <a:lnTo>
                    <a:pt x="1015" y="4209"/>
                  </a:lnTo>
                  <a:lnTo>
                    <a:pt x="1206" y="4515"/>
                  </a:lnTo>
                  <a:lnTo>
                    <a:pt x="1435" y="4802"/>
                  </a:lnTo>
                  <a:lnTo>
                    <a:pt x="1665" y="5069"/>
                  </a:lnTo>
                  <a:lnTo>
                    <a:pt x="1914" y="5337"/>
                  </a:lnTo>
                  <a:lnTo>
                    <a:pt x="2181" y="5586"/>
                  </a:lnTo>
                  <a:lnTo>
                    <a:pt x="2468" y="5834"/>
                  </a:lnTo>
                  <a:lnTo>
                    <a:pt x="2640" y="5949"/>
                  </a:lnTo>
                  <a:lnTo>
                    <a:pt x="2793" y="6064"/>
                  </a:lnTo>
                  <a:lnTo>
                    <a:pt x="2965" y="6160"/>
                  </a:lnTo>
                  <a:lnTo>
                    <a:pt x="3138" y="6236"/>
                  </a:lnTo>
                  <a:lnTo>
                    <a:pt x="3329" y="6293"/>
                  </a:lnTo>
                  <a:lnTo>
                    <a:pt x="3520" y="6351"/>
                  </a:lnTo>
                  <a:lnTo>
                    <a:pt x="3711" y="6370"/>
                  </a:lnTo>
                  <a:lnTo>
                    <a:pt x="4056" y="6370"/>
                  </a:lnTo>
                  <a:lnTo>
                    <a:pt x="4228" y="6351"/>
                  </a:lnTo>
                  <a:lnTo>
                    <a:pt x="4572" y="6293"/>
                  </a:lnTo>
                  <a:lnTo>
                    <a:pt x="4897" y="6198"/>
                  </a:lnTo>
                  <a:lnTo>
                    <a:pt x="5222" y="6083"/>
                  </a:lnTo>
                  <a:lnTo>
                    <a:pt x="5681" y="5892"/>
                  </a:lnTo>
                  <a:lnTo>
                    <a:pt x="6121" y="5681"/>
                  </a:lnTo>
                  <a:lnTo>
                    <a:pt x="6561" y="5452"/>
                  </a:lnTo>
                  <a:lnTo>
                    <a:pt x="6982" y="5184"/>
                  </a:lnTo>
                  <a:lnTo>
                    <a:pt x="7384" y="4916"/>
                  </a:lnTo>
                  <a:lnTo>
                    <a:pt x="7785" y="4629"/>
                  </a:lnTo>
                  <a:lnTo>
                    <a:pt x="8168" y="4323"/>
                  </a:lnTo>
                  <a:lnTo>
                    <a:pt x="8531" y="3998"/>
                  </a:lnTo>
                  <a:lnTo>
                    <a:pt x="8895" y="3654"/>
                  </a:lnTo>
                  <a:lnTo>
                    <a:pt x="9220" y="3291"/>
                  </a:lnTo>
                  <a:lnTo>
                    <a:pt x="9545" y="2908"/>
                  </a:lnTo>
                  <a:lnTo>
                    <a:pt x="9851" y="2525"/>
                  </a:lnTo>
                  <a:lnTo>
                    <a:pt x="10119" y="2124"/>
                  </a:lnTo>
                  <a:lnTo>
                    <a:pt x="10387" y="1703"/>
                  </a:lnTo>
                  <a:lnTo>
                    <a:pt x="10635" y="1282"/>
                  </a:lnTo>
                  <a:lnTo>
                    <a:pt x="10865" y="842"/>
                  </a:lnTo>
                  <a:lnTo>
                    <a:pt x="10100" y="632"/>
                  </a:lnTo>
                  <a:lnTo>
                    <a:pt x="10081" y="632"/>
                  </a:lnTo>
                  <a:lnTo>
                    <a:pt x="9736" y="555"/>
                  </a:lnTo>
                  <a:lnTo>
                    <a:pt x="9736" y="536"/>
                  </a:lnTo>
                  <a:lnTo>
                    <a:pt x="9488" y="441"/>
                  </a:lnTo>
                  <a:lnTo>
                    <a:pt x="9239" y="364"/>
                  </a:lnTo>
                  <a:lnTo>
                    <a:pt x="8723" y="211"/>
                  </a:lnTo>
                  <a:lnTo>
                    <a:pt x="8149" y="96"/>
                  </a:lnTo>
                  <a:lnTo>
                    <a:pt x="7556" y="1"/>
                  </a:lnTo>
                  <a:lnTo>
                    <a:pt x="7613" y="383"/>
                  </a:lnTo>
                  <a:lnTo>
                    <a:pt x="7671" y="995"/>
                  </a:lnTo>
                  <a:lnTo>
                    <a:pt x="7690" y="1244"/>
                  </a:lnTo>
                  <a:lnTo>
                    <a:pt x="7671" y="1493"/>
                  </a:lnTo>
                  <a:lnTo>
                    <a:pt x="7651" y="1588"/>
                  </a:lnTo>
                  <a:lnTo>
                    <a:pt x="7613" y="1703"/>
                  </a:lnTo>
                  <a:lnTo>
                    <a:pt x="7575" y="1818"/>
                  </a:lnTo>
                  <a:lnTo>
                    <a:pt x="7498" y="1913"/>
                  </a:lnTo>
                  <a:lnTo>
                    <a:pt x="7422" y="2028"/>
                  </a:lnTo>
                  <a:lnTo>
                    <a:pt x="7345" y="2124"/>
                  </a:lnTo>
                  <a:lnTo>
                    <a:pt x="7097" y="2353"/>
                  </a:lnTo>
                  <a:lnTo>
                    <a:pt x="6867" y="2525"/>
                  </a:lnTo>
                  <a:lnTo>
                    <a:pt x="6619" y="2679"/>
                  </a:lnTo>
                  <a:lnTo>
                    <a:pt x="6370" y="2832"/>
                  </a:lnTo>
                  <a:lnTo>
                    <a:pt x="6102" y="2946"/>
                  </a:lnTo>
                  <a:lnTo>
                    <a:pt x="5834" y="3061"/>
                  </a:lnTo>
                  <a:lnTo>
                    <a:pt x="5548" y="3157"/>
                  </a:lnTo>
                  <a:lnTo>
                    <a:pt x="5261" y="3214"/>
                  </a:lnTo>
                  <a:lnTo>
                    <a:pt x="4974" y="3271"/>
                  </a:lnTo>
                  <a:lnTo>
                    <a:pt x="4687" y="3291"/>
                  </a:lnTo>
                  <a:lnTo>
                    <a:pt x="4170" y="3291"/>
                  </a:lnTo>
                  <a:lnTo>
                    <a:pt x="3922" y="3271"/>
                  </a:lnTo>
                  <a:lnTo>
                    <a:pt x="3692" y="3252"/>
                  </a:lnTo>
                  <a:lnTo>
                    <a:pt x="3463" y="3195"/>
                  </a:lnTo>
                  <a:lnTo>
                    <a:pt x="3252" y="3138"/>
                  </a:lnTo>
                  <a:lnTo>
                    <a:pt x="3023" y="3080"/>
                  </a:lnTo>
                  <a:lnTo>
                    <a:pt x="2832" y="2985"/>
                  </a:lnTo>
                  <a:lnTo>
                    <a:pt x="2640" y="2889"/>
                  </a:lnTo>
                  <a:lnTo>
                    <a:pt x="2545" y="2812"/>
                  </a:lnTo>
                  <a:lnTo>
                    <a:pt x="2449" y="2717"/>
                  </a:lnTo>
                  <a:lnTo>
                    <a:pt x="2392" y="2640"/>
                  </a:lnTo>
                  <a:lnTo>
                    <a:pt x="2334" y="2545"/>
                  </a:lnTo>
                  <a:lnTo>
                    <a:pt x="2296" y="2468"/>
                  </a:lnTo>
                  <a:lnTo>
                    <a:pt x="2258" y="2372"/>
                  </a:lnTo>
                  <a:lnTo>
                    <a:pt x="2239" y="2162"/>
                  </a:lnTo>
                  <a:lnTo>
                    <a:pt x="2258" y="1952"/>
                  </a:lnTo>
                  <a:lnTo>
                    <a:pt x="2277" y="1741"/>
                  </a:lnTo>
                  <a:lnTo>
                    <a:pt x="2296" y="1493"/>
                  </a:lnTo>
                  <a:lnTo>
                    <a:pt x="2315" y="1244"/>
                  </a:lnTo>
                  <a:lnTo>
                    <a:pt x="2334" y="632"/>
                  </a:lnTo>
                  <a:lnTo>
                    <a:pt x="233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68"/>
            <p:cNvSpPr/>
            <p:nvPr/>
          </p:nvSpPr>
          <p:spPr>
            <a:xfrm flipH="1">
              <a:off x="1655453" y="1975154"/>
              <a:ext cx="374354" cy="219478"/>
            </a:xfrm>
            <a:custGeom>
              <a:avLst/>
              <a:gdLst/>
              <a:ahLst/>
              <a:cxnLst/>
              <a:rect l="l" t="t" r="r" b="b"/>
              <a:pathLst>
                <a:path w="10865" h="6370" fill="none" extrusionOk="0">
                  <a:moveTo>
                    <a:pt x="2334" y="1"/>
                  </a:moveTo>
                  <a:lnTo>
                    <a:pt x="2334" y="1"/>
                  </a:lnTo>
                  <a:lnTo>
                    <a:pt x="2315" y="1"/>
                  </a:lnTo>
                  <a:lnTo>
                    <a:pt x="2315" y="1"/>
                  </a:lnTo>
                  <a:lnTo>
                    <a:pt x="2315" y="1"/>
                  </a:lnTo>
                  <a:lnTo>
                    <a:pt x="2315" y="1"/>
                  </a:lnTo>
                  <a:lnTo>
                    <a:pt x="2200" y="20"/>
                  </a:lnTo>
                  <a:lnTo>
                    <a:pt x="2200" y="20"/>
                  </a:lnTo>
                  <a:lnTo>
                    <a:pt x="2200" y="20"/>
                  </a:lnTo>
                  <a:lnTo>
                    <a:pt x="2181" y="20"/>
                  </a:lnTo>
                  <a:lnTo>
                    <a:pt x="2181" y="20"/>
                  </a:lnTo>
                  <a:lnTo>
                    <a:pt x="2047" y="39"/>
                  </a:lnTo>
                  <a:lnTo>
                    <a:pt x="2047" y="39"/>
                  </a:lnTo>
                  <a:lnTo>
                    <a:pt x="2047" y="39"/>
                  </a:lnTo>
                  <a:lnTo>
                    <a:pt x="2047" y="39"/>
                  </a:lnTo>
                  <a:lnTo>
                    <a:pt x="2047" y="39"/>
                  </a:lnTo>
                  <a:lnTo>
                    <a:pt x="2028" y="39"/>
                  </a:lnTo>
                  <a:lnTo>
                    <a:pt x="2028" y="39"/>
                  </a:lnTo>
                  <a:lnTo>
                    <a:pt x="2028" y="39"/>
                  </a:lnTo>
                  <a:lnTo>
                    <a:pt x="2028" y="39"/>
                  </a:lnTo>
                  <a:lnTo>
                    <a:pt x="2028" y="39"/>
                  </a:lnTo>
                  <a:lnTo>
                    <a:pt x="2028" y="39"/>
                  </a:lnTo>
                  <a:lnTo>
                    <a:pt x="2028" y="39"/>
                  </a:lnTo>
                  <a:lnTo>
                    <a:pt x="2028" y="39"/>
                  </a:lnTo>
                  <a:lnTo>
                    <a:pt x="1550" y="96"/>
                  </a:lnTo>
                  <a:lnTo>
                    <a:pt x="1072" y="192"/>
                  </a:lnTo>
                  <a:lnTo>
                    <a:pt x="556" y="288"/>
                  </a:lnTo>
                  <a:lnTo>
                    <a:pt x="1" y="402"/>
                  </a:lnTo>
                  <a:lnTo>
                    <a:pt x="1" y="402"/>
                  </a:lnTo>
                  <a:lnTo>
                    <a:pt x="1" y="766"/>
                  </a:lnTo>
                  <a:lnTo>
                    <a:pt x="20" y="1129"/>
                  </a:lnTo>
                  <a:lnTo>
                    <a:pt x="58" y="1493"/>
                  </a:lnTo>
                  <a:lnTo>
                    <a:pt x="116" y="1837"/>
                  </a:lnTo>
                  <a:lnTo>
                    <a:pt x="192" y="2200"/>
                  </a:lnTo>
                  <a:lnTo>
                    <a:pt x="288" y="2545"/>
                  </a:lnTo>
                  <a:lnTo>
                    <a:pt x="383" y="2889"/>
                  </a:lnTo>
                  <a:lnTo>
                    <a:pt x="517" y="3233"/>
                  </a:lnTo>
                  <a:lnTo>
                    <a:pt x="670" y="3577"/>
                  </a:lnTo>
                  <a:lnTo>
                    <a:pt x="842" y="3883"/>
                  </a:lnTo>
                  <a:lnTo>
                    <a:pt x="1015" y="4209"/>
                  </a:lnTo>
                  <a:lnTo>
                    <a:pt x="1206" y="4515"/>
                  </a:lnTo>
                  <a:lnTo>
                    <a:pt x="1435" y="4802"/>
                  </a:lnTo>
                  <a:lnTo>
                    <a:pt x="1665" y="5069"/>
                  </a:lnTo>
                  <a:lnTo>
                    <a:pt x="1914" y="5337"/>
                  </a:lnTo>
                  <a:lnTo>
                    <a:pt x="2181" y="5586"/>
                  </a:lnTo>
                  <a:lnTo>
                    <a:pt x="2181" y="5586"/>
                  </a:lnTo>
                  <a:lnTo>
                    <a:pt x="2468" y="5834"/>
                  </a:lnTo>
                  <a:lnTo>
                    <a:pt x="2640" y="5949"/>
                  </a:lnTo>
                  <a:lnTo>
                    <a:pt x="2793" y="6064"/>
                  </a:lnTo>
                  <a:lnTo>
                    <a:pt x="2965" y="6160"/>
                  </a:lnTo>
                  <a:lnTo>
                    <a:pt x="3138" y="6236"/>
                  </a:lnTo>
                  <a:lnTo>
                    <a:pt x="3329" y="6293"/>
                  </a:lnTo>
                  <a:lnTo>
                    <a:pt x="3520" y="6351"/>
                  </a:lnTo>
                  <a:lnTo>
                    <a:pt x="3520" y="6351"/>
                  </a:lnTo>
                  <a:lnTo>
                    <a:pt x="3711" y="6370"/>
                  </a:lnTo>
                  <a:lnTo>
                    <a:pt x="3884" y="6370"/>
                  </a:lnTo>
                  <a:lnTo>
                    <a:pt x="3884" y="6370"/>
                  </a:lnTo>
                  <a:lnTo>
                    <a:pt x="4056" y="6370"/>
                  </a:lnTo>
                  <a:lnTo>
                    <a:pt x="4228" y="6351"/>
                  </a:lnTo>
                  <a:lnTo>
                    <a:pt x="4572" y="6293"/>
                  </a:lnTo>
                  <a:lnTo>
                    <a:pt x="4897" y="6198"/>
                  </a:lnTo>
                  <a:lnTo>
                    <a:pt x="5222" y="6083"/>
                  </a:lnTo>
                  <a:lnTo>
                    <a:pt x="5222" y="6083"/>
                  </a:lnTo>
                  <a:lnTo>
                    <a:pt x="5681" y="5892"/>
                  </a:lnTo>
                  <a:lnTo>
                    <a:pt x="6121" y="5681"/>
                  </a:lnTo>
                  <a:lnTo>
                    <a:pt x="6561" y="5452"/>
                  </a:lnTo>
                  <a:lnTo>
                    <a:pt x="6982" y="5184"/>
                  </a:lnTo>
                  <a:lnTo>
                    <a:pt x="7384" y="4916"/>
                  </a:lnTo>
                  <a:lnTo>
                    <a:pt x="7785" y="4629"/>
                  </a:lnTo>
                  <a:lnTo>
                    <a:pt x="8168" y="4323"/>
                  </a:lnTo>
                  <a:lnTo>
                    <a:pt x="8531" y="3998"/>
                  </a:lnTo>
                  <a:lnTo>
                    <a:pt x="8895" y="3654"/>
                  </a:lnTo>
                  <a:lnTo>
                    <a:pt x="9220" y="3291"/>
                  </a:lnTo>
                  <a:lnTo>
                    <a:pt x="9545" y="2908"/>
                  </a:lnTo>
                  <a:lnTo>
                    <a:pt x="9851" y="2525"/>
                  </a:lnTo>
                  <a:lnTo>
                    <a:pt x="10119" y="2124"/>
                  </a:lnTo>
                  <a:lnTo>
                    <a:pt x="10387" y="1703"/>
                  </a:lnTo>
                  <a:lnTo>
                    <a:pt x="10635" y="1282"/>
                  </a:lnTo>
                  <a:lnTo>
                    <a:pt x="10865" y="842"/>
                  </a:lnTo>
                  <a:lnTo>
                    <a:pt x="10865" y="842"/>
                  </a:lnTo>
                  <a:lnTo>
                    <a:pt x="10100" y="632"/>
                  </a:lnTo>
                  <a:lnTo>
                    <a:pt x="10100" y="632"/>
                  </a:lnTo>
                  <a:lnTo>
                    <a:pt x="10100" y="632"/>
                  </a:lnTo>
                  <a:lnTo>
                    <a:pt x="10100" y="632"/>
                  </a:lnTo>
                  <a:lnTo>
                    <a:pt x="10081" y="632"/>
                  </a:lnTo>
                  <a:lnTo>
                    <a:pt x="10081" y="632"/>
                  </a:lnTo>
                  <a:lnTo>
                    <a:pt x="9736" y="555"/>
                  </a:lnTo>
                  <a:lnTo>
                    <a:pt x="9736" y="536"/>
                  </a:lnTo>
                  <a:lnTo>
                    <a:pt x="9736" y="536"/>
                  </a:lnTo>
                  <a:lnTo>
                    <a:pt x="9736" y="536"/>
                  </a:lnTo>
                  <a:lnTo>
                    <a:pt x="9488" y="441"/>
                  </a:lnTo>
                  <a:lnTo>
                    <a:pt x="9239" y="364"/>
                  </a:lnTo>
                  <a:lnTo>
                    <a:pt x="8723" y="211"/>
                  </a:lnTo>
                  <a:lnTo>
                    <a:pt x="8149" y="96"/>
                  </a:lnTo>
                  <a:lnTo>
                    <a:pt x="7556" y="1"/>
                  </a:lnTo>
                  <a:lnTo>
                    <a:pt x="7556" y="1"/>
                  </a:lnTo>
                  <a:lnTo>
                    <a:pt x="7613" y="383"/>
                  </a:lnTo>
                  <a:lnTo>
                    <a:pt x="7613" y="383"/>
                  </a:lnTo>
                  <a:lnTo>
                    <a:pt x="7671" y="995"/>
                  </a:lnTo>
                  <a:lnTo>
                    <a:pt x="7690" y="1244"/>
                  </a:lnTo>
                  <a:lnTo>
                    <a:pt x="7671" y="1493"/>
                  </a:lnTo>
                  <a:lnTo>
                    <a:pt x="7651" y="1588"/>
                  </a:lnTo>
                  <a:lnTo>
                    <a:pt x="7613" y="1703"/>
                  </a:lnTo>
                  <a:lnTo>
                    <a:pt x="7575" y="1818"/>
                  </a:lnTo>
                  <a:lnTo>
                    <a:pt x="7498" y="1913"/>
                  </a:lnTo>
                  <a:lnTo>
                    <a:pt x="7422" y="2028"/>
                  </a:lnTo>
                  <a:lnTo>
                    <a:pt x="7345" y="2124"/>
                  </a:lnTo>
                  <a:lnTo>
                    <a:pt x="7097" y="2353"/>
                  </a:lnTo>
                  <a:lnTo>
                    <a:pt x="7097" y="2353"/>
                  </a:lnTo>
                  <a:lnTo>
                    <a:pt x="6867" y="2525"/>
                  </a:lnTo>
                  <a:lnTo>
                    <a:pt x="6619" y="2679"/>
                  </a:lnTo>
                  <a:lnTo>
                    <a:pt x="6370" y="2832"/>
                  </a:lnTo>
                  <a:lnTo>
                    <a:pt x="6102" y="2946"/>
                  </a:lnTo>
                  <a:lnTo>
                    <a:pt x="5834" y="3061"/>
                  </a:lnTo>
                  <a:lnTo>
                    <a:pt x="5548" y="3157"/>
                  </a:lnTo>
                  <a:lnTo>
                    <a:pt x="5261" y="3214"/>
                  </a:lnTo>
                  <a:lnTo>
                    <a:pt x="4974" y="3271"/>
                  </a:lnTo>
                  <a:lnTo>
                    <a:pt x="4974" y="3271"/>
                  </a:lnTo>
                  <a:lnTo>
                    <a:pt x="4687" y="3291"/>
                  </a:lnTo>
                  <a:lnTo>
                    <a:pt x="4400" y="3291"/>
                  </a:lnTo>
                  <a:lnTo>
                    <a:pt x="4400" y="3291"/>
                  </a:lnTo>
                  <a:lnTo>
                    <a:pt x="4170" y="3291"/>
                  </a:lnTo>
                  <a:lnTo>
                    <a:pt x="3922" y="3271"/>
                  </a:lnTo>
                  <a:lnTo>
                    <a:pt x="3692" y="3252"/>
                  </a:lnTo>
                  <a:lnTo>
                    <a:pt x="3463" y="3195"/>
                  </a:lnTo>
                  <a:lnTo>
                    <a:pt x="3252" y="3138"/>
                  </a:lnTo>
                  <a:lnTo>
                    <a:pt x="3023" y="3080"/>
                  </a:lnTo>
                  <a:lnTo>
                    <a:pt x="2832" y="2985"/>
                  </a:lnTo>
                  <a:lnTo>
                    <a:pt x="2640" y="2889"/>
                  </a:lnTo>
                  <a:lnTo>
                    <a:pt x="2640" y="2889"/>
                  </a:lnTo>
                  <a:lnTo>
                    <a:pt x="2545" y="2812"/>
                  </a:lnTo>
                  <a:lnTo>
                    <a:pt x="2449" y="2717"/>
                  </a:lnTo>
                  <a:lnTo>
                    <a:pt x="2392" y="2640"/>
                  </a:lnTo>
                  <a:lnTo>
                    <a:pt x="2334" y="2545"/>
                  </a:lnTo>
                  <a:lnTo>
                    <a:pt x="2296" y="2468"/>
                  </a:lnTo>
                  <a:lnTo>
                    <a:pt x="2258" y="2372"/>
                  </a:lnTo>
                  <a:lnTo>
                    <a:pt x="2239" y="2162"/>
                  </a:lnTo>
                  <a:lnTo>
                    <a:pt x="2258" y="1952"/>
                  </a:lnTo>
                  <a:lnTo>
                    <a:pt x="2277" y="1741"/>
                  </a:lnTo>
                  <a:lnTo>
                    <a:pt x="2296" y="1493"/>
                  </a:lnTo>
                  <a:lnTo>
                    <a:pt x="2315" y="1244"/>
                  </a:lnTo>
                  <a:lnTo>
                    <a:pt x="2315" y="1244"/>
                  </a:lnTo>
                  <a:lnTo>
                    <a:pt x="2334" y="632"/>
                  </a:lnTo>
                  <a:lnTo>
                    <a:pt x="23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68"/>
            <p:cNvSpPr/>
            <p:nvPr/>
          </p:nvSpPr>
          <p:spPr>
            <a:xfrm flipH="1">
              <a:off x="1764845" y="1892115"/>
              <a:ext cx="190467" cy="196428"/>
            </a:xfrm>
            <a:custGeom>
              <a:avLst/>
              <a:gdLst/>
              <a:ahLst/>
              <a:cxnLst/>
              <a:rect l="l" t="t" r="r" b="b"/>
              <a:pathLst>
                <a:path w="5528" h="5701" extrusionOk="0">
                  <a:moveTo>
                    <a:pt x="4992" y="1"/>
                  </a:moveTo>
                  <a:lnTo>
                    <a:pt x="4705" y="154"/>
                  </a:lnTo>
                  <a:lnTo>
                    <a:pt x="4380" y="288"/>
                  </a:lnTo>
                  <a:lnTo>
                    <a:pt x="4055" y="403"/>
                  </a:lnTo>
                  <a:lnTo>
                    <a:pt x="3711" y="498"/>
                  </a:lnTo>
                  <a:lnTo>
                    <a:pt x="3405" y="575"/>
                  </a:lnTo>
                  <a:lnTo>
                    <a:pt x="3080" y="632"/>
                  </a:lnTo>
                  <a:lnTo>
                    <a:pt x="2640" y="689"/>
                  </a:lnTo>
                  <a:lnTo>
                    <a:pt x="2181" y="709"/>
                  </a:lnTo>
                  <a:lnTo>
                    <a:pt x="2047" y="709"/>
                  </a:lnTo>
                  <a:lnTo>
                    <a:pt x="1645" y="689"/>
                  </a:lnTo>
                  <a:lnTo>
                    <a:pt x="1243" y="670"/>
                  </a:lnTo>
                  <a:lnTo>
                    <a:pt x="823" y="613"/>
                  </a:lnTo>
                  <a:lnTo>
                    <a:pt x="402" y="556"/>
                  </a:lnTo>
                  <a:lnTo>
                    <a:pt x="0" y="460"/>
                  </a:lnTo>
                  <a:lnTo>
                    <a:pt x="0" y="479"/>
                  </a:lnTo>
                  <a:lnTo>
                    <a:pt x="58" y="957"/>
                  </a:lnTo>
                  <a:lnTo>
                    <a:pt x="115" y="1454"/>
                  </a:lnTo>
                  <a:lnTo>
                    <a:pt x="153" y="1933"/>
                  </a:lnTo>
                  <a:lnTo>
                    <a:pt x="172" y="2411"/>
                  </a:lnTo>
                  <a:lnTo>
                    <a:pt x="172" y="3042"/>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670" y="5395"/>
                  </a:lnTo>
                  <a:lnTo>
                    <a:pt x="861" y="5490"/>
                  </a:lnTo>
                  <a:lnTo>
                    <a:pt x="1090" y="5548"/>
                  </a:lnTo>
                  <a:lnTo>
                    <a:pt x="1301" y="5605"/>
                  </a:lnTo>
                  <a:lnTo>
                    <a:pt x="1530" y="5662"/>
                  </a:lnTo>
                  <a:lnTo>
                    <a:pt x="1760" y="5681"/>
                  </a:lnTo>
                  <a:lnTo>
                    <a:pt x="2008" y="5701"/>
                  </a:lnTo>
                  <a:lnTo>
                    <a:pt x="2525" y="5701"/>
                  </a:lnTo>
                  <a:lnTo>
                    <a:pt x="2812" y="5681"/>
                  </a:lnTo>
                  <a:lnTo>
                    <a:pt x="3099" y="5624"/>
                  </a:lnTo>
                  <a:lnTo>
                    <a:pt x="3386" y="5567"/>
                  </a:lnTo>
                  <a:lnTo>
                    <a:pt x="3672" y="5471"/>
                  </a:lnTo>
                  <a:lnTo>
                    <a:pt x="3940" y="5356"/>
                  </a:lnTo>
                  <a:lnTo>
                    <a:pt x="4208" y="5242"/>
                  </a:lnTo>
                  <a:lnTo>
                    <a:pt x="4457" y="5089"/>
                  </a:lnTo>
                  <a:lnTo>
                    <a:pt x="4705" y="4935"/>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394" y="2411"/>
                  </a:lnTo>
                  <a:lnTo>
                    <a:pt x="5222" y="1206"/>
                  </a:lnTo>
                  <a:lnTo>
                    <a:pt x="499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68"/>
            <p:cNvSpPr/>
            <p:nvPr/>
          </p:nvSpPr>
          <p:spPr>
            <a:xfrm flipH="1">
              <a:off x="1764845" y="1892115"/>
              <a:ext cx="190467" cy="196428"/>
            </a:xfrm>
            <a:custGeom>
              <a:avLst/>
              <a:gdLst/>
              <a:ahLst/>
              <a:cxnLst/>
              <a:rect l="l" t="t" r="r" b="b"/>
              <a:pathLst>
                <a:path w="5528" h="5701" fill="none" extrusionOk="0">
                  <a:moveTo>
                    <a:pt x="4992" y="1"/>
                  </a:moveTo>
                  <a:lnTo>
                    <a:pt x="4992" y="1"/>
                  </a:lnTo>
                  <a:lnTo>
                    <a:pt x="4705" y="154"/>
                  </a:lnTo>
                  <a:lnTo>
                    <a:pt x="4380" y="288"/>
                  </a:lnTo>
                  <a:lnTo>
                    <a:pt x="4055" y="403"/>
                  </a:lnTo>
                  <a:lnTo>
                    <a:pt x="3711" y="498"/>
                  </a:lnTo>
                  <a:lnTo>
                    <a:pt x="3711" y="498"/>
                  </a:lnTo>
                  <a:lnTo>
                    <a:pt x="3405" y="575"/>
                  </a:lnTo>
                  <a:lnTo>
                    <a:pt x="3080" y="632"/>
                  </a:lnTo>
                  <a:lnTo>
                    <a:pt x="3080" y="632"/>
                  </a:lnTo>
                  <a:lnTo>
                    <a:pt x="2640" y="689"/>
                  </a:lnTo>
                  <a:lnTo>
                    <a:pt x="2181" y="709"/>
                  </a:lnTo>
                  <a:lnTo>
                    <a:pt x="2181" y="709"/>
                  </a:lnTo>
                  <a:lnTo>
                    <a:pt x="2066" y="709"/>
                  </a:lnTo>
                  <a:lnTo>
                    <a:pt x="2066" y="709"/>
                  </a:lnTo>
                  <a:lnTo>
                    <a:pt x="2066" y="709"/>
                  </a:lnTo>
                  <a:lnTo>
                    <a:pt x="2066" y="709"/>
                  </a:lnTo>
                  <a:lnTo>
                    <a:pt x="2047" y="709"/>
                  </a:lnTo>
                  <a:lnTo>
                    <a:pt x="2047" y="709"/>
                  </a:lnTo>
                  <a:lnTo>
                    <a:pt x="1645" y="689"/>
                  </a:lnTo>
                  <a:lnTo>
                    <a:pt x="1645" y="689"/>
                  </a:lnTo>
                  <a:lnTo>
                    <a:pt x="1243" y="670"/>
                  </a:lnTo>
                  <a:lnTo>
                    <a:pt x="823" y="613"/>
                  </a:lnTo>
                  <a:lnTo>
                    <a:pt x="402" y="556"/>
                  </a:lnTo>
                  <a:lnTo>
                    <a:pt x="0" y="460"/>
                  </a:lnTo>
                  <a:lnTo>
                    <a:pt x="0" y="460"/>
                  </a:lnTo>
                  <a:lnTo>
                    <a:pt x="0" y="479"/>
                  </a:lnTo>
                  <a:lnTo>
                    <a:pt x="0" y="479"/>
                  </a:lnTo>
                  <a:lnTo>
                    <a:pt x="58" y="957"/>
                  </a:lnTo>
                  <a:lnTo>
                    <a:pt x="115" y="1454"/>
                  </a:lnTo>
                  <a:lnTo>
                    <a:pt x="153" y="1933"/>
                  </a:lnTo>
                  <a:lnTo>
                    <a:pt x="172" y="2411"/>
                  </a:lnTo>
                  <a:lnTo>
                    <a:pt x="172" y="2411"/>
                  </a:lnTo>
                  <a:lnTo>
                    <a:pt x="172" y="3042"/>
                  </a:lnTo>
                  <a:lnTo>
                    <a:pt x="153" y="3654"/>
                  </a:lnTo>
                  <a:lnTo>
                    <a:pt x="153" y="3654"/>
                  </a:lnTo>
                  <a:lnTo>
                    <a:pt x="134" y="3903"/>
                  </a:lnTo>
                  <a:lnTo>
                    <a:pt x="115" y="4151"/>
                  </a:lnTo>
                  <a:lnTo>
                    <a:pt x="96" y="4362"/>
                  </a:lnTo>
                  <a:lnTo>
                    <a:pt x="77" y="4572"/>
                  </a:lnTo>
                  <a:lnTo>
                    <a:pt x="96" y="4782"/>
                  </a:lnTo>
                  <a:lnTo>
                    <a:pt x="134" y="4878"/>
                  </a:lnTo>
                  <a:lnTo>
                    <a:pt x="172" y="4955"/>
                  </a:lnTo>
                  <a:lnTo>
                    <a:pt x="230" y="5050"/>
                  </a:lnTo>
                  <a:lnTo>
                    <a:pt x="287" y="5127"/>
                  </a:lnTo>
                  <a:lnTo>
                    <a:pt x="383" y="5222"/>
                  </a:lnTo>
                  <a:lnTo>
                    <a:pt x="478" y="5299"/>
                  </a:lnTo>
                  <a:lnTo>
                    <a:pt x="478" y="5299"/>
                  </a:lnTo>
                  <a:lnTo>
                    <a:pt x="670" y="5395"/>
                  </a:lnTo>
                  <a:lnTo>
                    <a:pt x="861" y="5490"/>
                  </a:lnTo>
                  <a:lnTo>
                    <a:pt x="1090" y="5548"/>
                  </a:lnTo>
                  <a:lnTo>
                    <a:pt x="1301" y="5605"/>
                  </a:lnTo>
                  <a:lnTo>
                    <a:pt x="1530" y="5662"/>
                  </a:lnTo>
                  <a:lnTo>
                    <a:pt x="1760" y="5681"/>
                  </a:lnTo>
                  <a:lnTo>
                    <a:pt x="2008" y="5701"/>
                  </a:lnTo>
                  <a:lnTo>
                    <a:pt x="2238" y="5701"/>
                  </a:lnTo>
                  <a:lnTo>
                    <a:pt x="2238" y="5701"/>
                  </a:lnTo>
                  <a:lnTo>
                    <a:pt x="2525" y="5701"/>
                  </a:lnTo>
                  <a:lnTo>
                    <a:pt x="2812" y="5681"/>
                  </a:lnTo>
                  <a:lnTo>
                    <a:pt x="2812" y="5681"/>
                  </a:lnTo>
                  <a:lnTo>
                    <a:pt x="3099" y="5624"/>
                  </a:lnTo>
                  <a:lnTo>
                    <a:pt x="3386" y="5567"/>
                  </a:lnTo>
                  <a:lnTo>
                    <a:pt x="3672" y="5471"/>
                  </a:lnTo>
                  <a:lnTo>
                    <a:pt x="3940" y="5356"/>
                  </a:lnTo>
                  <a:lnTo>
                    <a:pt x="4208" y="5242"/>
                  </a:lnTo>
                  <a:lnTo>
                    <a:pt x="4457" y="5089"/>
                  </a:lnTo>
                  <a:lnTo>
                    <a:pt x="4705" y="4935"/>
                  </a:lnTo>
                  <a:lnTo>
                    <a:pt x="4935" y="4763"/>
                  </a:lnTo>
                  <a:lnTo>
                    <a:pt x="4935" y="4763"/>
                  </a:lnTo>
                  <a:lnTo>
                    <a:pt x="5183" y="4534"/>
                  </a:lnTo>
                  <a:lnTo>
                    <a:pt x="5260" y="4438"/>
                  </a:lnTo>
                  <a:lnTo>
                    <a:pt x="5336" y="4323"/>
                  </a:lnTo>
                  <a:lnTo>
                    <a:pt x="5413" y="4228"/>
                  </a:lnTo>
                  <a:lnTo>
                    <a:pt x="5451" y="4113"/>
                  </a:lnTo>
                  <a:lnTo>
                    <a:pt x="5489" y="3998"/>
                  </a:lnTo>
                  <a:lnTo>
                    <a:pt x="5509" y="3903"/>
                  </a:lnTo>
                  <a:lnTo>
                    <a:pt x="5528" y="3654"/>
                  </a:lnTo>
                  <a:lnTo>
                    <a:pt x="5509" y="3405"/>
                  </a:lnTo>
                  <a:lnTo>
                    <a:pt x="5451" y="2793"/>
                  </a:lnTo>
                  <a:lnTo>
                    <a:pt x="5451" y="2793"/>
                  </a:lnTo>
                  <a:lnTo>
                    <a:pt x="5394" y="2411"/>
                  </a:lnTo>
                  <a:lnTo>
                    <a:pt x="5394" y="2411"/>
                  </a:lnTo>
                  <a:lnTo>
                    <a:pt x="5394" y="2411"/>
                  </a:lnTo>
                  <a:lnTo>
                    <a:pt x="5394" y="2411"/>
                  </a:lnTo>
                  <a:lnTo>
                    <a:pt x="5222" y="1206"/>
                  </a:lnTo>
                  <a:lnTo>
                    <a:pt x="4992" y="1"/>
                  </a:lnTo>
                  <a:lnTo>
                    <a:pt x="49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68"/>
            <p:cNvSpPr/>
            <p:nvPr/>
          </p:nvSpPr>
          <p:spPr>
            <a:xfrm flipH="1">
              <a:off x="1783278" y="1892115"/>
              <a:ext cx="172034" cy="24429"/>
            </a:xfrm>
            <a:custGeom>
              <a:avLst/>
              <a:gdLst/>
              <a:ahLst/>
              <a:cxnLst/>
              <a:rect l="l" t="t" r="r" b="b"/>
              <a:pathLst>
                <a:path w="4993" h="709" extrusionOk="0">
                  <a:moveTo>
                    <a:pt x="2047" y="709"/>
                  </a:moveTo>
                  <a:lnTo>
                    <a:pt x="2047" y="709"/>
                  </a:lnTo>
                  <a:lnTo>
                    <a:pt x="2047" y="709"/>
                  </a:lnTo>
                  <a:lnTo>
                    <a:pt x="2066" y="709"/>
                  </a:lnTo>
                  <a:lnTo>
                    <a:pt x="2066" y="709"/>
                  </a:lnTo>
                  <a:lnTo>
                    <a:pt x="2066" y="709"/>
                  </a:lnTo>
                  <a:lnTo>
                    <a:pt x="2066" y="709"/>
                  </a:lnTo>
                  <a:lnTo>
                    <a:pt x="2047" y="709"/>
                  </a:lnTo>
                  <a:close/>
                  <a:moveTo>
                    <a:pt x="3080" y="632"/>
                  </a:moveTo>
                  <a:lnTo>
                    <a:pt x="3080" y="632"/>
                  </a:lnTo>
                  <a:lnTo>
                    <a:pt x="2640" y="689"/>
                  </a:lnTo>
                  <a:lnTo>
                    <a:pt x="2181" y="709"/>
                  </a:lnTo>
                  <a:lnTo>
                    <a:pt x="2181" y="709"/>
                  </a:lnTo>
                  <a:lnTo>
                    <a:pt x="2181" y="709"/>
                  </a:lnTo>
                  <a:lnTo>
                    <a:pt x="2640" y="689"/>
                  </a:lnTo>
                  <a:lnTo>
                    <a:pt x="3080" y="632"/>
                  </a:lnTo>
                  <a:lnTo>
                    <a:pt x="3080" y="632"/>
                  </a:lnTo>
                  <a:close/>
                  <a:moveTo>
                    <a:pt x="0" y="460"/>
                  </a:moveTo>
                  <a:lnTo>
                    <a:pt x="0" y="460"/>
                  </a:lnTo>
                  <a:lnTo>
                    <a:pt x="0" y="460"/>
                  </a:lnTo>
                  <a:lnTo>
                    <a:pt x="402" y="556"/>
                  </a:lnTo>
                  <a:lnTo>
                    <a:pt x="823" y="613"/>
                  </a:lnTo>
                  <a:lnTo>
                    <a:pt x="1243" y="670"/>
                  </a:lnTo>
                  <a:lnTo>
                    <a:pt x="1645" y="689"/>
                  </a:lnTo>
                  <a:lnTo>
                    <a:pt x="1645" y="689"/>
                  </a:lnTo>
                  <a:lnTo>
                    <a:pt x="1645" y="689"/>
                  </a:lnTo>
                  <a:lnTo>
                    <a:pt x="1645" y="689"/>
                  </a:lnTo>
                  <a:lnTo>
                    <a:pt x="1243" y="670"/>
                  </a:lnTo>
                  <a:lnTo>
                    <a:pt x="823" y="613"/>
                  </a:lnTo>
                  <a:lnTo>
                    <a:pt x="402" y="556"/>
                  </a:lnTo>
                  <a:lnTo>
                    <a:pt x="0" y="460"/>
                  </a:lnTo>
                  <a:close/>
                  <a:moveTo>
                    <a:pt x="4992" y="1"/>
                  </a:moveTo>
                  <a:lnTo>
                    <a:pt x="4992" y="1"/>
                  </a:lnTo>
                  <a:lnTo>
                    <a:pt x="4705" y="154"/>
                  </a:lnTo>
                  <a:lnTo>
                    <a:pt x="4380" y="288"/>
                  </a:lnTo>
                  <a:lnTo>
                    <a:pt x="4055" y="403"/>
                  </a:lnTo>
                  <a:lnTo>
                    <a:pt x="3711" y="498"/>
                  </a:lnTo>
                  <a:lnTo>
                    <a:pt x="3711" y="498"/>
                  </a:lnTo>
                  <a:lnTo>
                    <a:pt x="3711" y="498"/>
                  </a:lnTo>
                  <a:lnTo>
                    <a:pt x="3711" y="498"/>
                  </a:lnTo>
                  <a:lnTo>
                    <a:pt x="4055" y="403"/>
                  </a:lnTo>
                  <a:lnTo>
                    <a:pt x="4380" y="288"/>
                  </a:lnTo>
                  <a:lnTo>
                    <a:pt x="4705" y="154"/>
                  </a:lnTo>
                  <a:lnTo>
                    <a:pt x="4992" y="1"/>
                  </a:lnTo>
                  <a:lnTo>
                    <a:pt x="4992" y="1"/>
                  </a:lnTo>
                  <a:lnTo>
                    <a:pt x="4992"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68"/>
            <p:cNvSpPr/>
            <p:nvPr/>
          </p:nvSpPr>
          <p:spPr>
            <a:xfrm flipH="1">
              <a:off x="1884126" y="1916510"/>
              <a:ext cx="689" cy="34"/>
            </a:xfrm>
            <a:custGeom>
              <a:avLst/>
              <a:gdLst/>
              <a:ahLst/>
              <a:cxnLst/>
              <a:rect l="l" t="t" r="r" b="b"/>
              <a:pathLst>
                <a:path w="20" h="1" fill="none" extrusionOk="0">
                  <a:moveTo>
                    <a:pt x="1" y="1"/>
                  </a:move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68"/>
            <p:cNvSpPr/>
            <p:nvPr/>
          </p:nvSpPr>
          <p:spPr>
            <a:xfrm flipH="1">
              <a:off x="1849188" y="1913891"/>
              <a:ext cx="31010" cy="2653"/>
            </a:xfrm>
            <a:custGeom>
              <a:avLst/>
              <a:gdLst/>
              <a:ahLst/>
              <a:cxnLst/>
              <a:rect l="l" t="t" r="r" b="b"/>
              <a:pathLst>
                <a:path w="900" h="77" fill="none" extrusionOk="0">
                  <a:moveTo>
                    <a:pt x="900" y="0"/>
                  </a:moveTo>
                  <a:lnTo>
                    <a:pt x="900" y="0"/>
                  </a:lnTo>
                  <a:lnTo>
                    <a:pt x="460" y="57"/>
                  </a:lnTo>
                  <a:lnTo>
                    <a:pt x="1" y="77"/>
                  </a:lnTo>
                  <a:lnTo>
                    <a:pt x="1" y="77"/>
                  </a:lnTo>
                  <a:lnTo>
                    <a:pt x="1" y="77"/>
                  </a:lnTo>
                  <a:lnTo>
                    <a:pt x="460" y="57"/>
                  </a:lnTo>
                  <a:lnTo>
                    <a:pt x="900" y="0"/>
                  </a:lnTo>
                  <a:lnTo>
                    <a:pt x="9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68"/>
            <p:cNvSpPr/>
            <p:nvPr/>
          </p:nvSpPr>
          <p:spPr>
            <a:xfrm flipH="1">
              <a:off x="1898599" y="1907930"/>
              <a:ext cx="56713" cy="7959"/>
            </a:xfrm>
            <a:custGeom>
              <a:avLst/>
              <a:gdLst/>
              <a:ahLst/>
              <a:cxnLst/>
              <a:rect l="l" t="t" r="r" b="b"/>
              <a:pathLst>
                <a:path w="1646" h="231" fill="none" extrusionOk="0">
                  <a:moveTo>
                    <a:pt x="0" y="1"/>
                  </a:moveTo>
                  <a:lnTo>
                    <a:pt x="0" y="1"/>
                  </a:lnTo>
                  <a:lnTo>
                    <a:pt x="0" y="1"/>
                  </a:lnTo>
                  <a:lnTo>
                    <a:pt x="402" y="97"/>
                  </a:lnTo>
                  <a:lnTo>
                    <a:pt x="823" y="154"/>
                  </a:lnTo>
                  <a:lnTo>
                    <a:pt x="1243" y="211"/>
                  </a:lnTo>
                  <a:lnTo>
                    <a:pt x="1645" y="230"/>
                  </a:lnTo>
                  <a:lnTo>
                    <a:pt x="1645" y="230"/>
                  </a:lnTo>
                  <a:lnTo>
                    <a:pt x="1645" y="230"/>
                  </a:lnTo>
                  <a:lnTo>
                    <a:pt x="1645" y="230"/>
                  </a:lnTo>
                  <a:lnTo>
                    <a:pt x="1243" y="211"/>
                  </a:lnTo>
                  <a:lnTo>
                    <a:pt x="823" y="154"/>
                  </a:lnTo>
                  <a:lnTo>
                    <a:pt x="402" y="9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68"/>
            <p:cNvSpPr/>
            <p:nvPr/>
          </p:nvSpPr>
          <p:spPr>
            <a:xfrm flipH="1">
              <a:off x="1783274" y="1892115"/>
              <a:ext cx="44206" cy="17193"/>
            </a:xfrm>
            <a:custGeom>
              <a:avLst/>
              <a:gdLst/>
              <a:ahLst/>
              <a:cxnLst/>
              <a:rect l="l" t="t" r="r" b="b"/>
              <a:pathLst>
                <a:path w="1283" h="499" fill="none" extrusionOk="0">
                  <a:moveTo>
                    <a:pt x="1282" y="1"/>
                  </a:moveTo>
                  <a:lnTo>
                    <a:pt x="1282" y="1"/>
                  </a:lnTo>
                  <a:lnTo>
                    <a:pt x="995" y="154"/>
                  </a:lnTo>
                  <a:lnTo>
                    <a:pt x="670" y="288"/>
                  </a:lnTo>
                  <a:lnTo>
                    <a:pt x="345" y="403"/>
                  </a:lnTo>
                  <a:lnTo>
                    <a:pt x="1" y="498"/>
                  </a:lnTo>
                  <a:lnTo>
                    <a:pt x="1" y="498"/>
                  </a:lnTo>
                  <a:lnTo>
                    <a:pt x="1" y="498"/>
                  </a:lnTo>
                  <a:lnTo>
                    <a:pt x="1" y="498"/>
                  </a:lnTo>
                  <a:lnTo>
                    <a:pt x="345" y="403"/>
                  </a:lnTo>
                  <a:lnTo>
                    <a:pt x="670" y="288"/>
                  </a:lnTo>
                  <a:lnTo>
                    <a:pt x="995" y="154"/>
                  </a:lnTo>
                  <a:lnTo>
                    <a:pt x="1282" y="1"/>
                  </a:lnTo>
                  <a:lnTo>
                    <a:pt x="1282" y="1"/>
                  </a:lnTo>
                  <a:lnTo>
                    <a:pt x="12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68"/>
            <p:cNvSpPr/>
            <p:nvPr/>
          </p:nvSpPr>
          <p:spPr>
            <a:xfrm flipH="1">
              <a:off x="2134554" y="1530327"/>
              <a:ext cx="31010" cy="31009"/>
            </a:xfrm>
            <a:custGeom>
              <a:avLst/>
              <a:gdLst/>
              <a:ahLst/>
              <a:cxnLst/>
              <a:rect l="l" t="t" r="r" b="b"/>
              <a:pathLst>
                <a:path w="900" h="900" extrusionOk="0">
                  <a:moveTo>
                    <a:pt x="20" y="0"/>
                  </a:moveTo>
                  <a:lnTo>
                    <a:pt x="1" y="39"/>
                  </a:lnTo>
                  <a:lnTo>
                    <a:pt x="1" y="58"/>
                  </a:lnTo>
                  <a:lnTo>
                    <a:pt x="20" y="96"/>
                  </a:lnTo>
                  <a:lnTo>
                    <a:pt x="249" y="249"/>
                  </a:lnTo>
                  <a:lnTo>
                    <a:pt x="479" y="421"/>
                  </a:lnTo>
                  <a:lnTo>
                    <a:pt x="651" y="632"/>
                  </a:lnTo>
                  <a:lnTo>
                    <a:pt x="804" y="880"/>
                  </a:lnTo>
                  <a:lnTo>
                    <a:pt x="823" y="880"/>
                  </a:lnTo>
                  <a:lnTo>
                    <a:pt x="842" y="899"/>
                  </a:lnTo>
                  <a:lnTo>
                    <a:pt x="900" y="880"/>
                  </a:lnTo>
                  <a:lnTo>
                    <a:pt x="900" y="842"/>
                  </a:lnTo>
                  <a:lnTo>
                    <a:pt x="900" y="823"/>
                  </a:lnTo>
                  <a:lnTo>
                    <a:pt x="728" y="574"/>
                  </a:lnTo>
                  <a:lnTo>
                    <a:pt x="536" y="364"/>
                  </a:lnTo>
                  <a:lnTo>
                    <a:pt x="307" y="173"/>
                  </a:lnTo>
                  <a:lnTo>
                    <a:pt x="58"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68"/>
            <p:cNvSpPr/>
            <p:nvPr/>
          </p:nvSpPr>
          <p:spPr>
            <a:xfrm flipH="1">
              <a:off x="2134554" y="1530327"/>
              <a:ext cx="31010" cy="31009"/>
            </a:xfrm>
            <a:custGeom>
              <a:avLst/>
              <a:gdLst/>
              <a:ahLst/>
              <a:cxnLst/>
              <a:rect l="l" t="t" r="r" b="b"/>
              <a:pathLst>
                <a:path w="900" h="900" fill="none" extrusionOk="0">
                  <a:moveTo>
                    <a:pt x="39" y="0"/>
                  </a:moveTo>
                  <a:lnTo>
                    <a:pt x="39" y="0"/>
                  </a:lnTo>
                  <a:lnTo>
                    <a:pt x="20" y="0"/>
                  </a:lnTo>
                  <a:lnTo>
                    <a:pt x="1" y="39"/>
                  </a:lnTo>
                  <a:lnTo>
                    <a:pt x="1" y="58"/>
                  </a:lnTo>
                  <a:lnTo>
                    <a:pt x="20" y="96"/>
                  </a:lnTo>
                  <a:lnTo>
                    <a:pt x="20" y="96"/>
                  </a:lnTo>
                  <a:lnTo>
                    <a:pt x="249" y="249"/>
                  </a:lnTo>
                  <a:lnTo>
                    <a:pt x="479" y="421"/>
                  </a:lnTo>
                  <a:lnTo>
                    <a:pt x="651" y="632"/>
                  </a:lnTo>
                  <a:lnTo>
                    <a:pt x="804" y="880"/>
                  </a:lnTo>
                  <a:lnTo>
                    <a:pt x="804" y="880"/>
                  </a:lnTo>
                  <a:lnTo>
                    <a:pt x="823" y="880"/>
                  </a:lnTo>
                  <a:lnTo>
                    <a:pt x="842" y="899"/>
                  </a:lnTo>
                  <a:lnTo>
                    <a:pt x="842" y="899"/>
                  </a:lnTo>
                  <a:lnTo>
                    <a:pt x="900" y="880"/>
                  </a:lnTo>
                  <a:lnTo>
                    <a:pt x="900" y="842"/>
                  </a:lnTo>
                  <a:lnTo>
                    <a:pt x="900" y="823"/>
                  </a:lnTo>
                  <a:lnTo>
                    <a:pt x="900" y="823"/>
                  </a:lnTo>
                  <a:lnTo>
                    <a:pt x="728" y="574"/>
                  </a:lnTo>
                  <a:lnTo>
                    <a:pt x="536" y="364"/>
                  </a:lnTo>
                  <a:lnTo>
                    <a:pt x="307" y="173"/>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68"/>
            <p:cNvSpPr/>
            <p:nvPr/>
          </p:nvSpPr>
          <p:spPr>
            <a:xfrm flipH="1">
              <a:off x="1604689" y="1608749"/>
              <a:ext cx="57368" cy="24429"/>
            </a:xfrm>
            <a:custGeom>
              <a:avLst/>
              <a:gdLst/>
              <a:ahLst/>
              <a:cxnLst/>
              <a:rect l="l" t="t" r="r" b="b"/>
              <a:pathLst>
                <a:path w="1665" h="709" extrusionOk="0">
                  <a:moveTo>
                    <a:pt x="1282" y="0"/>
                  </a:moveTo>
                  <a:lnTo>
                    <a:pt x="1072" y="39"/>
                  </a:lnTo>
                  <a:lnTo>
                    <a:pt x="880" y="96"/>
                  </a:lnTo>
                  <a:lnTo>
                    <a:pt x="689" y="153"/>
                  </a:lnTo>
                  <a:lnTo>
                    <a:pt x="498" y="249"/>
                  </a:lnTo>
                  <a:lnTo>
                    <a:pt x="326" y="364"/>
                  </a:lnTo>
                  <a:lnTo>
                    <a:pt x="173" y="479"/>
                  </a:lnTo>
                  <a:lnTo>
                    <a:pt x="20" y="632"/>
                  </a:lnTo>
                  <a:lnTo>
                    <a:pt x="0" y="651"/>
                  </a:lnTo>
                  <a:lnTo>
                    <a:pt x="0" y="670"/>
                  </a:lnTo>
                  <a:lnTo>
                    <a:pt x="20" y="689"/>
                  </a:lnTo>
                  <a:lnTo>
                    <a:pt x="58" y="708"/>
                  </a:lnTo>
                  <a:lnTo>
                    <a:pt x="77" y="689"/>
                  </a:lnTo>
                  <a:lnTo>
                    <a:pt x="230" y="555"/>
                  </a:lnTo>
                  <a:lnTo>
                    <a:pt x="383" y="440"/>
                  </a:lnTo>
                  <a:lnTo>
                    <a:pt x="555" y="326"/>
                  </a:lnTo>
                  <a:lnTo>
                    <a:pt x="727" y="249"/>
                  </a:lnTo>
                  <a:lnTo>
                    <a:pt x="899" y="192"/>
                  </a:lnTo>
                  <a:lnTo>
                    <a:pt x="1091" y="134"/>
                  </a:lnTo>
                  <a:lnTo>
                    <a:pt x="1282" y="96"/>
                  </a:lnTo>
                  <a:lnTo>
                    <a:pt x="1607" y="96"/>
                  </a:lnTo>
                  <a:lnTo>
                    <a:pt x="1645" y="77"/>
                  </a:lnTo>
                  <a:lnTo>
                    <a:pt x="1664" y="58"/>
                  </a:lnTo>
                  <a:lnTo>
                    <a:pt x="1645" y="20"/>
                  </a:lnTo>
                  <a:lnTo>
                    <a:pt x="1607"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68"/>
            <p:cNvSpPr/>
            <p:nvPr/>
          </p:nvSpPr>
          <p:spPr>
            <a:xfrm flipH="1">
              <a:off x="1604689" y="1608749"/>
              <a:ext cx="57368" cy="24429"/>
            </a:xfrm>
            <a:custGeom>
              <a:avLst/>
              <a:gdLst/>
              <a:ahLst/>
              <a:cxnLst/>
              <a:rect l="l" t="t" r="r" b="b"/>
              <a:pathLst>
                <a:path w="1665" h="709" fill="none" extrusionOk="0">
                  <a:moveTo>
                    <a:pt x="1473" y="0"/>
                  </a:moveTo>
                  <a:lnTo>
                    <a:pt x="1473" y="0"/>
                  </a:lnTo>
                  <a:lnTo>
                    <a:pt x="1282" y="0"/>
                  </a:lnTo>
                  <a:lnTo>
                    <a:pt x="1072" y="39"/>
                  </a:lnTo>
                  <a:lnTo>
                    <a:pt x="880" y="96"/>
                  </a:lnTo>
                  <a:lnTo>
                    <a:pt x="689" y="153"/>
                  </a:lnTo>
                  <a:lnTo>
                    <a:pt x="498" y="249"/>
                  </a:lnTo>
                  <a:lnTo>
                    <a:pt x="326" y="364"/>
                  </a:lnTo>
                  <a:lnTo>
                    <a:pt x="173" y="479"/>
                  </a:lnTo>
                  <a:lnTo>
                    <a:pt x="20" y="632"/>
                  </a:lnTo>
                  <a:lnTo>
                    <a:pt x="20" y="632"/>
                  </a:lnTo>
                  <a:lnTo>
                    <a:pt x="0" y="651"/>
                  </a:lnTo>
                  <a:lnTo>
                    <a:pt x="0" y="670"/>
                  </a:lnTo>
                  <a:lnTo>
                    <a:pt x="20" y="689"/>
                  </a:lnTo>
                  <a:lnTo>
                    <a:pt x="58" y="708"/>
                  </a:lnTo>
                  <a:lnTo>
                    <a:pt x="58" y="708"/>
                  </a:lnTo>
                  <a:lnTo>
                    <a:pt x="77" y="689"/>
                  </a:lnTo>
                  <a:lnTo>
                    <a:pt x="77" y="689"/>
                  </a:lnTo>
                  <a:lnTo>
                    <a:pt x="230" y="555"/>
                  </a:lnTo>
                  <a:lnTo>
                    <a:pt x="383" y="440"/>
                  </a:lnTo>
                  <a:lnTo>
                    <a:pt x="555" y="326"/>
                  </a:lnTo>
                  <a:lnTo>
                    <a:pt x="727" y="249"/>
                  </a:lnTo>
                  <a:lnTo>
                    <a:pt x="899" y="192"/>
                  </a:lnTo>
                  <a:lnTo>
                    <a:pt x="1091" y="134"/>
                  </a:lnTo>
                  <a:lnTo>
                    <a:pt x="1282" y="96"/>
                  </a:lnTo>
                  <a:lnTo>
                    <a:pt x="1492" y="96"/>
                  </a:lnTo>
                  <a:lnTo>
                    <a:pt x="1492" y="96"/>
                  </a:lnTo>
                  <a:lnTo>
                    <a:pt x="1607" y="96"/>
                  </a:lnTo>
                  <a:lnTo>
                    <a:pt x="1607" y="96"/>
                  </a:lnTo>
                  <a:lnTo>
                    <a:pt x="1607" y="96"/>
                  </a:lnTo>
                  <a:lnTo>
                    <a:pt x="1607" y="96"/>
                  </a:lnTo>
                  <a:lnTo>
                    <a:pt x="1645" y="77"/>
                  </a:lnTo>
                  <a:lnTo>
                    <a:pt x="1664" y="58"/>
                  </a:lnTo>
                  <a:lnTo>
                    <a:pt x="1645" y="20"/>
                  </a:lnTo>
                  <a:lnTo>
                    <a:pt x="1607" y="0"/>
                  </a:lnTo>
                  <a:lnTo>
                    <a:pt x="1607" y="0"/>
                  </a:lnTo>
                  <a:lnTo>
                    <a:pt x="14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68"/>
            <p:cNvSpPr/>
            <p:nvPr/>
          </p:nvSpPr>
          <p:spPr>
            <a:xfrm flipH="1">
              <a:off x="2048861" y="4509771"/>
              <a:ext cx="34317" cy="19123"/>
            </a:xfrm>
            <a:custGeom>
              <a:avLst/>
              <a:gdLst/>
              <a:ahLst/>
              <a:cxnLst/>
              <a:rect l="l" t="t" r="r" b="b"/>
              <a:pathLst>
                <a:path w="996" h="555" extrusionOk="0">
                  <a:moveTo>
                    <a:pt x="39" y="0"/>
                  </a:moveTo>
                  <a:lnTo>
                    <a:pt x="20" y="19"/>
                  </a:lnTo>
                  <a:lnTo>
                    <a:pt x="1" y="39"/>
                  </a:lnTo>
                  <a:lnTo>
                    <a:pt x="20" y="77"/>
                  </a:lnTo>
                  <a:lnTo>
                    <a:pt x="39" y="96"/>
                  </a:lnTo>
                  <a:lnTo>
                    <a:pt x="173" y="115"/>
                  </a:lnTo>
                  <a:lnTo>
                    <a:pt x="288" y="172"/>
                  </a:lnTo>
                  <a:lnTo>
                    <a:pt x="402" y="249"/>
                  </a:lnTo>
                  <a:lnTo>
                    <a:pt x="498" y="325"/>
                  </a:lnTo>
                  <a:lnTo>
                    <a:pt x="708" y="459"/>
                  </a:lnTo>
                  <a:lnTo>
                    <a:pt x="823" y="517"/>
                  </a:lnTo>
                  <a:lnTo>
                    <a:pt x="938" y="555"/>
                  </a:lnTo>
                  <a:lnTo>
                    <a:pt x="976" y="555"/>
                  </a:lnTo>
                  <a:lnTo>
                    <a:pt x="995" y="517"/>
                  </a:lnTo>
                  <a:lnTo>
                    <a:pt x="995" y="498"/>
                  </a:lnTo>
                  <a:lnTo>
                    <a:pt x="976" y="479"/>
                  </a:lnTo>
                  <a:lnTo>
                    <a:pt x="842" y="421"/>
                  </a:lnTo>
                  <a:lnTo>
                    <a:pt x="727" y="364"/>
                  </a:lnTo>
                  <a:lnTo>
                    <a:pt x="517" y="211"/>
                  </a:lnTo>
                  <a:lnTo>
                    <a:pt x="402" y="134"/>
                  </a:lnTo>
                  <a:lnTo>
                    <a:pt x="288" y="77"/>
                  </a:lnTo>
                  <a:lnTo>
                    <a:pt x="173" y="19"/>
                  </a:lnTo>
                  <a:lnTo>
                    <a:pt x="39" y="0"/>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68"/>
            <p:cNvSpPr/>
            <p:nvPr/>
          </p:nvSpPr>
          <p:spPr>
            <a:xfrm flipH="1">
              <a:off x="2048861" y="4509771"/>
              <a:ext cx="34317" cy="19123"/>
            </a:xfrm>
            <a:custGeom>
              <a:avLst/>
              <a:gdLst/>
              <a:ahLst/>
              <a:cxnLst/>
              <a:rect l="l" t="t" r="r" b="b"/>
              <a:pathLst>
                <a:path w="996" h="555" fill="none" extrusionOk="0">
                  <a:moveTo>
                    <a:pt x="39" y="0"/>
                  </a:moveTo>
                  <a:lnTo>
                    <a:pt x="39" y="0"/>
                  </a:lnTo>
                  <a:lnTo>
                    <a:pt x="20" y="19"/>
                  </a:lnTo>
                  <a:lnTo>
                    <a:pt x="1" y="39"/>
                  </a:lnTo>
                  <a:lnTo>
                    <a:pt x="20" y="77"/>
                  </a:lnTo>
                  <a:lnTo>
                    <a:pt x="39" y="96"/>
                  </a:lnTo>
                  <a:lnTo>
                    <a:pt x="39" y="96"/>
                  </a:lnTo>
                  <a:lnTo>
                    <a:pt x="173" y="115"/>
                  </a:lnTo>
                  <a:lnTo>
                    <a:pt x="288" y="172"/>
                  </a:lnTo>
                  <a:lnTo>
                    <a:pt x="402" y="249"/>
                  </a:lnTo>
                  <a:lnTo>
                    <a:pt x="498" y="325"/>
                  </a:lnTo>
                  <a:lnTo>
                    <a:pt x="498" y="325"/>
                  </a:lnTo>
                  <a:lnTo>
                    <a:pt x="708" y="459"/>
                  </a:lnTo>
                  <a:lnTo>
                    <a:pt x="823" y="517"/>
                  </a:lnTo>
                  <a:lnTo>
                    <a:pt x="938" y="555"/>
                  </a:lnTo>
                  <a:lnTo>
                    <a:pt x="938" y="555"/>
                  </a:lnTo>
                  <a:lnTo>
                    <a:pt x="957" y="555"/>
                  </a:lnTo>
                  <a:lnTo>
                    <a:pt x="957" y="555"/>
                  </a:lnTo>
                  <a:lnTo>
                    <a:pt x="976" y="555"/>
                  </a:lnTo>
                  <a:lnTo>
                    <a:pt x="995" y="517"/>
                  </a:lnTo>
                  <a:lnTo>
                    <a:pt x="995" y="498"/>
                  </a:lnTo>
                  <a:lnTo>
                    <a:pt x="976" y="479"/>
                  </a:lnTo>
                  <a:lnTo>
                    <a:pt x="976" y="479"/>
                  </a:lnTo>
                  <a:lnTo>
                    <a:pt x="842" y="421"/>
                  </a:lnTo>
                  <a:lnTo>
                    <a:pt x="727" y="364"/>
                  </a:lnTo>
                  <a:lnTo>
                    <a:pt x="517" y="211"/>
                  </a:lnTo>
                  <a:lnTo>
                    <a:pt x="517" y="211"/>
                  </a:lnTo>
                  <a:lnTo>
                    <a:pt x="402" y="134"/>
                  </a:lnTo>
                  <a:lnTo>
                    <a:pt x="288" y="77"/>
                  </a:lnTo>
                  <a:lnTo>
                    <a:pt x="173" y="19"/>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68"/>
            <p:cNvSpPr/>
            <p:nvPr/>
          </p:nvSpPr>
          <p:spPr>
            <a:xfrm flipH="1">
              <a:off x="1585565" y="4511080"/>
              <a:ext cx="39589" cy="18502"/>
            </a:xfrm>
            <a:custGeom>
              <a:avLst/>
              <a:gdLst/>
              <a:ahLst/>
              <a:cxnLst/>
              <a:rect l="l" t="t" r="r" b="b"/>
              <a:pathLst>
                <a:path w="1149" h="537" extrusionOk="0">
                  <a:moveTo>
                    <a:pt x="919" y="1"/>
                  </a:moveTo>
                  <a:lnTo>
                    <a:pt x="766" y="39"/>
                  </a:lnTo>
                  <a:lnTo>
                    <a:pt x="651" y="77"/>
                  </a:lnTo>
                  <a:lnTo>
                    <a:pt x="517" y="134"/>
                  </a:lnTo>
                  <a:lnTo>
                    <a:pt x="402" y="230"/>
                  </a:lnTo>
                  <a:lnTo>
                    <a:pt x="287" y="307"/>
                  </a:lnTo>
                  <a:lnTo>
                    <a:pt x="154" y="402"/>
                  </a:lnTo>
                  <a:lnTo>
                    <a:pt x="96" y="421"/>
                  </a:lnTo>
                  <a:lnTo>
                    <a:pt x="20" y="441"/>
                  </a:lnTo>
                  <a:lnTo>
                    <a:pt x="1" y="460"/>
                  </a:lnTo>
                  <a:lnTo>
                    <a:pt x="1" y="498"/>
                  </a:lnTo>
                  <a:lnTo>
                    <a:pt x="1" y="536"/>
                  </a:lnTo>
                  <a:lnTo>
                    <a:pt x="58" y="536"/>
                  </a:lnTo>
                  <a:lnTo>
                    <a:pt x="192" y="498"/>
                  </a:lnTo>
                  <a:lnTo>
                    <a:pt x="307" y="421"/>
                  </a:lnTo>
                  <a:lnTo>
                    <a:pt x="517" y="249"/>
                  </a:lnTo>
                  <a:lnTo>
                    <a:pt x="651" y="173"/>
                  </a:lnTo>
                  <a:lnTo>
                    <a:pt x="785" y="134"/>
                  </a:lnTo>
                  <a:lnTo>
                    <a:pt x="919" y="96"/>
                  </a:lnTo>
                  <a:lnTo>
                    <a:pt x="1110" y="96"/>
                  </a:lnTo>
                  <a:lnTo>
                    <a:pt x="1148" y="77"/>
                  </a:lnTo>
                  <a:lnTo>
                    <a:pt x="1148" y="39"/>
                  </a:lnTo>
                  <a:lnTo>
                    <a:pt x="1129" y="20"/>
                  </a:lnTo>
                  <a:lnTo>
                    <a:pt x="1110" y="1"/>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68"/>
            <p:cNvSpPr/>
            <p:nvPr/>
          </p:nvSpPr>
          <p:spPr>
            <a:xfrm flipH="1">
              <a:off x="1585565" y="4511080"/>
              <a:ext cx="39589" cy="18502"/>
            </a:xfrm>
            <a:custGeom>
              <a:avLst/>
              <a:gdLst/>
              <a:ahLst/>
              <a:cxnLst/>
              <a:rect l="l" t="t" r="r" b="b"/>
              <a:pathLst>
                <a:path w="1149" h="537" fill="none" extrusionOk="0">
                  <a:moveTo>
                    <a:pt x="1052" y="1"/>
                  </a:moveTo>
                  <a:lnTo>
                    <a:pt x="1052" y="1"/>
                  </a:lnTo>
                  <a:lnTo>
                    <a:pt x="919" y="1"/>
                  </a:lnTo>
                  <a:lnTo>
                    <a:pt x="766" y="39"/>
                  </a:lnTo>
                  <a:lnTo>
                    <a:pt x="651" y="77"/>
                  </a:lnTo>
                  <a:lnTo>
                    <a:pt x="517" y="134"/>
                  </a:lnTo>
                  <a:lnTo>
                    <a:pt x="517" y="134"/>
                  </a:lnTo>
                  <a:lnTo>
                    <a:pt x="402" y="230"/>
                  </a:lnTo>
                  <a:lnTo>
                    <a:pt x="287" y="307"/>
                  </a:lnTo>
                  <a:lnTo>
                    <a:pt x="154" y="402"/>
                  </a:lnTo>
                  <a:lnTo>
                    <a:pt x="96" y="421"/>
                  </a:lnTo>
                  <a:lnTo>
                    <a:pt x="20" y="441"/>
                  </a:lnTo>
                  <a:lnTo>
                    <a:pt x="20" y="441"/>
                  </a:lnTo>
                  <a:lnTo>
                    <a:pt x="1" y="460"/>
                  </a:lnTo>
                  <a:lnTo>
                    <a:pt x="1" y="498"/>
                  </a:lnTo>
                  <a:lnTo>
                    <a:pt x="1" y="536"/>
                  </a:lnTo>
                  <a:lnTo>
                    <a:pt x="39" y="536"/>
                  </a:lnTo>
                  <a:lnTo>
                    <a:pt x="39" y="536"/>
                  </a:lnTo>
                  <a:lnTo>
                    <a:pt x="58" y="536"/>
                  </a:lnTo>
                  <a:lnTo>
                    <a:pt x="58" y="536"/>
                  </a:lnTo>
                  <a:lnTo>
                    <a:pt x="192" y="498"/>
                  </a:lnTo>
                  <a:lnTo>
                    <a:pt x="307" y="421"/>
                  </a:lnTo>
                  <a:lnTo>
                    <a:pt x="517" y="249"/>
                  </a:lnTo>
                  <a:lnTo>
                    <a:pt x="517" y="249"/>
                  </a:lnTo>
                  <a:lnTo>
                    <a:pt x="651" y="173"/>
                  </a:lnTo>
                  <a:lnTo>
                    <a:pt x="785" y="134"/>
                  </a:lnTo>
                  <a:lnTo>
                    <a:pt x="919" y="96"/>
                  </a:lnTo>
                  <a:lnTo>
                    <a:pt x="1052" y="96"/>
                  </a:lnTo>
                  <a:lnTo>
                    <a:pt x="1052" y="96"/>
                  </a:lnTo>
                  <a:lnTo>
                    <a:pt x="1110" y="96"/>
                  </a:lnTo>
                  <a:lnTo>
                    <a:pt x="1110" y="96"/>
                  </a:lnTo>
                  <a:lnTo>
                    <a:pt x="1110" y="96"/>
                  </a:lnTo>
                  <a:lnTo>
                    <a:pt x="1110" y="96"/>
                  </a:lnTo>
                  <a:lnTo>
                    <a:pt x="1148" y="77"/>
                  </a:lnTo>
                  <a:lnTo>
                    <a:pt x="1148" y="39"/>
                  </a:lnTo>
                  <a:lnTo>
                    <a:pt x="1129" y="20"/>
                  </a:lnTo>
                  <a:lnTo>
                    <a:pt x="1110" y="1"/>
                  </a:lnTo>
                  <a:lnTo>
                    <a:pt x="1110" y="1"/>
                  </a:lnTo>
                  <a:lnTo>
                    <a:pt x="1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68"/>
            <p:cNvSpPr/>
            <p:nvPr/>
          </p:nvSpPr>
          <p:spPr>
            <a:xfrm flipH="1">
              <a:off x="2073912" y="2113564"/>
              <a:ext cx="68565" cy="275502"/>
            </a:xfrm>
            <a:custGeom>
              <a:avLst/>
              <a:gdLst/>
              <a:ahLst/>
              <a:cxnLst/>
              <a:rect l="l" t="t" r="r" b="b"/>
              <a:pathLst>
                <a:path w="1990" h="7996" extrusionOk="0">
                  <a:moveTo>
                    <a:pt x="1913" y="0"/>
                  </a:moveTo>
                  <a:lnTo>
                    <a:pt x="1894" y="19"/>
                  </a:lnTo>
                  <a:lnTo>
                    <a:pt x="1626" y="785"/>
                  </a:lnTo>
                  <a:lnTo>
                    <a:pt x="1396" y="1550"/>
                  </a:lnTo>
                  <a:lnTo>
                    <a:pt x="1167" y="2315"/>
                  </a:lnTo>
                  <a:lnTo>
                    <a:pt x="957" y="3080"/>
                  </a:lnTo>
                  <a:lnTo>
                    <a:pt x="765" y="3864"/>
                  </a:lnTo>
                  <a:lnTo>
                    <a:pt x="593" y="4648"/>
                  </a:lnTo>
                  <a:lnTo>
                    <a:pt x="421" y="5432"/>
                  </a:lnTo>
                  <a:lnTo>
                    <a:pt x="268" y="6216"/>
                  </a:lnTo>
                  <a:lnTo>
                    <a:pt x="134" y="7077"/>
                  </a:lnTo>
                  <a:lnTo>
                    <a:pt x="0" y="7957"/>
                  </a:lnTo>
                  <a:lnTo>
                    <a:pt x="19" y="7995"/>
                  </a:lnTo>
                  <a:lnTo>
                    <a:pt x="77" y="7995"/>
                  </a:lnTo>
                  <a:lnTo>
                    <a:pt x="96" y="7957"/>
                  </a:lnTo>
                  <a:lnTo>
                    <a:pt x="211" y="7173"/>
                  </a:lnTo>
                  <a:lnTo>
                    <a:pt x="345" y="6389"/>
                  </a:lnTo>
                  <a:lnTo>
                    <a:pt x="478" y="5604"/>
                  </a:lnTo>
                  <a:lnTo>
                    <a:pt x="651" y="4839"/>
                  </a:lnTo>
                  <a:lnTo>
                    <a:pt x="823" y="4055"/>
                  </a:lnTo>
                  <a:lnTo>
                    <a:pt x="1014" y="3290"/>
                  </a:lnTo>
                  <a:lnTo>
                    <a:pt x="1205" y="2525"/>
                  </a:lnTo>
                  <a:lnTo>
                    <a:pt x="1435" y="1760"/>
                  </a:lnTo>
                  <a:lnTo>
                    <a:pt x="1702" y="899"/>
                  </a:lnTo>
                  <a:lnTo>
                    <a:pt x="1970" y="58"/>
                  </a:lnTo>
                  <a:lnTo>
                    <a:pt x="1989" y="39"/>
                  </a:lnTo>
                  <a:lnTo>
                    <a:pt x="1970" y="19"/>
                  </a:lnTo>
                  <a:lnTo>
                    <a:pt x="19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68"/>
            <p:cNvSpPr/>
            <p:nvPr/>
          </p:nvSpPr>
          <p:spPr>
            <a:xfrm flipH="1">
              <a:off x="1577021" y="2113564"/>
              <a:ext cx="67911" cy="275502"/>
            </a:xfrm>
            <a:custGeom>
              <a:avLst/>
              <a:gdLst/>
              <a:ahLst/>
              <a:cxnLst/>
              <a:rect l="l" t="t" r="r" b="b"/>
              <a:pathLst>
                <a:path w="1971" h="7996" extrusionOk="0">
                  <a:moveTo>
                    <a:pt x="39" y="0"/>
                  </a:moveTo>
                  <a:lnTo>
                    <a:pt x="1" y="19"/>
                  </a:lnTo>
                  <a:lnTo>
                    <a:pt x="1" y="39"/>
                  </a:lnTo>
                  <a:lnTo>
                    <a:pt x="1" y="58"/>
                  </a:lnTo>
                  <a:lnTo>
                    <a:pt x="249" y="804"/>
                  </a:lnTo>
                  <a:lnTo>
                    <a:pt x="479" y="1550"/>
                  </a:lnTo>
                  <a:lnTo>
                    <a:pt x="708" y="2315"/>
                  </a:lnTo>
                  <a:lnTo>
                    <a:pt x="919" y="3080"/>
                  </a:lnTo>
                  <a:lnTo>
                    <a:pt x="1110" y="3845"/>
                  </a:lnTo>
                  <a:lnTo>
                    <a:pt x="1282" y="4610"/>
                  </a:lnTo>
                  <a:lnTo>
                    <a:pt x="1454" y="5394"/>
                  </a:lnTo>
                  <a:lnTo>
                    <a:pt x="1607" y="6159"/>
                  </a:lnTo>
                  <a:lnTo>
                    <a:pt x="1741" y="7058"/>
                  </a:lnTo>
                  <a:lnTo>
                    <a:pt x="1875" y="7957"/>
                  </a:lnTo>
                  <a:lnTo>
                    <a:pt x="1894" y="7995"/>
                  </a:lnTo>
                  <a:lnTo>
                    <a:pt x="1971" y="7995"/>
                  </a:lnTo>
                  <a:lnTo>
                    <a:pt x="1971" y="7957"/>
                  </a:lnTo>
                  <a:lnTo>
                    <a:pt x="1856" y="7173"/>
                  </a:lnTo>
                  <a:lnTo>
                    <a:pt x="1741" y="6389"/>
                  </a:lnTo>
                  <a:lnTo>
                    <a:pt x="1588" y="5604"/>
                  </a:lnTo>
                  <a:lnTo>
                    <a:pt x="1435" y="4820"/>
                  </a:lnTo>
                  <a:lnTo>
                    <a:pt x="1263" y="4036"/>
                  </a:lnTo>
                  <a:lnTo>
                    <a:pt x="1072" y="3271"/>
                  </a:lnTo>
                  <a:lnTo>
                    <a:pt x="861" y="2506"/>
                  </a:lnTo>
                  <a:lnTo>
                    <a:pt x="632" y="1741"/>
                  </a:lnTo>
                  <a:lnTo>
                    <a:pt x="383" y="880"/>
                  </a:lnTo>
                  <a:lnTo>
                    <a:pt x="96" y="19"/>
                  </a:lnTo>
                  <a:lnTo>
                    <a:pt x="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68"/>
            <p:cNvSpPr/>
            <p:nvPr/>
          </p:nvSpPr>
          <p:spPr>
            <a:xfrm flipH="1">
              <a:off x="658375" y="1916510"/>
              <a:ext cx="759836" cy="450120"/>
            </a:xfrm>
            <a:custGeom>
              <a:avLst/>
              <a:gdLst/>
              <a:ahLst/>
              <a:cxnLst/>
              <a:rect l="l" t="t" r="r" b="b"/>
              <a:pathLst>
                <a:path w="22053" h="13064" extrusionOk="0">
                  <a:moveTo>
                    <a:pt x="19758" y="1"/>
                  </a:moveTo>
                  <a:lnTo>
                    <a:pt x="19681" y="20"/>
                  </a:lnTo>
                  <a:lnTo>
                    <a:pt x="19394" y="115"/>
                  </a:lnTo>
                  <a:lnTo>
                    <a:pt x="19108" y="230"/>
                  </a:lnTo>
                  <a:lnTo>
                    <a:pt x="18840" y="364"/>
                  </a:lnTo>
                  <a:lnTo>
                    <a:pt x="18572" y="498"/>
                  </a:lnTo>
                  <a:lnTo>
                    <a:pt x="18323" y="651"/>
                  </a:lnTo>
                  <a:lnTo>
                    <a:pt x="18075" y="804"/>
                  </a:lnTo>
                  <a:lnTo>
                    <a:pt x="17616" y="1129"/>
                  </a:lnTo>
                  <a:lnTo>
                    <a:pt x="17214" y="1454"/>
                  </a:lnTo>
                  <a:lnTo>
                    <a:pt x="16831" y="1798"/>
                  </a:lnTo>
                  <a:lnTo>
                    <a:pt x="16506" y="2143"/>
                  </a:lnTo>
                  <a:lnTo>
                    <a:pt x="16219" y="2449"/>
                  </a:lnTo>
                  <a:lnTo>
                    <a:pt x="16124" y="2009"/>
                  </a:lnTo>
                  <a:lnTo>
                    <a:pt x="16047" y="1779"/>
                  </a:lnTo>
                  <a:lnTo>
                    <a:pt x="15971" y="1550"/>
                  </a:lnTo>
                  <a:lnTo>
                    <a:pt x="15875" y="1359"/>
                  </a:lnTo>
                  <a:lnTo>
                    <a:pt x="15818" y="1282"/>
                  </a:lnTo>
                  <a:lnTo>
                    <a:pt x="15760" y="1225"/>
                  </a:lnTo>
                  <a:lnTo>
                    <a:pt x="15684" y="1167"/>
                  </a:lnTo>
                  <a:lnTo>
                    <a:pt x="15607" y="1129"/>
                  </a:lnTo>
                  <a:lnTo>
                    <a:pt x="15531" y="1110"/>
                  </a:lnTo>
                  <a:lnTo>
                    <a:pt x="15340" y="1110"/>
                  </a:lnTo>
                  <a:lnTo>
                    <a:pt x="15244" y="1148"/>
                  </a:lnTo>
                  <a:lnTo>
                    <a:pt x="15167" y="1186"/>
                  </a:lnTo>
                  <a:lnTo>
                    <a:pt x="15129" y="1225"/>
                  </a:lnTo>
                  <a:lnTo>
                    <a:pt x="15091" y="1282"/>
                  </a:lnTo>
                  <a:lnTo>
                    <a:pt x="15053" y="1339"/>
                  </a:lnTo>
                  <a:lnTo>
                    <a:pt x="15053" y="1473"/>
                  </a:lnTo>
                  <a:lnTo>
                    <a:pt x="15072" y="1607"/>
                  </a:lnTo>
                  <a:lnTo>
                    <a:pt x="15129" y="1760"/>
                  </a:lnTo>
                  <a:lnTo>
                    <a:pt x="15167" y="1913"/>
                  </a:lnTo>
                  <a:lnTo>
                    <a:pt x="15206" y="2047"/>
                  </a:lnTo>
                  <a:lnTo>
                    <a:pt x="15225" y="2181"/>
                  </a:lnTo>
                  <a:lnTo>
                    <a:pt x="15206" y="2296"/>
                  </a:lnTo>
                  <a:lnTo>
                    <a:pt x="15187" y="2430"/>
                  </a:lnTo>
                  <a:lnTo>
                    <a:pt x="15129" y="2544"/>
                  </a:lnTo>
                  <a:lnTo>
                    <a:pt x="15072" y="2640"/>
                  </a:lnTo>
                  <a:lnTo>
                    <a:pt x="15014" y="2755"/>
                  </a:lnTo>
                  <a:lnTo>
                    <a:pt x="14861" y="2927"/>
                  </a:lnTo>
                  <a:lnTo>
                    <a:pt x="14689" y="3080"/>
                  </a:lnTo>
                  <a:lnTo>
                    <a:pt x="14555" y="3214"/>
                  </a:lnTo>
                  <a:lnTo>
                    <a:pt x="14402" y="3309"/>
                  </a:lnTo>
                  <a:lnTo>
                    <a:pt x="13542" y="3845"/>
                  </a:lnTo>
                  <a:lnTo>
                    <a:pt x="12585" y="4438"/>
                  </a:lnTo>
                  <a:lnTo>
                    <a:pt x="10462" y="5662"/>
                  </a:lnTo>
                  <a:lnTo>
                    <a:pt x="8339" y="6905"/>
                  </a:lnTo>
                  <a:lnTo>
                    <a:pt x="7364" y="7479"/>
                  </a:lnTo>
                  <a:lnTo>
                    <a:pt x="6503" y="8015"/>
                  </a:lnTo>
                  <a:lnTo>
                    <a:pt x="6216" y="8168"/>
                  </a:lnTo>
                  <a:lnTo>
                    <a:pt x="5929" y="8301"/>
                  </a:lnTo>
                  <a:lnTo>
                    <a:pt x="5662" y="8397"/>
                  </a:lnTo>
                  <a:lnTo>
                    <a:pt x="5394" y="8454"/>
                  </a:lnTo>
                  <a:lnTo>
                    <a:pt x="5126" y="8493"/>
                  </a:lnTo>
                  <a:lnTo>
                    <a:pt x="4858" y="8493"/>
                  </a:lnTo>
                  <a:lnTo>
                    <a:pt x="4591" y="8474"/>
                  </a:lnTo>
                  <a:lnTo>
                    <a:pt x="4323" y="8435"/>
                  </a:lnTo>
                  <a:lnTo>
                    <a:pt x="3959" y="8359"/>
                  </a:lnTo>
                  <a:lnTo>
                    <a:pt x="3596" y="8244"/>
                  </a:lnTo>
                  <a:lnTo>
                    <a:pt x="2774" y="7976"/>
                  </a:lnTo>
                  <a:lnTo>
                    <a:pt x="1951" y="7670"/>
                  </a:lnTo>
                  <a:lnTo>
                    <a:pt x="1607" y="8263"/>
                  </a:lnTo>
                  <a:lnTo>
                    <a:pt x="1301" y="8837"/>
                  </a:lnTo>
                  <a:lnTo>
                    <a:pt x="1014" y="9392"/>
                  </a:lnTo>
                  <a:lnTo>
                    <a:pt x="765" y="9927"/>
                  </a:lnTo>
                  <a:lnTo>
                    <a:pt x="536" y="10444"/>
                  </a:lnTo>
                  <a:lnTo>
                    <a:pt x="325" y="10941"/>
                  </a:lnTo>
                  <a:lnTo>
                    <a:pt x="153" y="11419"/>
                  </a:lnTo>
                  <a:lnTo>
                    <a:pt x="0" y="11878"/>
                  </a:lnTo>
                  <a:lnTo>
                    <a:pt x="1243" y="12280"/>
                  </a:lnTo>
                  <a:lnTo>
                    <a:pt x="2161" y="12586"/>
                  </a:lnTo>
                  <a:lnTo>
                    <a:pt x="2621" y="12720"/>
                  </a:lnTo>
                  <a:lnTo>
                    <a:pt x="3099" y="12854"/>
                  </a:lnTo>
                  <a:lnTo>
                    <a:pt x="3443" y="12949"/>
                  </a:lnTo>
                  <a:lnTo>
                    <a:pt x="3787" y="13007"/>
                  </a:lnTo>
                  <a:lnTo>
                    <a:pt x="4132" y="13045"/>
                  </a:lnTo>
                  <a:lnTo>
                    <a:pt x="4476" y="13064"/>
                  </a:lnTo>
                  <a:lnTo>
                    <a:pt x="4820" y="13045"/>
                  </a:lnTo>
                  <a:lnTo>
                    <a:pt x="5145" y="12987"/>
                  </a:lnTo>
                  <a:lnTo>
                    <a:pt x="5490" y="12892"/>
                  </a:lnTo>
                  <a:lnTo>
                    <a:pt x="5643" y="12815"/>
                  </a:lnTo>
                  <a:lnTo>
                    <a:pt x="5815" y="12739"/>
                  </a:lnTo>
                  <a:lnTo>
                    <a:pt x="6102" y="12586"/>
                  </a:lnTo>
                  <a:lnTo>
                    <a:pt x="6388" y="12395"/>
                  </a:lnTo>
                  <a:lnTo>
                    <a:pt x="6981" y="11993"/>
                  </a:lnTo>
                  <a:lnTo>
                    <a:pt x="7574" y="11553"/>
                  </a:lnTo>
                  <a:lnTo>
                    <a:pt x="8110" y="11132"/>
                  </a:lnTo>
                  <a:lnTo>
                    <a:pt x="9334" y="10138"/>
                  </a:lnTo>
                  <a:lnTo>
                    <a:pt x="10386" y="9277"/>
                  </a:lnTo>
                  <a:lnTo>
                    <a:pt x="11285" y="8493"/>
                  </a:lnTo>
                  <a:lnTo>
                    <a:pt x="12107" y="7785"/>
                  </a:lnTo>
                  <a:lnTo>
                    <a:pt x="13714" y="6351"/>
                  </a:lnTo>
                  <a:lnTo>
                    <a:pt x="14594" y="5566"/>
                  </a:lnTo>
                  <a:lnTo>
                    <a:pt x="15607" y="4706"/>
                  </a:lnTo>
                  <a:lnTo>
                    <a:pt x="15760" y="4591"/>
                  </a:lnTo>
                  <a:lnTo>
                    <a:pt x="15913" y="4476"/>
                  </a:lnTo>
                  <a:lnTo>
                    <a:pt x="16258" y="4285"/>
                  </a:lnTo>
                  <a:lnTo>
                    <a:pt x="16621" y="4132"/>
                  </a:lnTo>
                  <a:lnTo>
                    <a:pt x="16946" y="3998"/>
                  </a:lnTo>
                  <a:lnTo>
                    <a:pt x="17271" y="3902"/>
                  </a:lnTo>
                  <a:lnTo>
                    <a:pt x="17520" y="3826"/>
                  </a:lnTo>
                  <a:lnTo>
                    <a:pt x="17769" y="3768"/>
                  </a:lnTo>
                  <a:lnTo>
                    <a:pt x="18495" y="3768"/>
                  </a:lnTo>
                  <a:lnTo>
                    <a:pt x="18897" y="3788"/>
                  </a:lnTo>
                  <a:lnTo>
                    <a:pt x="19280" y="3826"/>
                  </a:lnTo>
                  <a:lnTo>
                    <a:pt x="19700" y="3883"/>
                  </a:lnTo>
                  <a:lnTo>
                    <a:pt x="20102" y="3979"/>
                  </a:lnTo>
                  <a:lnTo>
                    <a:pt x="20504" y="4094"/>
                  </a:lnTo>
                  <a:lnTo>
                    <a:pt x="20905" y="4247"/>
                  </a:lnTo>
                  <a:lnTo>
                    <a:pt x="21001" y="4285"/>
                  </a:lnTo>
                  <a:lnTo>
                    <a:pt x="21078" y="4285"/>
                  </a:lnTo>
                  <a:lnTo>
                    <a:pt x="21192" y="4266"/>
                  </a:lnTo>
                  <a:lnTo>
                    <a:pt x="21307" y="4227"/>
                  </a:lnTo>
                  <a:lnTo>
                    <a:pt x="21403" y="4132"/>
                  </a:lnTo>
                  <a:lnTo>
                    <a:pt x="21479" y="4036"/>
                  </a:lnTo>
                  <a:lnTo>
                    <a:pt x="21498" y="3960"/>
                  </a:lnTo>
                  <a:lnTo>
                    <a:pt x="21498" y="3864"/>
                  </a:lnTo>
                  <a:lnTo>
                    <a:pt x="21498" y="3788"/>
                  </a:lnTo>
                  <a:lnTo>
                    <a:pt x="21479" y="3711"/>
                  </a:lnTo>
                  <a:lnTo>
                    <a:pt x="21441" y="3635"/>
                  </a:lnTo>
                  <a:lnTo>
                    <a:pt x="21384" y="3577"/>
                  </a:lnTo>
                  <a:lnTo>
                    <a:pt x="21326" y="3520"/>
                  </a:lnTo>
                  <a:lnTo>
                    <a:pt x="21250" y="3462"/>
                  </a:lnTo>
                  <a:lnTo>
                    <a:pt x="20791" y="3290"/>
                  </a:lnTo>
                  <a:lnTo>
                    <a:pt x="20313" y="3137"/>
                  </a:lnTo>
                  <a:lnTo>
                    <a:pt x="19834" y="3042"/>
                  </a:lnTo>
                  <a:lnTo>
                    <a:pt x="19375" y="2965"/>
                  </a:lnTo>
                  <a:lnTo>
                    <a:pt x="19911" y="2908"/>
                  </a:lnTo>
                  <a:lnTo>
                    <a:pt x="20466" y="2870"/>
                  </a:lnTo>
                  <a:lnTo>
                    <a:pt x="21001" y="2889"/>
                  </a:lnTo>
                  <a:lnTo>
                    <a:pt x="21288" y="2908"/>
                  </a:lnTo>
                  <a:lnTo>
                    <a:pt x="21556" y="2946"/>
                  </a:lnTo>
                  <a:lnTo>
                    <a:pt x="21728" y="2946"/>
                  </a:lnTo>
                  <a:lnTo>
                    <a:pt x="21804" y="2908"/>
                  </a:lnTo>
                  <a:lnTo>
                    <a:pt x="21862" y="2870"/>
                  </a:lnTo>
                  <a:lnTo>
                    <a:pt x="21938" y="2812"/>
                  </a:lnTo>
                  <a:lnTo>
                    <a:pt x="21977" y="2755"/>
                  </a:lnTo>
                  <a:lnTo>
                    <a:pt x="22015" y="2678"/>
                  </a:lnTo>
                  <a:lnTo>
                    <a:pt x="22034" y="2602"/>
                  </a:lnTo>
                  <a:lnTo>
                    <a:pt x="22053" y="2506"/>
                  </a:lnTo>
                  <a:lnTo>
                    <a:pt x="22034" y="2430"/>
                  </a:lnTo>
                  <a:lnTo>
                    <a:pt x="22015" y="2353"/>
                  </a:lnTo>
                  <a:lnTo>
                    <a:pt x="21957" y="2277"/>
                  </a:lnTo>
                  <a:lnTo>
                    <a:pt x="21919" y="2219"/>
                  </a:lnTo>
                  <a:lnTo>
                    <a:pt x="21843" y="2162"/>
                  </a:lnTo>
                  <a:lnTo>
                    <a:pt x="21766" y="2124"/>
                  </a:lnTo>
                  <a:lnTo>
                    <a:pt x="21690" y="2104"/>
                  </a:lnTo>
                  <a:lnTo>
                    <a:pt x="21403" y="2066"/>
                  </a:lnTo>
                  <a:lnTo>
                    <a:pt x="21116" y="2047"/>
                  </a:lnTo>
                  <a:lnTo>
                    <a:pt x="20542" y="2028"/>
                  </a:lnTo>
                  <a:lnTo>
                    <a:pt x="19968" y="2047"/>
                  </a:lnTo>
                  <a:lnTo>
                    <a:pt x="19414" y="2104"/>
                  </a:lnTo>
                  <a:lnTo>
                    <a:pt x="19911" y="1932"/>
                  </a:lnTo>
                  <a:lnTo>
                    <a:pt x="20198" y="1856"/>
                  </a:lnTo>
                  <a:lnTo>
                    <a:pt x="20466" y="1779"/>
                  </a:lnTo>
                  <a:lnTo>
                    <a:pt x="20752" y="1741"/>
                  </a:lnTo>
                  <a:lnTo>
                    <a:pt x="21039" y="1684"/>
                  </a:lnTo>
                  <a:lnTo>
                    <a:pt x="21326" y="1665"/>
                  </a:lnTo>
                  <a:lnTo>
                    <a:pt x="21613" y="1665"/>
                  </a:lnTo>
                  <a:lnTo>
                    <a:pt x="21709" y="1645"/>
                  </a:lnTo>
                  <a:lnTo>
                    <a:pt x="21785" y="1626"/>
                  </a:lnTo>
                  <a:lnTo>
                    <a:pt x="21862" y="1588"/>
                  </a:lnTo>
                  <a:lnTo>
                    <a:pt x="21919" y="1531"/>
                  </a:lnTo>
                  <a:lnTo>
                    <a:pt x="21977" y="1473"/>
                  </a:lnTo>
                  <a:lnTo>
                    <a:pt x="22015" y="1397"/>
                  </a:lnTo>
                  <a:lnTo>
                    <a:pt x="22034" y="1320"/>
                  </a:lnTo>
                  <a:lnTo>
                    <a:pt x="22053" y="1225"/>
                  </a:lnTo>
                  <a:lnTo>
                    <a:pt x="22034" y="1148"/>
                  </a:lnTo>
                  <a:lnTo>
                    <a:pt x="22015" y="1072"/>
                  </a:lnTo>
                  <a:lnTo>
                    <a:pt x="21977" y="995"/>
                  </a:lnTo>
                  <a:lnTo>
                    <a:pt x="21919" y="938"/>
                  </a:lnTo>
                  <a:lnTo>
                    <a:pt x="21862" y="880"/>
                  </a:lnTo>
                  <a:lnTo>
                    <a:pt x="21785" y="842"/>
                  </a:lnTo>
                  <a:lnTo>
                    <a:pt x="21709" y="823"/>
                  </a:lnTo>
                  <a:lnTo>
                    <a:pt x="21613" y="804"/>
                  </a:lnTo>
                  <a:lnTo>
                    <a:pt x="21192" y="823"/>
                  </a:lnTo>
                  <a:lnTo>
                    <a:pt x="20752" y="861"/>
                  </a:lnTo>
                  <a:lnTo>
                    <a:pt x="20351" y="938"/>
                  </a:lnTo>
                  <a:lnTo>
                    <a:pt x="19949" y="1033"/>
                  </a:lnTo>
                  <a:lnTo>
                    <a:pt x="19567" y="1148"/>
                  </a:lnTo>
                  <a:lnTo>
                    <a:pt x="19184" y="1263"/>
                  </a:lnTo>
                  <a:lnTo>
                    <a:pt x="18840" y="1397"/>
                  </a:lnTo>
                  <a:lnTo>
                    <a:pt x="18495" y="1550"/>
                  </a:lnTo>
                  <a:lnTo>
                    <a:pt x="18840" y="1339"/>
                  </a:lnTo>
                  <a:lnTo>
                    <a:pt x="19184" y="1148"/>
                  </a:lnTo>
                  <a:lnTo>
                    <a:pt x="19567" y="976"/>
                  </a:lnTo>
                  <a:lnTo>
                    <a:pt x="19949" y="823"/>
                  </a:lnTo>
                  <a:lnTo>
                    <a:pt x="20026" y="804"/>
                  </a:lnTo>
                  <a:lnTo>
                    <a:pt x="20102" y="746"/>
                  </a:lnTo>
                  <a:lnTo>
                    <a:pt x="20159" y="689"/>
                  </a:lnTo>
                  <a:lnTo>
                    <a:pt x="20198" y="613"/>
                  </a:lnTo>
                  <a:lnTo>
                    <a:pt x="20217" y="536"/>
                  </a:lnTo>
                  <a:lnTo>
                    <a:pt x="20236" y="460"/>
                  </a:lnTo>
                  <a:lnTo>
                    <a:pt x="20236" y="383"/>
                  </a:lnTo>
                  <a:lnTo>
                    <a:pt x="20217" y="287"/>
                  </a:lnTo>
                  <a:lnTo>
                    <a:pt x="20179" y="211"/>
                  </a:lnTo>
                  <a:lnTo>
                    <a:pt x="20140" y="154"/>
                  </a:lnTo>
                  <a:lnTo>
                    <a:pt x="20083" y="96"/>
                  </a:lnTo>
                  <a:lnTo>
                    <a:pt x="20006" y="39"/>
                  </a:lnTo>
                  <a:lnTo>
                    <a:pt x="19930" y="20"/>
                  </a:lnTo>
                  <a:lnTo>
                    <a:pt x="1985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68"/>
            <p:cNvSpPr/>
            <p:nvPr/>
          </p:nvSpPr>
          <p:spPr>
            <a:xfrm flipH="1">
              <a:off x="658375" y="1916510"/>
              <a:ext cx="759836" cy="450120"/>
            </a:xfrm>
            <a:custGeom>
              <a:avLst/>
              <a:gdLst/>
              <a:ahLst/>
              <a:cxnLst/>
              <a:rect l="l" t="t" r="r" b="b"/>
              <a:pathLst>
                <a:path w="22053" h="13064" fill="none" extrusionOk="0">
                  <a:moveTo>
                    <a:pt x="21690" y="2104"/>
                  </a:moveTo>
                  <a:lnTo>
                    <a:pt x="21690" y="2104"/>
                  </a:lnTo>
                  <a:lnTo>
                    <a:pt x="21403" y="2066"/>
                  </a:lnTo>
                  <a:lnTo>
                    <a:pt x="21116" y="2047"/>
                  </a:lnTo>
                  <a:lnTo>
                    <a:pt x="20542" y="2028"/>
                  </a:lnTo>
                  <a:lnTo>
                    <a:pt x="19968" y="2047"/>
                  </a:lnTo>
                  <a:lnTo>
                    <a:pt x="19414" y="2104"/>
                  </a:lnTo>
                  <a:lnTo>
                    <a:pt x="19414" y="2104"/>
                  </a:lnTo>
                  <a:lnTo>
                    <a:pt x="19911" y="1932"/>
                  </a:lnTo>
                  <a:lnTo>
                    <a:pt x="20198" y="1856"/>
                  </a:lnTo>
                  <a:lnTo>
                    <a:pt x="20466" y="1779"/>
                  </a:lnTo>
                  <a:lnTo>
                    <a:pt x="20752" y="1741"/>
                  </a:lnTo>
                  <a:lnTo>
                    <a:pt x="21039" y="1684"/>
                  </a:lnTo>
                  <a:lnTo>
                    <a:pt x="21326" y="1665"/>
                  </a:lnTo>
                  <a:lnTo>
                    <a:pt x="21613" y="1665"/>
                  </a:lnTo>
                  <a:lnTo>
                    <a:pt x="21613" y="1665"/>
                  </a:lnTo>
                  <a:lnTo>
                    <a:pt x="21709" y="1645"/>
                  </a:lnTo>
                  <a:lnTo>
                    <a:pt x="21785" y="1626"/>
                  </a:lnTo>
                  <a:lnTo>
                    <a:pt x="21862" y="1588"/>
                  </a:lnTo>
                  <a:lnTo>
                    <a:pt x="21919" y="1531"/>
                  </a:lnTo>
                  <a:lnTo>
                    <a:pt x="21977" y="1473"/>
                  </a:lnTo>
                  <a:lnTo>
                    <a:pt x="22015" y="1397"/>
                  </a:lnTo>
                  <a:lnTo>
                    <a:pt x="22034" y="1320"/>
                  </a:lnTo>
                  <a:lnTo>
                    <a:pt x="22053" y="1225"/>
                  </a:lnTo>
                  <a:lnTo>
                    <a:pt x="22053" y="1225"/>
                  </a:lnTo>
                  <a:lnTo>
                    <a:pt x="22034" y="1148"/>
                  </a:lnTo>
                  <a:lnTo>
                    <a:pt x="22015" y="1072"/>
                  </a:lnTo>
                  <a:lnTo>
                    <a:pt x="21977" y="995"/>
                  </a:lnTo>
                  <a:lnTo>
                    <a:pt x="21919" y="938"/>
                  </a:lnTo>
                  <a:lnTo>
                    <a:pt x="21862" y="880"/>
                  </a:lnTo>
                  <a:lnTo>
                    <a:pt x="21785" y="842"/>
                  </a:lnTo>
                  <a:lnTo>
                    <a:pt x="21709" y="823"/>
                  </a:lnTo>
                  <a:lnTo>
                    <a:pt x="21613" y="804"/>
                  </a:lnTo>
                  <a:lnTo>
                    <a:pt x="21613" y="804"/>
                  </a:lnTo>
                  <a:lnTo>
                    <a:pt x="21192" y="823"/>
                  </a:lnTo>
                  <a:lnTo>
                    <a:pt x="20752" y="861"/>
                  </a:lnTo>
                  <a:lnTo>
                    <a:pt x="20351" y="938"/>
                  </a:lnTo>
                  <a:lnTo>
                    <a:pt x="19949" y="1033"/>
                  </a:lnTo>
                  <a:lnTo>
                    <a:pt x="19567" y="1148"/>
                  </a:lnTo>
                  <a:lnTo>
                    <a:pt x="19184" y="1263"/>
                  </a:lnTo>
                  <a:lnTo>
                    <a:pt x="18840" y="1397"/>
                  </a:lnTo>
                  <a:lnTo>
                    <a:pt x="18495" y="1550"/>
                  </a:lnTo>
                  <a:lnTo>
                    <a:pt x="18495" y="1550"/>
                  </a:lnTo>
                  <a:lnTo>
                    <a:pt x="18840" y="1339"/>
                  </a:lnTo>
                  <a:lnTo>
                    <a:pt x="19184" y="1148"/>
                  </a:lnTo>
                  <a:lnTo>
                    <a:pt x="19567" y="976"/>
                  </a:lnTo>
                  <a:lnTo>
                    <a:pt x="19949" y="823"/>
                  </a:lnTo>
                  <a:lnTo>
                    <a:pt x="19949" y="823"/>
                  </a:lnTo>
                  <a:lnTo>
                    <a:pt x="20026" y="804"/>
                  </a:lnTo>
                  <a:lnTo>
                    <a:pt x="20102" y="746"/>
                  </a:lnTo>
                  <a:lnTo>
                    <a:pt x="20159" y="689"/>
                  </a:lnTo>
                  <a:lnTo>
                    <a:pt x="20198" y="613"/>
                  </a:lnTo>
                  <a:lnTo>
                    <a:pt x="20217" y="536"/>
                  </a:lnTo>
                  <a:lnTo>
                    <a:pt x="20236" y="460"/>
                  </a:lnTo>
                  <a:lnTo>
                    <a:pt x="20236" y="383"/>
                  </a:lnTo>
                  <a:lnTo>
                    <a:pt x="20217" y="287"/>
                  </a:lnTo>
                  <a:lnTo>
                    <a:pt x="20217" y="287"/>
                  </a:lnTo>
                  <a:lnTo>
                    <a:pt x="20179" y="211"/>
                  </a:lnTo>
                  <a:lnTo>
                    <a:pt x="20140" y="154"/>
                  </a:lnTo>
                  <a:lnTo>
                    <a:pt x="20083" y="96"/>
                  </a:lnTo>
                  <a:lnTo>
                    <a:pt x="20006" y="39"/>
                  </a:lnTo>
                  <a:lnTo>
                    <a:pt x="19930" y="20"/>
                  </a:lnTo>
                  <a:lnTo>
                    <a:pt x="19853" y="1"/>
                  </a:lnTo>
                  <a:lnTo>
                    <a:pt x="19758" y="1"/>
                  </a:lnTo>
                  <a:lnTo>
                    <a:pt x="19681" y="20"/>
                  </a:lnTo>
                  <a:lnTo>
                    <a:pt x="19681" y="20"/>
                  </a:lnTo>
                  <a:lnTo>
                    <a:pt x="19394" y="115"/>
                  </a:lnTo>
                  <a:lnTo>
                    <a:pt x="19108" y="230"/>
                  </a:lnTo>
                  <a:lnTo>
                    <a:pt x="18840" y="364"/>
                  </a:lnTo>
                  <a:lnTo>
                    <a:pt x="18572" y="498"/>
                  </a:lnTo>
                  <a:lnTo>
                    <a:pt x="18323" y="651"/>
                  </a:lnTo>
                  <a:lnTo>
                    <a:pt x="18075" y="804"/>
                  </a:lnTo>
                  <a:lnTo>
                    <a:pt x="17616" y="1129"/>
                  </a:lnTo>
                  <a:lnTo>
                    <a:pt x="17214" y="1454"/>
                  </a:lnTo>
                  <a:lnTo>
                    <a:pt x="16831" y="1798"/>
                  </a:lnTo>
                  <a:lnTo>
                    <a:pt x="16506" y="2143"/>
                  </a:lnTo>
                  <a:lnTo>
                    <a:pt x="16219" y="2449"/>
                  </a:lnTo>
                  <a:lnTo>
                    <a:pt x="16219" y="2449"/>
                  </a:lnTo>
                  <a:lnTo>
                    <a:pt x="16124" y="2009"/>
                  </a:lnTo>
                  <a:lnTo>
                    <a:pt x="16047" y="1779"/>
                  </a:lnTo>
                  <a:lnTo>
                    <a:pt x="15971" y="1550"/>
                  </a:lnTo>
                  <a:lnTo>
                    <a:pt x="15875" y="1359"/>
                  </a:lnTo>
                  <a:lnTo>
                    <a:pt x="15818" y="1282"/>
                  </a:lnTo>
                  <a:lnTo>
                    <a:pt x="15760" y="1225"/>
                  </a:lnTo>
                  <a:lnTo>
                    <a:pt x="15684" y="1167"/>
                  </a:lnTo>
                  <a:lnTo>
                    <a:pt x="15607" y="1129"/>
                  </a:lnTo>
                  <a:lnTo>
                    <a:pt x="15531" y="1110"/>
                  </a:lnTo>
                  <a:lnTo>
                    <a:pt x="15454" y="1110"/>
                  </a:lnTo>
                  <a:lnTo>
                    <a:pt x="15454" y="1110"/>
                  </a:lnTo>
                  <a:lnTo>
                    <a:pt x="15340" y="1110"/>
                  </a:lnTo>
                  <a:lnTo>
                    <a:pt x="15244" y="1148"/>
                  </a:lnTo>
                  <a:lnTo>
                    <a:pt x="15167" y="1186"/>
                  </a:lnTo>
                  <a:lnTo>
                    <a:pt x="15129" y="1225"/>
                  </a:lnTo>
                  <a:lnTo>
                    <a:pt x="15091" y="1282"/>
                  </a:lnTo>
                  <a:lnTo>
                    <a:pt x="15053" y="1339"/>
                  </a:lnTo>
                  <a:lnTo>
                    <a:pt x="15053" y="1473"/>
                  </a:lnTo>
                  <a:lnTo>
                    <a:pt x="15072" y="1607"/>
                  </a:lnTo>
                  <a:lnTo>
                    <a:pt x="15129" y="1760"/>
                  </a:lnTo>
                  <a:lnTo>
                    <a:pt x="15167" y="1913"/>
                  </a:lnTo>
                  <a:lnTo>
                    <a:pt x="15206" y="2047"/>
                  </a:lnTo>
                  <a:lnTo>
                    <a:pt x="15206" y="2047"/>
                  </a:lnTo>
                  <a:lnTo>
                    <a:pt x="15225" y="2181"/>
                  </a:lnTo>
                  <a:lnTo>
                    <a:pt x="15206" y="2296"/>
                  </a:lnTo>
                  <a:lnTo>
                    <a:pt x="15187" y="2430"/>
                  </a:lnTo>
                  <a:lnTo>
                    <a:pt x="15129" y="2544"/>
                  </a:lnTo>
                  <a:lnTo>
                    <a:pt x="15072" y="2640"/>
                  </a:lnTo>
                  <a:lnTo>
                    <a:pt x="15014" y="2755"/>
                  </a:lnTo>
                  <a:lnTo>
                    <a:pt x="14861" y="2927"/>
                  </a:lnTo>
                  <a:lnTo>
                    <a:pt x="14689" y="3080"/>
                  </a:lnTo>
                  <a:lnTo>
                    <a:pt x="14555" y="3214"/>
                  </a:lnTo>
                  <a:lnTo>
                    <a:pt x="14402" y="3309"/>
                  </a:lnTo>
                  <a:lnTo>
                    <a:pt x="14402" y="3309"/>
                  </a:lnTo>
                  <a:lnTo>
                    <a:pt x="13542" y="3845"/>
                  </a:lnTo>
                  <a:lnTo>
                    <a:pt x="12585" y="4438"/>
                  </a:lnTo>
                  <a:lnTo>
                    <a:pt x="10462" y="5662"/>
                  </a:lnTo>
                  <a:lnTo>
                    <a:pt x="8339" y="6905"/>
                  </a:lnTo>
                  <a:lnTo>
                    <a:pt x="7364" y="7479"/>
                  </a:lnTo>
                  <a:lnTo>
                    <a:pt x="6503" y="8015"/>
                  </a:lnTo>
                  <a:lnTo>
                    <a:pt x="6503" y="8015"/>
                  </a:lnTo>
                  <a:lnTo>
                    <a:pt x="6216" y="8168"/>
                  </a:lnTo>
                  <a:lnTo>
                    <a:pt x="5929" y="8301"/>
                  </a:lnTo>
                  <a:lnTo>
                    <a:pt x="5662" y="8397"/>
                  </a:lnTo>
                  <a:lnTo>
                    <a:pt x="5394" y="8454"/>
                  </a:lnTo>
                  <a:lnTo>
                    <a:pt x="5126" y="8493"/>
                  </a:lnTo>
                  <a:lnTo>
                    <a:pt x="4858" y="8493"/>
                  </a:lnTo>
                  <a:lnTo>
                    <a:pt x="4591" y="8474"/>
                  </a:lnTo>
                  <a:lnTo>
                    <a:pt x="4323" y="8435"/>
                  </a:lnTo>
                  <a:lnTo>
                    <a:pt x="4323" y="8435"/>
                  </a:lnTo>
                  <a:lnTo>
                    <a:pt x="3959" y="8359"/>
                  </a:lnTo>
                  <a:lnTo>
                    <a:pt x="3596" y="8244"/>
                  </a:lnTo>
                  <a:lnTo>
                    <a:pt x="2774" y="7976"/>
                  </a:lnTo>
                  <a:lnTo>
                    <a:pt x="2774" y="7976"/>
                  </a:lnTo>
                  <a:lnTo>
                    <a:pt x="1951" y="7670"/>
                  </a:lnTo>
                  <a:lnTo>
                    <a:pt x="1951" y="7670"/>
                  </a:lnTo>
                  <a:lnTo>
                    <a:pt x="1607" y="8263"/>
                  </a:lnTo>
                  <a:lnTo>
                    <a:pt x="1301" y="8837"/>
                  </a:lnTo>
                  <a:lnTo>
                    <a:pt x="1014" y="9392"/>
                  </a:lnTo>
                  <a:lnTo>
                    <a:pt x="765" y="9927"/>
                  </a:lnTo>
                  <a:lnTo>
                    <a:pt x="536" y="10444"/>
                  </a:lnTo>
                  <a:lnTo>
                    <a:pt x="325" y="10941"/>
                  </a:lnTo>
                  <a:lnTo>
                    <a:pt x="153" y="11419"/>
                  </a:lnTo>
                  <a:lnTo>
                    <a:pt x="0" y="11878"/>
                  </a:lnTo>
                  <a:lnTo>
                    <a:pt x="0" y="11878"/>
                  </a:lnTo>
                  <a:lnTo>
                    <a:pt x="1243" y="12280"/>
                  </a:lnTo>
                  <a:lnTo>
                    <a:pt x="1243" y="12280"/>
                  </a:lnTo>
                  <a:lnTo>
                    <a:pt x="2161" y="12586"/>
                  </a:lnTo>
                  <a:lnTo>
                    <a:pt x="2621" y="12720"/>
                  </a:lnTo>
                  <a:lnTo>
                    <a:pt x="3099" y="12854"/>
                  </a:lnTo>
                  <a:lnTo>
                    <a:pt x="3099" y="12854"/>
                  </a:lnTo>
                  <a:lnTo>
                    <a:pt x="3443" y="12949"/>
                  </a:lnTo>
                  <a:lnTo>
                    <a:pt x="3787" y="13007"/>
                  </a:lnTo>
                  <a:lnTo>
                    <a:pt x="4132" y="13045"/>
                  </a:lnTo>
                  <a:lnTo>
                    <a:pt x="4476" y="13064"/>
                  </a:lnTo>
                  <a:lnTo>
                    <a:pt x="4820" y="13045"/>
                  </a:lnTo>
                  <a:lnTo>
                    <a:pt x="5145" y="12987"/>
                  </a:lnTo>
                  <a:lnTo>
                    <a:pt x="5490" y="12892"/>
                  </a:lnTo>
                  <a:lnTo>
                    <a:pt x="5643" y="12815"/>
                  </a:lnTo>
                  <a:lnTo>
                    <a:pt x="5815" y="12739"/>
                  </a:lnTo>
                  <a:lnTo>
                    <a:pt x="5815" y="12739"/>
                  </a:lnTo>
                  <a:lnTo>
                    <a:pt x="6102" y="12586"/>
                  </a:lnTo>
                  <a:lnTo>
                    <a:pt x="6388" y="12395"/>
                  </a:lnTo>
                  <a:lnTo>
                    <a:pt x="6981" y="11993"/>
                  </a:lnTo>
                  <a:lnTo>
                    <a:pt x="7574" y="11553"/>
                  </a:lnTo>
                  <a:lnTo>
                    <a:pt x="8110" y="11132"/>
                  </a:lnTo>
                  <a:lnTo>
                    <a:pt x="8110" y="11132"/>
                  </a:lnTo>
                  <a:lnTo>
                    <a:pt x="9334" y="10138"/>
                  </a:lnTo>
                  <a:lnTo>
                    <a:pt x="10386" y="9277"/>
                  </a:lnTo>
                  <a:lnTo>
                    <a:pt x="11285" y="8493"/>
                  </a:lnTo>
                  <a:lnTo>
                    <a:pt x="12107" y="7785"/>
                  </a:lnTo>
                  <a:lnTo>
                    <a:pt x="13714" y="6351"/>
                  </a:lnTo>
                  <a:lnTo>
                    <a:pt x="14594" y="5566"/>
                  </a:lnTo>
                  <a:lnTo>
                    <a:pt x="15607" y="4706"/>
                  </a:lnTo>
                  <a:lnTo>
                    <a:pt x="15607" y="4706"/>
                  </a:lnTo>
                  <a:lnTo>
                    <a:pt x="15760" y="4591"/>
                  </a:lnTo>
                  <a:lnTo>
                    <a:pt x="15913" y="4476"/>
                  </a:lnTo>
                  <a:lnTo>
                    <a:pt x="16258" y="4285"/>
                  </a:lnTo>
                  <a:lnTo>
                    <a:pt x="16621" y="4132"/>
                  </a:lnTo>
                  <a:lnTo>
                    <a:pt x="16946" y="3998"/>
                  </a:lnTo>
                  <a:lnTo>
                    <a:pt x="17271" y="3902"/>
                  </a:lnTo>
                  <a:lnTo>
                    <a:pt x="17520" y="3826"/>
                  </a:lnTo>
                  <a:lnTo>
                    <a:pt x="17769" y="3768"/>
                  </a:lnTo>
                  <a:lnTo>
                    <a:pt x="17769" y="3768"/>
                  </a:lnTo>
                  <a:lnTo>
                    <a:pt x="18132" y="3768"/>
                  </a:lnTo>
                  <a:lnTo>
                    <a:pt x="18495" y="3768"/>
                  </a:lnTo>
                  <a:lnTo>
                    <a:pt x="18897" y="3788"/>
                  </a:lnTo>
                  <a:lnTo>
                    <a:pt x="19280" y="3826"/>
                  </a:lnTo>
                  <a:lnTo>
                    <a:pt x="19700" y="3883"/>
                  </a:lnTo>
                  <a:lnTo>
                    <a:pt x="20102" y="3979"/>
                  </a:lnTo>
                  <a:lnTo>
                    <a:pt x="20504" y="4094"/>
                  </a:lnTo>
                  <a:lnTo>
                    <a:pt x="20905" y="4247"/>
                  </a:lnTo>
                  <a:lnTo>
                    <a:pt x="20905" y="4247"/>
                  </a:lnTo>
                  <a:lnTo>
                    <a:pt x="21001" y="4285"/>
                  </a:lnTo>
                  <a:lnTo>
                    <a:pt x="21078" y="4285"/>
                  </a:lnTo>
                  <a:lnTo>
                    <a:pt x="21078" y="4285"/>
                  </a:lnTo>
                  <a:lnTo>
                    <a:pt x="21192" y="4266"/>
                  </a:lnTo>
                  <a:lnTo>
                    <a:pt x="21307" y="4227"/>
                  </a:lnTo>
                  <a:lnTo>
                    <a:pt x="21403" y="4132"/>
                  </a:lnTo>
                  <a:lnTo>
                    <a:pt x="21479" y="4036"/>
                  </a:lnTo>
                  <a:lnTo>
                    <a:pt x="21479" y="4036"/>
                  </a:lnTo>
                  <a:lnTo>
                    <a:pt x="21498" y="3960"/>
                  </a:lnTo>
                  <a:lnTo>
                    <a:pt x="21498" y="3864"/>
                  </a:lnTo>
                  <a:lnTo>
                    <a:pt x="21498" y="3788"/>
                  </a:lnTo>
                  <a:lnTo>
                    <a:pt x="21479" y="3711"/>
                  </a:lnTo>
                  <a:lnTo>
                    <a:pt x="21441" y="3635"/>
                  </a:lnTo>
                  <a:lnTo>
                    <a:pt x="21384" y="3577"/>
                  </a:lnTo>
                  <a:lnTo>
                    <a:pt x="21326" y="3520"/>
                  </a:lnTo>
                  <a:lnTo>
                    <a:pt x="21250" y="3462"/>
                  </a:lnTo>
                  <a:lnTo>
                    <a:pt x="21250" y="3462"/>
                  </a:lnTo>
                  <a:lnTo>
                    <a:pt x="20791" y="3290"/>
                  </a:lnTo>
                  <a:lnTo>
                    <a:pt x="20313" y="3137"/>
                  </a:lnTo>
                  <a:lnTo>
                    <a:pt x="19834" y="3042"/>
                  </a:lnTo>
                  <a:lnTo>
                    <a:pt x="19375" y="2965"/>
                  </a:lnTo>
                  <a:lnTo>
                    <a:pt x="19375" y="2965"/>
                  </a:lnTo>
                  <a:lnTo>
                    <a:pt x="19911" y="2908"/>
                  </a:lnTo>
                  <a:lnTo>
                    <a:pt x="20466" y="2870"/>
                  </a:lnTo>
                  <a:lnTo>
                    <a:pt x="21001" y="2889"/>
                  </a:lnTo>
                  <a:lnTo>
                    <a:pt x="21288" y="2908"/>
                  </a:lnTo>
                  <a:lnTo>
                    <a:pt x="21556" y="2946"/>
                  </a:lnTo>
                  <a:lnTo>
                    <a:pt x="21556" y="2946"/>
                  </a:lnTo>
                  <a:lnTo>
                    <a:pt x="21632" y="2946"/>
                  </a:lnTo>
                  <a:lnTo>
                    <a:pt x="21728" y="2946"/>
                  </a:lnTo>
                  <a:lnTo>
                    <a:pt x="21804" y="2908"/>
                  </a:lnTo>
                  <a:lnTo>
                    <a:pt x="21862" y="2870"/>
                  </a:lnTo>
                  <a:lnTo>
                    <a:pt x="21938" y="2812"/>
                  </a:lnTo>
                  <a:lnTo>
                    <a:pt x="21977" y="2755"/>
                  </a:lnTo>
                  <a:lnTo>
                    <a:pt x="22015" y="2678"/>
                  </a:lnTo>
                  <a:lnTo>
                    <a:pt x="22034" y="2602"/>
                  </a:lnTo>
                  <a:lnTo>
                    <a:pt x="22034" y="2602"/>
                  </a:lnTo>
                  <a:lnTo>
                    <a:pt x="22053" y="2506"/>
                  </a:lnTo>
                  <a:lnTo>
                    <a:pt x="22034" y="2430"/>
                  </a:lnTo>
                  <a:lnTo>
                    <a:pt x="22015" y="2353"/>
                  </a:lnTo>
                  <a:lnTo>
                    <a:pt x="21957" y="2277"/>
                  </a:lnTo>
                  <a:lnTo>
                    <a:pt x="21919" y="2219"/>
                  </a:lnTo>
                  <a:lnTo>
                    <a:pt x="21843" y="2162"/>
                  </a:lnTo>
                  <a:lnTo>
                    <a:pt x="21766" y="2124"/>
                  </a:lnTo>
                  <a:lnTo>
                    <a:pt x="21690" y="21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68"/>
            <p:cNvSpPr/>
            <p:nvPr/>
          </p:nvSpPr>
          <p:spPr>
            <a:xfrm flipH="1">
              <a:off x="1287041" y="2180787"/>
              <a:ext cx="131170" cy="158838"/>
            </a:xfrm>
            <a:custGeom>
              <a:avLst/>
              <a:gdLst/>
              <a:ahLst/>
              <a:cxnLst/>
              <a:rect l="l" t="t" r="r" b="b"/>
              <a:pathLst>
                <a:path w="3807" h="4610" extrusionOk="0">
                  <a:moveTo>
                    <a:pt x="1282" y="4610"/>
                  </a:moveTo>
                  <a:lnTo>
                    <a:pt x="1282" y="4610"/>
                  </a:lnTo>
                  <a:lnTo>
                    <a:pt x="1282" y="4610"/>
                  </a:lnTo>
                  <a:lnTo>
                    <a:pt x="1282" y="4610"/>
                  </a:lnTo>
                  <a:lnTo>
                    <a:pt x="1282" y="4610"/>
                  </a:lnTo>
                  <a:close/>
                  <a:moveTo>
                    <a:pt x="1243" y="4610"/>
                  </a:moveTo>
                  <a:lnTo>
                    <a:pt x="1243" y="4610"/>
                  </a:lnTo>
                  <a:lnTo>
                    <a:pt x="1263" y="4610"/>
                  </a:lnTo>
                  <a:lnTo>
                    <a:pt x="1263" y="4610"/>
                  </a:lnTo>
                  <a:lnTo>
                    <a:pt x="1243" y="4610"/>
                  </a:lnTo>
                  <a:close/>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0" y="4208"/>
                  </a:lnTo>
                  <a:lnTo>
                    <a:pt x="153" y="3749"/>
                  </a:lnTo>
                  <a:lnTo>
                    <a:pt x="325" y="3271"/>
                  </a:lnTo>
                  <a:lnTo>
                    <a:pt x="536" y="2774"/>
                  </a:lnTo>
                  <a:lnTo>
                    <a:pt x="765" y="2257"/>
                  </a:lnTo>
                  <a:lnTo>
                    <a:pt x="1014" y="1722"/>
                  </a:lnTo>
                  <a:lnTo>
                    <a:pt x="1301" y="1167"/>
                  </a:lnTo>
                  <a:lnTo>
                    <a:pt x="1607" y="593"/>
                  </a:lnTo>
                  <a:lnTo>
                    <a:pt x="1951" y="0"/>
                  </a:lnTo>
                  <a:lnTo>
                    <a:pt x="1951" y="0"/>
                  </a:lnTo>
                  <a:lnTo>
                    <a:pt x="2774" y="306"/>
                  </a:lnTo>
                  <a:lnTo>
                    <a:pt x="2774" y="306"/>
                  </a:lnTo>
                  <a:lnTo>
                    <a:pt x="3309" y="478"/>
                  </a:lnTo>
                  <a:lnTo>
                    <a:pt x="3806" y="631"/>
                  </a:lnTo>
                  <a:lnTo>
                    <a:pt x="3806" y="631"/>
                  </a:lnTo>
                  <a:lnTo>
                    <a:pt x="3806" y="631"/>
                  </a:lnTo>
                  <a:lnTo>
                    <a:pt x="3806" y="631"/>
                  </a:lnTo>
                  <a:lnTo>
                    <a:pt x="3309" y="478"/>
                  </a:lnTo>
                  <a:lnTo>
                    <a:pt x="2774" y="306"/>
                  </a:lnTo>
                  <a:lnTo>
                    <a:pt x="2774" y="306"/>
                  </a:lnTo>
                  <a:lnTo>
                    <a:pt x="1951" y="0"/>
                  </a:lnTo>
                  <a:close/>
                </a:path>
              </a:pathLst>
            </a:custGeom>
            <a:solidFill>
              <a:srgbClr val="7A3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68"/>
            <p:cNvSpPr/>
            <p:nvPr/>
          </p:nvSpPr>
          <p:spPr>
            <a:xfrm flipH="1">
              <a:off x="1374038" y="2339595"/>
              <a:ext cx="34" cy="3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68"/>
            <p:cNvSpPr/>
            <p:nvPr/>
          </p:nvSpPr>
          <p:spPr>
            <a:xfrm flipH="1">
              <a:off x="1374693" y="2339595"/>
              <a:ext cx="689" cy="34"/>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68"/>
            <p:cNvSpPr/>
            <p:nvPr/>
          </p:nvSpPr>
          <p:spPr>
            <a:xfrm flipH="1">
              <a:off x="1287041" y="2180787"/>
              <a:ext cx="131170" cy="145021"/>
            </a:xfrm>
            <a:custGeom>
              <a:avLst/>
              <a:gdLst/>
              <a:ahLst/>
              <a:cxnLst/>
              <a:rect l="l" t="t" r="r" b="b"/>
              <a:pathLst>
                <a:path w="3807" h="4209" fill="none" extrusionOk="0">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0" y="4208"/>
                  </a:lnTo>
                  <a:lnTo>
                    <a:pt x="153" y="3749"/>
                  </a:lnTo>
                  <a:lnTo>
                    <a:pt x="325" y="3271"/>
                  </a:lnTo>
                  <a:lnTo>
                    <a:pt x="536" y="2774"/>
                  </a:lnTo>
                  <a:lnTo>
                    <a:pt x="765" y="2257"/>
                  </a:lnTo>
                  <a:lnTo>
                    <a:pt x="1014" y="1722"/>
                  </a:lnTo>
                  <a:lnTo>
                    <a:pt x="1301" y="1167"/>
                  </a:lnTo>
                  <a:lnTo>
                    <a:pt x="1607" y="593"/>
                  </a:lnTo>
                  <a:lnTo>
                    <a:pt x="1951" y="0"/>
                  </a:lnTo>
                  <a:lnTo>
                    <a:pt x="1951" y="0"/>
                  </a:lnTo>
                  <a:lnTo>
                    <a:pt x="2774" y="306"/>
                  </a:lnTo>
                  <a:lnTo>
                    <a:pt x="2774" y="306"/>
                  </a:lnTo>
                  <a:lnTo>
                    <a:pt x="3309" y="478"/>
                  </a:lnTo>
                  <a:lnTo>
                    <a:pt x="3806" y="631"/>
                  </a:lnTo>
                  <a:lnTo>
                    <a:pt x="3806" y="631"/>
                  </a:lnTo>
                  <a:lnTo>
                    <a:pt x="3806" y="631"/>
                  </a:lnTo>
                  <a:lnTo>
                    <a:pt x="3806" y="631"/>
                  </a:lnTo>
                  <a:lnTo>
                    <a:pt x="3309" y="478"/>
                  </a:lnTo>
                  <a:lnTo>
                    <a:pt x="2774" y="306"/>
                  </a:lnTo>
                  <a:lnTo>
                    <a:pt x="2774" y="306"/>
                  </a:lnTo>
                  <a:lnTo>
                    <a:pt x="19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68"/>
            <p:cNvSpPr/>
            <p:nvPr/>
          </p:nvSpPr>
          <p:spPr>
            <a:xfrm flipH="1">
              <a:off x="1287041" y="2180787"/>
              <a:ext cx="131170" cy="166762"/>
            </a:xfrm>
            <a:custGeom>
              <a:avLst/>
              <a:gdLst/>
              <a:ahLst/>
              <a:cxnLst/>
              <a:rect l="l" t="t" r="r" b="b"/>
              <a:pathLst>
                <a:path w="3807" h="4840" extrusionOk="0">
                  <a:moveTo>
                    <a:pt x="1951" y="0"/>
                  </a:moveTo>
                  <a:lnTo>
                    <a:pt x="1607" y="593"/>
                  </a:lnTo>
                  <a:lnTo>
                    <a:pt x="1301" y="1167"/>
                  </a:lnTo>
                  <a:lnTo>
                    <a:pt x="1014" y="1722"/>
                  </a:lnTo>
                  <a:lnTo>
                    <a:pt x="765" y="2257"/>
                  </a:lnTo>
                  <a:lnTo>
                    <a:pt x="536" y="2774"/>
                  </a:lnTo>
                  <a:lnTo>
                    <a:pt x="325" y="3271"/>
                  </a:lnTo>
                  <a:lnTo>
                    <a:pt x="153" y="3749"/>
                  </a:lnTo>
                  <a:lnTo>
                    <a:pt x="0" y="4208"/>
                  </a:lnTo>
                  <a:lnTo>
                    <a:pt x="1243" y="4610"/>
                  </a:lnTo>
                  <a:lnTo>
                    <a:pt x="1282" y="4610"/>
                  </a:lnTo>
                  <a:lnTo>
                    <a:pt x="1932" y="4839"/>
                  </a:lnTo>
                  <a:lnTo>
                    <a:pt x="2104" y="4285"/>
                  </a:lnTo>
                  <a:lnTo>
                    <a:pt x="2295" y="3749"/>
                  </a:lnTo>
                  <a:lnTo>
                    <a:pt x="2506" y="3194"/>
                  </a:lnTo>
                  <a:lnTo>
                    <a:pt x="2735" y="2678"/>
                  </a:lnTo>
                  <a:lnTo>
                    <a:pt x="2984" y="2162"/>
                  </a:lnTo>
                  <a:lnTo>
                    <a:pt x="3233" y="1645"/>
                  </a:lnTo>
                  <a:lnTo>
                    <a:pt x="3519" y="1129"/>
                  </a:lnTo>
                  <a:lnTo>
                    <a:pt x="3806" y="631"/>
                  </a:lnTo>
                  <a:lnTo>
                    <a:pt x="3309" y="478"/>
                  </a:lnTo>
                  <a:lnTo>
                    <a:pt x="2774" y="306"/>
                  </a:lnTo>
                  <a:lnTo>
                    <a:pt x="195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68"/>
            <p:cNvSpPr/>
            <p:nvPr/>
          </p:nvSpPr>
          <p:spPr>
            <a:xfrm flipH="1">
              <a:off x="1287041" y="2180787"/>
              <a:ext cx="131170" cy="166762"/>
            </a:xfrm>
            <a:custGeom>
              <a:avLst/>
              <a:gdLst/>
              <a:ahLst/>
              <a:cxnLst/>
              <a:rect l="l" t="t" r="r" b="b"/>
              <a:pathLst>
                <a:path w="3807" h="4840" fill="none" extrusionOk="0">
                  <a:moveTo>
                    <a:pt x="1951" y="0"/>
                  </a:moveTo>
                  <a:lnTo>
                    <a:pt x="1951" y="0"/>
                  </a:lnTo>
                  <a:lnTo>
                    <a:pt x="1607" y="593"/>
                  </a:lnTo>
                  <a:lnTo>
                    <a:pt x="1301" y="1167"/>
                  </a:lnTo>
                  <a:lnTo>
                    <a:pt x="1014" y="1722"/>
                  </a:lnTo>
                  <a:lnTo>
                    <a:pt x="765" y="2257"/>
                  </a:lnTo>
                  <a:lnTo>
                    <a:pt x="536" y="2774"/>
                  </a:lnTo>
                  <a:lnTo>
                    <a:pt x="325" y="3271"/>
                  </a:lnTo>
                  <a:lnTo>
                    <a:pt x="153" y="3749"/>
                  </a:lnTo>
                  <a:lnTo>
                    <a:pt x="0" y="4208"/>
                  </a:lnTo>
                  <a:lnTo>
                    <a:pt x="0" y="4208"/>
                  </a:lnTo>
                  <a:lnTo>
                    <a:pt x="1243" y="4610"/>
                  </a:lnTo>
                  <a:lnTo>
                    <a:pt x="1243" y="4610"/>
                  </a:lnTo>
                  <a:lnTo>
                    <a:pt x="1243" y="4610"/>
                  </a:lnTo>
                  <a:lnTo>
                    <a:pt x="1263" y="4610"/>
                  </a:lnTo>
                  <a:lnTo>
                    <a:pt x="1263" y="4610"/>
                  </a:lnTo>
                  <a:lnTo>
                    <a:pt x="1282" y="4610"/>
                  </a:lnTo>
                  <a:lnTo>
                    <a:pt x="1282" y="4610"/>
                  </a:lnTo>
                  <a:lnTo>
                    <a:pt x="1282" y="4610"/>
                  </a:lnTo>
                  <a:lnTo>
                    <a:pt x="1282" y="4610"/>
                  </a:lnTo>
                  <a:lnTo>
                    <a:pt x="1932" y="4839"/>
                  </a:lnTo>
                  <a:lnTo>
                    <a:pt x="1932" y="4839"/>
                  </a:lnTo>
                  <a:lnTo>
                    <a:pt x="2104" y="4285"/>
                  </a:lnTo>
                  <a:lnTo>
                    <a:pt x="2295" y="3749"/>
                  </a:lnTo>
                  <a:lnTo>
                    <a:pt x="2506" y="3194"/>
                  </a:lnTo>
                  <a:lnTo>
                    <a:pt x="2735" y="2678"/>
                  </a:lnTo>
                  <a:lnTo>
                    <a:pt x="2984" y="2162"/>
                  </a:lnTo>
                  <a:lnTo>
                    <a:pt x="3233" y="1645"/>
                  </a:lnTo>
                  <a:lnTo>
                    <a:pt x="3519" y="1129"/>
                  </a:lnTo>
                  <a:lnTo>
                    <a:pt x="3806" y="631"/>
                  </a:lnTo>
                  <a:lnTo>
                    <a:pt x="3806" y="631"/>
                  </a:lnTo>
                  <a:lnTo>
                    <a:pt x="3309" y="478"/>
                  </a:lnTo>
                  <a:lnTo>
                    <a:pt x="2774" y="306"/>
                  </a:lnTo>
                  <a:lnTo>
                    <a:pt x="2774" y="306"/>
                  </a:lnTo>
                  <a:lnTo>
                    <a:pt x="19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2" name="Google Shape;19962;p68"/>
          <p:cNvGrpSpPr/>
          <p:nvPr/>
        </p:nvGrpSpPr>
        <p:grpSpPr>
          <a:xfrm>
            <a:off x="6879610" y="1429785"/>
            <a:ext cx="1191258" cy="3005055"/>
            <a:chOff x="10294135" y="1097895"/>
            <a:chExt cx="1191258" cy="3005055"/>
          </a:xfrm>
        </p:grpSpPr>
        <p:grpSp>
          <p:nvGrpSpPr>
            <p:cNvPr id="19963" name="Google Shape;19963;p68"/>
            <p:cNvGrpSpPr/>
            <p:nvPr/>
          </p:nvGrpSpPr>
          <p:grpSpPr>
            <a:xfrm>
              <a:off x="10565586" y="2538621"/>
              <a:ext cx="806215" cy="1564330"/>
              <a:chOff x="10565586" y="2538621"/>
              <a:chExt cx="806215" cy="1564330"/>
            </a:xfrm>
          </p:grpSpPr>
          <p:sp>
            <p:nvSpPr>
              <p:cNvPr id="19964" name="Google Shape;19964;p68"/>
              <p:cNvSpPr/>
              <p:nvPr/>
            </p:nvSpPr>
            <p:spPr>
              <a:xfrm flipH="1">
                <a:off x="10565586" y="4067816"/>
                <a:ext cx="806215" cy="35135"/>
              </a:xfrm>
              <a:custGeom>
                <a:avLst/>
                <a:gdLst/>
                <a:ahLst/>
                <a:cxnLst/>
                <a:rect l="l" t="t" r="r" b="b"/>
                <a:pathLst>
                  <a:path w="27237" h="1187" extrusionOk="0">
                    <a:moveTo>
                      <a:pt x="13619" y="1"/>
                    </a:moveTo>
                    <a:lnTo>
                      <a:pt x="11419" y="20"/>
                    </a:lnTo>
                    <a:lnTo>
                      <a:pt x="11381" y="77"/>
                    </a:lnTo>
                    <a:lnTo>
                      <a:pt x="11304" y="192"/>
                    </a:lnTo>
                    <a:lnTo>
                      <a:pt x="11190" y="307"/>
                    </a:lnTo>
                    <a:lnTo>
                      <a:pt x="11056" y="402"/>
                    </a:lnTo>
                    <a:lnTo>
                      <a:pt x="10903" y="479"/>
                    </a:lnTo>
                    <a:lnTo>
                      <a:pt x="10731" y="517"/>
                    </a:lnTo>
                    <a:lnTo>
                      <a:pt x="10558" y="555"/>
                    </a:lnTo>
                    <a:lnTo>
                      <a:pt x="10386" y="574"/>
                    </a:lnTo>
                    <a:lnTo>
                      <a:pt x="10004" y="594"/>
                    </a:lnTo>
                    <a:lnTo>
                      <a:pt x="9545" y="574"/>
                    </a:lnTo>
                    <a:lnTo>
                      <a:pt x="9143" y="574"/>
                    </a:lnTo>
                    <a:lnTo>
                      <a:pt x="8531" y="555"/>
                    </a:lnTo>
                    <a:lnTo>
                      <a:pt x="8206" y="536"/>
                    </a:lnTo>
                    <a:lnTo>
                      <a:pt x="7900" y="517"/>
                    </a:lnTo>
                    <a:lnTo>
                      <a:pt x="7575" y="479"/>
                    </a:lnTo>
                    <a:lnTo>
                      <a:pt x="7269" y="421"/>
                    </a:lnTo>
                    <a:lnTo>
                      <a:pt x="6963" y="345"/>
                    </a:lnTo>
                    <a:lnTo>
                      <a:pt x="6676" y="249"/>
                    </a:lnTo>
                    <a:lnTo>
                      <a:pt x="6523" y="173"/>
                    </a:lnTo>
                    <a:lnTo>
                      <a:pt x="6389" y="96"/>
                    </a:lnTo>
                    <a:lnTo>
                      <a:pt x="5012" y="135"/>
                    </a:lnTo>
                    <a:lnTo>
                      <a:pt x="3769" y="192"/>
                    </a:lnTo>
                    <a:lnTo>
                      <a:pt x="2678" y="249"/>
                    </a:lnTo>
                    <a:lnTo>
                      <a:pt x="1760" y="307"/>
                    </a:lnTo>
                    <a:lnTo>
                      <a:pt x="1014" y="364"/>
                    </a:lnTo>
                    <a:lnTo>
                      <a:pt x="460" y="441"/>
                    </a:lnTo>
                    <a:lnTo>
                      <a:pt x="268" y="479"/>
                    </a:lnTo>
                    <a:lnTo>
                      <a:pt x="115" y="517"/>
                    </a:lnTo>
                    <a:lnTo>
                      <a:pt x="39" y="555"/>
                    </a:lnTo>
                    <a:lnTo>
                      <a:pt x="1" y="574"/>
                    </a:lnTo>
                    <a:lnTo>
                      <a:pt x="1" y="594"/>
                    </a:lnTo>
                    <a:lnTo>
                      <a:pt x="20" y="632"/>
                    </a:lnTo>
                    <a:lnTo>
                      <a:pt x="77" y="651"/>
                    </a:lnTo>
                    <a:lnTo>
                      <a:pt x="288" y="708"/>
                    </a:lnTo>
                    <a:lnTo>
                      <a:pt x="613" y="766"/>
                    </a:lnTo>
                    <a:lnTo>
                      <a:pt x="1072" y="823"/>
                    </a:lnTo>
                    <a:lnTo>
                      <a:pt x="1645" y="881"/>
                    </a:lnTo>
                    <a:lnTo>
                      <a:pt x="2334" y="919"/>
                    </a:lnTo>
                    <a:lnTo>
                      <a:pt x="3998" y="1014"/>
                    </a:lnTo>
                    <a:lnTo>
                      <a:pt x="6006" y="1091"/>
                    </a:lnTo>
                    <a:lnTo>
                      <a:pt x="8321" y="1129"/>
                    </a:lnTo>
                    <a:lnTo>
                      <a:pt x="10884" y="1167"/>
                    </a:lnTo>
                    <a:lnTo>
                      <a:pt x="13619" y="1187"/>
                    </a:lnTo>
                    <a:lnTo>
                      <a:pt x="16373" y="1167"/>
                    </a:lnTo>
                    <a:lnTo>
                      <a:pt x="18917" y="1129"/>
                    </a:lnTo>
                    <a:lnTo>
                      <a:pt x="21231" y="1091"/>
                    </a:lnTo>
                    <a:lnTo>
                      <a:pt x="23239" y="1014"/>
                    </a:lnTo>
                    <a:lnTo>
                      <a:pt x="24903" y="919"/>
                    </a:lnTo>
                    <a:lnTo>
                      <a:pt x="25592" y="881"/>
                    </a:lnTo>
                    <a:lnTo>
                      <a:pt x="26166" y="823"/>
                    </a:lnTo>
                    <a:lnTo>
                      <a:pt x="26625" y="766"/>
                    </a:lnTo>
                    <a:lnTo>
                      <a:pt x="26969" y="708"/>
                    </a:lnTo>
                    <a:lnTo>
                      <a:pt x="27160" y="651"/>
                    </a:lnTo>
                    <a:lnTo>
                      <a:pt x="27218" y="632"/>
                    </a:lnTo>
                    <a:lnTo>
                      <a:pt x="27237" y="594"/>
                    </a:lnTo>
                    <a:lnTo>
                      <a:pt x="27218" y="555"/>
                    </a:lnTo>
                    <a:lnTo>
                      <a:pt x="27141" y="517"/>
                    </a:lnTo>
                    <a:lnTo>
                      <a:pt x="27007" y="479"/>
                    </a:lnTo>
                    <a:lnTo>
                      <a:pt x="26835" y="460"/>
                    </a:lnTo>
                    <a:lnTo>
                      <a:pt x="26338" y="383"/>
                    </a:lnTo>
                    <a:lnTo>
                      <a:pt x="25668" y="326"/>
                    </a:lnTo>
                    <a:lnTo>
                      <a:pt x="24827" y="268"/>
                    </a:lnTo>
                    <a:lnTo>
                      <a:pt x="23851" y="211"/>
                    </a:lnTo>
                    <a:lnTo>
                      <a:pt x="21480" y="115"/>
                    </a:lnTo>
                    <a:lnTo>
                      <a:pt x="21346" y="192"/>
                    </a:lnTo>
                    <a:lnTo>
                      <a:pt x="21231" y="249"/>
                    </a:lnTo>
                    <a:lnTo>
                      <a:pt x="20944" y="345"/>
                    </a:lnTo>
                    <a:lnTo>
                      <a:pt x="20638" y="421"/>
                    </a:lnTo>
                    <a:lnTo>
                      <a:pt x="20313" y="479"/>
                    </a:lnTo>
                    <a:lnTo>
                      <a:pt x="20007" y="517"/>
                    </a:lnTo>
                    <a:lnTo>
                      <a:pt x="19682" y="536"/>
                    </a:lnTo>
                    <a:lnTo>
                      <a:pt x="19376" y="555"/>
                    </a:lnTo>
                    <a:lnTo>
                      <a:pt x="18745" y="574"/>
                    </a:lnTo>
                    <a:lnTo>
                      <a:pt x="18343" y="574"/>
                    </a:lnTo>
                    <a:lnTo>
                      <a:pt x="17884" y="594"/>
                    </a:lnTo>
                    <a:lnTo>
                      <a:pt x="17520" y="574"/>
                    </a:lnTo>
                    <a:lnTo>
                      <a:pt x="17329" y="555"/>
                    </a:lnTo>
                    <a:lnTo>
                      <a:pt x="17157" y="517"/>
                    </a:lnTo>
                    <a:lnTo>
                      <a:pt x="16985" y="479"/>
                    </a:lnTo>
                    <a:lnTo>
                      <a:pt x="16832" y="402"/>
                    </a:lnTo>
                    <a:lnTo>
                      <a:pt x="16698" y="307"/>
                    </a:lnTo>
                    <a:lnTo>
                      <a:pt x="16583" y="192"/>
                    </a:lnTo>
                    <a:lnTo>
                      <a:pt x="16507" y="77"/>
                    </a:lnTo>
                    <a:lnTo>
                      <a:pt x="16468" y="20"/>
                    </a:lnTo>
                    <a:lnTo>
                      <a:pt x="1361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68"/>
              <p:cNvSpPr/>
              <p:nvPr/>
            </p:nvSpPr>
            <p:spPr>
              <a:xfrm flipH="1">
                <a:off x="10968673" y="2538621"/>
                <a:ext cx="271195" cy="1458954"/>
              </a:xfrm>
              <a:custGeom>
                <a:avLst/>
                <a:gdLst/>
                <a:ahLst/>
                <a:cxnLst/>
                <a:rect l="l" t="t" r="r" b="b"/>
                <a:pathLst>
                  <a:path w="9162" h="49289" extrusionOk="0">
                    <a:moveTo>
                      <a:pt x="5910" y="0"/>
                    </a:moveTo>
                    <a:lnTo>
                      <a:pt x="5585" y="38"/>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68"/>
              <p:cNvSpPr/>
              <p:nvPr/>
            </p:nvSpPr>
            <p:spPr>
              <a:xfrm flipH="1">
                <a:off x="10968673" y="2538621"/>
                <a:ext cx="271195" cy="1458954"/>
              </a:xfrm>
              <a:custGeom>
                <a:avLst/>
                <a:gdLst/>
                <a:ahLst/>
                <a:cxnLst/>
                <a:rect l="l" t="t" r="r" b="b"/>
                <a:pathLst>
                  <a:path w="9162" h="49289" fill="none" extrusionOk="0">
                    <a:moveTo>
                      <a:pt x="0" y="6694"/>
                    </a:move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lnTo>
                      <a:pt x="5910" y="0"/>
                    </a:lnTo>
                    <a:lnTo>
                      <a:pt x="5585" y="38"/>
                    </a:lnTo>
                    <a:lnTo>
                      <a:pt x="5241" y="77"/>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68"/>
              <p:cNvSpPr/>
              <p:nvPr/>
            </p:nvSpPr>
            <p:spPr>
              <a:xfrm flipH="1">
                <a:off x="11092070" y="3954591"/>
                <a:ext cx="5150" cy="26078"/>
              </a:xfrm>
              <a:custGeom>
                <a:avLst/>
                <a:gdLst/>
                <a:ahLst/>
                <a:cxnLst/>
                <a:rect l="l" t="t" r="r" b="b"/>
                <a:pathLst>
                  <a:path w="174" h="881" extrusionOk="0">
                    <a:moveTo>
                      <a:pt x="1" y="0"/>
                    </a:moveTo>
                    <a:lnTo>
                      <a:pt x="1" y="0"/>
                    </a:lnTo>
                    <a:lnTo>
                      <a:pt x="173" y="880"/>
                    </a:lnTo>
                    <a:lnTo>
                      <a:pt x="173" y="880"/>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68"/>
              <p:cNvSpPr/>
              <p:nvPr/>
            </p:nvSpPr>
            <p:spPr>
              <a:xfrm flipH="1">
                <a:off x="11092070" y="3954591"/>
                <a:ext cx="5150" cy="26078"/>
              </a:xfrm>
              <a:custGeom>
                <a:avLst/>
                <a:gdLst/>
                <a:ahLst/>
                <a:cxnLst/>
                <a:rect l="l" t="t" r="r" b="b"/>
                <a:pathLst>
                  <a:path w="174" h="881" fill="none" extrusionOk="0">
                    <a:moveTo>
                      <a:pt x="1" y="0"/>
                    </a:moveTo>
                    <a:lnTo>
                      <a:pt x="1" y="0"/>
                    </a:lnTo>
                    <a:lnTo>
                      <a:pt x="173" y="880"/>
                    </a:lnTo>
                    <a:lnTo>
                      <a:pt x="173" y="88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68"/>
              <p:cNvSpPr/>
              <p:nvPr/>
            </p:nvSpPr>
            <p:spPr>
              <a:xfrm flipH="1">
                <a:off x="11029821" y="3921764"/>
                <a:ext cx="72490" cy="75865"/>
              </a:xfrm>
              <a:custGeom>
                <a:avLst/>
                <a:gdLst/>
                <a:ahLst/>
                <a:cxnLst/>
                <a:rect l="l" t="t" r="r" b="b"/>
                <a:pathLst>
                  <a:path w="2449" h="2563" extrusionOk="0">
                    <a:moveTo>
                      <a:pt x="1397" y="421"/>
                    </a:moveTo>
                    <a:lnTo>
                      <a:pt x="1378" y="784"/>
                    </a:lnTo>
                    <a:lnTo>
                      <a:pt x="1301" y="784"/>
                    </a:lnTo>
                    <a:lnTo>
                      <a:pt x="1321" y="421"/>
                    </a:lnTo>
                    <a:close/>
                    <a:moveTo>
                      <a:pt x="995" y="0"/>
                    </a:moveTo>
                    <a:lnTo>
                      <a:pt x="651" y="38"/>
                    </a:lnTo>
                    <a:lnTo>
                      <a:pt x="326" y="96"/>
                    </a:lnTo>
                    <a:lnTo>
                      <a:pt x="1" y="153"/>
                    </a:lnTo>
                    <a:lnTo>
                      <a:pt x="173" y="110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703" y="2544"/>
                    </a:lnTo>
                    <a:lnTo>
                      <a:pt x="1837" y="2506"/>
                    </a:lnTo>
                    <a:lnTo>
                      <a:pt x="1971" y="2429"/>
                    </a:lnTo>
                    <a:lnTo>
                      <a:pt x="2086" y="2353"/>
                    </a:lnTo>
                    <a:lnTo>
                      <a:pt x="2181" y="2238"/>
                    </a:lnTo>
                    <a:lnTo>
                      <a:pt x="2258" y="2123"/>
                    </a:lnTo>
                    <a:lnTo>
                      <a:pt x="2296" y="1989"/>
                    </a:lnTo>
                    <a:lnTo>
                      <a:pt x="2315" y="1836"/>
                    </a:lnTo>
                    <a:lnTo>
                      <a:pt x="2449" y="115"/>
                    </a:lnTo>
                    <a:lnTo>
                      <a:pt x="2200" y="57"/>
                    </a:lnTo>
                    <a:lnTo>
                      <a:pt x="1933" y="38"/>
                    </a:lnTo>
                    <a:lnTo>
                      <a:pt x="1684" y="0"/>
                    </a:lnTo>
                    <a:lnTo>
                      <a:pt x="1416" y="0"/>
                    </a:lnTo>
                    <a:lnTo>
                      <a:pt x="1416" y="57"/>
                    </a:lnTo>
                    <a:lnTo>
                      <a:pt x="1340" y="57"/>
                    </a:lnTo>
                    <a:lnTo>
                      <a:pt x="134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68"/>
              <p:cNvSpPr/>
              <p:nvPr/>
            </p:nvSpPr>
            <p:spPr>
              <a:xfrm flipH="1">
                <a:off x="11060929" y="3934196"/>
                <a:ext cx="2871" cy="10804"/>
              </a:xfrm>
              <a:custGeom>
                <a:avLst/>
                <a:gdLst/>
                <a:ahLst/>
                <a:cxnLst/>
                <a:rect l="l" t="t" r="r" b="b"/>
                <a:pathLst>
                  <a:path w="97" h="365" fill="none" extrusionOk="0">
                    <a:moveTo>
                      <a:pt x="77" y="364"/>
                    </a:moveTo>
                    <a:lnTo>
                      <a:pt x="0" y="364"/>
                    </a:lnTo>
                    <a:lnTo>
                      <a:pt x="0"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68"/>
              <p:cNvSpPr/>
              <p:nvPr/>
            </p:nvSpPr>
            <p:spPr>
              <a:xfrm flipH="1">
                <a:off x="11029821" y="3921764"/>
                <a:ext cx="72490" cy="75865"/>
              </a:xfrm>
              <a:custGeom>
                <a:avLst/>
                <a:gdLst/>
                <a:ahLst/>
                <a:cxnLst/>
                <a:rect l="l" t="t" r="r" b="b"/>
                <a:pathLst>
                  <a:path w="2449" h="2563" fill="none" extrusionOk="0">
                    <a:moveTo>
                      <a:pt x="1321" y="0"/>
                    </a:moveTo>
                    <a:lnTo>
                      <a:pt x="1321" y="0"/>
                    </a:lnTo>
                    <a:lnTo>
                      <a:pt x="995" y="0"/>
                    </a:lnTo>
                    <a:lnTo>
                      <a:pt x="651" y="38"/>
                    </a:lnTo>
                    <a:lnTo>
                      <a:pt x="326" y="96"/>
                    </a:lnTo>
                    <a:lnTo>
                      <a:pt x="1" y="153"/>
                    </a:lnTo>
                    <a:lnTo>
                      <a:pt x="1" y="153"/>
                    </a:lnTo>
                    <a:lnTo>
                      <a:pt x="173" y="1109"/>
                    </a:lnTo>
                    <a:lnTo>
                      <a:pt x="173" y="1109"/>
                    </a:lnTo>
                    <a:lnTo>
                      <a:pt x="345" y="1989"/>
                    </a:lnTo>
                    <a:lnTo>
                      <a:pt x="345" y="198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550" y="2563"/>
                    </a:lnTo>
                    <a:lnTo>
                      <a:pt x="1703" y="2544"/>
                    </a:lnTo>
                    <a:lnTo>
                      <a:pt x="1837" y="2506"/>
                    </a:lnTo>
                    <a:lnTo>
                      <a:pt x="1971" y="2429"/>
                    </a:lnTo>
                    <a:lnTo>
                      <a:pt x="2086" y="2353"/>
                    </a:lnTo>
                    <a:lnTo>
                      <a:pt x="2181" y="2238"/>
                    </a:lnTo>
                    <a:lnTo>
                      <a:pt x="2258" y="2123"/>
                    </a:lnTo>
                    <a:lnTo>
                      <a:pt x="2296" y="1989"/>
                    </a:lnTo>
                    <a:lnTo>
                      <a:pt x="2315" y="1836"/>
                    </a:lnTo>
                    <a:lnTo>
                      <a:pt x="2315" y="1836"/>
                    </a:lnTo>
                    <a:lnTo>
                      <a:pt x="2449" y="115"/>
                    </a:lnTo>
                    <a:lnTo>
                      <a:pt x="2449" y="115"/>
                    </a:lnTo>
                    <a:lnTo>
                      <a:pt x="2200" y="57"/>
                    </a:lnTo>
                    <a:lnTo>
                      <a:pt x="1933" y="38"/>
                    </a:lnTo>
                    <a:lnTo>
                      <a:pt x="1684" y="0"/>
                    </a:lnTo>
                    <a:lnTo>
                      <a:pt x="1416" y="0"/>
                    </a:lnTo>
                    <a:lnTo>
                      <a:pt x="1416" y="0"/>
                    </a:lnTo>
                    <a:lnTo>
                      <a:pt x="1416" y="57"/>
                    </a:lnTo>
                    <a:lnTo>
                      <a:pt x="1340" y="57"/>
                    </a:lnTo>
                    <a:lnTo>
                      <a:pt x="1340" y="57"/>
                    </a:lnTo>
                    <a:lnTo>
                      <a:pt x="1340" y="0"/>
                    </a:lnTo>
                    <a:lnTo>
                      <a:pt x="1340" y="0"/>
                    </a:lnTo>
                    <a:lnTo>
                      <a:pt x="132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68"/>
              <p:cNvSpPr/>
              <p:nvPr/>
            </p:nvSpPr>
            <p:spPr>
              <a:xfrm flipH="1">
                <a:off x="11239839" y="2736771"/>
                <a:ext cx="30" cy="592"/>
              </a:xfrm>
              <a:custGeom>
                <a:avLst/>
                <a:gdLst/>
                <a:ahLst/>
                <a:cxnLst/>
                <a:rect l="l" t="t" r="r" b="b"/>
                <a:pathLst>
                  <a:path w="1" h="20" extrusionOk="0">
                    <a:moveTo>
                      <a:pt x="0" y="0"/>
                    </a:moveTo>
                    <a:lnTo>
                      <a:pt x="0" y="0"/>
                    </a:lnTo>
                    <a:lnTo>
                      <a:pt x="0" y="19"/>
                    </a:lnTo>
                    <a:lnTo>
                      <a:pt x="0" y="1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68"/>
              <p:cNvSpPr/>
              <p:nvPr/>
            </p:nvSpPr>
            <p:spPr>
              <a:xfrm flipH="1">
                <a:off x="11239839" y="2736771"/>
                <a:ext cx="30" cy="592"/>
              </a:xfrm>
              <a:custGeom>
                <a:avLst/>
                <a:gdLst/>
                <a:ahLst/>
                <a:cxnLst/>
                <a:rect l="l" t="t" r="r" b="b"/>
                <a:pathLst>
                  <a:path w="1" h="20" fill="none" extrusionOk="0">
                    <a:moveTo>
                      <a:pt x="0" y="0"/>
                    </a:moveTo>
                    <a:lnTo>
                      <a:pt x="0" y="0"/>
                    </a:lnTo>
                    <a:lnTo>
                      <a:pt x="0" y="19"/>
                    </a:lnTo>
                    <a:lnTo>
                      <a:pt x="0"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68"/>
              <p:cNvSpPr/>
              <p:nvPr/>
            </p:nvSpPr>
            <p:spPr>
              <a:xfrm flipH="1">
                <a:off x="11034347" y="3266691"/>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68"/>
              <p:cNvSpPr/>
              <p:nvPr/>
            </p:nvSpPr>
            <p:spPr>
              <a:xfrm flipH="1">
                <a:off x="11033755" y="3245170"/>
                <a:ext cx="2309" cy="10804"/>
              </a:xfrm>
              <a:custGeom>
                <a:avLst/>
                <a:gdLst/>
                <a:ahLst/>
                <a:cxnLst/>
                <a:rect l="l" t="t" r="r" b="b"/>
                <a:pathLst>
                  <a:path w="78" h="365" fill="none" extrusionOk="0">
                    <a:moveTo>
                      <a:pt x="77" y="364"/>
                    </a:moveTo>
                    <a:lnTo>
                      <a:pt x="77" y="364"/>
                    </a:lnTo>
                    <a:lnTo>
                      <a:pt x="1" y="364"/>
                    </a:lnTo>
                    <a:lnTo>
                      <a:pt x="1" y="364"/>
                    </a:lnTo>
                    <a:lnTo>
                      <a:pt x="2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68"/>
              <p:cNvSpPr/>
              <p:nvPr/>
            </p:nvSpPr>
            <p:spPr>
              <a:xfrm flipH="1">
                <a:off x="11032630" y="3223680"/>
                <a:ext cx="2871" cy="10774"/>
              </a:xfrm>
              <a:custGeom>
                <a:avLst/>
                <a:gdLst/>
                <a:ahLst/>
                <a:cxnLst/>
                <a:rect l="l" t="t" r="r" b="b"/>
                <a:pathLst>
                  <a:path w="97" h="364" fill="none" extrusionOk="0">
                    <a:moveTo>
                      <a:pt x="77" y="363"/>
                    </a:moveTo>
                    <a:lnTo>
                      <a:pt x="1" y="363"/>
                    </a:lnTo>
                    <a:lnTo>
                      <a:pt x="1" y="363"/>
                    </a:lnTo>
                    <a:lnTo>
                      <a:pt x="20" y="0"/>
                    </a:lnTo>
                    <a:lnTo>
                      <a:pt x="96" y="0"/>
                    </a:lnTo>
                    <a:lnTo>
                      <a:pt x="96"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68"/>
              <p:cNvSpPr/>
              <p:nvPr/>
            </p:nvSpPr>
            <p:spPr>
              <a:xfrm flipH="1">
                <a:off x="11032068" y="3202160"/>
                <a:ext cx="2309" cy="10774"/>
              </a:xfrm>
              <a:custGeom>
                <a:avLst/>
                <a:gdLst/>
                <a:ahLst/>
                <a:cxnLst/>
                <a:rect l="l" t="t" r="r" b="b"/>
                <a:pathLst>
                  <a:path w="78" h="364" fill="none" extrusionOk="0">
                    <a:moveTo>
                      <a:pt x="58" y="364"/>
                    </a:moveTo>
                    <a:lnTo>
                      <a:pt x="1" y="364"/>
                    </a:lnTo>
                    <a:lnTo>
                      <a:pt x="1" y="364"/>
                    </a:lnTo>
                    <a:lnTo>
                      <a:pt x="1" y="0"/>
                    </a:lnTo>
                    <a:lnTo>
                      <a:pt x="77" y="0"/>
                    </a:lnTo>
                    <a:lnTo>
                      <a:pt x="77" y="0"/>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68"/>
              <p:cNvSpPr/>
              <p:nvPr/>
            </p:nvSpPr>
            <p:spPr>
              <a:xfrm flipH="1">
                <a:off x="11031505" y="3180640"/>
                <a:ext cx="2279" cy="10774"/>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68"/>
              <p:cNvSpPr/>
              <p:nvPr/>
            </p:nvSpPr>
            <p:spPr>
              <a:xfrm flipH="1">
                <a:off x="11030943" y="3159120"/>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68"/>
              <p:cNvSpPr/>
              <p:nvPr/>
            </p:nvSpPr>
            <p:spPr>
              <a:xfrm flipH="1">
                <a:off x="11030381" y="3137600"/>
                <a:ext cx="2279" cy="10804"/>
              </a:xfrm>
              <a:custGeom>
                <a:avLst/>
                <a:gdLst/>
                <a:ahLst/>
                <a:cxnLst/>
                <a:rect l="l" t="t" r="r" b="b"/>
                <a:pathLst>
                  <a:path w="77" h="365" fill="none" extrusionOk="0">
                    <a:moveTo>
                      <a:pt x="77" y="364"/>
                    </a:moveTo>
                    <a:lnTo>
                      <a:pt x="0" y="364"/>
                    </a:lnTo>
                    <a:lnTo>
                      <a:pt x="0" y="364"/>
                    </a:lnTo>
                    <a:lnTo>
                      <a:pt x="19"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68"/>
              <p:cNvSpPr/>
              <p:nvPr/>
            </p:nvSpPr>
            <p:spPr>
              <a:xfrm flipH="1">
                <a:off x="11029818" y="3116110"/>
                <a:ext cx="2279" cy="10774"/>
              </a:xfrm>
              <a:custGeom>
                <a:avLst/>
                <a:gdLst/>
                <a:ahLst/>
                <a:cxnLst/>
                <a:rect l="l" t="t" r="r" b="b"/>
                <a:pathLst>
                  <a:path w="77" h="364" fill="none" extrusionOk="0">
                    <a:moveTo>
                      <a:pt x="77" y="363"/>
                    </a:moveTo>
                    <a:lnTo>
                      <a:pt x="0" y="363"/>
                    </a:lnTo>
                    <a:lnTo>
                      <a:pt x="0" y="363"/>
                    </a:lnTo>
                    <a:lnTo>
                      <a:pt x="20" y="0"/>
                    </a:lnTo>
                    <a:lnTo>
                      <a:pt x="77" y="0"/>
                    </a:lnTo>
                    <a:lnTo>
                      <a:pt x="77" y="0"/>
                    </a:lnTo>
                    <a:lnTo>
                      <a:pt x="77" y="363"/>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68"/>
              <p:cNvSpPr/>
              <p:nvPr/>
            </p:nvSpPr>
            <p:spPr>
              <a:xfrm flipH="1">
                <a:off x="11029226" y="3094590"/>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68"/>
              <p:cNvSpPr/>
              <p:nvPr/>
            </p:nvSpPr>
            <p:spPr>
              <a:xfrm flipH="1">
                <a:off x="11028664" y="3073069"/>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68"/>
              <p:cNvSpPr/>
              <p:nvPr/>
            </p:nvSpPr>
            <p:spPr>
              <a:xfrm flipH="1">
                <a:off x="11028101" y="3050987"/>
                <a:ext cx="2309" cy="11366"/>
              </a:xfrm>
              <a:custGeom>
                <a:avLst/>
                <a:gdLst/>
                <a:ahLst/>
                <a:cxnLst/>
                <a:rect l="l" t="t" r="r" b="b"/>
                <a:pathLst>
                  <a:path w="78" h="384" fill="none" extrusionOk="0">
                    <a:moveTo>
                      <a:pt x="77" y="383"/>
                    </a:moveTo>
                    <a:lnTo>
                      <a:pt x="1" y="364"/>
                    </a:lnTo>
                    <a:lnTo>
                      <a:pt x="1" y="364"/>
                    </a:lnTo>
                    <a:lnTo>
                      <a:pt x="20" y="0"/>
                    </a:lnTo>
                    <a:lnTo>
                      <a:pt x="77" y="20"/>
                    </a:lnTo>
                    <a:lnTo>
                      <a:pt x="77" y="20"/>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68"/>
              <p:cNvSpPr/>
              <p:nvPr/>
            </p:nvSpPr>
            <p:spPr>
              <a:xfrm flipH="1">
                <a:off x="11027539" y="3029467"/>
                <a:ext cx="2309" cy="11366"/>
              </a:xfrm>
              <a:custGeom>
                <a:avLst/>
                <a:gdLst/>
                <a:ahLst/>
                <a:cxnLst/>
                <a:rect l="l" t="t" r="r" b="b"/>
                <a:pathLst>
                  <a:path w="78" h="384" fill="none" extrusionOk="0">
                    <a:moveTo>
                      <a:pt x="77" y="383"/>
                    </a:moveTo>
                    <a:lnTo>
                      <a:pt x="1" y="364"/>
                    </a:lnTo>
                    <a:lnTo>
                      <a:pt x="1" y="364"/>
                    </a:lnTo>
                    <a:lnTo>
                      <a:pt x="1" y="1"/>
                    </a:lnTo>
                    <a:lnTo>
                      <a:pt x="77" y="20"/>
                    </a:lnTo>
                    <a:lnTo>
                      <a:pt x="77" y="20"/>
                    </a:lnTo>
                    <a:lnTo>
                      <a:pt x="77" y="383"/>
                    </a:lnTo>
                    <a:lnTo>
                      <a:pt x="77" y="383"/>
                    </a:lnTo>
                    <a:lnTo>
                      <a:pt x="77" y="383"/>
                    </a:lnTo>
                    <a:lnTo>
                      <a:pt x="77" y="383"/>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68"/>
              <p:cNvSpPr/>
              <p:nvPr/>
            </p:nvSpPr>
            <p:spPr>
              <a:xfrm flipH="1">
                <a:off x="11026976" y="3007947"/>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68"/>
              <p:cNvSpPr/>
              <p:nvPr/>
            </p:nvSpPr>
            <p:spPr>
              <a:xfrm flipH="1">
                <a:off x="11026414" y="2986457"/>
                <a:ext cx="2279" cy="10774"/>
              </a:xfrm>
              <a:custGeom>
                <a:avLst/>
                <a:gdLst/>
                <a:ahLst/>
                <a:cxnLst/>
                <a:rect l="l" t="t" r="r" b="b"/>
                <a:pathLst>
                  <a:path w="77" h="364" fill="none" extrusionOk="0">
                    <a:moveTo>
                      <a:pt x="77" y="363"/>
                    </a:moveTo>
                    <a:lnTo>
                      <a:pt x="77" y="363"/>
                    </a:ln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68"/>
              <p:cNvSpPr/>
              <p:nvPr/>
            </p:nvSpPr>
            <p:spPr>
              <a:xfrm flipH="1">
                <a:off x="11025852" y="2964937"/>
                <a:ext cx="2842" cy="10774"/>
              </a:xfrm>
              <a:custGeom>
                <a:avLst/>
                <a:gdLst/>
                <a:ahLst/>
                <a:cxnLst/>
                <a:rect l="l" t="t" r="r" b="b"/>
                <a:pathLst>
                  <a:path w="96" h="364" fill="none" extrusionOk="0">
                    <a:moveTo>
                      <a:pt x="77" y="364"/>
                    </a:moveTo>
                    <a:lnTo>
                      <a:pt x="0" y="364"/>
                    </a:lnTo>
                    <a:lnTo>
                      <a:pt x="0" y="364"/>
                    </a:lnTo>
                    <a:lnTo>
                      <a:pt x="19" y="0"/>
                    </a:lnTo>
                    <a:lnTo>
                      <a:pt x="96" y="0"/>
                    </a:lnTo>
                    <a:lnTo>
                      <a:pt x="96" y="0"/>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68"/>
              <p:cNvSpPr/>
              <p:nvPr/>
            </p:nvSpPr>
            <p:spPr>
              <a:xfrm flipH="1">
                <a:off x="11025852" y="2943417"/>
                <a:ext cx="2279" cy="10774"/>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68"/>
              <p:cNvSpPr/>
              <p:nvPr/>
            </p:nvSpPr>
            <p:spPr>
              <a:xfrm flipH="1">
                <a:off x="11025289" y="2921896"/>
                <a:ext cx="2279" cy="10804"/>
              </a:xfrm>
              <a:custGeom>
                <a:avLst/>
                <a:gdLst/>
                <a:ahLst/>
                <a:cxnLst/>
                <a:rect l="l" t="t" r="r" b="b"/>
                <a:pathLst>
                  <a:path w="77" h="365" fill="none" extrusionOk="0">
                    <a:moveTo>
                      <a:pt x="58" y="364"/>
                    </a:moveTo>
                    <a:lnTo>
                      <a:pt x="0" y="364"/>
                    </a:lnTo>
                    <a:lnTo>
                      <a:pt x="0" y="364"/>
                    </a:lnTo>
                    <a:lnTo>
                      <a:pt x="0" y="1"/>
                    </a:lnTo>
                    <a:lnTo>
                      <a:pt x="77" y="1"/>
                    </a:lnTo>
                    <a:lnTo>
                      <a:pt x="77" y="1"/>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68"/>
              <p:cNvSpPr/>
              <p:nvPr/>
            </p:nvSpPr>
            <p:spPr>
              <a:xfrm flipH="1">
                <a:off x="11025289" y="2900376"/>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68"/>
              <p:cNvSpPr/>
              <p:nvPr/>
            </p:nvSpPr>
            <p:spPr>
              <a:xfrm flipH="1">
                <a:off x="11025289" y="2878886"/>
                <a:ext cx="2279" cy="10774"/>
              </a:xfrm>
              <a:custGeom>
                <a:avLst/>
                <a:gdLst/>
                <a:ahLst/>
                <a:cxnLst/>
                <a:rect l="l" t="t" r="r" b="b"/>
                <a:pathLst>
                  <a:path w="77" h="364" fill="none" extrusionOk="0">
                    <a:moveTo>
                      <a:pt x="77" y="363"/>
                    </a:move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68"/>
              <p:cNvSpPr/>
              <p:nvPr/>
            </p:nvSpPr>
            <p:spPr>
              <a:xfrm flipH="1">
                <a:off x="11025289" y="2857366"/>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68"/>
              <p:cNvSpPr/>
              <p:nvPr/>
            </p:nvSpPr>
            <p:spPr>
              <a:xfrm flipH="1">
                <a:off x="11025289" y="2835846"/>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68"/>
              <p:cNvSpPr/>
              <p:nvPr/>
            </p:nvSpPr>
            <p:spPr>
              <a:xfrm flipH="1">
                <a:off x="11025289" y="2814326"/>
                <a:ext cx="2842" cy="10804"/>
              </a:xfrm>
              <a:custGeom>
                <a:avLst/>
                <a:gdLst/>
                <a:ahLst/>
                <a:cxnLst/>
                <a:rect l="l" t="t" r="r" b="b"/>
                <a:pathLst>
                  <a:path w="96" h="365" fill="none" extrusionOk="0">
                    <a:moveTo>
                      <a:pt x="19" y="364"/>
                    </a:moveTo>
                    <a:lnTo>
                      <a:pt x="19" y="364"/>
                    </a:lnTo>
                    <a:lnTo>
                      <a:pt x="0" y="1"/>
                    </a:lnTo>
                    <a:lnTo>
                      <a:pt x="77" y="1"/>
                    </a:lnTo>
                    <a:lnTo>
                      <a:pt x="77" y="1"/>
                    </a:lnTo>
                    <a:lnTo>
                      <a:pt x="96"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68"/>
              <p:cNvSpPr/>
              <p:nvPr/>
            </p:nvSpPr>
            <p:spPr>
              <a:xfrm flipH="1">
                <a:off x="11026414" y="2792806"/>
                <a:ext cx="2279" cy="10804"/>
              </a:xfrm>
              <a:custGeom>
                <a:avLst/>
                <a:gdLst/>
                <a:ahLst/>
                <a:cxnLst/>
                <a:rect l="l" t="t" r="r" b="b"/>
                <a:pathLst>
                  <a:path w="77" h="365" fill="none" extrusionOk="0">
                    <a:moveTo>
                      <a:pt x="19" y="364"/>
                    </a:moveTo>
                    <a:lnTo>
                      <a:pt x="19" y="364"/>
                    </a:lnTo>
                    <a:lnTo>
                      <a:pt x="0" y="1"/>
                    </a:lnTo>
                    <a:lnTo>
                      <a:pt x="58" y="1"/>
                    </a:lnTo>
                    <a:lnTo>
                      <a:pt x="58" y="1"/>
                    </a:lnTo>
                    <a:lnTo>
                      <a:pt x="77"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68"/>
              <p:cNvSpPr/>
              <p:nvPr/>
            </p:nvSpPr>
            <p:spPr>
              <a:xfrm flipH="1">
                <a:off x="10968673" y="2723746"/>
                <a:ext cx="271195" cy="618255"/>
              </a:xfrm>
              <a:custGeom>
                <a:avLst/>
                <a:gdLst/>
                <a:ahLst/>
                <a:cxnLst/>
                <a:rect l="l" t="t" r="r" b="b"/>
                <a:pathLst>
                  <a:path w="9162" h="20887" fill="none" extrusionOk="0">
                    <a:moveTo>
                      <a:pt x="0" y="0"/>
                    </a:moveTo>
                    <a:lnTo>
                      <a:pt x="0" y="0"/>
                    </a:lnTo>
                    <a:lnTo>
                      <a:pt x="0" y="192"/>
                    </a:lnTo>
                    <a:lnTo>
                      <a:pt x="0" y="192"/>
                    </a:lnTo>
                    <a:lnTo>
                      <a:pt x="0" y="440"/>
                    </a:lnTo>
                    <a:lnTo>
                      <a:pt x="0" y="440"/>
                    </a:lnTo>
                    <a:lnTo>
                      <a:pt x="0" y="440"/>
                    </a:lnTo>
                    <a:lnTo>
                      <a:pt x="0" y="459"/>
                    </a:lnTo>
                    <a:lnTo>
                      <a:pt x="0" y="459"/>
                    </a:lnTo>
                    <a:lnTo>
                      <a:pt x="115" y="2755"/>
                    </a:lnTo>
                    <a:lnTo>
                      <a:pt x="268" y="5509"/>
                    </a:lnTo>
                    <a:lnTo>
                      <a:pt x="478" y="8684"/>
                    </a:lnTo>
                    <a:lnTo>
                      <a:pt x="612" y="10424"/>
                    </a:lnTo>
                    <a:lnTo>
                      <a:pt x="765" y="12260"/>
                    </a:lnTo>
                    <a:lnTo>
                      <a:pt x="765" y="12260"/>
                    </a:lnTo>
                    <a:lnTo>
                      <a:pt x="6847" y="19165"/>
                    </a:lnTo>
                    <a:lnTo>
                      <a:pt x="6847" y="19165"/>
                    </a:lnTo>
                    <a:lnTo>
                      <a:pt x="6847" y="19070"/>
                    </a:lnTo>
                    <a:lnTo>
                      <a:pt x="6924" y="19070"/>
                    </a:lnTo>
                    <a:lnTo>
                      <a:pt x="6924" y="19070"/>
                    </a:lnTo>
                    <a:lnTo>
                      <a:pt x="6924" y="19242"/>
                    </a:lnTo>
                    <a:lnTo>
                      <a:pt x="6924" y="19242"/>
                    </a:lnTo>
                    <a:lnTo>
                      <a:pt x="8358" y="20887"/>
                    </a:lnTo>
                    <a:lnTo>
                      <a:pt x="8358" y="20887"/>
                    </a:lnTo>
                    <a:lnTo>
                      <a:pt x="8645" y="15703"/>
                    </a:lnTo>
                    <a:lnTo>
                      <a:pt x="8875" y="10673"/>
                    </a:lnTo>
                    <a:lnTo>
                      <a:pt x="8970" y="8301"/>
                    </a:lnTo>
                    <a:lnTo>
                      <a:pt x="9066" y="6044"/>
                    </a:lnTo>
                    <a:lnTo>
                      <a:pt x="9123" y="3940"/>
                    </a:lnTo>
                    <a:lnTo>
                      <a:pt x="9162" y="2028"/>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109" y="708"/>
                    </a:lnTo>
                    <a:lnTo>
                      <a:pt x="1090" y="708"/>
                    </a:lnTo>
                    <a:lnTo>
                      <a:pt x="1090" y="708"/>
                    </a:lnTo>
                    <a:lnTo>
                      <a:pt x="803" y="593"/>
                    </a:lnTo>
                    <a:lnTo>
                      <a:pt x="536" y="440"/>
                    </a:lnTo>
                    <a:lnTo>
                      <a:pt x="536" y="440"/>
                    </a:lnTo>
                    <a:lnTo>
                      <a:pt x="383" y="345"/>
                    </a:lnTo>
                    <a:lnTo>
                      <a:pt x="249" y="230"/>
                    </a:lnTo>
                    <a:lnTo>
                      <a:pt x="115" y="115"/>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68"/>
              <p:cNvSpPr/>
              <p:nvPr/>
            </p:nvSpPr>
            <p:spPr>
              <a:xfrm flipH="1">
                <a:off x="11029233" y="4003848"/>
                <a:ext cx="174966" cy="80986"/>
              </a:xfrm>
              <a:custGeom>
                <a:avLst/>
                <a:gdLst/>
                <a:ahLst/>
                <a:cxnLst/>
                <a:rect l="l" t="t" r="r" b="b"/>
                <a:pathLst>
                  <a:path w="5911" h="2736" extrusionOk="0">
                    <a:moveTo>
                      <a:pt x="4743" y="0"/>
                    </a:moveTo>
                    <a:lnTo>
                      <a:pt x="4610" y="20"/>
                    </a:lnTo>
                    <a:lnTo>
                      <a:pt x="4437" y="77"/>
                    </a:lnTo>
                    <a:lnTo>
                      <a:pt x="4284" y="153"/>
                    </a:lnTo>
                    <a:lnTo>
                      <a:pt x="4131" y="268"/>
                    </a:lnTo>
                    <a:lnTo>
                      <a:pt x="3997" y="383"/>
                    </a:lnTo>
                    <a:lnTo>
                      <a:pt x="3711" y="632"/>
                    </a:lnTo>
                    <a:lnTo>
                      <a:pt x="3558" y="727"/>
                    </a:lnTo>
                    <a:lnTo>
                      <a:pt x="3385" y="823"/>
                    </a:lnTo>
                    <a:lnTo>
                      <a:pt x="3118" y="899"/>
                    </a:lnTo>
                    <a:lnTo>
                      <a:pt x="2888" y="938"/>
                    </a:lnTo>
                    <a:lnTo>
                      <a:pt x="2678" y="938"/>
                    </a:lnTo>
                    <a:lnTo>
                      <a:pt x="2467" y="880"/>
                    </a:lnTo>
                    <a:lnTo>
                      <a:pt x="2276" y="804"/>
                    </a:lnTo>
                    <a:lnTo>
                      <a:pt x="2085" y="708"/>
                    </a:lnTo>
                    <a:lnTo>
                      <a:pt x="1645" y="479"/>
                    </a:lnTo>
                    <a:lnTo>
                      <a:pt x="1435" y="383"/>
                    </a:lnTo>
                    <a:lnTo>
                      <a:pt x="1205" y="306"/>
                    </a:lnTo>
                    <a:lnTo>
                      <a:pt x="995" y="287"/>
                    </a:lnTo>
                    <a:lnTo>
                      <a:pt x="784" y="287"/>
                    </a:lnTo>
                    <a:lnTo>
                      <a:pt x="689" y="306"/>
                    </a:lnTo>
                    <a:lnTo>
                      <a:pt x="593" y="345"/>
                    </a:lnTo>
                    <a:lnTo>
                      <a:pt x="497" y="402"/>
                    </a:lnTo>
                    <a:lnTo>
                      <a:pt x="402" y="440"/>
                    </a:lnTo>
                    <a:lnTo>
                      <a:pt x="325" y="517"/>
                    </a:lnTo>
                    <a:lnTo>
                      <a:pt x="249" y="593"/>
                    </a:lnTo>
                    <a:lnTo>
                      <a:pt x="172" y="708"/>
                    </a:lnTo>
                    <a:lnTo>
                      <a:pt x="96" y="804"/>
                    </a:lnTo>
                    <a:lnTo>
                      <a:pt x="38" y="938"/>
                    </a:lnTo>
                    <a:lnTo>
                      <a:pt x="0" y="1052"/>
                    </a:lnTo>
                    <a:lnTo>
                      <a:pt x="0" y="1186"/>
                    </a:lnTo>
                    <a:lnTo>
                      <a:pt x="0" y="1301"/>
                    </a:lnTo>
                    <a:lnTo>
                      <a:pt x="38" y="1416"/>
                    </a:lnTo>
                    <a:lnTo>
                      <a:pt x="77" y="1531"/>
                    </a:lnTo>
                    <a:lnTo>
                      <a:pt x="134" y="1645"/>
                    </a:lnTo>
                    <a:lnTo>
                      <a:pt x="210" y="1760"/>
                    </a:lnTo>
                    <a:lnTo>
                      <a:pt x="383" y="1970"/>
                    </a:lnTo>
                    <a:lnTo>
                      <a:pt x="593" y="2143"/>
                    </a:lnTo>
                    <a:lnTo>
                      <a:pt x="803" y="2296"/>
                    </a:lnTo>
                    <a:lnTo>
                      <a:pt x="1014" y="2391"/>
                    </a:lnTo>
                    <a:lnTo>
                      <a:pt x="1301" y="2506"/>
                    </a:lnTo>
                    <a:lnTo>
                      <a:pt x="1607" y="2582"/>
                    </a:lnTo>
                    <a:lnTo>
                      <a:pt x="1913" y="2640"/>
                    </a:lnTo>
                    <a:lnTo>
                      <a:pt x="2238" y="2678"/>
                    </a:lnTo>
                    <a:lnTo>
                      <a:pt x="2544" y="2697"/>
                    </a:lnTo>
                    <a:lnTo>
                      <a:pt x="2869" y="2697"/>
                    </a:lnTo>
                    <a:lnTo>
                      <a:pt x="3481" y="2716"/>
                    </a:lnTo>
                    <a:lnTo>
                      <a:pt x="4017" y="2735"/>
                    </a:lnTo>
                    <a:lnTo>
                      <a:pt x="4629" y="2735"/>
                    </a:lnTo>
                    <a:lnTo>
                      <a:pt x="4916" y="2697"/>
                    </a:lnTo>
                    <a:lnTo>
                      <a:pt x="5069" y="2678"/>
                    </a:lnTo>
                    <a:lnTo>
                      <a:pt x="5202" y="2640"/>
                    </a:lnTo>
                    <a:lnTo>
                      <a:pt x="5336" y="2582"/>
                    </a:lnTo>
                    <a:lnTo>
                      <a:pt x="5451" y="2525"/>
                    </a:lnTo>
                    <a:lnTo>
                      <a:pt x="5547" y="2449"/>
                    </a:lnTo>
                    <a:lnTo>
                      <a:pt x="5642" y="2353"/>
                    </a:lnTo>
                    <a:lnTo>
                      <a:pt x="5757" y="2200"/>
                    </a:lnTo>
                    <a:lnTo>
                      <a:pt x="5814" y="2028"/>
                    </a:lnTo>
                    <a:lnTo>
                      <a:pt x="5872" y="1856"/>
                    </a:lnTo>
                    <a:lnTo>
                      <a:pt x="5891" y="1664"/>
                    </a:lnTo>
                    <a:lnTo>
                      <a:pt x="5910" y="1473"/>
                    </a:lnTo>
                    <a:lnTo>
                      <a:pt x="5891" y="1282"/>
                    </a:lnTo>
                    <a:lnTo>
                      <a:pt x="5853" y="918"/>
                    </a:lnTo>
                    <a:lnTo>
                      <a:pt x="5795" y="689"/>
                    </a:lnTo>
                    <a:lnTo>
                      <a:pt x="5700" y="498"/>
                    </a:lnTo>
                    <a:lnTo>
                      <a:pt x="5585" y="326"/>
                    </a:lnTo>
                    <a:lnTo>
                      <a:pt x="5451" y="192"/>
                    </a:lnTo>
                    <a:lnTo>
                      <a:pt x="5279" y="77"/>
                    </a:lnTo>
                    <a:lnTo>
                      <a:pt x="5183" y="39"/>
                    </a:lnTo>
                    <a:lnTo>
                      <a:pt x="5069" y="20"/>
                    </a:lnTo>
                    <a:lnTo>
                      <a:pt x="49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68"/>
              <p:cNvSpPr/>
              <p:nvPr/>
            </p:nvSpPr>
            <p:spPr>
              <a:xfrm flipH="1">
                <a:off x="11029233" y="4003848"/>
                <a:ext cx="174966" cy="80986"/>
              </a:xfrm>
              <a:custGeom>
                <a:avLst/>
                <a:gdLst/>
                <a:ahLst/>
                <a:cxnLst/>
                <a:rect l="l" t="t" r="r" b="b"/>
                <a:pathLst>
                  <a:path w="5911" h="2736" fill="none" extrusionOk="0">
                    <a:moveTo>
                      <a:pt x="96" y="804"/>
                    </a:moveTo>
                    <a:lnTo>
                      <a:pt x="96" y="804"/>
                    </a:lnTo>
                    <a:lnTo>
                      <a:pt x="172" y="708"/>
                    </a:lnTo>
                    <a:lnTo>
                      <a:pt x="249" y="593"/>
                    </a:lnTo>
                    <a:lnTo>
                      <a:pt x="325" y="517"/>
                    </a:lnTo>
                    <a:lnTo>
                      <a:pt x="402" y="440"/>
                    </a:lnTo>
                    <a:lnTo>
                      <a:pt x="497" y="402"/>
                    </a:lnTo>
                    <a:lnTo>
                      <a:pt x="593" y="345"/>
                    </a:lnTo>
                    <a:lnTo>
                      <a:pt x="689" y="306"/>
                    </a:lnTo>
                    <a:lnTo>
                      <a:pt x="784" y="287"/>
                    </a:lnTo>
                    <a:lnTo>
                      <a:pt x="995" y="287"/>
                    </a:lnTo>
                    <a:lnTo>
                      <a:pt x="1205" y="306"/>
                    </a:lnTo>
                    <a:lnTo>
                      <a:pt x="1435" y="383"/>
                    </a:lnTo>
                    <a:lnTo>
                      <a:pt x="1645" y="479"/>
                    </a:lnTo>
                    <a:lnTo>
                      <a:pt x="1645" y="479"/>
                    </a:lnTo>
                    <a:lnTo>
                      <a:pt x="2085" y="708"/>
                    </a:lnTo>
                    <a:lnTo>
                      <a:pt x="2276" y="804"/>
                    </a:lnTo>
                    <a:lnTo>
                      <a:pt x="2467" y="880"/>
                    </a:lnTo>
                    <a:lnTo>
                      <a:pt x="2678" y="938"/>
                    </a:lnTo>
                    <a:lnTo>
                      <a:pt x="2888" y="938"/>
                    </a:lnTo>
                    <a:lnTo>
                      <a:pt x="3118" y="899"/>
                    </a:lnTo>
                    <a:lnTo>
                      <a:pt x="3385" y="823"/>
                    </a:lnTo>
                    <a:lnTo>
                      <a:pt x="3385" y="823"/>
                    </a:lnTo>
                    <a:lnTo>
                      <a:pt x="3558" y="727"/>
                    </a:lnTo>
                    <a:lnTo>
                      <a:pt x="3711" y="632"/>
                    </a:lnTo>
                    <a:lnTo>
                      <a:pt x="3997" y="383"/>
                    </a:lnTo>
                    <a:lnTo>
                      <a:pt x="4131" y="268"/>
                    </a:lnTo>
                    <a:lnTo>
                      <a:pt x="4284" y="153"/>
                    </a:lnTo>
                    <a:lnTo>
                      <a:pt x="4437" y="77"/>
                    </a:lnTo>
                    <a:lnTo>
                      <a:pt x="4610" y="20"/>
                    </a:lnTo>
                    <a:lnTo>
                      <a:pt x="4610" y="20"/>
                    </a:lnTo>
                    <a:lnTo>
                      <a:pt x="4743" y="0"/>
                    </a:lnTo>
                    <a:lnTo>
                      <a:pt x="4858" y="0"/>
                    </a:lnTo>
                    <a:lnTo>
                      <a:pt x="4973" y="0"/>
                    </a:lnTo>
                    <a:lnTo>
                      <a:pt x="5069" y="20"/>
                    </a:lnTo>
                    <a:lnTo>
                      <a:pt x="5183" y="39"/>
                    </a:lnTo>
                    <a:lnTo>
                      <a:pt x="5279" y="77"/>
                    </a:lnTo>
                    <a:lnTo>
                      <a:pt x="5451" y="192"/>
                    </a:lnTo>
                    <a:lnTo>
                      <a:pt x="5585" y="326"/>
                    </a:lnTo>
                    <a:lnTo>
                      <a:pt x="5700" y="498"/>
                    </a:lnTo>
                    <a:lnTo>
                      <a:pt x="5795" y="689"/>
                    </a:lnTo>
                    <a:lnTo>
                      <a:pt x="5853" y="918"/>
                    </a:lnTo>
                    <a:lnTo>
                      <a:pt x="5853" y="918"/>
                    </a:lnTo>
                    <a:lnTo>
                      <a:pt x="5891" y="1282"/>
                    </a:lnTo>
                    <a:lnTo>
                      <a:pt x="5910" y="1473"/>
                    </a:lnTo>
                    <a:lnTo>
                      <a:pt x="5891" y="1664"/>
                    </a:lnTo>
                    <a:lnTo>
                      <a:pt x="5872" y="1856"/>
                    </a:lnTo>
                    <a:lnTo>
                      <a:pt x="5814" y="2028"/>
                    </a:lnTo>
                    <a:lnTo>
                      <a:pt x="5757" y="2200"/>
                    </a:lnTo>
                    <a:lnTo>
                      <a:pt x="5642" y="2353"/>
                    </a:lnTo>
                    <a:lnTo>
                      <a:pt x="5642" y="2353"/>
                    </a:lnTo>
                    <a:lnTo>
                      <a:pt x="5547" y="2449"/>
                    </a:lnTo>
                    <a:lnTo>
                      <a:pt x="5451" y="2525"/>
                    </a:lnTo>
                    <a:lnTo>
                      <a:pt x="5336" y="2582"/>
                    </a:lnTo>
                    <a:lnTo>
                      <a:pt x="5202" y="2640"/>
                    </a:lnTo>
                    <a:lnTo>
                      <a:pt x="5069" y="2678"/>
                    </a:lnTo>
                    <a:lnTo>
                      <a:pt x="4916" y="2697"/>
                    </a:lnTo>
                    <a:lnTo>
                      <a:pt x="4629" y="2735"/>
                    </a:lnTo>
                    <a:lnTo>
                      <a:pt x="4323" y="2735"/>
                    </a:lnTo>
                    <a:lnTo>
                      <a:pt x="4017" y="2735"/>
                    </a:lnTo>
                    <a:lnTo>
                      <a:pt x="3481" y="2716"/>
                    </a:lnTo>
                    <a:lnTo>
                      <a:pt x="3481" y="2716"/>
                    </a:lnTo>
                    <a:lnTo>
                      <a:pt x="2869" y="2697"/>
                    </a:lnTo>
                    <a:lnTo>
                      <a:pt x="2544" y="2697"/>
                    </a:lnTo>
                    <a:lnTo>
                      <a:pt x="2238" y="2678"/>
                    </a:lnTo>
                    <a:lnTo>
                      <a:pt x="1913" y="2640"/>
                    </a:lnTo>
                    <a:lnTo>
                      <a:pt x="1607" y="2582"/>
                    </a:lnTo>
                    <a:lnTo>
                      <a:pt x="1301" y="2506"/>
                    </a:lnTo>
                    <a:lnTo>
                      <a:pt x="1014" y="2391"/>
                    </a:lnTo>
                    <a:lnTo>
                      <a:pt x="1014" y="2391"/>
                    </a:lnTo>
                    <a:lnTo>
                      <a:pt x="803" y="2296"/>
                    </a:lnTo>
                    <a:lnTo>
                      <a:pt x="593" y="2143"/>
                    </a:lnTo>
                    <a:lnTo>
                      <a:pt x="383" y="1970"/>
                    </a:lnTo>
                    <a:lnTo>
                      <a:pt x="210" y="1760"/>
                    </a:lnTo>
                    <a:lnTo>
                      <a:pt x="134" y="1645"/>
                    </a:lnTo>
                    <a:lnTo>
                      <a:pt x="77" y="1531"/>
                    </a:lnTo>
                    <a:lnTo>
                      <a:pt x="38" y="1416"/>
                    </a:lnTo>
                    <a:lnTo>
                      <a:pt x="0" y="1301"/>
                    </a:lnTo>
                    <a:lnTo>
                      <a:pt x="0" y="1186"/>
                    </a:lnTo>
                    <a:lnTo>
                      <a:pt x="0" y="1052"/>
                    </a:lnTo>
                    <a:lnTo>
                      <a:pt x="38" y="938"/>
                    </a:lnTo>
                    <a:lnTo>
                      <a:pt x="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68"/>
              <p:cNvSpPr/>
              <p:nvPr/>
            </p:nvSpPr>
            <p:spPr>
              <a:xfrm flipH="1">
                <a:off x="11003211" y="3951187"/>
                <a:ext cx="120028" cy="72490"/>
              </a:xfrm>
              <a:custGeom>
                <a:avLst/>
                <a:gdLst/>
                <a:ahLst/>
                <a:cxnLst/>
                <a:rect l="l" t="t" r="r" b="b"/>
                <a:pathLst>
                  <a:path w="4055" h="2449" extrusionOk="0">
                    <a:moveTo>
                      <a:pt x="1454" y="1"/>
                    </a:moveTo>
                    <a:lnTo>
                      <a:pt x="1109" y="39"/>
                    </a:lnTo>
                    <a:lnTo>
                      <a:pt x="765" y="115"/>
                    </a:lnTo>
                    <a:lnTo>
                      <a:pt x="555" y="173"/>
                    </a:lnTo>
                    <a:lnTo>
                      <a:pt x="364" y="268"/>
                    </a:lnTo>
                    <a:lnTo>
                      <a:pt x="268" y="326"/>
                    </a:lnTo>
                    <a:lnTo>
                      <a:pt x="172" y="402"/>
                    </a:lnTo>
                    <a:lnTo>
                      <a:pt x="115" y="479"/>
                    </a:lnTo>
                    <a:lnTo>
                      <a:pt x="58" y="574"/>
                    </a:lnTo>
                    <a:lnTo>
                      <a:pt x="19" y="651"/>
                    </a:lnTo>
                    <a:lnTo>
                      <a:pt x="0" y="747"/>
                    </a:lnTo>
                    <a:lnTo>
                      <a:pt x="19" y="842"/>
                    </a:lnTo>
                    <a:lnTo>
                      <a:pt x="38" y="919"/>
                    </a:lnTo>
                    <a:lnTo>
                      <a:pt x="96" y="957"/>
                    </a:lnTo>
                    <a:lnTo>
                      <a:pt x="134" y="1014"/>
                    </a:lnTo>
                    <a:lnTo>
                      <a:pt x="268" y="1072"/>
                    </a:lnTo>
                    <a:lnTo>
                      <a:pt x="306" y="1110"/>
                    </a:lnTo>
                    <a:lnTo>
                      <a:pt x="344" y="1148"/>
                    </a:lnTo>
                    <a:lnTo>
                      <a:pt x="440" y="1626"/>
                    </a:lnTo>
                    <a:lnTo>
                      <a:pt x="364" y="1856"/>
                    </a:lnTo>
                    <a:lnTo>
                      <a:pt x="325" y="2047"/>
                    </a:lnTo>
                    <a:lnTo>
                      <a:pt x="325" y="2143"/>
                    </a:lnTo>
                    <a:lnTo>
                      <a:pt x="344" y="2219"/>
                    </a:lnTo>
                    <a:lnTo>
                      <a:pt x="364" y="2238"/>
                    </a:lnTo>
                    <a:lnTo>
                      <a:pt x="383" y="2277"/>
                    </a:lnTo>
                    <a:lnTo>
                      <a:pt x="497" y="2315"/>
                    </a:lnTo>
                    <a:lnTo>
                      <a:pt x="631" y="2372"/>
                    </a:lnTo>
                    <a:lnTo>
                      <a:pt x="765" y="2391"/>
                    </a:lnTo>
                    <a:lnTo>
                      <a:pt x="1033" y="2430"/>
                    </a:lnTo>
                    <a:lnTo>
                      <a:pt x="1167" y="2449"/>
                    </a:lnTo>
                    <a:lnTo>
                      <a:pt x="3194" y="2449"/>
                    </a:lnTo>
                    <a:lnTo>
                      <a:pt x="3271" y="2430"/>
                    </a:lnTo>
                    <a:lnTo>
                      <a:pt x="3443" y="2411"/>
                    </a:lnTo>
                    <a:lnTo>
                      <a:pt x="3539" y="2372"/>
                    </a:lnTo>
                    <a:lnTo>
                      <a:pt x="3634" y="2334"/>
                    </a:lnTo>
                    <a:lnTo>
                      <a:pt x="3711" y="2277"/>
                    </a:lnTo>
                    <a:lnTo>
                      <a:pt x="3749" y="2181"/>
                    </a:lnTo>
                    <a:lnTo>
                      <a:pt x="3768" y="2105"/>
                    </a:lnTo>
                    <a:lnTo>
                      <a:pt x="3749" y="2028"/>
                    </a:lnTo>
                    <a:lnTo>
                      <a:pt x="3730" y="1971"/>
                    </a:lnTo>
                    <a:lnTo>
                      <a:pt x="3711" y="1913"/>
                    </a:lnTo>
                    <a:lnTo>
                      <a:pt x="3672" y="1856"/>
                    </a:lnTo>
                    <a:lnTo>
                      <a:pt x="3634" y="1818"/>
                    </a:lnTo>
                    <a:lnTo>
                      <a:pt x="3730" y="1359"/>
                    </a:lnTo>
                    <a:lnTo>
                      <a:pt x="3749" y="1263"/>
                    </a:lnTo>
                    <a:lnTo>
                      <a:pt x="3787" y="1186"/>
                    </a:lnTo>
                    <a:lnTo>
                      <a:pt x="3845" y="1110"/>
                    </a:lnTo>
                    <a:lnTo>
                      <a:pt x="3921" y="1033"/>
                    </a:lnTo>
                    <a:lnTo>
                      <a:pt x="3978" y="995"/>
                    </a:lnTo>
                    <a:lnTo>
                      <a:pt x="4017" y="919"/>
                    </a:lnTo>
                    <a:lnTo>
                      <a:pt x="4036" y="880"/>
                    </a:lnTo>
                    <a:lnTo>
                      <a:pt x="4055" y="823"/>
                    </a:lnTo>
                    <a:lnTo>
                      <a:pt x="4036" y="689"/>
                    </a:lnTo>
                    <a:lnTo>
                      <a:pt x="3998" y="594"/>
                    </a:lnTo>
                    <a:lnTo>
                      <a:pt x="3921" y="498"/>
                    </a:lnTo>
                    <a:lnTo>
                      <a:pt x="3825" y="421"/>
                    </a:lnTo>
                    <a:lnTo>
                      <a:pt x="3730" y="364"/>
                    </a:lnTo>
                    <a:lnTo>
                      <a:pt x="3500" y="268"/>
                    </a:lnTo>
                    <a:lnTo>
                      <a:pt x="3156" y="173"/>
                    </a:lnTo>
                    <a:lnTo>
                      <a:pt x="2793" y="96"/>
                    </a:lnTo>
                    <a:lnTo>
                      <a:pt x="2487" y="39"/>
                    </a:lnTo>
                    <a:lnTo>
                      <a:pt x="2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68"/>
              <p:cNvSpPr/>
              <p:nvPr/>
            </p:nvSpPr>
            <p:spPr>
              <a:xfrm flipH="1">
                <a:off x="11182117" y="4058758"/>
                <a:ext cx="13616" cy="11929"/>
              </a:xfrm>
              <a:custGeom>
                <a:avLst/>
                <a:gdLst/>
                <a:ahLst/>
                <a:cxnLst/>
                <a:rect l="l" t="t" r="r" b="b"/>
                <a:pathLst>
                  <a:path w="460" h="403" extrusionOk="0">
                    <a:moveTo>
                      <a:pt x="1" y="1"/>
                    </a:moveTo>
                    <a:lnTo>
                      <a:pt x="97" y="115"/>
                    </a:lnTo>
                    <a:lnTo>
                      <a:pt x="211" y="230"/>
                    </a:lnTo>
                    <a:lnTo>
                      <a:pt x="116" y="115"/>
                    </a:lnTo>
                    <a:lnTo>
                      <a:pt x="1" y="1"/>
                    </a:lnTo>
                    <a:close/>
                    <a:moveTo>
                      <a:pt x="211" y="230"/>
                    </a:moveTo>
                    <a:lnTo>
                      <a:pt x="441" y="402"/>
                    </a:lnTo>
                    <a:lnTo>
                      <a:pt x="460" y="402"/>
                    </a:lnTo>
                    <a:lnTo>
                      <a:pt x="211" y="23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68"/>
              <p:cNvSpPr/>
              <p:nvPr/>
            </p:nvSpPr>
            <p:spPr>
              <a:xfrm flipH="1">
                <a:off x="11182117" y="4043484"/>
                <a:ext cx="21519" cy="27202"/>
              </a:xfrm>
              <a:custGeom>
                <a:avLst/>
                <a:gdLst/>
                <a:ahLst/>
                <a:cxnLst/>
                <a:rect l="l" t="t" r="r" b="b"/>
                <a:pathLst>
                  <a:path w="727" h="919" fill="none" extrusionOk="0">
                    <a:moveTo>
                      <a:pt x="0" y="0"/>
                    </a:moveTo>
                    <a:lnTo>
                      <a:pt x="0" y="0"/>
                    </a:lnTo>
                    <a:lnTo>
                      <a:pt x="38" y="134"/>
                    </a:lnTo>
                    <a:lnTo>
                      <a:pt x="96" y="268"/>
                    </a:lnTo>
                    <a:lnTo>
                      <a:pt x="172" y="402"/>
                    </a:lnTo>
                    <a:lnTo>
                      <a:pt x="268" y="517"/>
                    </a:lnTo>
                    <a:lnTo>
                      <a:pt x="364" y="631"/>
                    </a:lnTo>
                    <a:lnTo>
                      <a:pt x="478" y="746"/>
                    </a:lnTo>
                    <a:lnTo>
                      <a:pt x="708" y="918"/>
                    </a:lnTo>
                    <a:lnTo>
                      <a:pt x="708" y="918"/>
                    </a:lnTo>
                    <a:lnTo>
                      <a:pt x="727" y="918"/>
                    </a:lnTo>
                    <a:lnTo>
                      <a:pt x="727" y="918"/>
                    </a:lnTo>
                    <a:lnTo>
                      <a:pt x="478" y="746"/>
                    </a:lnTo>
                    <a:lnTo>
                      <a:pt x="383" y="631"/>
                    </a:lnTo>
                    <a:lnTo>
                      <a:pt x="268" y="517"/>
                    </a:lnTo>
                    <a:lnTo>
                      <a:pt x="172" y="402"/>
                    </a:lnTo>
                    <a:lnTo>
                      <a:pt x="96" y="268"/>
                    </a:lnTo>
                    <a:lnTo>
                      <a:pt x="38"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68"/>
              <p:cNvSpPr/>
              <p:nvPr/>
            </p:nvSpPr>
            <p:spPr>
              <a:xfrm flipH="1">
                <a:off x="11040569" y="4070657"/>
                <a:ext cx="142139" cy="14741"/>
              </a:xfrm>
              <a:custGeom>
                <a:avLst/>
                <a:gdLst/>
                <a:ahLst/>
                <a:cxnLst/>
                <a:rect l="l" t="t" r="r" b="b"/>
                <a:pathLst>
                  <a:path w="4802" h="498" extrusionOk="0">
                    <a:moveTo>
                      <a:pt x="1" y="0"/>
                    </a:moveTo>
                    <a:lnTo>
                      <a:pt x="135" y="77"/>
                    </a:lnTo>
                    <a:lnTo>
                      <a:pt x="288" y="153"/>
                    </a:lnTo>
                    <a:lnTo>
                      <a:pt x="575" y="249"/>
                    </a:lnTo>
                    <a:lnTo>
                      <a:pt x="288" y="134"/>
                    </a:lnTo>
                    <a:lnTo>
                      <a:pt x="154" y="77"/>
                    </a:lnTo>
                    <a:lnTo>
                      <a:pt x="20" y="0"/>
                    </a:lnTo>
                    <a:close/>
                    <a:moveTo>
                      <a:pt x="4802" y="211"/>
                    </a:moveTo>
                    <a:lnTo>
                      <a:pt x="4668" y="287"/>
                    </a:lnTo>
                    <a:lnTo>
                      <a:pt x="4515" y="364"/>
                    </a:lnTo>
                    <a:lnTo>
                      <a:pt x="4343" y="421"/>
                    </a:lnTo>
                    <a:lnTo>
                      <a:pt x="4343" y="421"/>
                    </a:lnTo>
                    <a:lnTo>
                      <a:pt x="4515" y="383"/>
                    </a:lnTo>
                    <a:lnTo>
                      <a:pt x="4668" y="306"/>
                    </a:lnTo>
                    <a:lnTo>
                      <a:pt x="4802" y="211"/>
                    </a:lnTo>
                    <a:close/>
                    <a:moveTo>
                      <a:pt x="4343" y="421"/>
                    </a:moveTo>
                    <a:lnTo>
                      <a:pt x="4170" y="440"/>
                    </a:lnTo>
                    <a:lnTo>
                      <a:pt x="3998" y="478"/>
                    </a:lnTo>
                    <a:lnTo>
                      <a:pt x="3998" y="478"/>
                    </a:lnTo>
                    <a:lnTo>
                      <a:pt x="4170" y="459"/>
                    </a:lnTo>
                    <a:lnTo>
                      <a:pt x="4343" y="421"/>
                    </a:lnTo>
                    <a:close/>
                    <a:moveTo>
                      <a:pt x="1818" y="440"/>
                    </a:moveTo>
                    <a:lnTo>
                      <a:pt x="2143" y="459"/>
                    </a:lnTo>
                    <a:lnTo>
                      <a:pt x="2755" y="478"/>
                    </a:lnTo>
                    <a:lnTo>
                      <a:pt x="3157" y="478"/>
                    </a:lnTo>
                    <a:lnTo>
                      <a:pt x="2755" y="459"/>
                    </a:lnTo>
                    <a:lnTo>
                      <a:pt x="2143" y="440"/>
                    </a:lnTo>
                    <a:close/>
                    <a:moveTo>
                      <a:pt x="3157" y="478"/>
                    </a:moveTo>
                    <a:lnTo>
                      <a:pt x="3616" y="498"/>
                    </a:lnTo>
                    <a:lnTo>
                      <a:pt x="3998" y="478"/>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68"/>
              <p:cNvSpPr/>
              <p:nvPr/>
            </p:nvSpPr>
            <p:spPr>
              <a:xfrm flipH="1">
                <a:off x="11034916" y="4070095"/>
                <a:ext cx="147793" cy="15303"/>
              </a:xfrm>
              <a:custGeom>
                <a:avLst/>
                <a:gdLst/>
                <a:ahLst/>
                <a:cxnLst/>
                <a:rect l="l" t="t" r="r" b="b"/>
                <a:pathLst>
                  <a:path w="4993" h="517" fill="none" extrusionOk="0">
                    <a:moveTo>
                      <a:pt x="4993" y="0"/>
                    </a:moveTo>
                    <a:lnTo>
                      <a:pt x="4993" y="0"/>
                    </a:lnTo>
                    <a:lnTo>
                      <a:pt x="4993" y="0"/>
                    </a:lnTo>
                    <a:lnTo>
                      <a:pt x="4993" y="0"/>
                    </a:lnTo>
                    <a:lnTo>
                      <a:pt x="4916" y="115"/>
                    </a:lnTo>
                    <a:lnTo>
                      <a:pt x="4916" y="115"/>
                    </a:lnTo>
                    <a:lnTo>
                      <a:pt x="4802" y="230"/>
                    </a:lnTo>
                    <a:lnTo>
                      <a:pt x="4668" y="306"/>
                    </a:lnTo>
                    <a:lnTo>
                      <a:pt x="4515" y="383"/>
                    </a:lnTo>
                    <a:lnTo>
                      <a:pt x="4343" y="440"/>
                    </a:lnTo>
                    <a:lnTo>
                      <a:pt x="4170" y="459"/>
                    </a:lnTo>
                    <a:lnTo>
                      <a:pt x="3998" y="497"/>
                    </a:lnTo>
                    <a:lnTo>
                      <a:pt x="3616" y="497"/>
                    </a:lnTo>
                    <a:lnTo>
                      <a:pt x="3616" y="497"/>
                    </a:lnTo>
                    <a:lnTo>
                      <a:pt x="3157" y="497"/>
                    </a:lnTo>
                    <a:lnTo>
                      <a:pt x="2755" y="478"/>
                    </a:lnTo>
                    <a:lnTo>
                      <a:pt x="2755" y="478"/>
                    </a:lnTo>
                    <a:lnTo>
                      <a:pt x="2143" y="459"/>
                    </a:lnTo>
                    <a:lnTo>
                      <a:pt x="1818" y="459"/>
                    </a:lnTo>
                    <a:lnTo>
                      <a:pt x="1512" y="440"/>
                    </a:lnTo>
                    <a:lnTo>
                      <a:pt x="1187" y="402"/>
                    </a:lnTo>
                    <a:lnTo>
                      <a:pt x="881" y="344"/>
                    </a:lnTo>
                    <a:lnTo>
                      <a:pt x="575" y="268"/>
                    </a:lnTo>
                    <a:lnTo>
                      <a:pt x="288" y="153"/>
                    </a:lnTo>
                    <a:lnTo>
                      <a:pt x="288" y="153"/>
                    </a:lnTo>
                    <a:lnTo>
                      <a:pt x="154" y="96"/>
                    </a:lnTo>
                    <a:lnTo>
                      <a:pt x="20" y="19"/>
                    </a:lnTo>
                    <a:lnTo>
                      <a:pt x="20" y="19"/>
                    </a:lnTo>
                    <a:lnTo>
                      <a:pt x="1" y="19"/>
                    </a:lnTo>
                    <a:lnTo>
                      <a:pt x="1" y="19"/>
                    </a:lnTo>
                    <a:lnTo>
                      <a:pt x="135" y="96"/>
                    </a:lnTo>
                    <a:lnTo>
                      <a:pt x="288" y="172"/>
                    </a:lnTo>
                    <a:lnTo>
                      <a:pt x="288" y="172"/>
                    </a:lnTo>
                    <a:lnTo>
                      <a:pt x="575" y="268"/>
                    </a:lnTo>
                    <a:lnTo>
                      <a:pt x="881" y="344"/>
                    </a:lnTo>
                    <a:lnTo>
                      <a:pt x="1187" y="402"/>
                    </a:lnTo>
                    <a:lnTo>
                      <a:pt x="1512" y="440"/>
                    </a:lnTo>
                    <a:lnTo>
                      <a:pt x="1818" y="459"/>
                    </a:lnTo>
                    <a:lnTo>
                      <a:pt x="2143" y="478"/>
                    </a:lnTo>
                    <a:lnTo>
                      <a:pt x="2755" y="497"/>
                    </a:lnTo>
                    <a:lnTo>
                      <a:pt x="2755" y="497"/>
                    </a:lnTo>
                    <a:lnTo>
                      <a:pt x="3157" y="497"/>
                    </a:lnTo>
                    <a:lnTo>
                      <a:pt x="3616" y="517"/>
                    </a:lnTo>
                    <a:lnTo>
                      <a:pt x="3616" y="517"/>
                    </a:lnTo>
                    <a:lnTo>
                      <a:pt x="3998" y="497"/>
                    </a:lnTo>
                    <a:lnTo>
                      <a:pt x="4170" y="478"/>
                    </a:lnTo>
                    <a:lnTo>
                      <a:pt x="4343" y="440"/>
                    </a:lnTo>
                    <a:lnTo>
                      <a:pt x="4515" y="402"/>
                    </a:lnTo>
                    <a:lnTo>
                      <a:pt x="4668" y="325"/>
                    </a:lnTo>
                    <a:lnTo>
                      <a:pt x="4802" y="230"/>
                    </a:lnTo>
                    <a:lnTo>
                      <a:pt x="4916" y="115"/>
                    </a:lnTo>
                    <a:lnTo>
                      <a:pt x="4916" y="115"/>
                    </a:lnTo>
                    <a:lnTo>
                      <a:pt x="4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68"/>
              <p:cNvSpPr/>
              <p:nvPr/>
            </p:nvSpPr>
            <p:spPr>
              <a:xfrm flipH="1">
                <a:off x="11034916" y="4029897"/>
                <a:ext cx="169282" cy="54938"/>
              </a:xfrm>
              <a:custGeom>
                <a:avLst/>
                <a:gdLst/>
                <a:ahLst/>
                <a:cxnLst/>
                <a:rect l="l" t="t" r="r" b="b"/>
                <a:pathLst>
                  <a:path w="5719" h="1856" extrusionOk="0">
                    <a:moveTo>
                      <a:pt x="115" y="0"/>
                    </a:moveTo>
                    <a:lnTo>
                      <a:pt x="57" y="19"/>
                    </a:lnTo>
                    <a:lnTo>
                      <a:pt x="19" y="134"/>
                    </a:lnTo>
                    <a:lnTo>
                      <a:pt x="0" y="249"/>
                    </a:lnTo>
                    <a:lnTo>
                      <a:pt x="0" y="364"/>
                    </a:lnTo>
                    <a:lnTo>
                      <a:pt x="19" y="459"/>
                    </a:lnTo>
                    <a:lnTo>
                      <a:pt x="57" y="593"/>
                    </a:lnTo>
                    <a:lnTo>
                      <a:pt x="115" y="727"/>
                    </a:lnTo>
                    <a:lnTo>
                      <a:pt x="191" y="861"/>
                    </a:lnTo>
                    <a:lnTo>
                      <a:pt x="287" y="976"/>
                    </a:lnTo>
                    <a:lnTo>
                      <a:pt x="402" y="1090"/>
                    </a:lnTo>
                    <a:lnTo>
                      <a:pt x="497" y="1205"/>
                    </a:lnTo>
                    <a:lnTo>
                      <a:pt x="746" y="1377"/>
                    </a:lnTo>
                    <a:lnTo>
                      <a:pt x="880" y="1454"/>
                    </a:lnTo>
                    <a:lnTo>
                      <a:pt x="1014" y="1511"/>
                    </a:lnTo>
                    <a:lnTo>
                      <a:pt x="1301" y="1626"/>
                    </a:lnTo>
                    <a:lnTo>
                      <a:pt x="1607" y="1702"/>
                    </a:lnTo>
                    <a:lnTo>
                      <a:pt x="1913" y="1760"/>
                    </a:lnTo>
                    <a:lnTo>
                      <a:pt x="2238" y="1798"/>
                    </a:lnTo>
                    <a:lnTo>
                      <a:pt x="2544" y="1817"/>
                    </a:lnTo>
                    <a:lnTo>
                      <a:pt x="2869" y="1817"/>
                    </a:lnTo>
                    <a:lnTo>
                      <a:pt x="3481" y="1836"/>
                    </a:lnTo>
                    <a:lnTo>
                      <a:pt x="3883" y="1855"/>
                    </a:lnTo>
                    <a:lnTo>
                      <a:pt x="4724" y="1855"/>
                    </a:lnTo>
                    <a:lnTo>
                      <a:pt x="4896" y="1817"/>
                    </a:lnTo>
                    <a:lnTo>
                      <a:pt x="5069" y="1798"/>
                    </a:lnTo>
                    <a:lnTo>
                      <a:pt x="5241" y="1741"/>
                    </a:lnTo>
                    <a:lnTo>
                      <a:pt x="5394" y="1664"/>
                    </a:lnTo>
                    <a:lnTo>
                      <a:pt x="5528" y="1588"/>
                    </a:lnTo>
                    <a:lnTo>
                      <a:pt x="5642" y="1473"/>
                    </a:lnTo>
                    <a:lnTo>
                      <a:pt x="5719" y="1358"/>
                    </a:lnTo>
                    <a:lnTo>
                      <a:pt x="5451" y="1396"/>
                    </a:lnTo>
                    <a:lnTo>
                      <a:pt x="5145" y="1435"/>
                    </a:lnTo>
                    <a:lnTo>
                      <a:pt x="4533" y="1454"/>
                    </a:lnTo>
                    <a:lnTo>
                      <a:pt x="4074" y="1435"/>
                    </a:lnTo>
                    <a:lnTo>
                      <a:pt x="3653" y="1435"/>
                    </a:lnTo>
                    <a:lnTo>
                      <a:pt x="2946" y="1396"/>
                    </a:lnTo>
                    <a:lnTo>
                      <a:pt x="2639" y="1377"/>
                    </a:lnTo>
                    <a:lnTo>
                      <a:pt x="2372" y="1339"/>
                    </a:lnTo>
                    <a:lnTo>
                      <a:pt x="2104" y="1282"/>
                    </a:lnTo>
                    <a:lnTo>
                      <a:pt x="1836" y="1186"/>
                    </a:lnTo>
                    <a:lnTo>
                      <a:pt x="1588" y="1052"/>
                    </a:lnTo>
                    <a:lnTo>
                      <a:pt x="1320" y="880"/>
                    </a:lnTo>
                    <a:lnTo>
                      <a:pt x="1033" y="631"/>
                    </a:lnTo>
                    <a:lnTo>
                      <a:pt x="727" y="345"/>
                    </a:lnTo>
                    <a:lnTo>
                      <a:pt x="555" y="172"/>
                    </a:lnTo>
                    <a:lnTo>
                      <a:pt x="402" y="77"/>
                    </a:lnTo>
                    <a:lnTo>
                      <a:pt x="287" y="19"/>
                    </a:lnTo>
                    <a:lnTo>
                      <a:pt x="172"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68"/>
              <p:cNvSpPr/>
              <p:nvPr/>
            </p:nvSpPr>
            <p:spPr>
              <a:xfrm flipH="1">
                <a:off x="11034916" y="4029897"/>
                <a:ext cx="169282" cy="54938"/>
              </a:xfrm>
              <a:custGeom>
                <a:avLst/>
                <a:gdLst/>
                <a:ahLst/>
                <a:cxnLst/>
                <a:rect l="l" t="t" r="r" b="b"/>
                <a:pathLst>
                  <a:path w="5719" h="1856" fill="none" extrusionOk="0">
                    <a:moveTo>
                      <a:pt x="172" y="0"/>
                    </a:moveTo>
                    <a:lnTo>
                      <a:pt x="172" y="0"/>
                    </a:lnTo>
                    <a:lnTo>
                      <a:pt x="115" y="0"/>
                    </a:lnTo>
                    <a:lnTo>
                      <a:pt x="57" y="19"/>
                    </a:lnTo>
                    <a:lnTo>
                      <a:pt x="57" y="19"/>
                    </a:lnTo>
                    <a:lnTo>
                      <a:pt x="19" y="134"/>
                    </a:lnTo>
                    <a:lnTo>
                      <a:pt x="0" y="249"/>
                    </a:lnTo>
                    <a:lnTo>
                      <a:pt x="0" y="364"/>
                    </a:lnTo>
                    <a:lnTo>
                      <a:pt x="19" y="459"/>
                    </a:lnTo>
                    <a:lnTo>
                      <a:pt x="19" y="459"/>
                    </a:lnTo>
                    <a:lnTo>
                      <a:pt x="57" y="593"/>
                    </a:lnTo>
                    <a:lnTo>
                      <a:pt x="115" y="727"/>
                    </a:lnTo>
                    <a:lnTo>
                      <a:pt x="191" y="861"/>
                    </a:lnTo>
                    <a:lnTo>
                      <a:pt x="287" y="976"/>
                    </a:lnTo>
                    <a:lnTo>
                      <a:pt x="402" y="1090"/>
                    </a:lnTo>
                    <a:lnTo>
                      <a:pt x="497" y="1205"/>
                    </a:lnTo>
                    <a:lnTo>
                      <a:pt x="746" y="1377"/>
                    </a:lnTo>
                    <a:lnTo>
                      <a:pt x="746" y="1377"/>
                    </a:lnTo>
                    <a:lnTo>
                      <a:pt x="880" y="1454"/>
                    </a:lnTo>
                    <a:lnTo>
                      <a:pt x="1014" y="1511"/>
                    </a:lnTo>
                    <a:lnTo>
                      <a:pt x="1014" y="1511"/>
                    </a:lnTo>
                    <a:lnTo>
                      <a:pt x="1301" y="1626"/>
                    </a:lnTo>
                    <a:lnTo>
                      <a:pt x="1607" y="1702"/>
                    </a:lnTo>
                    <a:lnTo>
                      <a:pt x="1913" y="1760"/>
                    </a:lnTo>
                    <a:lnTo>
                      <a:pt x="2238" y="1798"/>
                    </a:lnTo>
                    <a:lnTo>
                      <a:pt x="2544" y="1817"/>
                    </a:lnTo>
                    <a:lnTo>
                      <a:pt x="2869" y="1817"/>
                    </a:lnTo>
                    <a:lnTo>
                      <a:pt x="3481" y="1836"/>
                    </a:lnTo>
                    <a:lnTo>
                      <a:pt x="3481" y="1836"/>
                    </a:lnTo>
                    <a:lnTo>
                      <a:pt x="3883" y="1855"/>
                    </a:lnTo>
                    <a:lnTo>
                      <a:pt x="4342" y="1855"/>
                    </a:lnTo>
                    <a:lnTo>
                      <a:pt x="4342" y="1855"/>
                    </a:lnTo>
                    <a:lnTo>
                      <a:pt x="4724" y="1855"/>
                    </a:lnTo>
                    <a:lnTo>
                      <a:pt x="4896" y="1817"/>
                    </a:lnTo>
                    <a:lnTo>
                      <a:pt x="5069" y="1798"/>
                    </a:lnTo>
                    <a:lnTo>
                      <a:pt x="5241" y="1741"/>
                    </a:lnTo>
                    <a:lnTo>
                      <a:pt x="5394" y="1664"/>
                    </a:lnTo>
                    <a:lnTo>
                      <a:pt x="5528" y="1588"/>
                    </a:lnTo>
                    <a:lnTo>
                      <a:pt x="5642" y="1473"/>
                    </a:lnTo>
                    <a:lnTo>
                      <a:pt x="5642" y="1473"/>
                    </a:lnTo>
                    <a:lnTo>
                      <a:pt x="5719" y="1358"/>
                    </a:lnTo>
                    <a:lnTo>
                      <a:pt x="5719" y="1358"/>
                    </a:lnTo>
                    <a:lnTo>
                      <a:pt x="5451" y="1396"/>
                    </a:lnTo>
                    <a:lnTo>
                      <a:pt x="5145" y="1435"/>
                    </a:lnTo>
                    <a:lnTo>
                      <a:pt x="4533" y="1454"/>
                    </a:lnTo>
                    <a:lnTo>
                      <a:pt x="4533" y="1454"/>
                    </a:lnTo>
                    <a:lnTo>
                      <a:pt x="4074" y="1435"/>
                    </a:lnTo>
                    <a:lnTo>
                      <a:pt x="3653" y="1435"/>
                    </a:lnTo>
                    <a:lnTo>
                      <a:pt x="2946" y="1396"/>
                    </a:lnTo>
                    <a:lnTo>
                      <a:pt x="2946" y="1396"/>
                    </a:lnTo>
                    <a:lnTo>
                      <a:pt x="2639" y="1377"/>
                    </a:lnTo>
                    <a:lnTo>
                      <a:pt x="2372" y="1339"/>
                    </a:lnTo>
                    <a:lnTo>
                      <a:pt x="2104" y="1282"/>
                    </a:lnTo>
                    <a:lnTo>
                      <a:pt x="1836" y="1186"/>
                    </a:lnTo>
                    <a:lnTo>
                      <a:pt x="1588" y="1052"/>
                    </a:lnTo>
                    <a:lnTo>
                      <a:pt x="1320" y="880"/>
                    </a:lnTo>
                    <a:lnTo>
                      <a:pt x="1033" y="631"/>
                    </a:lnTo>
                    <a:lnTo>
                      <a:pt x="727" y="345"/>
                    </a:lnTo>
                    <a:lnTo>
                      <a:pt x="727" y="345"/>
                    </a:lnTo>
                    <a:lnTo>
                      <a:pt x="555" y="172"/>
                    </a:lnTo>
                    <a:lnTo>
                      <a:pt x="402" y="77"/>
                    </a:lnTo>
                    <a:lnTo>
                      <a:pt x="287" y="19"/>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68"/>
              <p:cNvSpPr/>
              <p:nvPr/>
            </p:nvSpPr>
            <p:spPr>
              <a:xfrm flipH="1">
                <a:off x="11025290" y="2792806"/>
                <a:ext cx="11337" cy="484670"/>
              </a:xfrm>
              <a:custGeom>
                <a:avLst/>
                <a:gdLst/>
                <a:ahLst/>
                <a:cxnLst/>
                <a:rect l="l" t="t" r="r" b="b"/>
                <a:pathLst>
                  <a:path w="383" h="16374" extrusionOk="0">
                    <a:moveTo>
                      <a:pt x="268" y="1"/>
                    </a:moveTo>
                    <a:lnTo>
                      <a:pt x="287" y="364"/>
                    </a:lnTo>
                    <a:lnTo>
                      <a:pt x="345" y="364"/>
                    </a:lnTo>
                    <a:lnTo>
                      <a:pt x="326" y="1"/>
                    </a:lnTo>
                    <a:close/>
                    <a:moveTo>
                      <a:pt x="287" y="728"/>
                    </a:moveTo>
                    <a:lnTo>
                      <a:pt x="306" y="1091"/>
                    </a:lnTo>
                    <a:lnTo>
                      <a:pt x="383" y="1091"/>
                    </a:lnTo>
                    <a:lnTo>
                      <a:pt x="364" y="728"/>
                    </a:lnTo>
                    <a:close/>
                    <a:moveTo>
                      <a:pt x="306" y="1454"/>
                    </a:moveTo>
                    <a:lnTo>
                      <a:pt x="306" y="1818"/>
                    </a:lnTo>
                    <a:lnTo>
                      <a:pt x="383" y="1818"/>
                    </a:lnTo>
                    <a:lnTo>
                      <a:pt x="383" y="1454"/>
                    </a:lnTo>
                    <a:close/>
                    <a:moveTo>
                      <a:pt x="306" y="2181"/>
                    </a:moveTo>
                    <a:lnTo>
                      <a:pt x="306" y="2545"/>
                    </a:lnTo>
                    <a:lnTo>
                      <a:pt x="383" y="2545"/>
                    </a:lnTo>
                    <a:lnTo>
                      <a:pt x="383" y="2181"/>
                    </a:lnTo>
                    <a:close/>
                    <a:moveTo>
                      <a:pt x="306" y="2908"/>
                    </a:moveTo>
                    <a:lnTo>
                      <a:pt x="306" y="3271"/>
                    </a:lnTo>
                    <a:lnTo>
                      <a:pt x="383" y="3271"/>
                    </a:lnTo>
                    <a:lnTo>
                      <a:pt x="383" y="2908"/>
                    </a:lnTo>
                    <a:close/>
                    <a:moveTo>
                      <a:pt x="306" y="3635"/>
                    </a:moveTo>
                    <a:lnTo>
                      <a:pt x="306" y="3998"/>
                    </a:lnTo>
                    <a:lnTo>
                      <a:pt x="383" y="3998"/>
                    </a:lnTo>
                    <a:lnTo>
                      <a:pt x="383" y="3635"/>
                    </a:lnTo>
                    <a:close/>
                    <a:moveTo>
                      <a:pt x="306" y="4362"/>
                    </a:moveTo>
                    <a:lnTo>
                      <a:pt x="306" y="4725"/>
                    </a:lnTo>
                    <a:lnTo>
                      <a:pt x="364" y="4725"/>
                    </a:lnTo>
                    <a:lnTo>
                      <a:pt x="383" y="4362"/>
                    </a:lnTo>
                    <a:close/>
                    <a:moveTo>
                      <a:pt x="287" y="5088"/>
                    </a:moveTo>
                    <a:lnTo>
                      <a:pt x="287" y="5452"/>
                    </a:lnTo>
                    <a:lnTo>
                      <a:pt x="364" y="5452"/>
                    </a:lnTo>
                    <a:lnTo>
                      <a:pt x="364" y="5088"/>
                    </a:lnTo>
                    <a:close/>
                    <a:moveTo>
                      <a:pt x="287" y="5815"/>
                    </a:moveTo>
                    <a:lnTo>
                      <a:pt x="268" y="6179"/>
                    </a:lnTo>
                    <a:lnTo>
                      <a:pt x="345" y="6179"/>
                    </a:lnTo>
                    <a:lnTo>
                      <a:pt x="364" y="5815"/>
                    </a:lnTo>
                    <a:close/>
                    <a:moveTo>
                      <a:pt x="268" y="6542"/>
                    </a:moveTo>
                    <a:lnTo>
                      <a:pt x="268" y="6905"/>
                    </a:lnTo>
                    <a:lnTo>
                      <a:pt x="345" y="6905"/>
                    </a:lnTo>
                    <a:lnTo>
                      <a:pt x="345" y="6542"/>
                    </a:lnTo>
                    <a:close/>
                    <a:moveTo>
                      <a:pt x="249" y="7269"/>
                    </a:moveTo>
                    <a:lnTo>
                      <a:pt x="249" y="7632"/>
                    </a:lnTo>
                    <a:lnTo>
                      <a:pt x="326" y="7632"/>
                    </a:lnTo>
                    <a:lnTo>
                      <a:pt x="326" y="7269"/>
                    </a:lnTo>
                    <a:close/>
                    <a:moveTo>
                      <a:pt x="230" y="7996"/>
                    </a:moveTo>
                    <a:lnTo>
                      <a:pt x="230" y="8359"/>
                    </a:lnTo>
                    <a:lnTo>
                      <a:pt x="306" y="8378"/>
                    </a:lnTo>
                    <a:lnTo>
                      <a:pt x="306" y="8015"/>
                    </a:lnTo>
                    <a:lnTo>
                      <a:pt x="230" y="7996"/>
                    </a:lnTo>
                    <a:close/>
                    <a:moveTo>
                      <a:pt x="230" y="8722"/>
                    </a:moveTo>
                    <a:lnTo>
                      <a:pt x="211" y="9086"/>
                    </a:lnTo>
                    <a:lnTo>
                      <a:pt x="287" y="9105"/>
                    </a:lnTo>
                    <a:lnTo>
                      <a:pt x="287" y="8742"/>
                    </a:lnTo>
                    <a:lnTo>
                      <a:pt x="230" y="8722"/>
                    </a:lnTo>
                    <a:close/>
                    <a:moveTo>
                      <a:pt x="211" y="9468"/>
                    </a:moveTo>
                    <a:lnTo>
                      <a:pt x="192" y="9832"/>
                    </a:lnTo>
                    <a:lnTo>
                      <a:pt x="268" y="9832"/>
                    </a:lnTo>
                    <a:lnTo>
                      <a:pt x="268" y="9468"/>
                    </a:lnTo>
                    <a:close/>
                    <a:moveTo>
                      <a:pt x="192" y="10195"/>
                    </a:moveTo>
                    <a:lnTo>
                      <a:pt x="173" y="10559"/>
                    </a:lnTo>
                    <a:lnTo>
                      <a:pt x="249" y="10559"/>
                    </a:lnTo>
                    <a:lnTo>
                      <a:pt x="249" y="10195"/>
                    </a:lnTo>
                    <a:close/>
                    <a:moveTo>
                      <a:pt x="173" y="10922"/>
                    </a:moveTo>
                    <a:lnTo>
                      <a:pt x="153" y="11285"/>
                    </a:lnTo>
                    <a:lnTo>
                      <a:pt x="230" y="11285"/>
                    </a:lnTo>
                    <a:lnTo>
                      <a:pt x="230" y="10922"/>
                    </a:lnTo>
                    <a:close/>
                    <a:moveTo>
                      <a:pt x="153" y="11649"/>
                    </a:moveTo>
                    <a:lnTo>
                      <a:pt x="134" y="12012"/>
                    </a:lnTo>
                    <a:lnTo>
                      <a:pt x="211" y="12012"/>
                    </a:lnTo>
                    <a:lnTo>
                      <a:pt x="211" y="11649"/>
                    </a:lnTo>
                    <a:close/>
                    <a:moveTo>
                      <a:pt x="115" y="12376"/>
                    </a:moveTo>
                    <a:lnTo>
                      <a:pt x="115" y="12739"/>
                    </a:lnTo>
                    <a:lnTo>
                      <a:pt x="192" y="12739"/>
                    </a:lnTo>
                    <a:lnTo>
                      <a:pt x="192" y="12376"/>
                    </a:lnTo>
                    <a:close/>
                    <a:moveTo>
                      <a:pt x="96" y="13102"/>
                    </a:moveTo>
                    <a:lnTo>
                      <a:pt x="96" y="13466"/>
                    </a:lnTo>
                    <a:lnTo>
                      <a:pt x="173" y="13466"/>
                    </a:lnTo>
                    <a:lnTo>
                      <a:pt x="173" y="13102"/>
                    </a:lnTo>
                    <a:close/>
                    <a:moveTo>
                      <a:pt x="77" y="13829"/>
                    </a:moveTo>
                    <a:lnTo>
                      <a:pt x="77" y="14193"/>
                    </a:lnTo>
                    <a:lnTo>
                      <a:pt x="134" y="14193"/>
                    </a:lnTo>
                    <a:lnTo>
                      <a:pt x="153" y="13829"/>
                    </a:lnTo>
                    <a:close/>
                    <a:moveTo>
                      <a:pt x="58" y="14556"/>
                    </a:moveTo>
                    <a:lnTo>
                      <a:pt x="39" y="14919"/>
                    </a:lnTo>
                    <a:lnTo>
                      <a:pt x="115" y="14919"/>
                    </a:lnTo>
                    <a:lnTo>
                      <a:pt x="134" y="14556"/>
                    </a:lnTo>
                    <a:close/>
                    <a:moveTo>
                      <a:pt x="39" y="15283"/>
                    </a:moveTo>
                    <a:lnTo>
                      <a:pt x="20" y="15646"/>
                    </a:lnTo>
                    <a:lnTo>
                      <a:pt x="96" y="15646"/>
                    </a:lnTo>
                    <a:lnTo>
                      <a:pt x="96" y="15283"/>
                    </a:lnTo>
                    <a:close/>
                    <a:moveTo>
                      <a:pt x="0" y="16010"/>
                    </a:moveTo>
                    <a:lnTo>
                      <a:pt x="0" y="16373"/>
                    </a:lnTo>
                    <a:lnTo>
                      <a:pt x="77" y="16373"/>
                    </a:lnTo>
                    <a:lnTo>
                      <a:pt x="77"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68"/>
              <p:cNvSpPr/>
              <p:nvPr/>
            </p:nvSpPr>
            <p:spPr>
              <a:xfrm flipH="1">
                <a:off x="11034347" y="3266691"/>
                <a:ext cx="2279" cy="10804"/>
              </a:xfrm>
              <a:custGeom>
                <a:avLst/>
                <a:gdLst/>
                <a:ahLst/>
                <a:cxnLst/>
                <a:rect l="l" t="t" r="r" b="b"/>
                <a:pathLst>
                  <a:path w="77" h="365" fill="none" extrusionOk="0">
                    <a:moveTo>
                      <a:pt x="0" y="1"/>
                    </a:moveTo>
                    <a:lnTo>
                      <a:pt x="0" y="1"/>
                    </a:lnTo>
                    <a:lnTo>
                      <a:pt x="0" y="364"/>
                    </a:lnTo>
                    <a:lnTo>
                      <a:pt x="77"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68"/>
              <p:cNvSpPr/>
              <p:nvPr/>
            </p:nvSpPr>
            <p:spPr>
              <a:xfrm flipH="1">
                <a:off x="11033755" y="3245170"/>
                <a:ext cx="2309" cy="10804"/>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68"/>
              <p:cNvSpPr/>
              <p:nvPr/>
            </p:nvSpPr>
            <p:spPr>
              <a:xfrm flipH="1">
                <a:off x="11032630" y="3223680"/>
                <a:ext cx="2871" cy="10774"/>
              </a:xfrm>
              <a:custGeom>
                <a:avLst/>
                <a:gdLst/>
                <a:ahLst/>
                <a:cxnLst/>
                <a:rect l="l" t="t" r="r" b="b"/>
                <a:pathLst>
                  <a:path w="97" h="364" fill="none" extrusionOk="0">
                    <a:moveTo>
                      <a:pt x="20" y="0"/>
                    </a:moveTo>
                    <a:lnTo>
                      <a:pt x="20" y="0"/>
                    </a:lnTo>
                    <a:lnTo>
                      <a:pt x="1" y="363"/>
                    </a:lnTo>
                    <a:lnTo>
                      <a:pt x="77" y="363"/>
                    </a:lnTo>
                    <a:lnTo>
                      <a:pt x="77" y="363"/>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68"/>
              <p:cNvSpPr/>
              <p:nvPr/>
            </p:nvSpPr>
            <p:spPr>
              <a:xfrm flipH="1">
                <a:off x="11032068" y="3202160"/>
                <a:ext cx="2309" cy="10774"/>
              </a:xfrm>
              <a:custGeom>
                <a:avLst/>
                <a:gdLst/>
                <a:ahLst/>
                <a:cxnLst/>
                <a:rect l="l" t="t" r="r" b="b"/>
                <a:pathLst>
                  <a:path w="78" h="364" fill="none" extrusionOk="0">
                    <a:moveTo>
                      <a:pt x="1" y="0"/>
                    </a:moveTo>
                    <a:lnTo>
                      <a:pt x="1" y="0"/>
                    </a:lnTo>
                    <a:lnTo>
                      <a:pt x="1" y="364"/>
                    </a:lnTo>
                    <a:lnTo>
                      <a:pt x="58" y="364"/>
                    </a:lnTo>
                    <a:lnTo>
                      <a:pt x="58"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68"/>
              <p:cNvSpPr/>
              <p:nvPr/>
            </p:nvSpPr>
            <p:spPr>
              <a:xfrm flipH="1">
                <a:off x="11031505" y="3180640"/>
                <a:ext cx="2279" cy="10774"/>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68"/>
              <p:cNvSpPr/>
              <p:nvPr/>
            </p:nvSpPr>
            <p:spPr>
              <a:xfrm flipH="1">
                <a:off x="11030943" y="3159120"/>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68"/>
              <p:cNvSpPr/>
              <p:nvPr/>
            </p:nvSpPr>
            <p:spPr>
              <a:xfrm flipH="1">
                <a:off x="11030381" y="3137600"/>
                <a:ext cx="2279" cy="10804"/>
              </a:xfrm>
              <a:custGeom>
                <a:avLst/>
                <a:gdLst/>
                <a:ahLst/>
                <a:cxnLst/>
                <a:rect l="l" t="t" r="r" b="b"/>
                <a:pathLst>
                  <a:path w="77" h="365" fill="none" extrusionOk="0">
                    <a:moveTo>
                      <a:pt x="19" y="1"/>
                    </a:moveTo>
                    <a:lnTo>
                      <a:pt x="19" y="1"/>
                    </a:lnTo>
                    <a:lnTo>
                      <a:pt x="0" y="364"/>
                    </a:lnTo>
                    <a:lnTo>
                      <a:pt x="77" y="364"/>
                    </a:lnTo>
                    <a:lnTo>
                      <a:pt x="77" y="364"/>
                    </a:lnTo>
                    <a:lnTo>
                      <a:pt x="77" y="1"/>
                    </a:lnTo>
                    <a:lnTo>
                      <a:pt x="1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68"/>
              <p:cNvSpPr/>
              <p:nvPr/>
            </p:nvSpPr>
            <p:spPr>
              <a:xfrm flipH="1">
                <a:off x="11029818" y="3116110"/>
                <a:ext cx="2279" cy="10774"/>
              </a:xfrm>
              <a:custGeom>
                <a:avLst/>
                <a:gdLst/>
                <a:ahLst/>
                <a:cxnLst/>
                <a:rect l="l" t="t" r="r" b="b"/>
                <a:pathLst>
                  <a:path w="77" h="364" fill="none" extrusionOk="0">
                    <a:moveTo>
                      <a:pt x="20" y="0"/>
                    </a:moveTo>
                    <a:lnTo>
                      <a:pt x="20" y="0"/>
                    </a:lnTo>
                    <a:lnTo>
                      <a:pt x="0" y="363"/>
                    </a:lnTo>
                    <a:lnTo>
                      <a:pt x="77" y="363"/>
                    </a:lnTo>
                    <a:lnTo>
                      <a:pt x="77" y="363"/>
                    </a:lnTo>
                    <a:lnTo>
                      <a:pt x="77" y="363"/>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68"/>
              <p:cNvSpPr/>
              <p:nvPr/>
            </p:nvSpPr>
            <p:spPr>
              <a:xfrm flipH="1">
                <a:off x="11029226" y="3094590"/>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68"/>
              <p:cNvSpPr/>
              <p:nvPr/>
            </p:nvSpPr>
            <p:spPr>
              <a:xfrm flipH="1">
                <a:off x="11028664" y="3073069"/>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68"/>
              <p:cNvSpPr/>
              <p:nvPr/>
            </p:nvSpPr>
            <p:spPr>
              <a:xfrm flipH="1">
                <a:off x="11028101" y="3050987"/>
                <a:ext cx="2309" cy="11366"/>
              </a:xfrm>
              <a:custGeom>
                <a:avLst/>
                <a:gdLst/>
                <a:ahLst/>
                <a:cxnLst/>
                <a:rect l="l" t="t" r="r" b="b"/>
                <a:pathLst>
                  <a:path w="78" h="384" fill="none" extrusionOk="0">
                    <a:moveTo>
                      <a:pt x="20" y="0"/>
                    </a:moveTo>
                    <a:lnTo>
                      <a:pt x="20" y="0"/>
                    </a:lnTo>
                    <a:lnTo>
                      <a:pt x="1" y="364"/>
                    </a:lnTo>
                    <a:lnTo>
                      <a:pt x="77" y="383"/>
                    </a:lnTo>
                    <a:lnTo>
                      <a:pt x="77" y="383"/>
                    </a:lnTo>
                    <a:lnTo>
                      <a:pt x="77" y="2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68"/>
              <p:cNvSpPr/>
              <p:nvPr/>
            </p:nvSpPr>
            <p:spPr>
              <a:xfrm flipH="1">
                <a:off x="11027539" y="3040804"/>
                <a:ext cx="30" cy="30"/>
              </a:xfrm>
              <a:custGeom>
                <a:avLst/>
                <a:gdLst/>
                <a:ahLst/>
                <a:cxnLst/>
                <a:rect l="l" t="t" r="r" b="b"/>
                <a:pathLst>
                  <a:path w="1" h="1" fill="none" extrusionOk="0">
                    <a:moveTo>
                      <a:pt x="0" y="0"/>
                    </a:moveTo>
                    <a:lnTo>
                      <a:pt x="0" y="0"/>
                    </a:lnTo>
                    <a:lnTo>
                      <a:pt x="0" y="0"/>
                    </a:lnTo>
                    <a:lnTo>
                      <a:pt x="0"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68"/>
              <p:cNvSpPr/>
              <p:nvPr/>
            </p:nvSpPr>
            <p:spPr>
              <a:xfrm flipH="1">
                <a:off x="11027539" y="3029467"/>
                <a:ext cx="2309" cy="11366"/>
              </a:xfrm>
              <a:custGeom>
                <a:avLst/>
                <a:gdLst/>
                <a:ahLst/>
                <a:cxnLst/>
                <a:rect l="l" t="t" r="r" b="b"/>
                <a:pathLst>
                  <a:path w="78" h="384" fill="none" extrusionOk="0">
                    <a:moveTo>
                      <a:pt x="1" y="1"/>
                    </a:moveTo>
                    <a:lnTo>
                      <a:pt x="1" y="1"/>
                    </a:lnTo>
                    <a:lnTo>
                      <a:pt x="1" y="364"/>
                    </a:lnTo>
                    <a:lnTo>
                      <a:pt x="77" y="383"/>
                    </a:lnTo>
                    <a:lnTo>
                      <a:pt x="77" y="383"/>
                    </a:lnTo>
                    <a:lnTo>
                      <a:pt x="77"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68"/>
              <p:cNvSpPr/>
              <p:nvPr/>
            </p:nvSpPr>
            <p:spPr>
              <a:xfrm flipH="1">
                <a:off x="11026976" y="3018722"/>
                <a:ext cx="30" cy="30"/>
              </a:xfrm>
              <a:custGeom>
                <a:avLst/>
                <a:gdLst/>
                <a:ahLst/>
                <a:cxnLst/>
                <a:rect l="l" t="t" r="r" b="b"/>
                <a:pathLst>
                  <a:path w="1" h="1" fill="none" extrusionOk="0">
                    <a:moveTo>
                      <a:pt x="1" y="0"/>
                    </a:move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68"/>
              <p:cNvSpPr/>
              <p:nvPr/>
            </p:nvSpPr>
            <p:spPr>
              <a:xfrm flipH="1">
                <a:off x="11026976" y="3007947"/>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68"/>
              <p:cNvSpPr/>
              <p:nvPr/>
            </p:nvSpPr>
            <p:spPr>
              <a:xfrm flipH="1">
                <a:off x="11026414" y="2986457"/>
                <a:ext cx="2279" cy="10774"/>
              </a:xfrm>
              <a:custGeom>
                <a:avLst/>
                <a:gdLst/>
                <a:ahLst/>
                <a:cxnLst/>
                <a:rect l="l" t="t" r="r" b="b"/>
                <a:pathLst>
                  <a:path w="77" h="364" fill="none" extrusionOk="0">
                    <a:moveTo>
                      <a:pt x="0" y="0"/>
                    </a:moveTo>
                    <a:lnTo>
                      <a:pt x="0" y="0"/>
                    </a:lnTo>
                    <a:lnTo>
                      <a:pt x="0" y="363"/>
                    </a:lnTo>
                    <a:lnTo>
                      <a:pt x="77"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68"/>
              <p:cNvSpPr/>
              <p:nvPr/>
            </p:nvSpPr>
            <p:spPr>
              <a:xfrm flipH="1">
                <a:off x="11026414" y="2975682"/>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68"/>
              <p:cNvSpPr/>
              <p:nvPr/>
            </p:nvSpPr>
            <p:spPr>
              <a:xfrm flipH="1">
                <a:off x="11025852" y="2964937"/>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68"/>
              <p:cNvSpPr/>
              <p:nvPr/>
            </p:nvSpPr>
            <p:spPr>
              <a:xfrm flipH="1">
                <a:off x="11025852" y="2943417"/>
                <a:ext cx="2279" cy="10774"/>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68"/>
              <p:cNvSpPr/>
              <p:nvPr/>
            </p:nvSpPr>
            <p:spPr>
              <a:xfrm flipH="1">
                <a:off x="11025289" y="2921896"/>
                <a:ext cx="2279" cy="10804"/>
              </a:xfrm>
              <a:custGeom>
                <a:avLst/>
                <a:gdLst/>
                <a:ahLst/>
                <a:cxnLst/>
                <a:rect l="l" t="t" r="r" b="b"/>
                <a:pathLst>
                  <a:path w="77" h="365"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68"/>
              <p:cNvSpPr/>
              <p:nvPr/>
            </p:nvSpPr>
            <p:spPr>
              <a:xfrm flipH="1">
                <a:off x="11025289" y="2900376"/>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68"/>
              <p:cNvSpPr/>
              <p:nvPr/>
            </p:nvSpPr>
            <p:spPr>
              <a:xfrm flipH="1">
                <a:off x="11025289" y="2878886"/>
                <a:ext cx="2279" cy="10774"/>
              </a:xfrm>
              <a:custGeom>
                <a:avLst/>
                <a:gdLst/>
                <a:ahLst/>
                <a:cxnLst/>
                <a:rect l="l" t="t" r="r" b="b"/>
                <a:pathLst>
                  <a:path w="77" h="364" fill="none" extrusionOk="0">
                    <a:moveTo>
                      <a:pt x="0" y="0"/>
                    </a:moveTo>
                    <a:lnTo>
                      <a:pt x="0" y="0"/>
                    </a:lnTo>
                    <a:lnTo>
                      <a:pt x="0"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68"/>
              <p:cNvSpPr/>
              <p:nvPr/>
            </p:nvSpPr>
            <p:spPr>
              <a:xfrm flipH="1">
                <a:off x="11025289" y="2857366"/>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68"/>
              <p:cNvSpPr/>
              <p:nvPr/>
            </p:nvSpPr>
            <p:spPr>
              <a:xfrm flipH="1">
                <a:off x="11025289" y="2835846"/>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68"/>
              <p:cNvSpPr/>
              <p:nvPr/>
            </p:nvSpPr>
            <p:spPr>
              <a:xfrm flipH="1">
                <a:off x="11025289" y="2814326"/>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68"/>
              <p:cNvSpPr/>
              <p:nvPr/>
            </p:nvSpPr>
            <p:spPr>
              <a:xfrm flipH="1">
                <a:off x="11026414" y="2792806"/>
                <a:ext cx="2279" cy="10804"/>
              </a:xfrm>
              <a:custGeom>
                <a:avLst/>
                <a:gdLst/>
                <a:ahLst/>
                <a:cxnLst/>
                <a:rect l="l" t="t" r="r" b="b"/>
                <a:pathLst>
                  <a:path w="77" h="365" fill="none" extrusionOk="0">
                    <a:moveTo>
                      <a:pt x="58" y="1"/>
                    </a:moveTo>
                    <a:lnTo>
                      <a:pt x="0" y="1"/>
                    </a:lnTo>
                    <a:lnTo>
                      <a:pt x="0" y="1"/>
                    </a:lnTo>
                    <a:lnTo>
                      <a:pt x="19"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68"/>
              <p:cNvSpPr/>
              <p:nvPr/>
            </p:nvSpPr>
            <p:spPr>
              <a:xfrm flipH="1">
                <a:off x="11034910" y="3291052"/>
                <a:ext cx="2842" cy="7933"/>
              </a:xfrm>
              <a:custGeom>
                <a:avLst/>
                <a:gdLst/>
                <a:ahLst/>
                <a:cxnLst/>
                <a:rect l="l" t="t" r="r" b="b"/>
                <a:pathLst>
                  <a:path w="96" h="268" extrusionOk="0">
                    <a:moveTo>
                      <a:pt x="19" y="0"/>
                    </a:moveTo>
                    <a:lnTo>
                      <a:pt x="0" y="268"/>
                    </a:lnTo>
                    <a:lnTo>
                      <a:pt x="77" y="268"/>
                    </a:lnTo>
                    <a:lnTo>
                      <a:pt x="96" y="77"/>
                    </a:lnTo>
                    <a:lnTo>
                      <a:pt x="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68"/>
              <p:cNvSpPr/>
              <p:nvPr/>
            </p:nvSpPr>
            <p:spPr>
              <a:xfrm flipH="1">
                <a:off x="11034910" y="3291052"/>
                <a:ext cx="2842" cy="7933"/>
              </a:xfrm>
              <a:custGeom>
                <a:avLst/>
                <a:gdLst/>
                <a:ahLst/>
                <a:cxnLst/>
                <a:rect l="l" t="t" r="r" b="b"/>
                <a:pathLst>
                  <a:path w="96" h="268" fill="none" extrusionOk="0">
                    <a:moveTo>
                      <a:pt x="19" y="0"/>
                    </a:moveTo>
                    <a:lnTo>
                      <a:pt x="19" y="0"/>
                    </a:lnTo>
                    <a:lnTo>
                      <a:pt x="0" y="268"/>
                    </a:lnTo>
                    <a:lnTo>
                      <a:pt x="77" y="268"/>
                    </a:lnTo>
                    <a:lnTo>
                      <a:pt x="77" y="268"/>
                    </a:lnTo>
                    <a:lnTo>
                      <a:pt x="96" y="77"/>
                    </a:lnTo>
                    <a:lnTo>
                      <a:pt x="96" y="77"/>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68"/>
              <p:cNvSpPr/>
              <p:nvPr/>
            </p:nvSpPr>
            <p:spPr>
              <a:xfrm flipH="1">
                <a:off x="11034910" y="3288211"/>
                <a:ext cx="2279" cy="5121"/>
              </a:xfrm>
              <a:custGeom>
                <a:avLst/>
                <a:gdLst/>
                <a:ahLst/>
                <a:cxnLst/>
                <a:rect l="l" t="t" r="r" b="b"/>
                <a:pathLst>
                  <a:path w="77" h="173" extrusionOk="0">
                    <a:moveTo>
                      <a:pt x="0" y="1"/>
                    </a:moveTo>
                    <a:lnTo>
                      <a:pt x="0" y="96"/>
                    </a:lnTo>
                    <a:lnTo>
                      <a:pt x="77" y="173"/>
                    </a:lnTo>
                    <a:lnTo>
                      <a:pt x="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68"/>
              <p:cNvSpPr/>
              <p:nvPr/>
            </p:nvSpPr>
            <p:spPr>
              <a:xfrm flipH="1">
                <a:off x="11034910" y="3288211"/>
                <a:ext cx="2279" cy="5121"/>
              </a:xfrm>
              <a:custGeom>
                <a:avLst/>
                <a:gdLst/>
                <a:ahLst/>
                <a:cxnLst/>
                <a:rect l="l" t="t" r="r" b="b"/>
                <a:pathLst>
                  <a:path w="77" h="173" fill="none" extrusionOk="0">
                    <a:moveTo>
                      <a:pt x="0" y="1"/>
                    </a:moveTo>
                    <a:lnTo>
                      <a:pt x="0" y="1"/>
                    </a:lnTo>
                    <a:lnTo>
                      <a:pt x="0" y="96"/>
                    </a:lnTo>
                    <a:lnTo>
                      <a:pt x="0" y="96"/>
                    </a:lnTo>
                    <a:lnTo>
                      <a:pt x="77" y="173"/>
                    </a:lnTo>
                    <a:lnTo>
                      <a:pt x="77" y="173"/>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68"/>
              <p:cNvSpPr/>
              <p:nvPr/>
            </p:nvSpPr>
            <p:spPr>
              <a:xfrm flipH="1">
                <a:off x="11035473" y="3309731"/>
                <a:ext cx="27202" cy="612039"/>
              </a:xfrm>
              <a:custGeom>
                <a:avLst/>
                <a:gdLst/>
                <a:ahLst/>
                <a:cxnLst/>
                <a:rect l="l" t="t" r="r" b="b"/>
                <a:pathLst>
                  <a:path w="919" h="20677" extrusionOk="0">
                    <a:moveTo>
                      <a:pt x="842" y="0"/>
                    </a:moveTo>
                    <a:lnTo>
                      <a:pt x="823" y="364"/>
                    </a:lnTo>
                    <a:lnTo>
                      <a:pt x="900" y="364"/>
                    </a:lnTo>
                    <a:lnTo>
                      <a:pt x="919" y="0"/>
                    </a:lnTo>
                    <a:close/>
                    <a:moveTo>
                      <a:pt x="804" y="727"/>
                    </a:moveTo>
                    <a:lnTo>
                      <a:pt x="804" y="1091"/>
                    </a:lnTo>
                    <a:lnTo>
                      <a:pt x="880" y="1091"/>
                    </a:lnTo>
                    <a:lnTo>
                      <a:pt x="880" y="727"/>
                    </a:lnTo>
                    <a:close/>
                    <a:moveTo>
                      <a:pt x="785" y="1454"/>
                    </a:moveTo>
                    <a:lnTo>
                      <a:pt x="766" y="1817"/>
                    </a:lnTo>
                    <a:lnTo>
                      <a:pt x="842" y="1817"/>
                    </a:lnTo>
                    <a:lnTo>
                      <a:pt x="861" y="1454"/>
                    </a:lnTo>
                    <a:close/>
                    <a:moveTo>
                      <a:pt x="766" y="2181"/>
                    </a:moveTo>
                    <a:lnTo>
                      <a:pt x="747" y="2544"/>
                    </a:lnTo>
                    <a:lnTo>
                      <a:pt x="823" y="2544"/>
                    </a:lnTo>
                    <a:lnTo>
                      <a:pt x="842" y="2181"/>
                    </a:lnTo>
                    <a:close/>
                    <a:moveTo>
                      <a:pt x="727" y="2908"/>
                    </a:moveTo>
                    <a:lnTo>
                      <a:pt x="727" y="3271"/>
                    </a:lnTo>
                    <a:lnTo>
                      <a:pt x="785" y="3271"/>
                    </a:lnTo>
                    <a:lnTo>
                      <a:pt x="804" y="2908"/>
                    </a:lnTo>
                    <a:close/>
                    <a:moveTo>
                      <a:pt x="708" y="3634"/>
                    </a:moveTo>
                    <a:lnTo>
                      <a:pt x="689" y="3998"/>
                    </a:lnTo>
                    <a:lnTo>
                      <a:pt x="766" y="3998"/>
                    </a:lnTo>
                    <a:lnTo>
                      <a:pt x="785" y="3634"/>
                    </a:lnTo>
                    <a:close/>
                    <a:moveTo>
                      <a:pt x="689" y="4361"/>
                    </a:moveTo>
                    <a:lnTo>
                      <a:pt x="670" y="4725"/>
                    </a:lnTo>
                    <a:lnTo>
                      <a:pt x="747" y="4725"/>
                    </a:lnTo>
                    <a:lnTo>
                      <a:pt x="747" y="4361"/>
                    </a:lnTo>
                    <a:close/>
                    <a:moveTo>
                      <a:pt x="651" y="5088"/>
                    </a:moveTo>
                    <a:lnTo>
                      <a:pt x="632" y="5451"/>
                    </a:lnTo>
                    <a:lnTo>
                      <a:pt x="708" y="5451"/>
                    </a:lnTo>
                    <a:lnTo>
                      <a:pt x="727" y="5088"/>
                    </a:lnTo>
                    <a:close/>
                    <a:moveTo>
                      <a:pt x="632" y="5815"/>
                    </a:moveTo>
                    <a:lnTo>
                      <a:pt x="613" y="6178"/>
                    </a:lnTo>
                    <a:lnTo>
                      <a:pt x="689" y="6178"/>
                    </a:lnTo>
                    <a:lnTo>
                      <a:pt x="689" y="5815"/>
                    </a:lnTo>
                    <a:close/>
                    <a:moveTo>
                      <a:pt x="594" y="6542"/>
                    </a:moveTo>
                    <a:lnTo>
                      <a:pt x="574" y="6905"/>
                    </a:lnTo>
                    <a:lnTo>
                      <a:pt x="651" y="6905"/>
                    </a:lnTo>
                    <a:lnTo>
                      <a:pt x="670" y="6542"/>
                    </a:lnTo>
                    <a:close/>
                    <a:moveTo>
                      <a:pt x="574" y="7268"/>
                    </a:moveTo>
                    <a:lnTo>
                      <a:pt x="555" y="7632"/>
                    </a:lnTo>
                    <a:lnTo>
                      <a:pt x="632" y="7632"/>
                    </a:lnTo>
                    <a:lnTo>
                      <a:pt x="651" y="7268"/>
                    </a:lnTo>
                    <a:close/>
                    <a:moveTo>
                      <a:pt x="536" y="7995"/>
                    </a:moveTo>
                    <a:lnTo>
                      <a:pt x="517" y="8359"/>
                    </a:lnTo>
                    <a:lnTo>
                      <a:pt x="594" y="8359"/>
                    </a:lnTo>
                    <a:lnTo>
                      <a:pt x="613" y="7995"/>
                    </a:lnTo>
                    <a:close/>
                    <a:moveTo>
                      <a:pt x="517" y="8722"/>
                    </a:moveTo>
                    <a:lnTo>
                      <a:pt x="498" y="9085"/>
                    </a:lnTo>
                    <a:lnTo>
                      <a:pt x="574" y="9085"/>
                    </a:lnTo>
                    <a:lnTo>
                      <a:pt x="594" y="8722"/>
                    </a:lnTo>
                    <a:close/>
                    <a:moveTo>
                      <a:pt x="479" y="9449"/>
                    </a:moveTo>
                    <a:lnTo>
                      <a:pt x="460" y="9812"/>
                    </a:lnTo>
                    <a:lnTo>
                      <a:pt x="536" y="9812"/>
                    </a:lnTo>
                    <a:lnTo>
                      <a:pt x="555" y="9449"/>
                    </a:lnTo>
                    <a:close/>
                    <a:moveTo>
                      <a:pt x="460" y="10176"/>
                    </a:moveTo>
                    <a:lnTo>
                      <a:pt x="441" y="10539"/>
                    </a:lnTo>
                    <a:lnTo>
                      <a:pt x="517" y="10539"/>
                    </a:lnTo>
                    <a:lnTo>
                      <a:pt x="517" y="10176"/>
                    </a:lnTo>
                    <a:close/>
                    <a:moveTo>
                      <a:pt x="421" y="10902"/>
                    </a:moveTo>
                    <a:lnTo>
                      <a:pt x="402" y="11266"/>
                    </a:lnTo>
                    <a:lnTo>
                      <a:pt x="479" y="11266"/>
                    </a:lnTo>
                    <a:lnTo>
                      <a:pt x="498" y="10902"/>
                    </a:lnTo>
                    <a:close/>
                    <a:moveTo>
                      <a:pt x="402" y="11629"/>
                    </a:moveTo>
                    <a:lnTo>
                      <a:pt x="383" y="11993"/>
                    </a:lnTo>
                    <a:lnTo>
                      <a:pt x="460" y="11993"/>
                    </a:lnTo>
                    <a:lnTo>
                      <a:pt x="460" y="11629"/>
                    </a:lnTo>
                    <a:close/>
                    <a:moveTo>
                      <a:pt x="364" y="12356"/>
                    </a:moveTo>
                    <a:lnTo>
                      <a:pt x="345" y="12719"/>
                    </a:lnTo>
                    <a:lnTo>
                      <a:pt x="421" y="12719"/>
                    </a:lnTo>
                    <a:lnTo>
                      <a:pt x="441" y="12356"/>
                    </a:lnTo>
                    <a:close/>
                    <a:moveTo>
                      <a:pt x="326" y="13083"/>
                    </a:moveTo>
                    <a:lnTo>
                      <a:pt x="326" y="13446"/>
                    </a:lnTo>
                    <a:lnTo>
                      <a:pt x="383" y="13446"/>
                    </a:lnTo>
                    <a:lnTo>
                      <a:pt x="402" y="13083"/>
                    </a:lnTo>
                    <a:close/>
                    <a:moveTo>
                      <a:pt x="307" y="13810"/>
                    </a:moveTo>
                    <a:lnTo>
                      <a:pt x="288" y="14173"/>
                    </a:lnTo>
                    <a:lnTo>
                      <a:pt x="364" y="14173"/>
                    </a:lnTo>
                    <a:lnTo>
                      <a:pt x="383" y="13810"/>
                    </a:lnTo>
                    <a:close/>
                    <a:moveTo>
                      <a:pt x="268" y="14536"/>
                    </a:moveTo>
                    <a:lnTo>
                      <a:pt x="249" y="14900"/>
                    </a:lnTo>
                    <a:lnTo>
                      <a:pt x="326" y="14900"/>
                    </a:lnTo>
                    <a:lnTo>
                      <a:pt x="345" y="14536"/>
                    </a:lnTo>
                    <a:close/>
                    <a:moveTo>
                      <a:pt x="249" y="15263"/>
                    </a:moveTo>
                    <a:lnTo>
                      <a:pt x="230" y="15627"/>
                    </a:lnTo>
                    <a:lnTo>
                      <a:pt x="307" y="15627"/>
                    </a:lnTo>
                    <a:lnTo>
                      <a:pt x="307" y="15263"/>
                    </a:lnTo>
                    <a:close/>
                    <a:moveTo>
                      <a:pt x="211" y="15990"/>
                    </a:moveTo>
                    <a:lnTo>
                      <a:pt x="192" y="16353"/>
                    </a:lnTo>
                    <a:lnTo>
                      <a:pt x="268" y="16353"/>
                    </a:lnTo>
                    <a:lnTo>
                      <a:pt x="288" y="15990"/>
                    </a:lnTo>
                    <a:close/>
                    <a:moveTo>
                      <a:pt x="173" y="16717"/>
                    </a:moveTo>
                    <a:lnTo>
                      <a:pt x="173" y="17080"/>
                    </a:lnTo>
                    <a:lnTo>
                      <a:pt x="230" y="17080"/>
                    </a:lnTo>
                    <a:lnTo>
                      <a:pt x="249" y="16717"/>
                    </a:lnTo>
                    <a:close/>
                    <a:moveTo>
                      <a:pt x="154" y="17444"/>
                    </a:moveTo>
                    <a:lnTo>
                      <a:pt x="135" y="17807"/>
                    </a:lnTo>
                    <a:lnTo>
                      <a:pt x="211" y="17807"/>
                    </a:lnTo>
                    <a:lnTo>
                      <a:pt x="230" y="17444"/>
                    </a:lnTo>
                    <a:close/>
                    <a:moveTo>
                      <a:pt x="115" y="18170"/>
                    </a:moveTo>
                    <a:lnTo>
                      <a:pt x="96" y="18534"/>
                    </a:lnTo>
                    <a:lnTo>
                      <a:pt x="173" y="18553"/>
                    </a:lnTo>
                    <a:lnTo>
                      <a:pt x="192" y="18190"/>
                    </a:lnTo>
                    <a:lnTo>
                      <a:pt x="115" y="18170"/>
                    </a:lnTo>
                    <a:close/>
                    <a:moveTo>
                      <a:pt x="77" y="18897"/>
                    </a:moveTo>
                    <a:lnTo>
                      <a:pt x="77" y="19261"/>
                    </a:lnTo>
                    <a:lnTo>
                      <a:pt x="135" y="19280"/>
                    </a:lnTo>
                    <a:lnTo>
                      <a:pt x="154" y="18916"/>
                    </a:lnTo>
                    <a:lnTo>
                      <a:pt x="77" y="18897"/>
                    </a:lnTo>
                    <a:close/>
                    <a:moveTo>
                      <a:pt x="58" y="19624"/>
                    </a:moveTo>
                    <a:lnTo>
                      <a:pt x="39" y="20007"/>
                    </a:lnTo>
                    <a:lnTo>
                      <a:pt x="115" y="20007"/>
                    </a:lnTo>
                    <a:lnTo>
                      <a:pt x="115" y="19643"/>
                    </a:lnTo>
                    <a:lnTo>
                      <a:pt x="58" y="19624"/>
                    </a:lnTo>
                    <a:close/>
                    <a:moveTo>
                      <a:pt x="20" y="20370"/>
                    </a:moveTo>
                    <a:lnTo>
                      <a:pt x="1" y="20676"/>
                    </a:lnTo>
                    <a:lnTo>
                      <a:pt x="77" y="20676"/>
                    </a:lnTo>
                    <a:lnTo>
                      <a:pt x="96" y="203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68"/>
              <p:cNvSpPr/>
              <p:nvPr/>
            </p:nvSpPr>
            <p:spPr>
              <a:xfrm flipH="1">
                <a:off x="11059804" y="3912706"/>
                <a:ext cx="2871" cy="9087"/>
              </a:xfrm>
              <a:custGeom>
                <a:avLst/>
                <a:gdLst/>
                <a:ahLst/>
                <a:cxnLst/>
                <a:rect l="l" t="t" r="r" b="b"/>
                <a:pathLst>
                  <a:path w="97" h="307" fill="none" extrusionOk="0">
                    <a:moveTo>
                      <a:pt x="20" y="0"/>
                    </a:moveTo>
                    <a:lnTo>
                      <a:pt x="20" y="0"/>
                    </a:lnTo>
                    <a:lnTo>
                      <a:pt x="1" y="306"/>
                    </a:lnTo>
                    <a:lnTo>
                      <a:pt x="1" y="306"/>
                    </a:lnTo>
                    <a:lnTo>
                      <a:pt x="77" y="306"/>
                    </a:lnTo>
                    <a:lnTo>
                      <a:pt x="77" y="306"/>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68"/>
              <p:cNvSpPr/>
              <p:nvPr/>
            </p:nvSpPr>
            <p:spPr>
              <a:xfrm flipH="1">
                <a:off x="11059242" y="3890623"/>
                <a:ext cx="2309" cy="11337"/>
              </a:xfrm>
              <a:custGeom>
                <a:avLst/>
                <a:gdLst/>
                <a:ahLst/>
                <a:cxnLst/>
                <a:rect l="l" t="t" r="r" b="b"/>
                <a:pathLst>
                  <a:path w="78" h="383" fill="none" extrusionOk="0">
                    <a:moveTo>
                      <a:pt x="20" y="0"/>
                    </a:moveTo>
                    <a:lnTo>
                      <a:pt x="20" y="0"/>
                    </a:lnTo>
                    <a:lnTo>
                      <a:pt x="1" y="383"/>
                    </a:lnTo>
                    <a:lnTo>
                      <a:pt x="77" y="383"/>
                    </a:lnTo>
                    <a:lnTo>
                      <a:pt x="77" y="383"/>
                    </a:lnTo>
                    <a:lnTo>
                      <a:pt x="77" y="19"/>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68"/>
              <p:cNvSpPr/>
              <p:nvPr/>
            </p:nvSpPr>
            <p:spPr>
              <a:xfrm flipH="1">
                <a:off x="11058117" y="3869103"/>
                <a:ext cx="2279" cy="11337"/>
              </a:xfrm>
              <a:custGeom>
                <a:avLst/>
                <a:gdLst/>
                <a:ahLst/>
                <a:cxnLst/>
                <a:rect l="l" t="t" r="r" b="b"/>
                <a:pathLst>
                  <a:path w="77" h="383" fill="none" extrusionOk="0">
                    <a:moveTo>
                      <a:pt x="0" y="0"/>
                    </a:moveTo>
                    <a:lnTo>
                      <a:pt x="0" y="0"/>
                    </a:lnTo>
                    <a:lnTo>
                      <a:pt x="0" y="364"/>
                    </a:lnTo>
                    <a:lnTo>
                      <a:pt x="58" y="383"/>
                    </a:lnTo>
                    <a:lnTo>
                      <a:pt x="58" y="383"/>
                    </a:lnTo>
                    <a:lnTo>
                      <a:pt x="77"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68"/>
              <p:cNvSpPr/>
              <p:nvPr/>
            </p:nvSpPr>
            <p:spPr>
              <a:xfrm flipH="1">
                <a:off x="11056992" y="3847583"/>
                <a:ext cx="2842" cy="11366"/>
              </a:xfrm>
              <a:custGeom>
                <a:avLst/>
                <a:gdLst/>
                <a:ahLst/>
                <a:cxnLst/>
                <a:rect l="l" t="t" r="r" b="b"/>
                <a:pathLst>
                  <a:path w="96" h="384" fill="none" extrusionOk="0">
                    <a:moveTo>
                      <a:pt x="19" y="0"/>
                    </a:moveTo>
                    <a:lnTo>
                      <a:pt x="19" y="0"/>
                    </a:lnTo>
                    <a:lnTo>
                      <a:pt x="0" y="364"/>
                    </a:lnTo>
                    <a:lnTo>
                      <a:pt x="77" y="383"/>
                    </a:lnTo>
                    <a:lnTo>
                      <a:pt x="77" y="383"/>
                    </a:lnTo>
                    <a:lnTo>
                      <a:pt x="96" y="2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68"/>
              <p:cNvSpPr/>
              <p:nvPr/>
            </p:nvSpPr>
            <p:spPr>
              <a:xfrm flipH="1">
                <a:off x="11055838" y="3826063"/>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68"/>
              <p:cNvSpPr/>
              <p:nvPr/>
            </p:nvSpPr>
            <p:spPr>
              <a:xfrm flipH="1">
                <a:off x="11055275" y="3804543"/>
                <a:ext cx="2309" cy="10804"/>
              </a:xfrm>
              <a:custGeom>
                <a:avLst/>
                <a:gdLst/>
                <a:ahLst/>
                <a:cxnLst/>
                <a:rect l="l" t="t" r="r" b="b"/>
                <a:pathLst>
                  <a:path w="78" h="365" fill="none" extrusionOk="0">
                    <a:moveTo>
                      <a:pt x="1" y="1"/>
                    </a:moveTo>
                    <a:lnTo>
                      <a:pt x="1" y="1"/>
                    </a:lnTo>
                    <a:lnTo>
                      <a:pt x="1" y="364"/>
                    </a:lnTo>
                    <a:lnTo>
                      <a:pt x="58"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68"/>
              <p:cNvSpPr/>
              <p:nvPr/>
            </p:nvSpPr>
            <p:spPr>
              <a:xfrm flipH="1">
                <a:off x="11054150" y="3783053"/>
                <a:ext cx="2871" cy="10774"/>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68"/>
              <p:cNvSpPr/>
              <p:nvPr/>
            </p:nvSpPr>
            <p:spPr>
              <a:xfrm flipH="1">
                <a:off x="11053588" y="3761533"/>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68"/>
              <p:cNvSpPr/>
              <p:nvPr/>
            </p:nvSpPr>
            <p:spPr>
              <a:xfrm flipH="1">
                <a:off x="11052463" y="3740013"/>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68"/>
              <p:cNvSpPr/>
              <p:nvPr/>
            </p:nvSpPr>
            <p:spPr>
              <a:xfrm flipH="1">
                <a:off x="11051309" y="3718493"/>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68"/>
              <p:cNvSpPr/>
              <p:nvPr/>
            </p:nvSpPr>
            <p:spPr>
              <a:xfrm flipH="1">
                <a:off x="11050746" y="3696973"/>
                <a:ext cx="2309" cy="10804"/>
              </a:xfrm>
              <a:custGeom>
                <a:avLst/>
                <a:gdLst/>
                <a:ahLst/>
                <a:cxnLst/>
                <a:rect l="l" t="t" r="r" b="b"/>
                <a:pathLst>
                  <a:path w="78" h="365" fill="none" extrusionOk="0">
                    <a:moveTo>
                      <a:pt x="1" y="1"/>
                    </a:moveTo>
                    <a:lnTo>
                      <a:pt x="1" y="1"/>
                    </a:lnTo>
                    <a:lnTo>
                      <a:pt x="1"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68"/>
              <p:cNvSpPr/>
              <p:nvPr/>
            </p:nvSpPr>
            <p:spPr>
              <a:xfrm flipH="1">
                <a:off x="11049621" y="3675482"/>
                <a:ext cx="2871" cy="10774"/>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68"/>
              <p:cNvSpPr/>
              <p:nvPr/>
            </p:nvSpPr>
            <p:spPr>
              <a:xfrm flipH="1">
                <a:off x="11049059" y="3653962"/>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68"/>
              <p:cNvSpPr/>
              <p:nvPr/>
            </p:nvSpPr>
            <p:spPr>
              <a:xfrm flipH="1">
                <a:off x="11047934" y="3632442"/>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68"/>
              <p:cNvSpPr/>
              <p:nvPr/>
            </p:nvSpPr>
            <p:spPr>
              <a:xfrm flipH="1">
                <a:off x="11047342" y="3610922"/>
                <a:ext cx="2309" cy="10774"/>
              </a:xfrm>
              <a:custGeom>
                <a:avLst/>
                <a:gdLst/>
                <a:ahLst/>
                <a:cxnLst/>
                <a:rect l="l" t="t" r="r" b="b"/>
                <a:pathLst>
                  <a:path w="78" h="364" fill="none" extrusionOk="0">
                    <a:moveTo>
                      <a:pt x="20" y="1"/>
                    </a:moveTo>
                    <a:lnTo>
                      <a:pt x="20" y="1"/>
                    </a:lnTo>
                    <a:lnTo>
                      <a:pt x="1"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68"/>
              <p:cNvSpPr/>
              <p:nvPr/>
            </p:nvSpPr>
            <p:spPr>
              <a:xfrm flipH="1">
                <a:off x="11046217" y="3589402"/>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68"/>
              <p:cNvSpPr/>
              <p:nvPr/>
            </p:nvSpPr>
            <p:spPr>
              <a:xfrm flipH="1">
                <a:off x="11045092" y="3567882"/>
                <a:ext cx="2871" cy="10804"/>
              </a:xfrm>
              <a:custGeom>
                <a:avLst/>
                <a:gdLst/>
                <a:ahLst/>
                <a:cxnLst/>
                <a:rect l="l" t="t" r="r" b="b"/>
                <a:pathLst>
                  <a:path w="97" h="365" fill="none" extrusionOk="0">
                    <a:moveTo>
                      <a:pt x="20" y="1"/>
                    </a:moveTo>
                    <a:lnTo>
                      <a:pt x="20" y="1"/>
                    </a:lnTo>
                    <a:lnTo>
                      <a:pt x="1" y="364"/>
                    </a:lnTo>
                    <a:lnTo>
                      <a:pt x="77" y="364"/>
                    </a:lnTo>
                    <a:lnTo>
                      <a:pt x="77" y="364"/>
                    </a:lnTo>
                    <a:lnTo>
                      <a:pt x="77" y="364"/>
                    </a:lnTo>
                    <a:lnTo>
                      <a:pt x="9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68"/>
              <p:cNvSpPr/>
              <p:nvPr/>
            </p:nvSpPr>
            <p:spPr>
              <a:xfrm flipH="1">
                <a:off x="11044530" y="3546392"/>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68"/>
              <p:cNvSpPr/>
              <p:nvPr/>
            </p:nvSpPr>
            <p:spPr>
              <a:xfrm flipH="1">
                <a:off x="11043405" y="3524872"/>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68"/>
              <p:cNvSpPr/>
              <p:nvPr/>
            </p:nvSpPr>
            <p:spPr>
              <a:xfrm flipH="1">
                <a:off x="11042813" y="3503352"/>
                <a:ext cx="2871" cy="10774"/>
              </a:xfrm>
              <a:custGeom>
                <a:avLst/>
                <a:gdLst/>
                <a:ahLst/>
                <a:cxnLst/>
                <a:rect l="l" t="t" r="r" b="b"/>
                <a:pathLst>
                  <a:path w="97" h="364"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68"/>
              <p:cNvSpPr/>
              <p:nvPr/>
            </p:nvSpPr>
            <p:spPr>
              <a:xfrm flipH="1">
                <a:off x="11042251" y="3481832"/>
                <a:ext cx="2309" cy="10804"/>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68"/>
              <p:cNvSpPr/>
              <p:nvPr/>
            </p:nvSpPr>
            <p:spPr>
              <a:xfrm flipH="1">
                <a:off x="11041126" y="3460312"/>
                <a:ext cx="2871" cy="10804"/>
              </a:xfrm>
              <a:custGeom>
                <a:avLst/>
                <a:gdLst/>
                <a:ahLst/>
                <a:cxnLst/>
                <a:rect l="l" t="t" r="r" b="b"/>
                <a:pathLst>
                  <a:path w="97" h="365" fill="none" extrusionOk="0">
                    <a:moveTo>
                      <a:pt x="20" y="1"/>
                    </a:moveTo>
                    <a:lnTo>
                      <a:pt x="20" y="1"/>
                    </a:lnTo>
                    <a:lnTo>
                      <a:pt x="1" y="364"/>
                    </a:lnTo>
                    <a:lnTo>
                      <a:pt x="77"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68"/>
              <p:cNvSpPr/>
              <p:nvPr/>
            </p:nvSpPr>
            <p:spPr>
              <a:xfrm flipH="1">
                <a:off x="11040563" y="3438821"/>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68"/>
              <p:cNvSpPr/>
              <p:nvPr/>
            </p:nvSpPr>
            <p:spPr>
              <a:xfrm flipH="1">
                <a:off x="11039439" y="3417301"/>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68"/>
              <p:cNvSpPr/>
              <p:nvPr/>
            </p:nvSpPr>
            <p:spPr>
              <a:xfrm flipH="1">
                <a:off x="11039438" y="3406526"/>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68"/>
              <p:cNvSpPr/>
              <p:nvPr/>
            </p:nvSpPr>
            <p:spPr>
              <a:xfrm flipH="1">
                <a:off x="11038876" y="3395781"/>
                <a:ext cx="2279" cy="10774"/>
              </a:xfrm>
              <a:custGeom>
                <a:avLst/>
                <a:gdLst/>
                <a:ahLst/>
                <a:cxnLst/>
                <a:rect l="l" t="t" r="r" b="b"/>
                <a:pathLst>
                  <a:path w="77" h="364"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68"/>
              <p:cNvSpPr/>
              <p:nvPr/>
            </p:nvSpPr>
            <p:spPr>
              <a:xfrm flipH="1">
                <a:off x="11037722" y="3374261"/>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68"/>
              <p:cNvSpPr/>
              <p:nvPr/>
            </p:nvSpPr>
            <p:spPr>
              <a:xfrm flipH="1">
                <a:off x="11037159" y="3352741"/>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68"/>
              <p:cNvSpPr/>
              <p:nvPr/>
            </p:nvSpPr>
            <p:spPr>
              <a:xfrm flipH="1">
                <a:off x="11036597" y="3331251"/>
                <a:ext cx="2309" cy="10774"/>
              </a:xfrm>
              <a:custGeom>
                <a:avLst/>
                <a:gdLst/>
                <a:ahLst/>
                <a:cxnLst/>
                <a:rect l="l" t="t" r="r" b="b"/>
                <a:pathLst>
                  <a:path w="78" h="364" fill="none" extrusionOk="0">
                    <a:moveTo>
                      <a:pt x="1" y="0"/>
                    </a:moveTo>
                    <a:lnTo>
                      <a:pt x="1" y="0"/>
                    </a:lnTo>
                    <a:lnTo>
                      <a:pt x="1" y="364"/>
                    </a:lnTo>
                    <a:lnTo>
                      <a:pt x="77"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68"/>
              <p:cNvSpPr/>
              <p:nvPr/>
            </p:nvSpPr>
            <p:spPr>
              <a:xfrm flipH="1">
                <a:off x="11036034" y="3320476"/>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68"/>
              <p:cNvSpPr/>
              <p:nvPr/>
            </p:nvSpPr>
            <p:spPr>
              <a:xfrm flipH="1">
                <a:off x="11035472" y="3309731"/>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68"/>
              <p:cNvSpPr/>
              <p:nvPr/>
            </p:nvSpPr>
            <p:spPr>
              <a:xfrm flipH="1">
                <a:off x="11060367" y="3921764"/>
                <a:ext cx="3434" cy="23236"/>
              </a:xfrm>
              <a:custGeom>
                <a:avLst/>
                <a:gdLst/>
                <a:ahLst/>
                <a:cxnLst/>
                <a:rect l="l" t="t" r="r" b="b"/>
                <a:pathLst>
                  <a:path w="116" h="785" extrusionOk="0">
                    <a:moveTo>
                      <a:pt x="39" y="0"/>
                    </a:moveTo>
                    <a:lnTo>
                      <a:pt x="39" y="57"/>
                    </a:lnTo>
                    <a:lnTo>
                      <a:pt x="115" y="57"/>
                    </a:lnTo>
                    <a:lnTo>
                      <a:pt x="115" y="0"/>
                    </a:lnTo>
                    <a:close/>
                    <a:moveTo>
                      <a:pt x="20" y="421"/>
                    </a:moveTo>
                    <a:lnTo>
                      <a:pt x="0" y="784"/>
                    </a:lnTo>
                    <a:lnTo>
                      <a:pt x="77"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68"/>
              <p:cNvSpPr/>
              <p:nvPr/>
            </p:nvSpPr>
            <p:spPr>
              <a:xfrm flipH="1">
                <a:off x="11060929" y="3934196"/>
                <a:ext cx="2871" cy="10804"/>
              </a:xfrm>
              <a:custGeom>
                <a:avLst/>
                <a:gdLst/>
                <a:ahLst/>
                <a:cxnLst/>
                <a:rect l="l" t="t" r="r" b="b"/>
                <a:pathLst>
                  <a:path w="97" h="365"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68"/>
              <p:cNvSpPr/>
              <p:nvPr/>
            </p:nvSpPr>
            <p:spPr>
              <a:xfrm flipH="1">
                <a:off x="11060367" y="3921764"/>
                <a:ext cx="2309" cy="1717"/>
              </a:xfrm>
              <a:custGeom>
                <a:avLst/>
                <a:gdLst/>
                <a:ahLst/>
                <a:cxnLst/>
                <a:rect l="l" t="t" r="r" b="b"/>
                <a:pathLst>
                  <a:path w="78" h="58" fill="none" extrusionOk="0">
                    <a:moveTo>
                      <a:pt x="1" y="0"/>
                    </a:moveTo>
                    <a:lnTo>
                      <a:pt x="1" y="0"/>
                    </a:lnTo>
                    <a:lnTo>
                      <a:pt x="1" y="57"/>
                    </a:lnTo>
                    <a:lnTo>
                      <a:pt x="77" y="57"/>
                    </a:lnTo>
                    <a:lnTo>
                      <a:pt x="77" y="57"/>
                    </a:lnTo>
                    <a:lnTo>
                      <a:pt x="77" y="0"/>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68"/>
              <p:cNvSpPr/>
              <p:nvPr/>
            </p:nvSpPr>
            <p:spPr>
              <a:xfrm flipH="1">
                <a:off x="10677664" y="2538621"/>
                <a:ext cx="271787" cy="1458954"/>
              </a:xfrm>
              <a:custGeom>
                <a:avLst/>
                <a:gdLst/>
                <a:ahLst/>
                <a:cxnLst/>
                <a:rect l="l" t="t" r="r" b="b"/>
                <a:pathLst>
                  <a:path w="9182" h="49289" extrusionOk="0">
                    <a:moveTo>
                      <a:pt x="2946" y="0"/>
                    </a:moveTo>
                    <a:lnTo>
                      <a:pt x="2621" y="38"/>
                    </a:lnTo>
                    <a:lnTo>
                      <a:pt x="2315" y="77"/>
                    </a:lnTo>
                    <a:lnTo>
                      <a:pt x="2028" y="153"/>
                    </a:lnTo>
                    <a:lnTo>
                      <a:pt x="1741" y="268"/>
                    </a:lnTo>
                    <a:lnTo>
                      <a:pt x="1493" y="421"/>
                    </a:lnTo>
                    <a:lnTo>
                      <a:pt x="1244" y="612"/>
                    </a:lnTo>
                    <a:lnTo>
                      <a:pt x="1015" y="822"/>
                    </a:lnTo>
                    <a:lnTo>
                      <a:pt x="804" y="1090"/>
                    </a:lnTo>
                    <a:lnTo>
                      <a:pt x="632" y="1377"/>
                    </a:lnTo>
                    <a:lnTo>
                      <a:pt x="460" y="1741"/>
                    </a:lnTo>
                    <a:lnTo>
                      <a:pt x="326" y="2123"/>
                    </a:lnTo>
                    <a:lnTo>
                      <a:pt x="230" y="2563"/>
                    </a:lnTo>
                    <a:lnTo>
                      <a:pt x="154" y="3060"/>
                    </a:lnTo>
                    <a:lnTo>
                      <a:pt x="97" y="3691"/>
                    </a:lnTo>
                    <a:lnTo>
                      <a:pt x="39" y="4495"/>
                    </a:lnTo>
                    <a:lnTo>
                      <a:pt x="20" y="5451"/>
                    </a:lnTo>
                    <a:lnTo>
                      <a:pt x="1" y="6522"/>
                    </a:lnTo>
                    <a:lnTo>
                      <a:pt x="20" y="7727"/>
                    </a:lnTo>
                    <a:lnTo>
                      <a:pt x="39" y="9047"/>
                    </a:lnTo>
                    <a:lnTo>
                      <a:pt x="97" y="11954"/>
                    </a:lnTo>
                    <a:lnTo>
                      <a:pt x="211" y="15206"/>
                    </a:lnTo>
                    <a:lnTo>
                      <a:pt x="364" y="18706"/>
                    </a:lnTo>
                    <a:lnTo>
                      <a:pt x="556" y="22340"/>
                    </a:lnTo>
                    <a:lnTo>
                      <a:pt x="747" y="26069"/>
                    </a:lnTo>
                    <a:lnTo>
                      <a:pt x="957" y="29780"/>
                    </a:lnTo>
                    <a:lnTo>
                      <a:pt x="1187" y="33395"/>
                    </a:lnTo>
                    <a:lnTo>
                      <a:pt x="1608" y="40032"/>
                    </a:lnTo>
                    <a:lnTo>
                      <a:pt x="1971" y="45311"/>
                    </a:lnTo>
                    <a:lnTo>
                      <a:pt x="2200" y="48562"/>
                    </a:lnTo>
                    <a:lnTo>
                      <a:pt x="2220" y="48715"/>
                    </a:lnTo>
                    <a:lnTo>
                      <a:pt x="2277" y="48849"/>
                    </a:lnTo>
                    <a:lnTo>
                      <a:pt x="2354" y="48964"/>
                    </a:lnTo>
                    <a:lnTo>
                      <a:pt x="2449" y="49079"/>
                    </a:lnTo>
                    <a:lnTo>
                      <a:pt x="2564" y="49155"/>
                    </a:lnTo>
                    <a:lnTo>
                      <a:pt x="2679" y="49232"/>
                    </a:lnTo>
                    <a:lnTo>
                      <a:pt x="2832" y="49270"/>
                    </a:lnTo>
                    <a:lnTo>
                      <a:pt x="2966" y="49289"/>
                    </a:lnTo>
                    <a:lnTo>
                      <a:pt x="3501" y="49289"/>
                    </a:lnTo>
                    <a:lnTo>
                      <a:pt x="3616" y="49270"/>
                    </a:lnTo>
                    <a:lnTo>
                      <a:pt x="3731" y="49251"/>
                    </a:lnTo>
                    <a:lnTo>
                      <a:pt x="3845" y="49193"/>
                    </a:lnTo>
                    <a:lnTo>
                      <a:pt x="3941" y="49117"/>
                    </a:lnTo>
                    <a:lnTo>
                      <a:pt x="4037" y="49040"/>
                    </a:lnTo>
                    <a:lnTo>
                      <a:pt x="4094" y="48945"/>
                    </a:lnTo>
                    <a:lnTo>
                      <a:pt x="4151" y="48830"/>
                    </a:lnTo>
                    <a:lnTo>
                      <a:pt x="4190" y="48715"/>
                    </a:lnTo>
                    <a:lnTo>
                      <a:pt x="4859" y="45119"/>
                    </a:lnTo>
                    <a:lnTo>
                      <a:pt x="5452" y="41619"/>
                    </a:lnTo>
                    <a:lnTo>
                      <a:pt x="5988" y="38234"/>
                    </a:lnTo>
                    <a:lnTo>
                      <a:pt x="6485" y="34944"/>
                    </a:lnTo>
                    <a:lnTo>
                      <a:pt x="6925" y="31788"/>
                    </a:lnTo>
                    <a:lnTo>
                      <a:pt x="7307" y="28747"/>
                    </a:lnTo>
                    <a:lnTo>
                      <a:pt x="7652" y="25840"/>
                    </a:lnTo>
                    <a:lnTo>
                      <a:pt x="7958" y="23067"/>
                    </a:lnTo>
                    <a:lnTo>
                      <a:pt x="8225" y="20446"/>
                    </a:lnTo>
                    <a:lnTo>
                      <a:pt x="8455" y="17960"/>
                    </a:lnTo>
                    <a:lnTo>
                      <a:pt x="8627" y="15645"/>
                    </a:lnTo>
                    <a:lnTo>
                      <a:pt x="8799" y="13503"/>
                    </a:lnTo>
                    <a:lnTo>
                      <a:pt x="8933" y="11533"/>
                    </a:lnTo>
                    <a:lnTo>
                      <a:pt x="9029" y="9735"/>
                    </a:lnTo>
                    <a:lnTo>
                      <a:pt x="9105" y="8129"/>
                    </a:lnTo>
                    <a:lnTo>
                      <a:pt x="9163" y="6694"/>
                    </a:lnTo>
                    <a:lnTo>
                      <a:pt x="9182" y="6407"/>
                    </a:lnTo>
                    <a:lnTo>
                      <a:pt x="9163" y="6101"/>
                    </a:lnTo>
                    <a:lnTo>
                      <a:pt x="9143" y="5814"/>
                    </a:lnTo>
                    <a:lnTo>
                      <a:pt x="9105" y="5528"/>
                    </a:lnTo>
                    <a:lnTo>
                      <a:pt x="9067" y="5241"/>
                    </a:lnTo>
                    <a:lnTo>
                      <a:pt x="9010" y="4954"/>
                    </a:lnTo>
                    <a:lnTo>
                      <a:pt x="8933" y="4667"/>
                    </a:lnTo>
                    <a:lnTo>
                      <a:pt x="8837" y="4399"/>
                    </a:lnTo>
                    <a:lnTo>
                      <a:pt x="8742" y="4131"/>
                    </a:lnTo>
                    <a:lnTo>
                      <a:pt x="8646" y="3864"/>
                    </a:lnTo>
                    <a:lnTo>
                      <a:pt x="8531" y="3596"/>
                    </a:lnTo>
                    <a:lnTo>
                      <a:pt x="8397" y="3347"/>
                    </a:lnTo>
                    <a:lnTo>
                      <a:pt x="8264" y="3099"/>
                    </a:lnTo>
                    <a:lnTo>
                      <a:pt x="8111" y="2850"/>
                    </a:lnTo>
                    <a:lnTo>
                      <a:pt x="7938" y="2620"/>
                    </a:lnTo>
                    <a:lnTo>
                      <a:pt x="7785" y="2391"/>
                    </a:lnTo>
                    <a:lnTo>
                      <a:pt x="7594" y="2180"/>
                    </a:lnTo>
                    <a:lnTo>
                      <a:pt x="7403" y="1970"/>
                    </a:lnTo>
                    <a:lnTo>
                      <a:pt x="7212" y="1760"/>
                    </a:lnTo>
                    <a:lnTo>
                      <a:pt x="7001" y="1568"/>
                    </a:lnTo>
                    <a:lnTo>
                      <a:pt x="6791" y="1396"/>
                    </a:lnTo>
                    <a:lnTo>
                      <a:pt x="6561" y="1205"/>
                    </a:lnTo>
                    <a:lnTo>
                      <a:pt x="6332" y="1052"/>
                    </a:lnTo>
                    <a:lnTo>
                      <a:pt x="6083" y="899"/>
                    </a:lnTo>
                    <a:lnTo>
                      <a:pt x="5854" y="746"/>
                    </a:lnTo>
                    <a:lnTo>
                      <a:pt x="5586" y="612"/>
                    </a:lnTo>
                    <a:lnTo>
                      <a:pt x="5337" y="497"/>
                    </a:lnTo>
                    <a:lnTo>
                      <a:pt x="5069" y="383"/>
                    </a:lnTo>
                    <a:lnTo>
                      <a:pt x="4783" y="287"/>
                    </a:lnTo>
                    <a:lnTo>
                      <a:pt x="4496" y="210"/>
                    </a:lnTo>
                    <a:lnTo>
                      <a:pt x="4209" y="134"/>
                    </a:lnTo>
                    <a:lnTo>
                      <a:pt x="3922" y="77"/>
                    </a:lnTo>
                    <a:lnTo>
                      <a:pt x="3597" y="38"/>
                    </a:lnTo>
                    <a:lnTo>
                      <a:pt x="32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68"/>
              <p:cNvSpPr/>
              <p:nvPr/>
            </p:nvSpPr>
            <p:spPr>
              <a:xfrm flipH="1">
                <a:off x="10677664" y="2538621"/>
                <a:ext cx="271787" cy="1458954"/>
              </a:xfrm>
              <a:custGeom>
                <a:avLst/>
                <a:gdLst/>
                <a:ahLst/>
                <a:cxnLst/>
                <a:rect l="l" t="t" r="r" b="b"/>
                <a:pathLst>
                  <a:path w="9182" h="49289" fill="none" extrusionOk="0">
                    <a:moveTo>
                      <a:pt x="9163" y="6694"/>
                    </a:moveTo>
                    <a:lnTo>
                      <a:pt x="9163" y="6694"/>
                    </a:lnTo>
                    <a:lnTo>
                      <a:pt x="9105" y="8129"/>
                    </a:lnTo>
                    <a:lnTo>
                      <a:pt x="9029" y="9735"/>
                    </a:lnTo>
                    <a:lnTo>
                      <a:pt x="8933" y="11533"/>
                    </a:lnTo>
                    <a:lnTo>
                      <a:pt x="8799" y="13503"/>
                    </a:lnTo>
                    <a:lnTo>
                      <a:pt x="8627" y="15645"/>
                    </a:lnTo>
                    <a:lnTo>
                      <a:pt x="8455" y="17960"/>
                    </a:lnTo>
                    <a:lnTo>
                      <a:pt x="8225" y="20446"/>
                    </a:lnTo>
                    <a:lnTo>
                      <a:pt x="7958" y="23067"/>
                    </a:lnTo>
                    <a:lnTo>
                      <a:pt x="7652" y="25840"/>
                    </a:lnTo>
                    <a:lnTo>
                      <a:pt x="7307" y="28747"/>
                    </a:lnTo>
                    <a:lnTo>
                      <a:pt x="6925" y="31788"/>
                    </a:lnTo>
                    <a:lnTo>
                      <a:pt x="6485" y="34944"/>
                    </a:lnTo>
                    <a:lnTo>
                      <a:pt x="5988" y="38234"/>
                    </a:lnTo>
                    <a:lnTo>
                      <a:pt x="5452" y="41619"/>
                    </a:lnTo>
                    <a:lnTo>
                      <a:pt x="4859" y="45119"/>
                    </a:lnTo>
                    <a:lnTo>
                      <a:pt x="4190" y="48715"/>
                    </a:lnTo>
                    <a:lnTo>
                      <a:pt x="4190" y="48715"/>
                    </a:lnTo>
                    <a:lnTo>
                      <a:pt x="4151" y="48830"/>
                    </a:lnTo>
                    <a:lnTo>
                      <a:pt x="4094" y="48945"/>
                    </a:lnTo>
                    <a:lnTo>
                      <a:pt x="4037" y="49040"/>
                    </a:lnTo>
                    <a:lnTo>
                      <a:pt x="3941" y="49117"/>
                    </a:lnTo>
                    <a:lnTo>
                      <a:pt x="3845" y="49193"/>
                    </a:lnTo>
                    <a:lnTo>
                      <a:pt x="3731" y="49251"/>
                    </a:lnTo>
                    <a:lnTo>
                      <a:pt x="3616" y="49270"/>
                    </a:lnTo>
                    <a:lnTo>
                      <a:pt x="3501" y="49289"/>
                    </a:lnTo>
                    <a:lnTo>
                      <a:pt x="2966" y="49289"/>
                    </a:lnTo>
                    <a:lnTo>
                      <a:pt x="2966" y="49289"/>
                    </a:lnTo>
                    <a:lnTo>
                      <a:pt x="2832" y="49270"/>
                    </a:lnTo>
                    <a:lnTo>
                      <a:pt x="2679" y="49232"/>
                    </a:lnTo>
                    <a:lnTo>
                      <a:pt x="2564" y="49155"/>
                    </a:lnTo>
                    <a:lnTo>
                      <a:pt x="2449" y="49079"/>
                    </a:lnTo>
                    <a:lnTo>
                      <a:pt x="2354" y="48964"/>
                    </a:lnTo>
                    <a:lnTo>
                      <a:pt x="2277" y="48849"/>
                    </a:lnTo>
                    <a:lnTo>
                      <a:pt x="2220" y="48715"/>
                    </a:lnTo>
                    <a:lnTo>
                      <a:pt x="2200" y="48562"/>
                    </a:lnTo>
                    <a:lnTo>
                      <a:pt x="2200" y="48562"/>
                    </a:lnTo>
                    <a:lnTo>
                      <a:pt x="1971" y="45311"/>
                    </a:lnTo>
                    <a:lnTo>
                      <a:pt x="1608" y="40032"/>
                    </a:lnTo>
                    <a:lnTo>
                      <a:pt x="1187" y="33395"/>
                    </a:lnTo>
                    <a:lnTo>
                      <a:pt x="957" y="29780"/>
                    </a:lnTo>
                    <a:lnTo>
                      <a:pt x="747" y="26069"/>
                    </a:lnTo>
                    <a:lnTo>
                      <a:pt x="556" y="22340"/>
                    </a:lnTo>
                    <a:lnTo>
                      <a:pt x="364" y="18706"/>
                    </a:lnTo>
                    <a:lnTo>
                      <a:pt x="211" y="15206"/>
                    </a:lnTo>
                    <a:lnTo>
                      <a:pt x="97" y="11954"/>
                    </a:lnTo>
                    <a:lnTo>
                      <a:pt x="39" y="9047"/>
                    </a:lnTo>
                    <a:lnTo>
                      <a:pt x="20" y="7727"/>
                    </a:lnTo>
                    <a:lnTo>
                      <a:pt x="1" y="6522"/>
                    </a:lnTo>
                    <a:lnTo>
                      <a:pt x="20" y="5451"/>
                    </a:lnTo>
                    <a:lnTo>
                      <a:pt x="39" y="4495"/>
                    </a:lnTo>
                    <a:lnTo>
                      <a:pt x="97" y="3691"/>
                    </a:lnTo>
                    <a:lnTo>
                      <a:pt x="154" y="3060"/>
                    </a:lnTo>
                    <a:lnTo>
                      <a:pt x="154" y="3060"/>
                    </a:lnTo>
                    <a:lnTo>
                      <a:pt x="230" y="2563"/>
                    </a:lnTo>
                    <a:lnTo>
                      <a:pt x="326" y="2123"/>
                    </a:lnTo>
                    <a:lnTo>
                      <a:pt x="460" y="1741"/>
                    </a:lnTo>
                    <a:lnTo>
                      <a:pt x="632" y="1377"/>
                    </a:lnTo>
                    <a:lnTo>
                      <a:pt x="804" y="1090"/>
                    </a:lnTo>
                    <a:lnTo>
                      <a:pt x="1015" y="822"/>
                    </a:lnTo>
                    <a:lnTo>
                      <a:pt x="1244" y="612"/>
                    </a:lnTo>
                    <a:lnTo>
                      <a:pt x="1493" y="421"/>
                    </a:lnTo>
                    <a:lnTo>
                      <a:pt x="1741" y="268"/>
                    </a:lnTo>
                    <a:lnTo>
                      <a:pt x="2028" y="153"/>
                    </a:lnTo>
                    <a:lnTo>
                      <a:pt x="2315" y="77"/>
                    </a:lnTo>
                    <a:lnTo>
                      <a:pt x="2621" y="38"/>
                    </a:lnTo>
                    <a:lnTo>
                      <a:pt x="2946" y="0"/>
                    </a:lnTo>
                    <a:lnTo>
                      <a:pt x="3252" y="0"/>
                    </a:lnTo>
                    <a:lnTo>
                      <a:pt x="3597" y="38"/>
                    </a:lnTo>
                    <a:lnTo>
                      <a:pt x="3922" y="77"/>
                    </a:lnTo>
                    <a:lnTo>
                      <a:pt x="3922" y="77"/>
                    </a:lnTo>
                    <a:lnTo>
                      <a:pt x="4209" y="134"/>
                    </a:lnTo>
                    <a:lnTo>
                      <a:pt x="4496" y="210"/>
                    </a:lnTo>
                    <a:lnTo>
                      <a:pt x="4783" y="287"/>
                    </a:lnTo>
                    <a:lnTo>
                      <a:pt x="5069" y="383"/>
                    </a:lnTo>
                    <a:lnTo>
                      <a:pt x="5337" y="497"/>
                    </a:lnTo>
                    <a:lnTo>
                      <a:pt x="5586" y="612"/>
                    </a:lnTo>
                    <a:lnTo>
                      <a:pt x="5854" y="746"/>
                    </a:lnTo>
                    <a:lnTo>
                      <a:pt x="6083" y="899"/>
                    </a:lnTo>
                    <a:lnTo>
                      <a:pt x="6332" y="1052"/>
                    </a:lnTo>
                    <a:lnTo>
                      <a:pt x="6561" y="1205"/>
                    </a:lnTo>
                    <a:lnTo>
                      <a:pt x="6791" y="1396"/>
                    </a:lnTo>
                    <a:lnTo>
                      <a:pt x="7001" y="1568"/>
                    </a:lnTo>
                    <a:lnTo>
                      <a:pt x="7212" y="1760"/>
                    </a:lnTo>
                    <a:lnTo>
                      <a:pt x="7403" y="1970"/>
                    </a:lnTo>
                    <a:lnTo>
                      <a:pt x="7594" y="2180"/>
                    </a:lnTo>
                    <a:lnTo>
                      <a:pt x="7785" y="2391"/>
                    </a:lnTo>
                    <a:lnTo>
                      <a:pt x="7938" y="2620"/>
                    </a:lnTo>
                    <a:lnTo>
                      <a:pt x="8111" y="2850"/>
                    </a:lnTo>
                    <a:lnTo>
                      <a:pt x="8264" y="3099"/>
                    </a:lnTo>
                    <a:lnTo>
                      <a:pt x="8397" y="3347"/>
                    </a:lnTo>
                    <a:lnTo>
                      <a:pt x="8531" y="3596"/>
                    </a:lnTo>
                    <a:lnTo>
                      <a:pt x="8646" y="3864"/>
                    </a:lnTo>
                    <a:lnTo>
                      <a:pt x="8742" y="4131"/>
                    </a:lnTo>
                    <a:lnTo>
                      <a:pt x="8837" y="4399"/>
                    </a:lnTo>
                    <a:lnTo>
                      <a:pt x="8933" y="4667"/>
                    </a:lnTo>
                    <a:lnTo>
                      <a:pt x="9010" y="4954"/>
                    </a:lnTo>
                    <a:lnTo>
                      <a:pt x="9067" y="5241"/>
                    </a:lnTo>
                    <a:lnTo>
                      <a:pt x="9105" y="5528"/>
                    </a:lnTo>
                    <a:lnTo>
                      <a:pt x="9143" y="5814"/>
                    </a:lnTo>
                    <a:lnTo>
                      <a:pt x="9163" y="6101"/>
                    </a:lnTo>
                    <a:lnTo>
                      <a:pt x="9182" y="6407"/>
                    </a:lnTo>
                    <a:lnTo>
                      <a:pt x="9163"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68"/>
              <p:cNvSpPr/>
              <p:nvPr/>
            </p:nvSpPr>
            <p:spPr>
              <a:xfrm flipH="1">
                <a:off x="10820333" y="3925138"/>
                <a:ext cx="67962" cy="55530"/>
              </a:xfrm>
              <a:custGeom>
                <a:avLst/>
                <a:gdLst/>
                <a:ahLst/>
                <a:cxnLst/>
                <a:rect l="l" t="t" r="r" b="b"/>
                <a:pathLst>
                  <a:path w="2296" h="1876" extrusionOk="0">
                    <a:moveTo>
                      <a:pt x="2296" y="995"/>
                    </a:moveTo>
                    <a:lnTo>
                      <a:pt x="2296" y="995"/>
                    </a:lnTo>
                    <a:lnTo>
                      <a:pt x="2124" y="1875"/>
                    </a:lnTo>
                    <a:lnTo>
                      <a:pt x="2124" y="1875"/>
                    </a:lnTo>
                    <a:lnTo>
                      <a:pt x="2296" y="995"/>
                    </a:lnTo>
                    <a:close/>
                    <a:moveTo>
                      <a:pt x="1" y="1"/>
                    </a:moveTo>
                    <a:lnTo>
                      <a:pt x="1" y="1"/>
                    </a:lnTo>
                    <a:lnTo>
                      <a:pt x="1" y="1"/>
                    </a:lnTo>
                    <a:lnTo>
                      <a:pt x="134" y="1722"/>
                    </a:lnTo>
                    <a:lnTo>
                      <a:pt x="134" y="17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68"/>
              <p:cNvSpPr/>
              <p:nvPr/>
            </p:nvSpPr>
            <p:spPr>
              <a:xfrm flipH="1">
                <a:off x="10820331" y="3954591"/>
                <a:ext cx="5121" cy="26078"/>
              </a:xfrm>
              <a:custGeom>
                <a:avLst/>
                <a:gdLst/>
                <a:ahLst/>
                <a:cxnLst/>
                <a:rect l="l" t="t" r="r" b="b"/>
                <a:pathLst>
                  <a:path w="173" h="881" fill="none" extrusionOk="0">
                    <a:moveTo>
                      <a:pt x="173" y="0"/>
                    </a:moveTo>
                    <a:lnTo>
                      <a:pt x="173" y="0"/>
                    </a:lnTo>
                    <a:lnTo>
                      <a:pt x="1" y="880"/>
                    </a:lnTo>
                    <a:lnTo>
                      <a:pt x="1" y="88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68"/>
              <p:cNvSpPr/>
              <p:nvPr/>
            </p:nvSpPr>
            <p:spPr>
              <a:xfrm flipH="1">
                <a:off x="10884299" y="3925138"/>
                <a:ext cx="3996" cy="51001"/>
              </a:xfrm>
              <a:custGeom>
                <a:avLst/>
                <a:gdLst/>
                <a:ahLst/>
                <a:cxnLst/>
                <a:rect l="l" t="t" r="r" b="b"/>
                <a:pathLst>
                  <a:path w="135" h="1723" fill="none" extrusionOk="0">
                    <a:moveTo>
                      <a:pt x="1" y="1"/>
                    </a:moveTo>
                    <a:lnTo>
                      <a:pt x="1" y="1"/>
                    </a:lnTo>
                    <a:lnTo>
                      <a:pt x="1" y="1"/>
                    </a:lnTo>
                    <a:lnTo>
                      <a:pt x="134" y="1722"/>
                    </a:lnTo>
                    <a:lnTo>
                      <a:pt x="134" y="1722"/>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68"/>
              <p:cNvSpPr/>
              <p:nvPr/>
            </p:nvSpPr>
            <p:spPr>
              <a:xfrm flipH="1">
                <a:off x="10815242" y="3921764"/>
                <a:ext cx="73053" cy="75865"/>
              </a:xfrm>
              <a:custGeom>
                <a:avLst/>
                <a:gdLst/>
                <a:ahLst/>
                <a:cxnLst/>
                <a:rect l="l" t="t" r="r" b="b"/>
                <a:pathLst>
                  <a:path w="2468" h="2563" extrusionOk="0">
                    <a:moveTo>
                      <a:pt x="1129" y="421"/>
                    </a:moveTo>
                    <a:lnTo>
                      <a:pt x="1148" y="784"/>
                    </a:lnTo>
                    <a:lnTo>
                      <a:pt x="1072" y="784"/>
                    </a:lnTo>
                    <a:lnTo>
                      <a:pt x="1053" y="421"/>
                    </a:lnTo>
                    <a:close/>
                    <a:moveTo>
                      <a:pt x="785" y="0"/>
                    </a:moveTo>
                    <a:lnTo>
                      <a:pt x="517" y="38"/>
                    </a:lnTo>
                    <a:lnTo>
                      <a:pt x="268" y="57"/>
                    </a:lnTo>
                    <a:lnTo>
                      <a:pt x="1" y="115"/>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550" y="2544"/>
                    </a:lnTo>
                    <a:lnTo>
                      <a:pt x="1665" y="2525"/>
                    </a:lnTo>
                    <a:lnTo>
                      <a:pt x="1779" y="2467"/>
                    </a:lnTo>
                    <a:lnTo>
                      <a:pt x="1875" y="2391"/>
                    </a:lnTo>
                    <a:lnTo>
                      <a:pt x="1971" y="2314"/>
                    </a:lnTo>
                    <a:lnTo>
                      <a:pt x="2028" y="2219"/>
                    </a:lnTo>
                    <a:lnTo>
                      <a:pt x="2085" y="2104"/>
                    </a:lnTo>
                    <a:lnTo>
                      <a:pt x="2124" y="1989"/>
                    </a:lnTo>
                    <a:lnTo>
                      <a:pt x="2296" y="1109"/>
                    </a:lnTo>
                    <a:lnTo>
                      <a:pt x="2468" y="153"/>
                    </a:lnTo>
                    <a:lnTo>
                      <a:pt x="2143" y="96"/>
                    </a:lnTo>
                    <a:lnTo>
                      <a:pt x="1798" y="38"/>
                    </a:lnTo>
                    <a:lnTo>
                      <a:pt x="1473" y="0"/>
                    </a:lnTo>
                    <a:lnTo>
                      <a:pt x="1110" y="0"/>
                    </a:lnTo>
                    <a:lnTo>
                      <a:pt x="1110" y="57"/>
                    </a:lnTo>
                    <a:lnTo>
                      <a:pt x="1053" y="57"/>
                    </a:lnTo>
                    <a:lnTo>
                      <a:pt x="1033"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68"/>
              <p:cNvSpPr/>
              <p:nvPr/>
            </p:nvSpPr>
            <p:spPr>
              <a:xfrm flipH="1">
                <a:off x="10854283" y="3934196"/>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68"/>
              <p:cNvSpPr/>
              <p:nvPr/>
            </p:nvSpPr>
            <p:spPr>
              <a:xfrm flipH="1">
                <a:off x="10815242" y="3921764"/>
                <a:ext cx="73053" cy="75865"/>
              </a:xfrm>
              <a:custGeom>
                <a:avLst/>
                <a:gdLst/>
                <a:ahLst/>
                <a:cxnLst/>
                <a:rect l="l" t="t" r="r" b="b"/>
                <a:pathLst>
                  <a:path w="2468" h="2563" fill="none" extrusionOk="0">
                    <a:moveTo>
                      <a:pt x="1129" y="0"/>
                    </a:moveTo>
                    <a:lnTo>
                      <a:pt x="1129" y="0"/>
                    </a:lnTo>
                    <a:lnTo>
                      <a:pt x="1110" y="0"/>
                    </a:lnTo>
                    <a:lnTo>
                      <a:pt x="1110" y="0"/>
                    </a:lnTo>
                    <a:lnTo>
                      <a:pt x="1110" y="57"/>
                    </a:lnTo>
                    <a:lnTo>
                      <a:pt x="1053" y="57"/>
                    </a:lnTo>
                    <a:lnTo>
                      <a:pt x="1053" y="57"/>
                    </a:lnTo>
                    <a:lnTo>
                      <a:pt x="1033" y="0"/>
                    </a:lnTo>
                    <a:lnTo>
                      <a:pt x="1033" y="0"/>
                    </a:lnTo>
                    <a:lnTo>
                      <a:pt x="785" y="0"/>
                    </a:lnTo>
                    <a:lnTo>
                      <a:pt x="517" y="38"/>
                    </a:lnTo>
                    <a:lnTo>
                      <a:pt x="268" y="57"/>
                    </a:lnTo>
                    <a:lnTo>
                      <a:pt x="1" y="115"/>
                    </a:lnTo>
                    <a:lnTo>
                      <a:pt x="1" y="115"/>
                    </a:lnTo>
                    <a:lnTo>
                      <a:pt x="134" y="1836"/>
                    </a:lnTo>
                    <a:lnTo>
                      <a:pt x="134" y="1836"/>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435" y="2563"/>
                    </a:lnTo>
                    <a:lnTo>
                      <a:pt x="1550" y="2544"/>
                    </a:lnTo>
                    <a:lnTo>
                      <a:pt x="1665" y="2525"/>
                    </a:lnTo>
                    <a:lnTo>
                      <a:pt x="1779" y="2467"/>
                    </a:lnTo>
                    <a:lnTo>
                      <a:pt x="1875" y="2391"/>
                    </a:lnTo>
                    <a:lnTo>
                      <a:pt x="1971" y="2314"/>
                    </a:lnTo>
                    <a:lnTo>
                      <a:pt x="2028" y="2219"/>
                    </a:lnTo>
                    <a:lnTo>
                      <a:pt x="2085" y="2104"/>
                    </a:lnTo>
                    <a:lnTo>
                      <a:pt x="2124" y="1989"/>
                    </a:lnTo>
                    <a:lnTo>
                      <a:pt x="2124" y="1989"/>
                    </a:lnTo>
                    <a:lnTo>
                      <a:pt x="2124" y="1989"/>
                    </a:lnTo>
                    <a:lnTo>
                      <a:pt x="2296" y="1109"/>
                    </a:lnTo>
                    <a:lnTo>
                      <a:pt x="2296" y="1109"/>
                    </a:lnTo>
                    <a:lnTo>
                      <a:pt x="2468" y="153"/>
                    </a:lnTo>
                    <a:lnTo>
                      <a:pt x="2468" y="153"/>
                    </a:lnTo>
                    <a:lnTo>
                      <a:pt x="2143" y="96"/>
                    </a:lnTo>
                    <a:lnTo>
                      <a:pt x="1798" y="38"/>
                    </a:lnTo>
                    <a:lnTo>
                      <a:pt x="1473" y="0"/>
                    </a:lnTo>
                    <a:lnTo>
                      <a:pt x="11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68"/>
              <p:cNvSpPr/>
              <p:nvPr/>
            </p:nvSpPr>
            <p:spPr>
              <a:xfrm flipH="1">
                <a:off x="10678215" y="2736771"/>
                <a:ext cx="30" cy="7962"/>
              </a:xfrm>
              <a:custGeom>
                <a:avLst/>
                <a:gdLst/>
                <a:ahLst/>
                <a:cxnLst/>
                <a:rect l="l" t="t" r="r" b="b"/>
                <a:pathLst>
                  <a:path w="1" h="269" extrusionOk="0">
                    <a:moveTo>
                      <a:pt x="1" y="268"/>
                    </a:moveTo>
                    <a:lnTo>
                      <a:pt x="1" y="268"/>
                    </a:lnTo>
                    <a:lnTo>
                      <a:pt x="1" y="268"/>
                    </a:lnTo>
                    <a:lnTo>
                      <a:pt x="1" y="268"/>
                    </a:lnTo>
                    <a:lnTo>
                      <a:pt x="1" y="268"/>
                    </a:lnTo>
                    <a:close/>
                    <a:moveTo>
                      <a:pt x="1" y="230"/>
                    </a:moveTo>
                    <a:lnTo>
                      <a:pt x="1" y="230"/>
                    </a:lnTo>
                    <a:lnTo>
                      <a:pt x="1" y="249"/>
                    </a:lnTo>
                    <a:lnTo>
                      <a:pt x="1" y="249"/>
                    </a:lnTo>
                    <a:lnTo>
                      <a:pt x="1" y="230"/>
                    </a:lnTo>
                    <a:close/>
                    <a:moveTo>
                      <a:pt x="1" y="211"/>
                    </a:moveTo>
                    <a:lnTo>
                      <a:pt x="1" y="211"/>
                    </a:lnTo>
                    <a:lnTo>
                      <a:pt x="1" y="230"/>
                    </a:lnTo>
                    <a:lnTo>
                      <a:pt x="1" y="230"/>
                    </a:lnTo>
                    <a:lnTo>
                      <a:pt x="1" y="211"/>
                    </a:lnTo>
                    <a:close/>
                    <a:moveTo>
                      <a:pt x="1" y="172"/>
                    </a:moveTo>
                    <a:lnTo>
                      <a:pt x="1" y="172"/>
                    </a:lnTo>
                    <a:lnTo>
                      <a:pt x="1" y="211"/>
                    </a:lnTo>
                    <a:lnTo>
                      <a:pt x="1" y="211"/>
                    </a:lnTo>
                    <a:lnTo>
                      <a:pt x="1" y="172"/>
                    </a:lnTo>
                    <a:close/>
                    <a:moveTo>
                      <a:pt x="1" y="96"/>
                    </a:moveTo>
                    <a:lnTo>
                      <a:pt x="1" y="96"/>
                    </a:lnTo>
                    <a:lnTo>
                      <a:pt x="1" y="172"/>
                    </a:lnTo>
                    <a:lnTo>
                      <a:pt x="1" y="172"/>
                    </a:lnTo>
                    <a:lnTo>
                      <a:pt x="1" y="96"/>
                    </a:lnTo>
                    <a:close/>
                    <a:moveTo>
                      <a:pt x="1" y="58"/>
                    </a:moveTo>
                    <a:lnTo>
                      <a:pt x="1" y="58"/>
                    </a:lnTo>
                    <a:lnTo>
                      <a:pt x="1" y="96"/>
                    </a:lnTo>
                    <a:lnTo>
                      <a:pt x="1" y="96"/>
                    </a:lnTo>
                    <a:lnTo>
                      <a:pt x="1" y="58"/>
                    </a:lnTo>
                    <a:close/>
                    <a:moveTo>
                      <a:pt x="1" y="0"/>
                    </a:moveTo>
                    <a:lnTo>
                      <a:pt x="1" y="0"/>
                    </a:lnTo>
                    <a:lnTo>
                      <a:pt x="1" y="39"/>
                    </a:lnTo>
                    <a:lnTo>
                      <a:pt x="1" y="3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68"/>
              <p:cNvSpPr/>
              <p:nvPr/>
            </p:nvSpPr>
            <p:spPr>
              <a:xfrm flipH="1">
                <a:off x="10678215" y="2744704"/>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68"/>
              <p:cNvSpPr/>
              <p:nvPr/>
            </p:nvSpPr>
            <p:spPr>
              <a:xfrm flipH="1">
                <a:off x="10678215" y="2743550"/>
                <a:ext cx="30" cy="592"/>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68"/>
              <p:cNvSpPr/>
              <p:nvPr/>
            </p:nvSpPr>
            <p:spPr>
              <a:xfrm flipH="1">
                <a:off x="10678215" y="2742987"/>
                <a:ext cx="30" cy="592"/>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68"/>
              <p:cNvSpPr/>
              <p:nvPr/>
            </p:nvSpPr>
            <p:spPr>
              <a:xfrm flipH="1">
                <a:off x="10678215" y="2741862"/>
                <a:ext cx="30" cy="115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68"/>
              <p:cNvSpPr/>
              <p:nvPr/>
            </p:nvSpPr>
            <p:spPr>
              <a:xfrm flipH="1">
                <a:off x="10678215" y="2739583"/>
                <a:ext cx="30" cy="2309"/>
              </a:xfrm>
              <a:custGeom>
                <a:avLst/>
                <a:gdLst/>
                <a:ahLst/>
                <a:cxnLst/>
                <a:rect l="l" t="t" r="r" b="b"/>
                <a:pathLst>
                  <a:path w="1" h="78" fill="none" extrusionOk="0">
                    <a:moveTo>
                      <a:pt x="1" y="1"/>
                    </a:moveTo>
                    <a:lnTo>
                      <a:pt x="1" y="1"/>
                    </a:lnTo>
                    <a:lnTo>
                      <a:pt x="1" y="77"/>
                    </a:lnTo>
                    <a:lnTo>
                      <a:pt x="1" y="77"/>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68"/>
              <p:cNvSpPr/>
              <p:nvPr/>
            </p:nvSpPr>
            <p:spPr>
              <a:xfrm flipH="1">
                <a:off x="10678215" y="2738458"/>
                <a:ext cx="30" cy="1154"/>
              </a:xfrm>
              <a:custGeom>
                <a:avLst/>
                <a:gdLst/>
                <a:ahLst/>
                <a:cxnLst/>
                <a:rect l="l" t="t" r="r" b="b"/>
                <a:pathLst>
                  <a:path w="1" h="39" fill="none" extrusionOk="0">
                    <a:moveTo>
                      <a:pt x="1" y="1"/>
                    </a:moveTo>
                    <a:lnTo>
                      <a:pt x="1" y="1"/>
                    </a:lnTo>
                    <a:lnTo>
                      <a:pt x="1" y="39"/>
                    </a:lnTo>
                    <a:lnTo>
                      <a:pt x="1" y="39"/>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68"/>
              <p:cNvSpPr/>
              <p:nvPr/>
            </p:nvSpPr>
            <p:spPr>
              <a:xfrm flipH="1">
                <a:off x="10678215" y="2736771"/>
                <a:ext cx="30" cy="115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68"/>
              <p:cNvSpPr/>
              <p:nvPr/>
            </p:nvSpPr>
            <p:spPr>
              <a:xfrm flipH="1">
                <a:off x="10880895" y="3266691"/>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68"/>
              <p:cNvSpPr/>
              <p:nvPr/>
            </p:nvSpPr>
            <p:spPr>
              <a:xfrm flipH="1">
                <a:off x="10882049" y="3245170"/>
                <a:ext cx="2279" cy="10804"/>
              </a:xfrm>
              <a:custGeom>
                <a:avLst/>
                <a:gdLst/>
                <a:ahLst/>
                <a:cxnLst/>
                <a:rect l="l" t="t" r="r" b="b"/>
                <a:pathLst>
                  <a:path w="77" h="365" fill="none" extrusionOk="0">
                    <a:moveTo>
                      <a:pt x="20" y="364"/>
                    </a:moveTo>
                    <a:lnTo>
                      <a:pt x="20" y="364"/>
                    </a:lnTo>
                    <a:lnTo>
                      <a:pt x="0" y="1"/>
                    </a:lnTo>
                    <a:lnTo>
                      <a:pt x="77" y="1"/>
                    </a:lnTo>
                    <a:lnTo>
                      <a:pt x="77" y="1"/>
                    </a:lnTo>
                    <a:lnTo>
                      <a:pt x="77" y="364"/>
                    </a:lnTo>
                    <a:lnTo>
                      <a:pt x="77" y="364"/>
                    </a:lnTo>
                    <a:lnTo>
                      <a:pt x="77" y="364"/>
                    </a:lnTo>
                    <a:lnTo>
                      <a:pt x="77" y="364"/>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68"/>
              <p:cNvSpPr/>
              <p:nvPr/>
            </p:nvSpPr>
            <p:spPr>
              <a:xfrm flipH="1">
                <a:off x="10882611" y="3223680"/>
                <a:ext cx="2279" cy="10774"/>
              </a:xfrm>
              <a:custGeom>
                <a:avLst/>
                <a:gdLst/>
                <a:ahLst/>
                <a:cxnLst/>
                <a:rect l="l" t="t" r="r" b="b"/>
                <a:pathLst>
                  <a:path w="77" h="364" fill="none" extrusionOk="0">
                    <a:moveTo>
                      <a:pt x="0" y="363"/>
                    </a:moveTo>
                    <a:lnTo>
                      <a:pt x="0" y="363"/>
                    </a:lnTo>
                    <a:lnTo>
                      <a:pt x="0" y="0"/>
                    </a:lnTo>
                    <a:lnTo>
                      <a:pt x="77" y="0"/>
                    </a:lnTo>
                    <a:lnTo>
                      <a:pt x="77" y="0"/>
                    </a:lnTo>
                    <a:lnTo>
                      <a:pt x="77" y="363"/>
                    </a:lnTo>
                    <a:lnTo>
                      <a:pt x="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68"/>
              <p:cNvSpPr/>
              <p:nvPr/>
            </p:nvSpPr>
            <p:spPr>
              <a:xfrm flipH="1">
                <a:off x="10883174" y="3202160"/>
                <a:ext cx="2279" cy="10774"/>
              </a:xfrm>
              <a:custGeom>
                <a:avLst/>
                <a:gdLst/>
                <a:ahLst/>
                <a:cxnLst/>
                <a:rect l="l" t="t" r="r" b="b"/>
                <a:pathLst>
                  <a:path w="77" h="364" fill="none" extrusionOk="0">
                    <a:moveTo>
                      <a:pt x="0" y="364"/>
                    </a:moveTo>
                    <a:lnTo>
                      <a:pt x="0" y="364"/>
                    </a:lnTo>
                    <a:lnTo>
                      <a:pt x="0" y="0"/>
                    </a:lnTo>
                    <a:lnTo>
                      <a:pt x="58" y="0"/>
                    </a:lnTo>
                    <a:lnTo>
                      <a:pt x="58"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68"/>
              <p:cNvSpPr/>
              <p:nvPr/>
            </p:nvSpPr>
            <p:spPr>
              <a:xfrm flipH="1">
                <a:off x="10883736" y="3180640"/>
                <a:ext cx="2871" cy="10774"/>
              </a:xfrm>
              <a:custGeom>
                <a:avLst/>
                <a:gdLst/>
                <a:ahLst/>
                <a:cxnLst/>
                <a:rect l="l" t="t" r="r" b="b"/>
                <a:pathLst>
                  <a:path w="97" h="364" fill="none" extrusionOk="0">
                    <a:moveTo>
                      <a:pt x="20" y="364"/>
                    </a:moveTo>
                    <a:lnTo>
                      <a:pt x="20" y="364"/>
                    </a:lnTo>
                    <a:lnTo>
                      <a:pt x="1" y="0"/>
                    </a:lnTo>
                    <a:lnTo>
                      <a:pt x="77" y="0"/>
                    </a:lnTo>
                    <a:lnTo>
                      <a:pt x="77" y="0"/>
                    </a:lnTo>
                    <a:lnTo>
                      <a:pt x="97" y="364"/>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68"/>
              <p:cNvSpPr/>
              <p:nvPr/>
            </p:nvSpPr>
            <p:spPr>
              <a:xfrm flipH="1">
                <a:off x="10884299" y="3159120"/>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68"/>
              <p:cNvSpPr/>
              <p:nvPr/>
            </p:nvSpPr>
            <p:spPr>
              <a:xfrm flipH="1">
                <a:off x="10885424" y="3137600"/>
                <a:ext cx="2309" cy="10804"/>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68"/>
              <p:cNvSpPr/>
              <p:nvPr/>
            </p:nvSpPr>
            <p:spPr>
              <a:xfrm flipH="1">
                <a:off x="10885986" y="3116110"/>
                <a:ext cx="2309" cy="10774"/>
              </a:xfrm>
              <a:custGeom>
                <a:avLst/>
                <a:gdLst/>
                <a:ahLst/>
                <a:cxnLst/>
                <a:rect l="l" t="t" r="r" b="b"/>
                <a:pathLst>
                  <a:path w="78" h="364" fill="none" extrusionOk="0">
                    <a:moveTo>
                      <a:pt x="20" y="363"/>
                    </a:moveTo>
                    <a:lnTo>
                      <a:pt x="20" y="363"/>
                    </a:lnTo>
                    <a:lnTo>
                      <a:pt x="1" y="0"/>
                    </a:lnTo>
                    <a:lnTo>
                      <a:pt x="77" y="0"/>
                    </a:lnTo>
                    <a:lnTo>
                      <a:pt x="77" y="0"/>
                    </a:lnTo>
                    <a:lnTo>
                      <a:pt x="77" y="363"/>
                    </a:lnTo>
                    <a:lnTo>
                      <a:pt x="2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68"/>
              <p:cNvSpPr/>
              <p:nvPr/>
            </p:nvSpPr>
            <p:spPr>
              <a:xfrm flipH="1">
                <a:off x="10886578" y="3094590"/>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68"/>
              <p:cNvSpPr/>
              <p:nvPr/>
            </p:nvSpPr>
            <p:spPr>
              <a:xfrm flipH="1">
                <a:off x="10887140" y="3072507"/>
                <a:ext cx="2279" cy="11337"/>
              </a:xfrm>
              <a:custGeom>
                <a:avLst/>
                <a:gdLst/>
                <a:ahLst/>
                <a:cxnLst/>
                <a:rect l="l" t="t" r="r" b="b"/>
                <a:pathLst>
                  <a:path w="77" h="383" fill="none" extrusionOk="0">
                    <a:moveTo>
                      <a:pt x="0" y="383"/>
                    </a:moveTo>
                    <a:lnTo>
                      <a:pt x="0" y="383"/>
                    </a:lnTo>
                    <a:lnTo>
                      <a:pt x="0" y="19"/>
                    </a:lnTo>
                    <a:lnTo>
                      <a:pt x="77" y="0"/>
                    </a:lnTo>
                    <a:lnTo>
                      <a:pt x="77" y="0"/>
                    </a:lnTo>
                    <a:lnTo>
                      <a:pt x="77" y="383"/>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68"/>
              <p:cNvSpPr/>
              <p:nvPr/>
            </p:nvSpPr>
            <p:spPr>
              <a:xfrm flipH="1">
                <a:off x="10887703" y="3050987"/>
                <a:ext cx="2279" cy="11366"/>
              </a:xfrm>
              <a:custGeom>
                <a:avLst/>
                <a:gdLst/>
                <a:ahLst/>
                <a:cxnLst/>
                <a:rect l="l" t="t" r="r" b="b"/>
                <a:pathLst>
                  <a:path w="77" h="384" fill="none" extrusionOk="0">
                    <a:moveTo>
                      <a:pt x="0" y="383"/>
                    </a:moveTo>
                    <a:lnTo>
                      <a:pt x="0" y="383"/>
                    </a:lnTo>
                    <a:lnTo>
                      <a:pt x="0" y="20"/>
                    </a:lnTo>
                    <a:lnTo>
                      <a:pt x="77" y="0"/>
                    </a:lnTo>
                    <a:lnTo>
                      <a:pt x="77" y="0"/>
                    </a:lnTo>
                    <a:lnTo>
                      <a:pt x="77" y="364"/>
                    </a:lnTo>
                    <a:lnTo>
                      <a:pt x="77" y="364"/>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68"/>
              <p:cNvSpPr/>
              <p:nvPr/>
            </p:nvSpPr>
            <p:spPr>
              <a:xfrm flipH="1">
                <a:off x="10888265" y="3029467"/>
                <a:ext cx="2279" cy="11366"/>
              </a:xfrm>
              <a:custGeom>
                <a:avLst/>
                <a:gdLst/>
                <a:ahLst/>
                <a:cxnLst/>
                <a:rect l="l" t="t" r="r" b="b"/>
                <a:pathLst>
                  <a:path w="77" h="384" fill="none" extrusionOk="0">
                    <a:moveTo>
                      <a:pt x="19" y="383"/>
                    </a:moveTo>
                    <a:lnTo>
                      <a:pt x="19" y="383"/>
                    </a:lnTo>
                    <a:lnTo>
                      <a:pt x="0" y="20"/>
                    </a:lnTo>
                    <a:lnTo>
                      <a:pt x="77" y="1"/>
                    </a:lnTo>
                    <a:lnTo>
                      <a:pt x="77" y="1"/>
                    </a:lnTo>
                    <a:lnTo>
                      <a:pt x="77" y="364"/>
                    </a:lnTo>
                    <a:lnTo>
                      <a:pt x="19"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68"/>
              <p:cNvSpPr/>
              <p:nvPr/>
            </p:nvSpPr>
            <p:spPr>
              <a:xfrm flipH="1">
                <a:off x="10888265" y="3007947"/>
                <a:ext cx="2871" cy="10804"/>
              </a:xfrm>
              <a:custGeom>
                <a:avLst/>
                <a:gdLst/>
                <a:ahLst/>
                <a:cxnLst/>
                <a:rect l="l" t="t" r="r" b="b"/>
                <a:pathLst>
                  <a:path w="97" h="365" fill="none" extrusionOk="0">
                    <a:moveTo>
                      <a:pt x="20" y="364"/>
                    </a:moveTo>
                    <a:lnTo>
                      <a:pt x="20" y="364"/>
                    </a:lnTo>
                    <a:lnTo>
                      <a:pt x="1" y="1"/>
                    </a:lnTo>
                    <a:lnTo>
                      <a:pt x="77" y="1"/>
                    </a:lnTo>
                    <a:lnTo>
                      <a:pt x="77" y="1"/>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68"/>
              <p:cNvSpPr/>
              <p:nvPr/>
            </p:nvSpPr>
            <p:spPr>
              <a:xfrm flipH="1">
                <a:off x="10888828" y="2986457"/>
                <a:ext cx="2309" cy="10774"/>
              </a:xfrm>
              <a:custGeom>
                <a:avLst/>
                <a:gdLst/>
                <a:ahLst/>
                <a:cxnLst/>
                <a:rect l="l" t="t" r="r" b="b"/>
                <a:pathLst>
                  <a:path w="78" h="364" fill="none" extrusionOk="0">
                    <a:moveTo>
                      <a:pt x="1" y="363"/>
                    </a:moveTo>
                    <a:lnTo>
                      <a:pt x="1" y="363"/>
                    </a:lnTo>
                    <a:lnTo>
                      <a:pt x="1" y="0"/>
                    </a:lnTo>
                    <a:lnTo>
                      <a:pt x="58" y="0"/>
                    </a:lnTo>
                    <a:lnTo>
                      <a:pt x="58"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68"/>
              <p:cNvSpPr/>
              <p:nvPr/>
            </p:nvSpPr>
            <p:spPr>
              <a:xfrm flipH="1">
                <a:off x="10889390" y="2964937"/>
                <a:ext cx="2309" cy="10774"/>
              </a:xfrm>
              <a:custGeom>
                <a:avLst/>
                <a:gdLst/>
                <a:ahLst/>
                <a:cxnLst/>
                <a:rect l="l" t="t" r="r" b="b"/>
                <a:pathLst>
                  <a:path w="78" h="364" fill="none" extrusionOk="0">
                    <a:moveTo>
                      <a:pt x="1" y="364"/>
                    </a:moveTo>
                    <a:lnTo>
                      <a:pt x="1" y="364"/>
                    </a:lnTo>
                    <a:lnTo>
                      <a:pt x="1" y="0"/>
                    </a:lnTo>
                    <a:lnTo>
                      <a:pt x="77" y="0"/>
                    </a:lnTo>
                    <a:lnTo>
                      <a:pt x="77" y="0"/>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68"/>
              <p:cNvSpPr/>
              <p:nvPr/>
            </p:nvSpPr>
            <p:spPr>
              <a:xfrm flipH="1">
                <a:off x="10889953" y="2943417"/>
                <a:ext cx="2309" cy="10774"/>
              </a:xfrm>
              <a:custGeom>
                <a:avLst/>
                <a:gdLst/>
                <a:ahLst/>
                <a:cxnLst/>
                <a:rect l="l" t="t" r="r" b="b"/>
                <a:pathLst>
                  <a:path w="78" h="364" fill="none" extrusionOk="0">
                    <a:moveTo>
                      <a:pt x="20" y="364"/>
                    </a:moveTo>
                    <a:lnTo>
                      <a:pt x="20" y="364"/>
                    </a:lnTo>
                    <a:lnTo>
                      <a:pt x="1" y="0"/>
                    </a:lnTo>
                    <a:lnTo>
                      <a:pt x="77" y="0"/>
                    </a:lnTo>
                    <a:lnTo>
                      <a:pt x="77" y="0"/>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68"/>
              <p:cNvSpPr/>
              <p:nvPr/>
            </p:nvSpPr>
            <p:spPr>
              <a:xfrm flipH="1">
                <a:off x="10889953" y="2921896"/>
                <a:ext cx="2309" cy="10804"/>
              </a:xfrm>
              <a:custGeom>
                <a:avLst/>
                <a:gdLst/>
                <a:ahLst/>
                <a:cxnLst/>
                <a:rect l="l" t="t" r="r" b="b"/>
                <a:pathLst>
                  <a:path w="78" h="365" fill="none" extrusionOk="0">
                    <a:moveTo>
                      <a:pt x="1" y="364"/>
                    </a:moveTo>
                    <a:lnTo>
                      <a:pt x="1" y="364"/>
                    </a:lnTo>
                    <a:lnTo>
                      <a:pt x="1" y="1"/>
                    </a:lnTo>
                    <a:lnTo>
                      <a:pt x="77" y="1"/>
                    </a:lnTo>
                    <a:lnTo>
                      <a:pt x="77" y="1"/>
                    </a:lnTo>
                    <a:lnTo>
                      <a:pt x="77" y="364"/>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68"/>
              <p:cNvSpPr/>
              <p:nvPr/>
            </p:nvSpPr>
            <p:spPr>
              <a:xfrm flipH="1">
                <a:off x="10890515" y="2900376"/>
                <a:ext cx="2309" cy="10804"/>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68"/>
              <p:cNvSpPr/>
              <p:nvPr/>
            </p:nvSpPr>
            <p:spPr>
              <a:xfrm flipH="1">
                <a:off x="10890515" y="2878886"/>
                <a:ext cx="2309" cy="10774"/>
              </a:xfrm>
              <a:custGeom>
                <a:avLst/>
                <a:gdLst/>
                <a:ahLst/>
                <a:cxnLst/>
                <a:rect l="l" t="t" r="r" b="b"/>
                <a:pathLst>
                  <a:path w="78" h="364" fill="none" extrusionOk="0">
                    <a:moveTo>
                      <a:pt x="1" y="363"/>
                    </a:moveTo>
                    <a:lnTo>
                      <a:pt x="1" y="363"/>
                    </a:lnTo>
                    <a:lnTo>
                      <a:pt x="1" y="0"/>
                    </a:lnTo>
                    <a:lnTo>
                      <a:pt x="77" y="0"/>
                    </a:lnTo>
                    <a:lnTo>
                      <a:pt x="77"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68"/>
              <p:cNvSpPr/>
              <p:nvPr/>
            </p:nvSpPr>
            <p:spPr>
              <a:xfrm flipH="1">
                <a:off x="10890515" y="2857366"/>
                <a:ext cx="2309" cy="10774"/>
              </a:xfrm>
              <a:custGeom>
                <a:avLst/>
                <a:gdLst/>
                <a:ahLst/>
                <a:cxnLst/>
                <a:rect l="l" t="t" r="r" b="b"/>
                <a:pathLst>
                  <a:path w="78" h="364" fill="none" extrusionOk="0">
                    <a:moveTo>
                      <a:pt x="77" y="364"/>
                    </a:moveTo>
                    <a:lnTo>
                      <a:pt x="1" y="364"/>
                    </a:lnTo>
                    <a:lnTo>
                      <a:pt x="1" y="364"/>
                    </a:lnTo>
                    <a:lnTo>
                      <a:pt x="1"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68"/>
              <p:cNvSpPr/>
              <p:nvPr/>
            </p:nvSpPr>
            <p:spPr>
              <a:xfrm flipH="1">
                <a:off x="10890515" y="2835846"/>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68"/>
              <p:cNvSpPr/>
              <p:nvPr/>
            </p:nvSpPr>
            <p:spPr>
              <a:xfrm flipH="1">
                <a:off x="10889953" y="2814326"/>
                <a:ext cx="2309" cy="10804"/>
              </a:xfrm>
              <a:custGeom>
                <a:avLst/>
                <a:gdLst/>
                <a:ahLst/>
                <a:cxnLst/>
                <a:rect l="l" t="t" r="r" b="b"/>
                <a:pathLst>
                  <a:path w="78" h="365" fill="none" extrusionOk="0">
                    <a:moveTo>
                      <a:pt x="77" y="364"/>
                    </a:moveTo>
                    <a:lnTo>
                      <a:pt x="1" y="364"/>
                    </a:lnTo>
                    <a:lnTo>
                      <a:pt x="1" y="364"/>
                    </a:lnTo>
                    <a:lnTo>
                      <a:pt x="1"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68"/>
              <p:cNvSpPr/>
              <p:nvPr/>
            </p:nvSpPr>
            <p:spPr>
              <a:xfrm flipH="1">
                <a:off x="10888828" y="2792806"/>
                <a:ext cx="2871" cy="10804"/>
              </a:xfrm>
              <a:custGeom>
                <a:avLst/>
                <a:gdLst/>
                <a:ahLst/>
                <a:cxnLst/>
                <a:rect l="l" t="t" r="r" b="b"/>
                <a:pathLst>
                  <a:path w="97" h="365" fill="none" extrusionOk="0">
                    <a:moveTo>
                      <a:pt x="77" y="364"/>
                    </a:moveTo>
                    <a:lnTo>
                      <a:pt x="1" y="364"/>
                    </a:lnTo>
                    <a:lnTo>
                      <a:pt x="1"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68"/>
              <p:cNvSpPr/>
              <p:nvPr/>
            </p:nvSpPr>
            <p:spPr>
              <a:xfrm flipH="1">
                <a:off x="10677664" y="2697697"/>
                <a:ext cx="271195" cy="634683"/>
              </a:xfrm>
              <a:custGeom>
                <a:avLst/>
                <a:gdLst/>
                <a:ahLst/>
                <a:cxnLst/>
                <a:rect l="l" t="t" r="r" b="b"/>
                <a:pathLst>
                  <a:path w="9162" h="21442" fill="none" extrusionOk="0">
                    <a:moveTo>
                      <a:pt x="9066" y="1"/>
                    </a:moveTo>
                    <a:lnTo>
                      <a:pt x="9066" y="1"/>
                    </a:lnTo>
                    <a:lnTo>
                      <a:pt x="8951" y="287"/>
                    </a:lnTo>
                    <a:lnTo>
                      <a:pt x="8798" y="574"/>
                    </a:lnTo>
                    <a:lnTo>
                      <a:pt x="8626" y="823"/>
                    </a:lnTo>
                    <a:lnTo>
                      <a:pt x="8416" y="1053"/>
                    </a:lnTo>
                    <a:lnTo>
                      <a:pt x="8186" y="1263"/>
                    </a:lnTo>
                    <a:lnTo>
                      <a:pt x="7918" y="1435"/>
                    </a:lnTo>
                    <a:lnTo>
                      <a:pt x="7632" y="1588"/>
                    </a:lnTo>
                    <a:lnTo>
                      <a:pt x="7345" y="1703"/>
                    </a:lnTo>
                    <a:lnTo>
                      <a:pt x="7345" y="1703"/>
                    </a:lnTo>
                    <a:lnTo>
                      <a:pt x="6713" y="1913"/>
                    </a:lnTo>
                    <a:lnTo>
                      <a:pt x="6082" y="2085"/>
                    </a:lnTo>
                    <a:lnTo>
                      <a:pt x="6082" y="2085"/>
                    </a:lnTo>
                    <a:lnTo>
                      <a:pt x="5126" y="2315"/>
                    </a:lnTo>
                    <a:lnTo>
                      <a:pt x="4189" y="2506"/>
                    </a:lnTo>
                    <a:lnTo>
                      <a:pt x="3271" y="2659"/>
                    </a:lnTo>
                    <a:lnTo>
                      <a:pt x="2353" y="2774"/>
                    </a:lnTo>
                    <a:lnTo>
                      <a:pt x="2353" y="2774"/>
                    </a:lnTo>
                    <a:lnTo>
                      <a:pt x="1760" y="2831"/>
                    </a:lnTo>
                    <a:lnTo>
                      <a:pt x="1167" y="2870"/>
                    </a:lnTo>
                    <a:lnTo>
                      <a:pt x="574" y="2889"/>
                    </a:lnTo>
                    <a:lnTo>
                      <a:pt x="0" y="2908"/>
                    </a:lnTo>
                    <a:lnTo>
                      <a:pt x="0" y="2908"/>
                    </a:lnTo>
                    <a:lnTo>
                      <a:pt x="38" y="4801"/>
                    </a:lnTo>
                    <a:lnTo>
                      <a:pt x="96" y="6867"/>
                    </a:lnTo>
                    <a:lnTo>
                      <a:pt x="172" y="9086"/>
                    </a:lnTo>
                    <a:lnTo>
                      <a:pt x="268" y="11419"/>
                    </a:lnTo>
                    <a:lnTo>
                      <a:pt x="497" y="16354"/>
                    </a:lnTo>
                    <a:lnTo>
                      <a:pt x="765" y="21441"/>
                    </a:lnTo>
                    <a:lnTo>
                      <a:pt x="765" y="21441"/>
                    </a:lnTo>
                    <a:lnTo>
                      <a:pt x="8339" y="13542"/>
                    </a:lnTo>
                    <a:lnTo>
                      <a:pt x="8339" y="13542"/>
                    </a:lnTo>
                    <a:lnTo>
                      <a:pt x="8511" y="11687"/>
                    </a:lnTo>
                    <a:lnTo>
                      <a:pt x="8645" y="9946"/>
                    </a:lnTo>
                    <a:lnTo>
                      <a:pt x="8875" y="6733"/>
                    </a:lnTo>
                    <a:lnTo>
                      <a:pt x="9028" y="3941"/>
                    </a:lnTo>
                    <a:lnTo>
                      <a:pt x="9143" y="1588"/>
                    </a:lnTo>
                    <a:lnTo>
                      <a:pt x="9143" y="1588"/>
                    </a:lnTo>
                    <a:lnTo>
                      <a:pt x="9143" y="1588"/>
                    </a:lnTo>
                    <a:lnTo>
                      <a:pt x="9143" y="1588"/>
                    </a:lnTo>
                    <a:lnTo>
                      <a:pt x="9143" y="1569"/>
                    </a:lnTo>
                    <a:lnTo>
                      <a:pt x="9143" y="1569"/>
                    </a:lnTo>
                    <a:lnTo>
                      <a:pt x="9143" y="1550"/>
                    </a:lnTo>
                    <a:lnTo>
                      <a:pt x="9143" y="1550"/>
                    </a:lnTo>
                    <a:lnTo>
                      <a:pt x="9143" y="1550"/>
                    </a:lnTo>
                    <a:lnTo>
                      <a:pt x="9143" y="1550"/>
                    </a:lnTo>
                    <a:lnTo>
                      <a:pt x="9143" y="1531"/>
                    </a:lnTo>
                    <a:lnTo>
                      <a:pt x="9143" y="1531"/>
                    </a:lnTo>
                    <a:lnTo>
                      <a:pt x="9143" y="1531"/>
                    </a:lnTo>
                    <a:lnTo>
                      <a:pt x="9143" y="1531"/>
                    </a:lnTo>
                    <a:lnTo>
                      <a:pt x="9143" y="1492"/>
                    </a:lnTo>
                    <a:lnTo>
                      <a:pt x="9143" y="1492"/>
                    </a:lnTo>
                    <a:lnTo>
                      <a:pt x="9143" y="1492"/>
                    </a:lnTo>
                    <a:lnTo>
                      <a:pt x="9143" y="1492"/>
                    </a:lnTo>
                    <a:lnTo>
                      <a:pt x="9143" y="1416"/>
                    </a:lnTo>
                    <a:lnTo>
                      <a:pt x="9143" y="1416"/>
                    </a:lnTo>
                    <a:lnTo>
                      <a:pt x="9143" y="1416"/>
                    </a:lnTo>
                    <a:lnTo>
                      <a:pt x="9143" y="1416"/>
                    </a:lnTo>
                    <a:lnTo>
                      <a:pt x="9143" y="1378"/>
                    </a:lnTo>
                    <a:lnTo>
                      <a:pt x="9143" y="1378"/>
                    </a:lnTo>
                    <a:lnTo>
                      <a:pt x="9143" y="1359"/>
                    </a:lnTo>
                    <a:lnTo>
                      <a:pt x="9143" y="1359"/>
                    </a:lnTo>
                    <a:lnTo>
                      <a:pt x="9143" y="1320"/>
                    </a:lnTo>
                    <a:lnTo>
                      <a:pt x="9143" y="1320"/>
                    </a:lnTo>
                    <a:lnTo>
                      <a:pt x="9143" y="1320"/>
                    </a:lnTo>
                    <a:lnTo>
                      <a:pt x="9162" y="1072"/>
                    </a:lnTo>
                    <a:lnTo>
                      <a:pt x="9162" y="1072"/>
                    </a:lnTo>
                    <a:lnTo>
                      <a:pt x="9123" y="536"/>
                    </a:lnTo>
                    <a:lnTo>
                      <a:pt x="906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68"/>
              <p:cNvSpPr/>
              <p:nvPr/>
            </p:nvSpPr>
            <p:spPr>
              <a:xfrm flipH="1">
                <a:off x="10713329" y="4003848"/>
                <a:ext cx="174966" cy="80986"/>
              </a:xfrm>
              <a:custGeom>
                <a:avLst/>
                <a:gdLst/>
                <a:ahLst/>
                <a:cxnLst/>
                <a:rect l="l" t="t" r="r" b="b"/>
                <a:pathLst>
                  <a:path w="5911" h="2736" extrusionOk="0">
                    <a:moveTo>
                      <a:pt x="938" y="0"/>
                    </a:moveTo>
                    <a:lnTo>
                      <a:pt x="823" y="20"/>
                    </a:lnTo>
                    <a:lnTo>
                      <a:pt x="727" y="39"/>
                    </a:lnTo>
                    <a:lnTo>
                      <a:pt x="632" y="77"/>
                    </a:lnTo>
                    <a:lnTo>
                      <a:pt x="460" y="192"/>
                    </a:lnTo>
                    <a:lnTo>
                      <a:pt x="307" y="326"/>
                    </a:lnTo>
                    <a:lnTo>
                      <a:pt x="192" y="498"/>
                    </a:lnTo>
                    <a:lnTo>
                      <a:pt x="96" y="689"/>
                    </a:lnTo>
                    <a:lnTo>
                      <a:pt x="58" y="918"/>
                    </a:lnTo>
                    <a:lnTo>
                      <a:pt x="1" y="1282"/>
                    </a:lnTo>
                    <a:lnTo>
                      <a:pt x="1" y="1473"/>
                    </a:lnTo>
                    <a:lnTo>
                      <a:pt x="1" y="1664"/>
                    </a:lnTo>
                    <a:lnTo>
                      <a:pt x="39" y="1856"/>
                    </a:lnTo>
                    <a:lnTo>
                      <a:pt x="77" y="2028"/>
                    </a:lnTo>
                    <a:lnTo>
                      <a:pt x="154" y="2200"/>
                    </a:lnTo>
                    <a:lnTo>
                      <a:pt x="249" y="2353"/>
                    </a:lnTo>
                    <a:lnTo>
                      <a:pt x="345" y="2449"/>
                    </a:lnTo>
                    <a:lnTo>
                      <a:pt x="460" y="2525"/>
                    </a:lnTo>
                    <a:lnTo>
                      <a:pt x="574" y="2582"/>
                    </a:lnTo>
                    <a:lnTo>
                      <a:pt x="708" y="2640"/>
                    </a:lnTo>
                    <a:lnTo>
                      <a:pt x="842" y="2678"/>
                    </a:lnTo>
                    <a:lnTo>
                      <a:pt x="976" y="2697"/>
                    </a:lnTo>
                    <a:lnTo>
                      <a:pt x="1282" y="2735"/>
                    </a:lnTo>
                    <a:lnTo>
                      <a:pt x="1875" y="2735"/>
                    </a:lnTo>
                    <a:lnTo>
                      <a:pt x="2411" y="2716"/>
                    </a:lnTo>
                    <a:lnTo>
                      <a:pt x="3042" y="2697"/>
                    </a:lnTo>
                    <a:lnTo>
                      <a:pt x="3348" y="2697"/>
                    </a:lnTo>
                    <a:lnTo>
                      <a:pt x="3673" y="2678"/>
                    </a:lnTo>
                    <a:lnTo>
                      <a:pt x="3979" y="2640"/>
                    </a:lnTo>
                    <a:lnTo>
                      <a:pt x="4304" y="2582"/>
                    </a:lnTo>
                    <a:lnTo>
                      <a:pt x="4610" y="2506"/>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3826" y="708"/>
                    </a:lnTo>
                    <a:lnTo>
                      <a:pt x="3616" y="804"/>
                    </a:lnTo>
                    <a:lnTo>
                      <a:pt x="3424" y="880"/>
                    </a:lnTo>
                    <a:lnTo>
                      <a:pt x="3214" y="938"/>
                    </a:lnTo>
                    <a:lnTo>
                      <a:pt x="3003" y="938"/>
                    </a:lnTo>
                    <a:lnTo>
                      <a:pt x="2774" y="899"/>
                    </a:lnTo>
                    <a:lnTo>
                      <a:pt x="2525" y="823"/>
                    </a:lnTo>
                    <a:lnTo>
                      <a:pt x="2353" y="727"/>
                    </a:lnTo>
                    <a:lnTo>
                      <a:pt x="2200" y="632"/>
                    </a:lnTo>
                    <a:lnTo>
                      <a:pt x="1913" y="383"/>
                    </a:lnTo>
                    <a:lnTo>
                      <a:pt x="1760" y="268"/>
                    </a:lnTo>
                    <a:lnTo>
                      <a:pt x="1607" y="153"/>
                    </a:lnTo>
                    <a:lnTo>
                      <a:pt x="1454" y="77"/>
                    </a:lnTo>
                    <a:lnTo>
                      <a:pt x="1282" y="20"/>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68"/>
              <p:cNvSpPr/>
              <p:nvPr/>
            </p:nvSpPr>
            <p:spPr>
              <a:xfrm flipH="1">
                <a:off x="10713329" y="4003848"/>
                <a:ext cx="174966" cy="80986"/>
              </a:xfrm>
              <a:custGeom>
                <a:avLst/>
                <a:gdLst/>
                <a:ahLst/>
                <a:cxnLst/>
                <a:rect l="l" t="t" r="r" b="b"/>
                <a:pathLst>
                  <a:path w="5911" h="2736" fill="none" extrusionOk="0">
                    <a:moveTo>
                      <a:pt x="5796" y="804"/>
                    </a:move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4266" y="479"/>
                    </a:lnTo>
                    <a:lnTo>
                      <a:pt x="3826" y="708"/>
                    </a:lnTo>
                    <a:lnTo>
                      <a:pt x="3616" y="804"/>
                    </a:lnTo>
                    <a:lnTo>
                      <a:pt x="3424" y="880"/>
                    </a:lnTo>
                    <a:lnTo>
                      <a:pt x="3214" y="938"/>
                    </a:lnTo>
                    <a:lnTo>
                      <a:pt x="3003" y="938"/>
                    </a:lnTo>
                    <a:lnTo>
                      <a:pt x="2774" y="899"/>
                    </a:lnTo>
                    <a:lnTo>
                      <a:pt x="2525" y="823"/>
                    </a:lnTo>
                    <a:lnTo>
                      <a:pt x="2525" y="823"/>
                    </a:lnTo>
                    <a:lnTo>
                      <a:pt x="2353" y="727"/>
                    </a:lnTo>
                    <a:lnTo>
                      <a:pt x="2200" y="632"/>
                    </a:lnTo>
                    <a:lnTo>
                      <a:pt x="1913" y="383"/>
                    </a:lnTo>
                    <a:lnTo>
                      <a:pt x="1760" y="268"/>
                    </a:lnTo>
                    <a:lnTo>
                      <a:pt x="1607" y="153"/>
                    </a:lnTo>
                    <a:lnTo>
                      <a:pt x="1454" y="77"/>
                    </a:lnTo>
                    <a:lnTo>
                      <a:pt x="1282" y="20"/>
                    </a:lnTo>
                    <a:lnTo>
                      <a:pt x="1282" y="20"/>
                    </a:lnTo>
                    <a:lnTo>
                      <a:pt x="1167" y="0"/>
                    </a:lnTo>
                    <a:lnTo>
                      <a:pt x="1033" y="0"/>
                    </a:lnTo>
                    <a:lnTo>
                      <a:pt x="938" y="0"/>
                    </a:lnTo>
                    <a:lnTo>
                      <a:pt x="823" y="20"/>
                    </a:lnTo>
                    <a:lnTo>
                      <a:pt x="727" y="39"/>
                    </a:lnTo>
                    <a:lnTo>
                      <a:pt x="632" y="77"/>
                    </a:lnTo>
                    <a:lnTo>
                      <a:pt x="460" y="192"/>
                    </a:lnTo>
                    <a:lnTo>
                      <a:pt x="307" y="326"/>
                    </a:lnTo>
                    <a:lnTo>
                      <a:pt x="192" y="498"/>
                    </a:lnTo>
                    <a:lnTo>
                      <a:pt x="96" y="689"/>
                    </a:lnTo>
                    <a:lnTo>
                      <a:pt x="58" y="918"/>
                    </a:lnTo>
                    <a:lnTo>
                      <a:pt x="58" y="918"/>
                    </a:lnTo>
                    <a:lnTo>
                      <a:pt x="1" y="1282"/>
                    </a:lnTo>
                    <a:lnTo>
                      <a:pt x="1" y="1473"/>
                    </a:lnTo>
                    <a:lnTo>
                      <a:pt x="1" y="1664"/>
                    </a:lnTo>
                    <a:lnTo>
                      <a:pt x="39" y="1856"/>
                    </a:lnTo>
                    <a:lnTo>
                      <a:pt x="77" y="2028"/>
                    </a:lnTo>
                    <a:lnTo>
                      <a:pt x="154" y="2200"/>
                    </a:lnTo>
                    <a:lnTo>
                      <a:pt x="249" y="2353"/>
                    </a:lnTo>
                    <a:lnTo>
                      <a:pt x="249" y="2353"/>
                    </a:lnTo>
                    <a:lnTo>
                      <a:pt x="345" y="2449"/>
                    </a:lnTo>
                    <a:lnTo>
                      <a:pt x="460" y="2525"/>
                    </a:lnTo>
                    <a:lnTo>
                      <a:pt x="574" y="2582"/>
                    </a:lnTo>
                    <a:lnTo>
                      <a:pt x="708" y="2640"/>
                    </a:lnTo>
                    <a:lnTo>
                      <a:pt x="842" y="2678"/>
                    </a:lnTo>
                    <a:lnTo>
                      <a:pt x="976" y="2697"/>
                    </a:lnTo>
                    <a:lnTo>
                      <a:pt x="1282" y="2735"/>
                    </a:lnTo>
                    <a:lnTo>
                      <a:pt x="1569" y="2735"/>
                    </a:lnTo>
                    <a:lnTo>
                      <a:pt x="1875" y="2735"/>
                    </a:lnTo>
                    <a:lnTo>
                      <a:pt x="2411" y="2716"/>
                    </a:lnTo>
                    <a:lnTo>
                      <a:pt x="2411" y="2716"/>
                    </a:lnTo>
                    <a:lnTo>
                      <a:pt x="3042" y="2697"/>
                    </a:lnTo>
                    <a:lnTo>
                      <a:pt x="3348" y="2697"/>
                    </a:lnTo>
                    <a:lnTo>
                      <a:pt x="3673" y="2678"/>
                    </a:lnTo>
                    <a:lnTo>
                      <a:pt x="3979" y="2640"/>
                    </a:lnTo>
                    <a:lnTo>
                      <a:pt x="4304" y="2582"/>
                    </a:lnTo>
                    <a:lnTo>
                      <a:pt x="4610" y="2506"/>
                    </a:lnTo>
                    <a:lnTo>
                      <a:pt x="4897" y="2391"/>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68"/>
              <p:cNvSpPr/>
              <p:nvPr/>
            </p:nvSpPr>
            <p:spPr>
              <a:xfrm flipH="1">
                <a:off x="10794849" y="3951187"/>
                <a:ext cx="119495" cy="72490"/>
              </a:xfrm>
              <a:custGeom>
                <a:avLst/>
                <a:gdLst/>
                <a:ahLst/>
                <a:cxnLst/>
                <a:rect l="l" t="t" r="r" b="b"/>
                <a:pathLst>
                  <a:path w="4037" h="2449" extrusionOk="0">
                    <a:moveTo>
                      <a:pt x="1894" y="1"/>
                    </a:moveTo>
                    <a:lnTo>
                      <a:pt x="1569" y="39"/>
                    </a:lnTo>
                    <a:lnTo>
                      <a:pt x="1244" y="96"/>
                    </a:lnTo>
                    <a:lnTo>
                      <a:pt x="900" y="173"/>
                    </a:lnTo>
                    <a:lnTo>
                      <a:pt x="536" y="268"/>
                    </a:lnTo>
                    <a:lnTo>
                      <a:pt x="307" y="364"/>
                    </a:lnTo>
                    <a:lnTo>
                      <a:pt x="211" y="421"/>
                    </a:lnTo>
                    <a:lnTo>
                      <a:pt x="116" y="498"/>
                    </a:lnTo>
                    <a:lnTo>
                      <a:pt x="39" y="594"/>
                    </a:lnTo>
                    <a:lnTo>
                      <a:pt x="1" y="689"/>
                    </a:lnTo>
                    <a:lnTo>
                      <a:pt x="1" y="823"/>
                    </a:lnTo>
                    <a:lnTo>
                      <a:pt x="1" y="880"/>
                    </a:lnTo>
                    <a:lnTo>
                      <a:pt x="20" y="919"/>
                    </a:lnTo>
                    <a:lnTo>
                      <a:pt x="77" y="995"/>
                    </a:lnTo>
                    <a:lnTo>
                      <a:pt x="135" y="1033"/>
                    </a:lnTo>
                    <a:lnTo>
                      <a:pt x="192" y="1110"/>
                    </a:lnTo>
                    <a:lnTo>
                      <a:pt x="249" y="1186"/>
                    </a:lnTo>
                    <a:lnTo>
                      <a:pt x="288" y="1263"/>
                    </a:lnTo>
                    <a:lnTo>
                      <a:pt x="326" y="1359"/>
                    </a:lnTo>
                    <a:lnTo>
                      <a:pt x="402" y="1818"/>
                    </a:lnTo>
                    <a:lnTo>
                      <a:pt x="383" y="1856"/>
                    </a:lnTo>
                    <a:lnTo>
                      <a:pt x="326" y="1913"/>
                    </a:lnTo>
                    <a:lnTo>
                      <a:pt x="307" y="1971"/>
                    </a:lnTo>
                    <a:lnTo>
                      <a:pt x="288" y="2028"/>
                    </a:lnTo>
                    <a:lnTo>
                      <a:pt x="288" y="2105"/>
                    </a:lnTo>
                    <a:lnTo>
                      <a:pt x="307" y="2181"/>
                    </a:lnTo>
                    <a:lnTo>
                      <a:pt x="345" y="2277"/>
                    </a:lnTo>
                    <a:lnTo>
                      <a:pt x="402" y="2334"/>
                    </a:lnTo>
                    <a:lnTo>
                      <a:pt x="498" y="2372"/>
                    </a:lnTo>
                    <a:lnTo>
                      <a:pt x="594" y="2411"/>
                    </a:lnTo>
                    <a:lnTo>
                      <a:pt x="766" y="2430"/>
                    </a:lnTo>
                    <a:lnTo>
                      <a:pt x="842" y="2449"/>
                    </a:lnTo>
                    <a:lnTo>
                      <a:pt x="2889" y="2449"/>
                    </a:lnTo>
                    <a:lnTo>
                      <a:pt x="3004" y="2430"/>
                    </a:lnTo>
                    <a:lnTo>
                      <a:pt x="3271" y="2391"/>
                    </a:lnTo>
                    <a:lnTo>
                      <a:pt x="3424" y="2372"/>
                    </a:lnTo>
                    <a:lnTo>
                      <a:pt x="3558" y="2315"/>
                    </a:lnTo>
                    <a:lnTo>
                      <a:pt x="3654" y="2277"/>
                    </a:lnTo>
                    <a:lnTo>
                      <a:pt x="3692" y="2238"/>
                    </a:lnTo>
                    <a:lnTo>
                      <a:pt x="3711" y="2219"/>
                    </a:lnTo>
                    <a:lnTo>
                      <a:pt x="3711" y="2143"/>
                    </a:lnTo>
                    <a:lnTo>
                      <a:pt x="3711" y="2047"/>
                    </a:lnTo>
                    <a:lnTo>
                      <a:pt x="3673" y="1856"/>
                    </a:lnTo>
                    <a:lnTo>
                      <a:pt x="3597" y="1626"/>
                    </a:lnTo>
                    <a:lnTo>
                      <a:pt x="3711" y="1148"/>
                    </a:lnTo>
                    <a:lnTo>
                      <a:pt x="3730" y="1110"/>
                    </a:lnTo>
                    <a:lnTo>
                      <a:pt x="3788" y="1072"/>
                    </a:lnTo>
                    <a:lnTo>
                      <a:pt x="3903" y="1014"/>
                    </a:lnTo>
                    <a:lnTo>
                      <a:pt x="3960" y="957"/>
                    </a:lnTo>
                    <a:lnTo>
                      <a:pt x="3998" y="919"/>
                    </a:lnTo>
                    <a:lnTo>
                      <a:pt x="4036" y="842"/>
                    </a:lnTo>
                    <a:lnTo>
                      <a:pt x="4036" y="747"/>
                    </a:lnTo>
                    <a:lnTo>
                      <a:pt x="4017" y="651"/>
                    </a:lnTo>
                    <a:lnTo>
                      <a:pt x="3998" y="574"/>
                    </a:lnTo>
                    <a:lnTo>
                      <a:pt x="3941" y="479"/>
                    </a:lnTo>
                    <a:lnTo>
                      <a:pt x="3864" y="402"/>
                    </a:lnTo>
                    <a:lnTo>
                      <a:pt x="3788" y="326"/>
                    </a:lnTo>
                    <a:lnTo>
                      <a:pt x="3692" y="268"/>
                    </a:lnTo>
                    <a:lnTo>
                      <a:pt x="3482" y="173"/>
                    </a:lnTo>
                    <a:lnTo>
                      <a:pt x="3271" y="115"/>
                    </a:lnTo>
                    <a:lnTo>
                      <a:pt x="2927" y="39"/>
                    </a:lnTo>
                    <a:lnTo>
                      <a:pt x="25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68"/>
              <p:cNvSpPr/>
              <p:nvPr/>
            </p:nvSpPr>
            <p:spPr>
              <a:xfrm flipH="1">
                <a:off x="10713885" y="4043484"/>
                <a:ext cx="22674" cy="27765"/>
              </a:xfrm>
              <a:custGeom>
                <a:avLst/>
                <a:gdLst/>
                <a:ahLst/>
                <a:cxnLst/>
                <a:rect l="l" t="t" r="r" b="b"/>
                <a:pathLst>
                  <a:path w="766" h="938" extrusionOk="0">
                    <a:moveTo>
                      <a:pt x="766" y="0"/>
                    </a:moveTo>
                    <a:lnTo>
                      <a:pt x="708" y="153"/>
                    </a:lnTo>
                    <a:lnTo>
                      <a:pt x="651" y="287"/>
                    </a:lnTo>
                    <a:lnTo>
                      <a:pt x="727" y="153"/>
                    </a:lnTo>
                    <a:lnTo>
                      <a:pt x="766" y="0"/>
                    </a:lnTo>
                    <a:close/>
                    <a:moveTo>
                      <a:pt x="651" y="287"/>
                    </a:moveTo>
                    <a:lnTo>
                      <a:pt x="574" y="402"/>
                    </a:lnTo>
                    <a:lnTo>
                      <a:pt x="479" y="536"/>
                    </a:lnTo>
                    <a:lnTo>
                      <a:pt x="574" y="421"/>
                    </a:lnTo>
                    <a:lnTo>
                      <a:pt x="651" y="287"/>
                    </a:lnTo>
                    <a:close/>
                    <a:moveTo>
                      <a:pt x="479" y="536"/>
                    </a:moveTo>
                    <a:lnTo>
                      <a:pt x="364" y="651"/>
                    </a:lnTo>
                    <a:lnTo>
                      <a:pt x="249" y="765"/>
                    </a:lnTo>
                    <a:lnTo>
                      <a:pt x="0" y="937"/>
                    </a:lnTo>
                    <a:lnTo>
                      <a:pt x="20" y="937"/>
                    </a:lnTo>
                    <a:lnTo>
                      <a:pt x="268" y="765"/>
                    </a:lnTo>
                    <a:lnTo>
                      <a:pt x="383" y="651"/>
                    </a:lnTo>
                    <a:lnTo>
                      <a:pt x="479" y="536"/>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68"/>
              <p:cNvSpPr/>
              <p:nvPr/>
            </p:nvSpPr>
            <p:spPr>
              <a:xfrm flipH="1">
                <a:off x="10713885" y="4043484"/>
                <a:ext cx="22674" cy="27765"/>
              </a:xfrm>
              <a:custGeom>
                <a:avLst/>
                <a:gdLst/>
                <a:ahLst/>
                <a:cxnLst/>
                <a:rect l="l" t="t" r="r" b="b"/>
                <a:pathLst>
                  <a:path w="766" h="938" fill="none" extrusionOk="0">
                    <a:moveTo>
                      <a:pt x="766" y="0"/>
                    </a:moveTo>
                    <a:lnTo>
                      <a:pt x="766" y="0"/>
                    </a:lnTo>
                    <a:lnTo>
                      <a:pt x="708" y="153"/>
                    </a:lnTo>
                    <a:lnTo>
                      <a:pt x="651" y="287"/>
                    </a:lnTo>
                    <a:lnTo>
                      <a:pt x="574" y="421"/>
                    </a:lnTo>
                    <a:lnTo>
                      <a:pt x="479" y="536"/>
                    </a:lnTo>
                    <a:lnTo>
                      <a:pt x="364" y="651"/>
                    </a:lnTo>
                    <a:lnTo>
                      <a:pt x="249" y="765"/>
                    </a:lnTo>
                    <a:lnTo>
                      <a:pt x="0" y="937"/>
                    </a:lnTo>
                    <a:lnTo>
                      <a:pt x="0" y="937"/>
                    </a:lnTo>
                    <a:lnTo>
                      <a:pt x="20" y="937"/>
                    </a:lnTo>
                    <a:lnTo>
                      <a:pt x="20" y="937"/>
                    </a:lnTo>
                    <a:lnTo>
                      <a:pt x="268" y="765"/>
                    </a:lnTo>
                    <a:lnTo>
                      <a:pt x="383" y="651"/>
                    </a:lnTo>
                    <a:lnTo>
                      <a:pt x="479" y="536"/>
                    </a:lnTo>
                    <a:lnTo>
                      <a:pt x="574" y="402"/>
                    </a:lnTo>
                    <a:lnTo>
                      <a:pt x="651" y="287"/>
                    </a:lnTo>
                    <a:lnTo>
                      <a:pt x="727" y="153"/>
                    </a:lnTo>
                    <a:lnTo>
                      <a:pt x="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68"/>
              <p:cNvSpPr/>
              <p:nvPr/>
            </p:nvSpPr>
            <p:spPr>
              <a:xfrm flipH="1">
                <a:off x="10735973" y="4071220"/>
                <a:ext cx="141547" cy="14178"/>
              </a:xfrm>
              <a:custGeom>
                <a:avLst/>
                <a:gdLst/>
                <a:ahLst/>
                <a:cxnLst/>
                <a:rect l="l" t="t" r="r" b="b"/>
                <a:pathLst>
                  <a:path w="4782" h="479" extrusionOk="0">
                    <a:moveTo>
                      <a:pt x="4762" y="0"/>
                    </a:moveTo>
                    <a:lnTo>
                      <a:pt x="4533" y="115"/>
                    </a:lnTo>
                    <a:lnTo>
                      <a:pt x="4246" y="230"/>
                    </a:lnTo>
                    <a:lnTo>
                      <a:pt x="4533" y="134"/>
                    </a:lnTo>
                    <a:lnTo>
                      <a:pt x="4648" y="77"/>
                    </a:lnTo>
                    <a:lnTo>
                      <a:pt x="4782" y="0"/>
                    </a:lnTo>
                    <a:close/>
                    <a:moveTo>
                      <a:pt x="0" y="192"/>
                    </a:moveTo>
                    <a:lnTo>
                      <a:pt x="134" y="287"/>
                    </a:lnTo>
                    <a:lnTo>
                      <a:pt x="287" y="364"/>
                    </a:lnTo>
                    <a:lnTo>
                      <a:pt x="459" y="402"/>
                    </a:lnTo>
                    <a:lnTo>
                      <a:pt x="459" y="402"/>
                    </a:lnTo>
                    <a:lnTo>
                      <a:pt x="287" y="345"/>
                    </a:lnTo>
                    <a:lnTo>
                      <a:pt x="134" y="268"/>
                    </a:lnTo>
                    <a:lnTo>
                      <a:pt x="0" y="192"/>
                    </a:lnTo>
                    <a:close/>
                    <a:moveTo>
                      <a:pt x="459" y="402"/>
                    </a:moveTo>
                    <a:lnTo>
                      <a:pt x="631" y="440"/>
                    </a:lnTo>
                    <a:lnTo>
                      <a:pt x="822" y="459"/>
                    </a:lnTo>
                    <a:lnTo>
                      <a:pt x="631" y="421"/>
                    </a:lnTo>
                    <a:lnTo>
                      <a:pt x="459" y="402"/>
                    </a:lnTo>
                    <a:close/>
                    <a:moveTo>
                      <a:pt x="2678" y="421"/>
                    </a:moveTo>
                    <a:lnTo>
                      <a:pt x="2047" y="440"/>
                    </a:lnTo>
                    <a:lnTo>
                      <a:pt x="1645" y="459"/>
                    </a:lnTo>
                    <a:lnTo>
                      <a:pt x="2047" y="459"/>
                    </a:lnTo>
                    <a:lnTo>
                      <a:pt x="2678" y="440"/>
                    </a:lnTo>
                    <a:lnTo>
                      <a:pt x="2984" y="421"/>
                    </a:lnTo>
                    <a:close/>
                    <a:moveTo>
                      <a:pt x="822" y="459"/>
                    </a:moveTo>
                    <a:lnTo>
                      <a:pt x="1186" y="479"/>
                    </a:lnTo>
                    <a:lnTo>
                      <a:pt x="1645" y="459"/>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68"/>
              <p:cNvSpPr/>
              <p:nvPr/>
            </p:nvSpPr>
            <p:spPr>
              <a:xfrm flipH="1">
                <a:off x="10735973" y="4070095"/>
                <a:ext cx="147230" cy="15303"/>
              </a:xfrm>
              <a:custGeom>
                <a:avLst/>
                <a:gdLst/>
                <a:ahLst/>
                <a:cxnLst/>
                <a:rect l="l" t="t" r="r" b="b"/>
                <a:pathLst>
                  <a:path w="4974" h="517" fill="none" extrusionOk="0">
                    <a:moveTo>
                      <a:pt x="1" y="0"/>
                    </a:moveTo>
                    <a:lnTo>
                      <a:pt x="1" y="0"/>
                    </a:lnTo>
                    <a:lnTo>
                      <a:pt x="77" y="115"/>
                    </a:lnTo>
                    <a:lnTo>
                      <a:pt x="77" y="115"/>
                    </a:lnTo>
                    <a:lnTo>
                      <a:pt x="192" y="230"/>
                    </a:lnTo>
                    <a:lnTo>
                      <a:pt x="326" y="325"/>
                    </a:lnTo>
                    <a:lnTo>
                      <a:pt x="479" y="402"/>
                    </a:lnTo>
                    <a:lnTo>
                      <a:pt x="651" y="440"/>
                    </a:lnTo>
                    <a:lnTo>
                      <a:pt x="823" y="478"/>
                    </a:lnTo>
                    <a:lnTo>
                      <a:pt x="1014" y="497"/>
                    </a:lnTo>
                    <a:lnTo>
                      <a:pt x="1378" y="517"/>
                    </a:lnTo>
                    <a:lnTo>
                      <a:pt x="1378" y="517"/>
                    </a:lnTo>
                    <a:lnTo>
                      <a:pt x="1837" y="497"/>
                    </a:lnTo>
                    <a:lnTo>
                      <a:pt x="2239" y="497"/>
                    </a:lnTo>
                    <a:lnTo>
                      <a:pt x="2239" y="497"/>
                    </a:lnTo>
                    <a:lnTo>
                      <a:pt x="2870" y="478"/>
                    </a:lnTo>
                    <a:lnTo>
                      <a:pt x="3176" y="459"/>
                    </a:lnTo>
                    <a:lnTo>
                      <a:pt x="3501" y="440"/>
                    </a:lnTo>
                    <a:lnTo>
                      <a:pt x="3807" y="402"/>
                    </a:lnTo>
                    <a:lnTo>
                      <a:pt x="4132" y="344"/>
                    </a:lnTo>
                    <a:lnTo>
                      <a:pt x="4438" y="268"/>
                    </a:lnTo>
                    <a:lnTo>
                      <a:pt x="4725" y="172"/>
                    </a:lnTo>
                    <a:lnTo>
                      <a:pt x="4725" y="172"/>
                    </a:lnTo>
                    <a:lnTo>
                      <a:pt x="4840" y="115"/>
                    </a:lnTo>
                    <a:lnTo>
                      <a:pt x="4974" y="38"/>
                    </a:lnTo>
                    <a:lnTo>
                      <a:pt x="4974" y="38"/>
                    </a:lnTo>
                    <a:lnTo>
                      <a:pt x="4954" y="38"/>
                    </a:lnTo>
                    <a:lnTo>
                      <a:pt x="4954" y="38"/>
                    </a:lnTo>
                    <a:lnTo>
                      <a:pt x="4725" y="153"/>
                    </a:lnTo>
                    <a:lnTo>
                      <a:pt x="4725" y="153"/>
                    </a:lnTo>
                    <a:lnTo>
                      <a:pt x="4438" y="268"/>
                    </a:lnTo>
                    <a:lnTo>
                      <a:pt x="4132" y="344"/>
                    </a:lnTo>
                    <a:lnTo>
                      <a:pt x="3807" y="402"/>
                    </a:lnTo>
                    <a:lnTo>
                      <a:pt x="3501" y="440"/>
                    </a:lnTo>
                    <a:lnTo>
                      <a:pt x="3176" y="459"/>
                    </a:lnTo>
                    <a:lnTo>
                      <a:pt x="2870" y="459"/>
                    </a:lnTo>
                    <a:lnTo>
                      <a:pt x="2239" y="478"/>
                    </a:lnTo>
                    <a:lnTo>
                      <a:pt x="2239" y="478"/>
                    </a:lnTo>
                    <a:lnTo>
                      <a:pt x="1837" y="497"/>
                    </a:lnTo>
                    <a:lnTo>
                      <a:pt x="1378" y="497"/>
                    </a:lnTo>
                    <a:lnTo>
                      <a:pt x="1378" y="497"/>
                    </a:lnTo>
                    <a:lnTo>
                      <a:pt x="1014" y="497"/>
                    </a:lnTo>
                    <a:lnTo>
                      <a:pt x="823" y="459"/>
                    </a:lnTo>
                    <a:lnTo>
                      <a:pt x="651" y="440"/>
                    </a:lnTo>
                    <a:lnTo>
                      <a:pt x="479" y="383"/>
                    </a:lnTo>
                    <a:lnTo>
                      <a:pt x="326" y="306"/>
                    </a:lnTo>
                    <a:lnTo>
                      <a:pt x="192" y="230"/>
                    </a:lnTo>
                    <a:lnTo>
                      <a:pt x="77" y="115"/>
                    </a:lnTo>
                    <a:lnTo>
                      <a:pt x="77" y="115"/>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68"/>
              <p:cNvSpPr/>
              <p:nvPr/>
            </p:nvSpPr>
            <p:spPr>
              <a:xfrm flipH="1">
                <a:off x="10713329" y="4029897"/>
                <a:ext cx="169874" cy="54938"/>
              </a:xfrm>
              <a:custGeom>
                <a:avLst/>
                <a:gdLst/>
                <a:ahLst/>
                <a:cxnLst/>
                <a:rect l="l" t="t" r="r" b="b"/>
                <a:pathLst>
                  <a:path w="5739" h="1856" extrusionOk="0">
                    <a:moveTo>
                      <a:pt x="5547" y="0"/>
                    </a:moveTo>
                    <a:lnTo>
                      <a:pt x="5452" y="19"/>
                    </a:lnTo>
                    <a:lnTo>
                      <a:pt x="5318" y="77"/>
                    </a:lnTo>
                    <a:lnTo>
                      <a:pt x="5184" y="172"/>
                    </a:lnTo>
                    <a:lnTo>
                      <a:pt x="5012" y="345"/>
                    </a:lnTo>
                    <a:lnTo>
                      <a:pt x="4706" y="631"/>
                    </a:lnTo>
                    <a:lnTo>
                      <a:pt x="4419" y="880"/>
                    </a:lnTo>
                    <a:lnTo>
                      <a:pt x="4151" y="1052"/>
                    </a:lnTo>
                    <a:lnTo>
                      <a:pt x="3883" y="1186"/>
                    </a:lnTo>
                    <a:lnTo>
                      <a:pt x="3635" y="1282"/>
                    </a:lnTo>
                    <a:lnTo>
                      <a:pt x="3367" y="1339"/>
                    </a:lnTo>
                    <a:lnTo>
                      <a:pt x="3080" y="1377"/>
                    </a:lnTo>
                    <a:lnTo>
                      <a:pt x="2774" y="1396"/>
                    </a:lnTo>
                    <a:lnTo>
                      <a:pt x="2086" y="1435"/>
                    </a:lnTo>
                    <a:lnTo>
                      <a:pt x="1646" y="1435"/>
                    </a:lnTo>
                    <a:lnTo>
                      <a:pt x="1187" y="1454"/>
                    </a:lnTo>
                    <a:lnTo>
                      <a:pt x="575" y="1435"/>
                    </a:lnTo>
                    <a:lnTo>
                      <a:pt x="288" y="1396"/>
                    </a:lnTo>
                    <a:lnTo>
                      <a:pt x="1" y="1358"/>
                    </a:lnTo>
                    <a:lnTo>
                      <a:pt x="77" y="1473"/>
                    </a:lnTo>
                    <a:lnTo>
                      <a:pt x="192" y="1588"/>
                    </a:lnTo>
                    <a:lnTo>
                      <a:pt x="326" y="1664"/>
                    </a:lnTo>
                    <a:lnTo>
                      <a:pt x="479" y="1741"/>
                    </a:lnTo>
                    <a:lnTo>
                      <a:pt x="651" y="1798"/>
                    </a:lnTo>
                    <a:lnTo>
                      <a:pt x="823" y="1817"/>
                    </a:lnTo>
                    <a:lnTo>
                      <a:pt x="1014" y="1855"/>
                    </a:lnTo>
                    <a:lnTo>
                      <a:pt x="1837" y="1855"/>
                    </a:lnTo>
                    <a:lnTo>
                      <a:pt x="2239" y="1836"/>
                    </a:lnTo>
                    <a:lnTo>
                      <a:pt x="2870" y="1817"/>
                    </a:lnTo>
                    <a:lnTo>
                      <a:pt x="3176" y="1817"/>
                    </a:lnTo>
                    <a:lnTo>
                      <a:pt x="3501" y="1798"/>
                    </a:lnTo>
                    <a:lnTo>
                      <a:pt x="3807" y="1760"/>
                    </a:lnTo>
                    <a:lnTo>
                      <a:pt x="4132" y="1702"/>
                    </a:lnTo>
                    <a:lnTo>
                      <a:pt x="4438" y="1626"/>
                    </a:lnTo>
                    <a:lnTo>
                      <a:pt x="4725" y="1511"/>
                    </a:lnTo>
                    <a:lnTo>
                      <a:pt x="4954" y="1396"/>
                    </a:lnTo>
                    <a:lnTo>
                      <a:pt x="5203" y="1224"/>
                    </a:lnTo>
                    <a:lnTo>
                      <a:pt x="5318" y="1110"/>
                    </a:lnTo>
                    <a:lnTo>
                      <a:pt x="5433" y="995"/>
                    </a:lnTo>
                    <a:lnTo>
                      <a:pt x="5528" y="880"/>
                    </a:lnTo>
                    <a:lnTo>
                      <a:pt x="5605" y="746"/>
                    </a:lnTo>
                    <a:lnTo>
                      <a:pt x="5662" y="612"/>
                    </a:lnTo>
                    <a:lnTo>
                      <a:pt x="5720" y="459"/>
                    </a:lnTo>
                    <a:lnTo>
                      <a:pt x="5739" y="364"/>
                    </a:lnTo>
                    <a:lnTo>
                      <a:pt x="5720" y="249"/>
                    </a:lnTo>
                    <a:lnTo>
                      <a:pt x="5700" y="134"/>
                    </a:lnTo>
                    <a:lnTo>
                      <a:pt x="5662" y="19"/>
                    </a:lnTo>
                    <a:lnTo>
                      <a:pt x="5624"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68"/>
              <p:cNvSpPr/>
              <p:nvPr/>
            </p:nvSpPr>
            <p:spPr>
              <a:xfrm flipH="1">
                <a:off x="10713329" y="4029897"/>
                <a:ext cx="169874" cy="54938"/>
              </a:xfrm>
              <a:custGeom>
                <a:avLst/>
                <a:gdLst/>
                <a:ahLst/>
                <a:cxnLst/>
                <a:rect l="l" t="t" r="r" b="b"/>
                <a:pathLst>
                  <a:path w="5739" h="1856" fill="none" extrusionOk="0">
                    <a:moveTo>
                      <a:pt x="5547" y="0"/>
                    </a:moveTo>
                    <a:lnTo>
                      <a:pt x="5547" y="0"/>
                    </a:lnTo>
                    <a:lnTo>
                      <a:pt x="5452" y="19"/>
                    </a:lnTo>
                    <a:lnTo>
                      <a:pt x="5318" y="77"/>
                    </a:lnTo>
                    <a:lnTo>
                      <a:pt x="5184" y="172"/>
                    </a:lnTo>
                    <a:lnTo>
                      <a:pt x="5012" y="345"/>
                    </a:lnTo>
                    <a:lnTo>
                      <a:pt x="5012" y="345"/>
                    </a:lnTo>
                    <a:lnTo>
                      <a:pt x="4706" y="631"/>
                    </a:lnTo>
                    <a:lnTo>
                      <a:pt x="4419" y="880"/>
                    </a:lnTo>
                    <a:lnTo>
                      <a:pt x="4151" y="1052"/>
                    </a:lnTo>
                    <a:lnTo>
                      <a:pt x="3883" y="1186"/>
                    </a:lnTo>
                    <a:lnTo>
                      <a:pt x="3635" y="1282"/>
                    </a:lnTo>
                    <a:lnTo>
                      <a:pt x="3367" y="1339"/>
                    </a:lnTo>
                    <a:lnTo>
                      <a:pt x="3080" y="1377"/>
                    </a:lnTo>
                    <a:lnTo>
                      <a:pt x="2774" y="1396"/>
                    </a:lnTo>
                    <a:lnTo>
                      <a:pt x="2774" y="1396"/>
                    </a:lnTo>
                    <a:lnTo>
                      <a:pt x="2086" y="1435"/>
                    </a:lnTo>
                    <a:lnTo>
                      <a:pt x="1646" y="1435"/>
                    </a:lnTo>
                    <a:lnTo>
                      <a:pt x="1187" y="1454"/>
                    </a:lnTo>
                    <a:lnTo>
                      <a:pt x="1187" y="1454"/>
                    </a:lnTo>
                    <a:lnTo>
                      <a:pt x="575" y="1435"/>
                    </a:lnTo>
                    <a:lnTo>
                      <a:pt x="288" y="1396"/>
                    </a:lnTo>
                    <a:lnTo>
                      <a:pt x="1" y="1358"/>
                    </a:lnTo>
                    <a:lnTo>
                      <a:pt x="1" y="1358"/>
                    </a:lnTo>
                    <a:lnTo>
                      <a:pt x="77" y="1473"/>
                    </a:lnTo>
                    <a:lnTo>
                      <a:pt x="77" y="1473"/>
                    </a:lnTo>
                    <a:lnTo>
                      <a:pt x="192" y="1588"/>
                    </a:lnTo>
                    <a:lnTo>
                      <a:pt x="326" y="1664"/>
                    </a:lnTo>
                    <a:lnTo>
                      <a:pt x="479" y="1741"/>
                    </a:lnTo>
                    <a:lnTo>
                      <a:pt x="651" y="1798"/>
                    </a:lnTo>
                    <a:lnTo>
                      <a:pt x="823" y="1817"/>
                    </a:lnTo>
                    <a:lnTo>
                      <a:pt x="1014" y="1855"/>
                    </a:lnTo>
                    <a:lnTo>
                      <a:pt x="1378" y="1855"/>
                    </a:lnTo>
                    <a:lnTo>
                      <a:pt x="1378" y="1855"/>
                    </a:lnTo>
                    <a:lnTo>
                      <a:pt x="1837" y="1855"/>
                    </a:lnTo>
                    <a:lnTo>
                      <a:pt x="2239" y="1836"/>
                    </a:lnTo>
                    <a:lnTo>
                      <a:pt x="2239" y="1836"/>
                    </a:lnTo>
                    <a:lnTo>
                      <a:pt x="2870" y="1817"/>
                    </a:lnTo>
                    <a:lnTo>
                      <a:pt x="3176" y="1817"/>
                    </a:lnTo>
                    <a:lnTo>
                      <a:pt x="3501" y="1798"/>
                    </a:lnTo>
                    <a:lnTo>
                      <a:pt x="3807" y="1760"/>
                    </a:lnTo>
                    <a:lnTo>
                      <a:pt x="4132" y="1702"/>
                    </a:lnTo>
                    <a:lnTo>
                      <a:pt x="4438" y="1626"/>
                    </a:lnTo>
                    <a:lnTo>
                      <a:pt x="4725" y="1511"/>
                    </a:lnTo>
                    <a:lnTo>
                      <a:pt x="4725" y="1511"/>
                    </a:lnTo>
                    <a:lnTo>
                      <a:pt x="4954" y="1396"/>
                    </a:lnTo>
                    <a:lnTo>
                      <a:pt x="4954" y="1396"/>
                    </a:lnTo>
                    <a:lnTo>
                      <a:pt x="5203" y="1224"/>
                    </a:lnTo>
                    <a:lnTo>
                      <a:pt x="5318" y="1110"/>
                    </a:lnTo>
                    <a:lnTo>
                      <a:pt x="5433" y="995"/>
                    </a:lnTo>
                    <a:lnTo>
                      <a:pt x="5528" y="880"/>
                    </a:lnTo>
                    <a:lnTo>
                      <a:pt x="5605" y="746"/>
                    </a:lnTo>
                    <a:lnTo>
                      <a:pt x="5662" y="612"/>
                    </a:lnTo>
                    <a:lnTo>
                      <a:pt x="5720" y="459"/>
                    </a:lnTo>
                    <a:lnTo>
                      <a:pt x="5720" y="459"/>
                    </a:lnTo>
                    <a:lnTo>
                      <a:pt x="5739" y="364"/>
                    </a:lnTo>
                    <a:lnTo>
                      <a:pt x="5720" y="249"/>
                    </a:lnTo>
                    <a:lnTo>
                      <a:pt x="5700" y="134"/>
                    </a:lnTo>
                    <a:lnTo>
                      <a:pt x="5662" y="19"/>
                    </a:lnTo>
                    <a:lnTo>
                      <a:pt x="5662" y="19"/>
                    </a:lnTo>
                    <a:lnTo>
                      <a:pt x="5624" y="0"/>
                    </a:lnTo>
                    <a:lnTo>
                      <a:pt x="55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68"/>
              <p:cNvSpPr/>
              <p:nvPr/>
            </p:nvSpPr>
            <p:spPr>
              <a:xfrm flipH="1">
                <a:off x="10880895" y="2792806"/>
                <a:ext cx="11929" cy="484670"/>
              </a:xfrm>
              <a:custGeom>
                <a:avLst/>
                <a:gdLst/>
                <a:ahLst/>
                <a:cxnLst/>
                <a:rect l="l" t="t" r="r" b="b"/>
                <a:pathLst>
                  <a:path w="403" h="16374" extrusionOk="0">
                    <a:moveTo>
                      <a:pt x="58" y="1"/>
                    </a:moveTo>
                    <a:lnTo>
                      <a:pt x="39" y="364"/>
                    </a:lnTo>
                    <a:lnTo>
                      <a:pt x="115" y="364"/>
                    </a:lnTo>
                    <a:lnTo>
                      <a:pt x="134" y="1"/>
                    </a:lnTo>
                    <a:close/>
                    <a:moveTo>
                      <a:pt x="20" y="728"/>
                    </a:moveTo>
                    <a:lnTo>
                      <a:pt x="20" y="1091"/>
                    </a:lnTo>
                    <a:lnTo>
                      <a:pt x="96" y="1091"/>
                    </a:lnTo>
                    <a:lnTo>
                      <a:pt x="96" y="728"/>
                    </a:lnTo>
                    <a:close/>
                    <a:moveTo>
                      <a:pt x="20" y="1454"/>
                    </a:moveTo>
                    <a:lnTo>
                      <a:pt x="1" y="1818"/>
                    </a:lnTo>
                    <a:lnTo>
                      <a:pt x="77" y="1818"/>
                    </a:lnTo>
                    <a:lnTo>
                      <a:pt x="77" y="1454"/>
                    </a:lnTo>
                    <a:close/>
                    <a:moveTo>
                      <a:pt x="1" y="2181"/>
                    </a:moveTo>
                    <a:lnTo>
                      <a:pt x="1" y="2545"/>
                    </a:lnTo>
                    <a:lnTo>
                      <a:pt x="77" y="2545"/>
                    </a:lnTo>
                    <a:lnTo>
                      <a:pt x="77" y="2181"/>
                    </a:lnTo>
                    <a:close/>
                    <a:moveTo>
                      <a:pt x="1" y="2908"/>
                    </a:moveTo>
                    <a:lnTo>
                      <a:pt x="1" y="3271"/>
                    </a:lnTo>
                    <a:lnTo>
                      <a:pt x="77" y="3271"/>
                    </a:lnTo>
                    <a:lnTo>
                      <a:pt x="77" y="2908"/>
                    </a:lnTo>
                    <a:close/>
                    <a:moveTo>
                      <a:pt x="1" y="3635"/>
                    </a:moveTo>
                    <a:lnTo>
                      <a:pt x="20" y="3998"/>
                    </a:lnTo>
                    <a:lnTo>
                      <a:pt x="77" y="3998"/>
                    </a:lnTo>
                    <a:lnTo>
                      <a:pt x="77" y="3635"/>
                    </a:lnTo>
                    <a:close/>
                    <a:moveTo>
                      <a:pt x="20" y="4362"/>
                    </a:moveTo>
                    <a:lnTo>
                      <a:pt x="20" y="4725"/>
                    </a:lnTo>
                    <a:lnTo>
                      <a:pt x="96" y="4725"/>
                    </a:lnTo>
                    <a:lnTo>
                      <a:pt x="96" y="4362"/>
                    </a:lnTo>
                    <a:close/>
                    <a:moveTo>
                      <a:pt x="20" y="5088"/>
                    </a:moveTo>
                    <a:lnTo>
                      <a:pt x="39" y="5452"/>
                    </a:lnTo>
                    <a:lnTo>
                      <a:pt x="96" y="5452"/>
                    </a:lnTo>
                    <a:lnTo>
                      <a:pt x="96" y="5088"/>
                    </a:lnTo>
                    <a:close/>
                    <a:moveTo>
                      <a:pt x="39" y="5815"/>
                    </a:moveTo>
                    <a:lnTo>
                      <a:pt x="39" y="6179"/>
                    </a:lnTo>
                    <a:lnTo>
                      <a:pt x="115" y="6179"/>
                    </a:lnTo>
                    <a:lnTo>
                      <a:pt x="115" y="5815"/>
                    </a:lnTo>
                    <a:close/>
                    <a:moveTo>
                      <a:pt x="58" y="6542"/>
                    </a:moveTo>
                    <a:lnTo>
                      <a:pt x="58" y="6905"/>
                    </a:lnTo>
                    <a:lnTo>
                      <a:pt x="134" y="6905"/>
                    </a:lnTo>
                    <a:lnTo>
                      <a:pt x="115" y="6542"/>
                    </a:lnTo>
                    <a:close/>
                    <a:moveTo>
                      <a:pt x="58" y="7269"/>
                    </a:moveTo>
                    <a:lnTo>
                      <a:pt x="77" y="7632"/>
                    </a:lnTo>
                    <a:lnTo>
                      <a:pt x="154" y="7632"/>
                    </a:lnTo>
                    <a:lnTo>
                      <a:pt x="134" y="7269"/>
                    </a:lnTo>
                    <a:close/>
                    <a:moveTo>
                      <a:pt x="154" y="7996"/>
                    </a:moveTo>
                    <a:lnTo>
                      <a:pt x="77" y="8015"/>
                    </a:lnTo>
                    <a:lnTo>
                      <a:pt x="96" y="8378"/>
                    </a:lnTo>
                    <a:lnTo>
                      <a:pt x="154" y="8359"/>
                    </a:lnTo>
                    <a:lnTo>
                      <a:pt x="154" y="7996"/>
                    </a:lnTo>
                    <a:close/>
                    <a:moveTo>
                      <a:pt x="173" y="8722"/>
                    </a:moveTo>
                    <a:lnTo>
                      <a:pt x="96" y="8742"/>
                    </a:lnTo>
                    <a:lnTo>
                      <a:pt x="96" y="9105"/>
                    </a:lnTo>
                    <a:lnTo>
                      <a:pt x="173" y="9086"/>
                    </a:lnTo>
                    <a:lnTo>
                      <a:pt x="173" y="8722"/>
                    </a:lnTo>
                    <a:close/>
                    <a:moveTo>
                      <a:pt x="192" y="9449"/>
                    </a:moveTo>
                    <a:lnTo>
                      <a:pt x="115" y="9468"/>
                    </a:lnTo>
                    <a:lnTo>
                      <a:pt x="115" y="9832"/>
                    </a:lnTo>
                    <a:lnTo>
                      <a:pt x="192" y="9832"/>
                    </a:lnTo>
                    <a:lnTo>
                      <a:pt x="192" y="9449"/>
                    </a:lnTo>
                    <a:close/>
                    <a:moveTo>
                      <a:pt x="134" y="10195"/>
                    </a:moveTo>
                    <a:lnTo>
                      <a:pt x="134" y="10559"/>
                    </a:lnTo>
                    <a:lnTo>
                      <a:pt x="211" y="10559"/>
                    </a:lnTo>
                    <a:lnTo>
                      <a:pt x="211" y="10195"/>
                    </a:lnTo>
                    <a:close/>
                    <a:moveTo>
                      <a:pt x="154" y="10922"/>
                    </a:moveTo>
                    <a:lnTo>
                      <a:pt x="173" y="11285"/>
                    </a:lnTo>
                    <a:lnTo>
                      <a:pt x="230" y="11285"/>
                    </a:lnTo>
                    <a:lnTo>
                      <a:pt x="230" y="10922"/>
                    </a:lnTo>
                    <a:close/>
                    <a:moveTo>
                      <a:pt x="173" y="11649"/>
                    </a:moveTo>
                    <a:lnTo>
                      <a:pt x="192" y="12012"/>
                    </a:lnTo>
                    <a:lnTo>
                      <a:pt x="249" y="12012"/>
                    </a:lnTo>
                    <a:lnTo>
                      <a:pt x="249" y="11649"/>
                    </a:lnTo>
                    <a:close/>
                    <a:moveTo>
                      <a:pt x="192" y="12376"/>
                    </a:moveTo>
                    <a:lnTo>
                      <a:pt x="211" y="12739"/>
                    </a:lnTo>
                    <a:lnTo>
                      <a:pt x="287" y="12739"/>
                    </a:lnTo>
                    <a:lnTo>
                      <a:pt x="268" y="12376"/>
                    </a:lnTo>
                    <a:close/>
                    <a:moveTo>
                      <a:pt x="211" y="13102"/>
                    </a:moveTo>
                    <a:lnTo>
                      <a:pt x="230" y="13466"/>
                    </a:lnTo>
                    <a:lnTo>
                      <a:pt x="307" y="13466"/>
                    </a:lnTo>
                    <a:lnTo>
                      <a:pt x="287" y="13102"/>
                    </a:lnTo>
                    <a:close/>
                    <a:moveTo>
                      <a:pt x="249" y="13829"/>
                    </a:moveTo>
                    <a:lnTo>
                      <a:pt x="249" y="14193"/>
                    </a:lnTo>
                    <a:lnTo>
                      <a:pt x="326" y="14193"/>
                    </a:lnTo>
                    <a:lnTo>
                      <a:pt x="307" y="13829"/>
                    </a:lnTo>
                    <a:close/>
                    <a:moveTo>
                      <a:pt x="268" y="14556"/>
                    </a:moveTo>
                    <a:lnTo>
                      <a:pt x="268" y="14919"/>
                    </a:lnTo>
                    <a:lnTo>
                      <a:pt x="345" y="14919"/>
                    </a:lnTo>
                    <a:lnTo>
                      <a:pt x="345" y="14556"/>
                    </a:lnTo>
                    <a:close/>
                    <a:moveTo>
                      <a:pt x="287" y="15283"/>
                    </a:moveTo>
                    <a:lnTo>
                      <a:pt x="307" y="15646"/>
                    </a:lnTo>
                    <a:lnTo>
                      <a:pt x="364" y="15646"/>
                    </a:lnTo>
                    <a:lnTo>
                      <a:pt x="364" y="15283"/>
                    </a:lnTo>
                    <a:close/>
                    <a:moveTo>
                      <a:pt x="307" y="16010"/>
                    </a:moveTo>
                    <a:lnTo>
                      <a:pt x="326" y="16373"/>
                    </a:lnTo>
                    <a:lnTo>
                      <a:pt x="402" y="16373"/>
                    </a:lnTo>
                    <a:lnTo>
                      <a:pt x="383"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68"/>
              <p:cNvSpPr/>
              <p:nvPr/>
            </p:nvSpPr>
            <p:spPr>
              <a:xfrm flipH="1">
                <a:off x="10880895" y="3266691"/>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68"/>
              <p:cNvSpPr/>
              <p:nvPr/>
            </p:nvSpPr>
            <p:spPr>
              <a:xfrm flipH="1">
                <a:off x="10882049" y="3255945"/>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68"/>
              <p:cNvSpPr/>
              <p:nvPr/>
            </p:nvSpPr>
            <p:spPr>
              <a:xfrm flipH="1">
                <a:off x="10882049" y="3245170"/>
                <a:ext cx="2279" cy="10804"/>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68"/>
              <p:cNvSpPr/>
              <p:nvPr/>
            </p:nvSpPr>
            <p:spPr>
              <a:xfrm flipH="1">
                <a:off x="10882611" y="3223680"/>
                <a:ext cx="2279" cy="10774"/>
              </a:xfrm>
              <a:custGeom>
                <a:avLst/>
                <a:gdLst/>
                <a:ahLst/>
                <a:cxnLst/>
                <a:rect l="l" t="t" r="r" b="b"/>
                <a:pathLst>
                  <a:path w="77" h="364" fill="none" extrusionOk="0">
                    <a:moveTo>
                      <a:pt x="77" y="0"/>
                    </a:moveTo>
                    <a:lnTo>
                      <a:pt x="0" y="0"/>
                    </a:lnTo>
                    <a:lnTo>
                      <a:pt x="0" y="0"/>
                    </a:lnTo>
                    <a:lnTo>
                      <a:pt x="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68"/>
              <p:cNvSpPr/>
              <p:nvPr/>
            </p:nvSpPr>
            <p:spPr>
              <a:xfrm flipH="1">
                <a:off x="10883174" y="3202160"/>
                <a:ext cx="2279" cy="10774"/>
              </a:xfrm>
              <a:custGeom>
                <a:avLst/>
                <a:gdLst/>
                <a:ahLst/>
                <a:cxnLst/>
                <a:rect l="l" t="t" r="r" b="b"/>
                <a:pathLst>
                  <a:path w="77" h="364" fill="none" extrusionOk="0">
                    <a:moveTo>
                      <a:pt x="58" y="0"/>
                    </a:moveTo>
                    <a:lnTo>
                      <a:pt x="0" y="0"/>
                    </a:lnTo>
                    <a:lnTo>
                      <a:pt x="0" y="0"/>
                    </a:lnTo>
                    <a:lnTo>
                      <a:pt x="0"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68"/>
              <p:cNvSpPr/>
              <p:nvPr/>
            </p:nvSpPr>
            <p:spPr>
              <a:xfrm flipH="1">
                <a:off x="10883736" y="3180640"/>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68"/>
              <p:cNvSpPr/>
              <p:nvPr/>
            </p:nvSpPr>
            <p:spPr>
              <a:xfrm flipH="1">
                <a:off x="10884299" y="3159120"/>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68"/>
              <p:cNvSpPr/>
              <p:nvPr/>
            </p:nvSpPr>
            <p:spPr>
              <a:xfrm flipH="1">
                <a:off x="10885424" y="3137600"/>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68"/>
              <p:cNvSpPr/>
              <p:nvPr/>
            </p:nvSpPr>
            <p:spPr>
              <a:xfrm flipH="1">
                <a:off x="10885986" y="3116110"/>
                <a:ext cx="2309" cy="10774"/>
              </a:xfrm>
              <a:custGeom>
                <a:avLst/>
                <a:gdLst/>
                <a:ahLst/>
                <a:cxnLst/>
                <a:rect l="l" t="t" r="r" b="b"/>
                <a:pathLst>
                  <a:path w="78" h="364" fill="none" extrusionOk="0">
                    <a:moveTo>
                      <a:pt x="77" y="0"/>
                    </a:moveTo>
                    <a:lnTo>
                      <a:pt x="1" y="0"/>
                    </a:lnTo>
                    <a:lnTo>
                      <a:pt x="1" y="0"/>
                    </a:lnTo>
                    <a:lnTo>
                      <a:pt x="2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68"/>
              <p:cNvSpPr/>
              <p:nvPr/>
            </p:nvSpPr>
            <p:spPr>
              <a:xfrm flipH="1">
                <a:off x="10886578" y="3094590"/>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68"/>
              <p:cNvSpPr/>
              <p:nvPr/>
            </p:nvSpPr>
            <p:spPr>
              <a:xfrm flipH="1">
                <a:off x="10887140" y="3072507"/>
                <a:ext cx="2279" cy="11337"/>
              </a:xfrm>
              <a:custGeom>
                <a:avLst/>
                <a:gdLst/>
                <a:ahLst/>
                <a:cxnLst/>
                <a:rect l="l" t="t" r="r" b="b"/>
                <a:pathLst>
                  <a:path w="77" h="383" fill="none" extrusionOk="0">
                    <a:moveTo>
                      <a:pt x="77" y="0"/>
                    </a:moveTo>
                    <a:lnTo>
                      <a:pt x="0" y="19"/>
                    </a:lnTo>
                    <a:lnTo>
                      <a:pt x="0" y="19"/>
                    </a:lnTo>
                    <a:lnTo>
                      <a:pt x="0" y="383"/>
                    </a:lnTo>
                    <a:lnTo>
                      <a:pt x="77" y="383"/>
                    </a:lnTo>
                    <a:lnTo>
                      <a:pt x="77"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68"/>
              <p:cNvSpPr/>
              <p:nvPr/>
            </p:nvSpPr>
            <p:spPr>
              <a:xfrm flipH="1">
                <a:off x="10887703" y="3050987"/>
                <a:ext cx="2279" cy="11366"/>
              </a:xfrm>
              <a:custGeom>
                <a:avLst/>
                <a:gdLst/>
                <a:ahLst/>
                <a:cxnLst/>
                <a:rect l="l" t="t" r="r" b="b"/>
                <a:pathLst>
                  <a:path w="77" h="384" fill="none" extrusionOk="0">
                    <a:moveTo>
                      <a:pt x="77" y="0"/>
                    </a:moveTo>
                    <a:lnTo>
                      <a:pt x="0" y="20"/>
                    </a:lnTo>
                    <a:lnTo>
                      <a:pt x="0" y="20"/>
                    </a:lnTo>
                    <a:lnTo>
                      <a:pt x="0" y="383"/>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68"/>
              <p:cNvSpPr/>
              <p:nvPr/>
            </p:nvSpPr>
            <p:spPr>
              <a:xfrm flipH="1">
                <a:off x="10888265" y="3029467"/>
                <a:ext cx="2279" cy="11366"/>
              </a:xfrm>
              <a:custGeom>
                <a:avLst/>
                <a:gdLst/>
                <a:ahLst/>
                <a:cxnLst/>
                <a:rect l="l" t="t" r="r" b="b"/>
                <a:pathLst>
                  <a:path w="77" h="384" fill="none" extrusionOk="0">
                    <a:moveTo>
                      <a:pt x="77" y="1"/>
                    </a:moveTo>
                    <a:lnTo>
                      <a:pt x="0" y="20"/>
                    </a:lnTo>
                    <a:lnTo>
                      <a:pt x="0" y="20"/>
                    </a:lnTo>
                    <a:lnTo>
                      <a:pt x="19" y="383"/>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68"/>
              <p:cNvSpPr/>
              <p:nvPr/>
            </p:nvSpPr>
            <p:spPr>
              <a:xfrm flipH="1">
                <a:off x="10888265" y="3007947"/>
                <a:ext cx="2871" cy="10804"/>
              </a:xfrm>
              <a:custGeom>
                <a:avLst/>
                <a:gdLst/>
                <a:ahLst/>
                <a:cxnLst/>
                <a:rect l="l" t="t" r="r" b="b"/>
                <a:pathLst>
                  <a:path w="97" h="365" fill="none" extrusionOk="0">
                    <a:moveTo>
                      <a:pt x="77" y="1"/>
                    </a:moveTo>
                    <a:lnTo>
                      <a:pt x="1" y="1"/>
                    </a:lnTo>
                    <a:lnTo>
                      <a:pt x="1" y="1"/>
                    </a:lnTo>
                    <a:lnTo>
                      <a:pt x="20" y="364"/>
                    </a:lnTo>
                    <a:lnTo>
                      <a:pt x="97" y="364"/>
                    </a:lnTo>
                    <a:lnTo>
                      <a:pt x="9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68"/>
              <p:cNvSpPr/>
              <p:nvPr/>
            </p:nvSpPr>
            <p:spPr>
              <a:xfrm flipH="1">
                <a:off x="10888828" y="2986457"/>
                <a:ext cx="2309" cy="10774"/>
              </a:xfrm>
              <a:custGeom>
                <a:avLst/>
                <a:gdLst/>
                <a:ahLst/>
                <a:cxnLst/>
                <a:rect l="l" t="t" r="r" b="b"/>
                <a:pathLst>
                  <a:path w="78" h="364" fill="none" extrusionOk="0">
                    <a:moveTo>
                      <a:pt x="58" y="0"/>
                    </a:moveTo>
                    <a:lnTo>
                      <a:pt x="1" y="0"/>
                    </a:lnTo>
                    <a:lnTo>
                      <a:pt x="1" y="0"/>
                    </a:lnTo>
                    <a:lnTo>
                      <a:pt x="1"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68"/>
              <p:cNvSpPr/>
              <p:nvPr/>
            </p:nvSpPr>
            <p:spPr>
              <a:xfrm flipH="1">
                <a:off x="10889390" y="2964937"/>
                <a:ext cx="2309" cy="10774"/>
              </a:xfrm>
              <a:custGeom>
                <a:avLst/>
                <a:gdLst/>
                <a:ahLst/>
                <a:cxnLst/>
                <a:rect l="l" t="t" r="r" b="b"/>
                <a:pathLst>
                  <a:path w="78" h="364" fill="none" extrusionOk="0">
                    <a:moveTo>
                      <a:pt x="77" y="0"/>
                    </a:moveTo>
                    <a:lnTo>
                      <a:pt x="1" y="0"/>
                    </a:lnTo>
                    <a:lnTo>
                      <a:pt x="1" y="0"/>
                    </a:lnTo>
                    <a:lnTo>
                      <a:pt x="1"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68"/>
              <p:cNvSpPr/>
              <p:nvPr/>
            </p:nvSpPr>
            <p:spPr>
              <a:xfrm flipH="1">
                <a:off x="10889953" y="2943417"/>
                <a:ext cx="2309" cy="10774"/>
              </a:xfrm>
              <a:custGeom>
                <a:avLst/>
                <a:gdLst/>
                <a:ahLst/>
                <a:cxnLst/>
                <a:rect l="l" t="t" r="r" b="b"/>
                <a:pathLst>
                  <a:path w="78" h="364" fill="none" extrusionOk="0">
                    <a:moveTo>
                      <a:pt x="77" y="0"/>
                    </a:moveTo>
                    <a:lnTo>
                      <a:pt x="1" y="0"/>
                    </a:lnTo>
                    <a:lnTo>
                      <a:pt x="1" y="0"/>
                    </a:lnTo>
                    <a:lnTo>
                      <a:pt x="2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68"/>
              <p:cNvSpPr/>
              <p:nvPr/>
            </p:nvSpPr>
            <p:spPr>
              <a:xfrm flipH="1">
                <a:off x="10889953" y="2921896"/>
                <a:ext cx="2309" cy="10804"/>
              </a:xfrm>
              <a:custGeom>
                <a:avLst/>
                <a:gdLst/>
                <a:ahLst/>
                <a:cxnLst/>
                <a:rect l="l" t="t" r="r" b="b"/>
                <a:pathLst>
                  <a:path w="78" h="365" fill="none" extrusionOk="0">
                    <a:moveTo>
                      <a:pt x="77" y="1"/>
                    </a:moveTo>
                    <a:lnTo>
                      <a:pt x="1" y="1"/>
                    </a:lnTo>
                    <a:lnTo>
                      <a:pt x="1" y="1"/>
                    </a:lnTo>
                    <a:lnTo>
                      <a:pt x="1" y="364"/>
                    </a:lnTo>
                    <a:lnTo>
                      <a:pt x="77"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68"/>
              <p:cNvSpPr/>
              <p:nvPr/>
            </p:nvSpPr>
            <p:spPr>
              <a:xfrm flipH="1">
                <a:off x="10890515" y="2900376"/>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68"/>
              <p:cNvSpPr/>
              <p:nvPr/>
            </p:nvSpPr>
            <p:spPr>
              <a:xfrm flipH="1">
                <a:off x="10890515" y="2878886"/>
                <a:ext cx="2309" cy="10774"/>
              </a:xfrm>
              <a:custGeom>
                <a:avLst/>
                <a:gdLst/>
                <a:ahLst/>
                <a:cxnLst/>
                <a:rect l="l" t="t" r="r" b="b"/>
                <a:pathLst>
                  <a:path w="78" h="364" fill="none" extrusionOk="0">
                    <a:moveTo>
                      <a:pt x="77" y="0"/>
                    </a:moveTo>
                    <a:lnTo>
                      <a:pt x="1" y="0"/>
                    </a:lnTo>
                    <a:lnTo>
                      <a:pt x="1" y="0"/>
                    </a:lnTo>
                    <a:lnTo>
                      <a:pt x="1"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68"/>
              <p:cNvSpPr/>
              <p:nvPr/>
            </p:nvSpPr>
            <p:spPr>
              <a:xfrm flipH="1">
                <a:off x="10890515" y="2857366"/>
                <a:ext cx="2309" cy="10774"/>
              </a:xfrm>
              <a:custGeom>
                <a:avLst/>
                <a:gdLst/>
                <a:ahLst/>
                <a:cxnLst/>
                <a:rect l="l" t="t" r="r" b="b"/>
                <a:pathLst>
                  <a:path w="78" h="364" fill="none" extrusionOk="0">
                    <a:moveTo>
                      <a:pt x="1" y="0"/>
                    </a:moveTo>
                    <a:lnTo>
                      <a:pt x="1" y="0"/>
                    </a:lnTo>
                    <a:lnTo>
                      <a:pt x="1"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68"/>
              <p:cNvSpPr/>
              <p:nvPr/>
            </p:nvSpPr>
            <p:spPr>
              <a:xfrm flipH="1">
                <a:off x="10890515" y="2835846"/>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68"/>
              <p:cNvSpPr/>
              <p:nvPr/>
            </p:nvSpPr>
            <p:spPr>
              <a:xfrm flipH="1">
                <a:off x="10889953" y="2814326"/>
                <a:ext cx="2309" cy="10804"/>
              </a:xfrm>
              <a:custGeom>
                <a:avLst/>
                <a:gdLst/>
                <a:ahLst/>
                <a:cxnLst/>
                <a:rect l="l" t="t" r="r" b="b"/>
                <a:pathLst>
                  <a:path w="78" h="365" fill="none" extrusionOk="0">
                    <a:moveTo>
                      <a:pt x="1" y="1"/>
                    </a:moveTo>
                    <a:lnTo>
                      <a:pt x="1" y="1"/>
                    </a:lnTo>
                    <a:lnTo>
                      <a:pt x="1" y="364"/>
                    </a:lnTo>
                    <a:lnTo>
                      <a:pt x="77" y="364"/>
                    </a:lnTo>
                    <a:lnTo>
                      <a:pt x="77"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68"/>
              <p:cNvSpPr/>
              <p:nvPr/>
            </p:nvSpPr>
            <p:spPr>
              <a:xfrm flipH="1">
                <a:off x="10888828" y="2792806"/>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68"/>
              <p:cNvSpPr/>
              <p:nvPr/>
            </p:nvSpPr>
            <p:spPr>
              <a:xfrm flipH="1">
                <a:off x="10855439" y="3288211"/>
                <a:ext cx="27202" cy="633558"/>
              </a:xfrm>
              <a:custGeom>
                <a:avLst/>
                <a:gdLst/>
                <a:ahLst/>
                <a:cxnLst/>
                <a:rect l="l" t="t" r="r" b="b"/>
                <a:pathLst>
                  <a:path w="919" h="21404" extrusionOk="0">
                    <a:moveTo>
                      <a:pt x="1" y="1"/>
                    </a:moveTo>
                    <a:lnTo>
                      <a:pt x="1" y="364"/>
                    </a:lnTo>
                    <a:lnTo>
                      <a:pt x="77" y="364"/>
                    </a:lnTo>
                    <a:lnTo>
                      <a:pt x="58" y="1"/>
                    </a:lnTo>
                    <a:close/>
                    <a:moveTo>
                      <a:pt x="20" y="727"/>
                    </a:moveTo>
                    <a:lnTo>
                      <a:pt x="20" y="1091"/>
                    </a:lnTo>
                    <a:lnTo>
                      <a:pt x="97" y="1091"/>
                    </a:lnTo>
                    <a:lnTo>
                      <a:pt x="97" y="727"/>
                    </a:lnTo>
                    <a:close/>
                    <a:moveTo>
                      <a:pt x="39" y="1454"/>
                    </a:moveTo>
                    <a:lnTo>
                      <a:pt x="58" y="1818"/>
                    </a:lnTo>
                    <a:lnTo>
                      <a:pt x="135" y="1818"/>
                    </a:lnTo>
                    <a:lnTo>
                      <a:pt x="116" y="1454"/>
                    </a:lnTo>
                    <a:close/>
                    <a:moveTo>
                      <a:pt x="58" y="2181"/>
                    </a:moveTo>
                    <a:lnTo>
                      <a:pt x="77" y="2544"/>
                    </a:lnTo>
                    <a:lnTo>
                      <a:pt x="154" y="2544"/>
                    </a:lnTo>
                    <a:lnTo>
                      <a:pt x="135" y="2181"/>
                    </a:lnTo>
                    <a:close/>
                    <a:moveTo>
                      <a:pt x="97" y="2908"/>
                    </a:moveTo>
                    <a:lnTo>
                      <a:pt x="116" y="3271"/>
                    </a:lnTo>
                    <a:lnTo>
                      <a:pt x="173" y="3271"/>
                    </a:lnTo>
                    <a:lnTo>
                      <a:pt x="173" y="2908"/>
                    </a:lnTo>
                    <a:close/>
                    <a:moveTo>
                      <a:pt x="116" y="3635"/>
                    </a:moveTo>
                    <a:lnTo>
                      <a:pt x="135" y="3998"/>
                    </a:lnTo>
                    <a:lnTo>
                      <a:pt x="211" y="3998"/>
                    </a:lnTo>
                    <a:lnTo>
                      <a:pt x="192" y="3635"/>
                    </a:lnTo>
                    <a:close/>
                    <a:moveTo>
                      <a:pt x="154" y="4361"/>
                    </a:moveTo>
                    <a:lnTo>
                      <a:pt x="154" y="4725"/>
                    </a:lnTo>
                    <a:lnTo>
                      <a:pt x="230" y="4725"/>
                    </a:lnTo>
                    <a:lnTo>
                      <a:pt x="211" y="4361"/>
                    </a:lnTo>
                    <a:close/>
                    <a:moveTo>
                      <a:pt x="173" y="5088"/>
                    </a:moveTo>
                    <a:lnTo>
                      <a:pt x="192" y="5452"/>
                    </a:lnTo>
                    <a:lnTo>
                      <a:pt x="269" y="5452"/>
                    </a:lnTo>
                    <a:lnTo>
                      <a:pt x="250" y="5088"/>
                    </a:lnTo>
                    <a:close/>
                    <a:moveTo>
                      <a:pt x="211" y="5815"/>
                    </a:moveTo>
                    <a:lnTo>
                      <a:pt x="211" y="6178"/>
                    </a:lnTo>
                    <a:lnTo>
                      <a:pt x="288" y="6178"/>
                    </a:lnTo>
                    <a:lnTo>
                      <a:pt x="269" y="5815"/>
                    </a:lnTo>
                    <a:close/>
                    <a:moveTo>
                      <a:pt x="230" y="6542"/>
                    </a:moveTo>
                    <a:lnTo>
                      <a:pt x="250" y="6905"/>
                    </a:lnTo>
                    <a:lnTo>
                      <a:pt x="307" y="6905"/>
                    </a:lnTo>
                    <a:lnTo>
                      <a:pt x="307" y="6542"/>
                    </a:lnTo>
                    <a:close/>
                    <a:moveTo>
                      <a:pt x="250" y="7269"/>
                    </a:moveTo>
                    <a:lnTo>
                      <a:pt x="269" y="7632"/>
                    </a:lnTo>
                    <a:lnTo>
                      <a:pt x="345" y="7632"/>
                    </a:lnTo>
                    <a:lnTo>
                      <a:pt x="326" y="7269"/>
                    </a:lnTo>
                    <a:close/>
                    <a:moveTo>
                      <a:pt x="288" y="7995"/>
                    </a:moveTo>
                    <a:lnTo>
                      <a:pt x="307" y="8359"/>
                    </a:lnTo>
                    <a:lnTo>
                      <a:pt x="364" y="8359"/>
                    </a:lnTo>
                    <a:lnTo>
                      <a:pt x="364" y="7995"/>
                    </a:lnTo>
                    <a:close/>
                    <a:moveTo>
                      <a:pt x="307" y="8722"/>
                    </a:moveTo>
                    <a:lnTo>
                      <a:pt x="326" y="9086"/>
                    </a:lnTo>
                    <a:lnTo>
                      <a:pt x="403" y="9086"/>
                    </a:lnTo>
                    <a:lnTo>
                      <a:pt x="383" y="8722"/>
                    </a:lnTo>
                    <a:close/>
                    <a:moveTo>
                      <a:pt x="345" y="9449"/>
                    </a:moveTo>
                    <a:lnTo>
                      <a:pt x="364" y="9812"/>
                    </a:lnTo>
                    <a:lnTo>
                      <a:pt x="422" y="9812"/>
                    </a:lnTo>
                    <a:lnTo>
                      <a:pt x="422" y="9449"/>
                    </a:lnTo>
                    <a:close/>
                    <a:moveTo>
                      <a:pt x="364" y="10176"/>
                    </a:moveTo>
                    <a:lnTo>
                      <a:pt x="383" y="10539"/>
                    </a:lnTo>
                    <a:lnTo>
                      <a:pt x="460" y="10539"/>
                    </a:lnTo>
                    <a:lnTo>
                      <a:pt x="441" y="10176"/>
                    </a:lnTo>
                    <a:close/>
                    <a:moveTo>
                      <a:pt x="403" y="10903"/>
                    </a:moveTo>
                    <a:lnTo>
                      <a:pt x="422" y="11266"/>
                    </a:lnTo>
                    <a:lnTo>
                      <a:pt x="498" y="11266"/>
                    </a:lnTo>
                    <a:lnTo>
                      <a:pt x="479" y="10903"/>
                    </a:lnTo>
                    <a:close/>
                    <a:moveTo>
                      <a:pt x="422" y="11629"/>
                    </a:moveTo>
                    <a:lnTo>
                      <a:pt x="441" y="11993"/>
                    </a:lnTo>
                    <a:lnTo>
                      <a:pt x="517" y="11993"/>
                    </a:lnTo>
                    <a:lnTo>
                      <a:pt x="498" y="11629"/>
                    </a:lnTo>
                    <a:close/>
                    <a:moveTo>
                      <a:pt x="460" y="12356"/>
                    </a:moveTo>
                    <a:lnTo>
                      <a:pt x="479" y="12720"/>
                    </a:lnTo>
                    <a:lnTo>
                      <a:pt x="556" y="12720"/>
                    </a:lnTo>
                    <a:lnTo>
                      <a:pt x="536" y="12356"/>
                    </a:lnTo>
                    <a:close/>
                    <a:moveTo>
                      <a:pt x="498" y="13083"/>
                    </a:moveTo>
                    <a:lnTo>
                      <a:pt x="498" y="13446"/>
                    </a:lnTo>
                    <a:lnTo>
                      <a:pt x="575" y="13446"/>
                    </a:lnTo>
                    <a:lnTo>
                      <a:pt x="556" y="13083"/>
                    </a:lnTo>
                    <a:close/>
                    <a:moveTo>
                      <a:pt x="517" y="13810"/>
                    </a:moveTo>
                    <a:lnTo>
                      <a:pt x="536" y="14173"/>
                    </a:lnTo>
                    <a:lnTo>
                      <a:pt x="613" y="14173"/>
                    </a:lnTo>
                    <a:lnTo>
                      <a:pt x="594" y="13810"/>
                    </a:lnTo>
                    <a:close/>
                    <a:moveTo>
                      <a:pt x="556" y="14537"/>
                    </a:moveTo>
                    <a:lnTo>
                      <a:pt x="575" y="14900"/>
                    </a:lnTo>
                    <a:lnTo>
                      <a:pt x="632" y="14900"/>
                    </a:lnTo>
                    <a:lnTo>
                      <a:pt x="632" y="14537"/>
                    </a:lnTo>
                    <a:close/>
                    <a:moveTo>
                      <a:pt x="575" y="15263"/>
                    </a:moveTo>
                    <a:lnTo>
                      <a:pt x="594" y="15627"/>
                    </a:lnTo>
                    <a:lnTo>
                      <a:pt x="670" y="15627"/>
                    </a:lnTo>
                    <a:lnTo>
                      <a:pt x="651" y="15263"/>
                    </a:lnTo>
                    <a:close/>
                    <a:moveTo>
                      <a:pt x="613" y="15990"/>
                    </a:moveTo>
                    <a:lnTo>
                      <a:pt x="632" y="16354"/>
                    </a:lnTo>
                    <a:lnTo>
                      <a:pt x="709" y="16354"/>
                    </a:lnTo>
                    <a:lnTo>
                      <a:pt x="689" y="15990"/>
                    </a:lnTo>
                    <a:close/>
                    <a:moveTo>
                      <a:pt x="651" y="16717"/>
                    </a:moveTo>
                    <a:lnTo>
                      <a:pt x="651" y="17080"/>
                    </a:lnTo>
                    <a:lnTo>
                      <a:pt x="728" y="17080"/>
                    </a:lnTo>
                    <a:lnTo>
                      <a:pt x="709" y="16717"/>
                    </a:lnTo>
                    <a:close/>
                    <a:moveTo>
                      <a:pt x="670" y="17444"/>
                    </a:moveTo>
                    <a:lnTo>
                      <a:pt x="689" y="17807"/>
                    </a:lnTo>
                    <a:lnTo>
                      <a:pt x="766" y="17807"/>
                    </a:lnTo>
                    <a:lnTo>
                      <a:pt x="747" y="17444"/>
                    </a:lnTo>
                    <a:close/>
                    <a:moveTo>
                      <a:pt x="709" y="18171"/>
                    </a:moveTo>
                    <a:lnTo>
                      <a:pt x="728" y="18534"/>
                    </a:lnTo>
                    <a:lnTo>
                      <a:pt x="804" y="18534"/>
                    </a:lnTo>
                    <a:lnTo>
                      <a:pt x="785" y="18171"/>
                    </a:lnTo>
                    <a:close/>
                    <a:moveTo>
                      <a:pt x="804" y="18897"/>
                    </a:moveTo>
                    <a:lnTo>
                      <a:pt x="747" y="18917"/>
                    </a:lnTo>
                    <a:lnTo>
                      <a:pt x="747" y="19280"/>
                    </a:lnTo>
                    <a:lnTo>
                      <a:pt x="823" y="19261"/>
                    </a:lnTo>
                    <a:lnTo>
                      <a:pt x="804" y="18897"/>
                    </a:lnTo>
                    <a:close/>
                    <a:moveTo>
                      <a:pt x="842" y="19624"/>
                    </a:moveTo>
                    <a:lnTo>
                      <a:pt x="766" y="19643"/>
                    </a:lnTo>
                    <a:lnTo>
                      <a:pt x="785" y="20007"/>
                    </a:lnTo>
                    <a:lnTo>
                      <a:pt x="862" y="19988"/>
                    </a:lnTo>
                    <a:lnTo>
                      <a:pt x="842" y="19624"/>
                    </a:lnTo>
                    <a:close/>
                    <a:moveTo>
                      <a:pt x="881" y="20351"/>
                    </a:moveTo>
                    <a:lnTo>
                      <a:pt x="804" y="20370"/>
                    </a:lnTo>
                    <a:lnTo>
                      <a:pt x="823" y="20734"/>
                    </a:lnTo>
                    <a:lnTo>
                      <a:pt x="900" y="20734"/>
                    </a:lnTo>
                    <a:lnTo>
                      <a:pt x="881" y="20351"/>
                    </a:lnTo>
                    <a:close/>
                    <a:moveTo>
                      <a:pt x="842" y="21097"/>
                    </a:moveTo>
                    <a:lnTo>
                      <a:pt x="842" y="21403"/>
                    </a:lnTo>
                    <a:lnTo>
                      <a:pt x="919" y="21403"/>
                    </a:lnTo>
                    <a:lnTo>
                      <a:pt x="900" y="2109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68"/>
              <p:cNvSpPr/>
              <p:nvPr/>
            </p:nvSpPr>
            <p:spPr>
              <a:xfrm flipH="1">
                <a:off x="10855438" y="3912706"/>
                <a:ext cx="2279" cy="9087"/>
              </a:xfrm>
              <a:custGeom>
                <a:avLst/>
                <a:gdLst/>
                <a:ahLst/>
                <a:cxnLst/>
                <a:rect l="l" t="t" r="r" b="b"/>
                <a:pathLst>
                  <a:path w="77" h="307" fill="none" extrusionOk="0">
                    <a:moveTo>
                      <a:pt x="58" y="0"/>
                    </a:moveTo>
                    <a:lnTo>
                      <a:pt x="0" y="0"/>
                    </a:lnTo>
                    <a:lnTo>
                      <a:pt x="0" y="0"/>
                    </a:lnTo>
                    <a:lnTo>
                      <a:pt x="0" y="306"/>
                    </a:lnTo>
                    <a:lnTo>
                      <a:pt x="0" y="306"/>
                    </a:lnTo>
                    <a:lnTo>
                      <a:pt x="77" y="306"/>
                    </a:lnTo>
                    <a:lnTo>
                      <a:pt x="77" y="306"/>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68"/>
              <p:cNvSpPr/>
              <p:nvPr/>
            </p:nvSpPr>
            <p:spPr>
              <a:xfrm flipH="1">
                <a:off x="10856000" y="3890623"/>
                <a:ext cx="2842" cy="11337"/>
              </a:xfrm>
              <a:custGeom>
                <a:avLst/>
                <a:gdLst/>
                <a:ahLst/>
                <a:cxnLst/>
                <a:rect l="l" t="t" r="r" b="b"/>
                <a:pathLst>
                  <a:path w="96" h="383" fill="none" extrusionOk="0">
                    <a:moveTo>
                      <a:pt x="77" y="0"/>
                    </a:moveTo>
                    <a:lnTo>
                      <a:pt x="0" y="19"/>
                    </a:lnTo>
                    <a:lnTo>
                      <a:pt x="0" y="19"/>
                    </a:lnTo>
                    <a:lnTo>
                      <a:pt x="19" y="383"/>
                    </a:lnTo>
                    <a:lnTo>
                      <a:pt x="96" y="383"/>
                    </a:lnTo>
                    <a:lnTo>
                      <a:pt x="96"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68"/>
              <p:cNvSpPr/>
              <p:nvPr/>
            </p:nvSpPr>
            <p:spPr>
              <a:xfrm flipH="1">
                <a:off x="10857125" y="3869103"/>
                <a:ext cx="2871" cy="11337"/>
              </a:xfrm>
              <a:custGeom>
                <a:avLst/>
                <a:gdLst/>
                <a:ahLst/>
                <a:cxnLst/>
                <a:rect l="l" t="t" r="r" b="b"/>
                <a:pathLst>
                  <a:path w="97" h="383" fill="none" extrusionOk="0">
                    <a:moveTo>
                      <a:pt x="77" y="0"/>
                    </a:moveTo>
                    <a:lnTo>
                      <a:pt x="1" y="19"/>
                    </a:lnTo>
                    <a:lnTo>
                      <a:pt x="1" y="19"/>
                    </a:lnTo>
                    <a:lnTo>
                      <a:pt x="20" y="383"/>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68"/>
              <p:cNvSpPr/>
              <p:nvPr/>
            </p:nvSpPr>
            <p:spPr>
              <a:xfrm flipH="1">
                <a:off x="10858250" y="3847583"/>
                <a:ext cx="2309" cy="11366"/>
              </a:xfrm>
              <a:custGeom>
                <a:avLst/>
                <a:gdLst/>
                <a:ahLst/>
                <a:cxnLst/>
                <a:rect l="l" t="t" r="r" b="b"/>
                <a:pathLst>
                  <a:path w="78" h="384" fill="none" extrusionOk="0">
                    <a:moveTo>
                      <a:pt x="58" y="0"/>
                    </a:moveTo>
                    <a:lnTo>
                      <a:pt x="1" y="20"/>
                    </a:lnTo>
                    <a:lnTo>
                      <a:pt x="1" y="20"/>
                    </a:lnTo>
                    <a:lnTo>
                      <a:pt x="1" y="383"/>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68"/>
              <p:cNvSpPr/>
              <p:nvPr/>
            </p:nvSpPr>
            <p:spPr>
              <a:xfrm flipH="1">
                <a:off x="10858812" y="3826063"/>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68"/>
              <p:cNvSpPr/>
              <p:nvPr/>
            </p:nvSpPr>
            <p:spPr>
              <a:xfrm flipH="1">
                <a:off x="10859967" y="3804543"/>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68"/>
              <p:cNvSpPr/>
              <p:nvPr/>
            </p:nvSpPr>
            <p:spPr>
              <a:xfrm flipH="1">
                <a:off x="10861091" y="3783053"/>
                <a:ext cx="2279" cy="10774"/>
              </a:xfrm>
              <a:custGeom>
                <a:avLst/>
                <a:gdLst/>
                <a:ahLst/>
                <a:cxnLst/>
                <a:rect l="l" t="t" r="r" b="b"/>
                <a:pathLst>
                  <a:path w="77" h="364" fill="none" extrusionOk="0">
                    <a:moveTo>
                      <a:pt x="58" y="0"/>
                    </a:moveTo>
                    <a:lnTo>
                      <a:pt x="0" y="0"/>
                    </a:lnTo>
                    <a:lnTo>
                      <a:pt x="0" y="0"/>
                    </a:lnTo>
                    <a:lnTo>
                      <a:pt x="0"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68"/>
              <p:cNvSpPr/>
              <p:nvPr/>
            </p:nvSpPr>
            <p:spPr>
              <a:xfrm flipH="1">
                <a:off x="10861654" y="3761533"/>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68"/>
              <p:cNvSpPr/>
              <p:nvPr/>
            </p:nvSpPr>
            <p:spPr>
              <a:xfrm flipH="1">
                <a:off x="10862779" y="3740013"/>
                <a:ext cx="2871" cy="10774"/>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68"/>
              <p:cNvSpPr/>
              <p:nvPr/>
            </p:nvSpPr>
            <p:spPr>
              <a:xfrm flipH="1">
                <a:off x="10863903" y="3718493"/>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68"/>
              <p:cNvSpPr/>
              <p:nvPr/>
            </p:nvSpPr>
            <p:spPr>
              <a:xfrm flipH="1">
                <a:off x="10864495" y="3707747"/>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68"/>
              <p:cNvSpPr/>
              <p:nvPr/>
            </p:nvSpPr>
            <p:spPr>
              <a:xfrm flipH="1">
                <a:off x="10864495" y="3696973"/>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68"/>
              <p:cNvSpPr/>
              <p:nvPr/>
            </p:nvSpPr>
            <p:spPr>
              <a:xfrm flipH="1">
                <a:off x="10865620" y="3675482"/>
                <a:ext cx="2279" cy="10774"/>
              </a:xfrm>
              <a:custGeom>
                <a:avLst/>
                <a:gdLst/>
                <a:ahLst/>
                <a:cxnLst/>
                <a:rect l="l" t="t" r="r" b="b"/>
                <a:pathLst>
                  <a:path w="77" h="364" fill="none" extrusionOk="0">
                    <a:moveTo>
                      <a:pt x="58" y="0"/>
                    </a:moveTo>
                    <a:lnTo>
                      <a:pt x="0" y="0"/>
                    </a:lnTo>
                    <a:lnTo>
                      <a:pt x="0" y="0"/>
                    </a:lnTo>
                    <a:lnTo>
                      <a:pt x="0" y="363"/>
                    </a:lnTo>
                    <a:lnTo>
                      <a:pt x="77"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68"/>
              <p:cNvSpPr/>
              <p:nvPr/>
            </p:nvSpPr>
            <p:spPr>
              <a:xfrm flipH="1">
                <a:off x="10866183" y="3664707"/>
                <a:ext cx="30" cy="30"/>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68"/>
              <p:cNvSpPr/>
              <p:nvPr/>
            </p:nvSpPr>
            <p:spPr>
              <a:xfrm flipH="1">
                <a:off x="10866183" y="3653962"/>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68"/>
              <p:cNvSpPr/>
              <p:nvPr/>
            </p:nvSpPr>
            <p:spPr>
              <a:xfrm flipH="1">
                <a:off x="10867308" y="3632442"/>
                <a:ext cx="2871" cy="10774"/>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68"/>
              <p:cNvSpPr/>
              <p:nvPr/>
            </p:nvSpPr>
            <p:spPr>
              <a:xfrm flipH="1">
                <a:off x="10867870" y="3610922"/>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68"/>
              <p:cNvSpPr/>
              <p:nvPr/>
            </p:nvSpPr>
            <p:spPr>
              <a:xfrm flipH="1">
                <a:off x="10869024" y="3589402"/>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68"/>
              <p:cNvSpPr/>
              <p:nvPr/>
            </p:nvSpPr>
            <p:spPr>
              <a:xfrm flipH="1">
                <a:off x="10870149" y="3567882"/>
                <a:ext cx="2279" cy="10804"/>
              </a:xfrm>
              <a:custGeom>
                <a:avLst/>
                <a:gdLst/>
                <a:ahLst/>
                <a:cxnLst/>
                <a:rect l="l" t="t" r="r" b="b"/>
                <a:pathLst>
                  <a:path w="77" h="365" fill="none" extrusionOk="0">
                    <a:moveTo>
                      <a:pt x="77" y="1"/>
                    </a:moveTo>
                    <a:lnTo>
                      <a:pt x="0" y="1"/>
                    </a:lnTo>
                    <a:lnTo>
                      <a:pt x="0" y="1"/>
                    </a:lnTo>
                    <a:lnTo>
                      <a:pt x="19"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68"/>
              <p:cNvSpPr/>
              <p:nvPr/>
            </p:nvSpPr>
            <p:spPr>
              <a:xfrm flipH="1">
                <a:off x="10870712" y="3557137"/>
                <a:ext cx="30" cy="30"/>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68"/>
              <p:cNvSpPr/>
              <p:nvPr/>
            </p:nvSpPr>
            <p:spPr>
              <a:xfrm flipH="1">
                <a:off x="10870712" y="3546392"/>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68"/>
              <p:cNvSpPr/>
              <p:nvPr/>
            </p:nvSpPr>
            <p:spPr>
              <a:xfrm flipH="1">
                <a:off x="10871837" y="3524872"/>
                <a:ext cx="2309" cy="10774"/>
              </a:xfrm>
              <a:custGeom>
                <a:avLst/>
                <a:gdLst/>
                <a:ahLst/>
                <a:cxnLst/>
                <a:rect l="l" t="t" r="r" b="b"/>
                <a:pathLst>
                  <a:path w="78" h="364" fill="none" extrusionOk="0">
                    <a:moveTo>
                      <a:pt x="77" y="0"/>
                    </a:moveTo>
                    <a:lnTo>
                      <a:pt x="1" y="0"/>
                    </a:lnTo>
                    <a:lnTo>
                      <a:pt x="1" y="0"/>
                    </a:lnTo>
                    <a:lnTo>
                      <a:pt x="20" y="364"/>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68"/>
              <p:cNvSpPr/>
              <p:nvPr/>
            </p:nvSpPr>
            <p:spPr>
              <a:xfrm flipH="1">
                <a:off x="10872399" y="3503352"/>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68"/>
              <p:cNvSpPr/>
              <p:nvPr/>
            </p:nvSpPr>
            <p:spPr>
              <a:xfrm flipH="1">
                <a:off x="10873553" y="3481832"/>
                <a:ext cx="2279" cy="10804"/>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68"/>
              <p:cNvSpPr/>
              <p:nvPr/>
            </p:nvSpPr>
            <p:spPr>
              <a:xfrm flipH="1">
                <a:off x="10874116" y="3460312"/>
                <a:ext cx="2279" cy="10804"/>
              </a:xfrm>
              <a:custGeom>
                <a:avLst/>
                <a:gdLst/>
                <a:ahLst/>
                <a:cxnLst/>
                <a:rect l="l" t="t" r="r" b="b"/>
                <a:pathLst>
                  <a:path w="77" h="365" fill="none" extrusionOk="0">
                    <a:moveTo>
                      <a:pt x="58" y="1"/>
                    </a:moveTo>
                    <a:lnTo>
                      <a:pt x="0" y="1"/>
                    </a:lnTo>
                    <a:lnTo>
                      <a:pt x="0" y="1"/>
                    </a:lnTo>
                    <a:lnTo>
                      <a:pt x="0"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68"/>
              <p:cNvSpPr/>
              <p:nvPr/>
            </p:nvSpPr>
            <p:spPr>
              <a:xfrm flipH="1">
                <a:off x="10874678" y="3438821"/>
                <a:ext cx="2842" cy="10774"/>
              </a:xfrm>
              <a:custGeom>
                <a:avLst/>
                <a:gdLst/>
                <a:ahLst/>
                <a:cxnLst/>
                <a:rect l="l" t="t" r="r" b="b"/>
                <a:pathLst>
                  <a:path w="96" h="364" fill="none" extrusionOk="0">
                    <a:moveTo>
                      <a:pt x="77" y="0"/>
                    </a:moveTo>
                    <a:lnTo>
                      <a:pt x="0" y="0"/>
                    </a:lnTo>
                    <a:lnTo>
                      <a:pt x="0" y="0"/>
                    </a:lnTo>
                    <a:lnTo>
                      <a:pt x="19" y="364"/>
                    </a:lnTo>
                    <a:lnTo>
                      <a:pt x="96"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68"/>
              <p:cNvSpPr/>
              <p:nvPr/>
            </p:nvSpPr>
            <p:spPr>
              <a:xfrm flipH="1">
                <a:off x="10875803" y="3417301"/>
                <a:ext cx="2309" cy="10774"/>
              </a:xfrm>
              <a:custGeom>
                <a:avLst/>
                <a:gdLst/>
                <a:ahLst/>
                <a:cxnLst/>
                <a:rect l="l" t="t" r="r" b="b"/>
                <a:pathLst>
                  <a:path w="78" h="364" fill="none" extrusionOk="0">
                    <a:moveTo>
                      <a:pt x="58" y="0"/>
                    </a:moveTo>
                    <a:lnTo>
                      <a:pt x="1" y="0"/>
                    </a:lnTo>
                    <a:lnTo>
                      <a:pt x="1" y="0"/>
                    </a:lnTo>
                    <a:lnTo>
                      <a:pt x="1"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68"/>
              <p:cNvSpPr/>
              <p:nvPr/>
            </p:nvSpPr>
            <p:spPr>
              <a:xfrm flipH="1">
                <a:off x="10876366" y="3395781"/>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68"/>
              <p:cNvSpPr/>
              <p:nvPr/>
            </p:nvSpPr>
            <p:spPr>
              <a:xfrm flipH="1">
                <a:off x="10877520" y="3374261"/>
                <a:ext cx="2279" cy="10804"/>
              </a:xfrm>
              <a:custGeom>
                <a:avLst/>
                <a:gdLst/>
                <a:ahLst/>
                <a:cxnLst/>
                <a:rect l="l" t="t" r="r" b="b"/>
                <a:pathLst>
                  <a:path w="77"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68"/>
              <p:cNvSpPr/>
              <p:nvPr/>
            </p:nvSpPr>
            <p:spPr>
              <a:xfrm flipH="1">
                <a:off x="10878082" y="3352741"/>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68"/>
              <p:cNvSpPr/>
              <p:nvPr/>
            </p:nvSpPr>
            <p:spPr>
              <a:xfrm flipH="1">
                <a:off x="10878645" y="3331251"/>
                <a:ext cx="2842" cy="10774"/>
              </a:xfrm>
              <a:custGeom>
                <a:avLst/>
                <a:gdLst/>
                <a:ahLst/>
                <a:cxnLst/>
                <a:rect l="l" t="t" r="r" b="b"/>
                <a:pathLst>
                  <a:path w="96" h="364" fill="none" extrusionOk="0">
                    <a:moveTo>
                      <a:pt x="77" y="0"/>
                    </a:moveTo>
                    <a:lnTo>
                      <a:pt x="0" y="0"/>
                    </a:lnTo>
                    <a:lnTo>
                      <a:pt x="0" y="0"/>
                    </a:lnTo>
                    <a:lnTo>
                      <a:pt x="19"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68"/>
              <p:cNvSpPr/>
              <p:nvPr/>
            </p:nvSpPr>
            <p:spPr>
              <a:xfrm flipH="1">
                <a:off x="10879770" y="3309731"/>
                <a:ext cx="2309" cy="10774"/>
              </a:xfrm>
              <a:custGeom>
                <a:avLst/>
                <a:gdLst/>
                <a:ahLst/>
                <a:cxnLst/>
                <a:rect l="l" t="t" r="r" b="b"/>
                <a:pathLst>
                  <a:path w="78" h="364" fill="none" extrusionOk="0">
                    <a:moveTo>
                      <a:pt x="78" y="0"/>
                    </a:moveTo>
                    <a:lnTo>
                      <a:pt x="1" y="0"/>
                    </a:lnTo>
                    <a:lnTo>
                      <a:pt x="1" y="0"/>
                    </a:lnTo>
                    <a:lnTo>
                      <a:pt x="1" y="364"/>
                    </a:lnTo>
                    <a:lnTo>
                      <a:pt x="78" y="364"/>
                    </a:lnTo>
                    <a:lnTo>
                      <a:pt x="78" y="364"/>
                    </a:lnTo>
                    <a:lnTo>
                      <a:pt x="78" y="364"/>
                    </a:lnTo>
                    <a:lnTo>
                      <a:pt x="7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68"/>
              <p:cNvSpPr/>
              <p:nvPr/>
            </p:nvSpPr>
            <p:spPr>
              <a:xfrm flipH="1">
                <a:off x="10880332" y="3288211"/>
                <a:ext cx="2309" cy="10774"/>
              </a:xfrm>
              <a:custGeom>
                <a:avLst/>
                <a:gdLst/>
                <a:ahLst/>
                <a:cxnLst/>
                <a:rect l="l" t="t" r="r" b="b"/>
                <a:pathLst>
                  <a:path w="78" h="364" fill="none" extrusionOk="0">
                    <a:moveTo>
                      <a:pt x="58" y="1"/>
                    </a:moveTo>
                    <a:lnTo>
                      <a:pt x="1" y="1"/>
                    </a:lnTo>
                    <a:lnTo>
                      <a:pt x="1" y="1"/>
                    </a:lnTo>
                    <a:lnTo>
                      <a:pt x="1" y="364"/>
                    </a:lnTo>
                    <a:lnTo>
                      <a:pt x="77"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68"/>
              <p:cNvSpPr/>
              <p:nvPr/>
            </p:nvSpPr>
            <p:spPr>
              <a:xfrm flipH="1">
                <a:off x="10854283" y="3921764"/>
                <a:ext cx="3434" cy="23236"/>
              </a:xfrm>
              <a:custGeom>
                <a:avLst/>
                <a:gdLst/>
                <a:ahLst/>
                <a:cxnLst/>
                <a:rect l="l" t="t" r="r" b="b"/>
                <a:pathLst>
                  <a:path w="116" h="785" extrusionOk="0">
                    <a:moveTo>
                      <a:pt x="0" y="0"/>
                    </a:moveTo>
                    <a:lnTo>
                      <a:pt x="20" y="57"/>
                    </a:lnTo>
                    <a:lnTo>
                      <a:pt x="77" y="57"/>
                    </a:lnTo>
                    <a:lnTo>
                      <a:pt x="77" y="0"/>
                    </a:lnTo>
                    <a:close/>
                    <a:moveTo>
                      <a:pt x="20" y="421"/>
                    </a:moveTo>
                    <a:lnTo>
                      <a:pt x="39" y="784"/>
                    </a:lnTo>
                    <a:lnTo>
                      <a:pt x="115"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68"/>
              <p:cNvSpPr/>
              <p:nvPr/>
            </p:nvSpPr>
            <p:spPr>
              <a:xfrm flipH="1">
                <a:off x="10854283" y="3934196"/>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68"/>
              <p:cNvSpPr/>
              <p:nvPr/>
            </p:nvSpPr>
            <p:spPr>
              <a:xfrm flipH="1">
                <a:off x="10855438" y="3921764"/>
                <a:ext cx="2279" cy="1717"/>
              </a:xfrm>
              <a:custGeom>
                <a:avLst/>
                <a:gdLst/>
                <a:ahLst/>
                <a:cxnLst/>
                <a:rect l="l" t="t" r="r" b="b"/>
                <a:pathLst>
                  <a:path w="77" h="58" fill="none" extrusionOk="0">
                    <a:moveTo>
                      <a:pt x="77" y="0"/>
                    </a:moveTo>
                    <a:lnTo>
                      <a:pt x="77" y="0"/>
                    </a:lnTo>
                    <a:lnTo>
                      <a:pt x="0" y="0"/>
                    </a:lnTo>
                    <a:lnTo>
                      <a:pt x="0" y="0"/>
                    </a:lnTo>
                    <a:lnTo>
                      <a:pt x="20" y="57"/>
                    </a:lnTo>
                    <a:lnTo>
                      <a:pt x="77" y="57"/>
                    </a:lnTo>
                    <a:lnTo>
                      <a:pt x="77" y="57"/>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68"/>
              <p:cNvSpPr/>
              <p:nvPr/>
            </p:nvSpPr>
            <p:spPr>
              <a:xfrm flipH="1">
                <a:off x="10675959" y="2555582"/>
                <a:ext cx="583742" cy="228186"/>
              </a:xfrm>
              <a:custGeom>
                <a:avLst/>
                <a:gdLst/>
                <a:ahLst/>
                <a:cxnLst/>
                <a:rect l="l" t="t" r="r" b="b"/>
                <a:pathLst>
                  <a:path w="19721" h="7709" fill="none" extrusionOk="0">
                    <a:moveTo>
                      <a:pt x="6523" y="900"/>
                    </a:moveTo>
                    <a:lnTo>
                      <a:pt x="6523" y="900"/>
                    </a:lnTo>
                    <a:lnTo>
                      <a:pt x="5700" y="842"/>
                    </a:lnTo>
                    <a:lnTo>
                      <a:pt x="4878" y="747"/>
                    </a:lnTo>
                    <a:lnTo>
                      <a:pt x="4075" y="651"/>
                    </a:lnTo>
                    <a:lnTo>
                      <a:pt x="3252" y="555"/>
                    </a:lnTo>
                    <a:lnTo>
                      <a:pt x="2449" y="441"/>
                    </a:lnTo>
                    <a:lnTo>
                      <a:pt x="1646" y="307"/>
                    </a:lnTo>
                    <a:lnTo>
                      <a:pt x="842" y="173"/>
                    </a:lnTo>
                    <a:lnTo>
                      <a:pt x="39" y="1"/>
                    </a:lnTo>
                    <a:lnTo>
                      <a:pt x="39" y="1"/>
                    </a:lnTo>
                    <a:lnTo>
                      <a:pt x="1" y="1933"/>
                    </a:lnTo>
                    <a:lnTo>
                      <a:pt x="1" y="3960"/>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720" y="3711"/>
                    </a:lnTo>
                    <a:lnTo>
                      <a:pt x="19605" y="2124"/>
                    </a:lnTo>
                    <a:lnTo>
                      <a:pt x="19433" y="211"/>
                    </a:lnTo>
                    <a:lnTo>
                      <a:pt x="19433" y="211"/>
                    </a:lnTo>
                    <a:lnTo>
                      <a:pt x="18094" y="441"/>
                    </a:lnTo>
                    <a:lnTo>
                      <a:pt x="16736" y="632"/>
                    </a:lnTo>
                    <a:lnTo>
                      <a:pt x="16736" y="632"/>
                    </a:lnTo>
                    <a:lnTo>
                      <a:pt x="15474" y="785"/>
                    </a:lnTo>
                    <a:lnTo>
                      <a:pt x="14192" y="900"/>
                    </a:lnTo>
                    <a:lnTo>
                      <a:pt x="12911" y="995"/>
                    </a:lnTo>
                    <a:lnTo>
                      <a:pt x="11630" y="1053"/>
                    </a:lnTo>
                    <a:lnTo>
                      <a:pt x="10348" y="1053"/>
                    </a:lnTo>
                    <a:lnTo>
                      <a:pt x="9067" y="1034"/>
                    </a:lnTo>
                    <a:lnTo>
                      <a:pt x="7785" y="995"/>
                    </a:lnTo>
                    <a:lnTo>
                      <a:pt x="6523" y="90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68"/>
              <p:cNvSpPr/>
              <p:nvPr/>
            </p:nvSpPr>
            <p:spPr>
              <a:xfrm flipH="1">
                <a:off x="10952797" y="2586723"/>
                <a:ext cx="30606" cy="30"/>
              </a:xfrm>
              <a:custGeom>
                <a:avLst/>
                <a:gdLst/>
                <a:ahLst/>
                <a:cxnLst/>
                <a:rect l="l" t="t" r="r" b="b"/>
                <a:pathLst>
                  <a:path w="1034" h="1" fill="none" extrusionOk="0">
                    <a:moveTo>
                      <a:pt x="0" y="1"/>
                    </a:moveTo>
                    <a:lnTo>
                      <a:pt x="0" y="1"/>
                    </a:lnTo>
                    <a:lnTo>
                      <a:pt x="0" y="1"/>
                    </a:lnTo>
                    <a:lnTo>
                      <a:pt x="1033" y="1"/>
                    </a:lnTo>
                    <a:lnTo>
                      <a:pt x="1033"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68"/>
              <p:cNvSpPr/>
              <p:nvPr/>
            </p:nvSpPr>
            <p:spPr>
              <a:xfrm flipH="1">
                <a:off x="10983377" y="2582756"/>
                <a:ext cx="80986" cy="3996"/>
              </a:xfrm>
              <a:custGeom>
                <a:avLst/>
                <a:gdLst/>
                <a:ahLst/>
                <a:cxnLst/>
                <a:rect l="l" t="t" r="r" b="b"/>
                <a:pathLst>
                  <a:path w="2736" h="135" extrusionOk="0">
                    <a:moveTo>
                      <a:pt x="0" y="1"/>
                    </a:moveTo>
                    <a:lnTo>
                      <a:pt x="0" y="1"/>
                    </a:lnTo>
                    <a:lnTo>
                      <a:pt x="1358" y="77"/>
                    </a:lnTo>
                    <a:lnTo>
                      <a:pt x="2735" y="135"/>
                    </a:lnTo>
                    <a:lnTo>
                      <a:pt x="2735" y="135"/>
                    </a:lnTo>
                    <a:lnTo>
                      <a:pt x="2735" y="135"/>
                    </a:lnTo>
                    <a:lnTo>
                      <a:pt x="1358" y="77"/>
                    </a:lnTo>
                    <a:lnTo>
                      <a:pt x="0" y="1"/>
                    </a:lnTo>
                    <a:close/>
                  </a:path>
                </a:pathLst>
              </a:custGeom>
              <a:solidFill>
                <a:srgbClr val="001F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68"/>
              <p:cNvSpPr/>
              <p:nvPr/>
            </p:nvSpPr>
            <p:spPr>
              <a:xfrm flipH="1">
                <a:off x="10983377" y="2582756"/>
                <a:ext cx="80986" cy="3996"/>
              </a:xfrm>
              <a:custGeom>
                <a:avLst/>
                <a:gdLst/>
                <a:ahLst/>
                <a:cxnLst/>
                <a:rect l="l" t="t" r="r" b="b"/>
                <a:pathLst>
                  <a:path w="2736" h="135" fill="none" extrusionOk="0">
                    <a:moveTo>
                      <a:pt x="0" y="1"/>
                    </a:moveTo>
                    <a:lnTo>
                      <a:pt x="0" y="1"/>
                    </a:lnTo>
                    <a:lnTo>
                      <a:pt x="1358" y="77"/>
                    </a:lnTo>
                    <a:lnTo>
                      <a:pt x="2735" y="135"/>
                    </a:lnTo>
                    <a:lnTo>
                      <a:pt x="2735" y="135"/>
                    </a:lnTo>
                    <a:lnTo>
                      <a:pt x="2735" y="135"/>
                    </a:lnTo>
                    <a:lnTo>
                      <a:pt x="1358"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68"/>
              <p:cNvSpPr/>
              <p:nvPr/>
            </p:nvSpPr>
            <p:spPr>
              <a:xfrm flipH="1">
                <a:off x="10952808" y="2586723"/>
                <a:ext cx="306893" cy="86077"/>
              </a:xfrm>
              <a:custGeom>
                <a:avLst/>
                <a:gdLst/>
                <a:ahLst/>
                <a:cxnLst/>
                <a:rect l="l" t="t" r="r" b="b"/>
                <a:pathLst>
                  <a:path w="10368" h="2908" extrusionOk="0">
                    <a:moveTo>
                      <a:pt x="1" y="517"/>
                    </a:moveTo>
                    <a:lnTo>
                      <a:pt x="1" y="517"/>
                    </a:lnTo>
                    <a:lnTo>
                      <a:pt x="1" y="1684"/>
                    </a:lnTo>
                    <a:lnTo>
                      <a:pt x="1" y="2889"/>
                    </a:lnTo>
                    <a:lnTo>
                      <a:pt x="1" y="2889"/>
                    </a:lnTo>
                    <a:lnTo>
                      <a:pt x="1" y="2908"/>
                    </a:lnTo>
                    <a:lnTo>
                      <a:pt x="1" y="2908"/>
                    </a:lnTo>
                    <a:lnTo>
                      <a:pt x="1" y="2908"/>
                    </a:lnTo>
                    <a:lnTo>
                      <a:pt x="1" y="2908"/>
                    </a:lnTo>
                    <a:lnTo>
                      <a:pt x="1" y="1703"/>
                    </a:lnTo>
                    <a:lnTo>
                      <a:pt x="1" y="517"/>
                    </a:lnTo>
                    <a:close/>
                    <a:moveTo>
                      <a:pt x="1" y="498"/>
                    </a:moveTo>
                    <a:lnTo>
                      <a:pt x="1" y="498"/>
                    </a:lnTo>
                    <a:lnTo>
                      <a:pt x="1" y="517"/>
                    </a:lnTo>
                    <a:lnTo>
                      <a:pt x="1" y="517"/>
                    </a:lnTo>
                    <a:lnTo>
                      <a:pt x="1" y="498"/>
                    </a:lnTo>
                    <a:close/>
                    <a:moveTo>
                      <a:pt x="1" y="479"/>
                    </a:moveTo>
                    <a:lnTo>
                      <a:pt x="1" y="479"/>
                    </a:lnTo>
                    <a:lnTo>
                      <a:pt x="1" y="479"/>
                    </a:lnTo>
                    <a:lnTo>
                      <a:pt x="1" y="479"/>
                    </a:lnTo>
                    <a:lnTo>
                      <a:pt x="1" y="479"/>
                    </a:lnTo>
                    <a:close/>
                    <a:moveTo>
                      <a:pt x="10367" y="1"/>
                    </a:moveTo>
                    <a:lnTo>
                      <a:pt x="10367" y="1"/>
                    </a:lnTo>
                    <a:lnTo>
                      <a:pt x="10367" y="1"/>
                    </a:lnTo>
                    <a:lnTo>
                      <a:pt x="10367" y="1"/>
                    </a:lnTo>
                    <a:lnTo>
                      <a:pt x="10367" y="1"/>
                    </a:lnTo>
                    <a:lnTo>
                      <a:pt x="10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68"/>
              <p:cNvSpPr/>
              <p:nvPr/>
            </p:nvSpPr>
            <p:spPr>
              <a:xfrm flipH="1">
                <a:off x="11259671" y="2602027"/>
                <a:ext cx="30" cy="70774"/>
              </a:xfrm>
              <a:custGeom>
                <a:avLst/>
                <a:gdLst/>
                <a:ahLst/>
                <a:cxnLst/>
                <a:rect l="l" t="t" r="r" b="b"/>
                <a:pathLst>
                  <a:path w="1" h="2391" fill="none" extrusionOk="0">
                    <a:moveTo>
                      <a:pt x="1" y="0"/>
                    </a:moveTo>
                    <a:lnTo>
                      <a:pt x="1" y="0"/>
                    </a:lnTo>
                    <a:lnTo>
                      <a:pt x="1" y="1167"/>
                    </a:lnTo>
                    <a:lnTo>
                      <a:pt x="1" y="2372"/>
                    </a:lnTo>
                    <a:lnTo>
                      <a:pt x="1" y="2372"/>
                    </a:lnTo>
                    <a:lnTo>
                      <a:pt x="1" y="2391"/>
                    </a:lnTo>
                    <a:lnTo>
                      <a:pt x="1" y="2391"/>
                    </a:lnTo>
                    <a:lnTo>
                      <a:pt x="1" y="2391"/>
                    </a:lnTo>
                    <a:lnTo>
                      <a:pt x="1" y="2391"/>
                    </a:lnTo>
                    <a:lnTo>
                      <a:pt x="1" y="118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68"/>
              <p:cNvSpPr/>
              <p:nvPr/>
            </p:nvSpPr>
            <p:spPr>
              <a:xfrm flipH="1">
                <a:off x="11259671" y="2601464"/>
                <a:ext cx="30" cy="592"/>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68"/>
              <p:cNvSpPr/>
              <p:nvPr/>
            </p:nvSpPr>
            <p:spPr>
              <a:xfrm flipH="1">
                <a:off x="11259671" y="2600872"/>
                <a:ext cx="30" cy="30"/>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68"/>
              <p:cNvSpPr/>
              <p:nvPr/>
            </p:nvSpPr>
            <p:spPr>
              <a:xfrm flipH="1">
                <a:off x="10952796" y="2586723"/>
                <a:ext cx="30" cy="30"/>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68"/>
              <p:cNvSpPr/>
              <p:nvPr/>
            </p:nvSpPr>
            <p:spPr>
              <a:xfrm flipH="1">
                <a:off x="11207574" y="2736771"/>
                <a:ext cx="16458" cy="7962"/>
              </a:xfrm>
              <a:custGeom>
                <a:avLst/>
                <a:gdLst/>
                <a:ahLst/>
                <a:cxnLst/>
                <a:rect l="l" t="t" r="r" b="b"/>
                <a:pathLst>
                  <a:path w="556" h="269" extrusionOk="0">
                    <a:moveTo>
                      <a:pt x="1" y="0"/>
                    </a:moveTo>
                    <a:lnTo>
                      <a:pt x="1" y="0"/>
                    </a:lnTo>
                    <a:lnTo>
                      <a:pt x="268" y="153"/>
                    </a:lnTo>
                    <a:lnTo>
                      <a:pt x="555" y="268"/>
                    </a:lnTo>
                    <a:lnTo>
                      <a:pt x="555" y="268"/>
                    </a:lnTo>
                    <a:lnTo>
                      <a:pt x="268" y="15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68"/>
              <p:cNvSpPr/>
              <p:nvPr/>
            </p:nvSpPr>
            <p:spPr>
              <a:xfrm flipH="1">
                <a:off x="11207574" y="2736771"/>
                <a:ext cx="16458" cy="7962"/>
              </a:xfrm>
              <a:custGeom>
                <a:avLst/>
                <a:gdLst/>
                <a:ahLst/>
                <a:cxnLst/>
                <a:rect l="l" t="t" r="r" b="b"/>
                <a:pathLst>
                  <a:path w="556" h="269" fill="none" extrusionOk="0">
                    <a:moveTo>
                      <a:pt x="1" y="0"/>
                    </a:moveTo>
                    <a:lnTo>
                      <a:pt x="1" y="0"/>
                    </a:lnTo>
                    <a:lnTo>
                      <a:pt x="268" y="153"/>
                    </a:lnTo>
                    <a:lnTo>
                      <a:pt x="555" y="268"/>
                    </a:lnTo>
                    <a:lnTo>
                      <a:pt x="555" y="268"/>
                    </a:lnTo>
                    <a:lnTo>
                      <a:pt x="268" y="153"/>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68"/>
              <p:cNvSpPr/>
              <p:nvPr/>
            </p:nvSpPr>
            <p:spPr>
              <a:xfrm flipH="1">
                <a:off x="10765987" y="2574853"/>
                <a:ext cx="113250" cy="204950"/>
              </a:xfrm>
              <a:custGeom>
                <a:avLst/>
                <a:gdLst/>
                <a:ahLst/>
                <a:cxnLst/>
                <a:rect l="l" t="t" r="r" b="b"/>
                <a:pathLst>
                  <a:path w="3826" h="6924" extrusionOk="0">
                    <a:moveTo>
                      <a:pt x="3730" y="6235"/>
                    </a:moveTo>
                    <a:lnTo>
                      <a:pt x="3730" y="6235"/>
                    </a:lnTo>
                    <a:lnTo>
                      <a:pt x="2774" y="6465"/>
                    </a:lnTo>
                    <a:lnTo>
                      <a:pt x="1837" y="6656"/>
                    </a:lnTo>
                    <a:lnTo>
                      <a:pt x="919" y="6809"/>
                    </a:lnTo>
                    <a:lnTo>
                      <a:pt x="1" y="6924"/>
                    </a:lnTo>
                    <a:lnTo>
                      <a:pt x="1" y="6924"/>
                    </a:lnTo>
                    <a:lnTo>
                      <a:pt x="919" y="6809"/>
                    </a:lnTo>
                    <a:lnTo>
                      <a:pt x="1837" y="6656"/>
                    </a:lnTo>
                    <a:lnTo>
                      <a:pt x="2774" y="6465"/>
                    </a:lnTo>
                    <a:lnTo>
                      <a:pt x="3730" y="6235"/>
                    </a:lnTo>
                    <a:close/>
                    <a:moveTo>
                      <a:pt x="3826" y="0"/>
                    </a:moveTo>
                    <a:lnTo>
                      <a:pt x="3826" y="0"/>
                    </a:lnTo>
                    <a:lnTo>
                      <a:pt x="3730" y="0"/>
                    </a:lnTo>
                    <a:lnTo>
                      <a:pt x="3730" y="0"/>
                    </a:lnTo>
                    <a:lnTo>
                      <a:pt x="3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68"/>
              <p:cNvSpPr/>
              <p:nvPr/>
            </p:nvSpPr>
            <p:spPr>
              <a:xfrm flipH="1">
                <a:off x="10768799" y="2759416"/>
                <a:ext cx="110438" cy="20394"/>
              </a:xfrm>
              <a:custGeom>
                <a:avLst/>
                <a:gdLst/>
                <a:ahLst/>
                <a:cxnLst/>
                <a:rect l="l" t="t" r="r" b="b"/>
                <a:pathLst>
                  <a:path w="3731" h="689" fill="none" extrusionOk="0">
                    <a:moveTo>
                      <a:pt x="3730" y="0"/>
                    </a:moveTo>
                    <a:lnTo>
                      <a:pt x="3730" y="0"/>
                    </a:lnTo>
                    <a:lnTo>
                      <a:pt x="2774" y="230"/>
                    </a:lnTo>
                    <a:lnTo>
                      <a:pt x="1837" y="421"/>
                    </a:lnTo>
                    <a:lnTo>
                      <a:pt x="919" y="574"/>
                    </a:lnTo>
                    <a:lnTo>
                      <a:pt x="1" y="689"/>
                    </a:lnTo>
                    <a:lnTo>
                      <a:pt x="1" y="689"/>
                    </a:lnTo>
                    <a:lnTo>
                      <a:pt x="919" y="574"/>
                    </a:lnTo>
                    <a:lnTo>
                      <a:pt x="1837" y="421"/>
                    </a:lnTo>
                    <a:lnTo>
                      <a:pt x="2774" y="230"/>
                    </a:lnTo>
                    <a:lnTo>
                      <a:pt x="373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68"/>
              <p:cNvSpPr/>
              <p:nvPr/>
            </p:nvSpPr>
            <p:spPr>
              <a:xfrm flipH="1">
                <a:off x="10765983" y="2574853"/>
                <a:ext cx="2842" cy="30"/>
              </a:xfrm>
              <a:custGeom>
                <a:avLst/>
                <a:gdLst/>
                <a:ahLst/>
                <a:cxnLst/>
                <a:rect l="l" t="t" r="r" b="b"/>
                <a:pathLst>
                  <a:path w="96" h="1" fill="none" extrusionOk="0">
                    <a:moveTo>
                      <a:pt x="96" y="0"/>
                    </a:moveTo>
                    <a:lnTo>
                      <a:pt x="96" y="0"/>
                    </a:lnTo>
                    <a:lnTo>
                      <a:pt x="0" y="0"/>
                    </a:lnTo>
                    <a:lnTo>
                      <a:pt x="0"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68"/>
              <p:cNvSpPr/>
              <p:nvPr/>
            </p:nvSpPr>
            <p:spPr>
              <a:xfrm flipH="1">
                <a:off x="11145294" y="4025930"/>
                <a:ext cx="29482" cy="16428"/>
              </a:xfrm>
              <a:custGeom>
                <a:avLst/>
                <a:gdLst/>
                <a:ahLst/>
                <a:cxnLst/>
                <a:rect l="l" t="t" r="r" b="b"/>
                <a:pathLst>
                  <a:path w="996" h="555" extrusionOk="0">
                    <a:moveTo>
                      <a:pt x="39" y="0"/>
                    </a:moveTo>
                    <a:lnTo>
                      <a:pt x="20" y="19"/>
                    </a:lnTo>
                    <a:lnTo>
                      <a:pt x="1" y="39"/>
                    </a:lnTo>
                    <a:lnTo>
                      <a:pt x="20" y="77"/>
                    </a:lnTo>
                    <a:lnTo>
                      <a:pt x="39" y="96"/>
                    </a:lnTo>
                    <a:lnTo>
                      <a:pt x="173" y="115"/>
                    </a:lnTo>
                    <a:lnTo>
                      <a:pt x="288" y="172"/>
                    </a:lnTo>
                    <a:lnTo>
                      <a:pt x="402" y="249"/>
                    </a:lnTo>
                    <a:lnTo>
                      <a:pt x="498" y="325"/>
                    </a:lnTo>
                    <a:lnTo>
                      <a:pt x="708" y="459"/>
                    </a:lnTo>
                    <a:lnTo>
                      <a:pt x="823" y="517"/>
                    </a:lnTo>
                    <a:lnTo>
                      <a:pt x="938" y="555"/>
                    </a:lnTo>
                    <a:lnTo>
                      <a:pt x="976" y="555"/>
                    </a:lnTo>
                    <a:lnTo>
                      <a:pt x="995" y="517"/>
                    </a:lnTo>
                    <a:lnTo>
                      <a:pt x="995" y="498"/>
                    </a:lnTo>
                    <a:lnTo>
                      <a:pt x="976" y="479"/>
                    </a:lnTo>
                    <a:lnTo>
                      <a:pt x="842" y="421"/>
                    </a:lnTo>
                    <a:lnTo>
                      <a:pt x="727" y="364"/>
                    </a:lnTo>
                    <a:lnTo>
                      <a:pt x="517" y="211"/>
                    </a:lnTo>
                    <a:lnTo>
                      <a:pt x="402" y="134"/>
                    </a:lnTo>
                    <a:lnTo>
                      <a:pt x="288" y="77"/>
                    </a:lnTo>
                    <a:lnTo>
                      <a:pt x="173" y="19"/>
                    </a:lnTo>
                    <a:lnTo>
                      <a:pt x="39" y="0"/>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68"/>
              <p:cNvSpPr/>
              <p:nvPr/>
            </p:nvSpPr>
            <p:spPr>
              <a:xfrm flipH="1">
                <a:off x="11145294" y="4025930"/>
                <a:ext cx="29482" cy="16428"/>
              </a:xfrm>
              <a:custGeom>
                <a:avLst/>
                <a:gdLst/>
                <a:ahLst/>
                <a:cxnLst/>
                <a:rect l="l" t="t" r="r" b="b"/>
                <a:pathLst>
                  <a:path w="996" h="555" fill="none" extrusionOk="0">
                    <a:moveTo>
                      <a:pt x="39" y="0"/>
                    </a:moveTo>
                    <a:lnTo>
                      <a:pt x="39" y="0"/>
                    </a:lnTo>
                    <a:lnTo>
                      <a:pt x="20" y="19"/>
                    </a:lnTo>
                    <a:lnTo>
                      <a:pt x="1" y="39"/>
                    </a:lnTo>
                    <a:lnTo>
                      <a:pt x="20" y="77"/>
                    </a:lnTo>
                    <a:lnTo>
                      <a:pt x="39" y="96"/>
                    </a:lnTo>
                    <a:lnTo>
                      <a:pt x="39" y="96"/>
                    </a:lnTo>
                    <a:lnTo>
                      <a:pt x="173" y="115"/>
                    </a:lnTo>
                    <a:lnTo>
                      <a:pt x="288" y="172"/>
                    </a:lnTo>
                    <a:lnTo>
                      <a:pt x="402" y="249"/>
                    </a:lnTo>
                    <a:lnTo>
                      <a:pt x="498" y="325"/>
                    </a:lnTo>
                    <a:lnTo>
                      <a:pt x="498" y="325"/>
                    </a:lnTo>
                    <a:lnTo>
                      <a:pt x="708" y="459"/>
                    </a:lnTo>
                    <a:lnTo>
                      <a:pt x="823" y="517"/>
                    </a:lnTo>
                    <a:lnTo>
                      <a:pt x="938" y="555"/>
                    </a:lnTo>
                    <a:lnTo>
                      <a:pt x="938" y="555"/>
                    </a:lnTo>
                    <a:lnTo>
                      <a:pt x="957" y="555"/>
                    </a:lnTo>
                    <a:lnTo>
                      <a:pt x="957" y="555"/>
                    </a:lnTo>
                    <a:lnTo>
                      <a:pt x="976" y="555"/>
                    </a:lnTo>
                    <a:lnTo>
                      <a:pt x="995" y="517"/>
                    </a:lnTo>
                    <a:lnTo>
                      <a:pt x="995" y="498"/>
                    </a:lnTo>
                    <a:lnTo>
                      <a:pt x="976" y="479"/>
                    </a:lnTo>
                    <a:lnTo>
                      <a:pt x="976" y="479"/>
                    </a:lnTo>
                    <a:lnTo>
                      <a:pt x="842" y="421"/>
                    </a:lnTo>
                    <a:lnTo>
                      <a:pt x="727" y="364"/>
                    </a:lnTo>
                    <a:lnTo>
                      <a:pt x="517" y="211"/>
                    </a:lnTo>
                    <a:lnTo>
                      <a:pt x="517" y="211"/>
                    </a:lnTo>
                    <a:lnTo>
                      <a:pt x="402" y="134"/>
                    </a:lnTo>
                    <a:lnTo>
                      <a:pt x="288" y="77"/>
                    </a:lnTo>
                    <a:lnTo>
                      <a:pt x="173" y="19"/>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68"/>
              <p:cNvSpPr/>
              <p:nvPr/>
            </p:nvSpPr>
            <p:spPr>
              <a:xfrm flipH="1">
                <a:off x="10747276" y="4027055"/>
                <a:ext cx="34010" cy="15895"/>
              </a:xfrm>
              <a:custGeom>
                <a:avLst/>
                <a:gdLst/>
                <a:ahLst/>
                <a:cxnLst/>
                <a:rect l="l" t="t" r="r" b="b"/>
                <a:pathLst>
                  <a:path w="1149" h="537" extrusionOk="0">
                    <a:moveTo>
                      <a:pt x="919" y="1"/>
                    </a:moveTo>
                    <a:lnTo>
                      <a:pt x="766" y="39"/>
                    </a:lnTo>
                    <a:lnTo>
                      <a:pt x="651" y="77"/>
                    </a:lnTo>
                    <a:lnTo>
                      <a:pt x="517" y="134"/>
                    </a:lnTo>
                    <a:lnTo>
                      <a:pt x="402" y="230"/>
                    </a:lnTo>
                    <a:lnTo>
                      <a:pt x="287" y="307"/>
                    </a:lnTo>
                    <a:lnTo>
                      <a:pt x="154" y="402"/>
                    </a:lnTo>
                    <a:lnTo>
                      <a:pt x="96" y="421"/>
                    </a:lnTo>
                    <a:lnTo>
                      <a:pt x="20" y="441"/>
                    </a:lnTo>
                    <a:lnTo>
                      <a:pt x="1" y="460"/>
                    </a:lnTo>
                    <a:lnTo>
                      <a:pt x="1" y="498"/>
                    </a:lnTo>
                    <a:lnTo>
                      <a:pt x="1" y="536"/>
                    </a:lnTo>
                    <a:lnTo>
                      <a:pt x="58" y="536"/>
                    </a:lnTo>
                    <a:lnTo>
                      <a:pt x="192" y="498"/>
                    </a:lnTo>
                    <a:lnTo>
                      <a:pt x="307" y="421"/>
                    </a:lnTo>
                    <a:lnTo>
                      <a:pt x="517" y="249"/>
                    </a:lnTo>
                    <a:lnTo>
                      <a:pt x="651" y="173"/>
                    </a:lnTo>
                    <a:lnTo>
                      <a:pt x="785" y="134"/>
                    </a:lnTo>
                    <a:lnTo>
                      <a:pt x="919" y="96"/>
                    </a:lnTo>
                    <a:lnTo>
                      <a:pt x="1110" y="96"/>
                    </a:lnTo>
                    <a:lnTo>
                      <a:pt x="1148" y="77"/>
                    </a:lnTo>
                    <a:lnTo>
                      <a:pt x="1148" y="39"/>
                    </a:lnTo>
                    <a:lnTo>
                      <a:pt x="1129" y="20"/>
                    </a:lnTo>
                    <a:lnTo>
                      <a:pt x="1110" y="1"/>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68"/>
              <p:cNvSpPr/>
              <p:nvPr/>
            </p:nvSpPr>
            <p:spPr>
              <a:xfrm flipH="1">
                <a:off x="10747276" y="4027055"/>
                <a:ext cx="34010" cy="15895"/>
              </a:xfrm>
              <a:custGeom>
                <a:avLst/>
                <a:gdLst/>
                <a:ahLst/>
                <a:cxnLst/>
                <a:rect l="l" t="t" r="r" b="b"/>
                <a:pathLst>
                  <a:path w="1149" h="537" fill="none" extrusionOk="0">
                    <a:moveTo>
                      <a:pt x="1052" y="1"/>
                    </a:moveTo>
                    <a:lnTo>
                      <a:pt x="1052" y="1"/>
                    </a:lnTo>
                    <a:lnTo>
                      <a:pt x="919" y="1"/>
                    </a:lnTo>
                    <a:lnTo>
                      <a:pt x="766" y="39"/>
                    </a:lnTo>
                    <a:lnTo>
                      <a:pt x="651" y="77"/>
                    </a:lnTo>
                    <a:lnTo>
                      <a:pt x="517" y="134"/>
                    </a:lnTo>
                    <a:lnTo>
                      <a:pt x="517" y="134"/>
                    </a:lnTo>
                    <a:lnTo>
                      <a:pt x="402" y="230"/>
                    </a:lnTo>
                    <a:lnTo>
                      <a:pt x="287" y="307"/>
                    </a:lnTo>
                    <a:lnTo>
                      <a:pt x="154" y="402"/>
                    </a:lnTo>
                    <a:lnTo>
                      <a:pt x="96" y="421"/>
                    </a:lnTo>
                    <a:lnTo>
                      <a:pt x="20" y="441"/>
                    </a:lnTo>
                    <a:lnTo>
                      <a:pt x="20" y="441"/>
                    </a:lnTo>
                    <a:lnTo>
                      <a:pt x="1" y="460"/>
                    </a:lnTo>
                    <a:lnTo>
                      <a:pt x="1" y="498"/>
                    </a:lnTo>
                    <a:lnTo>
                      <a:pt x="1" y="536"/>
                    </a:lnTo>
                    <a:lnTo>
                      <a:pt x="39" y="536"/>
                    </a:lnTo>
                    <a:lnTo>
                      <a:pt x="39" y="536"/>
                    </a:lnTo>
                    <a:lnTo>
                      <a:pt x="58" y="536"/>
                    </a:lnTo>
                    <a:lnTo>
                      <a:pt x="58" y="536"/>
                    </a:lnTo>
                    <a:lnTo>
                      <a:pt x="192" y="498"/>
                    </a:lnTo>
                    <a:lnTo>
                      <a:pt x="307" y="421"/>
                    </a:lnTo>
                    <a:lnTo>
                      <a:pt x="517" y="249"/>
                    </a:lnTo>
                    <a:lnTo>
                      <a:pt x="517" y="249"/>
                    </a:lnTo>
                    <a:lnTo>
                      <a:pt x="651" y="173"/>
                    </a:lnTo>
                    <a:lnTo>
                      <a:pt x="785" y="134"/>
                    </a:lnTo>
                    <a:lnTo>
                      <a:pt x="919" y="96"/>
                    </a:lnTo>
                    <a:lnTo>
                      <a:pt x="1052" y="96"/>
                    </a:lnTo>
                    <a:lnTo>
                      <a:pt x="1052" y="96"/>
                    </a:lnTo>
                    <a:lnTo>
                      <a:pt x="1110" y="96"/>
                    </a:lnTo>
                    <a:lnTo>
                      <a:pt x="1110" y="96"/>
                    </a:lnTo>
                    <a:lnTo>
                      <a:pt x="1110" y="96"/>
                    </a:lnTo>
                    <a:lnTo>
                      <a:pt x="1110" y="96"/>
                    </a:lnTo>
                    <a:lnTo>
                      <a:pt x="1148" y="77"/>
                    </a:lnTo>
                    <a:lnTo>
                      <a:pt x="1148" y="39"/>
                    </a:lnTo>
                    <a:lnTo>
                      <a:pt x="1129" y="20"/>
                    </a:lnTo>
                    <a:lnTo>
                      <a:pt x="1110" y="1"/>
                    </a:lnTo>
                    <a:lnTo>
                      <a:pt x="1110" y="1"/>
                    </a:lnTo>
                    <a:lnTo>
                      <a:pt x="1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2" name="Google Shape;20202;p68"/>
            <p:cNvGrpSpPr/>
            <p:nvPr/>
          </p:nvGrpSpPr>
          <p:grpSpPr>
            <a:xfrm>
              <a:off x="10294135" y="1097895"/>
              <a:ext cx="1191258" cy="1634145"/>
              <a:chOff x="10294135" y="630625"/>
              <a:chExt cx="1191258" cy="1634145"/>
            </a:xfrm>
          </p:grpSpPr>
          <p:sp>
            <p:nvSpPr>
              <p:cNvPr id="20203" name="Google Shape;20203;p68"/>
              <p:cNvSpPr/>
              <p:nvPr/>
            </p:nvSpPr>
            <p:spPr>
              <a:xfrm>
                <a:off x="11468966" y="1668728"/>
                <a:ext cx="16390" cy="40400"/>
              </a:xfrm>
              <a:custGeom>
                <a:avLst/>
                <a:gdLst/>
                <a:ahLst/>
                <a:cxnLst/>
                <a:rect l="l" t="t" r="r" b="b"/>
                <a:pathLst>
                  <a:path w="1424" h="3510" extrusionOk="0">
                    <a:moveTo>
                      <a:pt x="0" y="0"/>
                    </a:moveTo>
                    <a:lnTo>
                      <a:pt x="0" y="0"/>
                    </a:lnTo>
                    <a:lnTo>
                      <a:pt x="0" y="0"/>
                    </a:lnTo>
                    <a:lnTo>
                      <a:pt x="0" y="0"/>
                    </a:lnTo>
                    <a:lnTo>
                      <a:pt x="141" y="281"/>
                    </a:lnTo>
                    <a:lnTo>
                      <a:pt x="321" y="622"/>
                    </a:lnTo>
                    <a:lnTo>
                      <a:pt x="522" y="1043"/>
                    </a:lnTo>
                    <a:lnTo>
                      <a:pt x="742" y="1564"/>
                    </a:lnTo>
                    <a:lnTo>
                      <a:pt x="983" y="2166"/>
                    </a:lnTo>
                    <a:lnTo>
                      <a:pt x="1203" y="2808"/>
                    </a:lnTo>
                    <a:lnTo>
                      <a:pt x="1424" y="3510"/>
                    </a:lnTo>
                    <a:lnTo>
                      <a:pt x="1424" y="3510"/>
                    </a:lnTo>
                    <a:lnTo>
                      <a:pt x="1203" y="2808"/>
                    </a:lnTo>
                    <a:lnTo>
                      <a:pt x="983" y="2166"/>
                    </a:lnTo>
                    <a:lnTo>
                      <a:pt x="742" y="1564"/>
                    </a:lnTo>
                    <a:lnTo>
                      <a:pt x="522" y="1043"/>
                    </a:lnTo>
                    <a:lnTo>
                      <a:pt x="321" y="622"/>
                    </a:lnTo>
                    <a:lnTo>
                      <a:pt x="141" y="281"/>
                    </a:lnTo>
                    <a:lnTo>
                      <a:pt x="0" y="0"/>
                    </a:lnTo>
                    <a:lnTo>
                      <a:pt x="0" y="0"/>
                    </a:lnTo>
                    <a:close/>
                  </a:path>
                </a:pathLst>
              </a:custGeom>
              <a:solidFill>
                <a:srgbClr val="FF9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68"/>
              <p:cNvSpPr/>
              <p:nvPr/>
            </p:nvSpPr>
            <p:spPr>
              <a:xfrm>
                <a:off x="10714432" y="2207268"/>
                <a:ext cx="4713" cy="10067"/>
              </a:xfrm>
              <a:custGeom>
                <a:avLst/>
                <a:gdLst/>
                <a:ahLst/>
                <a:cxnLst/>
                <a:rect l="l" t="t" r="r" b="b"/>
                <a:pathLst>
                  <a:path w="382" h="816" extrusionOk="0">
                    <a:moveTo>
                      <a:pt x="0" y="815"/>
                    </a:moveTo>
                    <a:lnTo>
                      <a:pt x="0" y="815"/>
                    </a:lnTo>
                    <a:lnTo>
                      <a:pt x="0" y="815"/>
                    </a:lnTo>
                    <a:close/>
                    <a:moveTo>
                      <a:pt x="0" y="764"/>
                    </a:moveTo>
                    <a:lnTo>
                      <a:pt x="0" y="764"/>
                    </a:lnTo>
                    <a:lnTo>
                      <a:pt x="0" y="790"/>
                    </a:lnTo>
                    <a:lnTo>
                      <a:pt x="0" y="790"/>
                    </a:lnTo>
                    <a:lnTo>
                      <a:pt x="0" y="764"/>
                    </a:lnTo>
                    <a:close/>
                    <a:moveTo>
                      <a:pt x="26" y="764"/>
                    </a:moveTo>
                    <a:lnTo>
                      <a:pt x="26" y="764"/>
                    </a:lnTo>
                    <a:lnTo>
                      <a:pt x="26" y="764"/>
                    </a:lnTo>
                    <a:lnTo>
                      <a:pt x="26" y="764"/>
                    </a:lnTo>
                    <a:lnTo>
                      <a:pt x="26" y="764"/>
                    </a:lnTo>
                    <a:close/>
                    <a:moveTo>
                      <a:pt x="26" y="713"/>
                    </a:moveTo>
                    <a:lnTo>
                      <a:pt x="26" y="713"/>
                    </a:lnTo>
                    <a:lnTo>
                      <a:pt x="26" y="739"/>
                    </a:lnTo>
                    <a:lnTo>
                      <a:pt x="26" y="739"/>
                    </a:lnTo>
                    <a:lnTo>
                      <a:pt x="26" y="713"/>
                    </a:lnTo>
                    <a:close/>
                    <a:moveTo>
                      <a:pt x="51" y="688"/>
                    </a:moveTo>
                    <a:lnTo>
                      <a:pt x="51" y="688"/>
                    </a:lnTo>
                    <a:lnTo>
                      <a:pt x="51" y="713"/>
                    </a:lnTo>
                    <a:lnTo>
                      <a:pt x="51" y="713"/>
                    </a:lnTo>
                    <a:lnTo>
                      <a:pt x="51" y="688"/>
                    </a:lnTo>
                    <a:close/>
                    <a:moveTo>
                      <a:pt x="51" y="662"/>
                    </a:moveTo>
                    <a:lnTo>
                      <a:pt x="51" y="662"/>
                    </a:lnTo>
                    <a:lnTo>
                      <a:pt x="51" y="688"/>
                    </a:lnTo>
                    <a:lnTo>
                      <a:pt x="51" y="688"/>
                    </a:lnTo>
                    <a:lnTo>
                      <a:pt x="51" y="662"/>
                    </a:lnTo>
                    <a:close/>
                    <a:moveTo>
                      <a:pt x="76" y="637"/>
                    </a:moveTo>
                    <a:lnTo>
                      <a:pt x="76" y="637"/>
                    </a:lnTo>
                    <a:lnTo>
                      <a:pt x="76" y="662"/>
                    </a:lnTo>
                    <a:lnTo>
                      <a:pt x="76" y="662"/>
                    </a:lnTo>
                    <a:lnTo>
                      <a:pt x="76" y="637"/>
                    </a:lnTo>
                    <a:close/>
                    <a:moveTo>
                      <a:pt x="76" y="612"/>
                    </a:moveTo>
                    <a:lnTo>
                      <a:pt x="76" y="612"/>
                    </a:lnTo>
                    <a:lnTo>
                      <a:pt x="76" y="637"/>
                    </a:lnTo>
                    <a:lnTo>
                      <a:pt x="76" y="637"/>
                    </a:lnTo>
                    <a:lnTo>
                      <a:pt x="76" y="612"/>
                    </a:lnTo>
                    <a:close/>
                    <a:moveTo>
                      <a:pt x="102" y="586"/>
                    </a:moveTo>
                    <a:lnTo>
                      <a:pt x="102" y="586"/>
                    </a:lnTo>
                    <a:lnTo>
                      <a:pt x="76" y="612"/>
                    </a:lnTo>
                    <a:lnTo>
                      <a:pt x="76" y="612"/>
                    </a:lnTo>
                    <a:lnTo>
                      <a:pt x="102" y="586"/>
                    </a:lnTo>
                    <a:close/>
                    <a:moveTo>
                      <a:pt x="102" y="561"/>
                    </a:moveTo>
                    <a:lnTo>
                      <a:pt x="102" y="561"/>
                    </a:lnTo>
                    <a:lnTo>
                      <a:pt x="102" y="586"/>
                    </a:lnTo>
                    <a:lnTo>
                      <a:pt x="102" y="586"/>
                    </a:lnTo>
                    <a:lnTo>
                      <a:pt x="102" y="561"/>
                    </a:lnTo>
                    <a:close/>
                    <a:moveTo>
                      <a:pt x="382" y="1"/>
                    </a:moveTo>
                    <a:lnTo>
                      <a:pt x="382" y="1"/>
                    </a:lnTo>
                    <a:lnTo>
                      <a:pt x="127" y="535"/>
                    </a:lnTo>
                    <a:lnTo>
                      <a:pt x="127" y="535"/>
                    </a:lnTo>
                    <a:lnTo>
                      <a:pt x="127" y="535"/>
                    </a:lnTo>
                    <a:lnTo>
                      <a:pt x="127" y="535"/>
                    </a:lnTo>
                    <a:lnTo>
                      <a:pt x="382" y="1"/>
                    </a:lnTo>
                    <a:lnTo>
                      <a:pt x="382"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68"/>
              <p:cNvSpPr/>
              <p:nvPr/>
            </p:nvSpPr>
            <p:spPr>
              <a:xfrm>
                <a:off x="10714432" y="2217323"/>
                <a:ext cx="12" cy="12"/>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68"/>
              <p:cNvSpPr/>
              <p:nvPr/>
            </p:nvSpPr>
            <p:spPr>
              <a:xfrm>
                <a:off x="10714432" y="2216694"/>
                <a:ext cx="12" cy="321"/>
              </a:xfrm>
              <a:custGeom>
                <a:avLst/>
                <a:gdLst/>
                <a:ahLst/>
                <a:cxnLst/>
                <a:rect l="l" t="t" r="r" b="b"/>
                <a:pathLst>
                  <a:path w="1" h="26" fill="none" extrusionOk="0">
                    <a:moveTo>
                      <a:pt x="0" y="0"/>
                    </a:moveTo>
                    <a:lnTo>
                      <a:pt x="0" y="0"/>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68"/>
              <p:cNvSpPr/>
              <p:nvPr/>
            </p:nvSpPr>
            <p:spPr>
              <a:xfrm>
                <a:off x="10714740" y="2216694"/>
                <a:ext cx="12" cy="12"/>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68"/>
              <p:cNvSpPr/>
              <p:nvPr/>
            </p:nvSpPr>
            <p:spPr>
              <a:xfrm>
                <a:off x="10714740" y="2216064"/>
                <a:ext cx="12" cy="321"/>
              </a:xfrm>
              <a:custGeom>
                <a:avLst/>
                <a:gdLst/>
                <a:ahLst/>
                <a:cxnLst/>
                <a:rect l="l" t="t" r="r" b="b"/>
                <a:pathLst>
                  <a:path w="1" h="26" fill="none" extrusionOk="0">
                    <a:moveTo>
                      <a:pt x="1" y="0"/>
                    </a:moveTo>
                    <a:lnTo>
                      <a:pt x="1" y="0"/>
                    </a:lnTo>
                    <a:lnTo>
                      <a:pt x="1" y="26"/>
                    </a:lnTo>
                    <a:lnTo>
                      <a:pt x="1" y="2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68"/>
              <p:cNvSpPr/>
              <p:nvPr/>
            </p:nvSpPr>
            <p:spPr>
              <a:xfrm>
                <a:off x="10715061" y="2215744"/>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68"/>
              <p:cNvSpPr/>
              <p:nvPr/>
            </p:nvSpPr>
            <p:spPr>
              <a:xfrm>
                <a:off x="10715061" y="2215435"/>
                <a:ext cx="12" cy="321"/>
              </a:xfrm>
              <a:custGeom>
                <a:avLst/>
                <a:gdLst/>
                <a:ahLst/>
                <a:cxnLst/>
                <a:rect l="l" t="t" r="r" b="b"/>
                <a:pathLst>
                  <a:path w="1" h="26" fill="none" extrusionOk="0">
                    <a:moveTo>
                      <a:pt x="0" y="0"/>
                    </a:moveTo>
                    <a:lnTo>
                      <a:pt x="0" y="0"/>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68"/>
              <p:cNvSpPr/>
              <p:nvPr/>
            </p:nvSpPr>
            <p:spPr>
              <a:xfrm>
                <a:off x="10715369" y="2215114"/>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68"/>
              <p:cNvSpPr/>
              <p:nvPr/>
            </p:nvSpPr>
            <p:spPr>
              <a:xfrm>
                <a:off x="10715369" y="2214806"/>
                <a:ext cx="12" cy="321"/>
              </a:xfrm>
              <a:custGeom>
                <a:avLst/>
                <a:gdLst/>
                <a:ahLst/>
                <a:cxnLst/>
                <a:rect l="l" t="t" r="r" b="b"/>
                <a:pathLst>
                  <a:path w="1" h="26"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68"/>
              <p:cNvSpPr/>
              <p:nvPr/>
            </p:nvSpPr>
            <p:spPr>
              <a:xfrm>
                <a:off x="10715369" y="2214498"/>
                <a:ext cx="321" cy="321"/>
              </a:xfrm>
              <a:custGeom>
                <a:avLst/>
                <a:gdLst/>
                <a:ahLst/>
                <a:cxnLst/>
                <a:rect l="l" t="t" r="r" b="b"/>
                <a:pathLst>
                  <a:path w="26" h="26" fill="none" extrusionOk="0">
                    <a:moveTo>
                      <a:pt x="26" y="0"/>
                    </a:moveTo>
                    <a:lnTo>
                      <a:pt x="26" y="0"/>
                    </a:lnTo>
                    <a:lnTo>
                      <a:pt x="0" y="26"/>
                    </a:lnTo>
                    <a:lnTo>
                      <a:pt x="0" y="26"/>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68"/>
              <p:cNvSpPr/>
              <p:nvPr/>
            </p:nvSpPr>
            <p:spPr>
              <a:xfrm>
                <a:off x="10715678" y="2214177"/>
                <a:ext cx="12" cy="333"/>
              </a:xfrm>
              <a:custGeom>
                <a:avLst/>
                <a:gdLst/>
                <a:ahLst/>
                <a:cxnLst/>
                <a:rect l="l" t="t" r="r" b="b"/>
                <a:pathLst>
                  <a:path w="1" h="27" fill="none" extrusionOk="0">
                    <a:moveTo>
                      <a:pt x="1" y="1"/>
                    </a:moveTo>
                    <a:lnTo>
                      <a:pt x="1" y="1"/>
                    </a:lnTo>
                    <a:lnTo>
                      <a:pt x="1" y="26"/>
                    </a:lnTo>
                    <a:lnTo>
                      <a:pt x="1" y="2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68"/>
              <p:cNvSpPr/>
              <p:nvPr/>
            </p:nvSpPr>
            <p:spPr>
              <a:xfrm>
                <a:off x="10715999" y="2207268"/>
                <a:ext cx="3146" cy="6613"/>
              </a:xfrm>
              <a:custGeom>
                <a:avLst/>
                <a:gdLst/>
                <a:ahLst/>
                <a:cxnLst/>
                <a:rect l="l" t="t" r="r" b="b"/>
                <a:pathLst>
                  <a:path w="255" h="536" fill="none" extrusionOk="0">
                    <a:moveTo>
                      <a:pt x="255" y="1"/>
                    </a:moveTo>
                    <a:lnTo>
                      <a:pt x="255" y="1"/>
                    </a:lnTo>
                    <a:lnTo>
                      <a:pt x="0" y="535"/>
                    </a:lnTo>
                    <a:lnTo>
                      <a:pt x="0" y="535"/>
                    </a:lnTo>
                    <a:lnTo>
                      <a:pt x="0" y="535"/>
                    </a:lnTo>
                    <a:lnTo>
                      <a:pt x="0" y="535"/>
                    </a:lnTo>
                    <a:lnTo>
                      <a:pt x="255" y="1"/>
                    </a:lnTo>
                    <a:lnTo>
                      <a:pt x="2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68"/>
              <p:cNvSpPr/>
              <p:nvPr/>
            </p:nvSpPr>
            <p:spPr>
              <a:xfrm>
                <a:off x="10438207" y="630625"/>
                <a:ext cx="994773" cy="1009516"/>
              </a:xfrm>
              <a:custGeom>
                <a:avLst/>
                <a:gdLst/>
                <a:ahLst/>
                <a:cxnLst/>
                <a:rect l="l" t="t" r="r" b="b"/>
                <a:pathLst>
                  <a:path w="80630" h="81825" extrusionOk="0">
                    <a:moveTo>
                      <a:pt x="30990" y="0"/>
                    </a:moveTo>
                    <a:lnTo>
                      <a:pt x="30201" y="51"/>
                    </a:lnTo>
                    <a:lnTo>
                      <a:pt x="29412" y="102"/>
                    </a:lnTo>
                    <a:lnTo>
                      <a:pt x="28624" y="204"/>
                    </a:lnTo>
                    <a:lnTo>
                      <a:pt x="27835" y="331"/>
                    </a:lnTo>
                    <a:lnTo>
                      <a:pt x="27046" y="509"/>
                    </a:lnTo>
                    <a:lnTo>
                      <a:pt x="26283" y="712"/>
                    </a:lnTo>
                    <a:lnTo>
                      <a:pt x="25545" y="941"/>
                    </a:lnTo>
                    <a:lnTo>
                      <a:pt x="24782" y="1196"/>
                    </a:lnTo>
                    <a:lnTo>
                      <a:pt x="24069" y="1476"/>
                    </a:lnTo>
                    <a:lnTo>
                      <a:pt x="23332" y="1806"/>
                    </a:lnTo>
                    <a:lnTo>
                      <a:pt x="22645" y="2188"/>
                    </a:lnTo>
                    <a:lnTo>
                      <a:pt x="21958" y="2570"/>
                    </a:lnTo>
                    <a:lnTo>
                      <a:pt x="21296" y="3002"/>
                    </a:lnTo>
                    <a:lnTo>
                      <a:pt x="20635" y="3460"/>
                    </a:lnTo>
                    <a:lnTo>
                      <a:pt x="20024" y="3969"/>
                    </a:lnTo>
                    <a:lnTo>
                      <a:pt x="19413" y="4503"/>
                    </a:lnTo>
                    <a:lnTo>
                      <a:pt x="18828" y="5063"/>
                    </a:lnTo>
                    <a:lnTo>
                      <a:pt x="18268" y="5648"/>
                    </a:lnTo>
                    <a:lnTo>
                      <a:pt x="17734" y="6284"/>
                    </a:lnTo>
                    <a:lnTo>
                      <a:pt x="17251" y="6971"/>
                    </a:lnTo>
                    <a:lnTo>
                      <a:pt x="16767" y="7658"/>
                    </a:lnTo>
                    <a:lnTo>
                      <a:pt x="16564" y="8015"/>
                    </a:lnTo>
                    <a:lnTo>
                      <a:pt x="16360" y="8371"/>
                    </a:lnTo>
                    <a:lnTo>
                      <a:pt x="16182" y="8727"/>
                    </a:lnTo>
                    <a:lnTo>
                      <a:pt x="16004" y="9083"/>
                    </a:lnTo>
                    <a:lnTo>
                      <a:pt x="15724" y="9821"/>
                    </a:lnTo>
                    <a:lnTo>
                      <a:pt x="15495" y="10559"/>
                    </a:lnTo>
                    <a:lnTo>
                      <a:pt x="15292" y="11297"/>
                    </a:lnTo>
                    <a:lnTo>
                      <a:pt x="15139" y="12035"/>
                    </a:lnTo>
                    <a:lnTo>
                      <a:pt x="14986" y="12798"/>
                    </a:lnTo>
                    <a:lnTo>
                      <a:pt x="14859" y="13561"/>
                    </a:lnTo>
                    <a:lnTo>
                      <a:pt x="14605" y="15062"/>
                    </a:lnTo>
                    <a:lnTo>
                      <a:pt x="14477" y="15800"/>
                    </a:lnTo>
                    <a:lnTo>
                      <a:pt x="14325" y="16563"/>
                    </a:lnTo>
                    <a:lnTo>
                      <a:pt x="14121" y="17301"/>
                    </a:lnTo>
                    <a:lnTo>
                      <a:pt x="13918" y="18039"/>
                    </a:lnTo>
                    <a:lnTo>
                      <a:pt x="13638" y="18751"/>
                    </a:lnTo>
                    <a:lnTo>
                      <a:pt x="13307" y="19464"/>
                    </a:lnTo>
                    <a:lnTo>
                      <a:pt x="13129" y="19795"/>
                    </a:lnTo>
                    <a:lnTo>
                      <a:pt x="12951" y="20100"/>
                    </a:lnTo>
                    <a:lnTo>
                      <a:pt x="12747" y="20405"/>
                    </a:lnTo>
                    <a:lnTo>
                      <a:pt x="12518" y="20685"/>
                    </a:lnTo>
                    <a:lnTo>
                      <a:pt x="12289" y="20940"/>
                    </a:lnTo>
                    <a:lnTo>
                      <a:pt x="12035" y="21194"/>
                    </a:lnTo>
                    <a:lnTo>
                      <a:pt x="11526" y="21677"/>
                    </a:lnTo>
                    <a:lnTo>
                      <a:pt x="10966" y="22110"/>
                    </a:lnTo>
                    <a:lnTo>
                      <a:pt x="10406" y="22517"/>
                    </a:lnTo>
                    <a:lnTo>
                      <a:pt x="9796" y="22924"/>
                    </a:lnTo>
                    <a:lnTo>
                      <a:pt x="9185" y="23280"/>
                    </a:lnTo>
                    <a:lnTo>
                      <a:pt x="7964" y="24018"/>
                    </a:lnTo>
                    <a:lnTo>
                      <a:pt x="7353" y="24400"/>
                    </a:lnTo>
                    <a:lnTo>
                      <a:pt x="6743" y="24807"/>
                    </a:lnTo>
                    <a:lnTo>
                      <a:pt x="6183" y="25239"/>
                    </a:lnTo>
                    <a:lnTo>
                      <a:pt x="5649" y="25697"/>
                    </a:lnTo>
                    <a:lnTo>
                      <a:pt x="5394" y="25952"/>
                    </a:lnTo>
                    <a:lnTo>
                      <a:pt x="5165" y="26206"/>
                    </a:lnTo>
                    <a:lnTo>
                      <a:pt x="4911" y="26486"/>
                    </a:lnTo>
                    <a:lnTo>
                      <a:pt x="4707" y="26766"/>
                    </a:lnTo>
                    <a:lnTo>
                      <a:pt x="4453" y="27097"/>
                    </a:lnTo>
                    <a:lnTo>
                      <a:pt x="4249" y="27453"/>
                    </a:lnTo>
                    <a:lnTo>
                      <a:pt x="4046" y="27809"/>
                    </a:lnTo>
                    <a:lnTo>
                      <a:pt x="3893" y="28165"/>
                    </a:lnTo>
                    <a:lnTo>
                      <a:pt x="3740" y="28547"/>
                    </a:lnTo>
                    <a:lnTo>
                      <a:pt x="3588" y="28903"/>
                    </a:lnTo>
                    <a:lnTo>
                      <a:pt x="3486" y="29285"/>
                    </a:lnTo>
                    <a:lnTo>
                      <a:pt x="3384" y="29666"/>
                    </a:lnTo>
                    <a:lnTo>
                      <a:pt x="3308" y="30048"/>
                    </a:lnTo>
                    <a:lnTo>
                      <a:pt x="3232" y="30430"/>
                    </a:lnTo>
                    <a:lnTo>
                      <a:pt x="3155" y="31218"/>
                    </a:lnTo>
                    <a:lnTo>
                      <a:pt x="3130" y="32007"/>
                    </a:lnTo>
                    <a:lnTo>
                      <a:pt x="3130" y="32821"/>
                    </a:lnTo>
                    <a:lnTo>
                      <a:pt x="3181" y="33636"/>
                    </a:lnTo>
                    <a:lnTo>
                      <a:pt x="3282" y="34424"/>
                    </a:lnTo>
                    <a:lnTo>
                      <a:pt x="3410" y="35238"/>
                    </a:lnTo>
                    <a:lnTo>
                      <a:pt x="3537" y="36053"/>
                    </a:lnTo>
                    <a:lnTo>
                      <a:pt x="3893" y="37630"/>
                    </a:lnTo>
                    <a:lnTo>
                      <a:pt x="4224" y="39131"/>
                    </a:lnTo>
                    <a:lnTo>
                      <a:pt x="4427" y="40073"/>
                    </a:lnTo>
                    <a:lnTo>
                      <a:pt x="4606" y="40989"/>
                    </a:lnTo>
                    <a:lnTo>
                      <a:pt x="4733" y="41854"/>
                    </a:lnTo>
                    <a:lnTo>
                      <a:pt x="4834" y="42719"/>
                    </a:lnTo>
                    <a:lnTo>
                      <a:pt x="4885" y="43533"/>
                    </a:lnTo>
                    <a:lnTo>
                      <a:pt x="4911" y="44347"/>
                    </a:lnTo>
                    <a:lnTo>
                      <a:pt x="4885" y="45161"/>
                    </a:lnTo>
                    <a:lnTo>
                      <a:pt x="4809" y="45950"/>
                    </a:lnTo>
                    <a:lnTo>
                      <a:pt x="4707" y="46713"/>
                    </a:lnTo>
                    <a:lnTo>
                      <a:pt x="4529" y="47502"/>
                    </a:lnTo>
                    <a:lnTo>
                      <a:pt x="4326" y="48291"/>
                    </a:lnTo>
                    <a:lnTo>
                      <a:pt x="4071" y="49054"/>
                    </a:lnTo>
                    <a:lnTo>
                      <a:pt x="3766" y="49843"/>
                    </a:lnTo>
                    <a:lnTo>
                      <a:pt x="3384" y="50657"/>
                    </a:lnTo>
                    <a:lnTo>
                      <a:pt x="2977" y="51471"/>
                    </a:lnTo>
                    <a:lnTo>
                      <a:pt x="2494" y="52285"/>
                    </a:lnTo>
                    <a:lnTo>
                      <a:pt x="1985" y="53201"/>
                    </a:lnTo>
                    <a:lnTo>
                      <a:pt x="1527" y="54092"/>
                    </a:lnTo>
                    <a:lnTo>
                      <a:pt x="1120" y="54957"/>
                    </a:lnTo>
                    <a:lnTo>
                      <a:pt x="789" y="55822"/>
                    </a:lnTo>
                    <a:lnTo>
                      <a:pt x="535" y="56636"/>
                    </a:lnTo>
                    <a:lnTo>
                      <a:pt x="306" y="57476"/>
                    </a:lnTo>
                    <a:lnTo>
                      <a:pt x="153" y="58290"/>
                    </a:lnTo>
                    <a:lnTo>
                      <a:pt x="51" y="59079"/>
                    </a:lnTo>
                    <a:lnTo>
                      <a:pt x="0" y="59842"/>
                    </a:lnTo>
                    <a:lnTo>
                      <a:pt x="0" y="60605"/>
                    </a:lnTo>
                    <a:lnTo>
                      <a:pt x="77" y="61368"/>
                    </a:lnTo>
                    <a:lnTo>
                      <a:pt x="178" y="62106"/>
                    </a:lnTo>
                    <a:lnTo>
                      <a:pt x="306" y="62819"/>
                    </a:lnTo>
                    <a:lnTo>
                      <a:pt x="509" y="63506"/>
                    </a:lnTo>
                    <a:lnTo>
                      <a:pt x="764" y="64193"/>
                    </a:lnTo>
                    <a:lnTo>
                      <a:pt x="1043" y="64880"/>
                    </a:lnTo>
                    <a:lnTo>
                      <a:pt x="1374" y="65541"/>
                    </a:lnTo>
                    <a:lnTo>
                      <a:pt x="1730" y="66177"/>
                    </a:lnTo>
                    <a:lnTo>
                      <a:pt x="2138" y="66813"/>
                    </a:lnTo>
                    <a:lnTo>
                      <a:pt x="2570" y="67424"/>
                    </a:lnTo>
                    <a:lnTo>
                      <a:pt x="3053" y="68034"/>
                    </a:lnTo>
                    <a:lnTo>
                      <a:pt x="3562" y="68620"/>
                    </a:lnTo>
                    <a:lnTo>
                      <a:pt x="4122" y="69205"/>
                    </a:lnTo>
                    <a:lnTo>
                      <a:pt x="4682" y="69765"/>
                    </a:lnTo>
                    <a:lnTo>
                      <a:pt x="5292" y="70299"/>
                    </a:lnTo>
                    <a:lnTo>
                      <a:pt x="5929" y="70833"/>
                    </a:lnTo>
                    <a:lnTo>
                      <a:pt x="6590" y="71342"/>
                    </a:lnTo>
                    <a:lnTo>
                      <a:pt x="7277" y="71851"/>
                    </a:lnTo>
                    <a:lnTo>
                      <a:pt x="7989" y="72334"/>
                    </a:lnTo>
                    <a:lnTo>
                      <a:pt x="8727" y="72818"/>
                    </a:lnTo>
                    <a:lnTo>
                      <a:pt x="9491" y="73276"/>
                    </a:lnTo>
                    <a:lnTo>
                      <a:pt x="10279" y="73734"/>
                    </a:lnTo>
                    <a:lnTo>
                      <a:pt x="11068" y="74166"/>
                    </a:lnTo>
                    <a:lnTo>
                      <a:pt x="11882" y="74599"/>
                    </a:lnTo>
                    <a:lnTo>
                      <a:pt x="12696" y="75006"/>
                    </a:lnTo>
                    <a:lnTo>
                      <a:pt x="13536" y="75413"/>
                    </a:lnTo>
                    <a:lnTo>
                      <a:pt x="14401" y="75795"/>
                    </a:lnTo>
                    <a:lnTo>
                      <a:pt x="15266" y="76151"/>
                    </a:lnTo>
                    <a:lnTo>
                      <a:pt x="17022" y="76863"/>
                    </a:lnTo>
                    <a:lnTo>
                      <a:pt x="18803" y="77525"/>
                    </a:lnTo>
                    <a:lnTo>
                      <a:pt x="20584" y="78110"/>
                    </a:lnTo>
                    <a:lnTo>
                      <a:pt x="22390" y="78670"/>
                    </a:lnTo>
                    <a:lnTo>
                      <a:pt x="24197" y="79178"/>
                    </a:lnTo>
                    <a:lnTo>
                      <a:pt x="25952" y="79636"/>
                    </a:lnTo>
                    <a:lnTo>
                      <a:pt x="27708" y="80043"/>
                    </a:lnTo>
                    <a:lnTo>
                      <a:pt x="29387" y="80400"/>
                    </a:lnTo>
                    <a:lnTo>
                      <a:pt x="31041" y="80730"/>
                    </a:lnTo>
                    <a:lnTo>
                      <a:pt x="32618" y="80985"/>
                    </a:lnTo>
                    <a:lnTo>
                      <a:pt x="34119" y="81214"/>
                    </a:lnTo>
                    <a:lnTo>
                      <a:pt x="35519" y="81392"/>
                    </a:lnTo>
                    <a:lnTo>
                      <a:pt x="36816" y="81519"/>
                    </a:lnTo>
                    <a:lnTo>
                      <a:pt x="38775" y="81672"/>
                    </a:lnTo>
                    <a:lnTo>
                      <a:pt x="40735" y="81774"/>
                    </a:lnTo>
                    <a:lnTo>
                      <a:pt x="42694" y="81825"/>
                    </a:lnTo>
                    <a:lnTo>
                      <a:pt x="44653" y="81825"/>
                    </a:lnTo>
                    <a:lnTo>
                      <a:pt x="46612" y="81799"/>
                    </a:lnTo>
                    <a:lnTo>
                      <a:pt x="48571" y="81697"/>
                    </a:lnTo>
                    <a:lnTo>
                      <a:pt x="50530" y="81570"/>
                    </a:lnTo>
                    <a:lnTo>
                      <a:pt x="52464" y="81367"/>
                    </a:lnTo>
                    <a:lnTo>
                      <a:pt x="54423" y="81138"/>
                    </a:lnTo>
                    <a:lnTo>
                      <a:pt x="56357" y="80883"/>
                    </a:lnTo>
                    <a:lnTo>
                      <a:pt x="58290" y="80552"/>
                    </a:lnTo>
                    <a:lnTo>
                      <a:pt x="60224" y="80196"/>
                    </a:lnTo>
                    <a:lnTo>
                      <a:pt x="62132" y="79815"/>
                    </a:lnTo>
                    <a:lnTo>
                      <a:pt x="64040" y="79382"/>
                    </a:lnTo>
                    <a:lnTo>
                      <a:pt x="65949" y="78899"/>
                    </a:lnTo>
                    <a:lnTo>
                      <a:pt x="67831" y="78364"/>
                    </a:lnTo>
                    <a:lnTo>
                      <a:pt x="69409" y="77932"/>
                    </a:lnTo>
                    <a:lnTo>
                      <a:pt x="71012" y="77423"/>
                    </a:lnTo>
                    <a:lnTo>
                      <a:pt x="71826" y="77168"/>
                    </a:lnTo>
                    <a:lnTo>
                      <a:pt x="72615" y="76863"/>
                    </a:lnTo>
                    <a:lnTo>
                      <a:pt x="73403" y="76558"/>
                    </a:lnTo>
                    <a:lnTo>
                      <a:pt x="74192" y="76202"/>
                    </a:lnTo>
                    <a:lnTo>
                      <a:pt x="74955" y="75820"/>
                    </a:lnTo>
                    <a:lnTo>
                      <a:pt x="75693" y="75413"/>
                    </a:lnTo>
                    <a:lnTo>
                      <a:pt x="76406" y="74980"/>
                    </a:lnTo>
                    <a:lnTo>
                      <a:pt x="77093" y="74497"/>
                    </a:lnTo>
                    <a:lnTo>
                      <a:pt x="77729" y="73963"/>
                    </a:lnTo>
                    <a:lnTo>
                      <a:pt x="78034" y="73683"/>
                    </a:lnTo>
                    <a:lnTo>
                      <a:pt x="78314" y="73403"/>
                    </a:lnTo>
                    <a:lnTo>
                      <a:pt x="78619" y="73098"/>
                    </a:lnTo>
                    <a:lnTo>
                      <a:pt x="78874" y="72792"/>
                    </a:lnTo>
                    <a:lnTo>
                      <a:pt x="79128" y="72462"/>
                    </a:lnTo>
                    <a:lnTo>
                      <a:pt x="79382" y="72105"/>
                    </a:lnTo>
                    <a:lnTo>
                      <a:pt x="79637" y="71698"/>
                    </a:lnTo>
                    <a:lnTo>
                      <a:pt x="79866" y="71291"/>
                    </a:lnTo>
                    <a:lnTo>
                      <a:pt x="80044" y="70859"/>
                    </a:lnTo>
                    <a:lnTo>
                      <a:pt x="80222" y="70452"/>
                    </a:lnTo>
                    <a:lnTo>
                      <a:pt x="80349" y="70019"/>
                    </a:lnTo>
                    <a:lnTo>
                      <a:pt x="80476" y="69612"/>
                    </a:lnTo>
                    <a:lnTo>
                      <a:pt x="80553" y="69179"/>
                    </a:lnTo>
                    <a:lnTo>
                      <a:pt x="80604" y="68747"/>
                    </a:lnTo>
                    <a:lnTo>
                      <a:pt x="80629" y="68314"/>
                    </a:lnTo>
                    <a:lnTo>
                      <a:pt x="80629" y="67882"/>
                    </a:lnTo>
                    <a:lnTo>
                      <a:pt x="80629" y="67475"/>
                    </a:lnTo>
                    <a:lnTo>
                      <a:pt x="80578" y="67042"/>
                    </a:lnTo>
                    <a:lnTo>
                      <a:pt x="80527" y="66610"/>
                    </a:lnTo>
                    <a:lnTo>
                      <a:pt x="80451" y="66177"/>
                    </a:lnTo>
                    <a:lnTo>
                      <a:pt x="80349" y="65770"/>
                    </a:lnTo>
                    <a:lnTo>
                      <a:pt x="80222" y="65337"/>
                    </a:lnTo>
                    <a:lnTo>
                      <a:pt x="80069" y="64930"/>
                    </a:lnTo>
                    <a:lnTo>
                      <a:pt x="79917" y="64523"/>
                    </a:lnTo>
                    <a:lnTo>
                      <a:pt x="79764" y="64091"/>
                    </a:lnTo>
                    <a:lnTo>
                      <a:pt x="79560" y="63684"/>
                    </a:lnTo>
                    <a:lnTo>
                      <a:pt x="79153" y="62895"/>
                    </a:lnTo>
                    <a:lnTo>
                      <a:pt x="78695" y="62106"/>
                    </a:lnTo>
                    <a:lnTo>
                      <a:pt x="78187" y="61368"/>
                    </a:lnTo>
                    <a:lnTo>
                      <a:pt x="77652" y="60631"/>
                    </a:lnTo>
                    <a:lnTo>
                      <a:pt x="77093" y="59944"/>
                    </a:lnTo>
                    <a:lnTo>
                      <a:pt x="76507" y="59282"/>
                    </a:lnTo>
                    <a:lnTo>
                      <a:pt x="75871" y="58595"/>
                    </a:lnTo>
                    <a:lnTo>
                      <a:pt x="75261" y="57908"/>
                    </a:lnTo>
                    <a:lnTo>
                      <a:pt x="74726" y="57247"/>
                    </a:lnTo>
                    <a:lnTo>
                      <a:pt x="74217" y="56585"/>
                    </a:lnTo>
                    <a:lnTo>
                      <a:pt x="73759" y="55924"/>
                    </a:lnTo>
                    <a:lnTo>
                      <a:pt x="73352" y="55288"/>
                    </a:lnTo>
                    <a:lnTo>
                      <a:pt x="72996" y="54626"/>
                    </a:lnTo>
                    <a:lnTo>
                      <a:pt x="72691" y="53939"/>
                    </a:lnTo>
                    <a:lnTo>
                      <a:pt x="72436" y="53252"/>
                    </a:lnTo>
                    <a:lnTo>
                      <a:pt x="72233" y="52540"/>
                    </a:lnTo>
                    <a:lnTo>
                      <a:pt x="72080" y="51802"/>
                    </a:lnTo>
                    <a:lnTo>
                      <a:pt x="71978" y="51039"/>
                    </a:lnTo>
                    <a:lnTo>
                      <a:pt x="71928" y="50199"/>
                    </a:lnTo>
                    <a:lnTo>
                      <a:pt x="71928" y="49334"/>
                    </a:lnTo>
                    <a:lnTo>
                      <a:pt x="72004" y="48418"/>
                    </a:lnTo>
                    <a:lnTo>
                      <a:pt x="72106" y="47426"/>
                    </a:lnTo>
                    <a:lnTo>
                      <a:pt x="72207" y="46586"/>
                    </a:lnTo>
                    <a:lnTo>
                      <a:pt x="72284" y="45746"/>
                    </a:lnTo>
                    <a:lnTo>
                      <a:pt x="72335" y="44907"/>
                    </a:lnTo>
                    <a:lnTo>
                      <a:pt x="72335" y="44093"/>
                    </a:lnTo>
                    <a:lnTo>
                      <a:pt x="72309" y="43253"/>
                    </a:lnTo>
                    <a:lnTo>
                      <a:pt x="72258" y="42439"/>
                    </a:lnTo>
                    <a:lnTo>
                      <a:pt x="72157" y="41650"/>
                    </a:lnTo>
                    <a:lnTo>
                      <a:pt x="72029" y="40861"/>
                    </a:lnTo>
                    <a:lnTo>
                      <a:pt x="71851" y="40073"/>
                    </a:lnTo>
                    <a:lnTo>
                      <a:pt x="71622" y="39284"/>
                    </a:lnTo>
                    <a:lnTo>
                      <a:pt x="71368" y="38521"/>
                    </a:lnTo>
                    <a:lnTo>
                      <a:pt x="71037" y="37783"/>
                    </a:lnTo>
                    <a:lnTo>
                      <a:pt x="70681" y="37045"/>
                    </a:lnTo>
                    <a:lnTo>
                      <a:pt x="70274" y="36307"/>
                    </a:lnTo>
                    <a:lnTo>
                      <a:pt x="69790" y="35595"/>
                    </a:lnTo>
                    <a:lnTo>
                      <a:pt x="69282" y="34908"/>
                    </a:lnTo>
                    <a:lnTo>
                      <a:pt x="68798" y="34323"/>
                    </a:lnTo>
                    <a:lnTo>
                      <a:pt x="68264" y="33763"/>
                    </a:lnTo>
                    <a:lnTo>
                      <a:pt x="67704" y="33254"/>
                    </a:lnTo>
                    <a:lnTo>
                      <a:pt x="67119" y="32745"/>
                    </a:lnTo>
                    <a:lnTo>
                      <a:pt x="66534" y="32262"/>
                    </a:lnTo>
                    <a:lnTo>
                      <a:pt x="65923" y="31778"/>
                    </a:lnTo>
                    <a:lnTo>
                      <a:pt x="64702" y="30837"/>
                    </a:lnTo>
                    <a:lnTo>
                      <a:pt x="64091" y="30379"/>
                    </a:lnTo>
                    <a:lnTo>
                      <a:pt x="63506" y="29870"/>
                    </a:lnTo>
                    <a:lnTo>
                      <a:pt x="62921" y="29387"/>
                    </a:lnTo>
                    <a:lnTo>
                      <a:pt x="62386" y="28852"/>
                    </a:lnTo>
                    <a:lnTo>
                      <a:pt x="61878" y="28293"/>
                    </a:lnTo>
                    <a:lnTo>
                      <a:pt x="61394" y="27707"/>
                    </a:lnTo>
                    <a:lnTo>
                      <a:pt x="61165" y="27402"/>
                    </a:lnTo>
                    <a:lnTo>
                      <a:pt x="60962" y="27071"/>
                    </a:lnTo>
                    <a:lnTo>
                      <a:pt x="60758" y="26741"/>
                    </a:lnTo>
                    <a:lnTo>
                      <a:pt x="60580" y="26410"/>
                    </a:lnTo>
                    <a:lnTo>
                      <a:pt x="60402" y="26028"/>
                    </a:lnTo>
                    <a:lnTo>
                      <a:pt x="60249" y="25672"/>
                    </a:lnTo>
                    <a:lnTo>
                      <a:pt x="60122" y="25290"/>
                    </a:lnTo>
                    <a:lnTo>
                      <a:pt x="59995" y="24909"/>
                    </a:lnTo>
                    <a:lnTo>
                      <a:pt x="59893" y="24527"/>
                    </a:lnTo>
                    <a:lnTo>
                      <a:pt x="59817" y="24145"/>
                    </a:lnTo>
                    <a:lnTo>
                      <a:pt x="59715" y="23357"/>
                    </a:lnTo>
                    <a:lnTo>
                      <a:pt x="59639" y="22568"/>
                    </a:lnTo>
                    <a:lnTo>
                      <a:pt x="59613" y="21779"/>
                    </a:lnTo>
                    <a:lnTo>
                      <a:pt x="59613" y="20990"/>
                    </a:lnTo>
                    <a:lnTo>
                      <a:pt x="59639" y="20176"/>
                    </a:lnTo>
                    <a:lnTo>
                      <a:pt x="59715" y="18573"/>
                    </a:lnTo>
                    <a:lnTo>
                      <a:pt x="59740" y="17785"/>
                    </a:lnTo>
                    <a:lnTo>
                      <a:pt x="59740" y="16970"/>
                    </a:lnTo>
                    <a:lnTo>
                      <a:pt x="59690" y="16182"/>
                    </a:lnTo>
                    <a:lnTo>
                      <a:pt x="59613" y="15393"/>
                    </a:lnTo>
                    <a:lnTo>
                      <a:pt x="59486" y="14604"/>
                    </a:lnTo>
                    <a:lnTo>
                      <a:pt x="59410" y="14223"/>
                    </a:lnTo>
                    <a:lnTo>
                      <a:pt x="59308" y="13841"/>
                    </a:lnTo>
                    <a:lnTo>
                      <a:pt x="59079" y="13205"/>
                    </a:lnTo>
                    <a:lnTo>
                      <a:pt x="58799" y="12620"/>
                    </a:lnTo>
                    <a:lnTo>
                      <a:pt x="58494" y="12035"/>
                    </a:lnTo>
                    <a:lnTo>
                      <a:pt x="58316" y="11780"/>
                    </a:lnTo>
                    <a:lnTo>
                      <a:pt x="58112" y="11500"/>
                    </a:lnTo>
                    <a:lnTo>
                      <a:pt x="57909" y="11271"/>
                    </a:lnTo>
                    <a:lnTo>
                      <a:pt x="57705" y="11017"/>
                    </a:lnTo>
                    <a:lnTo>
                      <a:pt x="57476" y="10788"/>
                    </a:lnTo>
                    <a:lnTo>
                      <a:pt x="57247" y="10559"/>
                    </a:lnTo>
                    <a:lnTo>
                      <a:pt x="56993" y="10355"/>
                    </a:lnTo>
                    <a:lnTo>
                      <a:pt x="56738" y="10152"/>
                    </a:lnTo>
                    <a:lnTo>
                      <a:pt x="56458" y="9974"/>
                    </a:lnTo>
                    <a:lnTo>
                      <a:pt x="56178" y="9796"/>
                    </a:lnTo>
                    <a:lnTo>
                      <a:pt x="55771" y="9592"/>
                    </a:lnTo>
                    <a:lnTo>
                      <a:pt x="55390" y="9414"/>
                    </a:lnTo>
                    <a:lnTo>
                      <a:pt x="55033" y="9287"/>
                    </a:lnTo>
                    <a:lnTo>
                      <a:pt x="54677" y="9210"/>
                    </a:lnTo>
                    <a:lnTo>
                      <a:pt x="54321" y="9134"/>
                    </a:lnTo>
                    <a:lnTo>
                      <a:pt x="53965" y="9109"/>
                    </a:lnTo>
                    <a:lnTo>
                      <a:pt x="53634" y="9083"/>
                    </a:lnTo>
                    <a:lnTo>
                      <a:pt x="53303" y="9083"/>
                    </a:lnTo>
                    <a:lnTo>
                      <a:pt x="52616" y="9134"/>
                    </a:lnTo>
                    <a:lnTo>
                      <a:pt x="51929" y="9236"/>
                    </a:lnTo>
                    <a:lnTo>
                      <a:pt x="51192" y="9312"/>
                    </a:lnTo>
                    <a:lnTo>
                      <a:pt x="50403" y="9363"/>
                    </a:lnTo>
                    <a:lnTo>
                      <a:pt x="50199" y="9363"/>
                    </a:lnTo>
                    <a:lnTo>
                      <a:pt x="49996" y="9338"/>
                    </a:lnTo>
                    <a:lnTo>
                      <a:pt x="49818" y="9287"/>
                    </a:lnTo>
                    <a:lnTo>
                      <a:pt x="49640" y="9236"/>
                    </a:lnTo>
                    <a:lnTo>
                      <a:pt x="49461" y="9159"/>
                    </a:lnTo>
                    <a:lnTo>
                      <a:pt x="49309" y="9058"/>
                    </a:lnTo>
                    <a:lnTo>
                      <a:pt x="49156" y="8930"/>
                    </a:lnTo>
                    <a:lnTo>
                      <a:pt x="49003" y="8803"/>
                    </a:lnTo>
                    <a:lnTo>
                      <a:pt x="47884" y="7633"/>
                    </a:lnTo>
                    <a:lnTo>
                      <a:pt x="47375" y="7099"/>
                    </a:lnTo>
                    <a:lnTo>
                      <a:pt x="46841" y="6564"/>
                    </a:lnTo>
                    <a:lnTo>
                      <a:pt x="46307" y="6030"/>
                    </a:lnTo>
                    <a:lnTo>
                      <a:pt x="45747" y="5547"/>
                    </a:lnTo>
                    <a:lnTo>
                      <a:pt x="45060" y="4961"/>
                    </a:lnTo>
                    <a:lnTo>
                      <a:pt x="44347" y="4402"/>
                    </a:lnTo>
                    <a:lnTo>
                      <a:pt x="43610" y="3893"/>
                    </a:lnTo>
                    <a:lnTo>
                      <a:pt x="42872" y="3384"/>
                    </a:lnTo>
                    <a:lnTo>
                      <a:pt x="42108" y="2926"/>
                    </a:lnTo>
                    <a:lnTo>
                      <a:pt x="41320" y="2493"/>
                    </a:lnTo>
                    <a:lnTo>
                      <a:pt x="40506" y="2086"/>
                    </a:lnTo>
                    <a:lnTo>
                      <a:pt x="39691" y="1705"/>
                    </a:lnTo>
                    <a:lnTo>
                      <a:pt x="38928" y="1399"/>
                    </a:lnTo>
                    <a:lnTo>
                      <a:pt x="38165" y="1119"/>
                    </a:lnTo>
                    <a:lnTo>
                      <a:pt x="37376" y="865"/>
                    </a:lnTo>
                    <a:lnTo>
                      <a:pt x="36613" y="662"/>
                    </a:lnTo>
                    <a:lnTo>
                      <a:pt x="35799" y="458"/>
                    </a:lnTo>
                    <a:lnTo>
                      <a:pt x="35010" y="305"/>
                    </a:lnTo>
                    <a:lnTo>
                      <a:pt x="34221" y="178"/>
                    </a:lnTo>
                    <a:lnTo>
                      <a:pt x="33407" y="102"/>
                    </a:lnTo>
                    <a:lnTo>
                      <a:pt x="32618" y="25"/>
                    </a:lnTo>
                    <a:lnTo>
                      <a:pt x="318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68"/>
              <p:cNvSpPr/>
              <p:nvPr/>
            </p:nvSpPr>
            <p:spPr>
              <a:xfrm>
                <a:off x="10438207" y="630625"/>
                <a:ext cx="994773" cy="1009516"/>
              </a:xfrm>
              <a:custGeom>
                <a:avLst/>
                <a:gdLst/>
                <a:ahLst/>
                <a:cxnLst/>
                <a:rect l="l" t="t" r="r" b="b"/>
                <a:pathLst>
                  <a:path w="80630" h="81825" fill="none" extrusionOk="0">
                    <a:moveTo>
                      <a:pt x="76507" y="59282"/>
                    </a:moveTo>
                    <a:lnTo>
                      <a:pt x="76507" y="59282"/>
                    </a:lnTo>
                    <a:lnTo>
                      <a:pt x="75871" y="58595"/>
                    </a:lnTo>
                    <a:lnTo>
                      <a:pt x="75261" y="57908"/>
                    </a:lnTo>
                    <a:lnTo>
                      <a:pt x="74726" y="57247"/>
                    </a:lnTo>
                    <a:lnTo>
                      <a:pt x="74217" y="56585"/>
                    </a:lnTo>
                    <a:lnTo>
                      <a:pt x="73759" y="55924"/>
                    </a:lnTo>
                    <a:lnTo>
                      <a:pt x="73352" y="55288"/>
                    </a:lnTo>
                    <a:lnTo>
                      <a:pt x="72996" y="54626"/>
                    </a:lnTo>
                    <a:lnTo>
                      <a:pt x="72691" y="53939"/>
                    </a:lnTo>
                    <a:lnTo>
                      <a:pt x="72436" y="53252"/>
                    </a:lnTo>
                    <a:lnTo>
                      <a:pt x="72233" y="52540"/>
                    </a:lnTo>
                    <a:lnTo>
                      <a:pt x="72080" y="51802"/>
                    </a:lnTo>
                    <a:lnTo>
                      <a:pt x="71978" y="51039"/>
                    </a:lnTo>
                    <a:lnTo>
                      <a:pt x="71928" y="50199"/>
                    </a:lnTo>
                    <a:lnTo>
                      <a:pt x="71928" y="49334"/>
                    </a:lnTo>
                    <a:lnTo>
                      <a:pt x="72004" y="48418"/>
                    </a:lnTo>
                    <a:lnTo>
                      <a:pt x="72106" y="47426"/>
                    </a:lnTo>
                    <a:lnTo>
                      <a:pt x="72106" y="47426"/>
                    </a:lnTo>
                    <a:lnTo>
                      <a:pt x="72207" y="46586"/>
                    </a:lnTo>
                    <a:lnTo>
                      <a:pt x="72284" y="45746"/>
                    </a:lnTo>
                    <a:lnTo>
                      <a:pt x="72335" y="44907"/>
                    </a:lnTo>
                    <a:lnTo>
                      <a:pt x="72335" y="44093"/>
                    </a:lnTo>
                    <a:lnTo>
                      <a:pt x="72309" y="43253"/>
                    </a:lnTo>
                    <a:lnTo>
                      <a:pt x="72258" y="42439"/>
                    </a:lnTo>
                    <a:lnTo>
                      <a:pt x="72157" y="41650"/>
                    </a:lnTo>
                    <a:lnTo>
                      <a:pt x="72029" y="40861"/>
                    </a:lnTo>
                    <a:lnTo>
                      <a:pt x="71851" y="40073"/>
                    </a:lnTo>
                    <a:lnTo>
                      <a:pt x="71622" y="39284"/>
                    </a:lnTo>
                    <a:lnTo>
                      <a:pt x="71368" y="38521"/>
                    </a:lnTo>
                    <a:lnTo>
                      <a:pt x="71037" y="37783"/>
                    </a:lnTo>
                    <a:lnTo>
                      <a:pt x="70681" y="37045"/>
                    </a:lnTo>
                    <a:lnTo>
                      <a:pt x="70274" y="36307"/>
                    </a:lnTo>
                    <a:lnTo>
                      <a:pt x="69790" y="35595"/>
                    </a:lnTo>
                    <a:lnTo>
                      <a:pt x="69282" y="34908"/>
                    </a:lnTo>
                    <a:lnTo>
                      <a:pt x="69282" y="34908"/>
                    </a:lnTo>
                    <a:lnTo>
                      <a:pt x="68798" y="34323"/>
                    </a:lnTo>
                    <a:lnTo>
                      <a:pt x="68264" y="33763"/>
                    </a:lnTo>
                    <a:lnTo>
                      <a:pt x="67704" y="33254"/>
                    </a:lnTo>
                    <a:lnTo>
                      <a:pt x="67119" y="32745"/>
                    </a:lnTo>
                    <a:lnTo>
                      <a:pt x="66534" y="32262"/>
                    </a:lnTo>
                    <a:lnTo>
                      <a:pt x="65923" y="31778"/>
                    </a:lnTo>
                    <a:lnTo>
                      <a:pt x="64702" y="30837"/>
                    </a:lnTo>
                    <a:lnTo>
                      <a:pt x="64091" y="30379"/>
                    </a:lnTo>
                    <a:lnTo>
                      <a:pt x="63506" y="29870"/>
                    </a:lnTo>
                    <a:lnTo>
                      <a:pt x="62921" y="29387"/>
                    </a:lnTo>
                    <a:lnTo>
                      <a:pt x="62386" y="28852"/>
                    </a:lnTo>
                    <a:lnTo>
                      <a:pt x="61878" y="28293"/>
                    </a:lnTo>
                    <a:lnTo>
                      <a:pt x="61394" y="27707"/>
                    </a:lnTo>
                    <a:lnTo>
                      <a:pt x="61165" y="27402"/>
                    </a:lnTo>
                    <a:lnTo>
                      <a:pt x="60962" y="27071"/>
                    </a:lnTo>
                    <a:lnTo>
                      <a:pt x="60758" y="26741"/>
                    </a:lnTo>
                    <a:lnTo>
                      <a:pt x="60580" y="26410"/>
                    </a:lnTo>
                    <a:lnTo>
                      <a:pt x="60580" y="26410"/>
                    </a:lnTo>
                    <a:lnTo>
                      <a:pt x="60402" y="26028"/>
                    </a:lnTo>
                    <a:lnTo>
                      <a:pt x="60249" y="25672"/>
                    </a:lnTo>
                    <a:lnTo>
                      <a:pt x="60122" y="25290"/>
                    </a:lnTo>
                    <a:lnTo>
                      <a:pt x="59995" y="24909"/>
                    </a:lnTo>
                    <a:lnTo>
                      <a:pt x="59893" y="24527"/>
                    </a:lnTo>
                    <a:lnTo>
                      <a:pt x="59817" y="24145"/>
                    </a:lnTo>
                    <a:lnTo>
                      <a:pt x="59715" y="23357"/>
                    </a:lnTo>
                    <a:lnTo>
                      <a:pt x="59639" y="22568"/>
                    </a:lnTo>
                    <a:lnTo>
                      <a:pt x="59613" y="21779"/>
                    </a:lnTo>
                    <a:lnTo>
                      <a:pt x="59613" y="20990"/>
                    </a:lnTo>
                    <a:lnTo>
                      <a:pt x="59639" y="20176"/>
                    </a:lnTo>
                    <a:lnTo>
                      <a:pt x="59715" y="18573"/>
                    </a:lnTo>
                    <a:lnTo>
                      <a:pt x="59740" y="17785"/>
                    </a:lnTo>
                    <a:lnTo>
                      <a:pt x="59740" y="16970"/>
                    </a:lnTo>
                    <a:lnTo>
                      <a:pt x="59690" y="16182"/>
                    </a:lnTo>
                    <a:lnTo>
                      <a:pt x="59613" y="15393"/>
                    </a:lnTo>
                    <a:lnTo>
                      <a:pt x="59486" y="14604"/>
                    </a:lnTo>
                    <a:lnTo>
                      <a:pt x="59410" y="14223"/>
                    </a:lnTo>
                    <a:lnTo>
                      <a:pt x="59308" y="13841"/>
                    </a:lnTo>
                    <a:lnTo>
                      <a:pt x="59308" y="13841"/>
                    </a:lnTo>
                    <a:lnTo>
                      <a:pt x="59079" y="13205"/>
                    </a:lnTo>
                    <a:lnTo>
                      <a:pt x="58799" y="12620"/>
                    </a:lnTo>
                    <a:lnTo>
                      <a:pt x="58494" y="12035"/>
                    </a:lnTo>
                    <a:lnTo>
                      <a:pt x="58316" y="11780"/>
                    </a:lnTo>
                    <a:lnTo>
                      <a:pt x="58112" y="11500"/>
                    </a:lnTo>
                    <a:lnTo>
                      <a:pt x="57909" y="11271"/>
                    </a:lnTo>
                    <a:lnTo>
                      <a:pt x="57705" y="11017"/>
                    </a:lnTo>
                    <a:lnTo>
                      <a:pt x="57476" y="10788"/>
                    </a:lnTo>
                    <a:lnTo>
                      <a:pt x="57247" y="10559"/>
                    </a:lnTo>
                    <a:lnTo>
                      <a:pt x="56993" y="10355"/>
                    </a:lnTo>
                    <a:lnTo>
                      <a:pt x="56738" y="10152"/>
                    </a:lnTo>
                    <a:lnTo>
                      <a:pt x="56458" y="9974"/>
                    </a:lnTo>
                    <a:lnTo>
                      <a:pt x="56178" y="9796"/>
                    </a:lnTo>
                    <a:lnTo>
                      <a:pt x="56178" y="9796"/>
                    </a:lnTo>
                    <a:lnTo>
                      <a:pt x="55771" y="9592"/>
                    </a:lnTo>
                    <a:lnTo>
                      <a:pt x="55390" y="9414"/>
                    </a:lnTo>
                    <a:lnTo>
                      <a:pt x="55033" y="9287"/>
                    </a:lnTo>
                    <a:lnTo>
                      <a:pt x="54677" y="9210"/>
                    </a:lnTo>
                    <a:lnTo>
                      <a:pt x="54321" y="9134"/>
                    </a:lnTo>
                    <a:lnTo>
                      <a:pt x="53965" y="9109"/>
                    </a:lnTo>
                    <a:lnTo>
                      <a:pt x="53634" y="9083"/>
                    </a:lnTo>
                    <a:lnTo>
                      <a:pt x="53303" y="9083"/>
                    </a:lnTo>
                    <a:lnTo>
                      <a:pt x="52616" y="9134"/>
                    </a:lnTo>
                    <a:lnTo>
                      <a:pt x="51929" y="9236"/>
                    </a:lnTo>
                    <a:lnTo>
                      <a:pt x="51192" y="9312"/>
                    </a:lnTo>
                    <a:lnTo>
                      <a:pt x="50403" y="9363"/>
                    </a:lnTo>
                    <a:lnTo>
                      <a:pt x="50377" y="9363"/>
                    </a:lnTo>
                    <a:lnTo>
                      <a:pt x="50377" y="9363"/>
                    </a:lnTo>
                    <a:lnTo>
                      <a:pt x="50199" y="9363"/>
                    </a:lnTo>
                    <a:lnTo>
                      <a:pt x="49996" y="9338"/>
                    </a:lnTo>
                    <a:lnTo>
                      <a:pt x="49818" y="9287"/>
                    </a:lnTo>
                    <a:lnTo>
                      <a:pt x="49640" y="9236"/>
                    </a:lnTo>
                    <a:lnTo>
                      <a:pt x="49461" y="9159"/>
                    </a:lnTo>
                    <a:lnTo>
                      <a:pt x="49309" y="9058"/>
                    </a:lnTo>
                    <a:lnTo>
                      <a:pt x="49156" y="8930"/>
                    </a:lnTo>
                    <a:lnTo>
                      <a:pt x="49003" y="8803"/>
                    </a:lnTo>
                    <a:lnTo>
                      <a:pt x="47884" y="7633"/>
                    </a:lnTo>
                    <a:lnTo>
                      <a:pt x="47884" y="7633"/>
                    </a:lnTo>
                    <a:lnTo>
                      <a:pt x="47884" y="7633"/>
                    </a:lnTo>
                    <a:lnTo>
                      <a:pt x="47375" y="7099"/>
                    </a:lnTo>
                    <a:lnTo>
                      <a:pt x="46841" y="6564"/>
                    </a:lnTo>
                    <a:lnTo>
                      <a:pt x="46307" y="6030"/>
                    </a:lnTo>
                    <a:lnTo>
                      <a:pt x="45747" y="5547"/>
                    </a:lnTo>
                    <a:lnTo>
                      <a:pt x="45747" y="5547"/>
                    </a:lnTo>
                    <a:lnTo>
                      <a:pt x="45060" y="4961"/>
                    </a:lnTo>
                    <a:lnTo>
                      <a:pt x="44347" y="4402"/>
                    </a:lnTo>
                    <a:lnTo>
                      <a:pt x="43610" y="3893"/>
                    </a:lnTo>
                    <a:lnTo>
                      <a:pt x="42872" y="3384"/>
                    </a:lnTo>
                    <a:lnTo>
                      <a:pt x="42108" y="2926"/>
                    </a:lnTo>
                    <a:lnTo>
                      <a:pt x="41320" y="2493"/>
                    </a:lnTo>
                    <a:lnTo>
                      <a:pt x="40506" y="2086"/>
                    </a:lnTo>
                    <a:lnTo>
                      <a:pt x="39691" y="1705"/>
                    </a:lnTo>
                    <a:lnTo>
                      <a:pt x="39691" y="1705"/>
                    </a:lnTo>
                    <a:lnTo>
                      <a:pt x="38928" y="1399"/>
                    </a:lnTo>
                    <a:lnTo>
                      <a:pt x="38165" y="1119"/>
                    </a:lnTo>
                    <a:lnTo>
                      <a:pt x="37376" y="865"/>
                    </a:lnTo>
                    <a:lnTo>
                      <a:pt x="36613" y="662"/>
                    </a:lnTo>
                    <a:lnTo>
                      <a:pt x="35799" y="458"/>
                    </a:lnTo>
                    <a:lnTo>
                      <a:pt x="35010" y="305"/>
                    </a:lnTo>
                    <a:lnTo>
                      <a:pt x="34221" y="178"/>
                    </a:lnTo>
                    <a:lnTo>
                      <a:pt x="33407" y="102"/>
                    </a:lnTo>
                    <a:lnTo>
                      <a:pt x="32618" y="25"/>
                    </a:lnTo>
                    <a:lnTo>
                      <a:pt x="31804" y="0"/>
                    </a:lnTo>
                    <a:lnTo>
                      <a:pt x="30990" y="0"/>
                    </a:lnTo>
                    <a:lnTo>
                      <a:pt x="30201" y="51"/>
                    </a:lnTo>
                    <a:lnTo>
                      <a:pt x="29412" y="102"/>
                    </a:lnTo>
                    <a:lnTo>
                      <a:pt x="28624" y="204"/>
                    </a:lnTo>
                    <a:lnTo>
                      <a:pt x="27835" y="331"/>
                    </a:lnTo>
                    <a:lnTo>
                      <a:pt x="27046" y="509"/>
                    </a:lnTo>
                    <a:lnTo>
                      <a:pt x="26283" y="712"/>
                    </a:lnTo>
                    <a:lnTo>
                      <a:pt x="25545" y="941"/>
                    </a:lnTo>
                    <a:lnTo>
                      <a:pt x="24782" y="1196"/>
                    </a:lnTo>
                    <a:lnTo>
                      <a:pt x="24069" y="1476"/>
                    </a:lnTo>
                    <a:lnTo>
                      <a:pt x="23332" y="1806"/>
                    </a:lnTo>
                    <a:lnTo>
                      <a:pt x="22645" y="2188"/>
                    </a:lnTo>
                    <a:lnTo>
                      <a:pt x="21958" y="2570"/>
                    </a:lnTo>
                    <a:lnTo>
                      <a:pt x="21296" y="3002"/>
                    </a:lnTo>
                    <a:lnTo>
                      <a:pt x="20635" y="3460"/>
                    </a:lnTo>
                    <a:lnTo>
                      <a:pt x="20024" y="3969"/>
                    </a:lnTo>
                    <a:lnTo>
                      <a:pt x="19413" y="4503"/>
                    </a:lnTo>
                    <a:lnTo>
                      <a:pt x="18828" y="5063"/>
                    </a:lnTo>
                    <a:lnTo>
                      <a:pt x="18268" y="5648"/>
                    </a:lnTo>
                    <a:lnTo>
                      <a:pt x="17734" y="6284"/>
                    </a:lnTo>
                    <a:lnTo>
                      <a:pt x="17251" y="6971"/>
                    </a:lnTo>
                    <a:lnTo>
                      <a:pt x="16767" y="7658"/>
                    </a:lnTo>
                    <a:lnTo>
                      <a:pt x="16767" y="7658"/>
                    </a:lnTo>
                    <a:lnTo>
                      <a:pt x="16564" y="8015"/>
                    </a:lnTo>
                    <a:lnTo>
                      <a:pt x="16360" y="8371"/>
                    </a:lnTo>
                    <a:lnTo>
                      <a:pt x="16182" y="8727"/>
                    </a:lnTo>
                    <a:lnTo>
                      <a:pt x="16004" y="9083"/>
                    </a:lnTo>
                    <a:lnTo>
                      <a:pt x="15724" y="9821"/>
                    </a:lnTo>
                    <a:lnTo>
                      <a:pt x="15495" y="10559"/>
                    </a:lnTo>
                    <a:lnTo>
                      <a:pt x="15292" y="11297"/>
                    </a:lnTo>
                    <a:lnTo>
                      <a:pt x="15139" y="12035"/>
                    </a:lnTo>
                    <a:lnTo>
                      <a:pt x="14986" y="12798"/>
                    </a:lnTo>
                    <a:lnTo>
                      <a:pt x="14859" y="13561"/>
                    </a:lnTo>
                    <a:lnTo>
                      <a:pt x="14605" y="15062"/>
                    </a:lnTo>
                    <a:lnTo>
                      <a:pt x="14477" y="15800"/>
                    </a:lnTo>
                    <a:lnTo>
                      <a:pt x="14325" y="16563"/>
                    </a:lnTo>
                    <a:lnTo>
                      <a:pt x="14121" y="17301"/>
                    </a:lnTo>
                    <a:lnTo>
                      <a:pt x="13918" y="18039"/>
                    </a:lnTo>
                    <a:lnTo>
                      <a:pt x="13638" y="18751"/>
                    </a:lnTo>
                    <a:lnTo>
                      <a:pt x="13307" y="19464"/>
                    </a:lnTo>
                    <a:lnTo>
                      <a:pt x="13307" y="19464"/>
                    </a:lnTo>
                    <a:lnTo>
                      <a:pt x="13129" y="19795"/>
                    </a:lnTo>
                    <a:lnTo>
                      <a:pt x="12951" y="20100"/>
                    </a:lnTo>
                    <a:lnTo>
                      <a:pt x="12747" y="20405"/>
                    </a:lnTo>
                    <a:lnTo>
                      <a:pt x="12518" y="20685"/>
                    </a:lnTo>
                    <a:lnTo>
                      <a:pt x="12289" y="20940"/>
                    </a:lnTo>
                    <a:lnTo>
                      <a:pt x="12035" y="21194"/>
                    </a:lnTo>
                    <a:lnTo>
                      <a:pt x="11526" y="21677"/>
                    </a:lnTo>
                    <a:lnTo>
                      <a:pt x="10966" y="22110"/>
                    </a:lnTo>
                    <a:lnTo>
                      <a:pt x="10406" y="22517"/>
                    </a:lnTo>
                    <a:lnTo>
                      <a:pt x="9796" y="22924"/>
                    </a:lnTo>
                    <a:lnTo>
                      <a:pt x="9185" y="23280"/>
                    </a:lnTo>
                    <a:lnTo>
                      <a:pt x="7964" y="24018"/>
                    </a:lnTo>
                    <a:lnTo>
                      <a:pt x="7353" y="24400"/>
                    </a:lnTo>
                    <a:lnTo>
                      <a:pt x="6743" y="24807"/>
                    </a:lnTo>
                    <a:lnTo>
                      <a:pt x="6183" y="25239"/>
                    </a:lnTo>
                    <a:lnTo>
                      <a:pt x="5649" y="25697"/>
                    </a:lnTo>
                    <a:lnTo>
                      <a:pt x="5394" y="25952"/>
                    </a:lnTo>
                    <a:lnTo>
                      <a:pt x="5165" y="26206"/>
                    </a:lnTo>
                    <a:lnTo>
                      <a:pt x="4911" y="26486"/>
                    </a:lnTo>
                    <a:lnTo>
                      <a:pt x="4707" y="26766"/>
                    </a:lnTo>
                    <a:lnTo>
                      <a:pt x="4707" y="26766"/>
                    </a:lnTo>
                    <a:lnTo>
                      <a:pt x="4453" y="27097"/>
                    </a:lnTo>
                    <a:lnTo>
                      <a:pt x="4249" y="27453"/>
                    </a:lnTo>
                    <a:lnTo>
                      <a:pt x="4046" y="27809"/>
                    </a:lnTo>
                    <a:lnTo>
                      <a:pt x="3893" y="28165"/>
                    </a:lnTo>
                    <a:lnTo>
                      <a:pt x="3740" y="28547"/>
                    </a:lnTo>
                    <a:lnTo>
                      <a:pt x="3588" y="28903"/>
                    </a:lnTo>
                    <a:lnTo>
                      <a:pt x="3486" y="29285"/>
                    </a:lnTo>
                    <a:lnTo>
                      <a:pt x="3384" y="29666"/>
                    </a:lnTo>
                    <a:lnTo>
                      <a:pt x="3308" y="30048"/>
                    </a:lnTo>
                    <a:lnTo>
                      <a:pt x="3232" y="30430"/>
                    </a:lnTo>
                    <a:lnTo>
                      <a:pt x="3155" y="31218"/>
                    </a:lnTo>
                    <a:lnTo>
                      <a:pt x="3130" y="32007"/>
                    </a:lnTo>
                    <a:lnTo>
                      <a:pt x="3130" y="32821"/>
                    </a:lnTo>
                    <a:lnTo>
                      <a:pt x="3181" y="33636"/>
                    </a:lnTo>
                    <a:lnTo>
                      <a:pt x="3282" y="34424"/>
                    </a:lnTo>
                    <a:lnTo>
                      <a:pt x="3410" y="35238"/>
                    </a:lnTo>
                    <a:lnTo>
                      <a:pt x="3537" y="36053"/>
                    </a:lnTo>
                    <a:lnTo>
                      <a:pt x="3893" y="37630"/>
                    </a:lnTo>
                    <a:lnTo>
                      <a:pt x="4224" y="39131"/>
                    </a:lnTo>
                    <a:lnTo>
                      <a:pt x="4224" y="39131"/>
                    </a:lnTo>
                    <a:lnTo>
                      <a:pt x="4427" y="40073"/>
                    </a:lnTo>
                    <a:lnTo>
                      <a:pt x="4606" y="40989"/>
                    </a:lnTo>
                    <a:lnTo>
                      <a:pt x="4733" y="41854"/>
                    </a:lnTo>
                    <a:lnTo>
                      <a:pt x="4834" y="42719"/>
                    </a:lnTo>
                    <a:lnTo>
                      <a:pt x="4885" y="43533"/>
                    </a:lnTo>
                    <a:lnTo>
                      <a:pt x="4911" y="44347"/>
                    </a:lnTo>
                    <a:lnTo>
                      <a:pt x="4885" y="45161"/>
                    </a:lnTo>
                    <a:lnTo>
                      <a:pt x="4809" y="45950"/>
                    </a:lnTo>
                    <a:lnTo>
                      <a:pt x="4707" y="46713"/>
                    </a:lnTo>
                    <a:lnTo>
                      <a:pt x="4529" y="47502"/>
                    </a:lnTo>
                    <a:lnTo>
                      <a:pt x="4326" y="48291"/>
                    </a:lnTo>
                    <a:lnTo>
                      <a:pt x="4071" y="49054"/>
                    </a:lnTo>
                    <a:lnTo>
                      <a:pt x="3766" y="49843"/>
                    </a:lnTo>
                    <a:lnTo>
                      <a:pt x="3384" y="50657"/>
                    </a:lnTo>
                    <a:lnTo>
                      <a:pt x="2977" y="51471"/>
                    </a:lnTo>
                    <a:lnTo>
                      <a:pt x="2494" y="52285"/>
                    </a:lnTo>
                    <a:lnTo>
                      <a:pt x="2494" y="52285"/>
                    </a:lnTo>
                    <a:lnTo>
                      <a:pt x="1985" y="53201"/>
                    </a:lnTo>
                    <a:lnTo>
                      <a:pt x="1527" y="54092"/>
                    </a:lnTo>
                    <a:lnTo>
                      <a:pt x="1120" y="54957"/>
                    </a:lnTo>
                    <a:lnTo>
                      <a:pt x="789" y="55822"/>
                    </a:lnTo>
                    <a:lnTo>
                      <a:pt x="535" y="56636"/>
                    </a:lnTo>
                    <a:lnTo>
                      <a:pt x="306" y="57476"/>
                    </a:lnTo>
                    <a:lnTo>
                      <a:pt x="153" y="58290"/>
                    </a:lnTo>
                    <a:lnTo>
                      <a:pt x="51" y="59079"/>
                    </a:lnTo>
                    <a:lnTo>
                      <a:pt x="0" y="59842"/>
                    </a:lnTo>
                    <a:lnTo>
                      <a:pt x="0" y="60605"/>
                    </a:lnTo>
                    <a:lnTo>
                      <a:pt x="77" y="61368"/>
                    </a:lnTo>
                    <a:lnTo>
                      <a:pt x="178" y="62106"/>
                    </a:lnTo>
                    <a:lnTo>
                      <a:pt x="306" y="62819"/>
                    </a:lnTo>
                    <a:lnTo>
                      <a:pt x="509" y="63506"/>
                    </a:lnTo>
                    <a:lnTo>
                      <a:pt x="764" y="64193"/>
                    </a:lnTo>
                    <a:lnTo>
                      <a:pt x="1043" y="64880"/>
                    </a:lnTo>
                    <a:lnTo>
                      <a:pt x="1374" y="65541"/>
                    </a:lnTo>
                    <a:lnTo>
                      <a:pt x="1730" y="66177"/>
                    </a:lnTo>
                    <a:lnTo>
                      <a:pt x="2138" y="66813"/>
                    </a:lnTo>
                    <a:lnTo>
                      <a:pt x="2570" y="67424"/>
                    </a:lnTo>
                    <a:lnTo>
                      <a:pt x="3053" y="68034"/>
                    </a:lnTo>
                    <a:lnTo>
                      <a:pt x="3562" y="68620"/>
                    </a:lnTo>
                    <a:lnTo>
                      <a:pt x="4122" y="69205"/>
                    </a:lnTo>
                    <a:lnTo>
                      <a:pt x="4682" y="69765"/>
                    </a:lnTo>
                    <a:lnTo>
                      <a:pt x="5292" y="70299"/>
                    </a:lnTo>
                    <a:lnTo>
                      <a:pt x="5929" y="70833"/>
                    </a:lnTo>
                    <a:lnTo>
                      <a:pt x="6590" y="71342"/>
                    </a:lnTo>
                    <a:lnTo>
                      <a:pt x="7277" y="71851"/>
                    </a:lnTo>
                    <a:lnTo>
                      <a:pt x="7989" y="72334"/>
                    </a:lnTo>
                    <a:lnTo>
                      <a:pt x="8727" y="72818"/>
                    </a:lnTo>
                    <a:lnTo>
                      <a:pt x="9491" y="73276"/>
                    </a:lnTo>
                    <a:lnTo>
                      <a:pt x="10279" y="73734"/>
                    </a:lnTo>
                    <a:lnTo>
                      <a:pt x="11068" y="74166"/>
                    </a:lnTo>
                    <a:lnTo>
                      <a:pt x="11882" y="74599"/>
                    </a:lnTo>
                    <a:lnTo>
                      <a:pt x="12696" y="75006"/>
                    </a:lnTo>
                    <a:lnTo>
                      <a:pt x="13536" y="75413"/>
                    </a:lnTo>
                    <a:lnTo>
                      <a:pt x="14401" y="75795"/>
                    </a:lnTo>
                    <a:lnTo>
                      <a:pt x="15266" y="76151"/>
                    </a:lnTo>
                    <a:lnTo>
                      <a:pt x="17022" y="76863"/>
                    </a:lnTo>
                    <a:lnTo>
                      <a:pt x="18803" y="77525"/>
                    </a:lnTo>
                    <a:lnTo>
                      <a:pt x="20584" y="78110"/>
                    </a:lnTo>
                    <a:lnTo>
                      <a:pt x="22390" y="78670"/>
                    </a:lnTo>
                    <a:lnTo>
                      <a:pt x="24197" y="79178"/>
                    </a:lnTo>
                    <a:lnTo>
                      <a:pt x="25952" y="79636"/>
                    </a:lnTo>
                    <a:lnTo>
                      <a:pt x="27708" y="80043"/>
                    </a:lnTo>
                    <a:lnTo>
                      <a:pt x="29387" y="80400"/>
                    </a:lnTo>
                    <a:lnTo>
                      <a:pt x="31041" y="80730"/>
                    </a:lnTo>
                    <a:lnTo>
                      <a:pt x="32618" y="80985"/>
                    </a:lnTo>
                    <a:lnTo>
                      <a:pt x="34119" y="81214"/>
                    </a:lnTo>
                    <a:lnTo>
                      <a:pt x="35519" y="81392"/>
                    </a:lnTo>
                    <a:lnTo>
                      <a:pt x="36816" y="81519"/>
                    </a:lnTo>
                    <a:lnTo>
                      <a:pt x="36816" y="81519"/>
                    </a:lnTo>
                    <a:lnTo>
                      <a:pt x="38775" y="81672"/>
                    </a:lnTo>
                    <a:lnTo>
                      <a:pt x="40735" y="81774"/>
                    </a:lnTo>
                    <a:lnTo>
                      <a:pt x="42694" y="81825"/>
                    </a:lnTo>
                    <a:lnTo>
                      <a:pt x="44653" y="81825"/>
                    </a:lnTo>
                    <a:lnTo>
                      <a:pt x="46612" y="81799"/>
                    </a:lnTo>
                    <a:lnTo>
                      <a:pt x="48571" y="81697"/>
                    </a:lnTo>
                    <a:lnTo>
                      <a:pt x="50530" y="81570"/>
                    </a:lnTo>
                    <a:lnTo>
                      <a:pt x="52464" y="81367"/>
                    </a:lnTo>
                    <a:lnTo>
                      <a:pt x="54423" y="81138"/>
                    </a:lnTo>
                    <a:lnTo>
                      <a:pt x="56357" y="80883"/>
                    </a:lnTo>
                    <a:lnTo>
                      <a:pt x="58290" y="80552"/>
                    </a:lnTo>
                    <a:lnTo>
                      <a:pt x="60224" y="80196"/>
                    </a:lnTo>
                    <a:lnTo>
                      <a:pt x="62132" y="79815"/>
                    </a:lnTo>
                    <a:lnTo>
                      <a:pt x="64040" y="79382"/>
                    </a:lnTo>
                    <a:lnTo>
                      <a:pt x="65949" y="78899"/>
                    </a:lnTo>
                    <a:lnTo>
                      <a:pt x="67831" y="78364"/>
                    </a:lnTo>
                    <a:lnTo>
                      <a:pt x="67831" y="78364"/>
                    </a:lnTo>
                    <a:lnTo>
                      <a:pt x="69409" y="77932"/>
                    </a:lnTo>
                    <a:lnTo>
                      <a:pt x="71012" y="77423"/>
                    </a:lnTo>
                    <a:lnTo>
                      <a:pt x="71826" y="77168"/>
                    </a:lnTo>
                    <a:lnTo>
                      <a:pt x="72615" y="76863"/>
                    </a:lnTo>
                    <a:lnTo>
                      <a:pt x="73403" y="76558"/>
                    </a:lnTo>
                    <a:lnTo>
                      <a:pt x="74192" y="76202"/>
                    </a:lnTo>
                    <a:lnTo>
                      <a:pt x="74955" y="75820"/>
                    </a:lnTo>
                    <a:lnTo>
                      <a:pt x="75693" y="75413"/>
                    </a:lnTo>
                    <a:lnTo>
                      <a:pt x="76406" y="74980"/>
                    </a:lnTo>
                    <a:lnTo>
                      <a:pt x="77093" y="74497"/>
                    </a:lnTo>
                    <a:lnTo>
                      <a:pt x="77729" y="73963"/>
                    </a:lnTo>
                    <a:lnTo>
                      <a:pt x="78034" y="73683"/>
                    </a:lnTo>
                    <a:lnTo>
                      <a:pt x="78314" y="73403"/>
                    </a:lnTo>
                    <a:lnTo>
                      <a:pt x="78619" y="73098"/>
                    </a:lnTo>
                    <a:lnTo>
                      <a:pt x="78874" y="72792"/>
                    </a:lnTo>
                    <a:lnTo>
                      <a:pt x="79128" y="72462"/>
                    </a:lnTo>
                    <a:lnTo>
                      <a:pt x="79382" y="72105"/>
                    </a:lnTo>
                    <a:lnTo>
                      <a:pt x="79382" y="72105"/>
                    </a:lnTo>
                    <a:lnTo>
                      <a:pt x="79637" y="71698"/>
                    </a:lnTo>
                    <a:lnTo>
                      <a:pt x="79866" y="71291"/>
                    </a:lnTo>
                    <a:lnTo>
                      <a:pt x="80044" y="70859"/>
                    </a:lnTo>
                    <a:lnTo>
                      <a:pt x="80222" y="70452"/>
                    </a:lnTo>
                    <a:lnTo>
                      <a:pt x="80349" y="70019"/>
                    </a:lnTo>
                    <a:lnTo>
                      <a:pt x="80476" y="69612"/>
                    </a:lnTo>
                    <a:lnTo>
                      <a:pt x="80553" y="69179"/>
                    </a:lnTo>
                    <a:lnTo>
                      <a:pt x="80604" y="68747"/>
                    </a:lnTo>
                    <a:lnTo>
                      <a:pt x="80629" y="68314"/>
                    </a:lnTo>
                    <a:lnTo>
                      <a:pt x="80629" y="67882"/>
                    </a:lnTo>
                    <a:lnTo>
                      <a:pt x="80629" y="67475"/>
                    </a:lnTo>
                    <a:lnTo>
                      <a:pt x="80578" y="67042"/>
                    </a:lnTo>
                    <a:lnTo>
                      <a:pt x="80527" y="66610"/>
                    </a:lnTo>
                    <a:lnTo>
                      <a:pt x="80451" y="66177"/>
                    </a:lnTo>
                    <a:lnTo>
                      <a:pt x="80349" y="65770"/>
                    </a:lnTo>
                    <a:lnTo>
                      <a:pt x="80222" y="65337"/>
                    </a:lnTo>
                    <a:lnTo>
                      <a:pt x="80069" y="64930"/>
                    </a:lnTo>
                    <a:lnTo>
                      <a:pt x="79917" y="64523"/>
                    </a:lnTo>
                    <a:lnTo>
                      <a:pt x="79764" y="64091"/>
                    </a:lnTo>
                    <a:lnTo>
                      <a:pt x="79560" y="63684"/>
                    </a:lnTo>
                    <a:lnTo>
                      <a:pt x="79153" y="62895"/>
                    </a:lnTo>
                    <a:lnTo>
                      <a:pt x="78695" y="62106"/>
                    </a:lnTo>
                    <a:lnTo>
                      <a:pt x="78187" y="61368"/>
                    </a:lnTo>
                    <a:lnTo>
                      <a:pt x="77652" y="60631"/>
                    </a:lnTo>
                    <a:lnTo>
                      <a:pt x="77093" y="59944"/>
                    </a:lnTo>
                    <a:lnTo>
                      <a:pt x="76507" y="592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68"/>
              <p:cNvSpPr/>
              <p:nvPr/>
            </p:nvSpPr>
            <p:spPr>
              <a:xfrm>
                <a:off x="10602683" y="861325"/>
                <a:ext cx="4096" cy="8797"/>
              </a:xfrm>
              <a:custGeom>
                <a:avLst/>
                <a:gdLst/>
                <a:ahLst/>
                <a:cxnLst/>
                <a:rect l="l" t="t" r="r" b="b"/>
                <a:pathLst>
                  <a:path w="332" h="713" extrusionOk="0">
                    <a:moveTo>
                      <a:pt x="331" y="1"/>
                    </a:moveTo>
                    <a:lnTo>
                      <a:pt x="0" y="713"/>
                    </a:lnTo>
                    <a:lnTo>
                      <a:pt x="179" y="357"/>
                    </a:lnTo>
                    <a:lnTo>
                      <a:pt x="331"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68"/>
              <p:cNvSpPr/>
              <p:nvPr/>
            </p:nvSpPr>
            <p:spPr>
              <a:xfrm>
                <a:off x="11185582" y="956122"/>
                <a:ext cx="145027" cy="220052"/>
              </a:xfrm>
              <a:custGeom>
                <a:avLst/>
                <a:gdLst/>
                <a:ahLst/>
                <a:cxnLst/>
                <a:rect l="l" t="t" r="r" b="b"/>
                <a:pathLst>
                  <a:path w="11755" h="17836" fill="none" extrusionOk="0">
                    <a:moveTo>
                      <a:pt x="0" y="0"/>
                    </a:moveTo>
                    <a:lnTo>
                      <a:pt x="0" y="0"/>
                    </a:lnTo>
                    <a:lnTo>
                      <a:pt x="0" y="26"/>
                    </a:lnTo>
                    <a:lnTo>
                      <a:pt x="0" y="26"/>
                    </a:lnTo>
                    <a:lnTo>
                      <a:pt x="178" y="357"/>
                    </a:lnTo>
                    <a:lnTo>
                      <a:pt x="382" y="687"/>
                    </a:lnTo>
                    <a:lnTo>
                      <a:pt x="585" y="1018"/>
                    </a:lnTo>
                    <a:lnTo>
                      <a:pt x="814" y="1323"/>
                    </a:lnTo>
                    <a:lnTo>
                      <a:pt x="1298" y="1909"/>
                    </a:lnTo>
                    <a:lnTo>
                      <a:pt x="1806" y="2468"/>
                    </a:lnTo>
                    <a:lnTo>
                      <a:pt x="2341" y="3003"/>
                    </a:lnTo>
                    <a:lnTo>
                      <a:pt x="2926" y="3486"/>
                    </a:lnTo>
                    <a:lnTo>
                      <a:pt x="3511" y="3995"/>
                    </a:lnTo>
                    <a:lnTo>
                      <a:pt x="4122" y="4453"/>
                    </a:lnTo>
                    <a:lnTo>
                      <a:pt x="5343" y="5394"/>
                    </a:lnTo>
                    <a:lnTo>
                      <a:pt x="5954" y="5878"/>
                    </a:lnTo>
                    <a:lnTo>
                      <a:pt x="6539" y="6361"/>
                    </a:lnTo>
                    <a:lnTo>
                      <a:pt x="7124" y="6870"/>
                    </a:lnTo>
                    <a:lnTo>
                      <a:pt x="7684" y="7379"/>
                    </a:lnTo>
                    <a:lnTo>
                      <a:pt x="8218" y="7939"/>
                    </a:lnTo>
                    <a:lnTo>
                      <a:pt x="8702" y="8524"/>
                    </a:lnTo>
                    <a:lnTo>
                      <a:pt x="8702" y="8524"/>
                    </a:lnTo>
                    <a:lnTo>
                      <a:pt x="9109" y="9033"/>
                    </a:lnTo>
                    <a:lnTo>
                      <a:pt x="9465" y="9567"/>
                    </a:lnTo>
                    <a:lnTo>
                      <a:pt x="9821" y="10127"/>
                    </a:lnTo>
                    <a:lnTo>
                      <a:pt x="10126" y="10686"/>
                    </a:lnTo>
                    <a:lnTo>
                      <a:pt x="10406" y="11246"/>
                    </a:lnTo>
                    <a:lnTo>
                      <a:pt x="10635" y="11806"/>
                    </a:lnTo>
                    <a:lnTo>
                      <a:pt x="10864" y="12391"/>
                    </a:lnTo>
                    <a:lnTo>
                      <a:pt x="11068" y="12976"/>
                    </a:lnTo>
                    <a:lnTo>
                      <a:pt x="11246" y="13561"/>
                    </a:lnTo>
                    <a:lnTo>
                      <a:pt x="11373" y="14147"/>
                    </a:lnTo>
                    <a:lnTo>
                      <a:pt x="11500" y="14757"/>
                    </a:lnTo>
                    <a:lnTo>
                      <a:pt x="11602" y="15342"/>
                    </a:lnTo>
                    <a:lnTo>
                      <a:pt x="11678" y="15953"/>
                    </a:lnTo>
                    <a:lnTo>
                      <a:pt x="11729" y="16589"/>
                    </a:lnTo>
                    <a:lnTo>
                      <a:pt x="11755" y="17200"/>
                    </a:lnTo>
                    <a:lnTo>
                      <a:pt x="11755" y="17836"/>
                    </a:lnTo>
                    <a:lnTo>
                      <a:pt x="11755" y="17836"/>
                    </a:lnTo>
                    <a:lnTo>
                      <a:pt x="11755" y="17200"/>
                    </a:lnTo>
                    <a:lnTo>
                      <a:pt x="11729" y="16589"/>
                    </a:lnTo>
                    <a:lnTo>
                      <a:pt x="11678" y="15953"/>
                    </a:lnTo>
                    <a:lnTo>
                      <a:pt x="11602" y="15342"/>
                    </a:lnTo>
                    <a:lnTo>
                      <a:pt x="11500" y="14757"/>
                    </a:lnTo>
                    <a:lnTo>
                      <a:pt x="11373" y="14147"/>
                    </a:lnTo>
                    <a:lnTo>
                      <a:pt x="11246" y="13561"/>
                    </a:lnTo>
                    <a:lnTo>
                      <a:pt x="11068" y="12976"/>
                    </a:lnTo>
                    <a:lnTo>
                      <a:pt x="10864" y="12391"/>
                    </a:lnTo>
                    <a:lnTo>
                      <a:pt x="10635" y="11806"/>
                    </a:lnTo>
                    <a:lnTo>
                      <a:pt x="10406" y="11246"/>
                    </a:lnTo>
                    <a:lnTo>
                      <a:pt x="10126" y="10686"/>
                    </a:lnTo>
                    <a:lnTo>
                      <a:pt x="9821" y="10127"/>
                    </a:lnTo>
                    <a:lnTo>
                      <a:pt x="9465" y="9567"/>
                    </a:lnTo>
                    <a:lnTo>
                      <a:pt x="9109" y="9033"/>
                    </a:lnTo>
                    <a:lnTo>
                      <a:pt x="8702" y="8524"/>
                    </a:lnTo>
                    <a:lnTo>
                      <a:pt x="8702" y="8524"/>
                    </a:lnTo>
                    <a:lnTo>
                      <a:pt x="8218" y="7939"/>
                    </a:lnTo>
                    <a:lnTo>
                      <a:pt x="7684" y="7379"/>
                    </a:lnTo>
                    <a:lnTo>
                      <a:pt x="7124" y="6870"/>
                    </a:lnTo>
                    <a:lnTo>
                      <a:pt x="6539" y="6361"/>
                    </a:lnTo>
                    <a:lnTo>
                      <a:pt x="5954" y="5878"/>
                    </a:lnTo>
                    <a:lnTo>
                      <a:pt x="5343" y="5394"/>
                    </a:lnTo>
                    <a:lnTo>
                      <a:pt x="4122" y="4453"/>
                    </a:lnTo>
                    <a:lnTo>
                      <a:pt x="3511" y="3995"/>
                    </a:lnTo>
                    <a:lnTo>
                      <a:pt x="2926" y="3486"/>
                    </a:lnTo>
                    <a:lnTo>
                      <a:pt x="2341" y="3003"/>
                    </a:lnTo>
                    <a:lnTo>
                      <a:pt x="1806" y="2468"/>
                    </a:lnTo>
                    <a:lnTo>
                      <a:pt x="1298" y="1909"/>
                    </a:lnTo>
                    <a:lnTo>
                      <a:pt x="814" y="1323"/>
                    </a:lnTo>
                    <a:lnTo>
                      <a:pt x="585" y="1018"/>
                    </a:lnTo>
                    <a:lnTo>
                      <a:pt x="382" y="687"/>
                    </a:lnTo>
                    <a:lnTo>
                      <a:pt x="178" y="357"/>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68"/>
              <p:cNvSpPr/>
              <p:nvPr/>
            </p:nvSpPr>
            <p:spPr>
              <a:xfrm>
                <a:off x="11179931" y="942934"/>
                <a:ext cx="5663" cy="13201"/>
              </a:xfrm>
              <a:custGeom>
                <a:avLst/>
                <a:gdLst/>
                <a:ahLst/>
                <a:cxnLst/>
                <a:rect l="l" t="t" r="r" b="b"/>
                <a:pathLst>
                  <a:path w="459" h="1070" fill="none" extrusionOk="0">
                    <a:moveTo>
                      <a:pt x="0" y="1"/>
                    </a:moveTo>
                    <a:lnTo>
                      <a:pt x="0" y="1"/>
                    </a:lnTo>
                    <a:lnTo>
                      <a:pt x="204" y="535"/>
                    </a:lnTo>
                    <a:lnTo>
                      <a:pt x="458" y="1069"/>
                    </a:lnTo>
                    <a:lnTo>
                      <a:pt x="458" y="1069"/>
                    </a:lnTo>
                    <a:lnTo>
                      <a:pt x="204" y="535"/>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68"/>
              <p:cNvSpPr/>
              <p:nvPr/>
            </p:nvSpPr>
            <p:spPr>
              <a:xfrm>
                <a:off x="10476809" y="870430"/>
                <a:ext cx="125892" cy="156958"/>
              </a:xfrm>
              <a:custGeom>
                <a:avLst/>
                <a:gdLst/>
                <a:ahLst/>
                <a:cxnLst/>
                <a:rect l="l" t="t" r="r" b="b"/>
                <a:pathLst>
                  <a:path w="10204" h="12722" fill="none" extrusionOk="0">
                    <a:moveTo>
                      <a:pt x="10203" y="0"/>
                    </a:moveTo>
                    <a:lnTo>
                      <a:pt x="10203" y="0"/>
                    </a:lnTo>
                    <a:lnTo>
                      <a:pt x="10178" y="26"/>
                    </a:lnTo>
                    <a:lnTo>
                      <a:pt x="10178" y="26"/>
                    </a:lnTo>
                    <a:lnTo>
                      <a:pt x="10000" y="357"/>
                    </a:lnTo>
                    <a:lnTo>
                      <a:pt x="9822" y="662"/>
                    </a:lnTo>
                    <a:lnTo>
                      <a:pt x="9618" y="967"/>
                    </a:lnTo>
                    <a:lnTo>
                      <a:pt x="9389" y="1247"/>
                    </a:lnTo>
                    <a:lnTo>
                      <a:pt x="9160" y="1502"/>
                    </a:lnTo>
                    <a:lnTo>
                      <a:pt x="8906" y="1756"/>
                    </a:lnTo>
                    <a:lnTo>
                      <a:pt x="8397" y="2239"/>
                    </a:lnTo>
                    <a:lnTo>
                      <a:pt x="7837" y="2672"/>
                    </a:lnTo>
                    <a:lnTo>
                      <a:pt x="7277" y="3079"/>
                    </a:lnTo>
                    <a:lnTo>
                      <a:pt x="6667" y="3486"/>
                    </a:lnTo>
                    <a:lnTo>
                      <a:pt x="6056" y="3842"/>
                    </a:lnTo>
                    <a:lnTo>
                      <a:pt x="4835" y="4580"/>
                    </a:lnTo>
                    <a:lnTo>
                      <a:pt x="4224" y="4962"/>
                    </a:lnTo>
                    <a:lnTo>
                      <a:pt x="3614" y="5369"/>
                    </a:lnTo>
                    <a:lnTo>
                      <a:pt x="3054" y="5801"/>
                    </a:lnTo>
                    <a:lnTo>
                      <a:pt x="2520" y="6259"/>
                    </a:lnTo>
                    <a:lnTo>
                      <a:pt x="2265" y="6514"/>
                    </a:lnTo>
                    <a:lnTo>
                      <a:pt x="2036" y="6768"/>
                    </a:lnTo>
                    <a:lnTo>
                      <a:pt x="1782" y="7048"/>
                    </a:lnTo>
                    <a:lnTo>
                      <a:pt x="1578" y="7328"/>
                    </a:lnTo>
                    <a:lnTo>
                      <a:pt x="1578" y="7328"/>
                    </a:lnTo>
                    <a:lnTo>
                      <a:pt x="1349" y="7633"/>
                    </a:lnTo>
                    <a:lnTo>
                      <a:pt x="1171" y="7939"/>
                    </a:lnTo>
                    <a:lnTo>
                      <a:pt x="993" y="8269"/>
                    </a:lnTo>
                    <a:lnTo>
                      <a:pt x="815" y="8575"/>
                    </a:lnTo>
                    <a:lnTo>
                      <a:pt x="688" y="8905"/>
                    </a:lnTo>
                    <a:lnTo>
                      <a:pt x="561" y="9236"/>
                    </a:lnTo>
                    <a:lnTo>
                      <a:pt x="332" y="9923"/>
                    </a:lnTo>
                    <a:lnTo>
                      <a:pt x="179" y="10610"/>
                    </a:lnTo>
                    <a:lnTo>
                      <a:pt x="77" y="11297"/>
                    </a:lnTo>
                    <a:lnTo>
                      <a:pt x="1" y="12009"/>
                    </a:lnTo>
                    <a:lnTo>
                      <a:pt x="1" y="12722"/>
                    </a:lnTo>
                    <a:lnTo>
                      <a:pt x="1" y="12722"/>
                    </a:lnTo>
                    <a:lnTo>
                      <a:pt x="1" y="12009"/>
                    </a:lnTo>
                    <a:lnTo>
                      <a:pt x="77" y="11297"/>
                    </a:lnTo>
                    <a:lnTo>
                      <a:pt x="179" y="10610"/>
                    </a:lnTo>
                    <a:lnTo>
                      <a:pt x="332" y="9923"/>
                    </a:lnTo>
                    <a:lnTo>
                      <a:pt x="561" y="9236"/>
                    </a:lnTo>
                    <a:lnTo>
                      <a:pt x="688" y="8905"/>
                    </a:lnTo>
                    <a:lnTo>
                      <a:pt x="815" y="8575"/>
                    </a:lnTo>
                    <a:lnTo>
                      <a:pt x="993" y="8269"/>
                    </a:lnTo>
                    <a:lnTo>
                      <a:pt x="1171" y="7939"/>
                    </a:lnTo>
                    <a:lnTo>
                      <a:pt x="1349" y="7633"/>
                    </a:lnTo>
                    <a:lnTo>
                      <a:pt x="1578" y="7328"/>
                    </a:lnTo>
                    <a:lnTo>
                      <a:pt x="1578" y="7328"/>
                    </a:lnTo>
                    <a:lnTo>
                      <a:pt x="1782" y="7048"/>
                    </a:lnTo>
                    <a:lnTo>
                      <a:pt x="2036" y="6768"/>
                    </a:lnTo>
                    <a:lnTo>
                      <a:pt x="2265" y="6514"/>
                    </a:lnTo>
                    <a:lnTo>
                      <a:pt x="2520" y="6259"/>
                    </a:lnTo>
                    <a:lnTo>
                      <a:pt x="3054" y="5801"/>
                    </a:lnTo>
                    <a:lnTo>
                      <a:pt x="3614" y="5369"/>
                    </a:lnTo>
                    <a:lnTo>
                      <a:pt x="4224" y="4962"/>
                    </a:lnTo>
                    <a:lnTo>
                      <a:pt x="4835" y="4580"/>
                    </a:lnTo>
                    <a:lnTo>
                      <a:pt x="6056" y="3842"/>
                    </a:lnTo>
                    <a:lnTo>
                      <a:pt x="6667" y="3486"/>
                    </a:lnTo>
                    <a:lnTo>
                      <a:pt x="7277" y="3079"/>
                    </a:lnTo>
                    <a:lnTo>
                      <a:pt x="7837" y="2672"/>
                    </a:lnTo>
                    <a:lnTo>
                      <a:pt x="8397" y="2239"/>
                    </a:lnTo>
                    <a:lnTo>
                      <a:pt x="8906" y="1756"/>
                    </a:lnTo>
                    <a:lnTo>
                      <a:pt x="9160" y="1502"/>
                    </a:lnTo>
                    <a:lnTo>
                      <a:pt x="9389" y="1247"/>
                    </a:lnTo>
                    <a:lnTo>
                      <a:pt x="9618" y="967"/>
                    </a:lnTo>
                    <a:lnTo>
                      <a:pt x="9822" y="662"/>
                    </a:lnTo>
                    <a:lnTo>
                      <a:pt x="10000" y="357"/>
                    </a:lnTo>
                    <a:lnTo>
                      <a:pt x="10178" y="26"/>
                    </a:lnTo>
                    <a:lnTo>
                      <a:pt x="10178" y="26"/>
                    </a:lnTo>
                    <a:lnTo>
                      <a:pt x="10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68"/>
              <p:cNvSpPr/>
              <p:nvPr/>
            </p:nvSpPr>
            <p:spPr>
              <a:xfrm>
                <a:off x="10602683" y="870109"/>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68"/>
              <p:cNvSpPr/>
              <p:nvPr/>
            </p:nvSpPr>
            <p:spPr>
              <a:xfrm>
                <a:off x="10602683" y="834023"/>
                <a:ext cx="12251" cy="36100"/>
              </a:xfrm>
              <a:custGeom>
                <a:avLst/>
                <a:gdLst/>
                <a:ahLst/>
                <a:cxnLst/>
                <a:rect l="l" t="t" r="r" b="b"/>
                <a:pathLst>
                  <a:path w="993" h="2926" fill="none" extrusionOk="0">
                    <a:moveTo>
                      <a:pt x="993" y="0"/>
                    </a:moveTo>
                    <a:lnTo>
                      <a:pt x="993" y="0"/>
                    </a:lnTo>
                    <a:lnTo>
                      <a:pt x="815" y="738"/>
                    </a:lnTo>
                    <a:lnTo>
                      <a:pt x="586" y="1501"/>
                    </a:lnTo>
                    <a:lnTo>
                      <a:pt x="331" y="2214"/>
                    </a:lnTo>
                    <a:lnTo>
                      <a:pt x="179" y="2570"/>
                    </a:lnTo>
                    <a:lnTo>
                      <a:pt x="0" y="2926"/>
                    </a:lnTo>
                    <a:lnTo>
                      <a:pt x="0" y="2926"/>
                    </a:lnTo>
                    <a:lnTo>
                      <a:pt x="331" y="2214"/>
                    </a:lnTo>
                    <a:lnTo>
                      <a:pt x="586" y="1501"/>
                    </a:lnTo>
                    <a:lnTo>
                      <a:pt x="815" y="738"/>
                    </a:lnTo>
                    <a:lnTo>
                      <a:pt x="993" y="0"/>
                    </a:lnTo>
                    <a:lnTo>
                      <a:pt x="993" y="0"/>
                    </a:lnTo>
                    <a:lnTo>
                      <a:pt x="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68"/>
              <p:cNvSpPr/>
              <p:nvPr/>
            </p:nvSpPr>
            <p:spPr>
              <a:xfrm>
                <a:off x="10438207" y="732626"/>
                <a:ext cx="994773" cy="812079"/>
              </a:xfrm>
              <a:custGeom>
                <a:avLst/>
                <a:gdLst/>
                <a:ahLst/>
                <a:cxnLst/>
                <a:rect l="l" t="t" r="r" b="b"/>
                <a:pathLst>
                  <a:path w="80630" h="65822" extrusionOk="0">
                    <a:moveTo>
                      <a:pt x="4860" y="25571"/>
                    </a:moveTo>
                    <a:lnTo>
                      <a:pt x="4936" y="25597"/>
                    </a:lnTo>
                    <a:lnTo>
                      <a:pt x="5013" y="25647"/>
                    </a:lnTo>
                    <a:lnTo>
                      <a:pt x="5089" y="25698"/>
                    </a:lnTo>
                    <a:lnTo>
                      <a:pt x="5114" y="25800"/>
                    </a:lnTo>
                    <a:lnTo>
                      <a:pt x="5165" y="26411"/>
                    </a:lnTo>
                    <a:lnTo>
                      <a:pt x="5267" y="27021"/>
                    </a:lnTo>
                    <a:lnTo>
                      <a:pt x="5445" y="27607"/>
                    </a:lnTo>
                    <a:lnTo>
                      <a:pt x="5649" y="28166"/>
                    </a:lnTo>
                    <a:lnTo>
                      <a:pt x="5674" y="28268"/>
                    </a:lnTo>
                    <a:lnTo>
                      <a:pt x="5674" y="28344"/>
                    </a:lnTo>
                    <a:lnTo>
                      <a:pt x="5649" y="28421"/>
                    </a:lnTo>
                    <a:lnTo>
                      <a:pt x="5572" y="28497"/>
                    </a:lnTo>
                    <a:lnTo>
                      <a:pt x="5521" y="28522"/>
                    </a:lnTo>
                    <a:lnTo>
                      <a:pt x="5394" y="28522"/>
                    </a:lnTo>
                    <a:lnTo>
                      <a:pt x="5318" y="28497"/>
                    </a:lnTo>
                    <a:lnTo>
                      <a:pt x="5267" y="28446"/>
                    </a:lnTo>
                    <a:lnTo>
                      <a:pt x="5242" y="28395"/>
                    </a:lnTo>
                    <a:lnTo>
                      <a:pt x="5013" y="27785"/>
                    </a:lnTo>
                    <a:lnTo>
                      <a:pt x="4834" y="27123"/>
                    </a:lnTo>
                    <a:lnTo>
                      <a:pt x="4707" y="26487"/>
                    </a:lnTo>
                    <a:lnTo>
                      <a:pt x="4631" y="25800"/>
                    </a:lnTo>
                    <a:lnTo>
                      <a:pt x="4656" y="25698"/>
                    </a:lnTo>
                    <a:lnTo>
                      <a:pt x="4707" y="25647"/>
                    </a:lnTo>
                    <a:lnTo>
                      <a:pt x="4758" y="25597"/>
                    </a:lnTo>
                    <a:lnTo>
                      <a:pt x="4860" y="25571"/>
                    </a:lnTo>
                    <a:close/>
                    <a:moveTo>
                      <a:pt x="5292" y="57807"/>
                    </a:moveTo>
                    <a:lnTo>
                      <a:pt x="5369" y="57833"/>
                    </a:lnTo>
                    <a:lnTo>
                      <a:pt x="5420" y="57858"/>
                    </a:lnTo>
                    <a:lnTo>
                      <a:pt x="5521" y="57935"/>
                    </a:lnTo>
                    <a:lnTo>
                      <a:pt x="6641" y="59410"/>
                    </a:lnTo>
                    <a:lnTo>
                      <a:pt x="6666" y="59512"/>
                    </a:lnTo>
                    <a:lnTo>
                      <a:pt x="6666" y="59588"/>
                    </a:lnTo>
                    <a:lnTo>
                      <a:pt x="6615" y="59690"/>
                    </a:lnTo>
                    <a:lnTo>
                      <a:pt x="6539" y="59741"/>
                    </a:lnTo>
                    <a:lnTo>
                      <a:pt x="6488" y="59766"/>
                    </a:lnTo>
                    <a:lnTo>
                      <a:pt x="6437" y="59792"/>
                    </a:lnTo>
                    <a:lnTo>
                      <a:pt x="6387" y="59766"/>
                    </a:lnTo>
                    <a:lnTo>
                      <a:pt x="6310" y="59741"/>
                    </a:lnTo>
                    <a:lnTo>
                      <a:pt x="6234" y="59665"/>
                    </a:lnTo>
                    <a:lnTo>
                      <a:pt x="5114" y="58164"/>
                    </a:lnTo>
                    <a:lnTo>
                      <a:pt x="5063" y="58087"/>
                    </a:lnTo>
                    <a:lnTo>
                      <a:pt x="5089" y="57985"/>
                    </a:lnTo>
                    <a:lnTo>
                      <a:pt x="5114" y="57909"/>
                    </a:lnTo>
                    <a:lnTo>
                      <a:pt x="5191" y="57858"/>
                    </a:lnTo>
                    <a:lnTo>
                      <a:pt x="5242" y="57833"/>
                    </a:lnTo>
                    <a:lnTo>
                      <a:pt x="5292" y="57807"/>
                    </a:lnTo>
                    <a:close/>
                    <a:moveTo>
                      <a:pt x="3893" y="57935"/>
                    </a:moveTo>
                    <a:lnTo>
                      <a:pt x="3995" y="57960"/>
                    </a:lnTo>
                    <a:lnTo>
                      <a:pt x="4046" y="58011"/>
                    </a:lnTo>
                    <a:lnTo>
                      <a:pt x="4097" y="58062"/>
                    </a:lnTo>
                    <a:lnTo>
                      <a:pt x="4402" y="58596"/>
                    </a:lnTo>
                    <a:lnTo>
                      <a:pt x="4758" y="59105"/>
                    </a:lnTo>
                    <a:lnTo>
                      <a:pt x="5140" y="59588"/>
                    </a:lnTo>
                    <a:lnTo>
                      <a:pt x="5547" y="60046"/>
                    </a:lnTo>
                    <a:lnTo>
                      <a:pt x="5598" y="60123"/>
                    </a:lnTo>
                    <a:lnTo>
                      <a:pt x="5623" y="60174"/>
                    </a:lnTo>
                    <a:lnTo>
                      <a:pt x="5623" y="60250"/>
                    </a:lnTo>
                    <a:lnTo>
                      <a:pt x="5598" y="60326"/>
                    </a:lnTo>
                    <a:lnTo>
                      <a:pt x="5547" y="60377"/>
                    </a:lnTo>
                    <a:lnTo>
                      <a:pt x="5496" y="60428"/>
                    </a:lnTo>
                    <a:lnTo>
                      <a:pt x="5445" y="60453"/>
                    </a:lnTo>
                    <a:lnTo>
                      <a:pt x="5292" y="60453"/>
                    </a:lnTo>
                    <a:lnTo>
                      <a:pt x="5216" y="60377"/>
                    </a:lnTo>
                    <a:lnTo>
                      <a:pt x="4784" y="59919"/>
                    </a:lnTo>
                    <a:lnTo>
                      <a:pt x="4377" y="59410"/>
                    </a:lnTo>
                    <a:lnTo>
                      <a:pt x="3995" y="58850"/>
                    </a:lnTo>
                    <a:lnTo>
                      <a:pt x="3664" y="58291"/>
                    </a:lnTo>
                    <a:lnTo>
                      <a:pt x="3639" y="58240"/>
                    </a:lnTo>
                    <a:lnTo>
                      <a:pt x="3639" y="58164"/>
                    </a:lnTo>
                    <a:lnTo>
                      <a:pt x="3664" y="58113"/>
                    </a:lnTo>
                    <a:lnTo>
                      <a:pt x="3690" y="58062"/>
                    </a:lnTo>
                    <a:lnTo>
                      <a:pt x="3791" y="57960"/>
                    </a:lnTo>
                    <a:lnTo>
                      <a:pt x="3893" y="57935"/>
                    </a:lnTo>
                    <a:close/>
                    <a:moveTo>
                      <a:pt x="79026" y="60581"/>
                    </a:moveTo>
                    <a:lnTo>
                      <a:pt x="79103" y="60657"/>
                    </a:lnTo>
                    <a:lnTo>
                      <a:pt x="79153" y="60733"/>
                    </a:lnTo>
                    <a:lnTo>
                      <a:pt x="79179" y="60810"/>
                    </a:lnTo>
                    <a:lnTo>
                      <a:pt x="79179" y="61064"/>
                    </a:lnTo>
                    <a:lnTo>
                      <a:pt x="79153" y="61344"/>
                    </a:lnTo>
                    <a:lnTo>
                      <a:pt x="79103" y="61598"/>
                    </a:lnTo>
                    <a:lnTo>
                      <a:pt x="79001" y="61827"/>
                    </a:lnTo>
                    <a:lnTo>
                      <a:pt x="78899" y="62082"/>
                    </a:lnTo>
                    <a:lnTo>
                      <a:pt x="78746" y="62285"/>
                    </a:lnTo>
                    <a:lnTo>
                      <a:pt x="78594" y="62489"/>
                    </a:lnTo>
                    <a:lnTo>
                      <a:pt x="78390" y="62667"/>
                    </a:lnTo>
                    <a:lnTo>
                      <a:pt x="78314" y="62718"/>
                    </a:lnTo>
                    <a:lnTo>
                      <a:pt x="78212" y="62743"/>
                    </a:lnTo>
                    <a:lnTo>
                      <a:pt x="78136" y="62718"/>
                    </a:lnTo>
                    <a:lnTo>
                      <a:pt x="78059" y="62667"/>
                    </a:lnTo>
                    <a:lnTo>
                      <a:pt x="78008" y="62591"/>
                    </a:lnTo>
                    <a:lnTo>
                      <a:pt x="77983" y="62514"/>
                    </a:lnTo>
                    <a:lnTo>
                      <a:pt x="78008" y="62412"/>
                    </a:lnTo>
                    <a:lnTo>
                      <a:pt x="78059" y="62336"/>
                    </a:lnTo>
                    <a:lnTo>
                      <a:pt x="78212" y="62184"/>
                    </a:lnTo>
                    <a:lnTo>
                      <a:pt x="78365" y="62031"/>
                    </a:lnTo>
                    <a:lnTo>
                      <a:pt x="78492" y="61853"/>
                    </a:lnTo>
                    <a:lnTo>
                      <a:pt x="78568" y="61649"/>
                    </a:lnTo>
                    <a:lnTo>
                      <a:pt x="78594" y="61598"/>
                    </a:lnTo>
                    <a:lnTo>
                      <a:pt x="78619" y="61573"/>
                    </a:lnTo>
                    <a:lnTo>
                      <a:pt x="78645" y="61446"/>
                    </a:lnTo>
                    <a:lnTo>
                      <a:pt x="78695" y="61242"/>
                    </a:lnTo>
                    <a:lnTo>
                      <a:pt x="78695" y="61217"/>
                    </a:lnTo>
                    <a:lnTo>
                      <a:pt x="78695" y="61140"/>
                    </a:lnTo>
                    <a:lnTo>
                      <a:pt x="78721" y="61039"/>
                    </a:lnTo>
                    <a:lnTo>
                      <a:pt x="78695" y="60810"/>
                    </a:lnTo>
                    <a:lnTo>
                      <a:pt x="78721" y="60708"/>
                    </a:lnTo>
                    <a:lnTo>
                      <a:pt x="78772" y="60657"/>
                    </a:lnTo>
                    <a:lnTo>
                      <a:pt x="78848" y="60581"/>
                    </a:lnTo>
                    <a:close/>
                    <a:moveTo>
                      <a:pt x="37274" y="1"/>
                    </a:moveTo>
                    <a:lnTo>
                      <a:pt x="36715" y="841"/>
                    </a:lnTo>
                    <a:lnTo>
                      <a:pt x="36078" y="1629"/>
                    </a:lnTo>
                    <a:lnTo>
                      <a:pt x="35417" y="2418"/>
                    </a:lnTo>
                    <a:lnTo>
                      <a:pt x="34730" y="3156"/>
                    </a:lnTo>
                    <a:lnTo>
                      <a:pt x="33992" y="3868"/>
                    </a:lnTo>
                    <a:lnTo>
                      <a:pt x="33229" y="4530"/>
                    </a:lnTo>
                    <a:lnTo>
                      <a:pt x="32415" y="5166"/>
                    </a:lnTo>
                    <a:lnTo>
                      <a:pt x="31600" y="5751"/>
                    </a:lnTo>
                    <a:lnTo>
                      <a:pt x="30735" y="6311"/>
                    </a:lnTo>
                    <a:lnTo>
                      <a:pt x="29845" y="6820"/>
                    </a:lnTo>
                    <a:lnTo>
                      <a:pt x="28929" y="7278"/>
                    </a:lnTo>
                    <a:lnTo>
                      <a:pt x="28013" y="7685"/>
                    </a:lnTo>
                    <a:lnTo>
                      <a:pt x="27046" y="8041"/>
                    </a:lnTo>
                    <a:lnTo>
                      <a:pt x="26079" y="8372"/>
                    </a:lnTo>
                    <a:lnTo>
                      <a:pt x="25113" y="8626"/>
                    </a:lnTo>
                    <a:lnTo>
                      <a:pt x="24120" y="8855"/>
                    </a:lnTo>
                    <a:lnTo>
                      <a:pt x="23204" y="8982"/>
                    </a:lnTo>
                    <a:lnTo>
                      <a:pt x="22314" y="9084"/>
                    </a:lnTo>
                    <a:lnTo>
                      <a:pt x="21398" y="9160"/>
                    </a:lnTo>
                    <a:lnTo>
                      <a:pt x="20507" y="9186"/>
                    </a:lnTo>
                    <a:lnTo>
                      <a:pt x="19719" y="9160"/>
                    </a:lnTo>
                    <a:lnTo>
                      <a:pt x="18930" y="9110"/>
                    </a:lnTo>
                    <a:lnTo>
                      <a:pt x="18167" y="9033"/>
                    </a:lnTo>
                    <a:lnTo>
                      <a:pt x="17378" y="8931"/>
                    </a:lnTo>
                    <a:lnTo>
                      <a:pt x="16615" y="8804"/>
                    </a:lnTo>
                    <a:lnTo>
                      <a:pt x="15851" y="8626"/>
                    </a:lnTo>
                    <a:lnTo>
                      <a:pt x="15088" y="8448"/>
                    </a:lnTo>
                    <a:lnTo>
                      <a:pt x="14325" y="8219"/>
                    </a:lnTo>
                    <a:lnTo>
                      <a:pt x="14147" y="8957"/>
                    </a:lnTo>
                    <a:lnTo>
                      <a:pt x="13918" y="9720"/>
                    </a:lnTo>
                    <a:lnTo>
                      <a:pt x="13663" y="10433"/>
                    </a:lnTo>
                    <a:lnTo>
                      <a:pt x="13332" y="11145"/>
                    </a:lnTo>
                    <a:lnTo>
                      <a:pt x="13332" y="11170"/>
                    </a:lnTo>
                    <a:lnTo>
                      <a:pt x="13307" y="11196"/>
                    </a:lnTo>
                    <a:lnTo>
                      <a:pt x="13129" y="11527"/>
                    </a:lnTo>
                    <a:lnTo>
                      <a:pt x="12951" y="11832"/>
                    </a:lnTo>
                    <a:lnTo>
                      <a:pt x="12747" y="12137"/>
                    </a:lnTo>
                    <a:lnTo>
                      <a:pt x="12518" y="12417"/>
                    </a:lnTo>
                    <a:lnTo>
                      <a:pt x="12289" y="12672"/>
                    </a:lnTo>
                    <a:lnTo>
                      <a:pt x="12035" y="12926"/>
                    </a:lnTo>
                    <a:lnTo>
                      <a:pt x="11526" y="13409"/>
                    </a:lnTo>
                    <a:lnTo>
                      <a:pt x="10966" y="13842"/>
                    </a:lnTo>
                    <a:lnTo>
                      <a:pt x="10406" y="14249"/>
                    </a:lnTo>
                    <a:lnTo>
                      <a:pt x="9796" y="14656"/>
                    </a:lnTo>
                    <a:lnTo>
                      <a:pt x="9185" y="15012"/>
                    </a:lnTo>
                    <a:lnTo>
                      <a:pt x="7964" y="15750"/>
                    </a:lnTo>
                    <a:lnTo>
                      <a:pt x="7353" y="16132"/>
                    </a:lnTo>
                    <a:lnTo>
                      <a:pt x="6743" y="16539"/>
                    </a:lnTo>
                    <a:lnTo>
                      <a:pt x="6183" y="16971"/>
                    </a:lnTo>
                    <a:lnTo>
                      <a:pt x="5649" y="17429"/>
                    </a:lnTo>
                    <a:lnTo>
                      <a:pt x="5394" y="17684"/>
                    </a:lnTo>
                    <a:lnTo>
                      <a:pt x="5165" y="17938"/>
                    </a:lnTo>
                    <a:lnTo>
                      <a:pt x="4911" y="18218"/>
                    </a:lnTo>
                    <a:lnTo>
                      <a:pt x="4707" y="18498"/>
                    </a:lnTo>
                    <a:lnTo>
                      <a:pt x="4478" y="18803"/>
                    </a:lnTo>
                    <a:lnTo>
                      <a:pt x="4300" y="19109"/>
                    </a:lnTo>
                    <a:lnTo>
                      <a:pt x="4122" y="19439"/>
                    </a:lnTo>
                    <a:lnTo>
                      <a:pt x="3944" y="19745"/>
                    </a:lnTo>
                    <a:lnTo>
                      <a:pt x="3817" y="20075"/>
                    </a:lnTo>
                    <a:lnTo>
                      <a:pt x="3690" y="20406"/>
                    </a:lnTo>
                    <a:lnTo>
                      <a:pt x="3461" y="21093"/>
                    </a:lnTo>
                    <a:lnTo>
                      <a:pt x="3308" y="21780"/>
                    </a:lnTo>
                    <a:lnTo>
                      <a:pt x="3206" y="22467"/>
                    </a:lnTo>
                    <a:lnTo>
                      <a:pt x="3130" y="23179"/>
                    </a:lnTo>
                    <a:lnTo>
                      <a:pt x="3130" y="23892"/>
                    </a:lnTo>
                    <a:lnTo>
                      <a:pt x="3155" y="24782"/>
                    </a:lnTo>
                    <a:lnTo>
                      <a:pt x="3232" y="25673"/>
                    </a:lnTo>
                    <a:lnTo>
                      <a:pt x="3333" y="26563"/>
                    </a:lnTo>
                    <a:lnTo>
                      <a:pt x="3486" y="27454"/>
                    </a:lnTo>
                    <a:lnTo>
                      <a:pt x="3664" y="28319"/>
                    </a:lnTo>
                    <a:lnTo>
                      <a:pt x="3842" y="29184"/>
                    </a:lnTo>
                    <a:lnTo>
                      <a:pt x="4224" y="30863"/>
                    </a:lnTo>
                    <a:lnTo>
                      <a:pt x="4529" y="32237"/>
                    </a:lnTo>
                    <a:lnTo>
                      <a:pt x="4631" y="32899"/>
                    </a:lnTo>
                    <a:lnTo>
                      <a:pt x="4733" y="33535"/>
                    </a:lnTo>
                    <a:lnTo>
                      <a:pt x="4809" y="34171"/>
                    </a:lnTo>
                    <a:lnTo>
                      <a:pt x="4860" y="34807"/>
                    </a:lnTo>
                    <a:lnTo>
                      <a:pt x="4911" y="35418"/>
                    </a:lnTo>
                    <a:lnTo>
                      <a:pt x="4911" y="36003"/>
                    </a:lnTo>
                    <a:lnTo>
                      <a:pt x="4911" y="36512"/>
                    </a:lnTo>
                    <a:lnTo>
                      <a:pt x="4885" y="37020"/>
                    </a:lnTo>
                    <a:lnTo>
                      <a:pt x="4834" y="37504"/>
                    </a:lnTo>
                    <a:lnTo>
                      <a:pt x="4784" y="38013"/>
                    </a:lnTo>
                    <a:lnTo>
                      <a:pt x="4682" y="38496"/>
                    </a:lnTo>
                    <a:lnTo>
                      <a:pt x="4606" y="38980"/>
                    </a:lnTo>
                    <a:lnTo>
                      <a:pt x="4478" y="39488"/>
                    </a:lnTo>
                    <a:lnTo>
                      <a:pt x="4351" y="39972"/>
                    </a:lnTo>
                    <a:lnTo>
                      <a:pt x="4173" y="40455"/>
                    </a:lnTo>
                    <a:lnTo>
                      <a:pt x="4020" y="40964"/>
                    </a:lnTo>
                    <a:lnTo>
                      <a:pt x="3817" y="41473"/>
                    </a:lnTo>
                    <a:lnTo>
                      <a:pt x="3588" y="41956"/>
                    </a:lnTo>
                    <a:lnTo>
                      <a:pt x="3359" y="42465"/>
                    </a:lnTo>
                    <a:lnTo>
                      <a:pt x="3079" y="42974"/>
                    </a:lnTo>
                    <a:lnTo>
                      <a:pt x="2799" y="43508"/>
                    </a:lnTo>
                    <a:lnTo>
                      <a:pt x="2494" y="44017"/>
                    </a:lnTo>
                    <a:lnTo>
                      <a:pt x="2188" y="44552"/>
                    </a:lnTo>
                    <a:lnTo>
                      <a:pt x="1883" y="45086"/>
                    </a:lnTo>
                    <a:lnTo>
                      <a:pt x="1629" y="45620"/>
                    </a:lnTo>
                    <a:lnTo>
                      <a:pt x="1374" y="46129"/>
                    </a:lnTo>
                    <a:lnTo>
                      <a:pt x="1145" y="46638"/>
                    </a:lnTo>
                    <a:lnTo>
                      <a:pt x="942" y="47147"/>
                    </a:lnTo>
                    <a:lnTo>
                      <a:pt x="764" y="47656"/>
                    </a:lnTo>
                    <a:lnTo>
                      <a:pt x="611" y="48139"/>
                    </a:lnTo>
                    <a:lnTo>
                      <a:pt x="458" y="48648"/>
                    </a:lnTo>
                    <a:lnTo>
                      <a:pt x="331" y="49131"/>
                    </a:lnTo>
                    <a:lnTo>
                      <a:pt x="229" y="49589"/>
                    </a:lnTo>
                    <a:lnTo>
                      <a:pt x="153" y="50073"/>
                    </a:lnTo>
                    <a:lnTo>
                      <a:pt x="77" y="50556"/>
                    </a:lnTo>
                    <a:lnTo>
                      <a:pt x="26" y="51014"/>
                    </a:lnTo>
                    <a:lnTo>
                      <a:pt x="0" y="51472"/>
                    </a:lnTo>
                    <a:lnTo>
                      <a:pt x="0" y="51930"/>
                    </a:lnTo>
                    <a:lnTo>
                      <a:pt x="26" y="52668"/>
                    </a:lnTo>
                    <a:lnTo>
                      <a:pt x="102" y="53406"/>
                    </a:lnTo>
                    <a:lnTo>
                      <a:pt x="229" y="54118"/>
                    </a:lnTo>
                    <a:lnTo>
                      <a:pt x="382" y="54805"/>
                    </a:lnTo>
                    <a:lnTo>
                      <a:pt x="586" y="55492"/>
                    </a:lnTo>
                    <a:lnTo>
                      <a:pt x="840" y="56179"/>
                    </a:lnTo>
                    <a:lnTo>
                      <a:pt x="1145" y="56815"/>
                    </a:lnTo>
                    <a:lnTo>
                      <a:pt x="1476" y="57477"/>
                    </a:lnTo>
                    <a:lnTo>
                      <a:pt x="1858" y="58113"/>
                    </a:lnTo>
                    <a:lnTo>
                      <a:pt x="2265" y="58723"/>
                    </a:lnTo>
                    <a:lnTo>
                      <a:pt x="2697" y="59308"/>
                    </a:lnTo>
                    <a:lnTo>
                      <a:pt x="3181" y="59919"/>
                    </a:lnTo>
                    <a:lnTo>
                      <a:pt x="3690" y="60479"/>
                    </a:lnTo>
                    <a:lnTo>
                      <a:pt x="4224" y="61039"/>
                    </a:lnTo>
                    <a:lnTo>
                      <a:pt x="4809" y="61598"/>
                    </a:lnTo>
                    <a:lnTo>
                      <a:pt x="5420" y="62133"/>
                    </a:lnTo>
                    <a:lnTo>
                      <a:pt x="6641" y="61013"/>
                    </a:lnTo>
                    <a:lnTo>
                      <a:pt x="7939" y="59843"/>
                    </a:lnTo>
                    <a:lnTo>
                      <a:pt x="9338" y="58647"/>
                    </a:lnTo>
                    <a:lnTo>
                      <a:pt x="10814" y="57400"/>
                    </a:lnTo>
                    <a:lnTo>
                      <a:pt x="12315" y="56154"/>
                    </a:lnTo>
                    <a:lnTo>
                      <a:pt x="13892" y="54907"/>
                    </a:lnTo>
                    <a:lnTo>
                      <a:pt x="15495" y="53686"/>
                    </a:lnTo>
                    <a:lnTo>
                      <a:pt x="17123" y="52515"/>
                    </a:lnTo>
                    <a:lnTo>
                      <a:pt x="18777" y="51370"/>
                    </a:lnTo>
                    <a:lnTo>
                      <a:pt x="19617" y="50811"/>
                    </a:lnTo>
                    <a:lnTo>
                      <a:pt x="20456" y="50276"/>
                    </a:lnTo>
                    <a:lnTo>
                      <a:pt x="21271" y="49767"/>
                    </a:lnTo>
                    <a:lnTo>
                      <a:pt x="22110" y="49284"/>
                    </a:lnTo>
                    <a:lnTo>
                      <a:pt x="22924" y="48826"/>
                    </a:lnTo>
                    <a:lnTo>
                      <a:pt x="23764" y="48368"/>
                    </a:lnTo>
                    <a:lnTo>
                      <a:pt x="24578" y="47961"/>
                    </a:lnTo>
                    <a:lnTo>
                      <a:pt x="25392" y="47579"/>
                    </a:lnTo>
                    <a:lnTo>
                      <a:pt x="26181" y="47223"/>
                    </a:lnTo>
                    <a:lnTo>
                      <a:pt x="26970" y="46892"/>
                    </a:lnTo>
                    <a:lnTo>
                      <a:pt x="27759" y="46587"/>
                    </a:lnTo>
                    <a:lnTo>
                      <a:pt x="28522" y="46333"/>
                    </a:lnTo>
                    <a:lnTo>
                      <a:pt x="29285" y="46104"/>
                    </a:lnTo>
                    <a:lnTo>
                      <a:pt x="30023" y="45925"/>
                    </a:lnTo>
                    <a:lnTo>
                      <a:pt x="30048" y="45798"/>
                    </a:lnTo>
                    <a:lnTo>
                      <a:pt x="30074" y="45671"/>
                    </a:lnTo>
                    <a:lnTo>
                      <a:pt x="30125" y="45544"/>
                    </a:lnTo>
                    <a:lnTo>
                      <a:pt x="30176" y="45442"/>
                    </a:lnTo>
                    <a:lnTo>
                      <a:pt x="30277" y="45340"/>
                    </a:lnTo>
                    <a:lnTo>
                      <a:pt x="30405" y="45264"/>
                    </a:lnTo>
                    <a:lnTo>
                      <a:pt x="30557" y="45188"/>
                    </a:lnTo>
                    <a:lnTo>
                      <a:pt x="30735" y="45162"/>
                    </a:lnTo>
                    <a:lnTo>
                      <a:pt x="30481" y="45010"/>
                    </a:lnTo>
                    <a:lnTo>
                      <a:pt x="30227" y="44831"/>
                    </a:lnTo>
                    <a:lnTo>
                      <a:pt x="29947" y="44602"/>
                    </a:lnTo>
                    <a:lnTo>
                      <a:pt x="29819" y="44450"/>
                    </a:lnTo>
                    <a:lnTo>
                      <a:pt x="29692" y="44297"/>
                    </a:lnTo>
                    <a:lnTo>
                      <a:pt x="29565" y="44144"/>
                    </a:lnTo>
                    <a:lnTo>
                      <a:pt x="29489" y="43941"/>
                    </a:lnTo>
                    <a:lnTo>
                      <a:pt x="29412" y="43763"/>
                    </a:lnTo>
                    <a:lnTo>
                      <a:pt x="29387" y="43534"/>
                    </a:lnTo>
                    <a:lnTo>
                      <a:pt x="29362" y="43330"/>
                    </a:lnTo>
                    <a:lnTo>
                      <a:pt x="29412" y="43076"/>
                    </a:lnTo>
                    <a:lnTo>
                      <a:pt x="29463" y="42949"/>
                    </a:lnTo>
                    <a:lnTo>
                      <a:pt x="29514" y="42847"/>
                    </a:lnTo>
                    <a:lnTo>
                      <a:pt x="29590" y="42771"/>
                    </a:lnTo>
                    <a:lnTo>
                      <a:pt x="29667" y="42694"/>
                    </a:lnTo>
                    <a:lnTo>
                      <a:pt x="29769" y="42643"/>
                    </a:lnTo>
                    <a:lnTo>
                      <a:pt x="29870" y="42618"/>
                    </a:lnTo>
                    <a:lnTo>
                      <a:pt x="30023" y="42592"/>
                    </a:lnTo>
                    <a:lnTo>
                      <a:pt x="30227" y="42592"/>
                    </a:lnTo>
                    <a:lnTo>
                      <a:pt x="29590" y="42084"/>
                    </a:lnTo>
                    <a:lnTo>
                      <a:pt x="29005" y="41676"/>
                    </a:lnTo>
                    <a:lnTo>
                      <a:pt x="28496" y="41371"/>
                    </a:lnTo>
                    <a:lnTo>
                      <a:pt x="27988" y="41091"/>
                    </a:lnTo>
                    <a:lnTo>
                      <a:pt x="27504" y="40888"/>
                    </a:lnTo>
                    <a:lnTo>
                      <a:pt x="26995" y="40684"/>
                    </a:lnTo>
                    <a:lnTo>
                      <a:pt x="26461" y="40506"/>
                    </a:lnTo>
                    <a:lnTo>
                      <a:pt x="25876" y="40328"/>
                    </a:lnTo>
                    <a:lnTo>
                      <a:pt x="25265" y="40175"/>
                    </a:lnTo>
                    <a:lnTo>
                      <a:pt x="24375" y="39997"/>
                    </a:lnTo>
                    <a:lnTo>
                      <a:pt x="23382" y="39794"/>
                    </a:lnTo>
                    <a:lnTo>
                      <a:pt x="22899" y="39667"/>
                    </a:lnTo>
                    <a:lnTo>
                      <a:pt x="22441" y="39514"/>
                    </a:lnTo>
                    <a:lnTo>
                      <a:pt x="22008" y="39361"/>
                    </a:lnTo>
                    <a:lnTo>
                      <a:pt x="21627" y="39183"/>
                    </a:lnTo>
                    <a:lnTo>
                      <a:pt x="21474" y="39107"/>
                    </a:lnTo>
                    <a:lnTo>
                      <a:pt x="21347" y="39005"/>
                    </a:lnTo>
                    <a:lnTo>
                      <a:pt x="21245" y="38903"/>
                    </a:lnTo>
                    <a:lnTo>
                      <a:pt x="21169" y="38801"/>
                    </a:lnTo>
                    <a:lnTo>
                      <a:pt x="21118" y="38674"/>
                    </a:lnTo>
                    <a:lnTo>
                      <a:pt x="21093" y="38572"/>
                    </a:lnTo>
                    <a:lnTo>
                      <a:pt x="21093" y="38445"/>
                    </a:lnTo>
                    <a:lnTo>
                      <a:pt x="21143" y="38318"/>
                    </a:lnTo>
                    <a:lnTo>
                      <a:pt x="21220" y="38191"/>
                    </a:lnTo>
                    <a:lnTo>
                      <a:pt x="21347" y="38064"/>
                    </a:lnTo>
                    <a:lnTo>
                      <a:pt x="21525" y="37911"/>
                    </a:lnTo>
                    <a:lnTo>
                      <a:pt x="21729" y="37758"/>
                    </a:lnTo>
                    <a:lnTo>
                      <a:pt x="22008" y="37606"/>
                    </a:lnTo>
                    <a:lnTo>
                      <a:pt x="22314" y="37478"/>
                    </a:lnTo>
                    <a:lnTo>
                      <a:pt x="22619" y="37377"/>
                    </a:lnTo>
                    <a:lnTo>
                      <a:pt x="22950" y="37326"/>
                    </a:lnTo>
                    <a:lnTo>
                      <a:pt x="23662" y="37249"/>
                    </a:lnTo>
                    <a:lnTo>
                      <a:pt x="24375" y="37224"/>
                    </a:lnTo>
                    <a:lnTo>
                      <a:pt x="24578" y="37224"/>
                    </a:lnTo>
                    <a:lnTo>
                      <a:pt x="24120" y="36690"/>
                    </a:lnTo>
                    <a:lnTo>
                      <a:pt x="23713" y="36130"/>
                    </a:lnTo>
                    <a:lnTo>
                      <a:pt x="23357" y="35545"/>
                    </a:lnTo>
                    <a:lnTo>
                      <a:pt x="23052" y="34960"/>
                    </a:lnTo>
                    <a:lnTo>
                      <a:pt x="22924" y="34629"/>
                    </a:lnTo>
                    <a:lnTo>
                      <a:pt x="22797" y="34323"/>
                    </a:lnTo>
                    <a:lnTo>
                      <a:pt x="22695" y="33993"/>
                    </a:lnTo>
                    <a:lnTo>
                      <a:pt x="22619" y="33687"/>
                    </a:lnTo>
                    <a:lnTo>
                      <a:pt x="22543" y="33357"/>
                    </a:lnTo>
                    <a:lnTo>
                      <a:pt x="22492" y="33026"/>
                    </a:lnTo>
                    <a:lnTo>
                      <a:pt x="22441" y="32670"/>
                    </a:lnTo>
                    <a:lnTo>
                      <a:pt x="22441" y="32339"/>
                    </a:lnTo>
                    <a:lnTo>
                      <a:pt x="22441" y="31779"/>
                    </a:lnTo>
                    <a:lnTo>
                      <a:pt x="22492" y="31245"/>
                    </a:lnTo>
                    <a:lnTo>
                      <a:pt x="22568" y="30711"/>
                    </a:lnTo>
                    <a:lnTo>
                      <a:pt x="22695" y="30176"/>
                    </a:lnTo>
                    <a:lnTo>
                      <a:pt x="22848" y="29642"/>
                    </a:lnTo>
                    <a:lnTo>
                      <a:pt x="23001" y="29133"/>
                    </a:lnTo>
                    <a:lnTo>
                      <a:pt x="23382" y="28090"/>
                    </a:lnTo>
                    <a:lnTo>
                      <a:pt x="22899" y="28039"/>
                    </a:lnTo>
                    <a:lnTo>
                      <a:pt x="22416" y="27963"/>
                    </a:lnTo>
                    <a:lnTo>
                      <a:pt x="21932" y="27836"/>
                    </a:lnTo>
                    <a:lnTo>
                      <a:pt x="21449" y="27683"/>
                    </a:lnTo>
                    <a:lnTo>
                      <a:pt x="20940" y="27454"/>
                    </a:lnTo>
                    <a:lnTo>
                      <a:pt x="20711" y="27327"/>
                    </a:lnTo>
                    <a:lnTo>
                      <a:pt x="20507" y="27199"/>
                    </a:lnTo>
                    <a:lnTo>
                      <a:pt x="20355" y="27072"/>
                    </a:lnTo>
                    <a:lnTo>
                      <a:pt x="20202" y="26945"/>
                    </a:lnTo>
                    <a:lnTo>
                      <a:pt x="20049" y="26792"/>
                    </a:lnTo>
                    <a:lnTo>
                      <a:pt x="19948" y="26614"/>
                    </a:lnTo>
                    <a:lnTo>
                      <a:pt x="19846" y="26462"/>
                    </a:lnTo>
                    <a:lnTo>
                      <a:pt x="19770" y="26258"/>
                    </a:lnTo>
                    <a:lnTo>
                      <a:pt x="19642" y="25851"/>
                    </a:lnTo>
                    <a:lnTo>
                      <a:pt x="19541" y="25368"/>
                    </a:lnTo>
                    <a:lnTo>
                      <a:pt x="19464" y="24808"/>
                    </a:lnTo>
                    <a:lnTo>
                      <a:pt x="19439" y="24452"/>
                    </a:lnTo>
                    <a:lnTo>
                      <a:pt x="19439" y="24019"/>
                    </a:lnTo>
                    <a:lnTo>
                      <a:pt x="19464" y="23001"/>
                    </a:lnTo>
                    <a:lnTo>
                      <a:pt x="19515" y="22442"/>
                    </a:lnTo>
                    <a:lnTo>
                      <a:pt x="19566" y="21831"/>
                    </a:lnTo>
                    <a:lnTo>
                      <a:pt x="19642" y="21195"/>
                    </a:lnTo>
                    <a:lnTo>
                      <a:pt x="19744" y="20559"/>
                    </a:lnTo>
                    <a:lnTo>
                      <a:pt x="19871" y="19923"/>
                    </a:lnTo>
                    <a:lnTo>
                      <a:pt x="20024" y="19312"/>
                    </a:lnTo>
                    <a:lnTo>
                      <a:pt x="20177" y="18727"/>
                    </a:lnTo>
                    <a:lnTo>
                      <a:pt x="20380" y="18167"/>
                    </a:lnTo>
                    <a:lnTo>
                      <a:pt x="20584" y="17684"/>
                    </a:lnTo>
                    <a:lnTo>
                      <a:pt x="20838" y="17251"/>
                    </a:lnTo>
                    <a:lnTo>
                      <a:pt x="20991" y="17048"/>
                    </a:lnTo>
                    <a:lnTo>
                      <a:pt x="21118" y="16895"/>
                    </a:lnTo>
                    <a:lnTo>
                      <a:pt x="21271" y="16742"/>
                    </a:lnTo>
                    <a:lnTo>
                      <a:pt x="21423" y="16615"/>
                    </a:lnTo>
                    <a:lnTo>
                      <a:pt x="21601" y="16513"/>
                    </a:lnTo>
                    <a:lnTo>
                      <a:pt x="21754" y="16437"/>
                    </a:lnTo>
                    <a:lnTo>
                      <a:pt x="21932" y="16412"/>
                    </a:lnTo>
                    <a:lnTo>
                      <a:pt x="22136" y="16386"/>
                    </a:lnTo>
                    <a:lnTo>
                      <a:pt x="22288" y="16386"/>
                    </a:lnTo>
                    <a:lnTo>
                      <a:pt x="22466" y="16437"/>
                    </a:lnTo>
                    <a:lnTo>
                      <a:pt x="22645" y="16488"/>
                    </a:lnTo>
                    <a:lnTo>
                      <a:pt x="22823" y="16564"/>
                    </a:lnTo>
                    <a:lnTo>
                      <a:pt x="23230" y="16793"/>
                    </a:lnTo>
                    <a:lnTo>
                      <a:pt x="23662" y="17048"/>
                    </a:lnTo>
                    <a:lnTo>
                      <a:pt x="24044" y="17328"/>
                    </a:lnTo>
                    <a:lnTo>
                      <a:pt x="24426" y="17607"/>
                    </a:lnTo>
                    <a:lnTo>
                      <a:pt x="24807" y="17938"/>
                    </a:lnTo>
                    <a:lnTo>
                      <a:pt x="25138" y="18269"/>
                    </a:lnTo>
                    <a:lnTo>
                      <a:pt x="25469" y="18625"/>
                    </a:lnTo>
                    <a:lnTo>
                      <a:pt x="25774" y="18981"/>
                    </a:lnTo>
                    <a:lnTo>
                      <a:pt x="25799" y="18931"/>
                    </a:lnTo>
                    <a:lnTo>
                      <a:pt x="25901" y="17887"/>
                    </a:lnTo>
                    <a:lnTo>
                      <a:pt x="25850" y="17887"/>
                    </a:lnTo>
                    <a:lnTo>
                      <a:pt x="25901" y="17200"/>
                    </a:lnTo>
                    <a:lnTo>
                      <a:pt x="25927" y="16539"/>
                    </a:lnTo>
                    <a:lnTo>
                      <a:pt x="25952" y="15063"/>
                    </a:lnTo>
                    <a:lnTo>
                      <a:pt x="26995" y="14885"/>
                    </a:lnTo>
                    <a:lnTo>
                      <a:pt x="28038" y="14682"/>
                    </a:lnTo>
                    <a:lnTo>
                      <a:pt x="29107" y="14427"/>
                    </a:lnTo>
                    <a:lnTo>
                      <a:pt x="29616" y="14274"/>
                    </a:lnTo>
                    <a:lnTo>
                      <a:pt x="30125" y="14096"/>
                    </a:lnTo>
                    <a:lnTo>
                      <a:pt x="30608" y="13918"/>
                    </a:lnTo>
                    <a:lnTo>
                      <a:pt x="31117" y="13715"/>
                    </a:lnTo>
                    <a:lnTo>
                      <a:pt x="31575" y="13486"/>
                    </a:lnTo>
                    <a:lnTo>
                      <a:pt x="32058" y="13257"/>
                    </a:lnTo>
                    <a:lnTo>
                      <a:pt x="32491" y="12977"/>
                    </a:lnTo>
                    <a:lnTo>
                      <a:pt x="32949" y="12697"/>
                    </a:lnTo>
                    <a:lnTo>
                      <a:pt x="33356" y="12366"/>
                    </a:lnTo>
                    <a:lnTo>
                      <a:pt x="33738" y="12035"/>
                    </a:lnTo>
                    <a:lnTo>
                      <a:pt x="34247" y="11527"/>
                    </a:lnTo>
                    <a:lnTo>
                      <a:pt x="34679" y="11043"/>
                    </a:lnTo>
                    <a:lnTo>
                      <a:pt x="35086" y="10585"/>
                    </a:lnTo>
                    <a:lnTo>
                      <a:pt x="35417" y="10153"/>
                    </a:lnTo>
                    <a:lnTo>
                      <a:pt x="36002" y="9389"/>
                    </a:lnTo>
                    <a:lnTo>
                      <a:pt x="36231" y="9110"/>
                    </a:lnTo>
                    <a:lnTo>
                      <a:pt x="36460" y="8881"/>
                    </a:lnTo>
                    <a:lnTo>
                      <a:pt x="36460" y="8906"/>
                    </a:lnTo>
                    <a:lnTo>
                      <a:pt x="36511" y="8881"/>
                    </a:lnTo>
                    <a:lnTo>
                      <a:pt x="36715" y="9771"/>
                    </a:lnTo>
                    <a:lnTo>
                      <a:pt x="36994" y="10636"/>
                    </a:lnTo>
                    <a:lnTo>
                      <a:pt x="37300" y="11425"/>
                    </a:lnTo>
                    <a:lnTo>
                      <a:pt x="37656" y="12188"/>
                    </a:lnTo>
                    <a:lnTo>
                      <a:pt x="38038" y="12901"/>
                    </a:lnTo>
                    <a:lnTo>
                      <a:pt x="38445" y="13587"/>
                    </a:lnTo>
                    <a:lnTo>
                      <a:pt x="38903" y="14198"/>
                    </a:lnTo>
                    <a:lnTo>
                      <a:pt x="39361" y="14809"/>
                    </a:lnTo>
                    <a:lnTo>
                      <a:pt x="39844" y="15343"/>
                    </a:lnTo>
                    <a:lnTo>
                      <a:pt x="40353" y="15852"/>
                    </a:lnTo>
                    <a:lnTo>
                      <a:pt x="40862" y="16335"/>
                    </a:lnTo>
                    <a:lnTo>
                      <a:pt x="41396" y="16768"/>
                    </a:lnTo>
                    <a:lnTo>
                      <a:pt x="41930" y="17175"/>
                    </a:lnTo>
                    <a:lnTo>
                      <a:pt x="42490" y="17557"/>
                    </a:lnTo>
                    <a:lnTo>
                      <a:pt x="43024" y="17887"/>
                    </a:lnTo>
                    <a:lnTo>
                      <a:pt x="43559" y="18193"/>
                    </a:lnTo>
                    <a:lnTo>
                      <a:pt x="44093" y="18473"/>
                    </a:lnTo>
                    <a:lnTo>
                      <a:pt x="44627" y="18727"/>
                    </a:lnTo>
                    <a:lnTo>
                      <a:pt x="45136" y="18956"/>
                    </a:lnTo>
                    <a:lnTo>
                      <a:pt x="45620" y="19159"/>
                    </a:lnTo>
                    <a:lnTo>
                      <a:pt x="46561" y="19516"/>
                    </a:lnTo>
                    <a:lnTo>
                      <a:pt x="47375" y="19770"/>
                    </a:lnTo>
                    <a:lnTo>
                      <a:pt x="48062" y="19948"/>
                    </a:lnTo>
                    <a:lnTo>
                      <a:pt x="48571" y="20050"/>
                    </a:lnTo>
                    <a:lnTo>
                      <a:pt x="49029" y="20126"/>
                    </a:lnTo>
                    <a:lnTo>
                      <a:pt x="49360" y="19846"/>
                    </a:lnTo>
                    <a:lnTo>
                      <a:pt x="49690" y="19592"/>
                    </a:lnTo>
                    <a:lnTo>
                      <a:pt x="50072" y="19388"/>
                    </a:lnTo>
                    <a:lnTo>
                      <a:pt x="50454" y="19185"/>
                    </a:lnTo>
                    <a:lnTo>
                      <a:pt x="50886" y="19032"/>
                    </a:lnTo>
                    <a:lnTo>
                      <a:pt x="51370" y="18905"/>
                    </a:lnTo>
                    <a:lnTo>
                      <a:pt x="51904" y="18854"/>
                    </a:lnTo>
                    <a:lnTo>
                      <a:pt x="52413" y="18829"/>
                    </a:lnTo>
                    <a:lnTo>
                      <a:pt x="52896" y="18829"/>
                    </a:lnTo>
                    <a:lnTo>
                      <a:pt x="53380" y="18905"/>
                    </a:lnTo>
                    <a:lnTo>
                      <a:pt x="53812" y="19007"/>
                    </a:lnTo>
                    <a:lnTo>
                      <a:pt x="54270" y="19159"/>
                    </a:lnTo>
                    <a:lnTo>
                      <a:pt x="54652" y="19338"/>
                    </a:lnTo>
                    <a:lnTo>
                      <a:pt x="54855" y="19465"/>
                    </a:lnTo>
                    <a:lnTo>
                      <a:pt x="55033" y="19592"/>
                    </a:lnTo>
                    <a:lnTo>
                      <a:pt x="55186" y="19719"/>
                    </a:lnTo>
                    <a:lnTo>
                      <a:pt x="55339" y="19872"/>
                    </a:lnTo>
                    <a:lnTo>
                      <a:pt x="55491" y="20050"/>
                    </a:lnTo>
                    <a:lnTo>
                      <a:pt x="55619" y="20228"/>
                    </a:lnTo>
                    <a:lnTo>
                      <a:pt x="55822" y="20584"/>
                    </a:lnTo>
                    <a:lnTo>
                      <a:pt x="55975" y="20940"/>
                    </a:lnTo>
                    <a:lnTo>
                      <a:pt x="56128" y="21322"/>
                    </a:lnTo>
                    <a:lnTo>
                      <a:pt x="56229" y="21729"/>
                    </a:lnTo>
                    <a:lnTo>
                      <a:pt x="56331" y="22162"/>
                    </a:lnTo>
                    <a:lnTo>
                      <a:pt x="56407" y="22594"/>
                    </a:lnTo>
                    <a:lnTo>
                      <a:pt x="56433" y="23027"/>
                    </a:lnTo>
                    <a:lnTo>
                      <a:pt x="56458" y="23485"/>
                    </a:lnTo>
                    <a:lnTo>
                      <a:pt x="56484" y="23917"/>
                    </a:lnTo>
                    <a:lnTo>
                      <a:pt x="56458" y="24375"/>
                    </a:lnTo>
                    <a:lnTo>
                      <a:pt x="56433" y="24808"/>
                    </a:lnTo>
                    <a:lnTo>
                      <a:pt x="56382" y="25240"/>
                    </a:lnTo>
                    <a:lnTo>
                      <a:pt x="56331" y="25673"/>
                    </a:lnTo>
                    <a:lnTo>
                      <a:pt x="56255" y="26080"/>
                    </a:lnTo>
                    <a:lnTo>
                      <a:pt x="56178" y="26462"/>
                    </a:lnTo>
                    <a:lnTo>
                      <a:pt x="56077" y="26843"/>
                    </a:lnTo>
                    <a:lnTo>
                      <a:pt x="55848" y="27556"/>
                    </a:lnTo>
                    <a:lnTo>
                      <a:pt x="55542" y="28319"/>
                    </a:lnTo>
                    <a:lnTo>
                      <a:pt x="55339" y="28726"/>
                    </a:lnTo>
                    <a:lnTo>
                      <a:pt x="55135" y="29133"/>
                    </a:lnTo>
                    <a:lnTo>
                      <a:pt x="54932" y="29540"/>
                    </a:lnTo>
                    <a:lnTo>
                      <a:pt x="54677" y="29947"/>
                    </a:lnTo>
                    <a:lnTo>
                      <a:pt x="54423" y="30329"/>
                    </a:lnTo>
                    <a:lnTo>
                      <a:pt x="54168" y="30711"/>
                    </a:lnTo>
                    <a:lnTo>
                      <a:pt x="53863" y="31041"/>
                    </a:lnTo>
                    <a:lnTo>
                      <a:pt x="53558" y="31347"/>
                    </a:lnTo>
                    <a:lnTo>
                      <a:pt x="53252" y="31652"/>
                    </a:lnTo>
                    <a:lnTo>
                      <a:pt x="52922" y="31881"/>
                    </a:lnTo>
                    <a:lnTo>
                      <a:pt x="52591" y="32085"/>
                    </a:lnTo>
                    <a:lnTo>
                      <a:pt x="52235" y="32237"/>
                    </a:lnTo>
                    <a:lnTo>
                      <a:pt x="52006" y="32313"/>
                    </a:lnTo>
                    <a:lnTo>
                      <a:pt x="51751" y="32364"/>
                    </a:lnTo>
                    <a:lnTo>
                      <a:pt x="51497" y="32390"/>
                    </a:lnTo>
                    <a:lnTo>
                      <a:pt x="51217" y="32415"/>
                    </a:lnTo>
                    <a:lnTo>
                      <a:pt x="50835" y="32390"/>
                    </a:lnTo>
                    <a:lnTo>
                      <a:pt x="50454" y="32339"/>
                    </a:lnTo>
                    <a:lnTo>
                      <a:pt x="50072" y="32263"/>
                    </a:lnTo>
                    <a:lnTo>
                      <a:pt x="49690" y="32135"/>
                    </a:lnTo>
                    <a:lnTo>
                      <a:pt x="49589" y="32466"/>
                    </a:lnTo>
                    <a:lnTo>
                      <a:pt x="49487" y="32771"/>
                    </a:lnTo>
                    <a:lnTo>
                      <a:pt x="49232" y="33408"/>
                    </a:lnTo>
                    <a:lnTo>
                      <a:pt x="48902" y="34044"/>
                    </a:lnTo>
                    <a:lnTo>
                      <a:pt x="48546" y="34680"/>
                    </a:lnTo>
                    <a:lnTo>
                      <a:pt x="48164" y="35265"/>
                    </a:lnTo>
                    <a:lnTo>
                      <a:pt x="47808" y="35799"/>
                    </a:lnTo>
                    <a:lnTo>
                      <a:pt x="47146" y="36690"/>
                    </a:lnTo>
                    <a:lnTo>
                      <a:pt x="47197" y="36791"/>
                    </a:lnTo>
                    <a:lnTo>
                      <a:pt x="47222" y="36919"/>
                    </a:lnTo>
                    <a:lnTo>
                      <a:pt x="47248" y="37046"/>
                    </a:lnTo>
                    <a:lnTo>
                      <a:pt x="47222" y="37173"/>
                    </a:lnTo>
                    <a:lnTo>
                      <a:pt x="47172" y="37402"/>
                    </a:lnTo>
                    <a:lnTo>
                      <a:pt x="47070" y="37682"/>
                    </a:lnTo>
                    <a:lnTo>
                      <a:pt x="46892" y="38013"/>
                    </a:lnTo>
                    <a:lnTo>
                      <a:pt x="46663" y="38369"/>
                    </a:lnTo>
                    <a:lnTo>
                      <a:pt x="46739" y="43661"/>
                    </a:lnTo>
                    <a:lnTo>
                      <a:pt x="47477" y="43737"/>
                    </a:lnTo>
                    <a:lnTo>
                      <a:pt x="48418" y="43865"/>
                    </a:lnTo>
                    <a:lnTo>
                      <a:pt x="49538" y="44043"/>
                    </a:lnTo>
                    <a:lnTo>
                      <a:pt x="50810" y="44272"/>
                    </a:lnTo>
                    <a:lnTo>
                      <a:pt x="52235" y="44602"/>
                    </a:lnTo>
                    <a:lnTo>
                      <a:pt x="52973" y="44806"/>
                    </a:lnTo>
                    <a:lnTo>
                      <a:pt x="53761" y="45010"/>
                    </a:lnTo>
                    <a:lnTo>
                      <a:pt x="54575" y="45264"/>
                    </a:lnTo>
                    <a:lnTo>
                      <a:pt x="55390" y="45544"/>
                    </a:lnTo>
                    <a:lnTo>
                      <a:pt x="56255" y="45849"/>
                    </a:lnTo>
                    <a:lnTo>
                      <a:pt x="57094" y="46180"/>
                    </a:lnTo>
                    <a:lnTo>
                      <a:pt x="57985" y="46536"/>
                    </a:lnTo>
                    <a:lnTo>
                      <a:pt x="58875" y="46918"/>
                    </a:lnTo>
                    <a:lnTo>
                      <a:pt x="59766" y="47350"/>
                    </a:lnTo>
                    <a:lnTo>
                      <a:pt x="60656" y="47834"/>
                    </a:lnTo>
                    <a:lnTo>
                      <a:pt x="61547" y="48317"/>
                    </a:lnTo>
                    <a:lnTo>
                      <a:pt x="62437" y="48877"/>
                    </a:lnTo>
                    <a:lnTo>
                      <a:pt x="63328" y="49462"/>
                    </a:lnTo>
                    <a:lnTo>
                      <a:pt x="64218" y="50073"/>
                    </a:lnTo>
                    <a:lnTo>
                      <a:pt x="65109" y="50734"/>
                    </a:lnTo>
                    <a:lnTo>
                      <a:pt x="65974" y="51447"/>
                    </a:lnTo>
                    <a:lnTo>
                      <a:pt x="66814" y="52210"/>
                    </a:lnTo>
                    <a:lnTo>
                      <a:pt x="67653" y="52999"/>
                    </a:lnTo>
                    <a:lnTo>
                      <a:pt x="68467" y="53864"/>
                    </a:lnTo>
                    <a:lnTo>
                      <a:pt x="69256" y="54754"/>
                    </a:lnTo>
                    <a:lnTo>
                      <a:pt x="70019" y="55721"/>
                    </a:lnTo>
                    <a:lnTo>
                      <a:pt x="70757" y="56713"/>
                    </a:lnTo>
                    <a:lnTo>
                      <a:pt x="71750" y="58113"/>
                    </a:lnTo>
                    <a:lnTo>
                      <a:pt x="72691" y="59436"/>
                    </a:lnTo>
                    <a:lnTo>
                      <a:pt x="73607" y="60657"/>
                    </a:lnTo>
                    <a:lnTo>
                      <a:pt x="74497" y="61802"/>
                    </a:lnTo>
                    <a:lnTo>
                      <a:pt x="76126" y="63914"/>
                    </a:lnTo>
                    <a:lnTo>
                      <a:pt x="77576" y="65822"/>
                    </a:lnTo>
                    <a:lnTo>
                      <a:pt x="78085" y="65389"/>
                    </a:lnTo>
                    <a:lnTo>
                      <a:pt x="78543" y="64906"/>
                    </a:lnTo>
                    <a:lnTo>
                      <a:pt x="78975" y="64397"/>
                    </a:lnTo>
                    <a:lnTo>
                      <a:pt x="79382" y="63837"/>
                    </a:lnTo>
                    <a:lnTo>
                      <a:pt x="79688" y="63328"/>
                    </a:lnTo>
                    <a:lnTo>
                      <a:pt x="79942" y="62845"/>
                    </a:lnTo>
                    <a:lnTo>
                      <a:pt x="80171" y="62336"/>
                    </a:lnTo>
                    <a:lnTo>
                      <a:pt x="80349" y="61802"/>
                    </a:lnTo>
                    <a:lnTo>
                      <a:pt x="80476" y="61293"/>
                    </a:lnTo>
                    <a:lnTo>
                      <a:pt x="80578" y="60784"/>
                    </a:lnTo>
                    <a:lnTo>
                      <a:pt x="80629" y="60250"/>
                    </a:lnTo>
                    <a:lnTo>
                      <a:pt x="80629" y="59741"/>
                    </a:lnTo>
                    <a:lnTo>
                      <a:pt x="80629" y="59130"/>
                    </a:lnTo>
                    <a:lnTo>
                      <a:pt x="80553" y="58545"/>
                    </a:lnTo>
                    <a:lnTo>
                      <a:pt x="80451" y="57960"/>
                    </a:lnTo>
                    <a:lnTo>
                      <a:pt x="80298" y="57375"/>
                    </a:lnTo>
                    <a:lnTo>
                      <a:pt x="80120" y="56790"/>
                    </a:lnTo>
                    <a:lnTo>
                      <a:pt x="79917" y="56204"/>
                    </a:lnTo>
                    <a:lnTo>
                      <a:pt x="79662" y="55645"/>
                    </a:lnTo>
                    <a:lnTo>
                      <a:pt x="79408" y="55085"/>
                    </a:lnTo>
                    <a:lnTo>
                      <a:pt x="79103" y="54525"/>
                    </a:lnTo>
                    <a:lnTo>
                      <a:pt x="78772" y="53991"/>
                    </a:lnTo>
                    <a:lnTo>
                      <a:pt x="78441" y="53457"/>
                    </a:lnTo>
                    <a:lnTo>
                      <a:pt x="78085" y="52948"/>
                    </a:lnTo>
                    <a:lnTo>
                      <a:pt x="77703" y="52439"/>
                    </a:lnTo>
                    <a:lnTo>
                      <a:pt x="77322" y="51955"/>
                    </a:lnTo>
                    <a:lnTo>
                      <a:pt x="76914" y="51472"/>
                    </a:lnTo>
                    <a:lnTo>
                      <a:pt x="76507" y="51014"/>
                    </a:lnTo>
                    <a:lnTo>
                      <a:pt x="75464" y="49844"/>
                    </a:lnTo>
                    <a:lnTo>
                      <a:pt x="74981" y="49284"/>
                    </a:lnTo>
                    <a:lnTo>
                      <a:pt x="74523" y="48724"/>
                    </a:lnTo>
                    <a:lnTo>
                      <a:pt x="74116" y="48190"/>
                    </a:lnTo>
                    <a:lnTo>
                      <a:pt x="73734" y="47630"/>
                    </a:lnTo>
                    <a:lnTo>
                      <a:pt x="73403" y="47096"/>
                    </a:lnTo>
                    <a:lnTo>
                      <a:pt x="73098" y="46562"/>
                    </a:lnTo>
                    <a:lnTo>
                      <a:pt x="72818" y="46002"/>
                    </a:lnTo>
                    <a:lnTo>
                      <a:pt x="72589" y="45417"/>
                    </a:lnTo>
                    <a:lnTo>
                      <a:pt x="72386" y="44831"/>
                    </a:lnTo>
                    <a:lnTo>
                      <a:pt x="72233" y="44246"/>
                    </a:lnTo>
                    <a:lnTo>
                      <a:pt x="72106" y="43610"/>
                    </a:lnTo>
                    <a:lnTo>
                      <a:pt x="72004" y="42974"/>
                    </a:lnTo>
                    <a:lnTo>
                      <a:pt x="71953" y="42313"/>
                    </a:lnTo>
                    <a:lnTo>
                      <a:pt x="71928" y="41600"/>
                    </a:lnTo>
                    <a:lnTo>
                      <a:pt x="71928" y="41015"/>
                    </a:lnTo>
                    <a:lnTo>
                      <a:pt x="71978" y="40430"/>
                    </a:lnTo>
                    <a:lnTo>
                      <a:pt x="72029" y="39819"/>
                    </a:lnTo>
                    <a:lnTo>
                      <a:pt x="72106" y="39158"/>
                    </a:lnTo>
                    <a:lnTo>
                      <a:pt x="72207" y="38343"/>
                    </a:lnTo>
                    <a:lnTo>
                      <a:pt x="72284" y="37529"/>
                    </a:lnTo>
                    <a:lnTo>
                      <a:pt x="72335" y="36741"/>
                    </a:lnTo>
                    <a:lnTo>
                      <a:pt x="72335" y="35952"/>
                    </a:lnTo>
                    <a:lnTo>
                      <a:pt x="72335" y="35316"/>
                    </a:lnTo>
                    <a:lnTo>
                      <a:pt x="72309" y="34705"/>
                    </a:lnTo>
                    <a:lnTo>
                      <a:pt x="72258" y="34069"/>
                    </a:lnTo>
                    <a:lnTo>
                      <a:pt x="72182" y="33458"/>
                    </a:lnTo>
                    <a:lnTo>
                      <a:pt x="72080" y="32873"/>
                    </a:lnTo>
                    <a:lnTo>
                      <a:pt x="71953" y="32263"/>
                    </a:lnTo>
                    <a:lnTo>
                      <a:pt x="71826" y="31677"/>
                    </a:lnTo>
                    <a:lnTo>
                      <a:pt x="71648" y="31092"/>
                    </a:lnTo>
                    <a:lnTo>
                      <a:pt x="71444" y="30507"/>
                    </a:lnTo>
                    <a:lnTo>
                      <a:pt x="71215" y="29922"/>
                    </a:lnTo>
                    <a:lnTo>
                      <a:pt x="70986" y="29362"/>
                    </a:lnTo>
                    <a:lnTo>
                      <a:pt x="70706" y="28802"/>
                    </a:lnTo>
                    <a:lnTo>
                      <a:pt x="70401" y="28243"/>
                    </a:lnTo>
                    <a:lnTo>
                      <a:pt x="70045" y="27683"/>
                    </a:lnTo>
                    <a:lnTo>
                      <a:pt x="69689" y="27149"/>
                    </a:lnTo>
                    <a:lnTo>
                      <a:pt x="69282" y="26640"/>
                    </a:lnTo>
                    <a:lnTo>
                      <a:pt x="68798" y="26055"/>
                    </a:lnTo>
                    <a:lnTo>
                      <a:pt x="68264" y="25495"/>
                    </a:lnTo>
                    <a:lnTo>
                      <a:pt x="67704" y="24986"/>
                    </a:lnTo>
                    <a:lnTo>
                      <a:pt x="67119" y="24477"/>
                    </a:lnTo>
                    <a:lnTo>
                      <a:pt x="66534" y="23994"/>
                    </a:lnTo>
                    <a:lnTo>
                      <a:pt x="65923" y="23510"/>
                    </a:lnTo>
                    <a:lnTo>
                      <a:pt x="64702" y="22569"/>
                    </a:lnTo>
                    <a:lnTo>
                      <a:pt x="64091" y="22111"/>
                    </a:lnTo>
                    <a:lnTo>
                      <a:pt x="63506" y="21602"/>
                    </a:lnTo>
                    <a:lnTo>
                      <a:pt x="62921" y="21119"/>
                    </a:lnTo>
                    <a:lnTo>
                      <a:pt x="62386" y="20584"/>
                    </a:lnTo>
                    <a:lnTo>
                      <a:pt x="61878" y="20025"/>
                    </a:lnTo>
                    <a:lnTo>
                      <a:pt x="61394" y="19439"/>
                    </a:lnTo>
                    <a:lnTo>
                      <a:pt x="61165" y="19134"/>
                    </a:lnTo>
                    <a:lnTo>
                      <a:pt x="60962" y="18803"/>
                    </a:lnTo>
                    <a:lnTo>
                      <a:pt x="60758" y="18473"/>
                    </a:lnTo>
                    <a:lnTo>
                      <a:pt x="60580" y="18142"/>
                    </a:lnTo>
                    <a:lnTo>
                      <a:pt x="60580" y="18116"/>
                    </a:lnTo>
                    <a:lnTo>
                      <a:pt x="60326" y="17582"/>
                    </a:lnTo>
                    <a:lnTo>
                      <a:pt x="60122" y="17048"/>
                    </a:lnTo>
                    <a:lnTo>
                      <a:pt x="59257" y="16819"/>
                    </a:lnTo>
                    <a:lnTo>
                      <a:pt x="58367" y="16539"/>
                    </a:lnTo>
                    <a:lnTo>
                      <a:pt x="57501" y="16259"/>
                    </a:lnTo>
                    <a:lnTo>
                      <a:pt x="56636" y="15954"/>
                    </a:lnTo>
                    <a:lnTo>
                      <a:pt x="55797" y="15623"/>
                    </a:lnTo>
                    <a:lnTo>
                      <a:pt x="54957" y="15267"/>
                    </a:lnTo>
                    <a:lnTo>
                      <a:pt x="54118" y="14911"/>
                    </a:lnTo>
                    <a:lnTo>
                      <a:pt x="53278" y="14529"/>
                    </a:lnTo>
                    <a:lnTo>
                      <a:pt x="52464" y="14122"/>
                    </a:lnTo>
                    <a:lnTo>
                      <a:pt x="51650" y="13689"/>
                    </a:lnTo>
                    <a:lnTo>
                      <a:pt x="50861" y="13257"/>
                    </a:lnTo>
                    <a:lnTo>
                      <a:pt x="50047" y="12773"/>
                    </a:lnTo>
                    <a:lnTo>
                      <a:pt x="49283" y="12290"/>
                    </a:lnTo>
                    <a:lnTo>
                      <a:pt x="48520" y="11806"/>
                    </a:lnTo>
                    <a:lnTo>
                      <a:pt x="47757" y="11272"/>
                    </a:lnTo>
                    <a:lnTo>
                      <a:pt x="47019" y="10738"/>
                    </a:lnTo>
                    <a:lnTo>
                      <a:pt x="46281" y="10204"/>
                    </a:lnTo>
                    <a:lnTo>
                      <a:pt x="45569" y="9618"/>
                    </a:lnTo>
                    <a:lnTo>
                      <a:pt x="44882" y="9033"/>
                    </a:lnTo>
                    <a:lnTo>
                      <a:pt x="44195" y="8448"/>
                    </a:lnTo>
                    <a:lnTo>
                      <a:pt x="43533" y="7812"/>
                    </a:lnTo>
                    <a:lnTo>
                      <a:pt x="42872" y="7176"/>
                    </a:lnTo>
                    <a:lnTo>
                      <a:pt x="42236" y="6540"/>
                    </a:lnTo>
                    <a:lnTo>
                      <a:pt x="41600" y="5853"/>
                    </a:lnTo>
                    <a:lnTo>
                      <a:pt x="40989" y="5191"/>
                    </a:lnTo>
                    <a:lnTo>
                      <a:pt x="40404" y="4479"/>
                    </a:lnTo>
                    <a:lnTo>
                      <a:pt x="39844" y="3767"/>
                    </a:lnTo>
                    <a:lnTo>
                      <a:pt x="39284" y="3054"/>
                    </a:lnTo>
                    <a:lnTo>
                      <a:pt x="38750" y="2291"/>
                    </a:lnTo>
                    <a:lnTo>
                      <a:pt x="38241" y="1553"/>
                    </a:lnTo>
                    <a:lnTo>
                      <a:pt x="37758" y="764"/>
                    </a:lnTo>
                    <a:lnTo>
                      <a:pt x="3727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68"/>
              <p:cNvSpPr/>
              <p:nvPr/>
            </p:nvSpPr>
            <p:spPr>
              <a:xfrm>
                <a:off x="10483089" y="1447352"/>
                <a:ext cx="24502" cy="31091"/>
              </a:xfrm>
              <a:custGeom>
                <a:avLst/>
                <a:gdLst/>
                <a:ahLst/>
                <a:cxnLst/>
                <a:rect l="l" t="t" r="r" b="b"/>
                <a:pathLst>
                  <a:path w="1986" h="2520" fill="none" extrusionOk="0">
                    <a:moveTo>
                      <a:pt x="1731" y="2519"/>
                    </a:moveTo>
                    <a:lnTo>
                      <a:pt x="1731" y="2519"/>
                    </a:lnTo>
                    <a:lnTo>
                      <a:pt x="1654" y="2519"/>
                    </a:lnTo>
                    <a:lnTo>
                      <a:pt x="1578" y="2443"/>
                    </a:lnTo>
                    <a:lnTo>
                      <a:pt x="1578" y="2443"/>
                    </a:lnTo>
                    <a:lnTo>
                      <a:pt x="1146" y="1985"/>
                    </a:lnTo>
                    <a:lnTo>
                      <a:pt x="739" y="1476"/>
                    </a:lnTo>
                    <a:lnTo>
                      <a:pt x="357" y="916"/>
                    </a:lnTo>
                    <a:lnTo>
                      <a:pt x="26" y="357"/>
                    </a:lnTo>
                    <a:lnTo>
                      <a:pt x="26" y="357"/>
                    </a:lnTo>
                    <a:lnTo>
                      <a:pt x="1" y="306"/>
                    </a:lnTo>
                    <a:lnTo>
                      <a:pt x="1" y="230"/>
                    </a:lnTo>
                    <a:lnTo>
                      <a:pt x="26" y="179"/>
                    </a:lnTo>
                    <a:lnTo>
                      <a:pt x="52" y="128"/>
                    </a:lnTo>
                    <a:lnTo>
                      <a:pt x="153" y="26"/>
                    </a:lnTo>
                    <a:lnTo>
                      <a:pt x="255" y="1"/>
                    </a:lnTo>
                    <a:lnTo>
                      <a:pt x="255" y="1"/>
                    </a:lnTo>
                    <a:lnTo>
                      <a:pt x="357" y="26"/>
                    </a:lnTo>
                    <a:lnTo>
                      <a:pt x="408" y="77"/>
                    </a:lnTo>
                    <a:lnTo>
                      <a:pt x="459" y="128"/>
                    </a:lnTo>
                    <a:lnTo>
                      <a:pt x="459" y="128"/>
                    </a:lnTo>
                    <a:lnTo>
                      <a:pt x="764" y="662"/>
                    </a:lnTo>
                    <a:lnTo>
                      <a:pt x="1120" y="1171"/>
                    </a:lnTo>
                    <a:lnTo>
                      <a:pt x="1502" y="1654"/>
                    </a:lnTo>
                    <a:lnTo>
                      <a:pt x="1909" y="2112"/>
                    </a:lnTo>
                    <a:lnTo>
                      <a:pt x="1909" y="2112"/>
                    </a:lnTo>
                    <a:lnTo>
                      <a:pt x="1960" y="2189"/>
                    </a:lnTo>
                    <a:lnTo>
                      <a:pt x="1985" y="2240"/>
                    </a:lnTo>
                    <a:lnTo>
                      <a:pt x="1985" y="2316"/>
                    </a:lnTo>
                    <a:lnTo>
                      <a:pt x="1960" y="2392"/>
                    </a:lnTo>
                    <a:lnTo>
                      <a:pt x="1909" y="2443"/>
                    </a:lnTo>
                    <a:lnTo>
                      <a:pt x="1858" y="2494"/>
                    </a:lnTo>
                    <a:lnTo>
                      <a:pt x="1807" y="2519"/>
                    </a:lnTo>
                    <a:lnTo>
                      <a:pt x="1731" y="25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68"/>
              <p:cNvSpPr/>
              <p:nvPr/>
            </p:nvSpPr>
            <p:spPr>
              <a:xfrm>
                <a:off x="10500669" y="1445785"/>
                <a:ext cx="19789" cy="24490"/>
              </a:xfrm>
              <a:custGeom>
                <a:avLst/>
                <a:gdLst/>
                <a:ahLst/>
                <a:cxnLst/>
                <a:rect l="l" t="t" r="r" b="b"/>
                <a:pathLst>
                  <a:path w="1604" h="1985" fill="none" extrusionOk="0">
                    <a:moveTo>
                      <a:pt x="1374" y="1985"/>
                    </a:moveTo>
                    <a:lnTo>
                      <a:pt x="1374" y="1985"/>
                    </a:lnTo>
                    <a:lnTo>
                      <a:pt x="1324" y="1959"/>
                    </a:lnTo>
                    <a:lnTo>
                      <a:pt x="1247" y="1934"/>
                    </a:lnTo>
                    <a:lnTo>
                      <a:pt x="1171" y="1858"/>
                    </a:lnTo>
                    <a:lnTo>
                      <a:pt x="1171" y="1858"/>
                    </a:lnTo>
                    <a:lnTo>
                      <a:pt x="51" y="357"/>
                    </a:lnTo>
                    <a:lnTo>
                      <a:pt x="51" y="357"/>
                    </a:lnTo>
                    <a:lnTo>
                      <a:pt x="0" y="280"/>
                    </a:lnTo>
                    <a:lnTo>
                      <a:pt x="26" y="178"/>
                    </a:lnTo>
                    <a:lnTo>
                      <a:pt x="51" y="102"/>
                    </a:lnTo>
                    <a:lnTo>
                      <a:pt x="128" y="51"/>
                    </a:lnTo>
                    <a:lnTo>
                      <a:pt x="128" y="51"/>
                    </a:lnTo>
                    <a:lnTo>
                      <a:pt x="179" y="26"/>
                    </a:lnTo>
                    <a:lnTo>
                      <a:pt x="229" y="0"/>
                    </a:lnTo>
                    <a:lnTo>
                      <a:pt x="229" y="0"/>
                    </a:lnTo>
                    <a:lnTo>
                      <a:pt x="306" y="26"/>
                    </a:lnTo>
                    <a:lnTo>
                      <a:pt x="357" y="51"/>
                    </a:lnTo>
                    <a:lnTo>
                      <a:pt x="458" y="128"/>
                    </a:lnTo>
                    <a:lnTo>
                      <a:pt x="458" y="128"/>
                    </a:lnTo>
                    <a:lnTo>
                      <a:pt x="1578" y="1603"/>
                    </a:lnTo>
                    <a:lnTo>
                      <a:pt x="1578" y="1603"/>
                    </a:lnTo>
                    <a:lnTo>
                      <a:pt x="1603" y="1705"/>
                    </a:lnTo>
                    <a:lnTo>
                      <a:pt x="1603" y="1781"/>
                    </a:lnTo>
                    <a:lnTo>
                      <a:pt x="1552" y="1883"/>
                    </a:lnTo>
                    <a:lnTo>
                      <a:pt x="1476" y="1934"/>
                    </a:lnTo>
                    <a:lnTo>
                      <a:pt x="1476" y="1934"/>
                    </a:lnTo>
                    <a:lnTo>
                      <a:pt x="1425" y="1959"/>
                    </a:lnTo>
                    <a:lnTo>
                      <a:pt x="1374" y="19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68"/>
              <p:cNvSpPr/>
              <p:nvPr/>
            </p:nvSpPr>
            <p:spPr>
              <a:xfrm>
                <a:off x="10495327" y="1048093"/>
                <a:ext cx="12893" cy="36420"/>
              </a:xfrm>
              <a:custGeom>
                <a:avLst/>
                <a:gdLst/>
                <a:ahLst/>
                <a:cxnLst/>
                <a:rect l="l" t="t" r="r" b="b"/>
                <a:pathLst>
                  <a:path w="1045" h="2952" fill="none" extrusionOk="0">
                    <a:moveTo>
                      <a:pt x="815" y="2951"/>
                    </a:moveTo>
                    <a:lnTo>
                      <a:pt x="815" y="2951"/>
                    </a:lnTo>
                    <a:lnTo>
                      <a:pt x="764" y="2951"/>
                    </a:lnTo>
                    <a:lnTo>
                      <a:pt x="688" y="2926"/>
                    </a:lnTo>
                    <a:lnTo>
                      <a:pt x="637" y="2875"/>
                    </a:lnTo>
                    <a:lnTo>
                      <a:pt x="612" y="2824"/>
                    </a:lnTo>
                    <a:lnTo>
                      <a:pt x="612" y="2824"/>
                    </a:lnTo>
                    <a:lnTo>
                      <a:pt x="383" y="2214"/>
                    </a:lnTo>
                    <a:lnTo>
                      <a:pt x="204" y="1552"/>
                    </a:lnTo>
                    <a:lnTo>
                      <a:pt x="77" y="916"/>
                    </a:lnTo>
                    <a:lnTo>
                      <a:pt x="1" y="229"/>
                    </a:lnTo>
                    <a:lnTo>
                      <a:pt x="1" y="229"/>
                    </a:lnTo>
                    <a:lnTo>
                      <a:pt x="26" y="127"/>
                    </a:lnTo>
                    <a:lnTo>
                      <a:pt x="77" y="76"/>
                    </a:lnTo>
                    <a:lnTo>
                      <a:pt x="128" y="26"/>
                    </a:lnTo>
                    <a:lnTo>
                      <a:pt x="230" y="0"/>
                    </a:lnTo>
                    <a:lnTo>
                      <a:pt x="230" y="0"/>
                    </a:lnTo>
                    <a:lnTo>
                      <a:pt x="306" y="26"/>
                    </a:lnTo>
                    <a:lnTo>
                      <a:pt x="383" y="76"/>
                    </a:lnTo>
                    <a:lnTo>
                      <a:pt x="459" y="127"/>
                    </a:lnTo>
                    <a:lnTo>
                      <a:pt x="484" y="229"/>
                    </a:lnTo>
                    <a:lnTo>
                      <a:pt x="484" y="229"/>
                    </a:lnTo>
                    <a:lnTo>
                      <a:pt x="535" y="840"/>
                    </a:lnTo>
                    <a:lnTo>
                      <a:pt x="637" y="1450"/>
                    </a:lnTo>
                    <a:lnTo>
                      <a:pt x="815" y="2036"/>
                    </a:lnTo>
                    <a:lnTo>
                      <a:pt x="1019" y="2595"/>
                    </a:lnTo>
                    <a:lnTo>
                      <a:pt x="1019" y="2595"/>
                    </a:lnTo>
                    <a:lnTo>
                      <a:pt x="1044" y="2697"/>
                    </a:lnTo>
                    <a:lnTo>
                      <a:pt x="1044" y="2773"/>
                    </a:lnTo>
                    <a:lnTo>
                      <a:pt x="1019" y="2850"/>
                    </a:lnTo>
                    <a:lnTo>
                      <a:pt x="942" y="2926"/>
                    </a:lnTo>
                    <a:lnTo>
                      <a:pt x="942" y="2926"/>
                    </a:lnTo>
                    <a:lnTo>
                      <a:pt x="891" y="2951"/>
                    </a:lnTo>
                    <a:lnTo>
                      <a:pt x="815" y="2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68"/>
              <p:cNvSpPr/>
              <p:nvPr/>
            </p:nvSpPr>
            <p:spPr>
              <a:xfrm>
                <a:off x="10438207" y="732626"/>
                <a:ext cx="994773" cy="812079"/>
              </a:xfrm>
              <a:custGeom>
                <a:avLst/>
                <a:gdLst/>
                <a:ahLst/>
                <a:cxnLst/>
                <a:rect l="l" t="t" r="r" b="b"/>
                <a:pathLst>
                  <a:path w="80630" h="65822" fill="none" extrusionOk="0">
                    <a:moveTo>
                      <a:pt x="37274" y="1"/>
                    </a:moveTo>
                    <a:lnTo>
                      <a:pt x="37274" y="1"/>
                    </a:lnTo>
                    <a:lnTo>
                      <a:pt x="36715" y="841"/>
                    </a:lnTo>
                    <a:lnTo>
                      <a:pt x="36078" y="1629"/>
                    </a:lnTo>
                    <a:lnTo>
                      <a:pt x="35417" y="2418"/>
                    </a:lnTo>
                    <a:lnTo>
                      <a:pt x="34730" y="3156"/>
                    </a:lnTo>
                    <a:lnTo>
                      <a:pt x="33992" y="3868"/>
                    </a:lnTo>
                    <a:lnTo>
                      <a:pt x="33229" y="4530"/>
                    </a:lnTo>
                    <a:lnTo>
                      <a:pt x="32415" y="5166"/>
                    </a:lnTo>
                    <a:lnTo>
                      <a:pt x="31600" y="5751"/>
                    </a:lnTo>
                    <a:lnTo>
                      <a:pt x="30735" y="6311"/>
                    </a:lnTo>
                    <a:lnTo>
                      <a:pt x="29845" y="6820"/>
                    </a:lnTo>
                    <a:lnTo>
                      <a:pt x="28929" y="7278"/>
                    </a:lnTo>
                    <a:lnTo>
                      <a:pt x="28013" y="7685"/>
                    </a:lnTo>
                    <a:lnTo>
                      <a:pt x="27046" y="8041"/>
                    </a:lnTo>
                    <a:lnTo>
                      <a:pt x="26079" y="8372"/>
                    </a:lnTo>
                    <a:lnTo>
                      <a:pt x="25113" y="8626"/>
                    </a:lnTo>
                    <a:lnTo>
                      <a:pt x="24120" y="8855"/>
                    </a:lnTo>
                    <a:lnTo>
                      <a:pt x="24120" y="8855"/>
                    </a:lnTo>
                    <a:lnTo>
                      <a:pt x="23204" y="8982"/>
                    </a:lnTo>
                    <a:lnTo>
                      <a:pt x="22314" y="9084"/>
                    </a:lnTo>
                    <a:lnTo>
                      <a:pt x="21398" y="9160"/>
                    </a:lnTo>
                    <a:lnTo>
                      <a:pt x="20507" y="9186"/>
                    </a:lnTo>
                    <a:lnTo>
                      <a:pt x="20507" y="9186"/>
                    </a:lnTo>
                    <a:lnTo>
                      <a:pt x="19719" y="9160"/>
                    </a:lnTo>
                    <a:lnTo>
                      <a:pt x="18930" y="9110"/>
                    </a:lnTo>
                    <a:lnTo>
                      <a:pt x="18167" y="9033"/>
                    </a:lnTo>
                    <a:lnTo>
                      <a:pt x="17378" y="8931"/>
                    </a:lnTo>
                    <a:lnTo>
                      <a:pt x="16615" y="8804"/>
                    </a:lnTo>
                    <a:lnTo>
                      <a:pt x="15851" y="8626"/>
                    </a:lnTo>
                    <a:lnTo>
                      <a:pt x="15088" y="8448"/>
                    </a:lnTo>
                    <a:lnTo>
                      <a:pt x="14325" y="8219"/>
                    </a:lnTo>
                    <a:lnTo>
                      <a:pt x="14325" y="8219"/>
                    </a:lnTo>
                    <a:lnTo>
                      <a:pt x="14147" y="8957"/>
                    </a:lnTo>
                    <a:lnTo>
                      <a:pt x="13918" y="9720"/>
                    </a:lnTo>
                    <a:lnTo>
                      <a:pt x="13663" y="10433"/>
                    </a:lnTo>
                    <a:lnTo>
                      <a:pt x="13332" y="11145"/>
                    </a:lnTo>
                    <a:lnTo>
                      <a:pt x="13332" y="11145"/>
                    </a:lnTo>
                    <a:lnTo>
                      <a:pt x="13332" y="11145"/>
                    </a:lnTo>
                    <a:lnTo>
                      <a:pt x="13332" y="11145"/>
                    </a:lnTo>
                    <a:lnTo>
                      <a:pt x="13332" y="11170"/>
                    </a:lnTo>
                    <a:lnTo>
                      <a:pt x="13332" y="11170"/>
                    </a:lnTo>
                    <a:lnTo>
                      <a:pt x="13332" y="11170"/>
                    </a:lnTo>
                    <a:lnTo>
                      <a:pt x="13332" y="11170"/>
                    </a:lnTo>
                    <a:lnTo>
                      <a:pt x="13307" y="11196"/>
                    </a:lnTo>
                    <a:lnTo>
                      <a:pt x="13307" y="11196"/>
                    </a:lnTo>
                    <a:lnTo>
                      <a:pt x="13129" y="11527"/>
                    </a:lnTo>
                    <a:lnTo>
                      <a:pt x="12951" y="11832"/>
                    </a:lnTo>
                    <a:lnTo>
                      <a:pt x="12747" y="12137"/>
                    </a:lnTo>
                    <a:lnTo>
                      <a:pt x="12518" y="12417"/>
                    </a:lnTo>
                    <a:lnTo>
                      <a:pt x="12289" y="12672"/>
                    </a:lnTo>
                    <a:lnTo>
                      <a:pt x="12035" y="12926"/>
                    </a:lnTo>
                    <a:lnTo>
                      <a:pt x="11526" y="13409"/>
                    </a:lnTo>
                    <a:lnTo>
                      <a:pt x="10966" y="13842"/>
                    </a:lnTo>
                    <a:lnTo>
                      <a:pt x="10406" y="14249"/>
                    </a:lnTo>
                    <a:lnTo>
                      <a:pt x="9796" y="14656"/>
                    </a:lnTo>
                    <a:lnTo>
                      <a:pt x="9185" y="15012"/>
                    </a:lnTo>
                    <a:lnTo>
                      <a:pt x="7964" y="15750"/>
                    </a:lnTo>
                    <a:lnTo>
                      <a:pt x="7353" y="16132"/>
                    </a:lnTo>
                    <a:lnTo>
                      <a:pt x="6743" y="16539"/>
                    </a:lnTo>
                    <a:lnTo>
                      <a:pt x="6183" y="16971"/>
                    </a:lnTo>
                    <a:lnTo>
                      <a:pt x="5649" y="17429"/>
                    </a:lnTo>
                    <a:lnTo>
                      <a:pt x="5394" y="17684"/>
                    </a:lnTo>
                    <a:lnTo>
                      <a:pt x="5165" y="17938"/>
                    </a:lnTo>
                    <a:lnTo>
                      <a:pt x="4911" y="18218"/>
                    </a:lnTo>
                    <a:lnTo>
                      <a:pt x="4707" y="18498"/>
                    </a:lnTo>
                    <a:lnTo>
                      <a:pt x="4707" y="18498"/>
                    </a:lnTo>
                    <a:lnTo>
                      <a:pt x="4478" y="18803"/>
                    </a:lnTo>
                    <a:lnTo>
                      <a:pt x="4300" y="19109"/>
                    </a:lnTo>
                    <a:lnTo>
                      <a:pt x="4122" y="19439"/>
                    </a:lnTo>
                    <a:lnTo>
                      <a:pt x="3944" y="19745"/>
                    </a:lnTo>
                    <a:lnTo>
                      <a:pt x="3817" y="20075"/>
                    </a:lnTo>
                    <a:lnTo>
                      <a:pt x="3690" y="20406"/>
                    </a:lnTo>
                    <a:lnTo>
                      <a:pt x="3461" y="21093"/>
                    </a:lnTo>
                    <a:lnTo>
                      <a:pt x="3308" y="21780"/>
                    </a:lnTo>
                    <a:lnTo>
                      <a:pt x="3206" y="22467"/>
                    </a:lnTo>
                    <a:lnTo>
                      <a:pt x="3130" y="23179"/>
                    </a:lnTo>
                    <a:lnTo>
                      <a:pt x="3130" y="23892"/>
                    </a:lnTo>
                    <a:lnTo>
                      <a:pt x="3130" y="23892"/>
                    </a:lnTo>
                    <a:lnTo>
                      <a:pt x="3155" y="24782"/>
                    </a:lnTo>
                    <a:lnTo>
                      <a:pt x="3232" y="25673"/>
                    </a:lnTo>
                    <a:lnTo>
                      <a:pt x="3333" y="26563"/>
                    </a:lnTo>
                    <a:lnTo>
                      <a:pt x="3486" y="27454"/>
                    </a:lnTo>
                    <a:lnTo>
                      <a:pt x="3664" y="28319"/>
                    </a:lnTo>
                    <a:lnTo>
                      <a:pt x="3842" y="29184"/>
                    </a:lnTo>
                    <a:lnTo>
                      <a:pt x="4224" y="30863"/>
                    </a:lnTo>
                    <a:lnTo>
                      <a:pt x="4224" y="30863"/>
                    </a:lnTo>
                    <a:lnTo>
                      <a:pt x="4529" y="32237"/>
                    </a:lnTo>
                    <a:lnTo>
                      <a:pt x="4631" y="32899"/>
                    </a:lnTo>
                    <a:lnTo>
                      <a:pt x="4733" y="33535"/>
                    </a:lnTo>
                    <a:lnTo>
                      <a:pt x="4809" y="34171"/>
                    </a:lnTo>
                    <a:lnTo>
                      <a:pt x="4860" y="34807"/>
                    </a:lnTo>
                    <a:lnTo>
                      <a:pt x="4911" y="35418"/>
                    </a:lnTo>
                    <a:lnTo>
                      <a:pt x="4911" y="36003"/>
                    </a:lnTo>
                    <a:lnTo>
                      <a:pt x="4911" y="36003"/>
                    </a:lnTo>
                    <a:lnTo>
                      <a:pt x="4911" y="36512"/>
                    </a:lnTo>
                    <a:lnTo>
                      <a:pt x="4885" y="37020"/>
                    </a:lnTo>
                    <a:lnTo>
                      <a:pt x="4834" y="37504"/>
                    </a:lnTo>
                    <a:lnTo>
                      <a:pt x="4784" y="38013"/>
                    </a:lnTo>
                    <a:lnTo>
                      <a:pt x="4682" y="38496"/>
                    </a:lnTo>
                    <a:lnTo>
                      <a:pt x="4606" y="38980"/>
                    </a:lnTo>
                    <a:lnTo>
                      <a:pt x="4478" y="39488"/>
                    </a:lnTo>
                    <a:lnTo>
                      <a:pt x="4351" y="39972"/>
                    </a:lnTo>
                    <a:lnTo>
                      <a:pt x="4173" y="40455"/>
                    </a:lnTo>
                    <a:lnTo>
                      <a:pt x="4020" y="40964"/>
                    </a:lnTo>
                    <a:lnTo>
                      <a:pt x="3817" y="41473"/>
                    </a:lnTo>
                    <a:lnTo>
                      <a:pt x="3588" y="41956"/>
                    </a:lnTo>
                    <a:lnTo>
                      <a:pt x="3359" y="42465"/>
                    </a:lnTo>
                    <a:lnTo>
                      <a:pt x="3079" y="42974"/>
                    </a:lnTo>
                    <a:lnTo>
                      <a:pt x="2799" y="43508"/>
                    </a:lnTo>
                    <a:lnTo>
                      <a:pt x="2494" y="44017"/>
                    </a:lnTo>
                    <a:lnTo>
                      <a:pt x="2494" y="44017"/>
                    </a:lnTo>
                    <a:lnTo>
                      <a:pt x="2188" y="44552"/>
                    </a:lnTo>
                    <a:lnTo>
                      <a:pt x="1883" y="45086"/>
                    </a:lnTo>
                    <a:lnTo>
                      <a:pt x="1629" y="45620"/>
                    </a:lnTo>
                    <a:lnTo>
                      <a:pt x="1374" y="46129"/>
                    </a:lnTo>
                    <a:lnTo>
                      <a:pt x="1145" y="46638"/>
                    </a:lnTo>
                    <a:lnTo>
                      <a:pt x="942" y="47147"/>
                    </a:lnTo>
                    <a:lnTo>
                      <a:pt x="764" y="47656"/>
                    </a:lnTo>
                    <a:lnTo>
                      <a:pt x="611" y="48139"/>
                    </a:lnTo>
                    <a:lnTo>
                      <a:pt x="458" y="48648"/>
                    </a:lnTo>
                    <a:lnTo>
                      <a:pt x="331" y="49131"/>
                    </a:lnTo>
                    <a:lnTo>
                      <a:pt x="229" y="49589"/>
                    </a:lnTo>
                    <a:lnTo>
                      <a:pt x="153" y="50073"/>
                    </a:lnTo>
                    <a:lnTo>
                      <a:pt x="77" y="50556"/>
                    </a:lnTo>
                    <a:lnTo>
                      <a:pt x="26" y="51014"/>
                    </a:lnTo>
                    <a:lnTo>
                      <a:pt x="0" y="51472"/>
                    </a:lnTo>
                    <a:lnTo>
                      <a:pt x="0" y="51930"/>
                    </a:lnTo>
                    <a:lnTo>
                      <a:pt x="0" y="51930"/>
                    </a:lnTo>
                    <a:lnTo>
                      <a:pt x="26" y="52668"/>
                    </a:lnTo>
                    <a:lnTo>
                      <a:pt x="102" y="53406"/>
                    </a:lnTo>
                    <a:lnTo>
                      <a:pt x="229" y="54118"/>
                    </a:lnTo>
                    <a:lnTo>
                      <a:pt x="382" y="54805"/>
                    </a:lnTo>
                    <a:lnTo>
                      <a:pt x="586" y="55492"/>
                    </a:lnTo>
                    <a:lnTo>
                      <a:pt x="840" y="56179"/>
                    </a:lnTo>
                    <a:lnTo>
                      <a:pt x="1145" y="56815"/>
                    </a:lnTo>
                    <a:lnTo>
                      <a:pt x="1476" y="57477"/>
                    </a:lnTo>
                    <a:lnTo>
                      <a:pt x="1858" y="58113"/>
                    </a:lnTo>
                    <a:lnTo>
                      <a:pt x="2265" y="58723"/>
                    </a:lnTo>
                    <a:lnTo>
                      <a:pt x="2697" y="59308"/>
                    </a:lnTo>
                    <a:lnTo>
                      <a:pt x="3181" y="59919"/>
                    </a:lnTo>
                    <a:lnTo>
                      <a:pt x="3690" y="60479"/>
                    </a:lnTo>
                    <a:lnTo>
                      <a:pt x="4224" y="61039"/>
                    </a:lnTo>
                    <a:lnTo>
                      <a:pt x="4809" y="61598"/>
                    </a:lnTo>
                    <a:lnTo>
                      <a:pt x="5420" y="62133"/>
                    </a:lnTo>
                    <a:lnTo>
                      <a:pt x="5420" y="62133"/>
                    </a:lnTo>
                    <a:lnTo>
                      <a:pt x="6641" y="61013"/>
                    </a:lnTo>
                    <a:lnTo>
                      <a:pt x="7939" y="59843"/>
                    </a:lnTo>
                    <a:lnTo>
                      <a:pt x="9338" y="58647"/>
                    </a:lnTo>
                    <a:lnTo>
                      <a:pt x="10814" y="57400"/>
                    </a:lnTo>
                    <a:lnTo>
                      <a:pt x="12315" y="56154"/>
                    </a:lnTo>
                    <a:lnTo>
                      <a:pt x="13892" y="54907"/>
                    </a:lnTo>
                    <a:lnTo>
                      <a:pt x="15495" y="53686"/>
                    </a:lnTo>
                    <a:lnTo>
                      <a:pt x="17123" y="52515"/>
                    </a:lnTo>
                    <a:lnTo>
                      <a:pt x="18777" y="51370"/>
                    </a:lnTo>
                    <a:lnTo>
                      <a:pt x="19617" y="50811"/>
                    </a:lnTo>
                    <a:lnTo>
                      <a:pt x="20456" y="50276"/>
                    </a:lnTo>
                    <a:lnTo>
                      <a:pt x="21271" y="49767"/>
                    </a:lnTo>
                    <a:lnTo>
                      <a:pt x="22110" y="49284"/>
                    </a:lnTo>
                    <a:lnTo>
                      <a:pt x="22924" y="48826"/>
                    </a:lnTo>
                    <a:lnTo>
                      <a:pt x="23764" y="48368"/>
                    </a:lnTo>
                    <a:lnTo>
                      <a:pt x="24578" y="47961"/>
                    </a:lnTo>
                    <a:lnTo>
                      <a:pt x="25392" y="47579"/>
                    </a:lnTo>
                    <a:lnTo>
                      <a:pt x="26181" y="47223"/>
                    </a:lnTo>
                    <a:lnTo>
                      <a:pt x="26970" y="46892"/>
                    </a:lnTo>
                    <a:lnTo>
                      <a:pt x="27759" y="46587"/>
                    </a:lnTo>
                    <a:lnTo>
                      <a:pt x="28522" y="46333"/>
                    </a:lnTo>
                    <a:lnTo>
                      <a:pt x="29285" y="46104"/>
                    </a:lnTo>
                    <a:lnTo>
                      <a:pt x="30023" y="45925"/>
                    </a:lnTo>
                    <a:lnTo>
                      <a:pt x="30023" y="45925"/>
                    </a:lnTo>
                    <a:lnTo>
                      <a:pt x="30048" y="45798"/>
                    </a:lnTo>
                    <a:lnTo>
                      <a:pt x="30074" y="45671"/>
                    </a:lnTo>
                    <a:lnTo>
                      <a:pt x="30125" y="45544"/>
                    </a:lnTo>
                    <a:lnTo>
                      <a:pt x="30176" y="45442"/>
                    </a:lnTo>
                    <a:lnTo>
                      <a:pt x="30277" y="45340"/>
                    </a:lnTo>
                    <a:lnTo>
                      <a:pt x="30405" y="45264"/>
                    </a:lnTo>
                    <a:lnTo>
                      <a:pt x="30557" y="45188"/>
                    </a:lnTo>
                    <a:lnTo>
                      <a:pt x="30735" y="45162"/>
                    </a:lnTo>
                    <a:lnTo>
                      <a:pt x="30735" y="45162"/>
                    </a:lnTo>
                    <a:lnTo>
                      <a:pt x="30481" y="45010"/>
                    </a:lnTo>
                    <a:lnTo>
                      <a:pt x="30227" y="44831"/>
                    </a:lnTo>
                    <a:lnTo>
                      <a:pt x="29947" y="44602"/>
                    </a:lnTo>
                    <a:lnTo>
                      <a:pt x="29819" y="44450"/>
                    </a:lnTo>
                    <a:lnTo>
                      <a:pt x="29692" y="44297"/>
                    </a:lnTo>
                    <a:lnTo>
                      <a:pt x="29565" y="44144"/>
                    </a:lnTo>
                    <a:lnTo>
                      <a:pt x="29489" y="43941"/>
                    </a:lnTo>
                    <a:lnTo>
                      <a:pt x="29412" y="43763"/>
                    </a:lnTo>
                    <a:lnTo>
                      <a:pt x="29387" y="43534"/>
                    </a:lnTo>
                    <a:lnTo>
                      <a:pt x="29362" y="43330"/>
                    </a:lnTo>
                    <a:lnTo>
                      <a:pt x="29412" y="43076"/>
                    </a:lnTo>
                    <a:lnTo>
                      <a:pt x="29412" y="43076"/>
                    </a:lnTo>
                    <a:lnTo>
                      <a:pt x="29463" y="42949"/>
                    </a:lnTo>
                    <a:lnTo>
                      <a:pt x="29514" y="42847"/>
                    </a:lnTo>
                    <a:lnTo>
                      <a:pt x="29590" y="42771"/>
                    </a:lnTo>
                    <a:lnTo>
                      <a:pt x="29667" y="42694"/>
                    </a:lnTo>
                    <a:lnTo>
                      <a:pt x="29769" y="42643"/>
                    </a:lnTo>
                    <a:lnTo>
                      <a:pt x="29870" y="42618"/>
                    </a:lnTo>
                    <a:lnTo>
                      <a:pt x="30023" y="42592"/>
                    </a:lnTo>
                    <a:lnTo>
                      <a:pt x="30176" y="42592"/>
                    </a:lnTo>
                    <a:lnTo>
                      <a:pt x="30176" y="42592"/>
                    </a:lnTo>
                    <a:lnTo>
                      <a:pt x="30227" y="42592"/>
                    </a:lnTo>
                    <a:lnTo>
                      <a:pt x="30227" y="42592"/>
                    </a:lnTo>
                    <a:lnTo>
                      <a:pt x="29590" y="42084"/>
                    </a:lnTo>
                    <a:lnTo>
                      <a:pt x="29005" y="41676"/>
                    </a:lnTo>
                    <a:lnTo>
                      <a:pt x="28496" y="41371"/>
                    </a:lnTo>
                    <a:lnTo>
                      <a:pt x="27988" y="41091"/>
                    </a:lnTo>
                    <a:lnTo>
                      <a:pt x="27504" y="40888"/>
                    </a:lnTo>
                    <a:lnTo>
                      <a:pt x="26995" y="40684"/>
                    </a:lnTo>
                    <a:lnTo>
                      <a:pt x="26461" y="40506"/>
                    </a:lnTo>
                    <a:lnTo>
                      <a:pt x="25876" y="40328"/>
                    </a:lnTo>
                    <a:lnTo>
                      <a:pt x="25876" y="40328"/>
                    </a:lnTo>
                    <a:lnTo>
                      <a:pt x="25265" y="40175"/>
                    </a:lnTo>
                    <a:lnTo>
                      <a:pt x="24375" y="39997"/>
                    </a:lnTo>
                    <a:lnTo>
                      <a:pt x="23382" y="39794"/>
                    </a:lnTo>
                    <a:lnTo>
                      <a:pt x="22899" y="39667"/>
                    </a:lnTo>
                    <a:lnTo>
                      <a:pt x="22441" y="39514"/>
                    </a:lnTo>
                    <a:lnTo>
                      <a:pt x="22008" y="39361"/>
                    </a:lnTo>
                    <a:lnTo>
                      <a:pt x="21627" y="39183"/>
                    </a:lnTo>
                    <a:lnTo>
                      <a:pt x="21474" y="39107"/>
                    </a:lnTo>
                    <a:lnTo>
                      <a:pt x="21347" y="39005"/>
                    </a:lnTo>
                    <a:lnTo>
                      <a:pt x="21245" y="38903"/>
                    </a:lnTo>
                    <a:lnTo>
                      <a:pt x="21169" y="38801"/>
                    </a:lnTo>
                    <a:lnTo>
                      <a:pt x="21118" y="38674"/>
                    </a:lnTo>
                    <a:lnTo>
                      <a:pt x="21093" y="38572"/>
                    </a:lnTo>
                    <a:lnTo>
                      <a:pt x="21093" y="38445"/>
                    </a:lnTo>
                    <a:lnTo>
                      <a:pt x="21143" y="38318"/>
                    </a:lnTo>
                    <a:lnTo>
                      <a:pt x="21220" y="38191"/>
                    </a:lnTo>
                    <a:lnTo>
                      <a:pt x="21347" y="38064"/>
                    </a:lnTo>
                    <a:lnTo>
                      <a:pt x="21525" y="37911"/>
                    </a:lnTo>
                    <a:lnTo>
                      <a:pt x="21729" y="37758"/>
                    </a:lnTo>
                    <a:lnTo>
                      <a:pt x="21729" y="37758"/>
                    </a:lnTo>
                    <a:lnTo>
                      <a:pt x="22008" y="37606"/>
                    </a:lnTo>
                    <a:lnTo>
                      <a:pt x="22314" y="37478"/>
                    </a:lnTo>
                    <a:lnTo>
                      <a:pt x="22619" y="37377"/>
                    </a:lnTo>
                    <a:lnTo>
                      <a:pt x="22950" y="37326"/>
                    </a:lnTo>
                    <a:lnTo>
                      <a:pt x="22950" y="37326"/>
                    </a:lnTo>
                    <a:lnTo>
                      <a:pt x="23662" y="37249"/>
                    </a:lnTo>
                    <a:lnTo>
                      <a:pt x="24375" y="37224"/>
                    </a:lnTo>
                    <a:lnTo>
                      <a:pt x="24375" y="37224"/>
                    </a:lnTo>
                    <a:lnTo>
                      <a:pt x="24578" y="37224"/>
                    </a:lnTo>
                    <a:lnTo>
                      <a:pt x="24578" y="37224"/>
                    </a:lnTo>
                    <a:lnTo>
                      <a:pt x="24120" y="36690"/>
                    </a:lnTo>
                    <a:lnTo>
                      <a:pt x="23713" y="36130"/>
                    </a:lnTo>
                    <a:lnTo>
                      <a:pt x="23357" y="35545"/>
                    </a:lnTo>
                    <a:lnTo>
                      <a:pt x="23052" y="34960"/>
                    </a:lnTo>
                    <a:lnTo>
                      <a:pt x="22924" y="34629"/>
                    </a:lnTo>
                    <a:lnTo>
                      <a:pt x="22797" y="34323"/>
                    </a:lnTo>
                    <a:lnTo>
                      <a:pt x="22695" y="33993"/>
                    </a:lnTo>
                    <a:lnTo>
                      <a:pt x="22619" y="33687"/>
                    </a:lnTo>
                    <a:lnTo>
                      <a:pt x="22543" y="33357"/>
                    </a:lnTo>
                    <a:lnTo>
                      <a:pt x="22492" y="33026"/>
                    </a:lnTo>
                    <a:lnTo>
                      <a:pt x="22441" y="32670"/>
                    </a:lnTo>
                    <a:lnTo>
                      <a:pt x="22441" y="32339"/>
                    </a:lnTo>
                    <a:lnTo>
                      <a:pt x="22441" y="32339"/>
                    </a:lnTo>
                    <a:lnTo>
                      <a:pt x="22441" y="31779"/>
                    </a:lnTo>
                    <a:lnTo>
                      <a:pt x="22492" y="31245"/>
                    </a:lnTo>
                    <a:lnTo>
                      <a:pt x="22568" y="30711"/>
                    </a:lnTo>
                    <a:lnTo>
                      <a:pt x="22695" y="30176"/>
                    </a:lnTo>
                    <a:lnTo>
                      <a:pt x="22848" y="29642"/>
                    </a:lnTo>
                    <a:lnTo>
                      <a:pt x="23001" y="29133"/>
                    </a:lnTo>
                    <a:lnTo>
                      <a:pt x="23382" y="28090"/>
                    </a:lnTo>
                    <a:lnTo>
                      <a:pt x="23382" y="28090"/>
                    </a:lnTo>
                    <a:lnTo>
                      <a:pt x="22899" y="28039"/>
                    </a:lnTo>
                    <a:lnTo>
                      <a:pt x="22416" y="27963"/>
                    </a:lnTo>
                    <a:lnTo>
                      <a:pt x="21932" y="27836"/>
                    </a:lnTo>
                    <a:lnTo>
                      <a:pt x="21449" y="27683"/>
                    </a:lnTo>
                    <a:lnTo>
                      <a:pt x="21449" y="27683"/>
                    </a:lnTo>
                    <a:lnTo>
                      <a:pt x="20940" y="27454"/>
                    </a:lnTo>
                    <a:lnTo>
                      <a:pt x="20711" y="27327"/>
                    </a:lnTo>
                    <a:lnTo>
                      <a:pt x="20507" y="27199"/>
                    </a:lnTo>
                    <a:lnTo>
                      <a:pt x="20355" y="27072"/>
                    </a:lnTo>
                    <a:lnTo>
                      <a:pt x="20202" y="26945"/>
                    </a:lnTo>
                    <a:lnTo>
                      <a:pt x="20049" y="26792"/>
                    </a:lnTo>
                    <a:lnTo>
                      <a:pt x="19948" y="26614"/>
                    </a:lnTo>
                    <a:lnTo>
                      <a:pt x="19846" y="26462"/>
                    </a:lnTo>
                    <a:lnTo>
                      <a:pt x="19770" y="26258"/>
                    </a:lnTo>
                    <a:lnTo>
                      <a:pt x="19642" y="25851"/>
                    </a:lnTo>
                    <a:lnTo>
                      <a:pt x="19541" y="25368"/>
                    </a:lnTo>
                    <a:lnTo>
                      <a:pt x="19464" y="24808"/>
                    </a:lnTo>
                    <a:lnTo>
                      <a:pt x="19464" y="24808"/>
                    </a:lnTo>
                    <a:lnTo>
                      <a:pt x="19439" y="24452"/>
                    </a:lnTo>
                    <a:lnTo>
                      <a:pt x="19439" y="24019"/>
                    </a:lnTo>
                    <a:lnTo>
                      <a:pt x="19439" y="24019"/>
                    </a:lnTo>
                    <a:lnTo>
                      <a:pt x="19464" y="23001"/>
                    </a:lnTo>
                    <a:lnTo>
                      <a:pt x="19515" y="22442"/>
                    </a:lnTo>
                    <a:lnTo>
                      <a:pt x="19566" y="21831"/>
                    </a:lnTo>
                    <a:lnTo>
                      <a:pt x="19642" y="21195"/>
                    </a:lnTo>
                    <a:lnTo>
                      <a:pt x="19744" y="20559"/>
                    </a:lnTo>
                    <a:lnTo>
                      <a:pt x="19871" y="19923"/>
                    </a:lnTo>
                    <a:lnTo>
                      <a:pt x="20024" y="19312"/>
                    </a:lnTo>
                    <a:lnTo>
                      <a:pt x="20177" y="18727"/>
                    </a:lnTo>
                    <a:lnTo>
                      <a:pt x="20380" y="18167"/>
                    </a:lnTo>
                    <a:lnTo>
                      <a:pt x="20584" y="17684"/>
                    </a:lnTo>
                    <a:lnTo>
                      <a:pt x="20838" y="17251"/>
                    </a:lnTo>
                    <a:lnTo>
                      <a:pt x="20991" y="17048"/>
                    </a:lnTo>
                    <a:lnTo>
                      <a:pt x="21118" y="16895"/>
                    </a:lnTo>
                    <a:lnTo>
                      <a:pt x="21271" y="16742"/>
                    </a:lnTo>
                    <a:lnTo>
                      <a:pt x="21423" y="16615"/>
                    </a:lnTo>
                    <a:lnTo>
                      <a:pt x="21601" y="16513"/>
                    </a:lnTo>
                    <a:lnTo>
                      <a:pt x="21754" y="16437"/>
                    </a:lnTo>
                    <a:lnTo>
                      <a:pt x="21932" y="16412"/>
                    </a:lnTo>
                    <a:lnTo>
                      <a:pt x="22136" y="16386"/>
                    </a:lnTo>
                    <a:lnTo>
                      <a:pt x="22136" y="16386"/>
                    </a:lnTo>
                    <a:lnTo>
                      <a:pt x="22288" y="16386"/>
                    </a:lnTo>
                    <a:lnTo>
                      <a:pt x="22466" y="16437"/>
                    </a:lnTo>
                    <a:lnTo>
                      <a:pt x="22645" y="16488"/>
                    </a:lnTo>
                    <a:lnTo>
                      <a:pt x="22823" y="16564"/>
                    </a:lnTo>
                    <a:lnTo>
                      <a:pt x="22823" y="16564"/>
                    </a:lnTo>
                    <a:lnTo>
                      <a:pt x="23230" y="16793"/>
                    </a:lnTo>
                    <a:lnTo>
                      <a:pt x="23662" y="17048"/>
                    </a:lnTo>
                    <a:lnTo>
                      <a:pt x="24044" y="17328"/>
                    </a:lnTo>
                    <a:lnTo>
                      <a:pt x="24426" y="17607"/>
                    </a:lnTo>
                    <a:lnTo>
                      <a:pt x="24807" y="17938"/>
                    </a:lnTo>
                    <a:lnTo>
                      <a:pt x="25138" y="18269"/>
                    </a:lnTo>
                    <a:lnTo>
                      <a:pt x="25469" y="18625"/>
                    </a:lnTo>
                    <a:lnTo>
                      <a:pt x="25774" y="18981"/>
                    </a:lnTo>
                    <a:lnTo>
                      <a:pt x="25774" y="18981"/>
                    </a:lnTo>
                    <a:lnTo>
                      <a:pt x="25774" y="18981"/>
                    </a:lnTo>
                    <a:lnTo>
                      <a:pt x="25799" y="18931"/>
                    </a:lnTo>
                    <a:lnTo>
                      <a:pt x="25799" y="18931"/>
                    </a:lnTo>
                    <a:lnTo>
                      <a:pt x="25901" y="17887"/>
                    </a:lnTo>
                    <a:lnTo>
                      <a:pt x="25901" y="17887"/>
                    </a:lnTo>
                    <a:lnTo>
                      <a:pt x="25850" y="17887"/>
                    </a:lnTo>
                    <a:lnTo>
                      <a:pt x="25850" y="17887"/>
                    </a:lnTo>
                    <a:lnTo>
                      <a:pt x="25901" y="17200"/>
                    </a:lnTo>
                    <a:lnTo>
                      <a:pt x="25927" y="16539"/>
                    </a:lnTo>
                    <a:lnTo>
                      <a:pt x="25927" y="16539"/>
                    </a:lnTo>
                    <a:lnTo>
                      <a:pt x="25952" y="15063"/>
                    </a:lnTo>
                    <a:lnTo>
                      <a:pt x="25952" y="15063"/>
                    </a:lnTo>
                    <a:lnTo>
                      <a:pt x="26995" y="14885"/>
                    </a:lnTo>
                    <a:lnTo>
                      <a:pt x="28038" y="14682"/>
                    </a:lnTo>
                    <a:lnTo>
                      <a:pt x="29107" y="14427"/>
                    </a:lnTo>
                    <a:lnTo>
                      <a:pt x="29616" y="14274"/>
                    </a:lnTo>
                    <a:lnTo>
                      <a:pt x="30125" y="14096"/>
                    </a:lnTo>
                    <a:lnTo>
                      <a:pt x="30608" y="13918"/>
                    </a:lnTo>
                    <a:lnTo>
                      <a:pt x="31117" y="13715"/>
                    </a:lnTo>
                    <a:lnTo>
                      <a:pt x="31575" y="13486"/>
                    </a:lnTo>
                    <a:lnTo>
                      <a:pt x="32058" y="13257"/>
                    </a:lnTo>
                    <a:lnTo>
                      <a:pt x="32491" y="12977"/>
                    </a:lnTo>
                    <a:lnTo>
                      <a:pt x="32949" y="12697"/>
                    </a:lnTo>
                    <a:lnTo>
                      <a:pt x="33356" y="12366"/>
                    </a:lnTo>
                    <a:lnTo>
                      <a:pt x="33738" y="12035"/>
                    </a:lnTo>
                    <a:lnTo>
                      <a:pt x="33738" y="12035"/>
                    </a:lnTo>
                    <a:lnTo>
                      <a:pt x="34247" y="11527"/>
                    </a:lnTo>
                    <a:lnTo>
                      <a:pt x="34679" y="11043"/>
                    </a:lnTo>
                    <a:lnTo>
                      <a:pt x="35086" y="10585"/>
                    </a:lnTo>
                    <a:lnTo>
                      <a:pt x="35417" y="10153"/>
                    </a:lnTo>
                    <a:lnTo>
                      <a:pt x="36002" y="9389"/>
                    </a:lnTo>
                    <a:lnTo>
                      <a:pt x="36231" y="9110"/>
                    </a:lnTo>
                    <a:lnTo>
                      <a:pt x="36460" y="8881"/>
                    </a:lnTo>
                    <a:lnTo>
                      <a:pt x="36460" y="8881"/>
                    </a:lnTo>
                    <a:lnTo>
                      <a:pt x="36460" y="8906"/>
                    </a:lnTo>
                    <a:lnTo>
                      <a:pt x="36460" y="8906"/>
                    </a:lnTo>
                    <a:lnTo>
                      <a:pt x="36511" y="8881"/>
                    </a:lnTo>
                    <a:lnTo>
                      <a:pt x="36511" y="8881"/>
                    </a:lnTo>
                    <a:lnTo>
                      <a:pt x="36715" y="9771"/>
                    </a:lnTo>
                    <a:lnTo>
                      <a:pt x="36994" y="10636"/>
                    </a:lnTo>
                    <a:lnTo>
                      <a:pt x="37300" y="11425"/>
                    </a:lnTo>
                    <a:lnTo>
                      <a:pt x="37656" y="12188"/>
                    </a:lnTo>
                    <a:lnTo>
                      <a:pt x="38038" y="12901"/>
                    </a:lnTo>
                    <a:lnTo>
                      <a:pt x="38445" y="13587"/>
                    </a:lnTo>
                    <a:lnTo>
                      <a:pt x="38903" y="14198"/>
                    </a:lnTo>
                    <a:lnTo>
                      <a:pt x="39361" y="14809"/>
                    </a:lnTo>
                    <a:lnTo>
                      <a:pt x="39844" y="15343"/>
                    </a:lnTo>
                    <a:lnTo>
                      <a:pt x="40353" y="15852"/>
                    </a:lnTo>
                    <a:lnTo>
                      <a:pt x="40862" y="16335"/>
                    </a:lnTo>
                    <a:lnTo>
                      <a:pt x="41396" y="16768"/>
                    </a:lnTo>
                    <a:lnTo>
                      <a:pt x="41930" y="17175"/>
                    </a:lnTo>
                    <a:lnTo>
                      <a:pt x="42490" y="17557"/>
                    </a:lnTo>
                    <a:lnTo>
                      <a:pt x="43024" y="17887"/>
                    </a:lnTo>
                    <a:lnTo>
                      <a:pt x="43559" y="18193"/>
                    </a:lnTo>
                    <a:lnTo>
                      <a:pt x="44093" y="18473"/>
                    </a:lnTo>
                    <a:lnTo>
                      <a:pt x="44627" y="18727"/>
                    </a:lnTo>
                    <a:lnTo>
                      <a:pt x="45136" y="18956"/>
                    </a:lnTo>
                    <a:lnTo>
                      <a:pt x="45620" y="19159"/>
                    </a:lnTo>
                    <a:lnTo>
                      <a:pt x="46561" y="19516"/>
                    </a:lnTo>
                    <a:lnTo>
                      <a:pt x="47375" y="19770"/>
                    </a:lnTo>
                    <a:lnTo>
                      <a:pt x="48062" y="19948"/>
                    </a:lnTo>
                    <a:lnTo>
                      <a:pt x="48571" y="20050"/>
                    </a:lnTo>
                    <a:lnTo>
                      <a:pt x="49029" y="20126"/>
                    </a:lnTo>
                    <a:lnTo>
                      <a:pt x="49029" y="20126"/>
                    </a:lnTo>
                    <a:lnTo>
                      <a:pt x="49360" y="19846"/>
                    </a:lnTo>
                    <a:lnTo>
                      <a:pt x="49690" y="19592"/>
                    </a:lnTo>
                    <a:lnTo>
                      <a:pt x="50072" y="19388"/>
                    </a:lnTo>
                    <a:lnTo>
                      <a:pt x="50454" y="19185"/>
                    </a:lnTo>
                    <a:lnTo>
                      <a:pt x="50454" y="19185"/>
                    </a:lnTo>
                    <a:lnTo>
                      <a:pt x="50886" y="19032"/>
                    </a:lnTo>
                    <a:lnTo>
                      <a:pt x="51370" y="18905"/>
                    </a:lnTo>
                    <a:lnTo>
                      <a:pt x="51904" y="18854"/>
                    </a:lnTo>
                    <a:lnTo>
                      <a:pt x="52413" y="18829"/>
                    </a:lnTo>
                    <a:lnTo>
                      <a:pt x="52413" y="18829"/>
                    </a:lnTo>
                    <a:lnTo>
                      <a:pt x="52896" y="18829"/>
                    </a:lnTo>
                    <a:lnTo>
                      <a:pt x="53380" y="18905"/>
                    </a:lnTo>
                    <a:lnTo>
                      <a:pt x="53812" y="19007"/>
                    </a:lnTo>
                    <a:lnTo>
                      <a:pt x="54270" y="19159"/>
                    </a:lnTo>
                    <a:lnTo>
                      <a:pt x="54652" y="19338"/>
                    </a:lnTo>
                    <a:lnTo>
                      <a:pt x="54855" y="19465"/>
                    </a:lnTo>
                    <a:lnTo>
                      <a:pt x="55033" y="19592"/>
                    </a:lnTo>
                    <a:lnTo>
                      <a:pt x="55186" y="19719"/>
                    </a:lnTo>
                    <a:lnTo>
                      <a:pt x="55339" y="19872"/>
                    </a:lnTo>
                    <a:lnTo>
                      <a:pt x="55491" y="20050"/>
                    </a:lnTo>
                    <a:lnTo>
                      <a:pt x="55619" y="20228"/>
                    </a:lnTo>
                    <a:lnTo>
                      <a:pt x="55619" y="20228"/>
                    </a:lnTo>
                    <a:lnTo>
                      <a:pt x="55822" y="20584"/>
                    </a:lnTo>
                    <a:lnTo>
                      <a:pt x="55975" y="20940"/>
                    </a:lnTo>
                    <a:lnTo>
                      <a:pt x="56128" y="21322"/>
                    </a:lnTo>
                    <a:lnTo>
                      <a:pt x="56229" y="21729"/>
                    </a:lnTo>
                    <a:lnTo>
                      <a:pt x="56331" y="22162"/>
                    </a:lnTo>
                    <a:lnTo>
                      <a:pt x="56407" y="22594"/>
                    </a:lnTo>
                    <a:lnTo>
                      <a:pt x="56433" y="23027"/>
                    </a:lnTo>
                    <a:lnTo>
                      <a:pt x="56458" y="23485"/>
                    </a:lnTo>
                    <a:lnTo>
                      <a:pt x="56484" y="23917"/>
                    </a:lnTo>
                    <a:lnTo>
                      <a:pt x="56458" y="24375"/>
                    </a:lnTo>
                    <a:lnTo>
                      <a:pt x="56433" y="24808"/>
                    </a:lnTo>
                    <a:lnTo>
                      <a:pt x="56382" y="25240"/>
                    </a:lnTo>
                    <a:lnTo>
                      <a:pt x="56331" y="25673"/>
                    </a:lnTo>
                    <a:lnTo>
                      <a:pt x="56255" y="26080"/>
                    </a:lnTo>
                    <a:lnTo>
                      <a:pt x="56178" y="26462"/>
                    </a:lnTo>
                    <a:lnTo>
                      <a:pt x="56077" y="26843"/>
                    </a:lnTo>
                    <a:lnTo>
                      <a:pt x="56077" y="26843"/>
                    </a:lnTo>
                    <a:lnTo>
                      <a:pt x="55848" y="27556"/>
                    </a:lnTo>
                    <a:lnTo>
                      <a:pt x="55542" y="28319"/>
                    </a:lnTo>
                    <a:lnTo>
                      <a:pt x="55339" y="28726"/>
                    </a:lnTo>
                    <a:lnTo>
                      <a:pt x="55135" y="29133"/>
                    </a:lnTo>
                    <a:lnTo>
                      <a:pt x="54932" y="29540"/>
                    </a:lnTo>
                    <a:lnTo>
                      <a:pt x="54677" y="29947"/>
                    </a:lnTo>
                    <a:lnTo>
                      <a:pt x="54423" y="30329"/>
                    </a:lnTo>
                    <a:lnTo>
                      <a:pt x="54168" y="30711"/>
                    </a:lnTo>
                    <a:lnTo>
                      <a:pt x="53863" y="31041"/>
                    </a:lnTo>
                    <a:lnTo>
                      <a:pt x="53558" y="31347"/>
                    </a:lnTo>
                    <a:lnTo>
                      <a:pt x="53252" y="31652"/>
                    </a:lnTo>
                    <a:lnTo>
                      <a:pt x="52922" y="31881"/>
                    </a:lnTo>
                    <a:lnTo>
                      <a:pt x="52591" y="32085"/>
                    </a:lnTo>
                    <a:lnTo>
                      <a:pt x="52235" y="32237"/>
                    </a:lnTo>
                    <a:lnTo>
                      <a:pt x="52235" y="32237"/>
                    </a:lnTo>
                    <a:lnTo>
                      <a:pt x="52006" y="32313"/>
                    </a:lnTo>
                    <a:lnTo>
                      <a:pt x="51751" y="32364"/>
                    </a:lnTo>
                    <a:lnTo>
                      <a:pt x="51497" y="32390"/>
                    </a:lnTo>
                    <a:lnTo>
                      <a:pt x="51217" y="32415"/>
                    </a:lnTo>
                    <a:lnTo>
                      <a:pt x="51217" y="32415"/>
                    </a:lnTo>
                    <a:lnTo>
                      <a:pt x="50835" y="32390"/>
                    </a:lnTo>
                    <a:lnTo>
                      <a:pt x="50454" y="32339"/>
                    </a:lnTo>
                    <a:lnTo>
                      <a:pt x="50072" y="32263"/>
                    </a:lnTo>
                    <a:lnTo>
                      <a:pt x="49690" y="32135"/>
                    </a:lnTo>
                    <a:lnTo>
                      <a:pt x="49690" y="32135"/>
                    </a:lnTo>
                    <a:lnTo>
                      <a:pt x="49589" y="32466"/>
                    </a:lnTo>
                    <a:lnTo>
                      <a:pt x="49487" y="32771"/>
                    </a:lnTo>
                    <a:lnTo>
                      <a:pt x="49232" y="33408"/>
                    </a:lnTo>
                    <a:lnTo>
                      <a:pt x="48902" y="34044"/>
                    </a:lnTo>
                    <a:lnTo>
                      <a:pt x="48546" y="34680"/>
                    </a:lnTo>
                    <a:lnTo>
                      <a:pt x="48164" y="35265"/>
                    </a:lnTo>
                    <a:lnTo>
                      <a:pt x="47808" y="35799"/>
                    </a:lnTo>
                    <a:lnTo>
                      <a:pt x="47146" y="36690"/>
                    </a:lnTo>
                    <a:lnTo>
                      <a:pt x="47146" y="36690"/>
                    </a:lnTo>
                    <a:lnTo>
                      <a:pt x="47197" y="36791"/>
                    </a:lnTo>
                    <a:lnTo>
                      <a:pt x="47222" y="36919"/>
                    </a:lnTo>
                    <a:lnTo>
                      <a:pt x="47248" y="37046"/>
                    </a:lnTo>
                    <a:lnTo>
                      <a:pt x="47222" y="37173"/>
                    </a:lnTo>
                    <a:lnTo>
                      <a:pt x="47222" y="37173"/>
                    </a:lnTo>
                    <a:lnTo>
                      <a:pt x="47172" y="37402"/>
                    </a:lnTo>
                    <a:lnTo>
                      <a:pt x="47070" y="37682"/>
                    </a:lnTo>
                    <a:lnTo>
                      <a:pt x="46892" y="38013"/>
                    </a:lnTo>
                    <a:lnTo>
                      <a:pt x="46663" y="38369"/>
                    </a:lnTo>
                    <a:lnTo>
                      <a:pt x="46739" y="43661"/>
                    </a:lnTo>
                    <a:lnTo>
                      <a:pt x="46739" y="43661"/>
                    </a:lnTo>
                    <a:lnTo>
                      <a:pt x="47477" y="43737"/>
                    </a:lnTo>
                    <a:lnTo>
                      <a:pt x="48418" y="43865"/>
                    </a:lnTo>
                    <a:lnTo>
                      <a:pt x="49538" y="44043"/>
                    </a:lnTo>
                    <a:lnTo>
                      <a:pt x="50810" y="44272"/>
                    </a:lnTo>
                    <a:lnTo>
                      <a:pt x="52235" y="44602"/>
                    </a:lnTo>
                    <a:lnTo>
                      <a:pt x="52973" y="44806"/>
                    </a:lnTo>
                    <a:lnTo>
                      <a:pt x="53761" y="45010"/>
                    </a:lnTo>
                    <a:lnTo>
                      <a:pt x="54575" y="45264"/>
                    </a:lnTo>
                    <a:lnTo>
                      <a:pt x="55390" y="45544"/>
                    </a:lnTo>
                    <a:lnTo>
                      <a:pt x="56255" y="45849"/>
                    </a:lnTo>
                    <a:lnTo>
                      <a:pt x="57094" y="46180"/>
                    </a:lnTo>
                    <a:lnTo>
                      <a:pt x="57985" y="46536"/>
                    </a:lnTo>
                    <a:lnTo>
                      <a:pt x="58875" y="46918"/>
                    </a:lnTo>
                    <a:lnTo>
                      <a:pt x="59766" y="47350"/>
                    </a:lnTo>
                    <a:lnTo>
                      <a:pt x="60656" y="47834"/>
                    </a:lnTo>
                    <a:lnTo>
                      <a:pt x="61547" y="48317"/>
                    </a:lnTo>
                    <a:lnTo>
                      <a:pt x="62437" y="48877"/>
                    </a:lnTo>
                    <a:lnTo>
                      <a:pt x="63328" y="49462"/>
                    </a:lnTo>
                    <a:lnTo>
                      <a:pt x="64218" y="50073"/>
                    </a:lnTo>
                    <a:lnTo>
                      <a:pt x="65109" y="50734"/>
                    </a:lnTo>
                    <a:lnTo>
                      <a:pt x="65974" y="51447"/>
                    </a:lnTo>
                    <a:lnTo>
                      <a:pt x="66814" y="52210"/>
                    </a:lnTo>
                    <a:lnTo>
                      <a:pt x="67653" y="52999"/>
                    </a:lnTo>
                    <a:lnTo>
                      <a:pt x="68467" y="53864"/>
                    </a:lnTo>
                    <a:lnTo>
                      <a:pt x="69256" y="54754"/>
                    </a:lnTo>
                    <a:lnTo>
                      <a:pt x="70019" y="55721"/>
                    </a:lnTo>
                    <a:lnTo>
                      <a:pt x="70757" y="56713"/>
                    </a:lnTo>
                    <a:lnTo>
                      <a:pt x="70757" y="56713"/>
                    </a:lnTo>
                    <a:lnTo>
                      <a:pt x="71750" y="58113"/>
                    </a:lnTo>
                    <a:lnTo>
                      <a:pt x="72691" y="59436"/>
                    </a:lnTo>
                    <a:lnTo>
                      <a:pt x="73607" y="60657"/>
                    </a:lnTo>
                    <a:lnTo>
                      <a:pt x="74497" y="61802"/>
                    </a:lnTo>
                    <a:lnTo>
                      <a:pt x="76126" y="63914"/>
                    </a:lnTo>
                    <a:lnTo>
                      <a:pt x="77576" y="65822"/>
                    </a:lnTo>
                    <a:lnTo>
                      <a:pt x="77576" y="65822"/>
                    </a:lnTo>
                    <a:lnTo>
                      <a:pt x="78085" y="65389"/>
                    </a:lnTo>
                    <a:lnTo>
                      <a:pt x="78543" y="64906"/>
                    </a:lnTo>
                    <a:lnTo>
                      <a:pt x="78975" y="64397"/>
                    </a:lnTo>
                    <a:lnTo>
                      <a:pt x="79382" y="63837"/>
                    </a:lnTo>
                    <a:lnTo>
                      <a:pt x="79382" y="63837"/>
                    </a:lnTo>
                    <a:lnTo>
                      <a:pt x="79688" y="63328"/>
                    </a:lnTo>
                    <a:lnTo>
                      <a:pt x="79942" y="62845"/>
                    </a:lnTo>
                    <a:lnTo>
                      <a:pt x="80171" y="62336"/>
                    </a:lnTo>
                    <a:lnTo>
                      <a:pt x="80349" y="61802"/>
                    </a:lnTo>
                    <a:lnTo>
                      <a:pt x="80476" y="61293"/>
                    </a:lnTo>
                    <a:lnTo>
                      <a:pt x="80578" y="60784"/>
                    </a:lnTo>
                    <a:lnTo>
                      <a:pt x="80629" y="60250"/>
                    </a:lnTo>
                    <a:lnTo>
                      <a:pt x="80629" y="59741"/>
                    </a:lnTo>
                    <a:lnTo>
                      <a:pt x="80629" y="59741"/>
                    </a:lnTo>
                    <a:lnTo>
                      <a:pt x="80629" y="59130"/>
                    </a:lnTo>
                    <a:lnTo>
                      <a:pt x="80553" y="58545"/>
                    </a:lnTo>
                    <a:lnTo>
                      <a:pt x="80451" y="57960"/>
                    </a:lnTo>
                    <a:lnTo>
                      <a:pt x="80298" y="57375"/>
                    </a:lnTo>
                    <a:lnTo>
                      <a:pt x="80120" y="56790"/>
                    </a:lnTo>
                    <a:lnTo>
                      <a:pt x="79917" y="56204"/>
                    </a:lnTo>
                    <a:lnTo>
                      <a:pt x="79662" y="55645"/>
                    </a:lnTo>
                    <a:lnTo>
                      <a:pt x="79408" y="55085"/>
                    </a:lnTo>
                    <a:lnTo>
                      <a:pt x="79103" y="54525"/>
                    </a:lnTo>
                    <a:lnTo>
                      <a:pt x="78772" y="53991"/>
                    </a:lnTo>
                    <a:lnTo>
                      <a:pt x="78441" y="53457"/>
                    </a:lnTo>
                    <a:lnTo>
                      <a:pt x="78085" y="52948"/>
                    </a:lnTo>
                    <a:lnTo>
                      <a:pt x="77703" y="52439"/>
                    </a:lnTo>
                    <a:lnTo>
                      <a:pt x="77322" y="51955"/>
                    </a:lnTo>
                    <a:lnTo>
                      <a:pt x="76914" y="51472"/>
                    </a:lnTo>
                    <a:lnTo>
                      <a:pt x="76507" y="51014"/>
                    </a:lnTo>
                    <a:lnTo>
                      <a:pt x="76507" y="51014"/>
                    </a:lnTo>
                    <a:lnTo>
                      <a:pt x="75464" y="49844"/>
                    </a:lnTo>
                    <a:lnTo>
                      <a:pt x="74981" y="49284"/>
                    </a:lnTo>
                    <a:lnTo>
                      <a:pt x="74523" y="48724"/>
                    </a:lnTo>
                    <a:lnTo>
                      <a:pt x="74116" y="48190"/>
                    </a:lnTo>
                    <a:lnTo>
                      <a:pt x="73734" y="47630"/>
                    </a:lnTo>
                    <a:lnTo>
                      <a:pt x="73403" y="47096"/>
                    </a:lnTo>
                    <a:lnTo>
                      <a:pt x="73098" y="46562"/>
                    </a:lnTo>
                    <a:lnTo>
                      <a:pt x="72818" y="46002"/>
                    </a:lnTo>
                    <a:lnTo>
                      <a:pt x="72589" y="45417"/>
                    </a:lnTo>
                    <a:lnTo>
                      <a:pt x="72386" y="44831"/>
                    </a:lnTo>
                    <a:lnTo>
                      <a:pt x="72233" y="44246"/>
                    </a:lnTo>
                    <a:lnTo>
                      <a:pt x="72106" y="43610"/>
                    </a:lnTo>
                    <a:lnTo>
                      <a:pt x="72004" y="42974"/>
                    </a:lnTo>
                    <a:lnTo>
                      <a:pt x="71953" y="42313"/>
                    </a:lnTo>
                    <a:lnTo>
                      <a:pt x="71928" y="41600"/>
                    </a:lnTo>
                    <a:lnTo>
                      <a:pt x="71928" y="41600"/>
                    </a:lnTo>
                    <a:lnTo>
                      <a:pt x="71928" y="41015"/>
                    </a:lnTo>
                    <a:lnTo>
                      <a:pt x="71978" y="40430"/>
                    </a:lnTo>
                    <a:lnTo>
                      <a:pt x="72029" y="39819"/>
                    </a:lnTo>
                    <a:lnTo>
                      <a:pt x="72106" y="39158"/>
                    </a:lnTo>
                    <a:lnTo>
                      <a:pt x="72106" y="39158"/>
                    </a:lnTo>
                    <a:lnTo>
                      <a:pt x="72207" y="38343"/>
                    </a:lnTo>
                    <a:lnTo>
                      <a:pt x="72284" y="37529"/>
                    </a:lnTo>
                    <a:lnTo>
                      <a:pt x="72335" y="36741"/>
                    </a:lnTo>
                    <a:lnTo>
                      <a:pt x="72335" y="35952"/>
                    </a:lnTo>
                    <a:lnTo>
                      <a:pt x="72335" y="35952"/>
                    </a:lnTo>
                    <a:lnTo>
                      <a:pt x="72335" y="35316"/>
                    </a:lnTo>
                    <a:lnTo>
                      <a:pt x="72309" y="34705"/>
                    </a:lnTo>
                    <a:lnTo>
                      <a:pt x="72258" y="34069"/>
                    </a:lnTo>
                    <a:lnTo>
                      <a:pt x="72182" y="33458"/>
                    </a:lnTo>
                    <a:lnTo>
                      <a:pt x="72080" y="32873"/>
                    </a:lnTo>
                    <a:lnTo>
                      <a:pt x="71953" y="32263"/>
                    </a:lnTo>
                    <a:lnTo>
                      <a:pt x="71826" y="31677"/>
                    </a:lnTo>
                    <a:lnTo>
                      <a:pt x="71648" y="31092"/>
                    </a:lnTo>
                    <a:lnTo>
                      <a:pt x="71444" y="30507"/>
                    </a:lnTo>
                    <a:lnTo>
                      <a:pt x="71215" y="29922"/>
                    </a:lnTo>
                    <a:lnTo>
                      <a:pt x="70986" y="29362"/>
                    </a:lnTo>
                    <a:lnTo>
                      <a:pt x="70706" y="28802"/>
                    </a:lnTo>
                    <a:lnTo>
                      <a:pt x="70401" y="28243"/>
                    </a:lnTo>
                    <a:lnTo>
                      <a:pt x="70045" y="27683"/>
                    </a:lnTo>
                    <a:lnTo>
                      <a:pt x="69689" y="27149"/>
                    </a:lnTo>
                    <a:lnTo>
                      <a:pt x="69282" y="26640"/>
                    </a:lnTo>
                    <a:lnTo>
                      <a:pt x="69282" y="26640"/>
                    </a:lnTo>
                    <a:lnTo>
                      <a:pt x="68798" y="26055"/>
                    </a:lnTo>
                    <a:lnTo>
                      <a:pt x="68264" y="25495"/>
                    </a:lnTo>
                    <a:lnTo>
                      <a:pt x="67704" y="24986"/>
                    </a:lnTo>
                    <a:lnTo>
                      <a:pt x="67119" y="24477"/>
                    </a:lnTo>
                    <a:lnTo>
                      <a:pt x="66534" y="23994"/>
                    </a:lnTo>
                    <a:lnTo>
                      <a:pt x="65923" y="23510"/>
                    </a:lnTo>
                    <a:lnTo>
                      <a:pt x="64702" y="22569"/>
                    </a:lnTo>
                    <a:lnTo>
                      <a:pt x="64091" y="22111"/>
                    </a:lnTo>
                    <a:lnTo>
                      <a:pt x="63506" y="21602"/>
                    </a:lnTo>
                    <a:lnTo>
                      <a:pt x="62921" y="21119"/>
                    </a:lnTo>
                    <a:lnTo>
                      <a:pt x="62386" y="20584"/>
                    </a:lnTo>
                    <a:lnTo>
                      <a:pt x="61878" y="20025"/>
                    </a:lnTo>
                    <a:lnTo>
                      <a:pt x="61394" y="19439"/>
                    </a:lnTo>
                    <a:lnTo>
                      <a:pt x="61165" y="19134"/>
                    </a:lnTo>
                    <a:lnTo>
                      <a:pt x="60962" y="18803"/>
                    </a:lnTo>
                    <a:lnTo>
                      <a:pt x="60758" y="18473"/>
                    </a:lnTo>
                    <a:lnTo>
                      <a:pt x="60580" y="18142"/>
                    </a:lnTo>
                    <a:lnTo>
                      <a:pt x="60580" y="18142"/>
                    </a:lnTo>
                    <a:lnTo>
                      <a:pt x="60580" y="18116"/>
                    </a:lnTo>
                    <a:lnTo>
                      <a:pt x="60580" y="18116"/>
                    </a:lnTo>
                    <a:lnTo>
                      <a:pt x="60580" y="18116"/>
                    </a:lnTo>
                    <a:lnTo>
                      <a:pt x="60580" y="18116"/>
                    </a:lnTo>
                    <a:lnTo>
                      <a:pt x="60326" y="17582"/>
                    </a:lnTo>
                    <a:lnTo>
                      <a:pt x="60122" y="17048"/>
                    </a:lnTo>
                    <a:lnTo>
                      <a:pt x="60122" y="17048"/>
                    </a:lnTo>
                    <a:lnTo>
                      <a:pt x="59257" y="16819"/>
                    </a:lnTo>
                    <a:lnTo>
                      <a:pt x="58367" y="16539"/>
                    </a:lnTo>
                    <a:lnTo>
                      <a:pt x="57501" y="16259"/>
                    </a:lnTo>
                    <a:lnTo>
                      <a:pt x="56636" y="15954"/>
                    </a:lnTo>
                    <a:lnTo>
                      <a:pt x="55797" y="15623"/>
                    </a:lnTo>
                    <a:lnTo>
                      <a:pt x="54957" y="15267"/>
                    </a:lnTo>
                    <a:lnTo>
                      <a:pt x="54118" y="14911"/>
                    </a:lnTo>
                    <a:lnTo>
                      <a:pt x="53278" y="14529"/>
                    </a:lnTo>
                    <a:lnTo>
                      <a:pt x="52464" y="14122"/>
                    </a:lnTo>
                    <a:lnTo>
                      <a:pt x="51650" y="13689"/>
                    </a:lnTo>
                    <a:lnTo>
                      <a:pt x="50861" y="13257"/>
                    </a:lnTo>
                    <a:lnTo>
                      <a:pt x="50047" y="12773"/>
                    </a:lnTo>
                    <a:lnTo>
                      <a:pt x="49283" y="12290"/>
                    </a:lnTo>
                    <a:lnTo>
                      <a:pt x="48520" y="11806"/>
                    </a:lnTo>
                    <a:lnTo>
                      <a:pt x="47757" y="11272"/>
                    </a:lnTo>
                    <a:lnTo>
                      <a:pt x="47019" y="10738"/>
                    </a:lnTo>
                    <a:lnTo>
                      <a:pt x="46281" y="10204"/>
                    </a:lnTo>
                    <a:lnTo>
                      <a:pt x="45569" y="9618"/>
                    </a:lnTo>
                    <a:lnTo>
                      <a:pt x="44882" y="9033"/>
                    </a:lnTo>
                    <a:lnTo>
                      <a:pt x="44195" y="8448"/>
                    </a:lnTo>
                    <a:lnTo>
                      <a:pt x="43533" y="7812"/>
                    </a:lnTo>
                    <a:lnTo>
                      <a:pt x="42872" y="7176"/>
                    </a:lnTo>
                    <a:lnTo>
                      <a:pt x="42236" y="6540"/>
                    </a:lnTo>
                    <a:lnTo>
                      <a:pt x="41600" y="5853"/>
                    </a:lnTo>
                    <a:lnTo>
                      <a:pt x="40989" y="5191"/>
                    </a:lnTo>
                    <a:lnTo>
                      <a:pt x="40404" y="4479"/>
                    </a:lnTo>
                    <a:lnTo>
                      <a:pt x="39844" y="3767"/>
                    </a:lnTo>
                    <a:lnTo>
                      <a:pt x="39284" y="3054"/>
                    </a:lnTo>
                    <a:lnTo>
                      <a:pt x="38750" y="2291"/>
                    </a:lnTo>
                    <a:lnTo>
                      <a:pt x="38241" y="1553"/>
                    </a:lnTo>
                    <a:lnTo>
                      <a:pt x="37758" y="764"/>
                    </a:lnTo>
                    <a:lnTo>
                      <a:pt x="372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68"/>
              <p:cNvSpPr/>
              <p:nvPr/>
            </p:nvSpPr>
            <p:spPr>
              <a:xfrm>
                <a:off x="10678013" y="934779"/>
                <a:ext cx="78183" cy="144398"/>
              </a:xfrm>
              <a:custGeom>
                <a:avLst/>
                <a:gdLst/>
                <a:ahLst/>
                <a:cxnLst/>
                <a:rect l="l" t="t" r="r" b="b"/>
                <a:pathLst>
                  <a:path w="6337" h="11704" extrusionOk="0">
                    <a:moveTo>
                      <a:pt x="2621" y="0"/>
                    </a:moveTo>
                    <a:lnTo>
                      <a:pt x="2392" y="51"/>
                    </a:lnTo>
                    <a:lnTo>
                      <a:pt x="2163" y="127"/>
                    </a:lnTo>
                    <a:lnTo>
                      <a:pt x="1960" y="255"/>
                    </a:lnTo>
                    <a:lnTo>
                      <a:pt x="1782" y="407"/>
                    </a:lnTo>
                    <a:lnTo>
                      <a:pt x="1604" y="611"/>
                    </a:lnTo>
                    <a:lnTo>
                      <a:pt x="1426" y="840"/>
                    </a:lnTo>
                    <a:lnTo>
                      <a:pt x="1273" y="1094"/>
                    </a:lnTo>
                    <a:lnTo>
                      <a:pt x="1120" y="1374"/>
                    </a:lnTo>
                    <a:lnTo>
                      <a:pt x="993" y="1679"/>
                    </a:lnTo>
                    <a:lnTo>
                      <a:pt x="866" y="2010"/>
                    </a:lnTo>
                    <a:lnTo>
                      <a:pt x="739" y="2366"/>
                    </a:lnTo>
                    <a:lnTo>
                      <a:pt x="535" y="3104"/>
                    </a:lnTo>
                    <a:lnTo>
                      <a:pt x="357" y="3868"/>
                    </a:lnTo>
                    <a:lnTo>
                      <a:pt x="230" y="4656"/>
                    </a:lnTo>
                    <a:lnTo>
                      <a:pt x="128" y="5445"/>
                    </a:lnTo>
                    <a:lnTo>
                      <a:pt x="52" y="6183"/>
                    </a:lnTo>
                    <a:lnTo>
                      <a:pt x="1" y="6895"/>
                    </a:lnTo>
                    <a:lnTo>
                      <a:pt x="1" y="7506"/>
                    </a:lnTo>
                    <a:lnTo>
                      <a:pt x="1" y="8015"/>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494" y="11450"/>
                    </a:lnTo>
                    <a:lnTo>
                      <a:pt x="2978" y="11577"/>
                    </a:lnTo>
                    <a:lnTo>
                      <a:pt x="3461" y="11653"/>
                    </a:lnTo>
                    <a:lnTo>
                      <a:pt x="3944" y="11704"/>
                    </a:lnTo>
                    <a:lnTo>
                      <a:pt x="3995" y="11577"/>
                    </a:lnTo>
                    <a:lnTo>
                      <a:pt x="4555" y="10127"/>
                    </a:lnTo>
                    <a:lnTo>
                      <a:pt x="4886" y="9211"/>
                    </a:lnTo>
                    <a:lnTo>
                      <a:pt x="5166" y="8295"/>
                    </a:lnTo>
                    <a:lnTo>
                      <a:pt x="5446" y="7353"/>
                    </a:lnTo>
                    <a:lnTo>
                      <a:pt x="5675" y="6412"/>
                    </a:lnTo>
                    <a:lnTo>
                      <a:pt x="5904" y="5470"/>
                    </a:lnTo>
                    <a:lnTo>
                      <a:pt x="6082" y="4529"/>
                    </a:lnTo>
                    <a:lnTo>
                      <a:pt x="6234" y="3562"/>
                    </a:lnTo>
                    <a:lnTo>
                      <a:pt x="6336" y="2595"/>
                    </a:lnTo>
                    <a:lnTo>
                      <a:pt x="6031" y="2239"/>
                    </a:lnTo>
                    <a:lnTo>
                      <a:pt x="5700" y="1883"/>
                    </a:lnTo>
                    <a:lnTo>
                      <a:pt x="5369" y="1552"/>
                    </a:lnTo>
                    <a:lnTo>
                      <a:pt x="4988" y="1221"/>
                    </a:lnTo>
                    <a:lnTo>
                      <a:pt x="4606" y="942"/>
                    </a:lnTo>
                    <a:lnTo>
                      <a:pt x="4224" y="662"/>
                    </a:lnTo>
                    <a:lnTo>
                      <a:pt x="3792" y="407"/>
                    </a:lnTo>
                    <a:lnTo>
                      <a:pt x="3385" y="178"/>
                    </a:lnTo>
                    <a:lnTo>
                      <a:pt x="3105" y="77"/>
                    </a:lnTo>
                    <a:lnTo>
                      <a:pt x="2850"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68"/>
              <p:cNvSpPr/>
              <p:nvPr/>
            </p:nvSpPr>
            <p:spPr>
              <a:xfrm>
                <a:off x="10678013" y="934779"/>
                <a:ext cx="78183" cy="144398"/>
              </a:xfrm>
              <a:custGeom>
                <a:avLst/>
                <a:gdLst/>
                <a:ahLst/>
                <a:cxnLst/>
                <a:rect l="l" t="t" r="r" b="b"/>
                <a:pathLst>
                  <a:path w="6337" h="11704" fill="none" extrusionOk="0">
                    <a:moveTo>
                      <a:pt x="4555" y="10127"/>
                    </a:moveTo>
                    <a:lnTo>
                      <a:pt x="4555" y="10127"/>
                    </a:lnTo>
                    <a:lnTo>
                      <a:pt x="4886" y="9211"/>
                    </a:lnTo>
                    <a:lnTo>
                      <a:pt x="5166" y="8295"/>
                    </a:lnTo>
                    <a:lnTo>
                      <a:pt x="5446" y="7353"/>
                    </a:lnTo>
                    <a:lnTo>
                      <a:pt x="5675" y="6412"/>
                    </a:lnTo>
                    <a:lnTo>
                      <a:pt x="5904" y="5470"/>
                    </a:lnTo>
                    <a:lnTo>
                      <a:pt x="6082" y="4529"/>
                    </a:lnTo>
                    <a:lnTo>
                      <a:pt x="6234" y="3562"/>
                    </a:lnTo>
                    <a:lnTo>
                      <a:pt x="6336" y="2595"/>
                    </a:lnTo>
                    <a:lnTo>
                      <a:pt x="6336" y="2595"/>
                    </a:lnTo>
                    <a:lnTo>
                      <a:pt x="6031" y="2239"/>
                    </a:lnTo>
                    <a:lnTo>
                      <a:pt x="5700" y="1883"/>
                    </a:lnTo>
                    <a:lnTo>
                      <a:pt x="5369" y="1552"/>
                    </a:lnTo>
                    <a:lnTo>
                      <a:pt x="4988" y="1221"/>
                    </a:lnTo>
                    <a:lnTo>
                      <a:pt x="4606" y="942"/>
                    </a:lnTo>
                    <a:lnTo>
                      <a:pt x="4224" y="662"/>
                    </a:lnTo>
                    <a:lnTo>
                      <a:pt x="3792" y="407"/>
                    </a:lnTo>
                    <a:lnTo>
                      <a:pt x="3385" y="178"/>
                    </a:lnTo>
                    <a:lnTo>
                      <a:pt x="3385" y="178"/>
                    </a:lnTo>
                    <a:lnTo>
                      <a:pt x="3105" y="77"/>
                    </a:lnTo>
                    <a:lnTo>
                      <a:pt x="2850" y="0"/>
                    </a:lnTo>
                    <a:lnTo>
                      <a:pt x="2621" y="0"/>
                    </a:lnTo>
                    <a:lnTo>
                      <a:pt x="2392" y="51"/>
                    </a:lnTo>
                    <a:lnTo>
                      <a:pt x="2163" y="127"/>
                    </a:lnTo>
                    <a:lnTo>
                      <a:pt x="1960" y="255"/>
                    </a:lnTo>
                    <a:lnTo>
                      <a:pt x="1782" y="407"/>
                    </a:lnTo>
                    <a:lnTo>
                      <a:pt x="1604" y="611"/>
                    </a:lnTo>
                    <a:lnTo>
                      <a:pt x="1426" y="840"/>
                    </a:lnTo>
                    <a:lnTo>
                      <a:pt x="1273" y="1094"/>
                    </a:lnTo>
                    <a:lnTo>
                      <a:pt x="1120" y="1374"/>
                    </a:lnTo>
                    <a:lnTo>
                      <a:pt x="993" y="1679"/>
                    </a:lnTo>
                    <a:lnTo>
                      <a:pt x="866" y="2010"/>
                    </a:lnTo>
                    <a:lnTo>
                      <a:pt x="739" y="2366"/>
                    </a:lnTo>
                    <a:lnTo>
                      <a:pt x="535" y="3104"/>
                    </a:lnTo>
                    <a:lnTo>
                      <a:pt x="357" y="3868"/>
                    </a:lnTo>
                    <a:lnTo>
                      <a:pt x="230" y="4656"/>
                    </a:lnTo>
                    <a:lnTo>
                      <a:pt x="128" y="5445"/>
                    </a:lnTo>
                    <a:lnTo>
                      <a:pt x="52" y="6183"/>
                    </a:lnTo>
                    <a:lnTo>
                      <a:pt x="1" y="6895"/>
                    </a:lnTo>
                    <a:lnTo>
                      <a:pt x="1" y="7506"/>
                    </a:lnTo>
                    <a:lnTo>
                      <a:pt x="1" y="8015"/>
                    </a:lnTo>
                    <a:lnTo>
                      <a:pt x="26" y="8422"/>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011" y="11297"/>
                    </a:lnTo>
                    <a:lnTo>
                      <a:pt x="2494" y="11450"/>
                    </a:lnTo>
                    <a:lnTo>
                      <a:pt x="2978" y="11577"/>
                    </a:lnTo>
                    <a:lnTo>
                      <a:pt x="3461" y="11653"/>
                    </a:lnTo>
                    <a:lnTo>
                      <a:pt x="3944" y="11704"/>
                    </a:lnTo>
                    <a:lnTo>
                      <a:pt x="3944" y="11704"/>
                    </a:lnTo>
                    <a:lnTo>
                      <a:pt x="3995" y="11577"/>
                    </a:lnTo>
                    <a:lnTo>
                      <a:pt x="3995" y="11577"/>
                    </a:lnTo>
                    <a:lnTo>
                      <a:pt x="4555" y="101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68"/>
              <p:cNvSpPr/>
              <p:nvPr/>
            </p:nvSpPr>
            <p:spPr>
              <a:xfrm>
                <a:off x="10678013" y="934779"/>
                <a:ext cx="78183" cy="144398"/>
              </a:xfrm>
              <a:custGeom>
                <a:avLst/>
                <a:gdLst/>
                <a:ahLst/>
                <a:cxnLst/>
                <a:rect l="l" t="t" r="r" b="b"/>
                <a:pathLst>
                  <a:path w="6337" h="11704" extrusionOk="0">
                    <a:moveTo>
                      <a:pt x="1934" y="5623"/>
                    </a:moveTo>
                    <a:lnTo>
                      <a:pt x="2011" y="5649"/>
                    </a:lnTo>
                    <a:lnTo>
                      <a:pt x="2087" y="5674"/>
                    </a:lnTo>
                    <a:lnTo>
                      <a:pt x="2392" y="5979"/>
                    </a:lnTo>
                    <a:lnTo>
                      <a:pt x="2723" y="6310"/>
                    </a:lnTo>
                    <a:lnTo>
                      <a:pt x="3003" y="6615"/>
                    </a:lnTo>
                    <a:lnTo>
                      <a:pt x="3283" y="6972"/>
                    </a:lnTo>
                    <a:lnTo>
                      <a:pt x="3537" y="7328"/>
                    </a:lnTo>
                    <a:lnTo>
                      <a:pt x="3792" y="7684"/>
                    </a:lnTo>
                    <a:lnTo>
                      <a:pt x="4021" y="8066"/>
                    </a:lnTo>
                    <a:lnTo>
                      <a:pt x="4250" y="8447"/>
                    </a:lnTo>
                    <a:lnTo>
                      <a:pt x="4275" y="8524"/>
                    </a:lnTo>
                    <a:lnTo>
                      <a:pt x="4275" y="8574"/>
                    </a:lnTo>
                    <a:lnTo>
                      <a:pt x="4250" y="8651"/>
                    </a:lnTo>
                    <a:lnTo>
                      <a:pt x="4224" y="8702"/>
                    </a:lnTo>
                    <a:lnTo>
                      <a:pt x="4123" y="8778"/>
                    </a:lnTo>
                    <a:lnTo>
                      <a:pt x="4021" y="8803"/>
                    </a:lnTo>
                    <a:lnTo>
                      <a:pt x="3970" y="8803"/>
                    </a:lnTo>
                    <a:lnTo>
                      <a:pt x="3919" y="8778"/>
                    </a:lnTo>
                    <a:lnTo>
                      <a:pt x="3868" y="8753"/>
                    </a:lnTo>
                    <a:lnTo>
                      <a:pt x="3817" y="8676"/>
                    </a:lnTo>
                    <a:lnTo>
                      <a:pt x="3614" y="8320"/>
                    </a:lnTo>
                    <a:lnTo>
                      <a:pt x="3410" y="7938"/>
                    </a:lnTo>
                    <a:lnTo>
                      <a:pt x="3156" y="7608"/>
                    </a:lnTo>
                    <a:lnTo>
                      <a:pt x="2901" y="7251"/>
                    </a:lnTo>
                    <a:lnTo>
                      <a:pt x="2647" y="6921"/>
                    </a:lnTo>
                    <a:lnTo>
                      <a:pt x="2367" y="6615"/>
                    </a:lnTo>
                    <a:lnTo>
                      <a:pt x="2062" y="6310"/>
                    </a:lnTo>
                    <a:lnTo>
                      <a:pt x="1756" y="6030"/>
                    </a:lnTo>
                    <a:lnTo>
                      <a:pt x="1680" y="5954"/>
                    </a:lnTo>
                    <a:lnTo>
                      <a:pt x="1680" y="5903"/>
                    </a:lnTo>
                    <a:lnTo>
                      <a:pt x="1680" y="5827"/>
                    </a:lnTo>
                    <a:lnTo>
                      <a:pt x="1705" y="5750"/>
                    </a:lnTo>
                    <a:lnTo>
                      <a:pt x="1731" y="5699"/>
                    </a:lnTo>
                    <a:lnTo>
                      <a:pt x="1782" y="5674"/>
                    </a:lnTo>
                    <a:lnTo>
                      <a:pt x="1858" y="5623"/>
                    </a:lnTo>
                    <a:close/>
                    <a:moveTo>
                      <a:pt x="2698" y="0"/>
                    </a:moveTo>
                    <a:lnTo>
                      <a:pt x="2494" y="26"/>
                    </a:lnTo>
                    <a:lnTo>
                      <a:pt x="2316" y="51"/>
                    </a:lnTo>
                    <a:lnTo>
                      <a:pt x="2163" y="127"/>
                    </a:lnTo>
                    <a:lnTo>
                      <a:pt x="1985" y="229"/>
                    </a:lnTo>
                    <a:lnTo>
                      <a:pt x="1833" y="356"/>
                    </a:lnTo>
                    <a:lnTo>
                      <a:pt x="1680" y="509"/>
                    </a:lnTo>
                    <a:lnTo>
                      <a:pt x="1553" y="662"/>
                    </a:lnTo>
                    <a:lnTo>
                      <a:pt x="1400" y="865"/>
                    </a:lnTo>
                    <a:lnTo>
                      <a:pt x="1146" y="1298"/>
                    </a:lnTo>
                    <a:lnTo>
                      <a:pt x="942" y="1781"/>
                    </a:lnTo>
                    <a:lnTo>
                      <a:pt x="739" y="2341"/>
                    </a:lnTo>
                    <a:lnTo>
                      <a:pt x="586" y="2926"/>
                    </a:lnTo>
                    <a:lnTo>
                      <a:pt x="433" y="3537"/>
                    </a:lnTo>
                    <a:lnTo>
                      <a:pt x="306" y="4173"/>
                    </a:lnTo>
                    <a:lnTo>
                      <a:pt x="204" y="4809"/>
                    </a:lnTo>
                    <a:lnTo>
                      <a:pt x="128" y="5445"/>
                    </a:lnTo>
                    <a:lnTo>
                      <a:pt x="77" y="6056"/>
                    </a:lnTo>
                    <a:lnTo>
                      <a:pt x="26" y="6615"/>
                    </a:lnTo>
                    <a:lnTo>
                      <a:pt x="1" y="7633"/>
                    </a:lnTo>
                    <a:lnTo>
                      <a:pt x="1" y="8066"/>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494" y="11450"/>
                    </a:lnTo>
                    <a:lnTo>
                      <a:pt x="2978" y="11577"/>
                    </a:lnTo>
                    <a:lnTo>
                      <a:pt x="3461" y="11653"/>
                    </a:lnTo>
                    <a:lnTo>
                      <a:pt x="3944" y="11704"/>
                    </a:lnTo>
                    <a:lnTo>
                      <a:pt x="3995" y="11577"/>
                    </a:lnTo>
                    <a:lnTo>
                      <a:pt x="4555" y="10127"/>
                    </a:lnTo>
                    <a:lnTo>
                      <a:pt x="5013" y="8854"/>
                    </a:lnTo>
                    <a:lnTo>
                      <a:pt x="4835" y="8651"/>
                    </a:lnTo>
                    <a:lnTo>
                      <a:pt x="4708" y="8447"/>
                    </a:lnTo>
                    <a:lnTo>
                      <a:pt x="4580" y="8244"/>
                    </a:lnTo>
                    <a:lnTo>
                      <a:pt x="4479" y="8015"/>
                    </a:lnTo>
                    <a:lnTo>
                      <a:pt x="4402" y="7786"/>
                    </a:lnTo>
                    <a:lnTo>
                      <a:pt x="4352" y="7582"/>
                    </a:lnTo>
                    <a:lnTo>
                      <a:pt x="4352" y="7379"/>
                    </a:lnTo>
                    <a:lnTo>
                      <a:pt x="4352" y="7150"/>
                    </a:lnTo>
                    <a:lnTo>
                      <a:pt x="4377" y="6946"/>
                    </a:lnTo>
                    <a:lnTo>
                      <a:pt x="4453" y="6743"/>
                    </a:lnTo>
                    <a:lnTo>
                      <a:pt x="4555" y="6564"/>
                    </a:lnTo>
                    <a:lnTo>
                      <a:pt x="4682" y="6386"/>
                    </a:lnTo>
                    <a:lnTo>
                      <a:pt x="4784" y="6285"/>
                    </a:lnTo>
                    <a:lnTo>
                      <a:pt x="4911" y="6183"/>
                    </a:lnTo>
                    <a:lnTo>
                      <a:pt x="5038" y="6107"/>
                    </a:lnTo>
                    <a:lnTo>
                      <a:pt x="5166" y="6056"/>
                    </a:lnTo>
                    <a:lnTo>
                      <a:pt x="5318" y="6005"/>
                    </a:lnTo>
                    <a:lnTo>
                      <a:pt x="5471" y="5954"/>
                    </a:lnTo>
                    <a:lnTo>
                      <a:pt x="5776" y="5928"/>
                    </a:lnTo>
                    <a:lnTo>
                      <a:pt x="5802" y="5928"/>
                    </a:lnTo>
                    <a:lnTo>
                      <a:pt x="5954" y="5114"/>
                    </a:lnTo>
                    <a:lnTo>
                      <a:pt x="6107" y="4275"/>
                    </a:lnTo>
                    <a:lnTo>
                      <a:pt x="6234" y="3435"/>
                    </a:lnTo>
                    <a:lnTo>
                      <a:pt x="6336" y="2595"/>
                    </a:lnTo>
                    <a:lnTo>
                      <a:pt x="6031" y="2239"/>
                    </a:lnTo>
                    <a:lnTo>
                      <a:pt x="5700" y="1883"/>
                    </a:lnTo>
                    <a:lnTo>
                      <a:pt x="5369" y="1552"/>
                    </a:lnTo>
                    <a:lnTo>
                      <a:pt x="4988" y="1221"/>
                    </a:lnTo>
                    <a:lnTo>
                      <a:pt x="4606" y="942"/>
                    </a:lnTo>
                    <a:lnTo>
                      <a:pt x="4224" y="662"/>
                    </a:lnTo>
                    <a:lnTo>
                      <a:pt x="3792" y="407"/>
                    </a:lnTo>
                    <a:lnTo>
                      <a:pt x="3385" y="178"/>
                    </a:lnTo>
                    <a:lnTo>
                      <a:pt x="3207" y="102"/>
                    </a:lnTo>
                    <a:lnTo>
                      <a:pt x="3028" y="51"/>
                    </a:lnTo>
                    <a:lnTo>
                      <a:pt x="285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68"/>
              <p:cNvSpPr/>
              <p:nvPr/>
            </p:nvSpPr>
            <p:spPr>
              <a:xfrm>
                <a:off x="10698727" y="1004149"/>
                <a:ext cx="32040" cy="39246"/>
              </a:xfrm>
              <a:custGeom>
                <a:avLst/>
                <a:gdLst/>
                <a:ahLst/>
                <a:cxnLst/>
                <a:rect l="l" t="t" r="r" b="b"/>
                <a:pathLst>
                  <a:path w="2597" h="3181" fill="none" extrusionOk="0">
                    <a:moveTo>
                      <a:pt x="2342" y="3180"/>
                    </a:moveTo>
                    <a:lnTo>
                      <a:pt x="2342" y="3180"/>
                    </a:lnTo>
                    <a:lnTo>
                      <a:pt x="2291" y="3180"/>
                    </a:lnTo>
                    <a:lnTo>
                      <a:pt x="2240" y="3155"/>
                    </a:lnTo>
                    <a:lnTo>
                      <a:pt x="2189" y="3130"/>
                    </a:lnTo>
                    <a:lnTo>
                      <a:pt x="2138" y="3053"/>
                    </a:lnTo>
                    <a:lnTo>
                      <a:pt x="2138" y="3053"/>
                    </a:lnTo>
                    <a:lnTo>
                      <a:pt x="1935" y="2697"/>
                    </a:lnTo>
                    <a:lnTo>
                      <a:pt x="1731" y="2315"/>
                    </a:lnTo>
                    <a:lnTo>
                      <a:pt x="1477" y="1985"/>
                    </a:lnTo>
                    <a:lnTo>
                      <a:pt x="1222" y="1628"/>
                    </a:lnTo>
                    <a:lnTo>
                      <a:pt x="968" y="1298"/>
                    </a:lnTo>
                    <a:lnTo>
                      <a:pt x="688" y="992"/>
                    </a:lnTo>
                    <a:lnTo>
                      <a:pt x="383" y="687"/>
                    </a:lnTo>
                    <a:lnTo>
                      <a:pt x="77" y="407"/>
                    </a:lnTo>
                    <a:lnTo>
                      <a:pt x="77" y="407"/>
                    </a:lnTo>
                    <a:lnTo>
                      <a:pt x="1" y="331"/>
                    </a:lnTo>
                    <a:lnTo>
                      <a:pt x="1" y="280"/>
                    </a:lnTo>
                    <a:lnTo>
                      <a:pt x="1" y="204"/>
                    </a:lnTo>
                    <a:lnTo>
                      <a:pt x="26" y="127"/>
                    </a:lnTo>
                    <a:lnTo>
                      <a:pt x="52" y="76"/>
                    </a:lnTo>
                    <a:lnTo>
                      <a:pt x="103" y="51"/>
                    </a:lnTo>
                    <a:lnTo>
                      <a:pt x="179" y="0"/>
                    </a:lnTo>
                    <a:lnTo>
                      <a:pt x="255" y="0"/>
                    </a:lnTo>
                    <a:lnTo>
                      <a:pt x="255" y="0"/>
                    </a:lnTo>
                    <a:lnTo>
                      <a:pt x="332" y="26"/>
                    </a:lnTo>
                    <a:lnTo>
                      <a:pt x="408" y="51"/>
                    </a:lnTo>
                    <a:lnTo>
                      <a:pt x="408" y="51"/>
                    </a:lnTo>
                    <a:lnTo>
                      <a:pt x="713" y="356"/>
                    </a:lnTo>
                    <a:lnTo>
                      <a:pt x="1044" y="687"/>
                    </a:lnTo>
                    <a:lnTo>
                      <a:pt x="1324" y="992"/>
                    </a:lnTo>
                    <a:lnTo>
                      <a:pt x="1604" y="1349"/>
                    </a:lnTo>
                    <a:lnTo>
                      <a:pt x="1858" y="1705"/>
                    </a:lnTo>
                    <a:lnTo>
                      <a:pt x="2113" y="2061"/>
                    </a:lnTo>
                    <a:lnTo>
                      <a:pt x="2342" y="2443"/>
                    </a:lnTo>
                    <a:lnTo>
                      <a:pt x="2571" y="2824"/>
                    </a:lnTo>
                    <a:lnTo>
                      <a:pt x="2571" y="2824"/>
                    </a:lnTo>
                    <a:lnTo>
                      <a:pt x="2596" y="2901"/>
                    </a:lnTo>
                    <a:lnTo>
                      <a:pt x="2596" y="2951"/>
                    </a:lnTo>
                    <a:lnTo>
                      <a:pt x="2571" y="3028"/>
                    </a:lnTo>
                    <a:lnTo>
                      <a:pt x="2545" y="3079"/>
                    </a:lnTo>
                    <a:lnTo>
                      <a:pt x="2444" y="3155"/>
                    </a:lnTo>
                    <a:lnTo>
                      <a:pt x="2342" y="31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68"/>
              <p:cNvSpPr/>
              <p:nvPr/>
            </p:nvSpPr>
            <p:spPr>
              <a:xfrm>
                <a:off x="10678013" y="934779"/>
                <a:ext cx="78183" cy="144398"/>
              </a:xfrm>
              <a:custGeom>
                <a:avLst/>
                <a:gdLst/>
                <a:ahLst/>
                <a:cxnLst/>
                <a:rect l="l" t="t" r="r" b="b"/>
                <a:pathLst>
                  <a:path w="6337" h="11704" fill="none" extrusionOk="0">
                    <a:moveTo>
                      <a:pt x="2698" y="0"/>
                    </a:moveTo>
                    <a:lnTo>
                      <a:pt x="2698" y="0"/>
                    </a:lnTo>
                    <a:lnTo>
                      <a:pt x="2494" y="26"/>
                    </a:lnTo>
                    <a:lnTo>
                      <a:pt x="2316" y="51"/>
                    </a:lnTo>
                    <a:lnTo>
                      <a:pt x="2163" y="127"/>
                    </a:lnTo>
                    <a:lnTo>
                      <a:pt x="1985" y="229"/>
                    </a:lnTo>
                    <a:lnTo>
                      <a:pt x="1833" y="356"/>
                    </a:lnTo>
                    <a:lnTo>
                      <a:pt x="1680" y="509"/>
                    </a:lnTo>
                    <a:lnTo>
                      <a:pt x="1553" y="662"/>
                    </a:lnTo>
                    <a:lnTo>
                      <a:pt x="1400" y="865"/>
                    </a:lnTo>
                    <a:lnTo>
                      <a:pt x="1146" y="1298"/>
                    </a:lnTo>
                    <a:lnTo>
                      <a:pt x="942" y="1781"/>
                    </a:lnTo>
                    <a:lnTo>
                      <a:pt x="739" y="2341"/>
                    </a:lnTo>
                    <a:lnTo>
                      <a:pt x="586" y="2926"/>
                    </a:lnTo>
                    <a:lnTo>
                      <a:pt x="433" y="3537"/>
                    </a:lnTo>
                    <a:lnTo>
                      <a:pt x="306" y="4173"/>
                    </a:lnTo>
                    <a:lnTo>
                      <a:pt x="204" y="4809"/>
                    </a:lnTo>
                    <a:lnTo>
                      <a:pt x="128" y="5445"/>
                    </a:lnTo>
                    <a:lnTo>
                      <a:pt x="77" y="6056"/>
                    </a:lnTo>
                    <a:lnTo>
                      <a:pt x="26" y="6615"/>
                    </a:lnTo>
                    <a:lnTo>
                      <a:pt x="1" y="7633"/>
                    </a:lnTo>
                    <a:lnTo>
                      <a:pt x="1" y="7633"/>
                    </a:lnTo>
                    <a:lnTo>
                      <a:pt x="1" y="8066"/>
                    </a:lnTo>
                    <a:lnTo>
                      <a:pt x="26" y="8422"/>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011" y="11297"/>
                    </a:lnTo>
                    <a:lnTo>
                      <a:pt x="2494" y="11450"/>
                    </a:lnTo>
                    <a:lnTo>
                      <a:pt x="2978" y="11577"/>
                    </a:lnTo>
                    <a:lnTo>
                      <a:pt x="3461" y="11653"/>
                    </a:lnTo>
                    <a:lnTo>
                      <a:pt x="3944" y="11704"/>
                    </a:lnTo>
                    <a:lnTo>
                      <a:pt x="3944" y="11704"/>
                    </a:lnTo>
                    <a:lnTo>
                      <a:pt x="3944" y="11704"/>
                    </a:lnTo>
                    <a:lnTo>
                      <a:pt x="3995" y="11577"/>
                    </a:lnTo>
                    <a:lnTo>
                      <a:pt x="3995" y="11577"/>
                    </a:lnTo>
                    <a:lnTo>
                      <a:pt x="4555" y="10127"/>
                    </a:lnTo>
                    <a:lnTo>
                      <a:pt x="4555" y="10127"/>
                    </a:lnTo>
                    <a:lnTo>
                      <a:pt x="5013" y="8854"/>
                    </a:lnTo>
                    <a:lnTo>
                      <a:pt x="5013" y="8854"/>
                    </a:lnTo>
                    <a:lnTo>
                      <a:pt x="4835" y="8651"/>
                    </a:lnTo>
                    <a:lnTo>
                      <a:pt x="4708" y="8447"/>
                    </a:lnTo>
                    <a:lnTo>
                      <a:pt x="4580" y="8244"/>
                    </a:lnTo>
                    <a:lnTo>
                      <a:pt x="4479" y="8015"/>
                    </a:lnTo>
                    <a:lnTo>
                      <a:pt x="4479" y="8015"/>
                    </a:lnTo>
                    <a:lnTo>
                      <a:pt x="4479" y="8015"/>
                    </a:lnTo>
                    <a:lnTo>
                      <a:pt x="4479" y="8015"/>
                    </a:lnTo>
                    <a:lnTo>
                      <a:pt x="4479" y="8015"/>
                    </a:lnTo>
                    <a:lnTo>
                      <a:pt x="4479" y="8015"/>
                    </a:lnTo>
                    <a:lnTo>
                      <a:pt x="4402" y="7786"/>
                    </a:lnTo>
                    <a:lnTo>
                      <a:pt x="4352" y="7582"/>
                    </a:lnTo>
                    <a:lnTo>
                      <a:pt x="4352" y="7379"/>
                    </a:lnTo>
                    <a:lnTo>
                      <a:pt x="4352" y="7150"/>
                    </a:lnTo>
                    <a:lnTo>
                      <a:pt x="4377" y="6946"/>
                    </a:lnTo>
                    <a:lnTo>
                      <a:pt x="4453" y="6743"/>
                    </a:lnTo>
                    <a:lnTo>
                      <a:pt x="4555" y="6564"/>
                    </a:lnTo>
                    <a:lnTo>
                      <a:pt x="4682" y="6386"/>
                    </a:lnTo>
                    <a:lnTo>
                      <a:pt x="4682" y="6386"/>
                    </a:lnTo>
                    <a:lnTo>
                      <a:pt x="4784" y="6285"/>
                    </a:lnTo>
                    <a:lnTo>
                      <a:pt x="4911" y="6183"/>
                    </a:lnTo>
                    <a:lnTo>
                      <a:pt x="5038" y="6107"/>
                    </a:lnTo>
                    <a:lnTo>
                      <a:pt x="5166" y="6056"/>
                    </a:lnTo>
                    <a:lnTo>
                      <a:pt x="5318" y="6005"/>
                    </a:lnTo>
                    <a:lnTo>
                      <a:pt x="5471" y="5954"/>
                    </a:lnTo>
                    <a:lnTo>
                      <a:pt x="5776" y="5928"/>
                    </a:lnTo>
                    <a:lnTo>
                      <a:pt x="5776" y="5928"/>
                    </a:lnTo>
                    <a:lnTo>
                      <a:pt x="5802" y="5928"/>
                    </a:lnTo>
                    <a:lnTo>
                      <a:pt x="5802" y="5928"/>
                    </a:lnTo>
                    <a:lnTo>
                      <a:pt x="5954" y="5114"/>
                    </a:lnTo>
                    <a:lnTo>
                      <a:pt x="6107" y="4275"/>
                    </a:lnTo>
                    <a:lnTo>
                      <a:pt x="6234" y="3435"/>
                    </a:lnTo>
                    <a:lnTo>
                      <a:pt x="6336" y="2595"/>
                    </a:lnTo>
                    <a:lnTo>
                      <a:pt x="6336" y="2595"/>
                    </a:lnTo>
                    <a:lnTo>
                      <a:pt x="6031" y="2239"/>
                    </a:lnTo>
                    <a:lnTo>
                      <a:pt x="5700" y="1883"/>
                    </a:lnTo>
                    <a:lnTo>
                      <a:pt x="5369" y="1552"/>
                    </a:lnTo>
                    <a:lnTo>
                      <a:pt x="4988" y="1221"/>
                    </a:lnTo>
                    <a:lnTo>
                      <a:pt x="4606" y="942"/>
                    </a:lnTo>
                    <a:lnTo>
                      <a:pt x="4224" y="662"/>
                    </a:lnTo>
                    <a:lnTo>
                      <a:pt x="3792" y="407"/>
                    </a:lnTo>
                    <a:lnTo>
                      <a:pt x="3385" y="178"/>
                    </a:lnTo>
                    <a:lnTo>
                      <a:pt x="3385" y="178"/>
                    </a:lnTo>
                    <a:lnTo>
                      <a:pt x="3207" y="102"/>
                    </a:lnTo>
                    <a:lnTo>
                      <a:pt x="3028" y="51"/>
                    </a:lnTo>
                    <a:lnTo>
                      <a:pt x="2850" y="0"/>
                    </a:lnTo>
                    <a:lnTo>
                      <a:pt x="2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68"/>
              <p:cNvSpPr/>
              <p:nvPr/>
            </p:nvSpPr>
            <p:spPr>
              <a:xfrm>
                <a:off x="10715061" y="842178"/>
                <a:ext cx="420006" cy="410592"/>
              </a:xfrm>
              <a:custGeom>
                <a:avLst/>
                <a:gdLst/>
                <a:ahLst/>
                <a:cxnLst/>
                <a:rect l="l" t="t" r="r" b="b"/>
                <a:pathLst>
                  <a:path w="34043" h="33280" extrusionOk="0">
                    <a:moveTo>
                      <a:pt x="14070" y="1"/>
                    </a:moveTo>
                    <a:lnTo>
                      <a:pt x="13841" y="230"/>
                    </a:lnTo>
                    <a:lnTo>
                      <a:pt x="13612" y="509"/>
                    </a:lnTo>
                    <a:lnTo>
                      <a:pt x="13027" y="1273"/>
                    </a:lnTo>
                    <a:lnTo>
                      <a:pt x="12696" y="1705"/>
                    </a:lnTo>
                    <a:lnTo>
                      <a:pt x="12289" y="2163"/>
                    </a:lnTo>
                    <a:lnTo>
                      <a:pt x="11856" y="2647"/>
                    </a:lnTo>
                    <a:lnTo>
                      <a:pt x="11348" y="3155"/>
                    </a:lnTo>
                    <a:lnTo>
                      <a:pt x="10966" y="3486"/>
                    </a:lnTo>
                    <a:lnTo>
                      <a:pt x="10533" y="3817"/>
                    </a:lnTo>
                    <a:lnTo>
                      <a:pt x="10101" y="4097"/>
                    </a:lnTo>
                    <a:lnTo>
                      <a:pt x="9668" y="4377"/>
                    </a:lnTo>
                    <a:lnTo>
                      <a:pt x="9185" y="4606"/>
                    </a:lnTo>
                    <a:lnTo>
                      <a:pt x="8702" y="4835"/>
                    </a:lnTo>
                    <a:lnTo>
                      <a:pt x="8218" y="5038"/>
                    </a:lnTo>
                    <a:lnTo>
                      <a:pt x="7735" y="5216"/>
                    </a:lnTo>
                    <a:lnTo>
                      <a:pt x="7226" y="5394"/>
                    </a:lnTo>
                    <a:lnTo>
                      <a:pt x="6692" y="5547"/>
                    </a:lnTo>
                    <a:lnTo>
                      <a:pt x="5648" y="5802"/>
                    </a:lnTo>
                    <a:lnTo>
                      <a:pt x="4605" y="6005"/>
                    </a:lnTo>
                    <a:lnTo>
                      <a:pt x="3562" y="6183"/>
                    </a:lnTo>
                    <a:lnTo>
                      <a:pt x="3537" y="7659"/>
                    </a:lnTo>
                    <a:lnTo>
                      <a:pt x="3460" y="8855"/>
                    </a:lnTo>
                    <a:lnTo>
                      <a:pt x="3358" y="10051"/>
                    </a:lnTo>
                    <a:lnTo>
                      <a:pt x="3333" y="10101"/>
                    </a:lnTo>
                    <a:lnTo>
                      <a:pt x="3231" y="11068"/>
                    </a:lnTo>
                    <a:lnTo>
                      <a:pt x="3079" y="12035"/>
                    </a:lnTo>
                    <a:lnTo>
                      <a:pt x="2901" y="12976"/>
                    </a:lnTo>
                    <a:lnTo>
                      <a:pt x="2672" y="13918"/>
                    </a:lnTo>
                    <a:lnTo>
                      <a:pt x="2443" y="14859"/>
                    </a:lnTo>
                    <a:lnTo>
                      <a:pt x="2163" y="15801"/>
                    </a:lnTo>
                    <a:lnTo>
                      <a:pt x="1883" y="16717"/>
                    </a:lnTo>
                    <a:lnTo>
                      <a:pt x="1552" y="17633"/>
                    </a:lnTo>
                    <a:lnTo>
                      <a:pt x="992" y="19083"/>
                    </a:lnTo>
                    <a:lnTo>
                      <a:pt x="941" y="19210"/>
                    </a:lnTo>
                    <a:lnTo>
                      <a:pt x="560" y="20253"/>
                    </a:lnTo>
                    <a:lnTo>
                      <a:pt x="407" y="20762"/>
                    </a:lnTo>
                    <a:lnTo>
                      <a:pt x="254" y="21296"/>
                    </a:lnTo>
                    <a:lnTo>
                      <a:pt x="127" y="21831"/>
                    </a:lnTo>
                    <a:lnTo>
                      <a:pt x="51" y="22365"/>
                    </a:lnTo>
                    <a:lnTo>
                      <a:pt x="0" y="22899"/>
                    </a:lnTo>
                    <a:lnTo>
                      <a:pt x="0" y="23459"/>
                    </a:lnTo>
                    <a:lnTo>
                      <a:pt x="25" y="23942"/>
                    </a:lnTo>
                    <a:lnTo>
                      <a:pt x="102" y="24451"/>
                    </a:lnTo>
                    <a:lnTo>
                      <a:pt x="204" y="24909"/>
                    </a:lnTo>
                    <a:lnTo>
                      <a:pt x="331" y="25393"/>
                    </a:lnTo>
                    <a:lnTo>
                      <a:pt x="509" y="25851"/>
                    </a:lnTo>
                    <a:lnTo>
                      <a:pt x="712" y="26309"/>
                    </a:lnTo>
                    <a:lnTo>
                      <a:pt x="941" y="26741"/>
                    </a:lnTo>
                    <a:lnTo>
                      <a:pt x="1221" y="27174"/>
                    </a:lnTo>
                    <a:lnTo>
                      <a:pt x="1501" y="27581"/>
                    </a:lnTo>
                    <a:lnTo>
                      <a:pt x="1806" y="27962"/>
                    </a:lnTo>
                    <a:lnTo>
                      <a:pt x="2137" y="28344"/>
                    </a:lnTo>
                    <a:lnTo>
                      <a:pt x="2493" y="28726"/>
                    </a:lnTo>
                    <a:lnTo>
                      <a:pt x="2850" y="29056"/>
                    </a:lnTo>
                    <a:lnTo>
                      <a:pt x="3231" y="29387"/>
                    </a:lnTo>
                    <a:lnTo>
                      <a:pt x="3613" y="29692"/>
                    </a:lnTo>
                    <a:lnTo>
                      <a:pt x="4020" y="29998"/>
                    </a:lnTo>
                    <a:lnTo>
                      <a:pt x="4503" y="30303"/>
                    </a:lnTo>
                    <a:lnTo>
                      <a:pt x="4987" y="30583"/>
                    </a:lnTo>
                    <a:lnTo>
                      <a:pt x="5572" y="30914"/>
                    </a:lnTo>
                    <a:lnTo>
                      <a:pt x="6183" y="31219"/>
                    </a:lnTo>
                    <a:lnTo>
                      <a:pt x="6819" y="31524"/>
                    </a:lnTo>
                    <a:lnTo>
                      <a:pt x="7480" y="31830"/>
                    </a:lnTo>
                    <a:lnTo>
                      <a:pt x="8167" y="32084"/>
                    </a:lnTo>
                    <a:lnTo>
                      <a:pt x="8829" y="32339"/>
                    </a:lnTo>
                    <a:lnTo>
                      <a:pt x="9516" y="32568"/>
                    </a:lnTo>
                    <a:lnTo>
                      <a:pt x="10203" y="32746"/>
                    </a:lnTo>
                    <a:lnTo>
                      <a:pt x="10762" y="32873"/>
                    </a:lnTo>
                    <a:lnTo>
                      <a:pt x="11373" y="33000"/>
                    </a:lnTo>
                    <a:lnTo>
                      <a:pt x="12162" y="33127"/>
                    </a:lnTo>
                    <a:lnTo>
                      <a:pt x="13052" y="33229"/>
                    </a:lnTo>
                    <a:lnTo>
                      <a:pt x="13536" y="33280"/>
                    </a:lnTo>
                    <a:lnTo>
                      <a:pt x="15088" y="33280"/>
                    </a:lnTo>
                    <a:lnTo>
                      <a:pt x="15597" y="33229"/>
                    </a:lnTo>
                    <a:lnTo>
                      <a:pt x="16105" y="33153"/>
                    </a:lnTo>
                    <a:lnTo>
                      <a:pt x="16691" y="33025"/>
                    </a:lnTo>
                    <a:lnTo>
                      <a:pt x="16970" y="32924"/>
                    </a:lnTo>
                    <a:lnTo>
                      <a:pt x="17250" y="32822"/>
                    </a:lnTo>
                    <a:lnTo>
                      <a:pt x="17276" y="32822"/>
                    </a:lnTo>
                    <a:lnTo>
                      <a:pt x="17479" y="32746"/>
                    </a:lnTo>
                    <a:lnTo>
                      <a:pt x="18039" y="32517"/>
                    </a:lnTo>
                    <a:lnTo>
                      <a:pt x="18879" y="32135"/>
                    </a:lnTo>
                    <a:lnTo>
                      <a:pt x="19896" y="31626"/>
                    </a:lnTo>
                    <a:lnTo>
                      <a:pt x="20456" y="31321"/>
                    </a:lnTo>
                    <a:lnTo>
                      <a:pt x="21041" y="30965"/>
                    </a:lnTo>
                    <a:lnTo>
                      <a:pt x="21627" y="30608"/>
                    </a:lnTo>
                    <a:lnTo>
                      <a:pt x="22186" y="30201"/>
                    </a:lnTo>
                    <a:lnTo>
                      <a:pt x="22746" y="29794"/>
                    </a:lnTo>
                    <a:lnTo>
                      <a:pt x="23306" y="29336"/>
                    </a:lnTo>
                    <a:lnTo>
                      <a:pt x="23789" y="28853"/>
                    </a:lnTo>
                    <a:lnTo>
                      <a:pt x="24247" y="28369"/>
                    </a:lnTo>
                    <a:lnTo>
                      <a:pt x="24273" y="28369"/>
                    </a:lnTo>
                    <a:lnTo>
                      <a:pt x="24654" y="27886"/>
                    </a:lnTo>
                    <a:lnTo>
                      <a:pt x="25061" y="27352"/>
                    </a:lnTo>
                    <a:lnTo>
                      <a:pt x="25545" y="26665"/>
                    </a:lnTo>
                    <a:lnTo>
                      <a:pt x="26054" y="25876"/>
                    </a:lnTo>
                    <a:lnTo>
                      <a:pt x="26308" y="25443"/>
                    </a:lnTo>
                    <a:lnTo>
                      <a:pt x="26537" y="25011"/>
                    </a:lnTo>
                    <a:lnTo>
                      <a:pt x="26766" y="24578"/>
                    </a:lnTo>
                    <a:lnTo>
                      <a:pt x="26944" y="24120"/>
                    </a:lnTo>
                    <a:lnTo>
                      <a:pt x="27122" y="23688"/>
                    </a:lnTo>
                    <a:lnTo>
                      <a:pt x="27249" y="23255"/>
                    </a:lnTo>
                    <a:lnTo>
                      <a:pt x="27580" y="23357"/>
                    </a:lnTo>
                    <a:lnTo>
                      <a:pt x="27911" y="23433"/>
                    </a:lnTo>
                    <a:lnTo>
                      <a:pt x="28242" y="23484"/>
                    </a:lnTo>
                    <a:lnTo>
                      <a:pt x="28572" y="23535"/>
                    </a:lnTo>
                    <a:lnTo>
                      <a:pt x="28903" y="23535"/>
                    </a:lnTo>
                    <a:lnTo>
                      <a:pt x="29209" y="23510"/>
                    </a:lnTo>
                    <a:lnTo>
                      <a:pt x="29514" y="23459"/>
                    </a:lnTo>
                    <a:lnTo>
                      <a:pt x="29794" y="23357"/>
                    </a:lnTo>
                    <a:lnTo>
                      <a:pt x="30150" y="23205"/>
                    </a:lnTo>
                    <a:lnTo>
                      <a:pt x="30481" y="23001"/>
                    </a:lnTo>
                    <a:lnTo>
                      <a:pt x="30811" y="22772"/>
                    </a:lnTo>
                    <a:lnTo>
                      <a:pt x="31117" y="22467"/>
                    </a:lnTo>
                    <a:lnTo>
                      <a:pt x="31422" y="22161"/>
                    </a:lnTo>
                    <a:lnTo>
                      <a:pt x="31727" y="21831"/>
                    </a:lnTo>
                    <a:lnTo>
                      <a:pt x="31982" y="21449"/>
                    </a:lnTo>
                    <a:lnTo>
                      <a:pt x="32236" y="21067"/>
                    </a:lnTo>
                    <a:lnTo>
                      <a:pt x="32491" y="20660"/>
                    </a:lnTo>
                    <a:lnTo>
                      <a:pt x="32694" y="20253"/>
                    </a:lnTo>
                    <a:lnTo>
                      <a:pt x="32898" y="19846"/>
                    </a:lnTo>
                    <a:lnTo>
                      <a:pt x="33101" y="19439"/>
                    </a:lnTo>
                    <a:lnTo>
                      <a:pt x="33407" y="18676"/>
                    </a:lnTo>
                    <a:lnTo>
                      <a:pt x="33636" y="17963"/>
                    </a:lnTo>
                    <a:lnTo>
                      <a:pt x="33737" y="17582"/>
                    </a:lnTo>
                    <a:lnTo>
                      <a:pt x="33814" y="17200"/>
                    </a:lnTo>
                    <a:lnTo>
                      <a:pt x="33890" y="16793"/>
                    </a:lnTo>
                    <a:lnTo>
                      <a:pt x="33941" y="16360"/>
                    </a:lnTo>
                    <a:lnTo>
                      <a:pt x="33992" y="15928"/>
                    </a:lnTo>
                    <a:lnTo>
                      <a:pt x="34017" y="15495"/>
                    </a:lnTo>
                    <a:lnTo>
                      <a:pt x="34043" y="15037"/>
                    </a:lnTo>
                    <a:lnTo>
                      <a:pt x="34017" y="14605"/>
                    </a:lnTo>
                    <a:lnTo>
                      <a:pt x="33992" y="14147"/>
                    </a:lnTo>
                    <a:lnTo>
                      <a:pt x="33966" y="13714"/>
                    </a:lnTo>
                    <a:lnTo>
                      <a:pt x="33890" y="13282"/>
                    </a:lnTo>
                    <a:lnTo>
                      <a:pt x="33788" y="12849"/>
                    </a:lnTo>
                    <a:lnTo>
                      <a:pt x="33687" y="12442"/>
                    </a:lnTo>
                    <a:lnTo>
                      <a:pt x="33534" y="12060"/>
                    </a:lnTo>
                    <a:lnTo>
                      <a:pt x="33381" y="11704"/>
                    </a:lnTo>
                    <a:lnTo>
                      <a:pt x="33178" y="11348"/>
                    </a:lnTo>
                    <a:lnTo>
                      <a:pt x="32974" y="11068"/>
                    </a:lnTo>
                    <a:lnTo>
                      <a:pt x="32745" y="10839"/>
                    </a:lnTo>
                    <a:lnTo>
                      <a:pt x="32465" y="10610"/>
                    </a:lnTo>
                    <a:lnTo>
                      <a:pt x="32160" y="10432"/>
                    </a:lnTo>
                    <a:lnTo>
                      <a:pt x="31855" y="10279"/>
                    </a:lnTo>
                    <a:lnTo>
                      <a:pt x="31524" y="10152"/>
                    </a:lnTo>
                    <a:lnTo>
                      <a:pt x="31168" y="10076"/>
                    </a:lnTo>
                    <a:lnTo>
                      <a:pt x="30811" y="10000"/>
                    </a:lnTo>
                    <a:lnTo>
                      <a:pt x="30430" y="9949"/>
                    </a:lnTo>
                    <a:lnTo>
                      <a:pt x="29692" y="9949"/>
                    </a:lnTo>
                    <a:lnTo>
                      <a:pt x="29336" y="9974"/>
                    </a:lnTo>
                    <a:lnTo>
                      <a:pt x="28980" y="10025"/>
                    </a:lnTo>
                    <a:lnTo>
                      <a:pt x="28649" y="10101"/>
                    </a:lnTo>
                    <a:lnTo>
                      <a:pt x="28318" y="10203"/>
                    </a:lnTo>
                    <a:lnTo>
                      <a:pt x="28013" y="10305"/>
                    </a:lnTo>
                    <a:lnTo>
                      <a:pt x="27631" y="10508"/>
                    </a:lnTo>
                    <a:lnTo>
                      <a:pt x="27249" y="10712"/>
                    </a:lnTo>
                    <a:lnTo>
                      <a:pt x="26919" y="10966"/>
                    </a:lnTo>
                    <a:lnTo>
                      <a:pt x="26588" y="11246"/>
                    </a:lnTo>
                    <a:lnTo>
                      <a:pt x="26130" y="11170"/>
                    </a:lnTo>
                    <a:lnTo>
                      <a:pt x="25621" y="11068"/>
                    </a:lnTo>
                    <a:lnTo>
                      <a:pt x="24934" y="10890"/>
                    </a:lnTo>
                    <a:lnTo>
                      <a:pt x="24120" y="10636"/>
                    </a:lnTo>
                    <a:lnTo>
                      <a:pt x="23179" y="10279"/>
                    </a:lnTo>
                    <a:lnTo>
                      <a:pt x="22695" y="10076"/>
                    </a:lnTo>
                    <a:lnTo>
                      <a:pt x="22186" y="9847"/>
                    </a:lnTo>
                    <a:lnTo>
                      <a:pt x="21652" y="9593"/>
                    </a:lnTo>
                    <a:lnTo>
                      <a:pt x="21118" y="9313"/>
                    </a:lnTo>
                    <a:lnTo>
                      <a:pt x="20583" y="9007"/>
                    </a:lnTo>
                    <a:lnTo>
                      <a:pt x="20049" y="8677"/>
                    </a:lnTo>
                    <a:lnTo>
                      <a:pt x="19489" y="8295"/>
                    </a:lnTo>
                    <a:lnTo>
                      <a:pt x="18955" y="7888"/>
                    </a:lnTo>
                    <a:lnTo>
                      <a:pt x="18421" y="7455"/>
                    </a:lnTo>
                    <a:lnTo>
                      <a:pt x="17912" y="6972"/>
                    </a:lnTo>
                    <a:lnTo>
                      <a:pt x="17403" y="6463"/>
                    </a:lnTo>
                    <a:lnTo>
                      <a:pt x="16920" y="5929"/>
                    </a:lnTo>
                    <a:lnTo>
                      <a:pt x="16462" y="5318"/>
                    </a:lnTo>
                    <a:lnTo>
                      <a:pt x="16004" y="4707"/>
                    </a:lnTo>
                    <a:lnTo>
                      <a:pt x="15597" y="4021"/>
                    </a:lnTo>
                    <a:lnTo>
                      <a:pt x="15215" y="3308"/>
                    </a:lnTo>
                    <a:lnTo>
                      <a:pt x="14859" y="2545"/>
                    </a:lnTo>
                    <a:lnTo>
                      <a:pt x="14553" y="1756"/>
                    </a:lnTo>
                    <a:lnTo>
                      <a:pt x="14274" y="891"/>
                    </a:lnTo>
                    <a:lnTo>
                      <a:pt x="14070"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68"/>
              <p:cNvSpPr/>
              <p:nvPr/>
            </p:nvSpPr>
            <p:spPr>
              <a:xfrm>
                <a:off x="10715061" y="842178"/>
                <a:ext cx="420006" cy="410592"/>
              </a:xfrm>
              <a:custGeom>
                <a:avLst/>
                <a:gdLst/>
                <a:ahLst/>
                <a:cxnLst/>
                <a:rect l="l" t="t" r="r" b="b"/>
                <a:pathLst>
                  <a:path w="34043" h="33280" fill="none" extrusionOk="0">
                    <a:moveTo>
                      <a:pt x="33178" y="11348"/>
                    </a:moveTo>
                    <a:lnTo>
                      <a:pt x="33178" y="11348"/>
                    </a:lnTo>
                    <a:lnTo>
                      <a:pt x="32974" y="11068"/>
                    </a:lnTo>
                    <a:lnTo>
                      <a:pt x="32745" y="10839"/>
                    </a:lnTo>
                    <a:lnTo>
                      <a:pt x="32465" y="10610"/>
                    </a:lnTo>
                    <a:lnTo>
                      <a:pt x="32160" y="10432"/>
                    </a:lnTo>
                    <a:lnTo>
                      <a:pt x="31855" y="10279"/>
                    </a:lnTo>
                    <a:lnTo>
                      <a:pt x="31524" y="10152"/>
                    </a:lnTo>
                    <a:lnTo>
                      <a:pt x="31168" y="10076"/>
                    </a:lnTo>
                    <a:lnTo>
                      <a:pt x="30811" y="10000"/>
                    </a:lnTo>
                    <a:lnTo>
                      <a:pt x="30430" y="9949"/>
                    </a:lnTo>
                    <a:lnTo>
                      <a:pt x="30074" y="9949"/>
                    </a:lnTo>
                    <a:lnTo>
                      <a:pt x="29692" y="9949"/>
                    </a:lnTo>
                    <a:lnTo>
                      <a:pt x="29336" y="9974"/>
                    </a:lnTo>
                    <a:lnTo>
                      <a:pt x="28980" y="10025"/>
                    </a:lnTo>
                    <a:lnTo>
                      <a:pt x="28649" y="10101"/>
                    </a:lnTo>
                    <a:lnTo>
                      <a:pt x="28318" y="10203"/>
                    </a:lnTo>
                    <a:lnTo>
                      <a:pt x="28013" y="10305"/>
                    </a:lnTo>
                    <a:lnTo>
                      <a:pt x="28013" y="10305"/>
                    </a:lnTo>
                    <a:lnTo>
                      <a:pt x="27631" y="10508"/>
                    </a:lnTo>
                    <a:lnTo>
                      <a:pt x="27249" y="10712"/>
                    </a:lnTo>
                    <a:lnTo>
                      <a:pt x="26919" y="10966"/>
                    </a:lnTo>
                    <a:lnTo>
                      <a:pt x="26588" y="11246"/>
                    </a:lnTo>
                    <a:lnTo>
                      <a:pt x="26588" y="11246"/>
                    </a:lnTo>
                    <a:lnTo>
                      <a:pt x="26130" y="11170"/>
                    </a:lnTo>
                    <a:lnTo>
                      <a:pt x="25621" y="11068"/>
                    </a:lnTo>
                    <a:lnTo>
                      <a:pt x="24934" y="10890"/>
                    </a:lnTo>
                    <a:lnTo>
                      <a:pt x="24120" y="10636"/>
                    </a:lnTo>
                    <a:lnTo>
                      <a:pt x="23179" y="10279"/>
                    </a:lnTo>
                    <a:lnTo>
                      <a:pt x="22695" y="10076"/>
                    </a:lnTo>
                    <a:lnTo>
                      <a:pt x="22186" y="9847"/>
                    </a:lnTo>
                    <a:lnTo>
                      <a:pt x="21652" y="9593"/>
                    </a:lnTo>
                    <a:lnTo>
                      <a:pt x="21118" y="9313"/>
                    </a:lnTo>
                    <a:lnTo>
                      <a:pt x="20583" y="9007"/>
                    </a:lnTo>
                    <a:lnTo>
                      <a:pt x="20049" y="8677"/>
                    </a:lnTo>
                    <a:lnTo>
                      <a:pt x="19489" y="8295"/>
                    </a:lnTo>
                    <a:lnTo>
                      <a:pt x="18955" y="7888"/>
                    </a:lnTo>
                    <a:lnTo>
                      <a:pt x="18421" y="7455"/>
                    </a:lnTo>
                    <a:lnTo>
                      <a:pt x="17912" y="6972"/>
                    </a:lnTo>
                    <a:lnTo>
                      <a:pt x="17403" y="6463"/>
                    </a:lnTo>
                    <a:lnTo>
                      <a:pt x="16920" y="5929"/>
                    </a:lnTo>
                    <a:lnTo>
                      <a:pt x="16462" y="5318"/>
                    </a:lnTo>
                    <a:lnTo>
                      <a:pt x="16004" y="4707"/>
                    </a:lnTo>
                    <a:lnTo>
                      <a:pt x="15597" y="4021"/>
                    </a:lnTo>
                    <a:lnTo>
                      <a:pt x="15215" y="3308"/>
                    </a:lnTo>
                    <a:lnTo>
                      <a:pt x="14859" y="2545"/>
                    </a:lnTo>
                    <a:lnTo>
                      <a:pt x="14553" y="1756"/>
                    </a:lnTo>
                    <a:lnTo>
                      <a:pt x="14274" y="891"/>
                    </a:lnTo>
                    <a:lnTo>
                      <a:pt x="14070" y="1"/>
                    </a:lnTo>
                    <a:lnTo>
                      <a:pt x="14070" y="1"/>
                    </a:lnTo>
                    <a:lnTo>
                      <a:pt x="13841" y="230"/>
                    </a:lnTo>
                    <a:lnTo>
                      <a:pt x="13612" y="509"/>
                    </a:lnTo>
                    <a:lnTo>
                      <a:pt x="13027" y="1273"/>
                    </a:lnTo>
                    <a:lnTo>
                      <a:pt x="12696" y="1705"/>
                    </a:lnTo>
                    <a:lnTo>
                      <a:pt x="12289" y="2163"/>
                    </a:lnTo>
                    <a:lnTo>
                      <a:pt x="11856" y="2647"/>
                    </a:lnTo>
                    <a:lnTo>
                      <a:pt x="11348" y="3155"/>
                    </a:lnTo>
                    <a:lnTo>
                      <a:pt x="11348" y="3155"/>
                    </a:lnTo>
                    <a:lnTo>
                      <a:pt x="10966" y="3486"/>
                    </a:lnTo>
                    <a:lnTo>
                      <a:pt x="10533" y="3817"/>
                    </a:lnTo>
                    <a:lnTo>
                      <a:pt x="10101" y="4097"/>
                    </a:lnTo>
                    <a:lnTo>
                      <a:pt x="9668" y="4377"/>
                    </a:lnTo>
                    <a:lnTo>
                      <a:pt x="9185" y="4606"/>
                    </a:lnTo>
                    <a:lnTo>
                      <a:pt x="8702" y="4835"/>
                    </a:lnTo>
                    <a:lnTo>
                      <a:pt x="8218" y="5038"/>
                    </a:lnTo>
                    <a:lnTo>
                      <a:pt x="7735" y="5216"/>
                    </a:lnTo>
                    <a:lnTo>
                      <a:pt x="7226" y="5394"/>
                    </a:lnTo>
                    <a:lnTo>
                      <a:pt x="6692" y="5547"/>
                    </a:lnTo>
                    <a:lnTo>
                      <a:pt x="5648" y="5802"/>
                    </a:lnTo>
                    <a:lnTo>
                      <a:pt x="4605" y="6005"/>
                    </a:lnTo>
                    <a:lnTo>
                      <a:pt x="3562" y="6183"/>
                    </a:lnTo>
                    <a:lnTo>
                      <a:pt x="3562" y="6183"/>
                    </a:lnTo>
                    <a:lnTo>
                      <a:pt x="3537" y="7659"/>
                    </a:lnTo>
                    <a:lnTo>
                      <a:pt x="3537" y="7659"/>
                    </a:lnTo>
                    <a:lnTo>
                      <a:pt x="3460" y="8855"/>
                    </a:lnTo>
                    <a:lnTo>
                      <a:pt x="3358" y="10051"/>
                    </a:lnTo>
                    <a:lnTo>
                      <a:pt x="3358" y="10051"/>
                    </a:lnTo>
                    <a:lnTo>
                      <a:pt x="3333" y="10101"/>
                    </a:lnTo>
                    <a:lnTo>
                      <a:pt x="3333" y="10101"/>
                    </a:lnTo>
                    <a:lnTo>
                      <a:pt x="3231" y="11068"/>
                    </a:lnTo>
                    <a:lnTo>
                      <a:pt x="3079" y="12035"/>
                    </a:lnTo>
                    <a:lnTo>
                      <a:pt x="2901" y="12976"/>
                    </a:lnTo>
                    <a:lnTo>
                      <a:pt x="2672" y="13918"/>
                    </a:lnTo>
                    <a:lnTo>
                      <a:pt x="2443" y="14859"/>
                    </a:lnTo>
                    <a:lnTo>
                      <a:pt x="2163" y="15801"/>
                    </a:lnTo>
                    <a:lnTo>
                      <a:pt x="1883" y="16717"/>
                    </a:lnTo>
                    <a:lnTo>
                      <a:pt x="1552" y="17633"/>
                    </a:lnTo>
                    <a:lnTo>
                      <a:pt x="1552" y="17633"/>
                    </a:lnTo>
                    <a:lnTo>
                      <a:pt x="992" y="19083"/>
                    </a:lnTo>
                    <a:lnTo>
                      <a:pt x="992" y="19083"/>
                    </a:lnTo>
                    <a:lnTo>
                      <a:pt x="941" y="19210"/>
                    </a:lnTo>
                    <a:lnTo>
                      <a:pt x="941" y="19210"/>
                    </a:lnTo>
                    <a:lnTo>
                      <a:pt x="560" y="20253"/>
                    </a:lnTo>
                    <a:lnTo>
                      <a:pt x="407" y="20762"/>
                    </a:lnTo>
                    <a:lnTo>
                      <a:pt x="254" y="21296"/>
                    </a:lnTo>
                    <a:lnTo>
                      <a:pt x="127" y="21831"/>
                    </a:lnTo>
                    <a:lnTo>
                      <a:pt x="51" y="22365"/>
                    </a:lnTo>
                    <a:lnTo>
                      <a:pt x="0" y="22899"/>
                    </a:lnTo>
                    <a:lnTo>
                      <a:pt x="0" y="23459"/>
                    </a:lnTo>
                    <a:lnTo>
                      <a:pt x="0" y="23459"/>
                    </a:lnTo>
                    <a:lnTo>
                      <a:pt x="25" y="23942"/>
                    </a:lnTo>
                    <a:lnTo>
                      <a:pt x="102" y="24451"/>
                    </a:lnTo>
                    <a:lnTo>
                      <a:pt x="204" y="24909"/>
                    </a:lnTo>
                    <a:lnTo>
                      <a:pt x="331" y="25393"/>
                    </a:lnTo>
                    <a:lnTo>
                      <a:pt x="509" y="25851"/>
                    </a:lnTo>
                    <a:lnTo>
                      <a:pt x="712" y="26309"/>
                    </a:lnTo>
                    <a:lnTo>
                      <a:pt x="941" y="26741"/>
                    </a:lnTo>
                    <a:lnTo>
                      <a:pt x="1221" y="27174"/>
                    </a:lnTo>
                    <a:lnTo>
                      <a:pt x="1501" y="27581"/>
                    </a:lnTo>
                    <a:lnTo>
                      <a:pt x="1806" y="27962"/>
                    </a:lnTo>
                    <a:lnTo>
                      <a:pt x="2137" y="28344"/>
                    </a:lnTo>
                    <a:lnTo>
                      <a:pt x="2493" y="28726"/>
                    </a:lnTo>
                    <a:lnTo>
                      <a:pt x="2850" y="29056"/>
                    </a:lnTo>
                    <a:lnTo>
                      <a:pt x="3231" y="29387"/>
                    </a:lnTo>
                    <a:lnTo>
                      <a:pt x="3613" y="29692"/>
                    </a:lnTo>
                    <a:lnTo>
                      <a:pt x="4020" y="29998"/>
                    </a:lnTo>
                    <a:lnTo>
                      <a:pt x="4020" y="29998"/>
                    </a:lnTo>
                    <a:lnTo>
                      <a:pt x="4503" y="30303"/>
                    </a:lnTo>
                    <a:lnTo>
                      <a:pt x="4987" y="30583"/>
                    </a:lnTo>
                    <a:lnTo>
                      <a:pt x="4987" y="30583"/>
                    </a:lnTo>
                    <a:lnTo>
                      <a:pt x="5572" y="30914"/>
                    </a:lnTo>
                    <a:lnTo>
                      <a:pt x="6183" y="31219"/>
                    </a:lnTo>
                    <a:lnTo>
                      <a:pt x="6819" y="31524"/>
                    </a:lnTo>
                    <a:lnTo>
                      <a:pt x="7480" y="31830"/>
                    </a:lnTo>
                    <a:lnTo>
                      <a:pt x="8167" y="32084"/>
                    </a:lnTo>
                    <a:lnTo>
                      <a:pt x="8829" y="32339"/>
                    </a:lnTo>
                    <a:lnTo>
                      <a:pt x="9516" y="32568"/>
                    </a:lnTo>
                    <a:lnTo>
                      <a:pt x="10203" y="32746"/>
                    </a:lnTo>
                    <a:lnTo>
                      <a:pt x="10203" y="32746"/>
                    </a:lnTo>
                    <a:lnTo>
                      <a:pt x="10203" y="32746"/>
                    </a:lnTo>
                    <a:lnTo>
                      <a:pt x="10762" y="32873"/>
                    </a:lnTo>
                    <a:lnTo>
                      <a:pt x="11373" y="33000"/>
                    </a:lnTo>
                    <a:lnTo>
                      <a:pt x="12162" y="33127"/>
                    </a:lnTo>
                    <a:lnTo>
                      <a:pt x="13052" y="33229"/>
                    </a:lnTo>
                    <a:lnTo>
                      <a:pt x="13536" y="33280"/>
                    </a:lnTo>
                    <a:lnTo>
                      <a:pt x="14045" y="33280"/>
                    </a:lnTo>
                    <a:lnTo>
                      <a:pt x="14553" y="33280"/>
                    </a:lnTo>
                    <a:lnTo>
                      <a:pt x="15088" y="33280"/>
                    </a:lnTo>
                    <a:lnTo>
                      <a:pt x="15597" y="33229"/>
                    </a:lnTo>
                    <a:lnTo>
                      <a:pt x="16105" y="33153"/>
                    </a:lnTo>
                    <a:lnTo>
                      <a:pt x="16105" y="33153"/>
                    </a:lnTo>
                    <a:lnTo>
                      <a:pt x="16105" y="33153"/>
                    </a:lnTo>
                    <a:lnTo>
                      <a:pt x="16691" y="33025"/>
                    </a:lnTo>
                    <a:lnTo>
                      <a:pt x="16970" y="32924"/>
                    </a:lnTo>
                    <a:lnTo>
                      <a:pt x="17250" y="32822"/>
                    </a:lnTo>
                    <a:lnTo>
                      <a:pt x="17276" y="32822"/>
                    </a:lnTo>
                    <a:lnTo>
                      <a:pt x="17276" y="32822"/>
                    </a:lnTo>
                    <a:lnTo>
                      <a:pt x="17479" y="32746"/>
                    </a:lnTo>
                    <a:lnTo>
                      <a:pt x="18039" y="32517"/>
                    </a:lnTo>
                    <a:lnTo>
                      <a:pt x="18879" y="32135"/>
                    </a:lnTo>
                    <a:lnTo>
                      <a:pt x="19896" y="31626"/>
                    </a:lnTo>
                    <a:lnTo>
                      <a:pt x="20456" y="31321"/>
                    </a:lnTo>
                    <a:lnTo>
                      <a:pt x="21041" y="30965"/>
                    </a:lnTo>
                    <a:lnTo>
                      <a:pt x="21627" y="30608"/>
                    </a:lnTo>
                    <a:lnTo>
                      <a:pt x="22186" y="30201"/>
                    </a:lnTo>
                    <a:lnTo>
                      <a:pt x="22746" y="29794"/>
                    </a:lnTo>
                    <a:lnTo>
                      <a:pt x="23306" y="29336"/>
                    </a:lnTo>
                    <a:lnTo>
                      <a:pt x="23789" y="28853"/>
                    </a:lnTo>
                    <a:lnTo>
                      <a:pt x="24247" y="28369"/>
                    </a:lnTo>
                    <a:lnTo>
                      <a:pt x="24273" y="28369"/>
                    </a:lnTo>
                    <a:lnTo>
                      <a:pt x="24273" y="28369"/>
                    </a:lnTo>
                    <a:lnTo>
                      <a:pt x="24654" y="27886"/>
                    </a:lnTo>
                    <a:lnTo>
                      <a:pt x="25061" y="27352"/>
                    </a:lnTo>
                    <a:lnTo>
                      <a:pt x="25545" y="26665"/>
                    </a:lnTo>
                    <a:lnTo>
                      <a:pt x="26054" y="25876"/>
                    </a:lnTo>
                    <a:lnTo>
                      <a:pt x="26308" y="25443"/>
                    </a:lnTo>
                    <a:lnTo>
                      <a:pt x="26537" y="25011"/>
                    </a:lnTo>
                    <a:lnTo>
                      <a:pt x="26766" y="24578"/>
                    </a:lnTo>
                    <a:lnTo>
                      <a:pt x="26944" y="24120"/>
                    </a:lnTo>
                    <a:lnTo>
                      <a:pt x="27122" y="23688"/>
                    </a:lnTo>
                    <a:lnTo>
                      <a:pt x="27249" y="23255"/>
                    </a:lnTo>
                    <a:lnTo>
                      <a:pt x="27249" y="23255"/>
                    </a:lnTo>
                    <a:lnTo>
                      <a:pt x="27580" y="23357"/>
                    </a:lnTo>
                    <a:lnTo>
                      <a:pt x="27911" y="23433"/>
                    </a:lnTo>
                    <a:lnTo>
                      <a:pt x="28242" y="23484"/>
                    </a:lnTo>
                    <a:lnTo>
                      <a:pt x="28572" y="23535"/>
                    </a:lnTo>
                    <a:lnTo>
                      <a:pt x="28903" y="23535"/>
                    </a:lnTo>
                    <a:lnTo>
                      <a:pt x="29209" y="23510"/>
                    </a:lnTo>
                    <a:lnTo>
                      <a:pt x="29514" y="23459"/>
                    </a:lnTo>
                    <a:lnTo>
                      <a:pt x="29794" y="23357"/>
                    </a:lnTo>
                    <a:lnTo>
                      <a:pt x="29794" y="23357"/>
                    </a:lnTo>
                    <a:lnTo>
                      <a:pt x="30150" y="23205"/>
                    </a:lnTo>
                    <a:lnTo>
                      <a:pt x="30481" y="23001"/>
                    </a:lnTo>
                    <a:lnTo>
                      <a:pt x="30811" y="22772"/>
                    </a:lnTo>
                    <a:lnTo>
                      <a:pt x="31117" y="22467"/>
                    </a:lnTo>
                    <a:lnTo>
                      <a:pt x="31422" y="22161"/>
                    </a:lnTo>
                    <a:lnTo>
                      <a:pt x="31727" y="21831"/>
                    </a:lnTo>
                    <a:lnTo>
                      <a:pt x="31982" y="21449"/>
                    </a:lnTo>
                    <a:lnTo>
                      <a:pt x="32236" y="21067"/>
                    </a:lnTo>
                    <a:lnTo>
                      <a:pt x="32491" y="20660"/>
                    </a:lnTo>
                    <a:lnTo>
                      <a:pt x="32694" y="20253"/>
                    </a:lnTo>
                    <a:lnTo>
                      <a:pt x="32898" y="19846"/>
                    </a:lnTo>
                    <a:lnTo>
                      <a:pt x="33101" y="19439"/>
                    </a:lnTo>
                    <a:lnTo>
                      <a:pt x="33407" y="18676"/>
                    </a:lnTo>
                    <a:lnTo>
                      <a:pt x="33636" y="17963"/>
                    </a:lnTo>
                    <a:lnTo>
                      <a:pt x="33636" y="17963"/>
                    </a:lnTo>
                    <a:lnTo>
                      <a:pt x="33737" y="17582"/>
                    </a:lnTo>
                    <a:lnTo>
                      <a:pt x="33814" y="17200"/>
                    </a:lnTo>
                    <a:lnTo>
                      <a:pt x="33890" y="16793"/>
                    </a:lnTo>
                    <a:lnTo>
                      <a:pt x="33941" y="16360"/>
                    </a:lnTo>
                    <a:lnTo>
                      <a:pt x="33992" y="15928"/>
                    </a:lnTo>
                    <a:lnTo>
                      <a:pt x="34017" y="15495"/>
                    </a:lnTo>
                    <a:lnTo>
                      <a:pt x="34043" y="15037"/>
                    </a:lnTo>
                    <a:lnTo>
                      <a:pt x="34017" y="14605"/>
                    </a:lnTo>
                    <a:lnTo>
                      <a:pt x="33992" y="14147"/>
                    </a:lnTo>
                    <a:lnTo>
                      <a:pt x="33966" y="13714"/>
                    </a:lnTo>
                    <a:lnTo>
                      <a:pt x="33890" y="13282"/>
                    </a:lnTo>
                    <a:lnTo>
                      <a:pt x="33788" y="12849"/>
                    </a:lnTo>
                    <a:lnTo>
                      <a:pt x="33687" y="12442"/>
                    </a:lnTo>
                    <a:lnTo>
                      <a:pt x="33534" y="12060"/>
                    </a:lnTo>
                    <a:lnTo>
                      <a:pt x="33381" y="11704"/>
                    </a:lnTo>
                    <a:lnTo>
                      <a:pt x="33178" y="113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68"/>
              <p:cNvSpPr/>
              <p:nvPr/>
            </p:nvSpPr>
            <p:spPr>
              <a:xfrm>
                <a:off x="10730125" y="1164541"/>
                <a:ext cx="298839" cy="87275"/>
              </a:xfrm>
              <a:custGeom>
                <a:avLst/>
                <a:gdLst/>
                <a:ahLst/>
                <a:cxnLst/>
                <a:rect l="l" t="t" r="r" b="b"/>
                <a:pathLst>
                  <a:path w="24222" h="7074" extrusionOk="0">
                    <a:moveTo>
                      <a:pt x="21805" y="0"/>
                    </a:moveTo>
                    <a:lnTo>
                      <a:pt x="21271" y="26"/>
                    </a:lnTo>
                    <a:lnTo>
                      <a:pt x="20762" y="102"/>
                    </a:lnTo>
                    <a:lnTo>
                      <a:pt x="20227" y="229"/>
                    </a:lnTo>
                    <a:lnTo>
                      <a:pt x="19744" y="408"/>
                    </a:lnTo>
                    <a:lnTo>
                      <a:pt x="19235" y="611"/>
                    </a:lnTo>
                    <a:lnTo>
                      <a:pt x="18752" y="840"/>
                    </a:lnTo>
                    <a:lnTo>
                      <a:pt x="18294" y="1094"/>
                    </a:lnTo>
                    <a:lnTo>
                      <a:pt x="17836" y="1374"/>
                    </a:lnTo>
                    <a:lnTo>
                      <a:pt x="17403" y="1680"/>
                    </a:lnTo>
                    <a:lnTo>
                      <a:pt x="16971" y="2010"/>
                    </a:lnTo>
                    <a:lnTo>
                      <a:pt x="16589" y="2341"/>
                    </a:lnTo>
                    <a:lnTo>
                      <a:pt x="16207" y="2672"/>
                    </a:lnTo>
                    <a:lnTo>
                      <a:pt x="15495" y="3333"/>
                    </a:lnTo>
                    <a:lnTo>
                      <a:pt x="14910" y="3970"/>
                    </a:lnTo>
                    <a:lnTo>
                      <a:pt x="14757" y="4122"/>
                    </a:lnTo>
                    <a:lnTo>
                      <a:pt x="14579" y="4275"/>
                    </a:lnTo>
                    <a:lnTo>
                      <a:pt x="14376" y="4377"/>
                    </a:lnTo>
                    <a:lnTo>
                      <a:pt x="14172" y="4478"/>
                    </a:lnTo>
                    <a:lnTo>
                      <a:pt x="13968" y="4555"/>
                    </a:lnTo>
                    <a:lnTo>
                      <a:pt x="13765" y="4606"/>
                    </a:lnTo>
                    <a:lnTo>
                      <a:pt x="13536" y="4657"/>
                    </a:lnTo>
                    <a:lnTo>
                      <a:pt x="13332" y="4657"/>
                    </a:lnTo>
                    <a:lnTo>
                      <a:pt x="13027" y="4631"/>
                    </a:lnTo>
                    <a:lnTo>
                      <a:pt x="12747" y="4580"/>
                    </a:lnTo>
                    <a:lnTo>
                      <a:pt x="12467" y="4478"/>
                    </a:lnTo>
                    <a:lnTo>
                      <a:pt x="12187" y="4326"/>
                    </a:lnTo>
                    <a:lnTo>
                      <a:pt x="11373" y="3842"/>
                    </a:lnTo>
                    <a:lnTo>
                      <a:pt x="10559" y="3410"/>
                    </a:lnTo>
                    <a:lnTo>
                      <a:pt x="9770" y="3003"/>
                    </a:lnTo>
                    <a:lnTo>
                      <a:pt x="8982" y="2647"/>
                    </a:lnTo>
                    <a:lnTo>
                      <a:pt x="8218" y="2341"/>
                    </a:lnTo>
                    <a:lnTo>
                      <a:pt x="7481" y="2061"/>
                    </a:lnTo>
                    <a:lnTo>
                      <a:pt x="6768" y="1832"/>
                    </a:lnTo>
                    <a:lnTo>
                      <a:pt x="6056" y="1629"/>
                    </a:lnTo>
                    <a:lnTo>
                      <a:pt x="5394" y="1476"/>
                    </a:lnTo>
                    <a:lnTo>
                      <a:pt x="4733" y="1323"/>
                    </a:lnTo>
                    <a:lnTo>
                      <a:pt x="4097" y="1222"/>
                    </a:lnTo>
                    <a:lnTo>
                      <a:pt x="3511" y="1145"/>
                    </a:lnTo>
                    <a:lnTo>
                      <a:pt x="2926" y="1069"/>
                    </a:lnTo>
                    <a:lnTo>
                      <a:pt x="2392" y="1018"/>
                    </a:lnTo>
                    <a:lnTo>
                      <a:pt x="1858" y="993"/>
                    </a:lnTo>
                    <a:lnTo>
                      <a:pt x="1374" y="993"/>
                    </a:lnTo>
                    <a:lnTo>
                      <a:pt x="636" y="1018"/>
                    </a:lnTo>
                    <a:lnTo>
                      <a:pt x="0" y="1069"/>
                    </a:lnTo>
                    <a:lnTo>
                      <a:pt x="433" y="1654"/>
                    </a:lnTo>
                    <a:lnTo>
                      <a:pt x="916" y="2214"/>
                    </a:lnTo>
                    <a:lnTo>
                      <a:pt x="1578" y="2239"/>
                    </a:lnTo>
                    <a:lnTo>
                      <a:pt x="2239" y="2316"/>
                    </a:lnTo>
                    <a:lnTo>
                      <a:pt x="2901" y="2418"/>
                    </a:lnTo>
                    <a:lnTo>
                      <a:pt x="3562" y="2570"/>
                    </a:lnTo>
                    <a:lnTo>
                      <a:pt x="4198" y="2748"/>
                    </a:lnTo>
                    <a:lnTo>
                      <a:pt x="4834" y="2952"/>
                    </a:lnTo>
                    <a:lnTo>
                      <a:pt x="5471" y="3155"/>
                    </a:lnTo>
                    <a:lnTo>
                      <a:pt x="6107" y="3410"/>
                    </a:lnTo>
                    <a:lnTo>
                      <a:pt x="6844" y="3741"/>
                    </a:lnTo>
                    <a:lnTo>
                      <a:pt x="7557" y="4097"/>
                    </a:lnTo>
                    <a:lnTo>
                      <a:pt x="8269" y="4478"/>
                    </a:lnTo>
                    <a:lnTo>
                      <a:pt x="8982" y="4885"/>
                    </a:lnTo>
                    <a:lnTo>
                      <a:pt x="10381" y="5725"/>
                    </a:lnTo>
                    <a:lnTo>
                      <a:pt x="11729" y="6590"/>
                    </a:lnTo>
                    <a:lnTo>
                      <a:pt x="11882" y="6666"/>
                    </a:lnTo>
                    <a:lnTo>
                      <a:pt x="12315" y="6845"/>
                    </a:lnTo>
                    <a:lnTo>
                      <a:pt x="12595" y="6921"/>
                    </a:lnTo>
                    <a:lnTo>
                      <a:pt x="12925" y="6997"/>
                    </a:lnTo>
                    <a:lnTo>
                      <a:pt x="13307" y="7048"/>
                    </a:lnTo>
                    <a:lnTo>
                      <a:pt x="13714" y="7074"/>
                    </a:lnTo>
                    <a:lnTo>
                      <a:pt x="14070" y="7048"/>
                    </a:lnTo>
                    <a:lnTo>
                      <a:pt x="14426" y="6997"/>
                    </a:lnTo>
                    <a:lnTo>
                      <a:pt x="14808" y="6895"/>
                    </a:lnTo>
                    <a:lnTo>
                      <a:pt x="15190" y="6743"/>
                    </a:lnTo>
                    <a:lnTo>
                      <a:pt x="15571" y="6514"/>
                    </a:lnTo>
                    <a:lnTo>
                      <a:pt x="15775" y="6361"/>
                    </a:lnTo>
                    <a:lnTo>
                      <a:pt x="15953" y="6209"/>
                    </a:lnTo>
                    <a:lnTo>
                      <a:pt x="16131" y="6030"/>
                    </a:lnTo>
                    <a:lnTo>
                      <a:pt x="16309" y="5852"/>
                    </a:lnTo>
                    <a:lnTo>
                      <a:pt x="16487" y="5623"/>
                    </a:lnTo>
                    <a:lnTo>
                      <a:pt x="16665" y="5394"/>
                    </a:lnTo>
                    <a:lnTo>
                      <a:pt x="17251" y="4555"/>
                    </a:lnTo>
                    <a:lnTo>
                      <a:pt x="17861" y="3766"/>
                    </a:lnTo>
                    <a:lnTo>
                      <a:pt x="18167" y="3384"/>
                    </a:lnTo>
                    <a:lnTo>
                      <a:pt x="18472" y="3028"/>
                    </a:lnTo>
                    <a:lnTo>
                      <a:pt x="18803" y="2697"/>
                    </a:lnTo>
                    <a:lnTo>
                      <a:pt x="19133" y="2367"/>
                    </a:lnTo>
                    <a:lnTo>
                      <a:pt x="19464" y="2087"/>
                    </a:lnTo>
                    <a:lnTo>
                      <a:pt x="19795" y="1832"/>
                    </a:lnTo>
                    <a:lnTo>
                      <a:pt x="20151" y="1603"/>
                    </a:lnTo>
                    <a:lnTo>
                      <a:pt x="20482" y="1425"/>
                    </a:lnTo>
                    <a:lnTo>
                      <a:pt x="20838" y="1273"/>
                    </a:lnTo>
                    <a:lnTo>
                      <a:pt x="21194" y="1145"/>
                    </a:lnTo>
                    <a:lnTo>
                      <a:pt x="21550" y="1094"/>
                    </a:lnTo>
                    <a:lnTo>
                      <a:pt x="21907" y="1069"/>
                    </a:lnTo>
                    <a:lnTo>
                      <a:pt x="22237" y="1069"/>
                    </a:lnTo>
                    <a:lnTo>
                      <a:pt x="22543" y="1145"/>
                    </a:lnTo>
                    <a:lnTo>
                      <a:pt x="22848" y="1222"/>
                    </a:lnTo>
                    <a:lnTo>
                      <a:pt x="23179" y="1374"/>
                    </a:lnTo>
                    <a:lnTo>
                      <a:pt x="23281" y="1425"/>
                    </a:lnTo>
                    <a:lnTo>
                      <a:pt x="23357" y="1502"/>
                    </a:lnTo>
                    <a:lnTo>
                      <a:pt x="23433" y="1578"/>
                    </a:lnTo>
                    <a:lnTo>
                      <a:pt x="23484" y="1680"/>
                    </a:lnTo>
                    <a:lnTo>
                      <a:pt x="23840" y="1222"/>
                    </a:lnTo>
                    <a:lnTo>
                      <a:pt x="24222" y="662"/>
                    </a:lnTo>
                    <a:lnTo>
                      <a:pt x="23917" y="509"/>
                    </a:lnTo>
                    <a:lnTo>
                      <a:pt x="23611" y="357"/>
                    </a:lnTo>
                    <a:lnTo>
                      <a:pt x="23306" y="255"/>
                    </a:lnTo>
                    <a:lnTo>
                      <a:pt x="23001" y="153"/>
                    </a:lnTo>
                    <a:lnTo>
                      <a:pt x="22695" y="102"/>
                    </a:lnTo>
                    <a:lnTo>
                      <a:pt x="22390" y="51"/>
                    </a:lnTo>
                    <a:lnTo>
                      <a:pt x="22085" y="26"/>
                    </a:lnTo>
                    <a:lnTo>
                      <a:pt x="21805"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68"/>
              <p:cNvSpPr/>
              <p:nvPr/>
            </p:nvSpPr>
            <p:spPr>
              <a:xfrm>
                <a:off x="10294135" y="1295744"/>
                <a:ext cx="642253" cy="764370"/>
              </a:xfrm>
              <a:custGeom>
                <a:avLst/>
                <a:gdLst/>
                <a:ahLst/>
                <a:cxnLst/>
                <a:rect l="l" t="t" r="r" b="b"/>
                <a:pathLst>
                  <a:path w="52057" h="61955" extrusionOk="0">
                    <a:moveTo>
                      <a:pt x="43915" y="1"/>
                    </a:moveTo>
                    <a:lnTo>
                      <a:pt x="43304" y="26"/>
                    </a:lnTo>
                    <a:lnTo>
                      <a:pt x="42668" y="102"/>
                    </a:lnTo>
                    <a:lnTo>
                      <a:pt x="42057" y="230"/>
                    </a:lnTo>
                    <a:lnTo>
                      <a:pt x="41396" y="357"/>
                    </a:lnTo>
                    <a:lnTo>
                      <a:pt x="40734" y="535"/>
                    </a:lnTo>
                    <a:lnTo>
                      <a:pt x="40073" y="738"/>
                    </a:lnTo>
                    <a:lnTo>
                      <a:pt x="39411" y="967"/>
                    </a:lnTo>
                    <a:lnTo>
                      <a:pt x="38724" y="1222"/>
                    </a:lnTo>
                    <a:lnTo>
                      <a:pt x="38012" y="1502"/>
                    </a:lnTo>
                    <a:lnTo>
                      <a:pt x="37325" y="1807"/>
                    </a:lnTo>
                    <a:lnTo>
                      <a:pt x="36612" y="2138"/>
                    </a:lnTo>
                    <a:lnTo>
                      <a:pt x="35900" y="2494"/>
                    </a:lnTo>
                    <a:lnTo>
                      <a:pt x="35162" y="2876"/>
                    </a:lnTo>
                    <a:lnTo>
                      <a:pt x="33712" y="3664"/>
                    </a:lnTo>
                    <a:lnTo>
                      <a:pt x="32262" y="4555"/>
                    </a:lnTo>
                    <a:lnTo>
                      <a:pt x="30811" y="5496"/>
                    </a:lnTo>
                    <a:lnTo>
                      <a:pt x="29361" y="6489"/>
                    </a:lnTo>
                    <a:lnTo>
                      <a:pt x="27911" y="7506"/>
                    </a:lnTo>
                    <a:lnTo>
                      <a:pt x="26486" y="8575"/>
                    </a:lnTo>
                    <a:lnTo>
                      <a:pt x="25087" y="9643"/>
                    </a:lnTo>
                    <a:lnTo>
                      <a:pt x="23713" y="10738"/>
                    </a:lnTo>
                    <a:lnTo>
                      <a:pt x="22390" y="11832"/>
                    </a:lnTo>
                    <a:lnTo>
                      <a:pt x="21092" y="12926"/>
                    </a:lnTo>
                    <a:lnTo>
                      <a:pt x="19871" y="13994"/>
                    </a:lnTo>
                    <a:lnTo>
                      <a:pt x="18701" y="15012"/>
                    </a:lnTo>
                    <a:lnTo>
                      <a:pt x="17607" y="16004"/>
                    </a:lnTo>
                    <a:lnTo>
                      <a:pt x="15622" y="17862"/>
                    </a:lnTo>
                    <a:lnTo>
                      <a:pt x="13968" y="19414"/>
                    </a:lnTo>
                    <a:lnTo>
                      <a:pt x="12747" y="20635"/>
                    </a:lnTo>
                    <a:lnTo>
                      <a:pt x="11678" y="21703"/>
                    </a:lnTo>
                    <a:lnTo>
                      <a:pt x="11246" y="22263"/>
                    </a:lnTo>
                    <a:lnTo>
                      <a:pt x="10126" y="23815"/>
                    </a:lnTo>
                    <a:lnTo>
                      <a:pt x="9363" y="24909"/>
                    </a:lnTo>
                    <a:lnTo>
                      <a:pt x="8498" y="26156"/>
                    </a:lnTo>
                    <a:lnTo>
                      <a:pt x="7557" y="27530"/>
                    </a:lnTo>
                    <a:lnTo>
                      <a:pt x="6564" y="29031"/>
                    </a:lnTo>
                    <a:lnTo>
                      <a:pt x="5572" y="30634"/>
                    </a:lnTo>
                    <a:lnTo>
                      <a:pt x="4554" y="32288"/>
                    </a:lnTo>
                    <a:lnTo>
                      <a:pt x="3587" y="33967"/>
                    </a:lnTo>
                    <a:lnTo>
                      <a:pt x="3129" y="34832"/>
                    </a:lnTo>
                    <a:lnTo>
                      <a:pt x="2697" y="35672"/>
                    </a:lnTo>
                    <a:lnTo>
                      <a:pt x="2264" y="36511"/>
                    </a:lnTo>
                    <a:lnTo>
                      <a:pt x="1857" y="37351"/>
                    </a:lnTo>
                    <a:lnTo>
                      <a:pt x="1501" y="38165"/>
                    </a:lnTo>
                    <a:lnTo>
                      <a:pt x="1145" y="38979"/>
                    </a:lnTo>
                    <a:lnTo>
                      <a:pt x="840" y="39768"/>
                    </a:lnTo>
                    <a:lnTo>
                      <a:pt x="585" y="40531"/>
                    </a:lnTo>
                    <a:lnTo>
                      <a:pt x="356" y="41294"/>
                    </a:lnTo>
                    <a:lnTo>
                      <a:pt x="153" y="42007"/>
                    </a:lnTo>
                    <a:lnTo>
                      <a:pt x="102" y="42363"/>
                    </a:lnTo>
                    <a:lnTo>
                      <a:pt x="51" y="42719"/>
                    </a:lnTo>
                    <a:lnTo>
                      <a:pt x="25" y="43050"/>
                    </a:lnTo>
                    <a:lnTo>
                      <a:pt x="0" y="43406"/>
                    </a:lnTo>
                    <a:lnTo>
                      <a:pt x="0" y="43737"/>
                    </a:lnTo>
                    <a:lnTo>
                      <a:pt x="25" y="44068"/>
                    </a:lnTo>
                    <a:lnTo>
                      <a:pt x="76" y="44399"/>
                    </a:lnTo>
                    <a:lnTo>
                      <a:pt x="127" y="44729"/>
                    </a:lnTo>
                    <a:lnTo>
                      <a:pt x="204" y="45060"/>
                    </a:lnTo>
                    <a:lnTo>
                      <a:pt x="305" y="45391"/>
                    </a:lnTo>
                    <a:lnTo>
                      <a:pt x="509" y="46027"/>
                    </a:lnTo>
                    <a:lnTo>
                      <a:pt x="789" y="46638"/>
                    </a:lnTo>
                    <a:lnTo>
                      <a:pt x="1119" y="47248"/>
                    </a:lnTo>
                    <a:lnTo>
                      <a:pt x="1476" y="47833"/>
                    </a:lnTo>
                    <a:lnTo>
                      <a:pt x="1883" y="48393"/>
                    </a:lnTo>
                    <a:lnTo>
                      <a:pt x="2315" y="48953"/>
                    </a:lnTo>
                    <a:lnTo>
                      <a:pt x="2799" y="49487"/>
                    </a:lnTo>
                    <a:lnTo>
                      <a:pt x="3282" y="49996"/>
                    </a:lnTo>
                    <a:lnTo>
                      <a:pt x="3791" y="50479"/>
                    </a:lnTo>
                    <a:lnTo>
                      <a:pt x="4325" y="50963"/>
                    </a:lnTo>
                    <a:lnTo>
                      <a:pt x="4860" y="51421"/>
                    </a:lnTo>
                    <a:lnTo>
                      <a:pt x="5394" y="51853"/>
                    </a:lnTo>
                    <a:lnTo>
                      <a:pt x="5954" y="52260"/>
                    </a:lnTo>
                    <a:lnTo>
                      <a:pt x="7022" y="52998"/>
                    </a:lnTo>
                    <a:lnTo>
                      <a:pt x="8015" y="53634"/>
                    </a:lnTo>
                    <a:lnTo>
                      <a:pt x="8930" y="54194"/>
                    </a:lnTo>
                    <a:lnTo>
                      <a:pt x="9719" y="54627"/>
                    </a:lnTo>
                    <a:lnTo>
                      <a:pt x="10304" y="54932"/>
                    </a:lnTo>
                    <a:lnTo>
                      <a:pt x="10839" y="55186"/>
                    </a:lnTo>
                    <a:lnTo>
                      <a:pt x="26181" y="61954"/>
                    </a:lnTo>
                    <a:lnTo>
                      <a:pt x="26359" y="61827"/>
                    </a:lnTo>
                    <a:lnTo>
                      <a:pt x="26868" y="61369"/>
                    </a:lnTo>
                    <a:lnTo>
                      <a:pt x="27606" y="60682"/>
                    </a:lnTo>
                    <a:lnTo>
                      <a:pt x="28038" y="60224"/>
                    </a:lnTo>
                    <a:lnTo>
                      <a:pt x="28522" y="59715"/>
                    </a:lnTo>
                    <a:lnTo>
                      <a:pt x="29005" y="59155"/>
                    </a:lnTo>
                    <a:lnTo>
                      <a:pt x="29539" y="58519"/>
                    </a:lnTo>
                    <a:lnTo>
                      <a:pt x="30074" y="57858"/>
                    </a:lnTo>
                    <a:lnTo>
                      <a:pt x="30608" y="57120"/>
                    </a:lnTo>
                    <a:lnTo>
                      <a:pt x="31117" y="56331"/>
                    </a:lnTo>
                    <a:lnTo>
                      <a:pt x="31626" y="55517"/>
                    </a:lnTo>
                    <a:lnTo>
                      <a:pt x="32109" y="54627"/>
                    </a:lnTo>
                    <a:lnTo>
                      <a:pt x="32567" y="53711"/>
                    </a:lnTo>
                    <a:lnTo>
                      <a:pt x="32592" y="53660"/>
                    </a:lnTo>
                    <a:lnTo>
                      <a:pt x="32618" y="53507"/>
                    </a:lnTo>
                    <a:lnTo>
                      <a:pt x="32618" y="53405"/>
                    </a:lnTo>
                    <a:lnTo>
                      <a:pt x="32618" y="53278"/>
                    </a:lnTo>
                    <a:lnTo>
                      <a:pt x="32567" y="53125"/>
                    </a:lnTo>
                    <a:lnTo>
                      <a:pt x="32516" y="52973"/>
                    </a:lnTo>
                    <a:lnTo>
                      <a:pt x="32414" y="52795"/>
                    </a:lnTo>
                    <a:lnTo>
                      <a:pt x="32262" y="52617"/>
                    </a:lnTo>
                    <a:lnTo>
                      <a:pt x="32084" y="52413"/>
                    </a:lnTo>
                    <a:lnTo>
                      <a:pt x="31829" y="52210"/>
                    </a:lnTo>
                    <a:lnTo>
                      <a:pt x="31524" y="52006"/>
                    </a:lnTo>
                    <a:lnTo>
                      <a:pt x="31168" y="51777"/>
                    </a:lnTo>
                    <a:lnTo>
                      <a:pt x="30710" y="51573"/>
                    </a:lnTo>
                    <a:lnTo>
                      <a:pt x="30201" y="51344"/>
                    </a:lnTo>
                    <a:lnTo>
                      <a:pt x="29895" y="51217"/>
                    </a:lnTo>
                    <a:lnTo>
                      <a:pt x="29539" y="51065"/>
                    </a:lnTo>
                    <a:lnTo>
                      <a:pt x="28776" y="50657"/>
                    </a:lnTo>
                    <a:lnTo>
                      <a:pt x="27911" y="50123"/>
                    </a:lnTo>
                    <a:lnTo>
                      <a:pt x="26944" y="49538"/>
                    </a:lnTo>
                    <a:lnTo>
                      <a:pt x="25926" y="48851"/>
                    </a:lnTo>
                    <a:lnTo>
                      <a:pt x="24858" y="48139"/>
                    </a:lnTo>
                    <a:lnTo>
                      <a:pt x="22721" y="46638"/>
                    </a:lnTo>
                    <a:lnTo>
                      <a:pt x="20736" y="45213"/>
                    </a:lnTo>
                    <a:lnTo>
                      <a:pt x="19108" y="43991"/>
                    </a:lnTo>
                    <a:lnTo>
                      <a:pt x="17556" y="42821"/>
                    </a:lnTo>
                    <a:lnTo>
                      <a:pt x="18192" y="42007"/>
                    </a:lnTo>
                    <a:lnTo>
                      <a:pt x="19998" y="39819"/>
                    </a:lnTo>
                    <a:lnTo>
                      <a:pt x="21219" y="38343"/>
                    </a:lnTo>
                    <a:lnTo>
                      <a:pt x="22644" y="36689"/>
                    </a:lnTo>
                    <a:lnTo>
                      <a:pt x="24222" y="34908"/>
                    </a:lnTo>
                    <a:lnTo>
                      <a:pt x="25901" y="33076"/>
                    </a:lnTo>
                    <a:lnTo>
                      <a:pt x="27657" y="31194"/>
                    </a:lnTo>
                    <a:lnTo>
                      <a:pt x="28547" y="30252"/>
                    </a:lnTo>
                    <a:lnTo>
                      <a:pt x="29463" y="29336"/>
                    </a:lnTo>
                    <a:lnTo>
                      <a:pt x="30379" y="28446"/>
                    </a:lnTo>
                    <a:lnTo>
                      <a:pt x="31269" y="27581"/>
                    </a:lnTo>
                    <a:lnTo>
                      <a:pt x="32185" y="26741"/>
                    </a:lnTo>
                    <a:lnTo>
                      <a:pt x="33076" y="25952"/>
                    </a:lnTo>
                    <a:lnTo>
                      <a:pt x="33966" y="25215"/>
                    </a:lnTo>
                    <a:lnTo>
                      <a:pt x="34806" y="24528"/>
                    </a:lnTo>
                    <a:lnTo>
                      <a:pt x="35671" y="23892"/>
                    </a:lnTo>
                    <a:lnTo>
                      <a:pt x="36485" y="23332"/>
                    </a:lnTo>
                    <a:lnTo>
                      <a:pt x="37249" y="22823"/>
                    </a:lnTo>
                    <a:lnTo>
                      <a:pt x="38012" y="22416"/>
                    </a:lnTo>
                    <a:lnTo>
                      <a:pt x="38368" y="22238"/>
                    </a:lnTo>
                    <a:lnTo>
                      <a:pt x="38724" y="22111"/>
                    </a:lnTo>
                    <a:lnTo>
                      <a:pt x="39055" y="21983"/>
                    </a:lnTo>
                    <a:lnTo>
                      <a:pt x="39386" y="21882"/>
                    </a:lnTo>
                    <a:lnTo>
                      <a:pt x="39996" y="21678"/>
                    </a:lnTo>
                    <a:lnTo>
                      <a:pt x="40607" y="21474"/>
                    </a:lnTo>
                    <a:lnTo>
                      <a:pt x="41192" y="21220"/>
                    </a:lnTo>
                    <a:lnTo>
                      <a:pt x="41777" y="20966"/>
                    </a:lnTo>
                    <a:lnTo>
                      <a:pt x="42948" y="20380"/>
                    </a:lnTo>
                    <a:lnTo>
                      <a:pt x="44042" y="19795"/>
                    </a:lnTo>
                    <a:lnTo>
                      <a:pt x="45060" y="19185"/>
                    </a:lnTo>
                    <a:lnTo>
                      <a:pt x="46001" y="18574"/>
                    </a:lnTo>
                    <a:lnTo>
                      <a:pt x="46891" y="17938"/>
                    </a:lnTo>
                    <a:lnTo>
                      <a:pt x="47680" y="17302"/>
                    </a:lnTo>
                    <a:lnTo>
                      <a:pt x="48418" y="16640"/>
                    </a:lnTo>
                    <a:lnTo>
                      <a:pt x="49079" y="15979"/>
                    </a:lnTo>
                    <a:lnTo>
                      <a:pt x="49665" y="15317"/>
                    </a:lnTo>
                    <a:lnTo>
                      <a:pt x="50199" y="14630"/>
                    </a:lnTo>
                    <a:lnTo>
                      <a:pt x="50632" y="13943"/>
                    </a:lnTo>
                    <a:lnTo>
                      <a:pt x="51039" y="13256"/>
                    </a:lnTo>
                    <a:lnTo>
                      <a:pt x="51369" y="12569"/>
                    </a:lnTo>
                    <a:lnTo>
                      <a:pt x="51624" y="11882"/>
                    </a:lnTo>
                    <a:lnTo>
                      <a:pt x="51827" y="11170"/>
                    </a:lnTo>
                    <a:lnTo>
                      <a:pt x="51955" y="10483"/>
                    </a:lnTo>
                    <a:lnTo>
                      <a:pt x="52031" y="9796"/>
                    </a:lnTo>
                    <a:lnTo>
                      <a:pt x="52056" y="9109"/>
                    </a:lnTo>
                    <a:lnTo>
                      <a:pt x="52005" y="8422"/>
                    </a:lnTo>
                    <a:lnTo>
                      <a:pt x="51929" y="7735"/>
                    </a:lnTo>
                    <a:lnTo>
                      <a:pt x="51751" y="7048"/>
                    </a:lnTo>
                    <a:lnTo>
                      <a:pt x="51547" y="6387"/>
                    </a:lnTo>
                    <a:lnTo>
                      <a:pt x="51293" y="5725"/>
                    </a:lnTo>
                    <a:lnTo>
                      <a:pt x="50988" y="5089"/>
                    </a:lnTo>
                    <a:lnTo>
                      <a:pt x="50606" y="4428"/>
                    </a:lnTo>
                    <a:lnTo>
                      <a:pt x="50199" y="3817"/>
                    </a:lnTo>
                    <a:lnTo>
                      <a:pt x="49741" y="3206"/>
                    </a:lnTo>
                    <a:lnTo>
                      <a:pt x="49207" y="2596"/>
                    </a:lnTo>
                    <a:lnTo>
                      <a:pt x="48647" y="2011"/>
                    </a:lnTo>
                    <a:lnTo>
                      <a:pt x="48036" y="1451"/>
                    </a:lnTo>
                    <a:lnTo>
                      <a:pt x="47400" y="891"/>
                    </a:lnTo>
                    <a:lnTo>
                      <a:pt x="46688" y="357"/>
                    </a:lnTo>
                    <a:lnTo>
                      <a:pt x="46179" y="204"/>
                    </a:lnTo>
                    <a:lnTo>
                      <a:pt x="45619" y="102"/>
                    </a:lnTo>
                    <a:lnTo>
                      <a:pt x="45060" y="26"/>
                    </a:lnTo>
                    <a:lnTo>
                      <a:pt x="4450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68"/>
              <p:cNvSpPr/>
              <p:nvPr/>
            </p:nvSpPr>
            <p:spPr>
              <a:xfrm>
                <a:off x="10294135" y="1295744"/>
                <a:ext cx="642253" cy="764370"/>
              </a:xfrm>
              <a:custGeom>
                <a:avLst/>
                <a:gdLst/>
                <a:ahLst/>
                <a:cxnLst/>
                <a:rect l="l" t="t" r="r" b="b"/>
                <a:pathLst>
                  <a:path w="52057" h="61955" fill="none" extrusionOk="0">
                    <a:moveTo>
                      <a:pt x="26181" y="61954"/>
                    </a:moveTo>
                    <a:lnTo>
                      <a:pt x="26181" y="61954"/>
                    </a:lnTo>
                    <a:lnTo>
                      <a:pt x="26359" y="61827"/>
                    </a:lnTo>
                    <a:lnTo>
                      <a:pt x="26868" y="61369"/>
                    </a:lnTo>
                    <a:lnTo>
                      <a:pt x="27606" y="60682"/>
                    </a:lnTo>
                    <a:lnTo>
                      <a:pt x="28038" y="60224"/>
                    </a:lnTo>
                    <a:lnTo>
                      <a:pt x="28522" y="59715"/>
                    </a:lnTo>
                    <a:lnTo>
                      <a:pt x="29005" y="59155"/>
                    </a:lnTo>
                    <a:lnTo>
                      <a:pt x="29539" y="58519"/>
                    </a:lnTo>
                    <a:lnTo>
                      <a:pt x="30074" y="57858"/>
                    </a:lnTo>
                    <a:lnTo>
                      <a:pt x="30608" y="57120"/>
                    </a:lnTo>
                    <a:lnTo>
                      <a:pt x="31117" y="56331"/>
                    </a:lnTo>
                    <a:lnTo>
                      <a:pt x="31626" y="55517"/>
                    </a:lnTo>
                    <a:lnTo>
                      <a:pt x="32109" y="54627"/>
                    </a:lnTo>
                    <a:lnTo>
                      <a:pt x="32567" y="53711"/>
                    </a:lnTo>
                    <a:lnTo>
                      <a:pt x="32567" y="53711"/>
                    </a:lnTo>
                    <a:lnTo>
                      <a:pt x="32592" y="53660"/>
                    </a:lnTo>
                    <a:lnTo>
                      <a:pt x="32618" y="53507"/>
                    </a:lnTo>
                    <a:lnTo>
                      <a:pt x="32618" y="53405"/>
                    </a:lnTo>
                    <a:lnTo>
                      <a:pt x="32618" y="53278"/>
                    </a:lnTo>
                    <a:lnTo>
                      <a:pt x="32567" y="53125"/>
                    </a:lnTo>
                    <a:lnTo>
                      <a:pt x="32516" y="52973"/>
                    </a:lnTo>
                    <a:lnTo>
                      <a:pt x="32414" y="52795"/>
                    </a:lnTo>
                    <a:lnTo>
                      <a:pt x="32262" y="52617"/>
                    </a:lnTo>
                    <a:lnTo>
                      <a:pt x="32084" y="52413"/>
                    </a:lnTo>
                    <a:lnTo>
                      <a:pt x="31829" y="52210"/>
                    </a:lnTo>
                    <a:lnTo>
                      <a:pt x="31524" y="52006"/>
                    </a:lnTo>
                    <a:lnTo>
                      <a:pt x="31168" y="51777"/>
                    </a:lnTo>
                    <a:lnTo>
                      <a:pt x="30710" y="51573"/>
                    </a:lnTo>
                    <a:lnTo>
                      <a:pt x="30201" y="51344"/>
                    </a:lnTo>
                    <a:lnTo>
                      <a:pt x="30201" y="51344"/>
                    </a:lnTo>
                    <a:lnTo>
                      <a:pt x="29895" y="51217"/>
                    </a:lnTo>
                    <a:lnTo>
                      <a:pt x="29539" y="51065"/>
                    </a:lnTo>
                    <a:lnTo>
                      <a:pt x="28776" y="50657"/>
                    </a:lnTo>
                    <a:lnTo>
                      <a:pt x="27911" y="50123"/>
                    </a:lnTo>
                    <a:lnTo>
                      <a:pt x="26944" y="49538"/>
                    </a:lnTo>
                    <a:lnTo>
                      <a:pt x="25926" y="48851"/>
                    </a:lnTo>
                    <a:lnTo>
                      <a:pt x="24858" y="48139"/>
                    </a:lnTo>
                    <a:lnTo>
                      <a:pt x="22721" y="46638"/>
                    </a:lnTo>
                    <a:lnTo>
                      <a:pt x="20736" y="45213"/>
                    </a:lnTo>
                    <a:lnTo>
                      <a:pt x="19108" y="43991"/>
                    </a:lnTo>
                    <a:lnTo>
                      <a:pt x="17556" y="42821"/>
                    </a:lnTo>
                    <a:lnTo>
                      <a:pt x="17556" y="42821"/>
                    </a:lnTo>
                    <a:lnTo>
                      <a:pt x="18192" y="42007"/>
                    </a:lnTo>
                    <a:lnTo>
                      <a:pt x="19998" y="39819"/>
                    </a:lnTo>
                    <a:lnTo>
                      <a:pt x="21219" y="38343"/>
                    </a:lnTo>
                    <a:lnTo>
                      <a:pt x="22644" y="36689"/>
                    </a:lnTo>
                    <a:lnTo>
                      <a:pt x="24222" y="34908"/>
                    </a:lnTo>
                    <a:lnTo>
                      <a:pt x="25901" y="33076"/>
                    </a:lnTo>
                    <a:lnTo>
                      <a:pt x="27657" y="31194"/>
                    </a:lnTo>
                    <a:lnTo>
                      <a:pt x="28547" y="30252"/>
                    </a:lnTo>
                    <a:lnTo>
                      <a:pt x="29463" y="29336"/>
                    </a:lnTo>
                    <a:lnTo>
                      <a:pt x="30379" y="28446"/>
                    </a:lnTo>
                    <a:lnTo>
                      <a:pt x="31269" y="27581"/>
                    </a:lnTo>
                    <a:lnTo>
                      <a:pt x="32185" y="26741"/>
                    </a:lnTo>
                    <a:lnTo>
                      <a:pt x="33076" y="25952"/>
                    </a:lnTo>
                    <a:lnTo>
                      <a:pt x="33966" y="25215"/>
                    </a:lnTo>
                    <a:lnTo>
                      <a:pt x="34806" y="24528"/>
                    </a:lnTo>
                    <a:lnTo>
                      <a:pt x="35671" y="23892"/>
                    </a:lnTo>
                    <a:lnTo>
                      <a:pt x="36485" y="23332"/>
                    </a:lnTo>
                    <a:lnTo>
                      <a:pt x="37249" y="22823"/>
                    </a:lnTo>
                    <a:lnTo>
                      <a:pt x="38012" y="22416"/>
                    </a:lnTo>
                    <a:lnTo>
                      <a:pt x="38368" y="22238"/>
                    </a:lnTo>
                    <a:lnTo>
                      <a:pt x="38724" y="22111"/>
                    </a:lnTo>
                    <a:lnTo>
                      <a:pt x="39055" y="21983"/>
                    </a:lnTo>
                    <a:lnTo>
                      <a:pt x="39386" y="21882"/>
                    </a:lnTo>
                    <a:lnTo>
                      <a:pt x="39386" y="21882"/>
                    </a:lnTo>
                    <a:lnTo>
                      <a:pt x="39996" y="21678"/>
                    </a:lnTo>
                    <a:lnTo>
                      <a:pt x="40607" y="21474"/>
                    </a:lnTo>
                    <a:lnTo>
                      <a:pt x="41192" y="21220"/>
                    </a:lnTo>
                    <a:lnTo>
                      <a:pt x="41777" y="20966"/>
                    </a:lnTo>
                    <a:lnTo>
                      <a:pt x="41777" y="20966"/>
                    </a:lnTo>
                    <a:lnTo>
                      <a:pt x="42948" y="20380"/>
                    </a:lnTo>
                    <a:lnTo>
                      <a:pt x="44042" y="19795"/>
                    </a:lnTo>
                    <a:lnTo>
                      <a:pt x="45060" y="19185"/>
                    </a:lnTo>
                    <a:lnTo>
                      <a:pt x="46001" y="18574"/>
                    </a:lnTo>
                    <a:lnTo>
                      <a:pt x="46891" y="17938"/>
                    </a:lnTo>
                    <a:lnTo>
                      <a:pt x="47680" y="17302"/>
                    </a:lnTo>
                    <a:lnTo>
                      <a:pt x="48418" y="16640"/>
                    </a:lnTo>
                    <a:lnTo>
                      <a:pt x="49079" y="15979"/>
                    </a:lnTo>
                    <a:lnTo>
                      <a:pt x="49665" y="15317"/>
                    </a:lnTo>
                    <a:lnTo>
                      <a:pt x="50199" y="14630"/>
                    </a:lnTo>
                    <a:lnTo>
                      <a:pt x="50632" y="13943"/>
                    </a:lnTo>
                    <a:lnTo>
                      <a:pt x="51039" y="13256"/>
                    </a:lnTo>
                    <a:lnTo>
                      <a:pt x="51369" y="12569"/>
                    </a:lnTo>
                    <a:lnTo>
                      <a:pt x="51624" y="11882"/>
                    </a:lnTo>
                    <a:lnTo>
                      <a:pt x="51827" y="11170"/>
                    </a:lnTo>
                    <a:lnTo>
                      <a:pt x="51955" y="10483"/>
                    </a:lnTo>
                    <a:lnTo>
                      <a:pt x="52031" y="9796"/>
                    </a:lnTo>
                    <a:lnTo>
                      <a:pt x="52056" y="9109"/>
                    </a:lnTo>
                    <a:lnTo>
                      <a:pt x="52005" y="8422"/>
                    </a:lnTo>
                    <a:lnTo>
                      <a:pt x="51929" y="7735"/>
                    </a:lnTo>
                    <a:lnTo>
                      <a:pt x="51751" y="7048"/>
                    </a:lnTo>
                    <a:lnTo>
                      <a:pt x="51547" y="6387"/>
                    </a:lnTo>
                    <a:lnTo>
                      <a:pt x="51293" y="5725"/>
                    </a:lnTo>
                    <a:lnTo>
                      <a:pt x="50988" y="5089"/>
                    </a:lnTo>
                    <a:lnTo>
                      <a:pt x="50606" y="4428"/>
                    </a:lnTo>
                    <a:lnTo>
                      <a:pt x="50199" y="3817"/>
                    </a:lnTo>
                    <a:lnTo>
                      <a:pt x="49741" y="3206"/>
                    </a:lnTo>
                    <a:lnTo>
                      <a:pt x="49207" y="2596"/>
                    </a:lnTo>
                    <a:lnTo>
                      <a:pt x="48647" y="2011"/>
                    </a:lnTo>
                    <a:lnTo>
                      <a:pt x="48036" y="1451"/>
                    </a:lnTo>
                    <a:lnTo>
                      <a:pt x="47400" y="891"/>
                    </a:lnTo>
                    <a:lnTo>
                      <a:pt x="46688" y="357"/>
                    </a:lnTo>
                    <a:lnTo>
                      <a:pt x="46688" y="357"/>
                    </a:lnTo>
                    <a:lnTo>
                      <a:pt x="46179" y="204"/>
                    </a:lnTo>
                    <a:lnTo>
                      <a:pt x="45619" y="102"/>
                    </a:lnTo>
                    <a:lnTo>
                      <a:pt x="45060" y="26"/>
                    </a:lnTo>
                    <a:lnTo>
                      <a:pt x="44500" y="1"/>
                    </a:lnTo>
                    <a:lnTo>
                      <a:pt x="43915" y="1"/>
                    </a:lnTo>
                    <a:lnTo>
                      <a:pt x="43304" y="26"/>
                    </a:lnTo>
                    <a:lnTo>
                      <a:pt x="42668" y="102"/>
                    </a:lnTo>
                    <a:lnTo>
                      <a:pt x="42057" y="230"/>
                    </a:lnTo>
                    <a:lnTo>
                      <a:pt x="41396" y="357"/>
                    </a:lnTo>
                    <a:lnTo>
                      <a:pt x="40734" y="535"/>
                    </a:lnTo>
                    <a:lnTo>
                      <a:pt x="40073" y="738"/>
                    </a:lnTo>
                    <a:lnTo>
                      <a:pt x="39411" y="967"/>
                    </a:lnTo>
                    <a:lnTo>
                      <a:pt x="38724" y="1222"/>
                    </a:lnTo>
                    <a:lnTo>
                      <a:pt x="38012" y="1502"/>
                    </a:lnTo>
                    <a:lnTo>
                      <a:pt x="37325" y="1807"/>
                    </a:lnTo>
                    <a:lnTo>
                      <a:pt x="36612" y="2138"/>
                    </a:lnTo>
                    <a:lnTo>
                      <a:pt x="35900" y="2494"/>
                    </a:lnTo>
                    <a:lnTo>
                      <a:pt x="35162" y="2876"/>
                    </a:lnTo>
                    <a:lnTo>
                      <a:pt x="33712" y="3664"/>
                    </a:lnTo>
                    <a:lnTo>
                      <a:pt x="32262" y="4555"/>
                    </a:lnTo>
                    <a:lnTo>
                      <a:pt x="30811" y="5496"/>
                    </a:lnTo>
                    <a:lnTo>
                      <a:pt x="29361" y="6489"/>
                    </a:lnTo>
                    <a:lnTo>
                      <a:pt x="27911" y="7506"/>
                    </a:lnTo>
                    <a:lnTo>
                      <a:pt x="26486" y="8575"/>
                    </a:lnTo>
                    <a:lnTo>
                      <a:pt x="25087" y="9643"/>
                    </a:lnTo>
                    <a:lnTo>
                      <a:pt x="23713" y="10738"/>
                    </a:lnTo>
                    <a:lnTo>
                      <a:pt x="22390" y="11832"/>
                    </a:lnTo>
                    <a:lnTo>
                      <a:pt x="21092" y="12926"/>
                    </a:lnTo>
                    <a:lnTo>
                      <a:pt x="19871" y="13994"/>
                    </a:lnTo>
                    <a:lnTo>
                      <a:pt x="18701" y="15012"/>
                    </a:lnTo>
                    <a:lnTo>
                      <a:pt x="17607" y="16004"/>
                    </a:lnTo>
                    <a:lnTo>
                      <a:pt x="15622" y="17862"/>
                    </a:lnTo>
                    <a:lnTo>
                      <a:pt x="13968" y="19414"/>
                    </a:lnTo>
                    <a:lnTo>
                      <a:pt x="12747" y="20635"/>
                    </a:lnTo>
                    <a:lnTo>
                      <a:pt x="11678" y="21703"/>
                    </a:lnTo>
                    <a:lnTo>
                      <a:pt x="11678" y="21703"/>
                    </a:lnTo>
                    <a:lnTo>
                      <a:pt x="11246" y="22263"/>
                    </a:lnTo>
                    <a:lnTo>
                      <a:pt x="10126" y="23815"/>
                    </a:lnTo>
                    <a:lnTo>
                      <a:pt x="9363" y="24909"/>
                    </a:lnTo>
                    <a:lnTo>
                      <a:pt x="8498" y="26156"/>
                    </a:lnTo>
                    <a:lnTo>
                      <a:pt x="7557" y="27530"/>
                    </a:lnTo>
                    <a:lnTo>
                      <a:pt x="6564" y="29031"/>
                    </a:lnTo>
                    <a:lnTo>
                      <a:pt x="5572" y="30634"/>
                    </a:lnTo>
                    <a:lnTo>
                      <a:pt x="4554" y="32288"/>
                    </a:lnTo>
                    <a:lnTo>
                      <a:pt x="3587" y="33967"/>
                    </a:lnTo>
                    <a:lnTo>
                      <a:pt x="3129" y="34832"/>
                    </a:lnTo>
                    <a:lnTo>
                      <a:pt x="2697" y="35672"/>
                    </a:lnTo>
                    <a:lnTo>
                      <a:pt x="2264" y="36511"/>
                    </a:lnTo>
                    <a:lnTo>
                      <a:pt x="1857" y="37351"/>
                    </a:lnTo>
                    <a:lnTo>
                      <a:pt x="1501" y="38165"/>
                    </a:lnTo>
                    <a:lnTo>
                      <a:pt x="1145" y="38979"/>
                    </a:lnTo>
                    <a:lnTo>
                      <a:pt x="840" y="39768"/>
                    </a:lnTo>
                    <a:lnTo>
                      <a:pt x="585" y="40531"/>
                    </a:lnTo>
                    <a:lnTo>
                      <a:pt x="356" y="41294"/>
                    </a:lnTo>
                    <a:lnTo>
                      <a:pt x="153" y="42007"/>
                    </a:lnTo>
                    <a:lnTo>
                      <a:pt x="153" y="42007"/>
                    </a:lnTo>
                    <a:lnTo>
                      <a:pt x="102" y="42363"/>
                    </a:lnTo>
                    <a:lnTo>
                      <a:pt x="51" y="42719"/>
                    </a:lnTo>
                    <a:lnTo>
                      <a:pt x="25" y="43050"/>
                    </a:lnTo>
                    <a:lnTo>
                      <a:pt x="0" y="43406"/>
                    </a:lnTo>
                    <a:lnTo>
                      <a:pt x="0" y="43737"/>
                    </a:lnTo>
                    <a:lnTo>
                      <a:pt x="25" y="44068"/>
                    </a:lnTo>
                    <a:lnTo>
                      <a:pt x="76" y="44399"/>
                    </a:lnTo>
                    <a:lnTo>
                      <a:pt x="127" y="44729"/>
                    </a:lnTo>
                    <a:lnTo>
                      <a:pt x="204" y="45060"/>
                    </a:lnTo>
                    <a:lnTo>
                      <a:pt x="305" y="45391"/>
                    </a:lnTo>
                    <a:lnTo>
                      <a:pt x="509" y="46027"/>
                    </a:lnTo>
                    <a:lnTo>
                      <a:pt x="789" y="46638"/>
                    </a:lnTo>
                    <a:lnTo>
                      <a:pt x="1119" y="47248"/>
                    </a:lnTo>
                    <a:lnTo>
                      <a:pt x="1476" y="47833"/>
                    </a:lnTo>
                    <a:lnTo>
                      <a:pt x="1883" y="48393"/>
                    </a:lnTo>
                    <a:lnTo>
                      <a:pt x="2315" y="48953"/>
                    </a:lnTo>
                    <a:lnTo>
                      <a:pt x="2799" y="49487"/>
                    </a:lnTo>
                    <a:lnTo>
                      <a:pt x="3282" y="49996"/>
                    </a:lnTo>
                    <a:lnTo>
                      <a:pt x="3791" y="50479"/>
                    </a:lnTo>
                    <a:lnTo>
                      <a:pt x="4325" y="50963"/>
                    </a:lnTo>
                    <a:lnTo>
                      <a:pt x="4860" y="51421"/>
                    </a:lnTo>
                    <a:lnTo>
                      <a:pt x="5394" y="51853"/>
                    </a:lnTo>
                    <a:lnTo>
                      <a:pt x="5954" y="52260"/>
                    </a:lnTo>
                    <a:lnTo>
                      <a:pt x="7022" y="52998"/>
                    </a:lnTo>
                    <a:lnTo>
                      <a:pt x="8015" y="53634"/>
                    </a:lnTo>
                    <a:lnTo>
                      <a:pt x="8930" y="54194"/>
                    </a:lnTo>
                    <a:lnTo>
                      <a:pt x="9719" y="54627"/>
                    </a:lnTo>
                    <a:lnTo>
                      <a:pt x="10304" y="54932"/>
                    </a:lnTo>
                    <a:lnTo>
                      <a:pt x="10839" y="55186"/>
                    </a:lnTo>
                    <a:lnTo>
                      <a:pt x="26181" y="619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68"/>
              <p:cNvSpPr/>
              <p:nvPr/>
            </p:nvSpPr>
            <p:spPr>
              <a:xfrm>
                <a:off x="10454837" y="1499143"/>
                <a:ext cx="50238" cy="47721"/>
              </a:xfrm>
              <a:custGeom>
                <a:avLst/>
                <a:gdLst/>
                <a:ahLst/>
                <a:cxnLst/>
                <a:rect l="l" t="t" r="r" b="b"/>
                <a:pathLst>
                  <a:path w="4072" h="3868" extrusionOk="0">
                    <a:moveTo>
                      <a:pt x="4072" y="1"/>
                    </a:moveTo>
                    <a:lnTo>
                      <a:pt x="4072" y="1"/>
                    </a:lnTo>
                    <a:lnTo>
                      <a:pt x="2825" y="1146"/>
                    </a:lnTo>
                    <a:lnTo>
                      <a:pt x="1731" y="2163"/>
                    </a:lnTo>
                    <a:lnTo>
                      <a:pt x="1" y="3868"/>
                    </a:lnTo>
                    <a:lnTo>
                      <a:pt x="1" y="3868"/>
                    </a:lnTo>
                    <a:lnTo>
                      <a:pt x="1731" y="2163"/>
                    </a:lnTo>
                    <a:lnTo>
                      <a:pt x="2825" y="1146"/>
                    </a:lnTo>
                    <a:lnTo>
                      <a:pt x="4072" y="1"/>
                    </a:lnTo>
                    <a:lnTo>
                      <a:pt x="4072"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68"/>
              <p:cNvSpPr/>
              <p:nvPr/>
            </p:nvSpPr>
            <p:spPr>
              <a:xfrm>
                <a:off x="10454837" y="1499143"/>
                <a:ext cx="50238" cy="47721"/>
              </a:xfrm>
              <a:custGeom>
                <a:avLst/>
                <a:gdLst/>
                <a:ahLst/>
                <a:cxnLst/>
                <a:rect l="l" t="t" r="r" b="b"/>
                <a:pathLst>
                  <a:path w="4072" h="3868" fill="none" extrusionOk="0">
                    <a:moveTo>
                      <a:pt x="4072" y="1"/>
                    </a:moveTo>
                    <a:lnTo>
                      <a:pt x="4072" y="1"/>
                    </a:lnTo>
                    <a:lnTo>
                      <a:pt x="2825" y="1146"/>
                    </a:lnTo>
                    <a:lnTo>
                      <a:pt x="1731" y="2163"/>
                    </a:lnTo>
                    <a:lnTo>
                      <a:pt x="1" y="3868"/>
                    </a:lnTo>
                    <a:lnTo>
                      <a:pt x="1" y="3868"/>
                    </a:lnTo>
                    <a:lnTo>
                      <a:pt x="1731" y="2163"/>
                    </a:lnTo>
                    <a:lnTo>
                      <a:pt x="2825" y="1146"/>
                    </a:lnTo>
                    <a:lnTo>
                      <a:pt x="4072" y="1"/>
                    </a:lnTo>
                    <a:lnTo>
                      <a:pt x="40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68"/>
              <p:cNvSpPr/>
              <p:nvPr/>
            </p:nvSpPr>
            <p:spPr>
              <a:xfrm>
                <a:off x="10505061" y="1299198"/>
                <a:ext cx="303564" cy="199966"/>
              </a:xfrm>
              <a:custGeom>
                <a:avLst/>
                <a:gdLst/>
                <a:ahLst/>
                <a:cxnLst/>
                <a:rect l="l" t="t" r="r" b="b"/>
                <a:pathLst>
                  <a:path w="24605" h="16208" extrusionOk="0">
                    <a:moveTo>
                      <a:pt x="24604" y="0"/>
                    </a:moveTo>
                    <a:lnTo>
                      <a:pt x="24604" y="0"/>
                    </a:lnTo>
                    <a:lnTo>
                      <a:pt x="23866" y="179"/>
                    </a:lnTo>
                    <a:lnTo>
                      <a:pt x="23103" y="408"/>
                    </a:lnTo>
                    <a:lnTo>
                      <a:pt x="22340" y="662"/>
                    </a:lnTo>
                    <a:lnTo>
                      <a:pt x="21551" y="967"/>
                    </a:lnTo>
                    <a:lnTo>
                      <a:pt x="20762" y="1298"/>
                    </a:lnTo>
                    <a:lnTo>
                      <a:pt x="19973" y="1654"/>
                    </a:lnTo>
                    <a:lnTo>
                      <a:pt x="19159" y="2036"/>
                    </a:lnTo>
                    <a:lnTo>
                      <a:pt x="18345" y="2443"/>
                    </a:lnTo>
                    <a:lnTo>
                      <a:pt x="17505" y="2901"/>
                    </a:lnTo>
                    <a:lnTo>
                      <a:pt x="16691" y="3359"/>
                    </a:lnTo>
                    <a:lnTo>
                      <a:pt x="15852" y="3842"/>
                    </a:lnTo>
                    <a:lnTo>
                      <a:pt x="15037" y="4351"/>
                    </a:lnTo>
                    <a:lnTo>
                      <a:pt x="14198" y="4886"/>
                    </a:lnTo>
                    <a:lnTo>
                      <a:pt x="13358" y="5445"/>
                    </a:lnTo>
                    <a:lnTo>
                      <a:pt x="11704" y="6590"/>
                    </a:lnTo>
                    <a:lnTo>
                      <a:pt x="10076" y="7761"/>
                    </a:lnTo>
                    <a:lnTo>
                      <a:pt x="8473" y="8982"/>
                    </a:lnTo>
                    <a:lnTo>
                      <a:pt x="6896" y="10229"/>
                    </a:lnTo>
                    <a:lnTo>
                      <a:pt x="5395" y="11475"/>
                    </a:lnTo>
                    <a:lnTo>
                      <a:pt x="3919" y="12722"/>
                    </a:lnTo>
                    <a:lnTo>
                      <a:pt x="2520" y="13918"/>
                    </a:lnTo>
                    <a:lnTo>
                      <a:pt x="1222" y="15088"/>
                    </a:lnTo>
                    <a:lnTo>
                      <a:pt x="1" y="16208"/>
                    </a:lnTo>
                    <a:lnTo>
                      <a:pt x="1" y="16208"/>
                    </a:lnTo>
                    <a:lnTo>
                      <a:pt x="1" y="16208"/>
                    </a:lnTo>
                    <a:lnTo>
                      <a:pt x="1222" y="15088"/>
                    </a:lnTo>
                    <a:lnTo>
                      <a:pt x="2520" y="13918"/>
                    </a:lnTo>
                    <a:lnTo>
                      <a:pt x="3919" y="12722"/>
                    </a:lnTo>
                    <a:lnTo>
                      <a:pt x="5395" y="11475"/>
                    </a:lnTo>
                    <a:lnTo>
                      <a:pt x="6896" y="10229"/>
                    </a:lnTo>
                    <a:lnTo>
                      <a:pt x="8473" y="8982"/>
                    </a:lnTo>
                    <a:lnTo>
                      <a:pt x="10076" y="7761"/>
                    </a:lnTo>
                    <a:lnTo>
                      <a:pt x="11704" y="6590"/>
                    </a:lnTo>
                    <a:lnTo>
                      <a:pt x="13358" y="5445"/>
                    </a:lnTo>
                    <a:lnTo>
                      <a:pt x="14198" y="4886"/>
                    </a:lnTo>
                    <a:lnTo>
                      <a:pt x="15037" y="4351"/>
                    </a:lnTo>
                    <a:lnTo>
                      <a:pt x="15852" y="3842"/>
                    </a:lnTo>
                    <a:lnTo>
                      <a:pt x="16691" y="3359"/>
                    </a:lnTo>
                    <a:lnTo>
                      <a:pt x="17505" y="2901"/>
                    </a:lnTo>
                    <a:lnTo>
                      <a:pt x="18345" y="2443"/>
                    </a:lnTo>
                    <a:lnTo>
                      <a:pt x="19159" y="2036"/>
                    </a:lnTo>
                    <a:lnTo>
                      <a:pt x="19973" y="1654"/>
                    </a:lnTo>
                    <a:lnTo>
                      <a:pt x="20762" y="1298"/>
                    </a:lnTo>
                    <a:lnTo>
                      <a:pt x="21551" y="967"/>
                    </a:lnTo>
                    <a:lnTo>
                      <a:pt x="22340" y="662"/>
                    </a:lnTo>
                    <a:lnTo>
                      <a:pt x="23103" y="408"/>
                    </a:lnTo>
                    <a:lnTo>
                      <a:pt x="23866" y="179"/>
                    </a:lnTo>
                    <a:lnTo>
                      <a:pt x="24604" y="0"/>
                    </a:lnTo>
                    <a:lnTo>
                      <a:pt x="24604" y="0"/>
                    </a:lnTo>
                    <a:lnTo>
                      <a:pt x="24604"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68"/>
              <p:cNvSpPr/>
              <p:nvPr/>
            </p:nvSpPr>
            <p:spPr>
              <a:xfrm>
                <a:off x="10505061" y="1299198"/>
                <a:ext cx="303564" cy="199966"/>
              </a:xfrm>
              <a:custGeom>
                <a:avLst/>
                <a:gdLst/>
                <a:ahLst/>
                <a:cxnLst/>
                <a:rect l="l" t="t" r="r" b="b"/>
                <a:pathLst>
                  <a:path w="24605" h="16208" fill="none" extrusionOk="0">
                    <a:moveTo>
                      <a:pt x="24604" y="0"/>
                    </a:moveTo>
                    <a:lnTo>
                      <a:pt x="24604" y="0"/>
                    </a:lnTo>
                    <a:lnTo>
                      <a:pt x="23866" y="179"/>
                    </a:lnTo>
                    <a:lnTo>
                      <a:pt x="23103" y="408"/>
                    </a:lnTo>
                    <a:lnTo>
                      <a:pt x="22340" y="662"/>
                    </a:lnTo>
                    <a:lnTo>
                      <a:pt x="21551" y="967"/>
                    </a:lnTo>
                    <a:lnTo>
                      <a:pt x="20762" y="1298"/>
                    </a:lnTo>
                    <a:lnTo>
                      <a:pt x="19973" y="1654"/>
                    </a:lnTo>
                    <a:lnTo>
                      <a:pt x="19159" y="2036"/>
                    </a:lnTo>
                    <a:lnTo>
                      <a:pt x="18345" y="2443"/>
                    </a:lnTo>
                    <a:lnTo>
                      <a:pt x="17505" y="2901"/>
                    </a:lnTo>
                    <a:lnTo>
                      <a:pt x="16691" y="3359"/>
                    </a:lnTo>
                    <a:lnTo>
                      <a:pt x="15852" y="3842"/>
                    </a:lnTo>
                    <a:lnTo>
                      <a:pt x="15037" y="4351"/>
                    </a:lnTo>
                    <a:lnTo>
                      <a:pt x="14198" y="4886"/>
                    </a:lnTo>
                    <a:lnTo>
                      <a:pt x="13358" y="5445"/>
                    </a:lnTo>
                    <a:lnTo>
                      <a:pt x="11704" y="6590"/>
                    </a:lnTo>
                    <a:lnTo>
                      <a:pt x="10076" y="7761"/>
                    </a:lnTo>
                    <a:lnTo>
                      <a:pt x="8473" y="8982"/>
                    </a:lnTo>
                    <a:lnTo>
                      <a:pt x="6896" y="10229"/>
                    </a:lnTo>
                    <a:lnTo>
                      <a:pt x="5395" y="11475"/>
                    </a:lnTo>
                    <a:lnTo>
                      <a:pt x="3919" y="12722"/>
                    </a:lnTo>
                    <a:lnTo>
                      <a:pt x="2520" y="13918"/>
                    </a:lnTo>
                    <a:lnTo>
                      <a:pt x="1222" y="15088"/>
                    </a:lnTo>
                    <a:lnTo>
                      <a:pt x="1" y="16208"/>
                    </a:lnTo>
                    <a:lnTo>
                      <a:pt x="1" y="16208"/>
                    </a:lnTo>
                    <a:lnTo>
                      <a:pt x="1" y="16208"/>
                    </a:lnTo>
                    <a:lnTo>
                      <a:pt x="1222" y="15088"/>
                    </a:lnTo>
                    <a:lnTo>
                      <a:pt x="2520" y="13918"/>
                    </a:lnTo>
                    <a:lnTo>
                      <a:pt x="3919" y="12722"/>
                    </a:lnTo>
                    <a:lnTo>
                      <a:pt x="5395" y="11475"/>
                    </a:lnTo>
                    <a:lnTo>
                      <a:pt x="6896" y="10229"/>
                    </a:lnTo>
                    <a:lnTo>
                      <a:pt x="8473" y="8982"/>
                    </a:lnTo>
                    <a:lnTo>
                      <a:pt x="10076" y="7761"/>
                    </a:lnTo>
                    <a:lnTo>
                      <a:pt x="11704" y="6590"/>
                    </a:lnTo>
                    <a:lnTo>
                      <a:pt x="13358" y="5445"/>
                    </a:lnTo>
                    <a:lnTo>
                      <a:pt x="14198" y="4886"/>
                    </a:lnTo>
                    <a:lnTo>
                      <a:pt x="15037" y="4351"/>
                    </a:lnTo>
                    <a:lnTo>
                      <a:pt x="15852" y="3842"/>
                    </a:lnTo>
                    <a:lnTo>
                      <a:pt x="16691" y="3359"/>
                    </a:lnTo>
                    <a:lnTo>
                      <a:pt x="17505" y="2901"/>
                    </a:lnTo>
                    <a:lnTo>
                      <a:pt x="18345" y="2443"/>
                    </a:lnTo>
                    <a:lnTo>
                      <a:pt x="19159" y="2036"/>
                    </a:lnTo>
                    <a:lnTo>
                      <a:pt x="19973" y="1654"/>
                    </a:lnTo>
                    <a:lnTo>
                      <a:pt x="20762" y="1298"/>
                    </a:lnTo>
                    <a:lnTo>
                      <a:pt x="21551" y="967"/>
                    </a:lnTo>
                    <a:lnTo>
                      <a:pt x="22340" y="662"/>
                    </a:lnTo>
                    <a:lnTo>
                      <a:pt x="23103" y="408"/>
                    </a:lnTo>
                    <a:lnTo>
                      <a:pt x="23866" y="179"/>
                    </a:lnTo>
                    <a:lnTo>
                      <a:pt x="24604" y="0"/>
                    </a:lnTo>
                    <a:lnTo>
                      <a:pt x="24604" y="0"/>
                    </a:lnTo>
                    <a:lnTo>
                      <a:pt x="246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68"/>
              <p:cNvSpPr/>
              <p:nvPr/>
            </p:nvSpPr>
            <p:spPr>
              <a:xfrm>
                <a:off x="10454837" y="1546849"/>
                <a:ext cx="202175" cy="194636"/>
              </a:xfrm>
              <a:custGeom>
                <a:avLst/>
                <a:gdLst/>
                <a:ahLst/>
                <a:cxnLst/>
                <a:rect l="l" t="t" r="r" b="b"/>
                <a:pathLst>
                  <a:path w="16387" h="15776" extrusionOk="0">
                    <a:moveTo>
                      <a:pt x="16386" y="9033"/>
                    </a:moveTo>
                    <a:lnTo>
                      <a:pt x="16386" y="9033"/>
                    </a:lnTo>
                    <a:lnTo>
                      <a:pt x="14732" y="10712"/>
                    </a:lnTo>
                    <a:lnTo>
                      <a:pt x="13129" y="12417"/>
                    </a:lnTo>
                    <a:lnTo>
                      <a:pt x="11577" y="14122"/>
                    </a:lnTo>
                    <a:lnTo>
                      <a:pt x="10102" y="15776"/>
                    </a:lnTo>
                    <a:lnTo>
                      <a:pt x="10102" y="15776"/>
                    </a:lnTo>
                    <a:lnTo>
                      <a:pt x="10102" y="15776"/>
                    </a:lnTo>
                    <a:lnTo>
                      <a:pt x="10102" y="15776"/>
                    </a:lnTo>
                    <a:lnTo>
                      <a:pt x="11577" y="14122"/>
                    </a:lnTo>
                    <a:lnTo>
                      <a:pt x="13129" y="12417"/>
                    </a:lnTo>
                    <a:lnTo>
                      <a:pt x="14732" y="10712"/>
                    </a:lnTo>
                    <a:lnTo>
                      <a:pt x="16386" y="9033"/>
                    </a:lnTo>
                    <a:lnTo>
                      <a:pt x="16386" y="9033"/>
                    </a:lnTo>
                    <a:close/>
                    <a:moveTo>
                      <a:pt x="1" y="1"/>
                    </a:moveTo>
                    <a:lnTo>
                      <a:pt x="1" y="1"/>
                    </a:lnTo>
                    <a:lnTo>
                      <a:pt x="1" y="1"/>
                    </a:lnTo>
                    <a:lnTo>
                      <a:pt x="1" y="1"/>
                    </a:lnTo>
                    <a:lnTo>
                      <a:pt x="1"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68"/>
              <p:cNvSpPr/>
              <p:nvPr/>
            </p:nvSpPr>
            <p:spPr>
              <a:xfrm>
                <a:off x="10579453" y="1658289"/>
                <a:ext cx="77554" cy="83192"/>
              </a:xfrm>
              <a:custGeom>
                <a:avLst/>
                <a:gdLst/>
                <a:ahLst/>
                <a:cxnLst/>
                <a:rect l="l" t="t" r="r" b="b"/>
                <a:pathLst>
                  <a:path w="6286" h="6743" fill="none" extrusionOk="0">
                    <a:moveTo>
                      <a:pt x="6285" y="0"/>
                    </a:moveTo>
                    <a:lnTo>
                      <a:pt x="6285" y="0"/>
                    </a:lnTo>
                    <a:lnTo>
                      <a:pt x="4631" y="1679"/>
                    </a:lnTo>
                    <a:lnTo>
                      <a:pt x="3028" y="3384"/>
                    </a:lnTo>
                    <a:lnTo>
                      <a:pt x="1476" y="5089"/>
                    </a:lnTo>
                    <a:lnTo>
                      <a:pt x="1" y="6743"/>
                    </a:lnTo>
                    <a:lnTo>
                      <a:pt x="1" y="6743"/>
                    </a:lnTo>
                    <a:lnTo>
                      <a:pt x="1" y="6743"/>
                    </a:lnTo>
                    <a:lnTo>
                      <a:pt x="1" y="6743"/>
                    </a:lnTo>
                    <a:lnTo>
                      <a:pt x="1476" y="5089"/>
                    </a:lnTo>
                    <a:lnTo>
                      <a:pt x="3028" y="3384"/>
                    </a:lnTo>
                    <a:lnTo>
                      <a:pt x="4631" y="1679"/>
                    </a:lnTo>
                    <a:lnTo>
                      <a:pt x="6285" y="0"/>
                    </a:lnTo>
                    <a:lnTo>
                      <a:pt x="62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68"/>
              <p:cNvSpPr/>
              <p:nvPr/>
            </p:nvSpPr>
            <p:spPr>
              <a:xfrm>
                <a:off x="10454837" y="1546849"/>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68"/>
              <p:cNvSpPr/>
              <p:nvPr/>
            </p:nvSpPr>
            <p:spPr>
              <a:xfrm>
                <a:off x="10448557" y="1299198"/>
                <a:ext cx="360070" cy="442299"/>
              </a:xfrm>
              <a:custGeom>
                <a:avLst/>
                <a:gdLst/>
                <a:ahLst/>
                <a:cxnLst/>
                <a:rect l="l" t="t" r="r" b="b"/>
                <a:pathLst>
                  <a:path w="29185" h="35850" extrusionOk="0">
                    <a:moveTo>
                      <a:pt x="29184" y="0"/>
                    </a:moveTo>
                    <a:lnTo>
                      <a:pt x="28446" y="179"/>
                    </a:lnTo>
                    <a:lnTo>
                      <a:pt x="27683" y="408"/>
                    </a:lnTo>
                    <a:lnTo>
                      <a:pt x="26920" y="662"/>
                    </a:lnTo>
                    <a:lnTo>
                      <a:pt x="26131" y="967"/>
                    </a:lnTo>
                    <a:lnTo>
                      <a:pt x="25342" y="1298"/>
                    </a:lnTo>
                    <a:lnTo>
                      <a:pt x="24553" y="1654"/>
                    </a:lnTo>
                    <a:lnTo>
                      <a:pt x="23739" y="2036"/>
                    </a:lnTo>
                    <a:lnTo>
                      <a:pt x="22925" y="2443"/>
                    </a:lnTo>
                    <a:lnTo>
                      <a:pt x="22085" y="2901"/>
                    </a:lnTo>
                    <a:lnTo>
                      <a:pt x="21271" y="3359"/>
                    </a:lnTo>
                    <a:lnTo>
                      <a:pt x="20432" y="3842"/>
                    </a:lnTo>
                    <a:lnTo>
                      <a:pt x="19617" y="4351"/>
                    </a:lnTo>
                    <a:lnTo>
                      <a:pt x="18778" y="4886"/>
                    </a:lnTo>
                    <a:lnTo>
                      <a:pt x="17938" y="5445"/>
                    </a:lnTo>
                    <a:lnTo>
                      <a:pt x="16284" y="6590"/>
                    </a:lnTo>
                    <a:lnTo>
                      <a:pt x="14656" y="7761"/>
                    </a:lnTo>
                    <a:lnTo>
                      <a:pt x="13053" y="8982"/>
                    </a:lnTo>
                    <a:lnTo>
                      <a:pt x="11476" y="10229"/>
                    </a:lnTo>
                    <a:lnTo>
                      <a:pt x="9975" y="11475"/>
                    </a:lnTo>
                    <a:lnTo>
                      <a:pt x="8499" y="12722"/>
                    </a:lnTo>
                    <a:lnTo>
                      <a:pt x="7100" y="13918"/>
                    </a:lnTo>
                    <a:lnTo>
                      <a:pt x="5802" y="15088"/>
                    </a:lnTo>
                    <a:lnTo>
                      <a:pt x="4581" y="16208"/>
                    </a:lnTo>
                    <a:lnTo>
                      <a:pt x="3334" y="17353"/>
                    </a:lnTo>
                    <a:lnTo>
                      <a:pt x="2240" y="18370"/>
                    </a:lnTo>
                    <a:lnTo>
                      <a:pt x="510" y="20075"/>
                    </a:lnTo>
                    <a:lnTo>
                      <a:pt x="1" y="20584"/>
                    </a:lnTo>
                    <a:lnTo>
                      <a:pt x="790" y="21449"/>
                    </a:lnTo>
                    <a:lnTo>
                      <a:pt x="1528" y="22339"/>
                    </a:lnTo>
                    <a:lnTo>
                      <a:pt x="2291" y="23230"/>
                    </a:lnTo>
                    <a:lnTo>
                      <a:pt x="3003" y="24146"/>
                    </a:lnTo>
                    <a:lnTo>
                      <a:pt x="3716" y="25062"/>
                    </a:lnTo>
                    <a:lnTo>
                      <a:pt x="4428" y="25978"/>
                    </a:lnTo>
                    <a:lnTo>
                      <a:pt x="5115" y="26919"/>
                    </a:lnTo>
                    <a:lnTo>
                      <a:pt x="5802" y="27886"/>
                    </a:lnTo>
                    <a:lnTo>
                      <a:pt x="6438" y="28853"/>
                    </a:lnTo>
                    <a:lnTo>
                      <a:pt x="7100" y="29820"/>
                    </a:lnTo>
                    <a:lnTo>
                      <a:pt x="7710" y="30786"/>
                    </a:lnTo>
                    <a:lnTo>
                      <a:pt x="8321" y="31779"/>
                    </a:lnTo>
                    <a:lnTo>
                      <a:pt x="8931" y="32796"/>
                    </a:lnTo>
                    <a:lnTo>
                      <a:pt x="9517" y="33814"/>
                    </a:lnTo>
                    <a:lnTo>
                      <a:pt x="10076" y="34832"/>
                    </a:lnTo>
                    <a:lnTo>
                      <a:pt x="10611" y="35850"/>
                    </a:lnTo>
                    <a:lnTo>
                      <a:pt x="12086" y="34196"/>
                    </a:lnTo>
                    <a:lnTo>
                      <a:pt x="13638" y="32491"/>
                    </a:lnTo>
                    <a:lnTo>
                      <a:pt x="15241" y="30786"/>
                    </a:lnTo>
                    <a:lnTo>
                      <a:pt x="16895" y="29107"/>
                    </a:lnTo>
                    <a:lnTo>
                      <a:pt x="16870" y="29082"/>
                    </a:lnTo>
                    <a:lnTo>
                      <a:pt x="15572" y="24273"/>
                    </a:lnTo>
                    <a:lnTo>
                      <a:pt x="15038" y="22212"/>
                    </a:lnTo>
                    <a:lnTo>
                      <a:pt x="14834" y="21016"/>
                    </a:lnTo>
                    <a:lnTo>
                      <a:pt x="14682" y="19846"/>
                    </a:lnTo>
                    <a:lnTo>
                      <a:pt x="14580" y="18752"/>
                    </a:lnTo>
                    <a:lnTo>
                      <a:pt x="14503" y="17709"/>
                    </a:lnTo>
                    <a:lnTo>
                      <a:pt x="14478" y="16691"/>
                    </a:lnTo>
                    <a:lnTo>
                      <a:pt x="14478" y="15750"/>
                    </a:lnTo>
                    <a:lnTo>
                      <a:pt x="14503" y="14859"/>
                    </a:lnTo>
                    <a:lnTo>
                      <a:pt x="14580" y="13994"/>
                    </a:lnTo>
                    <a:lnTo>
                      <a:pt x="14682" y="13180"/>
                    </a:lnTo>
                    <a:lnTo>
                      <a:pt x="14783" y="12417"/>
                    </a:lnTo>
                    <a:lnTo>
                      <a:pt x="14936" y="11704"/>
                    </a:lnTo>
                    <a:lnTo>
                      <a:pt x="15089" y="11017"/>
                    </a:lnTo>
                    <a:lnTo>
                      <a:pt x="15267" y="10381"/>
                    </a:lnTo>
                    <a:lnTo>
                      <a:pt x="15470" y="9796"/>
                    </a:lnTo>
                    <a:lnTo>
                      <a:pt x="15674" y="9236"/>
                    </a:lnTo>
                    <a:lnTo>
                      <a:pt x="15877" y="8727"/>
                    </a:lnTo>
                    <a:lnTo>
                      <a:pt x="16106" y="8244"/>
                    </a:lnTo>
                    <a:lnTo>
                      <a:pt x="16335" y="7811"/>
                    </a:lnTo>
                    <a:lnTo>
                      <a:pt x="16564" y="7404"/>
                    </a:lnTo>
                    <a:lnTo>
                      <a:pt x="16768" y="7023"/>
                    </a:lnTo>
                    <a:lnTo>
                      <a:pt x="16997" y="6692"/>
                    </a:lnTo>
                    <a:lnTo>
                      <a:pt x="17226" y="6412"/>
                    </a:lnTo>
                    <a:lnTo>
                      <a:pt x="17633" y="5903"/>
                    </a:lnTo>
                    <a:lnTo>
                      <a:pt x="17964" y="5522"/>
                    </a:lnTo>
                    <a:lnTo>
                      <a:pt x="18244" y="5267"/>
                    </a:lnTo>
                    <a:lnTo>
                      <a:pt x="18498" y="5089"/>
                    </a:lnTo>
                    <a:lnTo>
                      <a:pt x="19287" y="4606"/>
                    </a:lnTo>
                    <a:lnTo>
                      <a:pt x="20228" y="4071"/>
                    </a:lnTo>
                    <a:lnTo>
                      <a:pt x="21500" y="3384"/>
                    </a:lnTo>
                    <a:lnTo>
                      <a:pt x="23052" y="2621"/>
                    </a:lnTo>
                    <a:lnTo>
                      <a:pt x="23943" y="2214"/>
                    </a:lnTo>
                    <a:lnTo>
                      <a:pt x="24884" y="1781"/>
                    </a:lnTo>
                    <a:lnTo>
                      <a:pt x="25876" y="1349"/>
                    </a:lnTo>
                    <a:lnTo>
                      <a:pt x="26945" y="916"/>
                    </a:lnTo>
                    <a:lnTo>
                      <a:pt x="28039" y="484"/>
                    </a:lnTo>
                    <a:lnTo>
                      <a:pt x="29184" y="77"/>
                    </a:lnTo>
                    <a:lnTo>
                      <a:pt x="29184"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68"/>
              <p:cNvSpPr/>
              <p:nvPr/>
            </p:nvSpPr>
            <p:spPr>
              <a:xfrm>
                <a:off x="10448557" y="1299198"/>
                <a:ext cx="360070" cy="442299"/>
              </a:xfrm>
              <a:custGeom>
                <a:avLst/>
                <a:gdLst/>
                <a:ahLst/>
                <a:cxnLst/>
                <a:rect l="l" t="t" r="r" b="b"/>
                <a:pathLst>
                  <a:path w="29185" h="35850" fill="none" extrusionOk="0">
                    <a:moveTo>
                      <a:pt x="29184" y="0"/>
                    </a:moveTo>
                    <a:lnTo>
                      <a:pt x="29184" y="0"/>
                    </a:lnTo>
                    <a:lnTo>
                      <a:pt x="28446" y="179"/>
                    </a:lnTo>
                    <a:lnTo>
                      <a:pt x="27683" y="408"/>
                    </a:lnTo>
                    <a:lnTo>
                      <a:pt x="26920" y="662"/>
                    </a:lnTo>
                    <a:lnTo>
                      <a:pt x="26131" y="967"/>
                    </a:lnTo>
                    <a:lnTo>
                      <a:pt x="25342" y="1298"/>
                    </a:lnTo>
                    <a:lnTo>
                      <a:pt x="24553" y="1654"/>
                    </a:lnTo>
                    <a:lnTo>
                      <a:pt x="23739" y="2036"/>
                    </a:lnTo>
                    <a:lnTo>
                      <a:pt x="22925" y="2443"/>
                    </a:lnTo>
                    <a:lnTo>
                      <a:pt x="22085" y="2901"/>
                    </a:lnTo>
                    <a:lnTo>
                      <a:pt x="21271" y="3359"/>
                    </a:lnTo>
                    <a:lnTo>
                      <a:pt x="20432" y="3842"/>
                    </a:lnTo>
                    <a:lnTo>
                      <a:pt x="19617" y="4351"/>
                    </a:lnTo>
                    <a:lnTo>
                      <a:pt x="18778" y="4886"/>
                    </a:lnTo>
                    <a:lnTo>
                      <a:pt x="17938" y="5445"/>
                    </a:lnTo>
                    <a:lnTo>
                      <a:pt x="16284" y="6590"/>
                    </a:lnTo>
                    <a:lnTo>
                      <a:pt x="14656" y="7761"/>
                    </a:lnTo>
                    <a:lnTo>
                      <a:pt x="13053" y="8982"/>
                    </a:lnTo>
                    <a:lnTo>
                      <a:pt x="11476" y="10229"/>
                    </a:lnTo>
                    <a:lnTo>
                      <a:pt x="9975" y="11475"/>
                    </a:lnTo>
                    <a:lnTo>
                      <a:pt x="8499" y="12722"/>
                    </a:lnTo>
                    <a:lnTo>
                      <a:pt x="7100" y="13918"/>
                    </a:lnTo>
                    <a:lnTo>
                      <a:pt x="5802" y="15088"/>
                    </a:lnTo>
                    <a:lnTo>
                      <a:pt x="4581" y="16208"/>
                    </a:lnTo>
                    <a:lnTo>
                      <a:pt x="4581" y="16208"/>
                    </a:lnTo>
                    <a:lnTo>
                      <a:pt x="4581" y="16208"/>
                    </a:lnTo>
                    <a:lnTo>
                      <a:pt x="3334" y="17353"/>
                    </a:lnTo>
                    <a:lnTo>
                      <a:pt x="2240" y="18370"/>
                    </a:lnTo>
                    <a:lnTo>
                      <a:pt x="510" y="20075"/>
                    </a:lnTo>
                    <a:lnTo>
                      <a:pt x="510" y="20075"/>
                    </a:lnTo>
                    <a:lnTo>
                      <a:pt x="510" y="20075"/>
                    </a:lnTo>
                    <a:lnTo>
                      <a:pt x="510" y="20075"/>
                    </a:lnTo>
                    <a:lnTo>
                      <a:pt x="510" y="20075"/>
                    </a:lnTo>
                    <a:lnTo>
                      <a:pt x="510" y="20075"/>
                    </a:lnTo>
                    <a:lnTo>
                      <a:pt x="1" y="20584"/>
                    </a:lnTo>
                    <a:lnTo>
                      <a:pt x="1" y="20584"/>
                    </a:lnTo>
                    <a:lnTo>
                      <a:pt x="790" y="21449"/>
                    </a:lnTo>
                    <a:lnTo>
                      <a:pt x="1528" y="22339"/>
                    </a:lnTo>
                    <a:lnTo>
                      <a:pt x="2291" y="23230"/>
                    </a:lnTo>
                    <a:lnTo>
                      <a:pt x="3003" y="24146"/>
                    </a:lnTo>
                    <a:lnTo>
                      <a:pt x="3716" y="25062"/>
                    </a:lnTo>
                    <a:lnTo>
                      <a:pt x="4428" y="25978"/>
                    </a:lnTo>
                    <a:lnTo>
                      <a:pt x="5115" y="26919"/>
                    </a:lnTo>
                    <a:lnTo>
                      <a:pt x="5802" y="27886"/>
                    </a:lnTo>
                    <a:lnTo>
                      <a:pt x="6438" y="28853"/>
                    </a:lnTo>
                    <a:lnTo>
                      <a:pt x="7100" y="29820"/>
                    </a:lnTo>
                    <a:lnTo>
                      <a:pt x="7710" y="30786"/>
                    </a:lnTo>
                    <a:lnTo>
                      <a:pt x="8321" y="31779"/>
                    </a:lnTo>
                    <a:lnTo>
                      <a:pt x="8931" y="32796"/>
                    </a:lnTo>
                    <a:lnTo>
                      <a:pt x="9517" y="33814"/>
                    </a:lnTo>
                    <a:lnTo>
                      <a:pt x="10076" y="34832"/>
                    </a:lnTo>
                    <a:lnTo>
                      <a:pt x="10611" y="35850"/>
                    </a:lnTo>
                    <a:lnTo>
                      <a:pt x="10611" y="35850"/>
                    </a:lnTo>
                    <a:lnTo>
                      <a:pt x="12086" y="34196"/>
                    </a:lnTo>
                    <a:lnTo>
                      <a:pt x="13638" y="32491"/>
                    </a:lnTo>
                    <a:lnTo>
                      <a:pt x="15241" y="30786"/>
                    </a:lnTo>
                    <a:lnTo>
                      <a:pt x="16895" y="29107"/>
                    </a:lnTo>
                    <a:lnTo>
                      <a:pt x="16895" y="29107"/>
                    </a:lnTo>
                    <a:lnTo>
                      <a:pt x="16870" y="29082"/>
                    </a:lnTo>
                    <a:lnTo>
                      <a:pt x="16870" y="29082"/>
                    </a:lnTo>
                    <a:lnTo>
                      <a:pt x="15572" y="24273"/>
                    </a:lnTo>
                    <a:lnTo>
                      <a:pt x="15038" y="22212"/>
                    </a:lnTo>
                    <a:lnTo>
                      <a:pt x="15038" y="22212"/>
                    </a:lnTo>
                    <a:lnTo>
                      <a:pt x="14834" y="21016"/>
                    </a:lnTo>
                    <a:lnTo>
                      <a:pt x="14682" y="19846"/>
                    </a:lnTo>
                    <a:lnTo>
                      <a:pt x="14580" y="18752"/>
                    </a:lnTo>
                    <a:lnTo>
                      <a:pt x="14503" y="17709"/>
                    </a:lnTo>
                    <a:lnTo>
                      <a:pt x="14478" y="16691"/>
                    </a:lnTo>
                    <a:lnTo>
                      <a:pt x="14478" y="15750"/>
                    </a:lnTo>
                    <a:lnTo>
                      <a:pt x="14503" y="14859"/>
                    </a:lnTo>
                    <a:lnTo>
                      <a:pt x="14580" y="13994"/>
                    </a:lnTo>
                    <a:lnTo>
                      <a:pt x="14682" y="13180"/>
                    </a:lnTo>
                    <a:lnTo>
                      <a:pt x="14783" y="12417"/>
                    </a:lnTo>
                    <a:lnTo>
                      <a:pt x="14936" y="11704"/>
                    </a:lnTo>
                    <a:lnTo>
                      <a:pt x="15089" y="11017"/>
                    </a:lnTo>
                    <a:lnTo>
                      <a:pt x="15267" y="10381"/>
                    </a:lnTo>
                    <a:lnTo>
                      <a:pt x="15470" y="9796"/>
                    </a:lnTo>
                    <a:lnTo>
                      <a:pt x="15674" y="9236"/>
                    </a:lnTo>
                    <a:lnTo>
                      <a:pt x="15877" y="8727"/>
                    </a:lnTo>
                    <a:lnTo>
                      <a:pt x="16106" y="8244"/>
                    </a:lnTo>
                    <a:lnTo>
                      <a:pt x="16335" y="7811"/>
                    </a:lnTo>
                    <a:lnTo>
                      <a:pt x="16564" y="7404"/>
                    </a:lnTo>
                    <a:lnTo>
                      <a:pt x="16768" y="7023"/>
                    </a:lnTo>
                    <a:lnTo>
                      <a:pt x="16997" y="6692"/>
                    </a:lnTo>
                    <a:lnTo>
                      <a:pt x="17226" y="6412"/>
                    </a:lnTo>
                    <a:lnTo>
                      <a:pt x="17633" y="5903"/>
                    </a:lnTo>
                    <a:lnTo>
                      <a:pt x="17964" y="5522"/>
                    </a:lnTo>
                    <a:lnTo>
                      <a:pt x="18244" y="5267"/>
                    </a:lnTo>
                    <a:lnTo>
                      <a:pt x="18498" y="5089"/>
                    </a:lnTo>
                    <a:lnTo>
                      <a:pt x="18498" y="5089"/>
                    </a:lnTo>
                    <a:lnTo>
                      <a:pt x="19287" y="4606"/>
                    </a:lnTo>
                    <a:lnTo>
                      <a:pt x="20228" y="4071"/>
                    </a:lnTo>
                    <a:lnTo>
                      <a:pt x="21500" y="3384"/>
                    </a:lnTo>
                    <a:lnTo>
                      <a:pt x="23052" y="2621"/>
                    </a:lnTo>
                    <a:lnTo>
                      <a:pt x="23943" y="2214"/>
                    </a:lnTo>
                    <a:lnTo>
                      <a:pt x="24884" y="1781"/>
                    </a:lnTo>
                    <a:lnTo>
                      <a:pt x="25876" y="1349"/>
                    </a:lnTo>
                    <a:lnTo>
                      <a:pt x="26945" y="916"/>
                    </a:lnTo>
                    <a:lnTo>
                      <a:pt x="28039" y="484"/>
                    </a:lnTo>
                    <a:lnTo>
                      <a:pt x="29184" y="77"/>
                    </a:lnTo>
                    <a:lnTo>
                      <a:pt x="29184" y="77"/>
                    </a:lnTo>
                    <a:lnTo>
                      <a:pt x="291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68"/>
              <p:cNvSpPr/>
              <p:nvPr/>
            </p:nvSpPr>
            <p:spPr>
              <a:xfrm>
                <a:off x="10617118" y="1945492"/>
                <a:ext cx="79429" cy="114591"/>
              </a:xfrm>
              <a:custGeom>
                <a:avLst/>
                <a:gdLst/>
                <a:ahLst/>
                <a:cxnLst/>
                <a:rect l="l" t="t" r="r" b="b"/>
                <a:pathLst>
                  <a:path w="6438" h="9288" extrusionOk="0">
                    <a:moveTo>
                      <a:pt x="6133" y="0"/>
                    </a:moveTo>
                    <a:lnTo>
                      <a:pt x="5649" y="382"/>
                    </a:lnTo>
                    <a:lnTo>
                      <a:pt x="5217" y="764"/>
                    </a:lnTo>
                    <a:lnTo>
                      <a:pt x="4784" y="1171"/>
                    </a:lnTo>
                    <a:lnTo>
                      <a:pt x="4377" y="1553"/>
                    </a:lnTo>
                    <a:lnTo>
                      <a:pt x="3995" y="1960"/>
                    </a:lnTo>
                    <a:lnTo>
                      <a:pt x="3817" y="2163"/>
                    </a:lnTo>
                    <a:lnTo>
                      <a:pt x="3817" y="2163"/>
                    </a:lnTo>
                    <a:lnTo>
                      <a:pt x="4097" y="1858"/>
                    </a:lnTo>
                    <a:lnTo>
                      <a:pt x="5573" y="2596"/>
                    </a:lnTo>
                    <a:lnTo>
                      <a:pt x="6005" y="1832"/>
                    </a:lnTo>
                    <a:lnTo>
                      <a:pt x="6387" y="1044"/>
                    </a:lnTo>
                    <a:lnTo>
                      <a:pt x="6412" y="967"/>
                    </a:lnTo>
                    <a:lnTo>
                      <a:pt x="6438" y="866"/>
                    </a:lnTo>
                    <a:lnTo>
                      <a:pt x="6438" y="738"/>
                    </a:lnTo>
                    <a:lnTo>
                      <a:pt x="6438" y="586"/>
                    </a:lnTo>
                    <a:lnTo>
                      <a:pt x="6387" y="408"/>
                    </a:lnTo>
                    <a:lnTo>
                      <a:pt x="6285" y="204"/>
                    </a:lnTo>
                    <a:lnTo>
                      <a:pt x="6133" y="0"/>
                    </a:lnTo>
                    <a:close/>
                    <a:moveTo>
                      <a:pt x="3817" y="2163"/>
                    </a:moveTo>
                    <a:lnTo>
                      <a:pt x="3537" y="2468"/>
                    </a:lnTo>
                    <a:lnTo>
                      <a:pt x="3394" y="2649"/>
                    </a:lnTo>
                    <a:lnTo>
                      <a:pt x="3394" y="2649"/>
                    </a:lnTo>
                    <a:lnTo>
                      <a:pt x="3639" y="2367"/>
                    </a:lnTo>
                    <a:lnTo>
                      <a:pt x="3817" y="2163"/>
                    </a:lnTo>
                    <a:close/>
                    <a:moveTo>
                      <a:pt x="3394" y="2649"/>
                    </a:moveTo>
                    <a:lnTo>
                      <a:pt x="3308" y="2748"/>
                    </a:lnTo>
                    <a:lnTo>
                      <a:pt x="2978" y="3155"/>
                    </a:lnTo>
                    <a:lnTo>
                      <a:pt x="2816" y="3383"/>
                    </a:lnTo>
                    <a:lnTo>
                      <a:pt x="2816" y="3383"/>
                    </a:lnTo>
                    <a:lnTo>
                      <a:pt x="3054" y="3079"/>
                    </a:lnTo>
                    <a:lnTo>
                      <a:pt x="3394" y="2649"/>
                    </a:lnTo>
                    <a:close/>
                    <a:moveTo>
                      <a:pt x="2816" y="3383"/>
                    </a:moveTo>
                    <a:lnTo>
                      <a:pt x="2596" y="3664"/>
                    </a:lnTo>
                    <a:lnTo>
                      <a:pt x="2189" y="4275"/>
                    </a:lnTo>
                    <a:lnTo>
                      <a:pt x="2011" y="4555"/>
                    </a:lnTo>
                    <a:lnTo>
                      <a:pt x="2011" y="4555"/>
                    </a:lnTo>
                    <a:lnTo>
                      <a:pt x="2418" y="3944"/>
                    </a:lnTo>
                    <a:lnTo>
                      <a:pt x="2816" y="3383"/>
                    </a:lnTo>
                    <a:close/>
                    <a:moveTo>
                      <a:pt x="2011" y="4555"/>
                    </a:moveTo>
                    <a:lnTo>
                      <a:pt x="1909" y="4707"/>
                    </a:lnTo>
                    <a:lnTo>
                      <a:pt x="1871" y="4774"/>
                    </a:lnTo>
                    <a:lnTo>
                      <a:pt x="2011" y="4555"/>
                    </a:lnTo>
                    <a:close/>
                    <a:moveTo>
                      <a:pt x="1871" y="4774"/>
                    </a:moveTo>
                    <a:lnTo>
                      <a:pt x="1833" y="4835"/>
                    </a:lnTo>
                    <a:lnTo>
                      <a:pt x="1502" y="5394"/>
                    </a:lnTo>
                    <a:lnTo>
                      <a:pt x="1222" y="5954"/>
                    </a:lnTo>
                    <a:lnTo>
                      <a:pt x="1197" y="6009"/>
                    </a:lnTo>
                    <a:lnTo>
                      <a:pt x="1197" y="6009"/>
                    </a:lnTo>
                    <a:lnTo>
                      <a:pt x="1477" y="5471"/>
                    </a:lnTo>
                    <a:lnTo>
                      <a:pt x="1871" y="4774"/>
                    </a:lnTo>
                    <a:close/>
                    <a:moveTo>
                      <a:pt x="1197" y="6009"/>
                    </a:moveTo>
                    <a:lnTo>
                      <a:pt x="1120" y="6158"/>
                    </a:lnTo>
                    <a:lnTo>
                      <a:pt x="815" y="6819"/>
                    </a:lnTo>
                    <a:lnTo>
                      <a:pt x="586" y="7430"/>
                    </a:lnTo>
                    <a:lnTo>
                      <a:pt x="382" y="7964"/>
                    </a:lnTo>
                    <a:lnTo>
                      <a:pt x="230" y="8422"/>
                    </a:lnTo>
                    <a:lnTo>
                      <a:pt x="52" y="9058"/>
                    </a:lnTo>
                    <a:lnTo>
                      <a:pt x="1" y="9287"/>
                    </a:lnTo>
                    <a:lnTo>
                      <a:pt x="179" y="9160"/>
                    </a:lnTo>
                    <a:lnTo>
                      <a:pt x="662" y="8727"/>
                    </a:lnTo>
                    <a:lnTo>
                      <a:pt x="1375" y="8040"/>
                    </a:lnTo>
                    <a:lnTo>
                      <a:pt x="1807" y="7608"/>
                    </a:lnTo>
                    <a:lnTo>
                      <a:pt x="2265" y="7125"/>
                    </a:lnTo>
                    <a:lnTo>
                      <a:pt x="993" y="6463"/>
                    </a:lnTo>
                    <a:lnTo>
                      <a:pt x="1197" y="60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68"/>
              <p:cNvSpPr/>
              <p:nvPr/>
            </p:nvSpPr>
            <p:spPr>
              <a:xfrm>
                <a:off x="10627481" y="1269380"/>
                <a:ext cx="857913" cy="995390"/>
              </a:xfrm>
              <a:custGeom>
                <a:avLst/>
                <a:gdLst/>
                <a:ahLst/>
                <a:cxnLst/>
                <a:rect l="l" t="t" r="r" b="b"/>
                <a:pathLst>
                  <a:path w="69537" h="80680" extrusionOk="0">
                    <a:moveTo>
                      <a:pt x="28166" y="0"/>
                    </a:moveTo>
                    <a:lnTo>
                      <a:pt x="26945" y="26"/>
                    </a:lnTo>
                    <a:lnTo>
                      <a:pt x="25723" y="77"/>
                    </a:lnTo>
                    <a:lnTo>
                      <a:pt x="24527" y="178"/>
                    </a:lnTo>
                    <a:lnTo>
                      <a:pt x="23332" y="331"/>
                    </a:lnTo>
                    <a:lnTo>
                      <a:pt x="22136" y="535"/>
                    </a:lnTo>
                    <a:lnTo>
                      <a:pt x="20965" y="764"/>
                    </a:lnTo>
                    <a:lnTo>
                      <a:pt x="19795" y="993"/>
                    </a:lnTo>
                    <a:lnTo>
                      <a:pt x="18676" y="1298"/>
                    </a:lnTo>
                    <a:lnTo>
                      <a:pt x="17556" y="1578"/>
                    </a:lnTo>
                    <a:lnTo>
                      <a:pt x="16462" y="1909"/>
                    </a:lnTo>
                    <a:lnTo>
                      <a:pt x="15419" y="2265"/>
                    </a:lnTo>
                    <a:lnTo>
                      <a:pt x="14376" y="2621"/>
                    </a:lnTo>
                    <a:lnTo>
                      <a:pt x="13383" y="2977"/>
                    </a:lnTo>
                    <a:lnTo>
                      <a:pt x="12442" y="3359"/>
                    </a:lnTo>
                    <a:lnTo>
                      <a:pt x="11501" y="3715"/>
                    </a:lnTo>
                    <a:lnTo>
                      <a:pt x="10636" y="4097"/>
                    </a:lnTo>
                    <a:lnTo>
                      <a:pt x="9007" y="4835"/>
                    </a:lnTo>
                    <a:lnTo>
                      <a:pt x="7557" y="5547"/>
                    </a:lnTo>
                    <a:lnTo>
                      <a:pt x="6336" y="6183"/>
                    </a:lnTo>
                    <a:lnTo>
                      <a:pt x="5369" y="6717"/>
                    </a:lnTo>
                    <a:lnTo>
                      <a:pt x="4631" y="7124"/>
                    </a:lnTo>
                    <a:lnTo>
                      <a:pt x="4020" y="7506"/>
                    </a:lnTo>
                    <a:lnTo>
                      <a:pt x="3766" y="7684"/>
                    </a:lnTo>
                    <a:lnTo>
                      <a:pt x="3512" y="7939"/>
                    </a:lnTo>
                    <a:lnTo>
                      <a:pt x="3155" y="8320"/>
                    </a:lnTo>
                    <a:lnTo>
                      <a:pt x="2748" y="8829"/>
                    </a:lnTo>
                    <a:lnTo>
                      <a:pt x="2519" y="9109"/>
                    </a:lnTo>
                    <a:lnTo>
                      <a:pt x="2316" y="9440"/>
                    </a:lnTo>
                    <a:lnTo>
                      <a:pt x="2087" y="9821"/>
                    </a:lnTo>
                    <a:lnTo>
                      <a:pt x="1858" y="10228"/>
                    </a:lnTo>
                    <a:lnTo>
                      <a:pt x="1629" y="10661"/>
                    </a:lnTo>
                    <a:lnTo>
                      <a:pt x="1400" y="11144"/>
                    </a:lnTo>
                    <a:lnTo>
                      <a:pt x="1196" y="11653"/>
                    </a:lnTo>
                    <a:lnTo>
                      <a:pt x="993" y="12213"/>
                    </a:lnTo>
                    <a:lnTo>
                      <a:pt x="789" y="12798"/>
                    </a:lnTo>
                    <a:lnTo>
                      <a:pt x="611" y="13434"/>
                    </a:lnTo>
                    <a:lnTo>
                      <a:pt x="458" y="14121"/>
                    </a:lnTo>
                    <a:lnTo>
                      <a:pt x="306" y="14834"/>
                    </a:lnTo>
                    <a:lnTo>
                      <a:pt x="204" y="15597"/>
                    </a:lnTo>
                    <a:lnTo>
                      <a:pt x="102" y="16411"/>
                    </a:lnTo>
                    <a:lnTo>
                      <a:pt x="26" y="17276"/>
                    </a:lnTo>
                    <a:lnTo>
                      <a:pt x="0" y="18167"/>
                    </a:lnTo>
                    <a:lnTo>
                      <a:pt x="0" y="19108"/>
                    </a:lnTo>
                    <a:lnTo>
                      <a:pt x="26" y="20126"/>
                    </a:lnTo>
                    <a:lnTo>
                      <a:pt x="102" y="21169"/>
                    </a:lnTo>
                    <a:lnTo>
                      <a:pt x="204" y="22263"/>
                    </a:lnTo>
                    <a:lnTo>
                      <a:pt x="357" y="23433"/>
                    </a:lnTo>
                    <a:lnTo>
                      <a:pt x="560" y="24629"/>
                    </a:lnTo>
                    <a:lnTo>
                      <a:pt x="1018" y="26410"/>
                    </a:lnTo>
                    <a:lnTo>
                      <a:pt x="2138" y="30583"/>
                    </a:lnTo>
                    <a:lnTo>
                      <a:pt x="5496" y="42897"/>
                    </a:lnTo>
                    <a:lnTo>
                      <a:pt x="10305" y="60504"/>
                    </a:lnTo>
                    <a:lnTo>
                      <a:pt x="8193" y="70706"/>
                    </a:lnTo>
                    <a:lnTo>
                      <a:pt x="7837" y="70706"/>
                    </a:lnTo>
                    <a:lnTo>
                      <a:pt x="7659" y="70732"/>
                    </a:lnTo>
                    <a:lnTo>
                      <a:pt x="7455" y="70757"/>
                    </a:lnTo>
                    <a:lnTo>
                      <a:pt x="7226" y="70808"/>
                    </a:lnTo>
                    <a:lnTo>
                      <a:pt x="6997" y="70910"/>
                    </a:lnTo>
                    <a:lnTo>
                      <a:pt x="6768" y="71037"/>
                    </a:lnTo>
                    <a:lnTo>
                      <a:pt x="6539" y="71215"/>
                    </a:lnTo>
                    <a:lnTo>
                      <a:pt x="6310" y="71419"/>
                    </a:lnTo>
                    <a:lnTo>
                      <a:pt x="6081" y="71673"/>
                    </a:lnTo>
                    <a:lnTo>
                      <a:pt x="5878" y="72004"/>
                    </a:lnTo>
                    <a:lnTo>
                      <a:pt x="5700" y="72386"/>
                    </a:lnTo>
                    <a:lnTo>
                      <a:pt x="5547" y="72844"/>
                    </a:lnTo>
                    <a:lnTo>
                      <a:pt x="5445" y="73378"/>
                    </a:lnTo>
                    <a:lnTo>
                      <a:pt x="5420" y="73505"/>
                    </a:lnTo>
                    <a:lnTo>
                      <a:pt x="5420" y="73658"/>
                    </a:lnTo>
                    <a:lnTo>
                      <a:pt x="5445" y="73810"/>
                    </a:lnTo>
                    <a:lnTo>
                      <a:pt x="5471" y="73963"/>
                    </a:lnTo>
                    <a:lnTo>
                      <a:pt x="5598" y="74243"/>
                    </a:lnTo>
                    <a:lnTo>
                      <a:pt x="5776" y="74548"/>
                    </a:lnTo>
                    <a:lnTo>
                      <a:pt x="6030" y="74879"/>
                    </a:lnTo>
                    <a:lnTo>
                      <a:pt x="6310" y="75184"/>
                    </a:lnTo>
                    <a:lnTo>
                      <a:pt x="6692" y="75490"/>
                    </a:lnTo>
                    <a:lnTo>
                      <a:pt x="7099" y="75820"/>
                    </a:lnTo>
                    <a:lnTo>
                      <a:pt x="7582" y="76126"/>
                    </a:lnTo>
                    <a:lnTo>
                      <a:pt x="8091" y="76431"/>
                    </a:lnTo>
                    <a:lnTo>
                      <a:pt x="8676" y="76736"/>
                    </a:lnTo>
                    <a:lnTo>
                      <a:pt x="9287" y="77042"/>
                    </a:lnTo>
                    <a:lnTo>
                      <a:pt x="9949" y="77347"/>
                    </a:lnTo>
                    <a:lnTo>
                      <a:pt x="10661" y="77652"/>
                    </a:lnTo>
                    <a:lnTo>
                      <a:pt x="11424" y="77932"/>
                    </a:lnTo>
                    <a:lnTo>
                      <a:pt x="12239" y="78212"/>
                    </a:lnTo>
                    <a:lnTo>
                      <a:pt x="13053" y="78492"/>
                    </a:lnTo>
                    <a:lnTo>
                      <a:pt x="13943" y="78746"/>
                    </a:lnTo>
                    <a:lnTo>
                      <a:pt x="14859" y="79001"/>
                    </a:lnTo>
                    <a:lnTo>
                      <a:pt x="15801" y="79230"/>
                    </a:lnTo>
                    <a:lnTo>
                      <a:pt x="16767" y="79459"/>
                    </a:lnTo>
                    <a:lnTo>
                      <a:pt x="17760" y="79662"/>
                    </a:lnTo>
                    <a:lnTo>
                      <a:pt x="18803" y="79840"/>
                    </a:lnTo>
                    <a:lnTo>
                      <a:pt x="19871" y="80018"/>
                    </a:lnTo>
                    <a:lnTo>
                      <a:pt x="20940" y="80171"/>
                    </a:lnTo>
                    <a:lnTo>
                      <a:pt x="22059" y="80324"/>
                    </a:lnTo>
                    <a:lnTo>
                      <a:pt x="23179" y="80426"/>
                    </a:lnTo>
                    <a:lnTo>
                      <a:pt x="24324" y="80527"/>
                    </a:lnTo>
                    <a:lnTo>
                      <a:pt x="25494" y="80604"/>
                    </a:lnTo>
                    <a:lnTo>
                      <a:pt x="26665" y="80655"/>
                    </a:lnTo>
                    <a:lnTo>
                      <a:pt x="27860" y="80680"/>
                    </a:lnTo>
                    <a:lnTo>
                      <a:pt x="29056" y="80680"/>
                    </a:lnTo>
                    <a:lnTo>
                      <a:pt x="30252" y="80655"/>
                    </a:lnTo>
                    <a:lnTo>
                      <a:pt x="31372" y="80604"/>
                    </a:lnTo>
                    <a:lnTo>
                      <a:pt x="32491" y="80527"/>
                    </a:lnTo>
                    <a:lnTo>
                      <a:pt x="33534" y="80451"/>
                    </a:lnTo>
                    <a:lnTo>
                      <a:pt x="34552" y="80349"/>
                    </a:lnTo>
                    <a:lnTo>
                      <a:pt x="35519" y="80222"/>
                    </a:lnTo>
                    <a:lnTo>
                      <a:pt x="36460" y="80069"/>
                    </a:lnTo>
                    <a:lnTo>
                      <a:pt x="37351" y="79917"/>
                    </a:lnTo>
                    <a:lnTo>
                      <a:pt x="38216" y="79764"/>
                    </a:lnTo>
                    <a:lnTo>
                      <a:pt x="39030" y="79586"/>
                    </a:lnTo>
                    <a:lnTo>
                      <a:pt x="39793" y="79408"/>
                    </a:lnTo>
                    <a:lnTo>
                      <a:pt x="40531" y="79230"/>
                    </a:lnTo>
                    <a:lnTo>
                      <a:pt x="41218" y="79026"/>
                    </a:lnTo>
                    <a:lnTo>
                      <a:pt x="41880" y="78823"/>
                    </a:lnTo>
                    <a:lnTo>
                      <a:pt x="43075" y="78416"/>
                    </a:lnTo>
                    <a:lnTo>
                      <a:pt x="44119" y="78008"/>
                    </a:lnTo>
                    <a:lnTo>
                      <a:pt x="45009" y="77627"/>
                    </a:lnTo>
                    <a:lnTo>
                      <a:pt x="45747" y="77245"/>
                    </a:lnTo>
                    <a:lnTo>
                      <a:pt x="46358" y="76914"/>
                    </a:lnTo>
                    <a:lnTo>
                      <a:pt x="46841" y="76660"/>
                    </a:lnTo>
                    <a:lnTo>
                      <a:pt x="47172" y="76431"/>
                    </a:lnTo>
                    <a:lnTo>
                      <a:pt x="47426" y="76253"/>
                    </a:lnTo>
                    <a:lnTo>
                      <a:pt x="47528" y="76151"/>
                    </a:lnTo>
                    <a:lnTo>
                      <a:pt x="47808" y="75897"/>
                    </a:lnTo>
                    <a:lnTo>
                      <a:pt x="47986" y="75719"/>
                    </a:lnTo>
                    <a:lnTo>
                      <a:pt x="48139" y="75490"/>
                    </a:lnTo>
                    <a:lnTo>
                      <a:pt x="48266" y="75261"/>
                    </a:lnTo>
                    <a:lnTo>
                      <a:pt x="48368" y="74981"/>
                    </a:lnTo>
                    <a:lnTo>
                      <a:pt x="48393" y="74854"/>
                    </a:lnTo>
                    <a:lnTo>
                      <a:pt x="48393" y="74701"/>
                    </a:lnTo>
                    <a:lnTo>
                      <a:pt x="48393" y="74548"/>
                    </a:lnTo>
                    <a:lnTo>
                      <a:pt x="48393" y="74396"/>
                    </a:lnTo>
                    <a:lnTo>
                      <a:pt x="48342" y="74243"/>
                    </a:lnTo>
                    <a:lnTo>
                      <a:pt x="48291" y="74065"/>
                    </a:lnTo>
                    <a:lnTo>
                      <a:pt x="48215" y="73912"/>
                    </a:lnTo>
                    <a:lnTo>
                      <a:pt x="48088" y="73734"/>
                    </a:lnTo>
                    <a:lnTo>
                      <a:pt x="47960" y="73581"/>
                    </a:lnTo>
                    <a:lnTo>
                      <a:pt x="47782" y="73403"/>
                    </a:lnTo>
                    <a:lnTo>
                      <a:pt x="47604" y="73225"/>
                    </a:lnTo>
                    <a:lnTo>
                      <a:pt x="47375" y="73073"/>
                    </a:lnTo>
                    <a:lnTo>
                      <a:pt x="47095" y="72894"/>
                    </a:lnTo>
                    <a:lnTo>
                      <a:pt x="46790" y="72716"/>
                    </a:lnTo>
                    <a:lnTo>
                      <a:pt x="46459" y="72538"/>
                    </a:lnTo>
                    <a:lnTo>
                      <a:pt x="46078" y="72386"/>
                    </a:lnTo>
                    <a:lnTo>
                      <a:pt x="45823" y="72258"/>
                    </a:lnTo>
                    <a:lnTo>
                      <a:pt x="45950" y="70528"/>
                    </a:lnTo>
                    <a:lnTo>
                      <a:pt x="49004" y="46637"/>
                    </a:lnTo>
                    <a:lnTo>
                      <a:pt x="53253" y="50734"/>
                    </a:lnTo>
                    <a:lnTo>
                      <a:pt x="53431" y="50886"/>
                    </a:lnTo>
                    <a:lnTo>
                      <a:pt x="53940" y="51268"/>
                    </a:lnTo>
                    <a:lnTo>
                      <a:pt x="54754" y="51828"/>
                    </a:lnTo>
                    <a:lnTo>
                      <a:pt x="55797" y="52515"/>
                    </a:lnTo>
                    <a:lnTo>
                      <a:pt x="56408" y="52871"/>
                    </a:lnTo>
                    <a:lnTo>
                      <a:pt x="57044" y="53227"/>
                    </a:lnTo>
                    <a:lnTo>
                      <a:pt x="57705" y="53583"/>
                    </a:lnTo>
                    <a:lnTo>
                      <a:pt x="58417" y="53914"/>
                    </a:lnTo>
                    <a:lnTo>
                      <a:pt x="59155" y="54245"/>
                    </a:lnTo>
                    <a:lnTo>
                      <a:pt x="59893" y="54525"/>
                    </a:lnTo>
                    <a:lnTo>
                      <a:pt x="60656" y="54754"/>
                    </a:lnTo>
                    <a:lnTo>
                      <a:pt x="61420" y="54932"/>
                    </a:lnTo>
                    <a:lnTo>
                      <a:pt x="61801" y="55008"/>
                    </a:lnTo>
                    <a:lnTo>
                      <a:pt x="62183" y="55084"/>
                    </a:lnTo>
                    <a:lnTo>
                      <a:pt x="62565" y="55110"/>
                    </a:lnTo>
                    <a:lnTo>
                      <a:pt x="62946" y="55135"/>
                    </a:lnTo>
                    <a:lnTo>
                      <a:pt x="63328" y="55135"/>
                    </a:lnTo>
                    <a:lnTo>
                      <a:pt x="63684" y="55110"/>
                    </a:lnTo>
                    <a:lnTo>
                      <a:pt x="64066" y="55084"/>
                    </a:lnTo>
                    <a:lnTo>
                      <a:pt x="64422" y="55033"/>
                    </a:lnTo>
                    <a:lnTo>
                      <a:pt x="64778" y="54932"/>
                    </a:lnTo>
                    <a:lnTo>
                      <a:pt x="65109" y="54830"/>
                    </a:lnTo>
                    <a:lnTo>
                      <a:pt x="65465" y="54703"/>
                    </a:lnTo>
                    <a:lnTo>
                      <a:pt x="65796" y="54550"/>
                    </a:lnTo>
                    <a:lnTo>
                      <a:pt x="66127" y="54347"/>
                    </a:lnTo>
                    <a:lnTo>
                      <a:pt x="66432" y="54143"/>
                    </a:lnTo>
                    <a:lnTo>
                      <a:pt x="66737" y="53889"/>
                    </a:lnTo>
                    <a:lnTo>
                      <a:pt x="67017" y="53609"/>
                    </a:lnTo>
                    <a:lnTo>
                      <a:pt x="67297" y="53303"/>
                    </a:lnTo>
                    <a:lnTo>
                      <a:pt x="67577" y="52973"/>
                    </a:lnTo>
                    <a:lnTo>
                      <a:pt x="67831" y="52591"/>
                    </a:lnTo>
                    <a:lnTo>
                      <a:pt x="68060" y="52184"/>
                    </a:lnTo>
                    <a:lnTo>
                      <a:pt x="68289" y="51751"/>
                    </a:lnTo>
                    <a:lnTo>
                      <a:pt x="68493" y="51268"/>
                    </a:lnTo>
                    <a:lnTo>
                      <a:pt x="68696" y="50734"/>
                    </a:lnTo>
                    <a:lnTo>
                      <a:pt x="68849" y="50174"/>
                    </a:lnTo>
                    <a:lnTo>
                      <a:pt x="69027" y="49589"/>
                    </a:lnTo>
                    <a:lnTo>
                      <a:pt x="69154" y="48927"/>
                    </a:lnTo>
                    <a:lnTo>
                      <a:pt x="69282" y="48240"/>
                    </a:lnTo>
                    <a:lnTo>
                      <a:pt x="69358" y="47528"/>
                    </a:lnTo>
                    <a:lnTo>
                      <a:pt x="69434" y="46739"/>
                    </a:lnTo>
                    <a:lnTo>
                      <a:pt x="69511" y="45925"/>
                    </a:lnTo>
                    <a:lnTo>
                      <a:pt x="69536" y="45060"/>
                    </a:lnTo>
                    <a:lnTo>
                      <a:pt x="69536" y="44144"/>
                    </a:lnTo>
                    <a:lnTo>
                      <a:pt x="69409" y="42541"/>
                    </a:lnTo>
                    <a:lnTo>
                      <a:pt x="69256" y="41040"/>
                    </a:lnTo>
                    <a:lnTo>
                      <a:pt x="69104" y="39615"/>
                    </a:lnTo>
                    <a:lnTo>
                      <a:pt x="68925" y="38267"/>
                    </a:lnTo>
                    <a:lnTo>
                      <a:pt x="68722" y="36994"/>
                    </a:lnTo>
                    <a:lnTo>
                      <a:pt x="68493" y="35824"/>
                    </a:lnTo>
                    <a:lnTo>
                      <a:pt x="68264" y="34705"/>
                    </a:lnTo>
                    <a:lnTo>
                      <a:pt x="68009" y="33636"/>
                    </a:lnTo>
                    <a:lnTo>
                      <a:pt x="67755" y="32644"/>
                    </a:lnTo>
                    <a:lnTo>
                      <a:pt x="67450" y="31702"/>
                    </a:lnTo>
                    <a:lnTo>
                      <a:pt x="67144" y="30786"/>
                    </a:lnTo>
                    <a:lnTo>
                      <a:pt x="66814" y="29921"/>
                    </a:lnTo>
                    <a:lnTo>
                      <a:pt x="66457" y="29107"/>
                    </a:lnTo>
                    <a:lnTo>
                      <a:pt x="66101" y="28318"/>
                    </a:lnTo>
                    <a:lnTo>
                      <a:pt x="65694" y="27555"/>
                    </a:lnTo>
                    <a:lnTo>
                      <a:pt x="65287" y="26792"/>
                    </a:lnTo>
                    <a:lnTo>
                      <a:pt x="64855" y="26079"/>
                    </a:lnTo>
                    <a:lnTo>
                      <a:pt x="64397" y="25342"/>
                    </a:lnTo>
                    <a:lnTo>
                      <a:pt x="63913" y="24629"/>
                    </a:lnTo>
                    <a:lnTo>
                      <a:pt x="63404" y="23891"/>
                    </a:lnTo>
                    <a:lnTo>
                      <a:pt x="62336" y="22441"/>
                    </a:lnTo>
                    <a:lnTo>
                      <a:pt x="61165" y="20889"/>
                    </a:lnTo>
                    <a:lnTo>
                      <a:pt x="59868" y="19261"/>
                    </a:lnTo>
                    <a:lnTo>
                      <a:pt x="58494" y="17454"/>
                    </a:lnTo>
                    <a:lnTo>
                      <a:pt x="57018" y="15444"/>
                    </a:lnTo>
                    <a:lnTo>
                      <a:pt x="56229" y="14350"/>
                    </a:lnTo>
                    <a:lnTo>
                      <a:pt x="55415" y="13205"/>
                    </a:lnTo>
                    <a:lnTo>
                      <a:pt x="54983" y="12620"/>
                    </a:lnTo>
                    <a:lnTo>
                      <a:pt x="54550" y="12060"/>
                    </a:lnTo>
                    <a:lnTo>
                      <a:pt x="54118" y="11501"/>
                    </a:lnTo>
                    <a:lnTo>
                      <a:pt x="53685" y="10966"/>
                    </a:lnTo>
                    <a:lnTo>
                      <a:pt x="53227" y="10457"/>
                    </a:lnTo>
                    <a:lnTo>
                      <a:pt x="52744" y="9949"/>
                    </a:lnTo>
                    <a:lnTo>
                      <a:pt x="52286" y="9465"/>
                    </a:lnTo>
                    <a:lnTo>
                      <a:pt x="51802" y="9007"/>
                    </a:lnTo>
                    <a:lnTo>
                      <a:pt x="51319" y="8549"/>
                    </a:lnTo>
                    <a:lnTo>
                      <a:pt x="50835" y="8117"/>
                    </a:lnTo>
                    <a:lnTo>
                      <a:pt x="49843" y="7303"/>
                    </a:lnTo>
                    <a:lnTo>
                      <a:pt x="48825" y="6539"/>
                    </a:lnTo>
                    <a:lnTo>
                      <a:pt x="47808" y="5827"/>
                    </a:lnTo>
                    <a:lnTo>
                      <a:pt x="46790" y="5165"/>
                    </a:lnTo>
                    <a:lnTo>
                      <a:pt x="45747" y="4555"/>
                    </a:lnTo>
                    <a:lnTo>
                      <a:pt x="44704" y="3995"/>
                    </a:lnTo>
                    <a:lnTo>
                      <a:pt x="43686" y="3486"/>
                    </a:lnTo>
                    <a:lnTo>
                      <a:pt x="42668" y="3028"/>
                    </a:lnTo>
                    <a:lnTo>
                      <a:pt x="41651" y="2621"/>
                    </a:lnTo>
                    <a:lnTo>
                      <a:pt x="40658" y="2239"/>
                    </a:lnTo>
                    <a:lnTo>
                      <a:pt x="39691" y="1909"/>
                    </a:lnTo>
                    <a:lnTo>
                      <a:pt x="38750" y="1603"/>
                    </a:lnTo>
                    <a:lnTo>
                      <a:pt x="37860" y="1349"/>
                    </a:lnTo>
                    <a:lnTo>
                      <a:pt x="36969" y="1120"/>
                    </a:lnTo>
                    <a:lnTo>
                      <a:pt x="36129" y="916"/>
                    </a:lnTo>
                    <a:lnTo>
                      <a:pt x="35341" y="738"/>
                    </a:lnTo>
                    <a:lnTo>
                      <a:pt x="34603" y="586"/>
                    </a:lnTo>
                    <a:lnTo>
                      <a:pt x="33254" y="382"/>
                    </a:lnTo>
                    <a:lnTo>
                      <a:pt x="32160" y="229"/>
                    </a:lnTo>
                    <a:lnTo>
                      <a:pt x="31321" y="153"/>
                    </a:lnTo>
                    <a:lnTo>
                      <a:pt x="30634" y="102"/>
                    </a:lnTo>
                    <a:lnTo>
                      <a:pt x="29387" y="26"/>
                    </a:lnTo>
                    <a:lnTo>
                      <a:pt x="2816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68"/>
              <p:cNvSpPr/>
              <p:nvPr/>
            </p:nvSpPr>
            <p:spPr>
              <a:xfrm>
                <a:off x="10627481" y="1269380"/>
                <a:ext cx="857913" cy="995390"/>
              </a:xfrm>
              <a:custGeom>
                <a:avLst/>
                <a:gdLst/>
                <a:ahLst/>
                <a:cxnLst/>
                <a:rect l="l" t="t" r="r" b="b"/>
                <a:pathLst>
                  <a:path w="69537" h="80680" fill="none" extrusionOk="0">
                    <a:moveTo>
                      <a:pt x="69536" y="44144"/>
                    </a:moveTo>
                    <a:lnTo>
                      <a:pt x="69536" y="44144"/>
                    </a:lnTo>
                    <a:lnTo>
                      <a:pt x="69409" y="42541"/>
                    </a:lnTo>
                    <a:lnTo>
                      <a:pt x="69256" y="41040"/>
                    </a:lnTo>
                    <a:lnTo>
                      <a:pt x="69104" y="39615"/>
                    </a:lnTo>
                    <a:lnTo>
                      <a:pt x="68925" y="38267"/>
                    </a:lnTo>
                    <a:lnTo>
                      <a:pt x="68722" y="36994"/>
                    </a:lnTo>
                    <a:lnTo>
                      <a:pt x="68493" y="35824"/>
                    </a:lnTo>
                    <a:lnTo>
                      <a:pt x="68264" y="34705"/>
                    </a:lnTo>
                    <a:lnTo>
                      <a:pt x="68009" y="33636"/>
                    </a:lnTo>
                    <a:lnTo>
                      <a:pt x="67755" y="32644"/>
                    </a:lnTo>
                    <a:lnTo>
                      <a:pt x="67450" y="31702"/>
                    </a:lnTo>
                    <a:lnTo>
                      <a:pt x="67144" y="30786"/>
                    </a:lnTo>
                    <a:lnTo>
                      <a:pt x="66814" y="29921"/>
                    </a:lnTo>
                    <a:lnTo>
                      <a:pt x="66457" y="29107"/>
                    </a:lnTo>
                    <a:lnTo>
                      <a:pt x="66101" y="28318"/>
                    </a:lnTo>
                    <a:lnTo>
                      <a:pt x="65694" y="27555"/>
                    </a:lnTo>
                    <a:lnTo>
                      <a:pt x="65287" y="26792"/>
                    </a:lnTo>
                    <a:lnTo>
                      <a:pt x="64855" y="26079"/>
                    </a:lnTo>
                    <a:lnTo>
                      <a:pt x="64397" y="25342"/>
                    </a:lnTo>
                    <a:lnTo>
                      <a:pt x="63913" y="24629"/>
                    </a:lnTo>
                    <a:lnTo>
                      <a:pt x="63404" y="23891"/>
                    </a:lnTo>
                    <a:lnTo>
                      <a:pt x="62336" y="22441"/>
                    </a:lnTo>
                    <a:lnTo>
                      <a:pt x="61165" y="20889"/>
                    </a:lnTo>
                    <a:lnTo>
                      <a:pt x="59868" y="19261"/>
                    </a:lnTo>
                    <a:lnTo>
                      <a:pt x="58494" y="17454"/>
                    </a:lnTo>
                    <a:lnTo>
                      <a:pt x="57018" y="15444"/>
                    </a:lnTo>
                    <a:lnTo>
                      <a:pt x="56229" y="14350"/>
                    </a:lnTo>
                    <a:lnTo>
                      <a:pt x="55415" y="13205"/>
                    </a:lnTo>
                    <a:lnTo>
                      <a:pt x="55415" y="13205"/>
                    </a:lnTo>
                    <a:lnTo>
                      <a:pt x="54983" y="12620"/>
                    </a:lnTo>
                    <a:lnTo>
                      <a:pt x="54550" y="12060"/>
                    </a:lnTo>
                    <a:lnTo>
                      <a:pt x="54118" y="11501"/>
                    </a:lnTo>
                    <a:lnTo>
                      <a:pt x="53685" y="10966"/>
                    </a:lnTo>
                    <a:lnTo>
                      <a:pt x="53227" y="10457"/>
                    </a:lnTo>
                    <a:lnTo>
                      <a:pt x="52744" y="9949"/>
                    </a:lnTo>
                    <a:lnTo>
                      <a:pt x="52286" y="9465"/>
                    </a:lnTo>
                    <a:lnTo>
                      <a:pt x="51802" y="9007"/>
                    </a:lnTo>
                    <a:lnTo>
                      <a:pt x="51319" y="8549"/>
                    </a:lnTo>
                    <a:lnTo>
                      <a:pt x="50835" y="8117"/>
                    </a:lnTo>
                    <a:lnTo>
                      <a:pt x="49843" y="7303"/>
                    </a:lnTo>
                    <a:lnTo>
                      <a:pt x="48825" y="6539"/>
                    </a:lnTo>
                    <a:lnTo>
                      <a:pt x="47808" y="5827"/>
                    </a:lnTo>
                    <a:lnTo>
                      <a:pt x="46790" y="5165"/>
                    </a:lnTo>
                    <a:lnTo>
                      <a:pt x="45747" y="4555"/>
                    </a:lnTo>
                    <a:lnTo>
                      <a:pt x="44704" y="3995"/>
                    </a:lnTo>
                    <a:lnTo>
                      <a:pt x="43686" y="3486"/>
                    </a:lnTo>
                    <a:lnTo>
                      <a:pt x="42668" y="3028"/>
                    </a:lnTo>
                    <a:lnTo>
                      <a:pt x="41651" y="2621"/>
                    </a:lnTo>
                    <a:lnTo>
                      <a:pt x="40658" y="2239"/>
                    </a:lnTo>
                    <a:lnTo>
                      <a:pt x="39691" y="1909"/>
                    </a:lnTo>
                    <a:lnTo>
                      <a:pt x="38750" y="1603"/>
                    </a:lnTo>
                    <a:lnTo>
                      <a:pt x="37860" y="1349"/>
                    </a:lnTo>
                    <a:lnTo>
                      <a:pt x="36969" y="1120"/>
                    </a:lnTo>
                    <a:lnTo>
                      <a:pt x="36129" y="916"/>
                    </a:lnTo>
                    <a:lnTo>
                      <a:pt x="35341" y="738"/>
                    </a:lnTo>
                    <a:lnTo>
                      <a:pt x="34603" y="586"/>
                    </a:lnTo>
                    <a:lnTo>
                      <a:pt x="33254" y="382"/>
                    </a:lnTo>
                    <a:lnTo>
                      <a:pt x="32160" y="229"/>
                    </a:lnTo>
                    <a:lnTo>
                      <a:pt x="31321" y="153"/>
                    </a:lnTo>
                    <a:lnTo>
                      <a:pt x="30634" y="102"/>
                    </a:lnTo>
                    <a:lnTo>
                      <a:pt x="30634" y="102"/>
                    </a:lnTo>
                    <a:lnTo>
                      <a:pt x="30634" y="102"/>
                    </a:lnTo>
                    <a:lnTo>
                      <a:pt x="29387" y="26"/>
                    </a:lnTo>
                    <a:lnTo>
                      <a:pt x="28166" y="0"/>
                    </a:lnTo>
                    <a:lnTo>
                      <a:pt x="26945" y="26"/>
                    </a:lnTo>
                    <a:lnTo>
                      <a:pt x="25723" y="77"/>
                    </a:lnTo>
                    <a:lnTo>
                      <a:pt x="24527" y="178"/>
                    </a:lnTo>
                    <a:lnTo>
                      <a:pt x="23332" y="331"/>
                    </a:lnTo>
                    <a:lnTo>
                      <a:pt x="22136" y="535"/>
                    </a:lnTo>
                    <a:lnTo>
                      <a:pt x="20965" y="764"/>
                    </a:lnTo>
                    <a:lnTo>
                      <a:pt x="19795" y="993"/>
                    </a:lnTo>
                    <a:lnTo>
                      <a:pt x="18676" y="1298"/>
                    </a:lnTo>
                    <a:lnTo>
                      <a:pt x="17556" y="1578"/>
                    </a:lnTo>
                    <a:lnTo>
                      <a:pt x="16462" y="1909"/>
                    </a:lnTo>
                    <a:lnTo>
                      <a:pt x="15419" y="2265"/>
                    </a:lnTo>
                    <a:lnTo>
                      <a:pt x="14376" y="2621"/>
                    </a:lnTo>
                    <a:lnTo>
                      <a:pt x="13383" y="2977"/>
                    </a:lnTo>
                    <a:lnTo>
                      <a:pt x="12442" y="3359"/>
                    </a:lnTo>
                    <a:lnTo>
                      <a:pt x="11501" y="3715"/>
                    </a:lnTo>
                    <a:lnTo>
                      <a:pt x="10636" y="4097"/>
                    </a:lnTo>
                    <a:lnTo>
                      <a:pt x="9007" y="4835"/>
                    </a:lnTo>
                    <a:lnTo>
                      <a:pt x="7557" y="5547"/>
                    </a:lnTo>
                    <a:lnTo>
                      <a:pt x="6336" y="6183"/>
                    </a:lnTo>
                    <a:lnTo>
                      <a:pt x="5369" y="6717"/>
                    </a:lnTo>
                    <a:lnTo>
                      <a:pt x="4631" y="7124"/>
                    </a:lnTo>
                    <a:lnTo>
                      <a:pt x="4020" y="7506"/>
                    </a:lnTo>
                    <a:lnTo>
                      <a:pt x="4020" y="7506"/>
                    </a:lnTo>
                    <a:lnTo>
                      <a:pt x="3766" y="7684"/>
                    </a:lnTo>
                    <a:lnTo>
                      <a:pt x="3512" y="7939"/>
                    </a:lnTo>
                    <a:lnTo>
                      <a:pt x="3155" y="8320"/>
                    </a:lnTo>
                    <a:lnTo>
                      <a:pt x="2748" y="8829"/>
                    </a:lnTo>
                    <a:lnTo>
                      <a:pt x="2519" y="9109"/>
                    </a:lnTo>
                    <a:lnTo>
                      <a:pt x="2316" y="9440"/>
                    </a:lnTo>
                    <a:lnTo>
                      <a:pt x="2087" y="9821"/>
                    </a:lnTo>
                    <a:lnTo>
                      <a:pt x="1858" y="10228"/>
                    </a:lnTo>
                    <a:lnTo>
                      <a:pt x="1629" y="10661"/>
                    </a:lnTo>
                    <a:lnTo>
                      <a:pt x="1400" y="11144"/>
                    </a:lnTo>
                    <a:lnTo>
                      <a:pt x="1196" y="11653"/>
                    </a:lnTo>
                    <a:lnTo>
                      <a:pt x="993" y="12213"/>
                    </a:lnTo>
                    <a:lnTo>
                      <a:pt x="789" y="12798"/>
                    </a:lnTo>
                    <a:lnTo>
                      <a:pt x="611" y="13434"/>
                    </a:lnTo>
                    <a:lnTo>
                      <a:pt x="458" y="14121"/>
                    </a:lnTo>
                    <a:lnTo>
                      <a:pt x="306" y="14834"/>
                    </a:lnTo>
                    <a:lnTo>
                      <a:pt x="204" y="15597"/>
                    </a:lnTo>
                    <a:lnTo>
                      <a:pt x="102" y="16411"/>
                    </a:lnTo>
                    <a:lnTo>
                      <a:pt x="26" y="17276"/>
                    </a:lnTo>
                    <a:lnTo>
                      <a:pt x="0" y="18167"/>
                    </a:lnTo>
                    <a:lnTo>
                      <a:pt x="0" y="19108"/>
                    </a:lnTo>
                    <a:lnTo>
                      <a:pt x="26" y="20126"/>
                    </a:lnTo>
                    <a:lnTo>
                      <a:pt x="102" y="21169"/>
                    </a:lnTo>
                    <a:lnTo>
                      <a:pt x="204" y="22263"/>
                    </a:lnTo>
                    <a:lnTo>
                      <a:pt x="357" y="23433"/>
                    </a:lnTo>
                    <a:lnTo>
                      <a:pt x="560" y="24629"/>
                    </a:lnTo>
                    <a:lnTo>
                      <a:pt x="560" y="24629"/>
                    </a:lnTo>
                    <a:lnTo>
                      <a:pt x="1018" y="26410"/>
                    </a:lnTo>
                    <a:lnTo>
                      <a:pt x="2138" y="30583"/>
                    </a:lnTo>
                    <a:lnTo>
                      <a:pt x="5496" y="42897"/>
                    </a:lnTo>
                    <a:lnTo>
                      <a:pt x="10305" y="60504"/>
                    </a:lnTo>
                    <a:lnTo>
                      <a:pt x="8193" y="70706"/>
                    </a:lnTo>
                    <a:lnTo>
                      <a:pt x="8193" y="70706"/>
                    </a:lnTo>
                    <a:lnTo>
                      <a:pt x="8091" y="70706"/>
                    </a:lnTo>
                    <a:lnTo>
                      <a:pt x="7837" y="70706"/>
                    </a:lnTo>
                    <a:lnTo>
                      <a:pt x="7659" y="70732"/>
                    </a:lnTo>
                    <a:lnTo>
                      <a:pt x="7455" y="70757"/>
                    </a:lnTo>
                    <a:lnTo>
                      <a:pt x="7226" y="70808"/>
                    </a:lnTo>
                    <a:lnTo>
                      <a:pt x="6997" y="70910"/>
                    </a:lnTo>
                    <a:lnTo>
                      <a:pt x="6768" y="71037"/>
                    </a:lnTo>
                    <a:lnTo>
                      <a:pt x="6539" y="71215"/>
                    </a:lnTo>
                    <a:lnTo>
                      <a:pt x="6310" y="71419"/>
                    </a:lnTo>
                    <a:lnTo>
                      <a:pt x="6081" y="71673"/>
                    </a:lnTo>
                    <a:lnTo>
                      <a:pt x="5878" y="72004"/>
                    </a:lnTo>
                    <a:lnTo>
                      <a:pt x="5700" y="72386"/>
                    </a:lnTo>
                    <a:lnTo>
                      <a:pt x="5547" y="72844"/>
                    </a:lnTo>
                    <a:lnTo>
                      <a:pt x="5445" y="73378"/>
                    </a:lnTo>
                    <a:lnTo>
                      <a:pt x="5445" y="73378"/>
                    </a:lnTo>
                    <a:lnTo>
                      <a:pt x="5420" y="73505"/>
                    </a:lnTo>
                    <a:lnTo>
                      <a:pt x="5420" y="73658"/>
                    </a:lnTo>
                    <a:lnTo>
                      <a:pt x="5445" y="73810"/>
                    </a:lnTo>
                    <a:lnTo>
                      <a:pt x="5471" y="73963"/>
                    </a:lnTo>
                    <a:lnTo>
                      <a:pt x="5598" y="74243"/>
                    </a:lnTo>
                    <a:lnTo>
                      <a:pt x="5776" y="74548"/>
                    </a:lnTo>
                    <a:lnTo>
                      <a:pt x="6030" y="74879"/>
                    </a:lnTo>
                    <a:lnTo>
                      <a:pt x="6310" y="75184"/>
                    </a:lnTo>
                    <a:lnTo>
                      <a:pt x="6692" y="75490"/>
                    </a:lnTo>
                    <a:lnTo>
                      <a:pt x="7099" y="75820"/>
                    </a:lnTo>
                    <a:lnTo>
                      <a:pt x="7582" y="76126"/>
                    </a:lnTo>
                    <a:lnTo>
                      <a:pt x="8091" y="76431"/>
                    </a:lnTo>
                    <a:lnTo>
                      <a:pt x="8676" y="76736"/>
                    </a:lnTo>
                    <a:lnTo>
                      <a:pt x="9287" y="77042"/>
                    </a:lnTo>
                    <a:lnTo>
                      <a:pt x="9949" y="77347"/>
                    </a:lnTo>
                    <a:lnTo>
                      <a:pt x="10661" y="77652"/>
                    </a:lnTo>
                    <a:lnTo>
                      <a:pt x="11424" y="77932"/>
                    </a:lnTo>
                    <a:lnTo>
                      <a:pt x="12239" y="78212"/>
                    </a:lnTo>
                    <a:lnTo>
                      <a:pt x="13053" y="78492"/>
                    </a:lnTo>
                    <a:lnTo>
                      <a:pt x="13943" y="78746"/>
                    </a:lnTo>
                    <a:lnTo>
                      <a:pt x="14859" y="79001"/>
                    </a:lnTo>
                    <a:lnTo>
                      <a:pt x="15801" y="79230"/>
                    </a:lnTo>
                    <a:lnTo>
                      <a:pt x="16767" y="79459"/>
                    </a:lnTo>
                    <a:lnTo>
                      <a:pt x="17760" y="79662"/>
                    </a:lnTo>
                    <a:lnTo>
                      <a:pt x="18803" y="79840"/>
                    </a:lnTo>
                    <a:lnTo>
                      <a:pt x="19871" y="80018"/>
                    </a:lnTo>
                    <a:lnTo>
                      <a:pt x="20940" y="80171"/>
                    </a:lnTo>
                    <a:lnTo>
                      <a:pt x="22059" y="80324"/>
                    </a:lnTo>
                    <a:lnTo>
                      <a:pt x="23179" y="80426"/>
                    </a:lnTo>
                    <a:lnTo>
                      <a:pt x="24324" y="80527"/>
                    </a:lnTo>
                    <a:lnTo>
                      <a:pt x="25494" y="80604"/>
                    </a:lnTo>
                    <a:lnTo>
                      <a:pt x="26665" y="80655"/>
                    </a:lnTo>
                    <a:lnTo>
                      <a:pt x="27860" y="80680"/>
                    </a:lnTo>
                    <a:lnTo>
                      <a:pt x="29056" y="80680"/>
                    </a:lnTo>
                    <a:lnTo>
                      <a:pt x="29056" y="80680"/>
                    </a:lnTo>
                    <a:lnTo>
                      <a:pt x="30252" y="80655"/>
                    </a:lnTo>
                    <a:lnTo>
                      <a:pt x="31372" y="80604"/>
                    </a:lnTo>
                    <a:lnTo>
                      <a:pt x="32491" y="80527"/>
                    </a:lnTo>
                    <a:lnTo>
                      <a:pt x="33534" y="80451"/>
                    </a:lnTo>
                    <a:lnTo>
                      <a:pt x="34552" y="80349"/>
                    </a:lnTo>
                    <a:lnTo>
                      <a:pt x="35519" y="80222"/>
                    </a:lnTo>
                    <a:lnTo>
                      <a:pt x="36460" y="80069"/>
                    </a:lnTo>
                    <a:lnTo>
                      <a:pt x="37351" y="79917"/>
                    </a:lnTo>
                    <a:lnTo>
                      <a:pt x="38216" y="79764"/>
                    </a:lnTo>
                    <a:lnTo>
                      <a:pt x="39030" y="79586"/>
                    </a:lnTo>
                    <a:lnTo>
                      <a:pt x="39793" y="79408"/>
                    </a:lnTo>
                    <a:lnTo>
                      <a:pt x="40531" y="79230"/>
                    </a:lnTo>
                    <a:lnTo>
                      <a:pt x="41218" y="79026"/>
                    </a:lnTo>
                    <a:lnTo>
                      <a:pt x="41880" y="78823"/>
                    </a:lnTo>
                    <a:lnTo>
                      <a:pt x="43075" y="78416"/>
                    </a:lnTo>
                    <a:lnTo>
                      <a:pt x="44119" y="78008"/>
                    </a:lnTo>
                    <a:lnTo>
                      <a:pt x="45009" y="77627"/>
                    </a:lnTo>
                    <a:lnTo>
                      <a:pt x="45747" y="77245"/>
                    </a:lnTo>
                    <a:lnTo>
                      <a:pt x="46358" y="76914"/>
                    </a:lnTo>
                    <a:lnTo>
                      <a:pt x="46841" y="76660"/>
                    </a:lnTo>
                    <a:lnTo>
                      <a:pt x="47172" y="76431"/>
                    </a:lnTo>
                    <a:lnTo>
                      <a:pt x="47426" y="76253"/>
                    </a:lnTo>
                    <a:lnTo>
                      <a:pt x="47426" y="76253"/>
                    </a:lnTo>
                    <a:lnTo>
                      <a:pt x="47528" y="76151"/>
                    </a:lnTo>
                    <a:lnTo>
                      <a:pt x="47808" y="75897"/>
                    </a:lnTo>
                    <a:lnTo>
                      <a:pt x="47986" y="75719"/>
                    </a:lnTo>
                    <a:lnTo>
                      <a:pt x="48139" y="75490"/>
                    </a:lnTo>
                    <a:lnTo>
                      <a:pt x="48266" y="75261"/>
                    </a:lnTo>
                    <a:lnTo>
                      <a:pt x="48368" y="74981"/>
                    </a:lnTo>
                    <a:lnTo>
                      <a:pt x="48393" y="74854"/>
                    </a:lnTo>
                    <a:lnTo>
                      <a:pt x="48393" y="74701"/>
                    </a:lnTo>
                    <a:lnTo>
                      <a:pt x="48393" y="74548"/>
                    </a:lnTo>
                    <a:lnTo>
                      <a:pt x="48393" y="74396"/>
                    </a:lnTo>
                    <a:lnTo>
                      <a:pt x="48342" y="74243"/>
                    </a:lnTo>
                    <a:lnTo>
                      <a:pt x="48291" y="74065"/>
                    </a:lnTo>
                    <a:lnTo>
                      <a:pt x="48215" y="73912"/>
                    </a:lnTo>
                    <a:lnTo>
                      <a:pt x="48088" y="73734"/>
                    </a:lnTo>
                    <a:lnTo>
                      <a:pt x="47960" y="73581"/>
                    </a:lnTo>
                    <a:lnTo>
                      <a:pt x="47782" y="73403"/>
                    </a:lnTo>
                    <a:lnTo>
                      <a:pt x="47604" y="73225"/>
                    </a:lnTo>
                    <a:lnTo>
                      <a:pt x="47375" y="73073"/>
                    </a:lnTo>
                    <a:lnTo>
                      <a:pt x="47095" y="72894"/>
                    </a:lnTo>
                    <a:lnTo>
                      <a:pt x="46790" y="72716"/>
                    </a:lnTo>
                    <a:lnTo>
                      <a:pt x="46459" y="72538"/>
                    </a:lnTo>
                    <a:lnTo>
                      <a:pt x="46078" y="72386"/>
                    </a:lnTo>
                    <a:lnTo>
                      <a:pt x="46078" y="72386"/>
                    </a:lnTo>
                    <a:lnTo>
                      <a:pt x="45823" y="72258"/>
                    </a:lnTo>
                    <a:lnTo>
                      <a:pt x="45950" y="70528"/>
                    </a:lnTo>
                    <a:lnTo>
                      <a:pt x="49004" y="46637"/>
                    </a:lnTo>
                    <a:lnTo>
                      <a:pt x="53253" y="50734"/>
                    </a:lnTo>
                    <a:lnTo>
                      <a:pt x="53253" y="50734"/>
                    </a:lnTo>
                    <a:lnTo>
                      <a:pt x="53431" y="50886"/>
                    </a:lnTo>
                    <a:lnTo>
                      <a:pt x="53940" y="51268"/>
                    </a:lnTo>
                    <a:lnTo>
                      <a:pt x="54754" y="51828"/>
                    </a:lnTo>
                    <a:lnTo>
                      <a:pt x="55797" y="52515"/>
                    </a:lnTo>
                    <a:lnTo>
                      <a:pt x="56408" y="52871"/>
                    </a:lnTo>
                    <a:lnTo>
                      <a:pt x="57044" y="53227"/>
                    </a:lnTo>
                    <a:lnTo>
                      <a:pt x="57705" y="53583"/>
                    </a:lnTo>
                    <a:lnTo>
                      <a:pt x="58417" y="53914"/>
                    </a:lnTo>
                    <a:lnTo>
                      <a:pt x="59155" y="54245"/>
                    </a:lnTo>
                    <a:lnTo>
                      <a:pt x="59893" y="54525"/>
                    </a:lnTo>
                    <a:lnTo>
                      <a:pt x="60656" y="54754"/>
                    </a:lnTo>
                    <a:lnTo>
                      <a:pt x="61420" y="54932"/>
                    </a:lnTo>
                    <a:lnTo>
                      <a:pt x="61801" y="55008"/>
                    </a:lnTo>
                    <a:lnTo>
                      <a:pt x="62183" y="55084"/>
                    </a:lnTo>
                    <a:lnTo>
                      <a:pt x="62565" y="55110"/>
                    </a:lnTo>
                    <a:lnTo>
                      <a:pt x="62946" y="55135"/>
                    </a:lnTo>
                    <a:lnTo>
                      <a:pt x="63328" y="55135"/>
                    </a:lnTo>
                    <a:lnTo>
                      <a:pt x="63684" y="55110"/>
                    </a:lnTo>
                    <a:lnTo>
                      <a:pt x="64066" y="55084"/>
                    </a:lnTo>
                    <a:lnTo>
                      <a:pt x="64422" y="55033"/>
                    </a:lnTo>
                    <a:lnTo>
                      <a:pt x="64778" y="54932"/>
                    </a:lnTo>
                    <a:lnTo>
                      <a:pt x="65109" y="54830"/>
                    </a:lnTo>
                    <a:lnTo>
                      <a:pt x="65465" y="54703"/>
                    </a:lnTo>
                    <a:lnTo>
                      <a:pt x="65796" y="54550"/>
                    </a:lnTo>
                    <a:lnTo>
                      <a:pt x="66127" y="54347"/>
                    </a:lnTo>
                    <a:lnTo>
                      <a:pt x="66432" y="54143"/>
                    </a:lnTo>
                    <a:lnTo>
                      <a:pt x="66737" y="53889"/>
                    </a:lnTo>
                    <a:lnTo>
                      <a:pt x="67017" y="53609"/>
                    </a:lnTo>
                    <a:lnTo>
                      <a:pt x="67297" y="53303"/>
                    </a:lnTo>
                    <a:lnTo>
                      <a:pt x="67577" y="52973"/>
                    </a:lnTo>
                    <a:lnTo>
                      <a:pt x="67831" y="52591"/>
                    </a:lnTo>
                    <a:lnTo>
                      <a:pt x="68060" y="52184"/>
                    </a:lnTo>
                    <a:lnTo>
                      <a:pt x="68289" y="51751"/>
                    </a:lnTo>
                    <a:lnTo>
                      <a:pt x="68493" y="51268"/>
                    </a:lnTo>
                    <a:lnTo>
                      <a:pt x="68696" y="50734"/>
                    </a:lnTo>
                    <a:lnTo>
                      <a:pt x="68849" y="50174"/>
                    </a:lnTo>
                    <a:lnTo>
                      <a:pt x="69027" y="49589"/>
                    </a:lnTo>
                    <a:lnTo>
                      <a:pt x="69154" y="48927"/>
                    </a:lnTo>
                    <a:lnTo>
                      <a:pt x="69282" y="48240"/>
                    </a:lnTo>
                    <a:lnTo>
                      <a:pt x="69358" y="47528"/>
                    </a:lnTo>
                    <a:lnTo>
                      <a:pt x="69434" y="46739"/>
                    </a:lnTo>
                    <a:lnTo>
                      <a:pt x="69511" y="45925"/>
                    </a:lnTo>
                    <a:lnTo>
                      <a:pt x="69536" y="45060"/>
                    </a:lnTo>
                    <a:lnTo>
                      <a:pt x="69536" y="441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68"/>
              <p:cNvSpPr/>
              <p:nvPr/>
            </p:nvSpPr>
            <p:spPr>
              <a:xfrm>
                <a:off x="10732321" y="2015491"/>
                <a:ext cx="22294" cy="107052"/>
              </a:xfrm>
              <a:custGeom>
                <a:avLst/>
                <a:gdLst/>
                <a:ahLst/>
                <a:cxnLst/>
                <a:rect l="l" t="t" r="r" b="b"/>
                <a:pathLst>
                  <a:path w="1807" h="8677" extrusionOk="0">
                    <a:moveTo>
                      <a:pt x="1807" y="0"/>
                    </a:moveTo>
                    <a:lnTo>
                      <a:pt x="0" y="8676"/>
                    </a:lnTo>
                    <a:lnTo>
                      <a:pt x="1807" y="26"/>
                    </a:lnTo>
                    <a:lnTo>
                      <a:pt x="1807"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68"/>
              <p:cNvSpPr/>
              <p:nvPr/>
            </p:nvSpPr>
            <p:spPr>
              <a:xfrm>
                <a:off x="10732321" y="2015491"/>
                <a:ext cx="22294" cy="107052"/>
              </a:xfrm>
              <a:custGeom>
                <a:avLst/>
                <a:gdLst/>
                <a:ahLst/>
                <a:cxnLst/>
                <a:rect l="l" t="t" r="r" b="b"/>
                <a:pathLst>
                  <a:path w="1807" h="8677" fill="none" extrusionOk="0">
                    <a:moveTo>
                      <a:pt x="1807" y="0"/>
                    </a:moveTo>
                    <a:lnTo>
                      <a:pt x="0" y="8676"/>
                    </a:lnTo>
                    <a:lnTo>
                      <a:pt x="0" y="8676"/>
                    </a:lnTo>
                    <a:lnTo>
                      <a:pt x="0" y="8676"/>
                    </a:lnTo>
                    <a:lnTo>
                      <a:pt x="1807" y="26"/>
                    </a:lnTo>
                    <a:lnTo>
                      <a:pt x="1807" y="26"/>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68"/>
              <p:cNvSpPr/>
              <p:nvPr/>
            </p:nvSpPr>
            <p:spPr>
              <a:xfrm>
                <a:off x="10732321" y="1981898"/>
                <a:ext cx="95751" cy="140647"/>
              </a:xfrm>
              <a:custGeom>
                <a:avLst/>
                <a:gdLst/>
                <a:ahLst/>
                <a:cxnLst/>
                <a:rect l="l" t="t" r="r" b="b"/>
                <a:pathLst>
                  <a:path w="7761" h="11400" extrusionOk="0">
                    <a:moveTo>
                      <a:pt x="1069" y="1"/>
                    </a:moveTo>
                    <a:lnTo>
                      <a:pt x="1807" y="2672"/>
                    </a:lnTo>
                    <a:lnTo>
                      <a:pt x="1807" y="2723"/>
                    </a:lnTo>
                    <a:lnTo>
                      <a:pt x="1807" y="2749"/>
                    </a:lnTo>
                    <a:lnTo>
                      <a:pt x="0" y="11399"/>
                    </a:lnTo>
                    <a:lnTo>
                      <a:pt x="1323" y="11399"/>
                    </a:lnTo>
                    <a:lnTo>
                      <a:pt x="2239" y="11374"/>
                    </a:lnTo>
                    <a:lnTo>
                      <a:pt x="3104" y="11298"/>
                    </a:lnTo>
                    <a:lnTo>
                      <a:pt x="3919" y="11221"/>
                    </a:lnTo>
                    <a:lnTo>
                      <a:pt x="4606" y="11119"/>
                    </a:lnTo>
                    <a:lnTo>
                      <a:pt x="4885" y="11043"/>
                    </a:lnTo>
                    <a:lnTo>
                      <a:pt x="5140" y="10967"/>
                    </a:lnTo>
                    <a:lnTo>
                      <a:pt x="5343" y="10890"/>
                    </a:lnTo>
                    <a:lnTo>
                      <a:pt x="5522" y="10789"/>
                    </a:lnTo>
                    <a:lnTo>
                      <a:pt x="5623" y="10687"/>
                    </a:lnTo>
                    <a:lnTo>
                      <a:pt x="5700" y="10585"/>
                    </a:lnTo>
                    <a:lnTo>
                      <a:pt x="5725" y="10432"/>
                    </a:lnTo>
                    <a:lnTo>
                      <a:pt x="5725" y="10280"/>
                    </a:lnTo>
                    <a:lnTo>
                      <a:pt x="5700" y="10127"/>
                    </a:lnTo>
                    <a:lnTo>
                      <a:pt x="5649" y="10000"/>
                    </a:lnTo>
                    <a:lnTo>
                      <a:pt x="5572" y="9847"/>
                    </a:lnTo>
                    <a:lnTo>
                      <a:pt x="5496" y="9720"/>
                    </a:lnTo>
                    <a:lnTo>
                      <a:pt x="5293" y="9491"/>
                    </a:lnTo>
                    <a:lnTo>
                      <a:pt x="5089" y="9288"/>
                    </a:lnTo>
                    <a:lnTo>
                      <a:pt x="4911" y="9160"/>
                    </a:lnTo>
                    <a:lnTo>
                      <a:pt x="4707" y="9033"/>
                    </a:lnTo>
                    <a:lnTo>
                      <a:pt x="5114" y="8957"/>
                    </a:lnTo>
                    <a:lnTo>
                      <a:pt x="5496" y="8855"/>
                    </a:lnTo>
                    <a:lnTo>
                      <a:pt x="5852" y="8728"/>
                    </a:lnTo>
                    <a:lnTo>
                      <a:pt x="6183" y="8550"/>
                    </a:lnTo>
                    <a:lnTo>
                      <a:pt x="6310" y="8448"/>
                    </a:lnTo>
                    <a:lnTo>
                      <a:pt x="6437" y="8321"/>
                    </a:lnTo>
                    <a:lnTo>
                      <a:pt x="6539" y="8219"/>
                    </a:lnTo>
                    <a:lnTo>
                      <a:pt x="6641" y="8092"/>
                    </a:lnTo>
                    <a:lnTo>
                      <a:pt x="6692" y="7939"/>
                    </a:lnTo>
                    <a:lnTo>
                      <a:pt x="6743" y="7812"/>
                    </a:lnTo>
                    <a:lnTo>
                      <a:pt x="6743" y="7659"/>
                    </a:lnTo>
                    <a:lnTo>
                      <a:pt x="6717" y="7507"/>
                    </a:lnTo>
                    <a:lnTo>
                      <a:pt x="6666" y="7354"/>
                    </a:lnTo>
                    <a:lnTo>
                      <a:pt x="6616" y="7201"/>
                    </a:lnTo>
                    <a:lnTo>
                      <a:pt x="6514" y="7074"/>
                    </a:lnTo>
                    <a:lnTo>
                      <a:pt x="6412" y="6947"/>
                    </a:lnTo>
                    <a:lnTo>
                      <a:pt x="6208" y="6692"/>
                    </a:lnTo>
                    <a:lnTo>
                      <a:pt x="5954" y="6489"/>
                    </a:lnTo>
                    <a:lnTo>
                      <a:pt x="5725" y="6311"/>
                    </a:lnTo>
                    <a:lnTo>
                      <a:pt x="5547" y="6184"/>
                    </a:lnTo>
                    <a:lnTo>
                      <a:pt x="5343" y="6082"/>
                    </a:lnTo>
                    <a:lnTo>
                      <a:pt x="6030" y="5929"/>
                    </a:lnTo>
                    <a:lnTo>
                      <a:pt x="6387" y="5827"/>
                    </a:lnTo>
                    <a:lnTo>
                      <a:pt x="6743" y="5675"/>
                    </a:lnTo>
                    <a:lnTo>
                      <a:pt x="7048" y="5522"/>
                    </a:lnTo>
                    <a:lnTo>
                      <a:pt x="7175" y="5420"/>
                    </a:lnTo>
                    <a:lnTo>
                      <a:pt x="7277" y="5318"/>
                    </a:lnTo>
                    <a:lnTo>
                      <a:pt x="7379" y="5191"/>
                    </a:lnTo>
                    <a:lnTo>
                      <a:pt x="7455" y="5064"/>
                    </a:lnTo>
                    <a:lnTo>
                      <a:pt x="7481" y="4937"/>
                    </a:lnTo>
                    <a:lnTo>
                      <a:pt x="7506" y="4759"/>
                    </a:lnTo>
                    <a:lnTo>
                      <a:pt x="7481" y="4606"/>
                    </a:lnTo>
                    <a:lnTo>
                      <a:pt x="7404" y="4453"/>
                    </a:lnTo>
                    <a:lnTo>
                      <a:pt x="7328" y="4326"/>
                    </a:lnTo>
                    <a:lnTo>
                      <a:pt x="7201" y="4174"/>
                    </a:lnTo>
                    <a:lnTo>
                      <a:pt x="7048" y="4072"/>
                    </a:lnTo>
                    <a:lnTo>
                      <a:pt x="6870" y="3945"/>
                    </a:lnTo>
                    <a:lnTo>
                      <a:pt x="6488" y="3741"/>
                    </a:lnTo>
                    <a:lnTo>
                      <a:pt x="6132" y="3588"/>
                    </a:lnTo>
                    <a:lnTo>
                      <a:pt x="5801" y="3487"/>
                    </a:lnTo>
                    <a:lnTo>
                      <a:pt x="5496" y="3410"/>
                    </a:lnTo>
                    <a:lnTo>
                      <a:pt x="5725" y="3385"/>
                    </a:lnTo>
                    <a:lnTo>
                      <a:pt x="5979" y="3359"/>
                    </a:lnTo>
                    <a:lnTo>
                      <a:pt x="6259" y="3283"/>
                    </a:lnTo>
                    <a:lnTo>
                      <a:pt x="6590" y="3207"/>
                    </a:lnTo>
                    <a:lnTo>
                      <a:pt x="6946" y="3054"/>
                    </a:lnTo>
                    <a:lnTo>
                      <a:pt x="7099" y="2952"/>
                    </a:lnTo>
                    <a:lnTo>
                      <a:pt x="7277" y="2850"/>
                    </a:lnTo>
                    <a:lnTo>
                      <a:pt x="7404" y="2723"/>
                    </a:lnTo>
                    <a:lnTo>
                      <a:pt x="7557" y="2571"/>
                    </a:lnTo>
                    <a:lnTo>
                      <a:pt x="7659" y="2418"/>
                    </a:lnTo>
                    <a:lnTo>
                      <a:pt x="7735" y="2265"/>
                    </a:lnTo>
                    <a:lnTo>
                      <a:pt x="7760" y="2138"/>
                    </a:lnTo>
                    <a:lnTo>
                      <a:pt x="7760" y="2011"/>
                    </a:lnTo>
                    <a:lnTo>
                      <a:pt x="7760" y="1909"/>
                    </a:lnTo>
                    <a:lnTo>
                      <a:pt x="7710" y="1807"/>
                    </a:lnTo>
                    <a:lnTo>
                      <a:pt x="7659" y="1706"/>
                    </a:lnTo>
                    <a:lnTo>
                      <a:pt x="7582" y="1629"/>
                    </a:lnTo>
                    <a:lnTo>
                      <a:pt x="7430" y="1502"/>
                    </a:lnTo>
                    <a:lnTo>
                      <a:pt x="7252" y="1400"/>
                    </a:lnTo>
                    <a:lnTo>
                      <a:pt x="7099" y="1324"/>
                    </a:lnTo>
                    <a:lnTo>
                      <a:pt x="6514" y="1171"/>
                    </a:lnTo>
                    <a:lnTo>
                      <a:pt x="5064" y="790"/>
                    </a:lnTo>
                    <a:lnTo>
                      <a:pt x="4122" y="586"/>
                    </a:lnTo>
                    <a:lnTo>
                      <a:pt x="3104" y="357"/>
                    </a:lnTo>
                    <a:lnTo>
                      <a:pt x="2087" y="154"/>
                    </a:lnTo>
                    <a:lnTo>
                      <a:pt x="1069"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68"/>
              <p:cNvSpPr/>
              <p:nvPr/>
            </p:nvSpPr>
            <p:spPr>
              <a:xfrm>
                <a:off x="10732000" y="1931995"/>
                <a:ext cx="488454" cy="54630"/>
              </a:xfrm>
              <a:custGeom>
                <a:avLst/>
                <a:gdLst/>
                <a:ahLst/>
                <a:cxnLst/>
                <a:rect l="l" t="t" r="r" b="b"/>
                <a:pathLst>
                  <a:path w="39591" h="4428" extrusionOk="0">
                    <a:moveTo>
                      <a:pt x="39590" y="0"/>
                    </a:moveTo>
                    <a:lnTo>
                      <a:pt x="37860" y="433"/>
                    </a:lnTo>
                    <a:lnTo>
                      <a:pt x="36105" y="815"/>
                    </a:lnTo>
                    <a:lnTo>
                      <a:pt x="34349" y="1171"/>
                    </a:lnTo>
                    <a:lnTo>
                      <a:pt x="32593" y="1476"/>
                    </a:lnTo>
                    <a:lnTo>
                      <a:pt x="30812" y="1731"/>
                    </a:lnTo>
                    <a:lnTo>
                      <a:pt x="29031" y="1960"/>
                    </a:lnTo>
                    <a:lnTo>
                      <a:pt x="27250" y="2163"/>
                    </a:lnTo>
                    <a:lnTo>
                      <a:pt x="25469" y="2316"/>
                    </a:lnTo>
                    <a:lnTo>
                      <a:pt x="23205" y="2443"/>
                    </a:lnTo>
                    <a:lnTo>
                      <a:pt x="22085" y="2494"/>
                    </a:lnTo>
                    <a:lnTo>
                      <a:pt x="20966" y="2519"/>
                    </a:lnTo>
                    <a:lnTo>
                      <a:pt x="17557" y="2519"/>
                    </a:lnTo>
                    <a:lnTo>
                      <a:pt x="16437" y="2468"/>
                    </a:lnTo>
                    <a:lnTo>
                      <a:pt x="15292" y="2418"/>
                    </a:lnTo>
                    <a:lnTo>
                      <a:pt x="14173" y="2367"/>
                    </a:lnTo>
                    <a:lnTo>
                      <a:pt x="13053" y="2290"/>
                    </a:lnTo>
                    <a:lnTo>
                      <a:pt x="11908" y="2189"/>
                    </a:lnTo>
                    <a:lnTo>
                      <a:pt x="10789" y="2061"/>
                    </a:lnTo>
                    <a:lnTo>
                      <a:pt x="9669" y="1934"/>
                    </a:lnTo>
                    <a:lnTo>
                      <a:pt x="8550" y="1807"/>
                    </a:lnTo>
                    <a:lnTo>
                      <a:pt x="7430" y="1654"/>
                    </a:lnTo>
                    <a:lnTo>
                      <a:pt x="5548" y="1349"/>
                    </a:lnTo>
                    <a:lnTo>
                      <a:pt x="3690" y="993"/>
                    </a:lnTo>
                    <a:lnTo>
                      <a:pt x="1833" y="586"/>
                    </a:lnTo>
                    <a:lnTo>
                      <a:pt x="1" y="153"/>
                    </a:lnTo>
                    <a:lnTo>
                      <a:pt x="561" y="2265"/>
                    </a:lnTo>
                    <a:lnTo>
                      <a:pt x="2367" y="2647"/>
                    </a:lnTo>
                    <a:lnTo>
                      <a:pt x="4174" y="3028"/>
                    </a:lnTo>
                    <a:lnTo>
                      <a:pt x="6005" y="3333"/>
                    </a:lnTo>
                    <a:lnTo>
                      <a:pt x="7812" y="3613"/>
                    </a:lnTo>
                    <a:lnTo>
                      <a:pt x="9644" y="3842"/>
                    </a:lnTo>
                    <a:lnTo>
                      <a:pt x="11476" y="4046"/>
                    </a:lnTo>
                    <a:lnTo>
                      <a:pt x="13308" y="4199"/>
                    </a:lnTo>
                    <a:lnTo>
                      <a:pt x="15165" y="4326"/>
                    </a:lnTo>
                    <a:lnTo>
                      <a:pt x="16310" y="4377"/>
                    </a:lnTo>
                    <a:lnTo>
                      <a:pt x="17480" y="4402"/>
                    </a:lnTo>
                    <a:lnTo>
                      <a:pt x="18651" y="4428"/>
                    </a:lnTo>
                    <a:lnTo>
                      <a:pt x="20966" y="4428"/>
                    </a:lnTo>
                    <a:lnTo>
                      <a:pt x="22136" y="4402"/>
                    </a:lnTo>
                    <a:lnTo>
                      <a:pt x="23307" y="4351"/>
                    </a:lnTo>
                    <a:lnTo>
                      <a:pt x="24452" y="4275"/>
                    </a:lnTo>
                    <a:lnTo>
                      <a:pt x="25622" y="4199"/>
                    </a:lnTo>
                    <a:lnTo>
                      <a:pt x="26767" y="4122"/>
                    </a:lnTo>
                    <a:lnTo>
                      <a:pt x="27937" y="3995"/>
                    </a:lnTo>
                    <a:lnTo>
                      <a:pt x="29082" y="3868"/>
                    </a:lnTo>
                    <a:lnTo>
                      <a:pt x="30253" y="3741"/>
                    </a:lnTo>
                    <a:lnTo>
                      <a:pt x="31398" y="3588"/>
                    </a:lnTo>
                    <a:lnTo>
                      <a:pt x="32543" y="3410"/>
                    </a:lnTo>
                    <a:lnTo>
                      <a:pt x="33687" y="3206"/>
                    </a:lnTo>
                    <a:lnTo>
                      <a:pt x="35112" y="2952"/>
                    </a:lnTo>
                    <a:lnTo>
                      <a:pt x="36537" y="2672"/>
                    </a:lnTo>
                    <a:lnTo>
                      <a:pt x="37936" y="2367"/>
                    </a:lnTo>
                    <a:lnTo>
                      <a:pt x="39336" y="2036"/>
                    </a:lnTo>
                    <a:lnTo>
                      <a:pt x="395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68"/>
              <p:cNvSpPr/>
              <p:nvPr/>
            </p:nvSpPr>
            <p:spPr>
              <a:xfrm>
                <a:off x="10742992" y="2047185"/>
                <a:ext cx="461768" cy="58714"/>
              </a:xfrm>
              <a:custGeom>
                <a:avLst/>
                <a:gdLst/>
                <a:ahLst/>
                <a:cxnLst/>
                <a:rect l="l" t="t" r="r" b="b"/>
                <a:pathLst>
                  <a:path w="37428" h="4759" extrusionOk="0">
                    <a:moveTo>
                      <a:pt x="382" y="1"/>
                    </a:moveTo>
                    <a:lnTo>
                      <a:pt x="0" y="1858"/>
                    </a:lnTo>
                    <a:lnTo>
                      <a:pt x="1044" y="2164"/>
                    </a:lnTo>
                    <a:lnTo>
                      <a:pt x="2061" y="2444"/>
                    </a:lnTo>
                    <a:lnTo>
                      <a:pt x="3104" y="2723"/>
                    </a:lnTo>
                    <a:lnTo>
                      <a:pt x="4148" y="2978"/>
                    </a:lnTo>
                    <a:lnTo>
                      <a:pt x="5191" y="3207"/>
                    </a:lnTo>
                    <a:lnTo>
                      <a:pt x="6234" y="3436"/>
                    </a:lnTo>
                    <a:lnTo>
                      <a:pt x="7303" y="3614"/>
                    </a:lnTo>
                    <a:lnTo>
                      <a:pt x="8346" y="3817"/>
                    </a:lnTo>
                    <a:lnTo>
                      <a:pt x="9414" y="3970"/>
                    </a:lnTo>
                    <a:lnTo>
                      <a:pt x="10483" y="4123"/>
                    </a:lnTo>
                    <a:lnTo>
                      <a:pt x="11552" y="4275"/>
                    </a:lnTo>
                    <a:lnTo>
                      <a:pt x="12595" y="4377"/>
                    </a:lnTo>
                    <a:lnTo>
                      <a:pt x="13663" y="4504"/>
                    </a:lnTo>
                    <a:lnTo>
                      <a:pt x="14732" y="4581"/>
                    </a:lnTo>
                    <a:lnTo>
                      <a:pt x="15801" y="4657"/>
                    </a:lnTo>
                    <a:lnTo>
                      <a:pt x="16895" y="4708"/>
                    </a:lnTo>
                    <a:lnTo>
                      <a:pt x="18167" y="4759"/>
                    </a:lnTo>
                    <a:lnTo>
                      <a:pt x="20711" y="4759"/>
                    </a:lnTo>
                    <a:lnTo>
                      <a:pt x="22009" y="4733"/>
                    </a:lnTo>
                    <a:lnTo>
                      <a:pt x="23281" y="4683"/>
                    </a:lnTo>
                    <a:lnTo>
                      <a:pt x="24553" y="4632"/>
                    </a:lnTo>
                    <a:lnTo>
                      <a:pt x="25825" y="4530"/>
                    </a:lnTo>
                    <a:lnTo>
                      <a:pt x="27097" y="4403"/>
                    </a:lnTo>
                    <a:lnTo>
                      <a:pt x="28369" y="4275"/>
                    </a:lnTo>
                    <a:lnTo>
                      <a:pt x="29642" y="4097"/>
                    </a:lnTo>
                    <a:lnTo>
                      <a:pt x="30914" y="3919"/>
                    </a:lnTo>
                    <a:lnTo>
                      <a:pt x="32160" y="3690"/>
                    </a:lnTo>
                    <a:lnTo>
                      <a:pt x="33433" y="3461"/>
                    </a:lnTo>
                    <a:lnTo>
                      <a:pt x="34679" y="3207"/>
                    </a:lnTo>
                    <a:lnTo>
                      <a:pt x="35926" y="2927"/>
                    </a:lnTo>
                    <a:lnTo>
                      <a:pt x="37173" y="2622"/>
                    </a:lnTo>
                    <a:lnTo>
                      <a:pt x="37427" y="612"/>
                    </a:lnTo>
                    <a:lnTo>
                      <a:pt x="36308" y="892"/>
                    </a:lnTo>
                    <a:lnTo>
                      <a:pt x="35163" y="1171"/>
                    </a:lnTo>
                    <a:lnTo>
                      <a:pt x="34043" y="1400"/>
                    </a:lnTo>
                    <a:lnTo>
                      <a:pt x="32898" y="1629"/>
                    </a:lnTo>
                    <a:lnTo>
                      <a:pt x="31753" y="1858"/>
                    </a:lnTo>
                    <a:lnTo>
                      <a:pt x="30608" y="2036"/>
                    </a:lnTo>
                    <a:lnTo>
                      <a:pt x="29463" y="2215"/>
                    </a:lnTo>
                    <a:lnTo>
                      <a:pt x="28293" y="2367"/>
                    </a:lnTo>
                    <a:lnTo>
                      <a:pt x="27046" y="2494"/>
                    </a:lnTo>
                    <a:lnTo>
                      <a:pt x="25774" y="2622"/>
                    </a:lnTo>
                    <a:lnTo>
                      <a:pt x="24502" y="2723"/>
                    </a:lnTo>
                    <a:lnTo>
                      <a:pt x="23255" y="2774"/>
                    </a:lnTo>
                    <a:lnTo>
                      <a:pt x="21983" y="2825"/>
                    </a:lnTo>
                    <a:lnTo>
                      <a:pt x="20711" y="2851"/>
                    </a:lnTo>
                    <a:lnTo>
                      <a:pt x="19439" y="2876"/>
                    </a:lnTo>
                    <a:lnTo>
                      <a:pt x="18167" y="2851"/>
                    </a:lnTo>
                    <a:lnTo>
                      <a:pt x="16895" y="2800"/>
                    </a:lnTo>
                    <a:lnTo>
                      <a:pt x="15648" y="2723"/>
                    </a:lnTo>
                    <a:lnTo>
                      <a:pt x="14376" y="2647"/>
                    </a:lnTo>
                    <a:lnTo>
                      <a:pt x="13104" y="2520"/>
                    </a:lnTo>
                    <a:lnTo>
                      <a:pt x="11857" y="2393"/>
                    </a:lnTo>
                    <a:lnTo>
                      <a:pt x="10585" y="2240"/>
                    </a:lnTo>
                    <a:lnTo>
                      <a:pt x="9338" y="2036"/>
                    </a:lnTo>
                    <a:lnTo>
                      <a:pt x="8091" y="1833"/>
                    </a:lnTo>
                    <a:lnTo>
                      <a:pt x="6132" y="1451"/>
                    </a:lnTo>
                    <a:lnTo>
                      <a:pt x="4199" y="1019"/>
                    </a:lnTo>
                    <a:lnTo>
                      <a:pt x="2290" y="535"/>
                    </a:lnTo>
                    <a:lnTo>
                      <a:pt x="3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68"/>
              <p:cNvSpPr/>
              <p:nvPr/>
            </p:nvSpPr>
            <p:spPr>
              <a:xfrm>
                <a:off x="10656991" y="1658289"/>
                <a:ext cx="12" cy="12"/>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68"/>
              <p:cNvSpPr/>
              <p:nvPr/>
            </p:nvSpPr>
            <p:spPr>
              <a:xfrm>
                <a:off x="10656991" y="1658289"/>
                <a:ext cx="12" cy="12"/>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68"/>
              <p:cNvSpPr/>
              <p:nvPr/>
            </p:nvSpPr>
            <p:spPr>
              <a:xfrm>
                <a:off x="10656991" y="1658289"/>
                <a:ext cx="12" cy="12"/>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68"/>
              <p:cNvSpPr/>
              <p:nvPr/>
            </p:nvSpPr>
            <p:spPr>
              <a:xfrm>
                <a:off x="10656991" y="1658289"/>
                <a:ext cx="12" cy="12"/>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68"/>
              <p:cNvSpPr/>
              <p:nvPr/>
            </p:nvSpPr>
            <p:spPr>
              <a:xfrm>
                <a:off x="10627160" y="1300136"/>
                <a:ext cx="181460" cy="358182"/>
              </a:xfrm>
              <a:custGeom>
                <a:avLst/>
                <a:gdLst/>
                <a:ahLst/>
                <a:cxnLst/>
                <a:rect l="l" t="t" r="r" b="b"/>
                <a:pathLst>
                  <a:path w="14708" h="29032" extrusionOk="0">
                    <a:moveTo>
                      <a:pt x="14707" y="1"/>
                    </a:moveTo>
                    <a:lnTo>
                      <a:pt x="13562" y="408"/>
                    </a:lnTo>
                    <a:lnTo>
                      <a:pt x="12468" y="840"/>
                    </a:lnTo>
                    <a:lnTo>
                      <a:pt x="13562" y="433"/>
                    </a:lnTo>
                    <a:lnTo>
                      <a:pt x="14707" y="1"/>
                    </a:lnTo>
                    <a:close/>
                    <a:moveTo>
                      <a:pt x="12468" y="840"/>
                    </a:moveTo>
                    <a:lnTo>
                      <a:pt x="11399" y="1273"/>
                    </a:lnTo>
                    <a:lnTo>
                      <a:pt x="10407" y="1705"/>
                    </a:lnTo>
                    <a:lnTo>
                      <a:pt x="10407" y="1705"/>
                    </a:lnTo>
                    <a:lnTo>
                      <a:pt x="11425" y="1273"/>
                    </a:lnTo>
                    <a:lnTo>
                      <a:pt x="12468" y="840"/>
                    </a:lnTo>
                    <a:close/>
                    <a:moveTo>
                      <a:pt x="10407" y="1705"/>
                    </a:moveTo>
                    <a:lnTo>
                      <a:pt x="9466" y="2138"/>
                    </a:lnTo>
                    <a:lnTo>
                      <a:pt x="8575" y="2545"/>
                    </a:lnTo>
                    <a:lnTo>
                      <a:pt x="7023" y="3308"/>
                    </a:lnTo>
                    <a:lnTo>
                      <a:pt x="5751" y="3995"/>
                    </a:lnTo>
                    <a:lnTo>
                      <a:pt x="4810" y="4530"/>
                    </a:lnTo>
                    <a:lnTo>
                      <a:pt x="4021" y="5013"/>
                    </a:lnTo>
                    <a:lnTo>
                      <a:pt x="3767" y="5191"/>
                    </a:lnTo>
                    <a:lnTo>
                      <a:pt x="3487" y="5446"/>
                    </a:lnTo>
                    <a:lnTo>
                      <a:pt x="3156" y="5827"/>
                    </a:lnTo>
                    <a:lnTo>
                      <a:pt x="2749" y="6336"/>
                    </a:lnTo>
                    <a:lnTo>
                      <a:pt x="2520" y="6616"/>
                    </a:lnTo>
                    <a:lnTo>
                      <a:pt x="2291" y="6947"/>
                    </a:lnTo>
                    <a:lnTo>
                      <a:pt x="2087" y="7328"/>
                    </a:lnTo>
                    <a:lnTo>
                      <a:pt x="1858" y="7735"/>
                    </a:lnTo>
                    <a:lnTo>
                      <a:pt x="1629" y="8168"/>
                    </a:lnTo>
                    <a:lnTo>
                      <a:pt x="1400" y="8651"/>
                    </a:lnTo>
                    <a:lnTo>
                      <a:pt x="1197" y="9160"/>
                    </a:lnTo>
                    <a:lnTo>
                      <a:pt x="993" y="9720"/>
                    </a:lnTo>
                    <a:lnTo>
                      <a:pt x="790" y="10305"/>
                    </a:lnTo>
                    <a:lnTo>
                      <a:pt x="612" y="10941"/>
                    </a:lnTo>
                    <a:lnTo>
                      <a:pt x="459" y="11628"/>
                    </a:lnTo>
                    <a:lnTo>
                      <a:pt x="306" y="12341"/>
                    </a:lnTo>
                    <a:lnTo>
                      <a:pt x="205" y="13104"/>
                    </a:lnTo>
                    <a:lnTo>
                      <a:pt x="103" y="13918"/>
                    </a:lnTo>
                    <a:lnTo>
                      <a:pt x="26" y="14783"/>
                    </a:lnTo>
                    <a:lnTo>
                      <a:pt x="1" y="15674"/>
                    </a:lnTo>
                    <a:lnTo>
                      <a:pt x="1" y="16615"/>
                    </a:lnTo>
                    <a:lnTo>
                      <a:pt x="26" y="17633"/>
                    </a:lnTo>
                    <a:lnTo>
                      <a:pt x="103" y="18676"/>
                    </a:lnTo>
                    <a:lnTo>
                      <a:pt x="205" y="19770"/>
                    </a:lnTo>
                    <a:lnTo>
                      <a:pt x="357" y="20940"/>
                    </a:lnTo>
                    <a:lnTo>
                      <a:pt x="561" y="22136"/>
                    </a:lnTo>
                    <a:lnTo>
                      <a:pt x="1095" y="24197"/>
                    </a:lnTo>
                    <a:lnTo>
                      <a:pt x="2393" y="29006"/>
                    </a:lnTo>
                    <a:lnTo>
                      <a:pt x="2418" y="29031"/>
                    </a:lnTo>
                    <a:lnTo>
                      <a:pt x="2418" y="29031"/>
                    </a:lnTo>
                    <a:lnTo>
                      <a:pt x="1120" y="24197"/>
                    </a:lnTo>
                    <a:lnTo>
                      <a:pt x="586" y="22136"/>
                    </a:lnTo>
                    <a:lnTo>
                      <a:pt x="383" y="20940"/>
                    </a:lnTo>
                    <a:lnTo>
                      <a:pt x="230" y="19770"/>
                    </a:lnTo>
                    <a:lnTo>
                      <a:pt x="128" y="18676"/>
                    </a:lnTo>
                    <a:lnTo>
                      <a:pt x="52" y="17633"/>
                    </a:lnTo>
                    <a:lnTo>
                      <a:pt x="26" y="16615"/>
                    </a:lnTo>
                    <a:lnTo>
                      <a:pt x="26" y="15674"/>
                    </a:lnTo>
                    <a:lnTo>
                      <a:pt x="52" y="14783"/>
                    </a:lnTo>
                    <a:lnTo>
                      <a:pt x="128" y="13918"/>
                    </a:lnTo>
                    <a:lnTo>
                      <a:pt x="230" y="13104"/>
                    </a:lnTo>
                    <a:lnTo>
                      <a:pt x="332" y="12341"/>
                    </a:lnTo>
                    <a:lnTo>
                      <a:pt x="484" y="11628"/>
                    </a:lnTo>
                    <a:lnTo>
                      <a:pt x="637" y="10941"/>
                    </a:lnTo>
                    <a:lnTo>
                      <a:pt x="815" y="10305"/>
                    </a:lnTo>
                    <a:lnTo>
                      <a:pt x="1019" y="9720"/>
                    </a:lnTo>
                    <a:lnTo>
                      <a:pt x="1222" y="9160"/>
                    </a:lnTo>
                    <a:lnTo>
                      <a:pt x="1426" y="8651"/>
                    </a:lnTo>
                    <a:lnTo>
                      <a:pt x="1655" y="8168"/>
                    </a:lnTo>
                    <a:lnTo>
                      <a:pt x="1884" y="7735"/>
                    </a:lnTo>
                    <a:lnTo>
                      <a:pt x="2113" y="7328"/>
                    </a:lnTo>
                    <a:lnTo>
                      <a:pt x="2342" y="6947"/>
                    </a:lnTo>
                    <a:lnTo>
                      <a:pt x="2545" y="6616"/>
                    </a:lnTo>
                    <a:lnTo>
                      <a:pt x="2774" y="6336"/>
                    </a:lnTo>
                    <a:lnTo>
                      <a:pt x="3181" y="5827"/>
                    </a:lnTo>
                    <a:lnTo>
                      <a:pt x="3538" y="5446"/>
                    </a:lnTo>
                    <a:lnTo>
                      <a:pt x="3792" y="5191"/>
                    </a:lnTo>
                    <a:lnTo>
                      <a:pt x="4046" y="5013"/>
                    </a:lnTo>
                    <a:lnTo>
                      <a:pt x="4835" y="4530"/>
                    </a:lnTo>
                    <a:lnTo>
                      <a:pt x="5777" y="3995"/>
                    </a:lnTo>
                    <a:lnTo>
                      <a:pt x="7049" y="3334"/>
                    </a:lnTo>
                    <a:lnTo>
                      <a:pt x="8601" y="2545"/>
                    </a:lnTo>
                    <a:lnTo>
                      <a:pt x="9491" y="2138"/>
                    </a:lnTo>
                    <a:lnTo>
                      <a:pt x="10407" y="1705"/>
                    </a:lnTo>
                    <a:close/>
                  </a:path>
                </a:pathLst>
              </a:custGeom>
              <a:solidFill>
                <a:srgbClr val="00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68"/>
              <p:cNvSpPr/>
              <p:nvPr/>
            </p:nvSpPr>
            <p:spPr>
              <a:xfrm>
                <a:off x="10627160" y="1300136"/>
                <a:ext cx="181460" cy="358182"/>
              </a:xfrm>
              <a:custGeom>
                <a:avLst/>
                <a:gdLst/>
                <a:ahLst/>
                <a:cxnLst/>
                <a:rect l="l" t="t" r="r" b="b"/>
                <a:pathLst>
                  <a:path w="14708" h="29032" fill="none" extrusionOk="0">
                    <a:moveTo>
                      <a:pt x="14707" y="1"/>
                    </a:moveTo>
                    <a:lnTo>
                      <a:pt x="14707" y="1"/>
                    </a:lnTo>
                    <a:lnTo>
                      <a:pt x="13562" y="408"/>
                    </a:lnTo>
                    <a:lnTo>
                      <a:pt x="12468" y="840"/>
                    </a:lnTo>
                    <a:lnTo>
                      <a:pt x="11399" y="1273"/>
                    </a:lnTo>
                    <a:lnTo>
                      <a:pt x="10407" y="1705"/>
                    </a:lnTo>
                    <a:lnTo>
                      <a:pt x="9466" y="2138"/>
                    </a:lnTo>
                    <a:lnTo>
                      <a:pt x="8575" y="2545"/>
                    </a:lnTo>
                    <a:lnTo>
                      <a:pt x="7023" y="3308"/>
                    </a:lnTo>
                    <a:lnTo>
                      <a:pt x="5751" y="3995"/>
                    </a:lnTo>
                    <a:lnTo>
                      <a:pt x="4810" y="4530"/>
                    </a:lnTo>
                    <a:lnTo>
                      <a:pt x="4021" y="5013"/>
                    </a:lnTo>
                    <a:lnTo>
                      <a:pt x="4021" y="5013"/>
                    </a:lnTo>
                    <a:lnTo>
                      <a:pt x="3767" y="5191"/>
                    </a:lnTo>
                    <a:lnTo>
                      <a:pt x="3487" y="5446"/>
                    </a:lnTo>
                    <a:lnTo>
                      <a:pt x="3156" y="5827"/>
                    </a:lnTo>
                    <a:lnTo>
                      <a:pt x="2749" y="6336"/>
                    </a:lnTo>
                    <a:lnTo>
                      <a:pt x="2520" y="6616"/>
                    </a:lnTo>
                    <a:lnTo>
                      <a:pt x="2291" y="6947"/>
                    </a:lnTo>
                    <a:lnTo>
                      <a:pt x="2087" y="7328"/>
                    </a:lnTo>
                    <a:lnTo>
                      <a:pt x="1858" y="7735"/>
                    </a:lnTo>
                    <a:lnTo>
                      <a:pt x="1629" y="8168"/>
                    </a:lnTo>
                    <a:lnTo>
                      <a:pt x="1400" y="8651"/>
                    </a:lnTo>
                    <a:lnTo>
                      <a:pt x="1197" y="9160"/>
                    </a:lnTo>
                    <a:lnTo>
                      <a:pt x="993" y="9720"/>
                    </a:lnTo>
                    <a:lnTo>
                      <a:pt x="790" y="10305"/>
                    </a:lnTo>
                    <a:lnTo>
                      <a:pt x="612" y="10941"/>
                    </a:lnTo>
                    <a:lnTo>
                      <a:pt x="459" y="11628"/>
                    </a:lnTo>
                    <a:lnTo>
                      <a:pt x="306" y="12341"/>
                    </a:lnTo>
                    <a:lnTo>
                      <a:pt x="205" y="13104"/>
                    </a:lnTo>
                    <a:lnTo>
                      <a:pt x="103" y="13918"/>
                    </a:lnTo>
                    <a:lnTo>
                      <a:pt x="26" y="14783"/>
                    </a:lnTo>
                    <a:lnTo>
                      <a:pt x="1" y="15674"/>
                    </a:lnTo>
                    <a:lnTo>
                      <a:pt x="1" y="16615"/>
                    </a:lnTo>
                    <a:lnTo>
                      <a:pt x="26" y="17633"/>
                    </a:lnTo>
                    <a:lnTo>
                      <a:pt x="103" y="18676"/>
                    </a:lnTo>
                    <a:lnTo>
                      <a:pt x="205" y="19770"/>
                    </a:lnTo>
                    <a:lnTo>
                      <a:pt x="357" y="20940"/>
                    </a:lnTo>
                    <a:lnTo>
                      <a:pt x="561" y="22136"/>
                    </a:lnTo>
                    <a:lnTo>
                      <a:pt x="561" y="22136"/>
                    </a:lnTo>
                    <a:lnTo>
                      <a:pt x="1095" y="24197"/>
                    </a:lnTo>
                    <a:lnTo>
                      <a:pt x="2393" y="29006"/>
                    </a:lnTo>
                    <a:lnTo>
                      <a:pt x="2393" y="29006"/>
                    </a:lnTo>
                    <a:lnTo>
                      <a:pt x="2418" y="29031"/>
                    </a:lnTo>
                    <a:lnTo>
                      <a:pt x="2418" y="29031"/>
                    </a:lnTo>
                    <a:lnTo>
                      <a:pt x="2418" y="29031"/>
                    </a:lnTo>
                    <a:lnTo>
                      <a:pt x="2418" y="29031"/>
                    </a:lnTo>
                    <a:lnTo>
                      <a:pt x="1120" y="24197"/>
                    </a:lnTo>
                    <a:lnTo>
                      <a:pt x="586" y="22136"/>
                    </a:lnTo>
                    <a:lnTo>
                      <a:pt x="586" y="22136"/>
                    </a:lnTo>
                    <a:lnTo>
                      <a:pt x="383" y="20940"/>
                    </a:lnTo>
                    <a:lnTo>
                      <a:pt x="230" y="19770"/>
                    </a:lnTo>
                    <a:lnTo>
                      <a:pt x="128" y="18676"/>
                    </a:lnTo>
                    <a:lnTo>
                      <a:pt x="52" y="17633"/>
                    </a:lnTo>
                    <a:lnTo>
                      <a:pt x="26" y="16615"/>
                    </a:lnTo>
                    <a:lnTo>
                      <a:pt x="26" y="15674"/>
                    </a:lnTo>
                    <a:lnTo>
                      <a:pt x="52" y="14783"/>
                    </a:lnTo>
                    <a:lnTo>
                      <a:pt x="128" y="13918"/>
                    </a:lnTo>
                    <a:lnTo>
                      <a:pt x="230" y="13104"/>
                    </a:lnTo>
                    <a:lnTo>
                      <a:pt x="332" y="12341"/>
                    </a:lnTo>
                    <a:lnTo>
                      <a:pt x="484" y="11628"/>
                    </a:lnTo>
                    <a:lnTo>
                      <a:pt x="637" y="10941"/>
                    </a:lnTo>
                    <a:lnTo>
                      <a:pt x="815" y="10305"/>
                    </a:lnTo>
                    <a:lnTo>
                      <a:pt x="1019" y="9720"/>
                    </a:lnTo>
                    <a:lnTo>
                      <a:pt x="1222" y="9160"/>
                    </a:lnTo>
                    <a:lnTo>
                      <a:pt x="1426" y="8651"/>
                    </a:lnTo>
                    <a:lnTo>
                      <a:pt x="1655" y="8168"/>
                    </a:lnTo>
                    <a:lnTo>
                      <a:pt x="1884" y="7735"/>
                    </a:lnTo>
                    <a:lnTo>
                      <a:pt x="2113" y="7328"/>
                    </a:lnTo>
                    <a:lnTo>
                      <a:pt x="2342" y="6947"/>
                    </a:lnTo>
                    <a:lnTo>
                      <a:pt x="2545" y="6616"/>
                    </a:lnTo>
                    <a:lnTo>
                      <a:pt x="2774" y="6336"/>
                    </a:lnTo>
                    <a:lnTo>
                      <a:pt x="3181" y="5827"/>
                    </a:lnTo>
                    <a:lnTo>
                      <a:pt x="3538" y="5446"/>
                    </a:lnTo>
                    <a:lnTo>
                      <a:pt x="3792" y="5191"/>
                    </a:lnTo>
                    <a:lnTo>
                      <a:pt x="4046" y="5013"/>
                    </a:lnTo>
                    <a:lnTo>
                      <a:pt x="4046" y="5013"/>
                    </a:lnTo>
                    <a:lnTo>
                      <a:pt x="4835" y="4530"/>
                    </a:lnTo>
                    <a:lnTo>
                      <a:pt x="5777" y="3995"/>
                    </a:lnTo>
                    <a:lnTo>
                      <a:pt x="7049" y="3334"/>
                    </a:lnTo>
                    <a:lnTo>
                      <a:pt x="8601" y="2545"/>
                    </a:lnTo>
                    <a:lnTo>
                      <a:pt x="9491" y="2138"/>
                    </a:lnTo>
                    <a:lnTo>
                      <a:pt x="10407" y="1705"/>
                    </a:lnTo>
                    <a:lnTo>
                      <a:pt x="11425" y="1273"/>
                    </a:lnTo>
                    <a:lnTo>
                      <a:pt x="12468" y="840"/>
                    </a:lnTo>
                    <a:lnTo>
                      <a:pt x="13562" y="433"/>
                    </a:lnTo>
                    <a:lnTo>
                      <a:pt x="14707" y="1"/>
                    </a:lnTo>
                    <a:lnTo>
                      <a:pt x="14707" y="1"/>
                    </a:lnTo>
                    <a:lnTo>
                      <a:pt x="147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68"/>
              <p:cNvSpPr/>
              <p:nvPr/>
            </p:nvSpPr>
            <p:spPr>
              <a:xfrm>
                <a:off x="10627481" y="1271268"/>
                <a:ext cx="721041" cy="522345"/>
              </a:xfrm>
              <a:custGeom>
                <a:avLst/>
                <a:gdLst/>
                <a:ahLst/>
                <a:cxnLst/>
                <a:rect l="l" t="t" r="r" b="b"/>
                <a:pathLst>
                  <a:path w="58443" h="42338" extrusionOk="0">
                    <a:moveTo>
                      <a:pt x="31397" y="0"/>
                    </a:moveTo>
                    <a:lnTo>
                      <a:pt x="31448" y="2672"/>
                    </a:lnTo>
                    <a:lnTo>
                      <a:pt x="31880" y="3104"/>
                    </a:lnTo>
                    <a:lnTo>
                      <a:pt x="32288" y="3588"/>
                    </a:lnTo>
                    <a:lnTo>
                      <a:pt x="34374" y="5547"/>
                    </a:lnTo>
                    <a:lnTo>
                      <a:pt x="36664" y="7709"/>
                    </a:lnTo>
                    <a:lnTo>
                      <a:pt x="39539" y="10508"/>
                    </a:lnTo>
                    <a:lnTo>
                      <a:pt x="42821" y="13765"/>
                    </a:lnTo>
                    <a:lnTo>
                      <a:pt x="44577" y="15520"/>
                    </a:lnTo>
                    <a:lnTo>
                      <a:pt x="46358" y="17352"/>
                    </a:lnTo>
                    <a:lnTo>
                      <a:pt x="48164" y="19235"/>
                    </a:lnTo>
                    <a:lnTo>
                      <a:pt x="49970" y="21143"/>
                    </a:lnTo>
                    <a:lnTo>
                      <a:pt x="51751" y="23051"/>
                    </a:lnTo>
                    <a:lnTo>
                      <a:pt x="53482" y="24985"/>
                    </a:lnTo>
                    <a:lnTo>
                      <a:pt x="54194" y="24069"/>
                    </a:lnTo>
                    <a:lnTo>
                      <a:pt x="54855" y="23153"/>
                    </a:lnTo>
                    <a:lnTo>
                      <a:pt x="55517" y="22212"/>
                    </a:lnTo>
                    <a:lnTo>
                      <a:pt x="56153" y="21245"/>
                    </a:lnTo>
                    <a:lnTo>
                      <a:pt x="56764" y="20278"/>
                    </a:lnTo>
                    <a:lnTo>
                      <a:pt x="57349" y="19286"/>
                    </a:lnTo>
                    <a:lnTo>
                      <a:pt x="57909" y="18268"/>
                    </a:lnTo>
                    <a:lnTo>
                      <a:pt x="58443" y="17250"/>
                    </a:lnTo>
                    <a:lnTo>
                      <a:pt x="56967" y="15266"/>
                    </a:lnTo>
                    <a:lnTo>
                      <a:pt x="56179" y="14197"/>
                    </a:lnTo>
                    <a:lnTo>
                      <a:pt x="55390" y="13052"/>
                    </a:lnTo>
                    <a:lnTo>
                      <a:pt x="54652" y="12060"/>
                    </a:lnTo>
                    <a:lnTo>
                      <a:pt x="53889" y="11093"/>
                    </a:lnTo>
                    <a:lnTo>
                      <a:pt x="53100" y="10203"/>
                    </a:lnTo>
                    <a:lnTo>
                      <a:pt x="52286" y="9363"/>
                    </a:lnTo>
                    <a:lnTo>
                      <a:pt x="51472" y="8549"/>
                    </a:lnTo>
                    <a:lnTo>
                      <a:pt x="50607" y="7811"/>
                    </a:lnTo>
                    <a:lnTo>
                      <a:pt x="49741" y="7099"/>
                    </a:lnTo>
                    <a:lnTo>
                      <a:pt x="48876" y="6437"/>
                    </a:lnTo>
                    <a:lnTo>
                      <a:pt x="47986" y="5801"/>
                    </a:lnTo>
                    <a:lnTo>
                      <a:pt x="47095" y="5216"/>
                    </a:lnTo>
                    <a:lnTo>
                      <a:pt x="46205" y="4682"/>
                    </a:lnTo>
                    <a:lnTo>
                      <a:pt x="45314" y="4173"/>
                    </a:lnTo>
                    <a:lnTo>
                      <a:pt x="44424" y="3715"/>
                    </a:lnTo>
                    <a:lnTo>
                      <a:pt x="43533" y="3282"/>
                    </a:lnTo>
                    <a:lnTo>
                      <a:pt x="42643" y="2901"/>
                    </a:lnTo>
                    <a:lnTo>
                      <a:pt x="41778" y="2519"/>
                    </a:lnTo>
                    <a:lnTo>
                      <a:pt x="40913" y="2188"/>
                    </a:lnTo>
                    <a:lnTo>
                      <a:pt x="40073" y="1883"/>
                    </a:lnTo>
                    <a:lnTo>
                      <a:pt x="39259" y="1628"/>
                    </a:lnTo>
                    <a:lnTo>
                      <a:pt x="38445" y="1374"/>
                    </a:lnTo>
                    <a:lnTo>
                      <a:pt x="37656" y="1145"/>
                    </a:lnTo>
                    <a:lnTo>
                      <a:pt x="36893" y="941"/>
                    </a:lnTo>
                    <a:lnTo>
                      <a:pt x="35493" y="636"/>
                    </a:lnTo>
                    <a:lnTo>
                      <a:pt x="34196" y="382"/>
                    </a:lnTo>
                    <a:lnTo>
                      <a:pt x="33076" y="204"/>
                    </a:lnTo>
                    <a:lnTo>
                      <a:pt x="32135" y="76"/>
                    </a:lnTo>
                    <a:lnTo>
                      <a:pt x="31397" y="0"/>
                    </a:lnTo>
                    <a:close/>
                    <a:moveTo>
                      <a:pt x="14681" y="2341"/>
                    </a:moveTo>
                    <a:lnTo>
                      <a:pt x="13536" y="2773"/>
                    </a:lnTo>
                    <a:lnTo>
                      <a:pt x="12442" y="3180"/>
                    </a:lnTo>
                    <a:lnTo>
                      <a:pt x="11399" y="3613"/>
                    </a:lnTo>
                    <a:lnTo>
                      <a:pt x="10381" y="4045"/>
                    </a:lnTo>
                    <a:lnTo>
                      <a:pt x="9465" y="4478"/>
                    </a:lnTo>
                    <a:lnTo>
                      <a:pt x="8575" y="4885"/>
                    </a:lnTo>
                    <a:lnTo>
                      <a:pt x="7023" y="5674"/>
                    </a:lnTo>
                    <a:lnTo>
                      <a:pt x="5751" y="6335"/>
                    </a:lnTo>
                    <a:lnTo>
                      <a:pt x="4809" y="6870"/>
                    </a:lnTo>
                    <a:lnTo>
                      <a:pt x="4020" y="7353"/>
                    </a:lnTo>
                    <a:lnTo>
                      <a:pt x="3766" y="7531"/>
                    </a:lnTo>
                    <a:lnTo>
                      <a:pt x="3512" y="7786"/>
                    </a:lnTo>
                    <a:lnTo>
                      <a:pt x="3155" y="8167"/>
                    </a:lnTo>
                    <a:lnTo>
                      <a:pt x="2748" y="8676"/>
                    </a:lnTo>
                    <a:lnTo>
                      <a:pt x="2519" y="8956"/>
                    </a:lnTo>
                    <a:lnTo>
                      <a:pt x="2316" y="9287"/>
                    </a:lnTo>
                    <a:lnTo>
                      <a:pt x="2087" y="9668"/>
                    </a:lnTo>
                    <a:lnTo>
                      <a:pt x="1858" y="10075"/>
                    </a:lnTo>
                    <a:lnTo>
                      <a:pt x="1629" y="10508"/>
                    </a:lnTo>
                    <a:lnTo>
                      <a:pt x="1400" y="10991"/>
                    </a:lnTo>
                    <a:lnTo>
                      <a:pt x="1196" y="11500"/>
                    </a:lnTo>
                    <a:lnTo>
                      <a:pt x="993" y="12060"/>
                    </a:lnTo>
                    <a:lnTo>
                      <a:pt x="789" y="12645"/>
                    </a:lnTo>
                    <a:lnTo>
                      <a:pt x="611" y="13281"/>
                    </a:lnTo>
                    <a:lnTo>
                      <a:pt x="458" y="13968"/>
                    </a:lnTo>
                    <a:lnTo>
                      <a:pt x="306" y="14681"/>
                    </a:lnTo>
                    <a:lnTo>
                      <a:pt x="204" y="15444"/>
                    </a:lnTo>
                    <a:lnTo>
                      <a:pt x="102" y="16258"/>
                    </a:lnTo>
                    <a:lnTo>
                      <a:pt x="26" y="17123"/>
                    </a:lnTo>
                    <a:lnTo>
                      <a:pt x="0" y="18014"/>
                    </a:lnTo>
                    <a:lnTo>
                      <a:pt x="0" y="18955"/>
                    </a:lnTo>
                    <a:lnTo>
                      <a:pt x="26" y="19973"/>
                    </a:lnTo>
                    <a:lnTo>
                      <a:pt x="102" y="21016"/>
                    </a:lnTo>
                    <a:lnTo>
                      <a:pt x="204" y="22110"/>
                    </a:lnTo>
                    <a:lnTo>
                      <a:pt x="357" y="23280"/>
                    </a:lnTo>
                    <a:lnTo>
                      <a:pt x="560" y="24476"/>
                    </a:lnTo>
                    <a:lnTo>
                      <a:pt x="1094" y="26537"/>
                    </a:lnTo>
                    <a:lnTo>
                      <a:pt x="2392" y="31371"/>
                    </a:lnTo>
                    <a:lnTo>
                      <a:pt x="3766" y="32389"/>
                    </a:lnTo>
                    <a:lnTo>
                      <a:pt x="5165" y="33407"/>
                    </a:lnTo>
                    <a:lnTo>
                      <a:pt x="6590" y="34399"/>
                    </a:lnTo>
                    <a:lnTo>
                      <a:pt x="8066" y="35391"/>
                    </a:lnTo>
                    <a:lnTo>
                      <a:pt x="9542" y="36333"/>
                    </a:lnTo>
                    <a:lnTo>
                      <a:pt x="11043" y="37249"/>
                    </a:lnTo>
                    <a:lnTo>
                      <a:pt x="12569" y="38088"/>
                    </a:lnTo>
                    <a:lnTo>
                      <a:pt x="14096" y="38902"/>
                    </a:lnTo>
                    <a:lnTo>
                      <a:pt x="15597" y="39640"/>
                    </a:lnTo>
                    <a:lnTo>
                      <a:pt x="16360" y="39971"/>
                    </a:lnTo>
                    <a:lnTo>
                      <a:pt x="17124" y="40302"/>
                    </a:lnTo>
                    <a:lnTo>
                      <a:pt x="17861" y="40607"/>
                    </a:lnTo>
                    <a:lnTo>
                      <a:pt x="18625" y="40887"/>
                    </a:lnTo>
                    <a:lnTo>
                      <a:pt x="19363" y="41167"/>
                    </a:lnTo>
                    <a:lnTo>
                      <a:pt x="20100" y="41396"/>
                    </a:lnTo>
                    <a:lnTo>
                      <a:pt x="20813" y="41599"/>
                    </a:lnTo>
                    <a:lnTo>
                      <a:pt x="21551" y="41803"/>
                    </a:lnTo>
                    <a:lnTo>
                      <a:pt x="22263" y="41955"/>
                    </a:lnTo>
                    <a:lnTo>
                      <a:pt x="22975" y="42083"/>
                    </a:lnTo>
                    <a:lnTo>
                      <a:pt x="23662" y="42210"/>
                    </a:lnTo>
                    <a:lnTo>
                      <a:pt x="24349" y="42286"/>
                    </a:lnTo>
                    <a:lnTo>
                      <a:pt x="25036" y="42337"/>
                    </a:lnTo>
                    <a:lnTo>
                      <a:pt x="26258" y="42337"/>
                    </a:lnTo>
                    <a:lnTo>
                      <a:pt x="26817" y="42286"/>
                    </a:lnTo>
                    <a:lnTo>
                      <a:pt x="27759" y="42184"/>
                    </a:lnTo>
                    <a:lnTo>
                      <a:pt x="28700" y="42032"/>
                    </a:lnTo>
                    <a:lnTo>
                      <a:pt x="29641" y="41828"/>
                    </a:lnTo>
                    <a:lnTo>
                      <a:pt x="30583" y="41599"/>
                    </a:lnTo>
                    <a:lnTo>
                      <a:pt x="31524" y="41319"/>
                    </a:lnTo>
                    <a:lnTo>
                      <a:pt x="32466" y="41014"/>
                    </a:lnTo>
                    <a:lnTo>
                      <a:pt x="33407" y="40658"/>
                    </a:lnTo>
                    <a:lnTo>
                      <a:pt x="34348" y="40276"/>
                    </a:lnTo>
                    <a:lnTo>
                      <a:pt x="35290" y="39844"/>
                    </a:lnTo>
                    <a:lnTo>
                      <a:pt x="36206" y="39386"/>
                    </a:lnTo>
                    <a:lnTo>
                      <a:pt x="37147" y="38902"/>
                    </a:lnTo>
                    <a:lnTo>
                      <a:pt x="38063" y="38393"/>
                    </a:lnTo>
                    <a:lnTo>
                      <a:pt x="38954" y="37859"/>
                    </a:lnTo>
                    <a:lnTo>
                      <a:pt x="39870" y="37299"/>
                    </a:lnTo>
                    <a:lnTo>
                      <a:pt x="40735" y="36714"/>
                    </a:lnTo>
                    <a:lnTo>
                      <a:pt x="41625" y="36129"/>
                    </a:lnTo>
                    <a:lnTo>
                      <a:pt x="39870" y="33534"/>
                    </a:lnTo>
                    <a:lnTo>
                      <a:pt x="38038" y="30888"/>
                    </a:lnTo>
                    <a:lnTo>
                      <a:pt x="36155" y="28216"/>
                    </a:lnTo>
                    <a:lnTo>
                      <a:pt x="35188" y="26893"/>
                    </a:lnTo>
                    <a:lnTo>
                      <a:pt x="34221" y="25596"/>
                    </a:lnTo>
                    <a:lnTo>
                      <a:pt x="33254" y="24323"/>
                    </a:lnTo>
                    <a:lnTo>
                      <a:pt x="32313" y="23102"/>
                    </a:lnTo>
                    <a:lnTo>
                      <a:pt x="31372" y="21906"/>
                    </a:lnTo>
                    <a:lnTo>
                      <a:pt x="30430" y="20787"/>
                    </a:lnTo>
                    <a:lnTo>
                      <a:pt x="29514" y="19718"/>
                    </a:lnTo>
                    <a:lnTo>
                      <a:pt x="28624" y="18726"/>
                    </a:lnTo>
                    <a:lnTo>
                      <a:pt x="27759" y="17785"/>
                    </a:lnTo>
                    <a:lnTo>
                      <a:pt x="26919" y="16970"/>
                    </a:lnTo>
                    <a:lnTo>
                      <a:pt x="26283" y="17098"/>
                    </a:lnTo>
                    <a:lnTo>
                      <a:pt x="25622" y="17199"/>
                    </a:lnTo>
                    <a:lnTo>
                      <a:pt x="24985" y="17250"/>
                    </a:lnTo>
                    <a:lnTo>
                      <a:pt x="24324" y="17276"/>
                    </a:lnTo>
                    <a:lnTo>
                      <a:pt x="23586" y="17250"/>
                    </a:lnTo>
                    <a:lnTo>
                      <a:pt x="22874" y="17174"/>
                    </a:lnTo>
                    <a:lnTo>
                      <a:pt x="22161" y="17072"/>
                    </a:lnTo>
                    <a:lnTo>
                      <a:pt x="21449" y="16894"/>
                    </a:lnTo>
                    <a:lnTo>
                      <a:pt x="20838" y="16716"/>
                    </a:lnTo>
                    <a:lnTo>
                      <a:pt x="20228" y="16487"/>
                    </a:lnTo>
                    <a:lnTo>
                      <a:pt x="19642" y="16207"/>
                    </a:lnTo>
                    <a:lnTo>
                      <a:pt x="19083" y="15902"/>
                    </a:lnTo>
                    <a:lnTo>
                      <a:pt x="18548" y="15546"/>
                    </a:lnTo>
                    <a:lnTo>
                      <a:pt x="18040" y="15189"/>
                    </a:lnTo>
                    <a:lnTo>
                      <a:pt x="17531" y="14782"/>
                    </a:lnTo>
                    <a:lnTo>
                      <a:pt x="17073" y="14324"/>
                    </a:lnTo>
                    <a:lnTo>
                      <a:pt x="16666" y="13866"/>
                    </a:lnTo>
                    <a:lnTo>
                      <a:pt x="16284" y="13358"/>
                    </a:lnTo>
                    <a:lnTo>
                      <a:pt x="15928" y="12849"/>
                    </a:lnTo>
                    <a:lnTo>
                      <a:pt x="15648" y="12289"/>
                    </a:lnTo>
                    <a:lnTo>
                      <a:pt x="15393" y="11729"/>
                    </a:lnTo>
                    <a:lnTo>
                      <a:pt x="15215" y="11144"/>
                    </a:lnTo>
                    <a:lnTo>
                      <a:pt x="15139" y="10839"/>
                    </a:lnTo>
                    <a:lnTo>
                      <a:pt x="15088" y="10533"/>
                    </a:lnTo>
                    <a:lnTo>
                      <a:pt x="15037" y="10228"/>
                    </a:lnTo>
                    <a:lnTo>
                      <a:pt x="15012" y="9923"/>
                    </a:lnTo>
                    <a:lnTo>
                      <a:pt x="14986" y="9516"/>
                    </a:lnTo>
                    <a:lnTo>
                      <a:pt x="15012" y="9007"/>
                    </a:lnTo>
                    <a:lnTo>
                      <a:pt x="15063" y="8523"/>
                    </a:lnTo>
                    <a:lnTo>
                      <a:pt x="15164" y="8040"/>
                    </a:lnTo>
                    <a:lnTo>
                      <a:pt x="15266" y="7557"/>
                    </a:lnTo>
                    <a:lnTo>
                      <a:pt x="15419" y="7073"/>
                    </a:lnTo>
                    <a:lnTo>
                      <a:pt x="15597" y="6615"/>
                    </a:lnTo>
                    <a:lnTo>
                      <a:pt x="15801" y="6157"/>
                    </a:lnTo>
                    <a:lnTo>
                      <a:pt x="16030" y="5725"/>
                    </a:lnTo>
                    <a:lnTo>
                      <a:pt x="15750" y="5470"/>
                    </a:lnTo>
                    <a:lnTo>
                      <a:pt x="15521" y="5216"/>
                    </a:lnTo>
                    <a:lnTo>
                      <a:pt x="15343" y="4987"/>
                    </a:lnTo>
                    <a:lnTo>
                      <a:pt x="15190" y="4758"/>
                    </a:lnTo>
                    <a:lnTo>
                      <a:pt x="15063" y="4554"/>
                    </a:lnTo>
                    <a:lnTo>
                      <a:pt x="14986" y="4351"/>
                    </a:lnTo>
                    <a:lnTo>
                      <a:pt x="14935" y="4173"/>
                    </a:lnTo>
                    <a:lnTo>
                      <a:pt x="14910" y="4020"/>
                    </a:lnTo>
                    <a:lnTo>
                      <a:pt x="14885" y="3867"/>
                    </a:lnTo>
                    <a:lnTo>
                      <a:pt x="14885" y="3740"/>
                    </a:lnTo>
                    <a:lnTo>
                      <a:pt x="14935" y="3511"/>
                    </a:lnTo>
                    <a:lnTo>
                      <a:pt x="14961" y="3384"/>
                    </a:lnTo>
                    <a:lnTo>
                      <a:pt x="14986" y="3359"/>
                    </a:lnTo>
                    <a:lnTo>
                      <a:pt x="14885" y="3130"/>
                    </a:lnTo>
                    <a:lnTo>
                      <a:pt x="14783" y="2875"/>
                    </a:lnTo>
                    <a:lnTo>
                      <a:pt x="14732" y="2595"/>
                    </a:lnTo>
                    <a:lnTo>
                      <a:pt x="14681" y="234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68"/>
              <p:cNvSpPr/>
              <p:nvPr/>
            </p:nvSpPr>
            <p:spPr>
              <a:xfrm>
                <a:off x="10627481" y="1300136"/>
                <a:ext cx="513561" cy="493475"/>
              </a:xfrm>
              <a:custGeom>
                <a:avLst/>
                <a:gdLst/>
                <a:ahLst/>
                <a:cxnLst/>
                <a:rect l="l" t="t" r="r" b="b"/>
                <a:pathLst>
                  <a:path w="41626" h="39998" fill="none" extrusionOk="0">
                    <a:moveTo>
                      <a:pt x="14681" y="1"/>
                    </a:moveTo>
                    <a:lnTo>
                      <a:pt x="14681" y="1"/>
                    </a:lnTo>
                    <a:lnTo>
                      <a:pt x="13536" y="433"/>
                    </a:lnTo>
                    <a:lnTo>
                      <a:pt x="12442" y="840"/>
                    </a:lnTo>
                    <a:lnTo>
                      <a:pt x="11399" y="1273"/>
                    </a:lnTo>
                    <a:lnTo>
                      <a:pt x="10381" y="1705"/>
                    </a:lnTo>
                    <a:lnTo>
                      <a:pt x="9465" y="2138"/>
                    </a:lnTo>
                    <a:lnTo>
                      <a:pt x="8575" y="2545"/>
                    </a:lnTo>
                    <a:lnTo>
                      <a:pt x="7023" y="3334"/>
                    </a:lnTo>
                    <a:lnTo>
                      <a:pt x="5751" y="3995"/>
                    </a:lnTo>
                    <a:lnTo>
                      <a:pt x="4809" y="4530"/>
                    </a:lnTo>
                    <a:lnTo>
                      <a:pt x="4020" y="5013"/>
                    </a:lnTo>
                    <a:lnTo>
                      <a:pt x="4020" y="5013"/>
                    </a:lnTo>
                    <a:lnTo>
                      <a:pt x="3766" y="5191"/>
                    </a:lnTo>
                    <a:lnTo>
                      <a:pt x="3512" y="5446"/>
                    </a:lnTo>
                    <a:lnTo>
                      <a:pt x="3155" y="5827"/>
                    </a:lnTo>
                    <a:lnTo>
                      <a:pt x="2748" y="6336"/>
                    </a:lnTo>
                    <a:lnTo>
                      <a:pt x="2519" y="6616"/>
                    </a:lnTo>
                    <a:lnTo>
                      <a:pt x="2316" y="6947"/>
                    </a:lnTo>
                    <a:lnTo>
                      <a:pt x="2087" y="7328"/>
                    </a:lnTo>
                    <a:lnTo>
                      <a:pt x="1858" y="7735"/>
                    </a:lnTo>
                    <a:lnTo>
                      <a:pt x="1629" y="8168"/>
                    </a:lnTo>
                    <a:lnTo>
                      <a:pt x="1400" y="8651"/>
                    </a:lnTo>
                    <a:lnTo>
                      <a:pt x="1196" y="9160"/>
                    </a:lnTo>
                    <a:lnTo>
                      <a:pt x="993" y="9720"/>
                    </a:lnTo>
                    <a:lnTo>
                      <a:pt x="789" y="10305"/>
                    </a:lnTo>
                    <a:lnTo>
                      <a:pt x="611" y="10941"/>
                    </a:lnTo>
                    <a:lnTo>
                      <a:pt x="458" y="11628"/>
                    </a:lnTo>
                    <a:lnTo>
                      <a:pt x="306" y="12341"/>
                    </a:lnTo>
                    <a:lnTo>
                      <a:pt x="204" y="13104"/>
                    </a:lnTo>
                    <a:lnTo>
                      <a:pt x="102" y="13918"/>
                    </a:lnTo>
                    <a:lnTo>
                      <a:pt x="26" y="14783"/>
                    </a:lnTo>
                    <a:lnTo>
                      <a:pt x="0" y="15674"/>
                    </a:lnTo>
                    <a:lnTo>
                      <a:pt x="0" y="16615"/>
                    </a:lnTo>
                    <a:lnTo>
                      <a:pt x="26" y="17633"/>
                    </a:lnTo>
                    <a:lnTo>
                      <a:pt x="102" y="18676"/>
                    </a:lnTo>
                    <a:lnTo>
                      <a:pt x="204" y="19770"/>
                    </a:lnTo>
                    <a:lnTo>
                      <a:pt x="357" y="20940"/>
                    </a:lnTo>
                    <a:lnTo>
                      <a:pt x="560" y="22136"/>
                    </a:lnTo>
                    <a:lnTo>
                      <a:pt x="560" y="22136"/>
                    </a:lnTo>
                    <a:lnTo>
                      <a:pt x="1094" y="24197"/>
                    </a:lnTo>
                    <a:lnTo>
                      <a:pt x="2392" y="29031"/>
                    </a:lnTo>
                    <a:lnTo>
                      <a:pt x="2392" y="29031"/>
                    </a:lnTo>
                    <a:lnTo>
                      <a:pt x="2392" y="29031"/>
                    </a:lnTo>
                    <a:lnTo>
                      <a:pt x="2392" y="29031"/>
                    </a:lnTo>
                    <a:lnTo>
                      <a:pt x="2392" y="29031"/>
                    </a:lnTo>
                    <a:lnTo>
                      <a:pt x="3766" y="30049"/>
                    </a:lnTo>
                    <a:lnTo>
                      <a:pt x="5165" y="31067"/>
                    </a:lnTo>
                    <a:lnTo>
                      <a:pt x="6590" y="32059"/>
                    </a:lnTo>
                    <a:lnTo>
                      <a:pt x="8066" y="33051"/>
                    </a:lnTo>
                    <a:lnTo>
                      <a:pt x="9542" y="33993"/>
                    </a:lnTo>
                    <a:lnTo>
                      <a:pt x="11043" y="34909"/>
                    </a:lnTo>
                    <a:lnTo>
                      <a:pt x="12569" y="35748"/>
                    </a:lnTo>
                    <a:lnTo>
                      <a:pt x="14096" y="36562"/>
                    </a:lnTo>
                    <a:lnTo>
                      <a:pt x="15597" y="37300"/>
                    </a:lnTo>
                    <a:lnTo>
                      <a:pt x="16360" y="37631"/>
                    </a:lnTo>
                    <a:lnTo>
                      <a:pt x="17124" y="37962"/>
                    </a:lnTo>
                    <a:lnTo>
                      <a:pt x="17861" y="38267"/>
                    </a:lnTo>
                    <a:lnTo>
                      <a:pt x="18625" y="38547"/>
                    </a:lnTo>
                    <a:lnTo>
                      <a:pt x="19363" y="38827"/>
                    </a:lnTo>
                    <a:lnTo>
                      <a:pt x="20100" y="39056"/>
                    </a:lnTo>
                    <a:lnTo>
                      <a:pt x="20813" y="39259"/>
                    </a:lnTo>
                    <a:lnTo>
                      <a:pt x="21551" y="39463"/>
                    </a:lnTo>
                    <a:lnTo>
                      <a:pt x="22263" y="39615"/>
                    </a:lnTo>
                    <a:lnTo>
                      <a:pt x="22975" y="39743"/>
                    </a:lnTo>
                    <a:lnTo>
                      <a:pt x="23662" y="39870"/>
                    </a:lnTo>
                    <a:lnTo>
                      <a:pt x="24349" y="39946"/>
                    </a:lnTo>
                    <a:lnTo>
                      <a:pt x="25036" y="39997"/>
                    </a:lnTo>
                    <a:lnTo>
                      <a:pt x="25698" y="39997"/>
                    </a:lnTo>
                    <a:lnTo>
                      <a:pt x="25698" y="39997"/>
                    </a:lnTo>
                    <a:lnTo>
                      <a:pt x="26258" y="39997"/>
                    </a:lnTo>
                    <a:lnTo>
                      <a:pt x="26817" y="39946"/>
                    </a:lnTo>
                    <a:lnTo>
                      <a:pt x="26817" y="39946"/>
                    </a:lnTo>
                    <a:lnTo>
                      <a:pt x="27759" y="39844"/>
                    </a:lnTo>
                    <a:lnTo>
                      <a:pt x="28700" y="39692"/>
                    </a:lnTo>
                    <a:lnTo>
                      <a:pt x="29641" y="39488"/>
                    </a:lnTo>
                    <a:lnTo>
                      <a:pt x="30583" y="39259"/>
                    </a:lnTo>
                    <a:lnTo>
                      <a:pt x="31524" y="38979"/>
                    </a:lnTo>
                    <a:lnTo>
                      <a:pt x="32466" y="38674"/>
                    </a:lnTo>
                    <a:lnTo>
                      <a:pt x="33407" y="38318"/>
                    </a:lnTo>
                    <a:lnTo>
                      <a:pt x="34348" y="37936"/>
                    </a:lnTo>
                    <a:lnTo>
                      <a:pt x="35290" y="37504"/>
                    </a:lnTo>
                    <a:lnTo>
                      <a:pt x="36206" y="37046"/>
                    </a:lnTo>
                    <a:lnTo>
                      <a:pt x="37147" y="36562"/>
                    </a:lnTo>
                    <a:lnTo>
                      <a:pt x="38063" y="36053"/>
                    </a:lnTo>
                    <a:lnTo>
                      <a:pt x="38954" y="35519"/>
                    </a:lnTo>
                    <a:lnTo>
                      <a:pt x="39870" y="34959"/>
                    </a:lnTo>
                    <a:lnTo>
                      <a:pt x="40735" y="34374"/>
                    </a:lnTo>
                    <a:lnTo>
                      <a:pt x="41625" y="33789"/>
                    </a:lnTo>
                    <a:lnTo>
                      <a:pt x="41625" y="33789"/>
                    </a:lnTo>
                    <a:lnTo>
                      <a:pt x="39870" y="31194"/>
                    </a:lnTo>
                    <a:lnTo>
                      <a:pt x="38038" y="28548"/>
                    </a:lnTo>
                    <a:lnTo>
                      <a:pt x="36155" y="25876"/>
                    </a:lnTo>
                    <a:lnTo>
                      <a:pt x="35188" y="24553"/>
                    </a:lnTo>
                    <a:lnTo>
                      <a:pt x="34221" y="23256"/>
                    </a:lnTo>
                    <a:lnTo>
                      <a:pt x="33254" y="21983"/>
                    </a:lnTo>
                    <a:lnTo>
                      <a:pt x="32313" y="20762"/>
                    </a:lnTo>
                    <a:lnTo>
                      <a:pt x="31372" y="19566"/>
                    </a:lnTo>
                    <a:lnTo>
                      <a:pt x="30430" y="18447"/>
                    </a:lnTo>
                    <a:lnTo>
                      <a:pt x="29514" y="17378"/>
                    </a:lnTo>
                    <a:lnTo>
                      <a:pt x="28624" y="16386"/>
                    </a:lnTo>
                    <a:lnTo>
                      <a:pt x="27759" y="15445"/>
                    </a:lnTo>
                    <a:lnTo>
                      <a:pt x="26919" y="14630"/>
                    </a:lnTo>
                    <a:lnTo>
                      <a:pt x="26919" y="14630"/>
                    </a:lnTo>
                    <a:lnTo>
                      <a:pt x="26283" y="14758"/>
                    </a:lnTo>
                    <a:lnTo>
                      <a:pt x="25622" y="14859"/>
                    </a:lnTo>
                    <a:lnTo>
                      <a:pt x="24985" y="14910"/>
                    </a:lnTo>
                    <a:lnTo>
                      <a:pt x="24324" y="14936"/>
                    </a:lnTo>
                    <a:lnTo>
                      <a:pt x="24324" y="14936"/>
                    </a:lnTo>
                    <a:lnTo>
                      <a:pt x="23586" y="14910"/>
                    </a:lnTo>
                    <a:lnTo>
                      <a:pt x="22874" y="14834"/>
                    </a:lnTo>
                    <a:lnTo>
                      <a:pt x="22161" y="14732"/>
                    </a:lnTo>
                    <a:lnTo>
                      <a:pt x="21449" y="14554"/>
                    </a:lnTo>
                    <a:lnTo>
                      <a:pt x="21449" y="14554"/>
                    </a:lnTo>
                    <a:lnTo>
                      <a:pt x="20838" y="14376"/>
                    </a:lnTo>
                    <a:lnTo>
                      <a:pt x="20228" y="14147"/>
                    </a:lnTo>
                    <a:lnTo>
                      <a:pt x="19642" y="13867"/>
                    </a:lnTo>
                    <a:lnTo>
                      <a:pt x="19083" y="13562"/>
                    </a:lnTo>
                    <a:lnTo>
                      <a:pt x="18548" y="13206"/>
                    </a:lnTo>
                    <a:lnTo>
                      <a:pt x="18040" y="12849"/>
                    </a:lnTo>
                    <a:lnTo>
                      <a:pt x="17531" y="12442"/>
                    </a:lnTo>
                    <a:lnTo>
                      <a:pt x="17073" y="11984"/>
                    </a:lnTo>
                    <a:lnTo>
                      <a:pt x="16666" y="11526"/>
                    </a:lnTo>
                    <a:lnTo>
                      <a:pt x="16284" y="11018"/>
                    </a:lnTo>
                    <a:lnTo>
                      <a:pt x="15928" y="10509"/>
                    </a:lnTo>
                    <a:lnTo>
                      <a:pt x="15648" y="9949"/>
                    </a:lnTo>
                    <a:lnTo>
                      <a:pt x="15393" y="9389"/>
                    </a:lnTo>
                    <a:lnTo>
                      <a:pt x="15215" y="8804"/>
                    </a:lnTo>
                    <a:lnTo>
                      <a:pt x="15139" y="8499"/>
                    </a:lnTo>
                    <a:lnTo>
                      <a:pt x="15088" y="8193"/>
                    </a:lnTo>
                    <a:lnTo>
                      <a:pt x="15037" y="7888"/>
                    </a:lnTo>
                    <a:lnTo>
                      <a:pt x="15012" y="7583"/>
                    </a:lnTo>
                    <a:lnTo>
                      <a:pt x="15012" y="7583"/>
                    </a:lnTo>
                    <a:lnTo>
                      <a:pt x="14986" y="7176"/>
                    </a:lnTo>
                    <a:lnTo>
                      <a:pt x="14986" y="7176"/>
                    </a:lnTo>
                    <a:lnTo>
                      <a:pt x="14986" y="7176"/>
                    </a:lnTo>
                    <a:lnTo>
                      <a:pt x="15012" y="6667"/>
                    </a:lnTo>
                    <a:lnTo>
                      <a:pt x="15063" y="6183"/>
                    </a:lnTo>
                    <a:lnTo>
                      <a:pt x="15164" y="5700"/>
                    </a:lnTo>
                    <a:lnTo>
                      <a:pt x="15266" y="5217"/>
                    </a:lnTo>
                    <a:lnTo>
                      <a:pt x="15419" y="4733"/>
                    </a:lnTo>
                    <a:lnTo>
                      <a:pt x="15597" y="4275"/>
                    </a:lnTo>
                    <a:lnTo>
                      <a:pt x="15801" y="3817"/>
                    </a:lnTo>
                    <a:lnTo>
                      <a:pt x="16030" y="3385"/>
                    </a:lnTo>
                    <a:lnTo>
                      <a:pt x="16030" y="3385"/>
                    </a:lnTo>
                    <a:lnTo>
                      <a:pt x="15750" y="3130"/>
                    </a:lnTo>
                    <a:lnTo>
                      <a:pt x="15521" y="2876"/>
                    </a:lnTo>
                    <a:lnTo>
                      <a:pt x="15343" y="2647"/>
                    </a:lnTo>
                    <a:lnTo>
                      <a:pt x="15190" y="2418"/>
                    </a:lnTo>
                    <a:lnTo>
                      <a:pt x="15063" y="2214"/>
                    </a:lnTo>
                    <a:lnTo>
                      <a:pt x="14986" y="2011"/>
                    </a:lnTo>
                    <a:lnTo>
                      <a:pt x="14935" y="1833"/>
                    </a:lnTo>
                    <a:lnTo>
                      <a:pt x="14910" y="1680"/>
                    </a:lnTo>
                    <a:lnTo>
                      <a:pt x="14885" y="1527"/>
                    </a:lnTo>
                    <a:lnTo>
                      <a:pt x="14885" y="1400"/>
                    </a:lnTo>
                    <a:lnTo>
                      <a:pt x="14935" y="1171"/>
                    </a:lnTo>
                    <a:lnTo>
                      <a:pt x="14961" y="1044"/>
                    </a:lnTo>
                    <a:lnTo>
                      <a:pt x="14986" y="1019"/>
                    </a:lnTo>
                    <a:lnTo>
                      <a:pt x="14986" y="1019"/>
                    </a:lnTo>
                    <a:lnTo>
                      <a:pt x="14885" y="790"/>
                    </a:lnTo>
                    <a:lnTo>
                      <a:pt x="14783" y="535"/>
                    </a:lnTo>
                    <a:lnTo>
                      <a:pt x="14732" y="255"/>
                    </a:lnTo>
                    <a:lnTo>
                      <a:pt x="146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68"/>
              <p:cNvSpPr/>
              <p:nvPr/>
            </p:nvSpPr>
            <p:spPr>
              <a:xfrm>
                <a:off x="11014825" y="1271268"/>
                <a:ext cx="333680" cy="308265"/>
              </a:xfrm>
              <a:custGeom>
                <a:avLst/>
                <a:gdLst/>
                <a:ahLst/>
                <a:cxnLst/>
                <a:rect l="l" t="t" r="r" b="b"/>
                <a:pathLst>
                  <a:path w="27046" h="24986" fill="none" extrusionOk="0">
                    <a:moveTo>
                      <a:pt x="0" y="0"/>
                    </a:moveTo>
                    <a:lnTo>
                      <a:pt x="51" y="2672"/>
                    </a:lnTo>
                    <a:lnTo>
                      <a:pt x="51" y="2672"/>
                    </a:lnTo>
                    <a:lnTo>
                      <a:pt x="483" y="3104"/>
                    </a:lnTo>
                    <a:lnTo>
                      <a:pt x="891" y="3588"/>
                    </a:lnTo>
                    <a:lnTo>
                      <a:pt x="891" y="3588"/>
                    </a:lnTo>
                    <a:lnTo>
                      <a:pt x="2977" y="5547"/>
                    </a:lnTo>
                    <a:lnTo>
                      <a:pt x="5267" y="7709"/>
                    </a:lnTo>
                    <a:lnTo>
                      <a:pt x="8142" y="10508"/>
                    </a:lnTo>
                    <a:lnTo>
                      <a:pt x="11424" y="13765"/>
                    </a:lnTo>
                    <a:lnTo>
                      <a:pt x="13180" y="15520"/>
                    </a:lnTo>
                    <a:lnTo>
                      <a:pt x="14961" y="17352"/>
                    </a:lnTo>
                    <a:lnTo>
                      <a:pt x="16767" y="19235"/>
                    </a:lnTo>
                    <a:lnTo>
                      <a:pt x="18573" y="21143"/>
                    </a:lnTo>
                    <a:lnTo>
                      <a:pt x="20354" y="23051"/>
                    </a:lnTo>
                    <a:lnTo>
                      <a:pt x="22085" y="24985"/>
                    </a:lnTo>
                    <a:lnTo>
                      <a:pt x="22085" y="24985"/>
                    </a:lnTo>
                    <a:lnTo>
                      <a:pt x="22797" y="24069"/>
                    </a:lnTo>
                    <a:lnTo>
                      <a:pt x="23458" y="23153"/>
                    </a:lnTo>
                    <a:lnTo>
                      <a:pt x="24120" y="22212"/>
                    </a:lnTo>
                    <a:lnTo>
                      <a:pt x="24756" y="21245"/>
                    </a:lnTo>
                    <a:lnTo>
                      <a:pt x="25367" y="20278"/>
                    </a:lnTo>
                    <a:lnTo>
                      <a:pt x="25952" y="19286"/>
                    </a:lnTo>
                    <a:lnTo>
                      <a:pt x="26512" y="18268"/>
                    </a:lnTo>
                    <a:lnTo>
                      <a:pt x="27046" y="17250"/>
                    </a:lnTo>
                    <a:lnTo>
                      <a:pt x="27046" y="17250"/>
                    </a:lnTo>
                    <a:lnTo>
                      <a:pt x="25570" y="15266"/>
                    </a:lnTo>
                    <a:lnTo>
                      <a:pt x="24782" y="14197"/>
                    </a:lnTo>
                    <a:lnTo>
                      <a:pt x="23993" y="13052"/>
                    </a:lnTo>
                    <a:lnTo>
                      <a:pt x="23993" y="13052"/>
                    </a:lnTo>
                    <a:lnTo>
                      <a:pt x="23255" y="12060"/>
                    </a:lnTo>
                    <a:lnTo>
                      <a:pt x="22492" y="11093"/>
                    </a:lnTo>
                    <a:lnTo>
                      <a:pt x="21703" y="10203"/>
                    </a:lnTo>
                    <a:lnTo>
                      <a:pt x="20889" y="9363"/>
                    </a:lnTo>
                    <a:lnTo>
                      <a:pt x="20075" y="8549"/>
                    </a:lnTo>
                    <a:lnTo>
                      <a:pt x="19210" y="7811"/>
                    </a:lnTo>
                    <a:lnTo>
                      <a:pt x="18344" y="7099"/>
                    </a:lnTo>
                    <a:lnTo>
                      <a:pt x="17479" y="6437"/>
                    </a:lnTo>
                    <a:lnTo>
                      <a:pt x="16589" y="5801"/>
                    </a:lnTo>
                    <a:lnTo>
                      <a:pt x="15698" y="5216"/>
                    </a:lnTo>
                    <a:lnTo>
                      <a:pt x="14808" y="4682"/>
                    </a:lnTo>
                    <a:lnTo>
                      <a:pt x="13917" y="4173"/>
                    </a:lnTo>
                    <a:lnTo>
                      <a:pt x="13027" y="3715"/>
                    </a:lnTo>
                    <a:lnTo>
                      <a:pt x="12136" y="3282"/>
                    </a:lnTo>
                    <a:lnTo>
                      <a:pt x="11246" y="2901"/>
                    </a:lnTo>
                    <a:lnTo>
                      <a:pt x="10381" y="2519"/>
                    </a:lnTo>
                    <a:lnTo>
                      <a:pt x="9516" y="2188"/>
                    </a:lnTo>
                    <a:lnTo>
                      <a:pt x="8676" y="1883"/>
                    </a:lnTo>
                    <a:lnTo>
                      <a:pt x="7862" y="1628"/>
                    </a:lnTo>
                    <a:lnTo>
                      <a:pt x="7048" y="1374"/>
                    </a:lnTo>
                    <a:lnTo>
                      <a:pt x="6259" y="1145"/>
                    </a:lnTo>
                    <a:lnTo>
                      <a:pt x="5496" y="941"/>
                    </a:lnTo>
                    <a:lnTo>
                      <a:pt x="4096" y="636"/>
                    </a:lnTo>
                    <a:lnTo>
                      <a:pt x="2799" y="382"/>
                    </a:lnTo>
                    <a:lnTo>
                      <a:pt x="1679" y="204"/>
                    </a:lnTo>
                    <a:lnTo>
                      <a:pt x="738" y="7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68"/>
              <p:cNvSpPr/>
              <p:nvPr/>
            </p:nvSpPr>
            <p:spPr>
              <a:xfrm>
                <a:off x="10812363" y="1193101"/>
                <a:ext cx="233870" cy="291313"/>
              </a:xfrm>
              <a:custGeom>
                <a:avLst/>
                <a:gdLst/>
                <a:ahLst/>
                <a:cxnLst/>
                <a:rect l="l" t="t" r="r" b="b"/>
                <a:pathLst>
                  <a:path w="18956" h="23612" extrusionOk="0">
                    <a:moveTo>
                      <a:pt x="16309" y="1"/>
                    </a:moveTo>
                    <a:lnTo>
                      <a:pt x="15851" y="484"/>
                    </a:lnTo>
                    <a:lnTo>
                      <a:pt x="15342" y="942"/>
                    </a:lnTo>
                    <a:lnTo>
                      <a:pt x="14808" y="1400"/>
                    </a:lnTo>
                    <a:lnTo>
                      <a:pt x="14248" y="1807"/>
                    </a:lnTo>
                    <a:lnTo>
                      <a:pt x="13663" y="2189"/>
                    </a:lnTo>
                    <a:lnTo>
                      <a:pt x="13103" y="2545"/>
                    </a:lnTo>
                    <a:lnTo>
                      <a:pt x="12518" y="2876"/>
                    </a:lnTo>
                    <a:lnTo>
                      <a:pt x="11984" y="3181"/>
                    </a:lnTo>
                    <a:lnTo>
                      <a:pt x="10966" y="3690"/>
                    </a:lnTo>
                    <a:lnTo>
                      <a:pt x="10127" y="4072"/>
                    </a:lnTo>
                    <a:lnTo>
                      <a:pt x="9389" y="4377"/>
                    </a:lnTo>
                    <a:lnTo>
                      <a:pt x="9363" y="4377"/>
                    </a:lnTo>
                    <a:lnTo>
                      <a:pt x="9083" y="4479"/>
                    </a:lnTo>
                    <a:lnTo>
                      <a:pt x="8804" y="4580"/>
                    </a:lnTo>
                    <a:lnTo>
                      <a:pt x="8218" y="4708"/>
                    </a:lnTo>
                    <a:lnTo>
                      <a:pt x="7582" y="4784"/>
                    </a:lnTo>
                    <a:lnTo>
                      <a:pt x="6946" y="4835"/>
                    </a:lnTo>
                    <a:lnTo>
                      <a:pt x="5700" y="4835"/>
                    </a:lnTo>
                    <a:lnTo>
                      <a:pt x="5089" y="4784"/>
                    </a:lnTo>
                    <a:lnTo>
                      <a:pt x="4529" y="4708"/>
                    </a:lnTo>
                    <a:lnTo>
                      <a:pt x="3537" y="4555"/>
                    </a:lnTo>
                    <a:lnTo>
                      <a:pt x="4020" y="8371"/>
                    </a:lnTo>
                    <a:lnTo>
                      <a:pt x="3435" y="8957"/>
                    </a:lnTo>
                    <a:lnTo>
                      <a:pt x="2875" y="9542"/>
                    </a:lnTo>
                    <a:lnTo>
                      <a:pt x="2341" y="10178"/>
                    </a:lnTo>
                    <a:lnTo>
                      <a:pt x="1832" y="10814"/>
                    </a:lnTo>
                    <a:lnTo>
                      <a:pt x="1425" y="11425"/>
                    </a:lnTo>
                    <a:lnTo>
                      <a:pt x="1044" y="12061"/>
                    </a:lnTo>
                    <a:lnTo>
                      <a:pt x="713" y="12722"/>
                    </a:lnTo>
                    <a:lnTo>
                      <a:pt x="458" y="13384"/>
                    </a:lnTo>
                    <a:lnTo>
                      <a:pt x="331" y="13740"/>
                    </a:lnTo>
                    <a:lnTo>
                      <a:pt x="229" y="14096"/>
                    </a:lnTo>
                    <a:lnTo>
                      <a:pt x="153" y="14452"/>
                    </a:lnTo>
                    <a:lnTo>
                      <a:pt x="77" y="14809"/>
                    </a:lnTo>
                    <a:lnTo>
                      <a:pt x="51" y="15165"/>
                    </a:lnTo>
                    <a:lnTo>
                      <a:pt x="26" y="15521"/>
                    </a:lnTo>
                    <a:lnTo>
                      <a:pt x="0" y="15877"/>
                    </a:lnTo>
                    <a:lnTo>
                      <a:pt x="26" y="16259"/>
                    </a:lnTo>
                    <a:lnTo>
                      <a:pt x="51" y="16564"/>
                    </a:lnTo>
                    <a:lnTo>
                      <a:pt x="102" y="16869"/>
                    </a:lnTo>
                    <a:lnTo>
                      <a:pt x="153" y="17175"/>
                    </a:lnTo>
                    <a:lnTo>
                      <a:pt x="229" y="17480"/>
                    </a:lnTo>
                    <a:lnTo>
                      <a:pt x="407" y="18065"/>
                    </a:lnTo>
                    <a:lnTo>
                      <a:pt x="662" y="18625"/>
                    </a:lnTo>
                    <a:lnTo>
                      <a:pt x="942" y="19185"/>
                    </a:lnTo>
                    <a:lnTo>
                      <a:pt x="1298" y="19694"/>
                    </a:lnTo>
                    <a:lnTo>
                      <a:pt x="1680" y="20202"/>
                    </a:lnTo>
                    <a:lnTo>
                      <a:pt x="2087" y="20660"/>
                    </a:lnTo>
                    <a:lnTo>
                      <a:pt x="2545" y="21118"/>
                    </a:lnTo>
                    <a:lnTo>
                      <a:pt x="3054" y="21525"/>
                    </a:lnTo>
                    <a:lnTo>
                      <a:pt x="3562" y="21882"/>
                    </a:lnTo>
                    <a:lnTo>
                      <a:pt x="4097" y="22238"/>
                    </a:lnTo>
                    <a:lnTo>
                      <a:pt x="4656" y="22543"/>
                    </a:lnTo>
                    <a:lnTo>
                      <a:pt x="5242" y="22823"/>
                    </a:lnTo>
                    <a:lnTo>
                      <a:pt x="5852" y="23052"/>
                    </a:lnTo>
                    <a:lnTo>
                      <a:pt x="6463" y="23230"/>
                    </a:lnTo>
                    <a:lnTo>
                      <a:pt x="6972" y="23357"/>
                    </a:lnTo>
                    <a:lnTo>
                      <a:pt x="7531" y="23459"/>
                    </a:lnTo>
                    <a:lnTo>
                      <a:pt x="8066" y="23535"/>
                    </a:lnTo>
                    <a:lnTo>
                      <a:pt x="8600" y="23586"/>
                    </a:lnTo>
                    <a:lnTo>
                      <a:pt x="9160" y="23612"/>
                    </a:lnTo>
                    <a:lnTo>
                      <a:pt x="9694" y="23612"/>
                    </a:lnTo>
                    <a:lnTo>
                      <a:pt x="10228" y="23586"/>
                    </a:lnTo>
                    <a:lnTo>
                      <a:pt x="10788" y="23510"/>
                    </a:lnTo>
                    <a:lnTo>
                      <a:pt x="11322" y="23434"/>
                    </a:lnTo>
                    <a:lnTo>
                      <a:pt x="11857" y="23306"/>
                    </a:lnTo>
                    <a:lnTo>
                      <a:pt x="12366" y="23179"/>
                    </a:lnTo>
                    <a:lnTo>
                      <a:pt x="12900" y="23001"/>
                    </a:lnTo>
                    <a:lnTo>
                      <a:pt x="13409" y="22823"/>
                    </a:lnTo>
                    <a:lnTo>
                      <a:pt x="13892" y="22594"/>
                    </a:lnTo>
                    <a:lnTo>
                      <a:pt x="14376" y="22340"/>
                    </a:lnTo>
                    <a:lnTo>
                      <a:pt x="14834" y="22060"/>
                    </a:lnTo>
                    <a:lnTo>
                      <a:pt x="15292" y="21754"/>
                    </a:lnTo>
                    <a:lnTo>
                      <a:pt x="15724" y="21398"/>
                    </a:lnTo>
                    <a:lnTo>
                      <a:pt x="16131" y="21042"/>
                    </a:lnTo>
                    <a:lnTo>
                      <a:pt x="16513" y="20660"/>
                    </a:lnTo>
                    <a:lnTo>
                      <a:pt x="16869" y="20253"/>
                    </a:lnTo>
                    <a:lnTo>
                      <a:pt x="17225" y="19821"/>
                    </a:lnTo>
                    <a:lnTo>
                      <a:pt x="17531" y="19388"/>
                    </a:lnTo>
                    <a:lnTo>
                      <a:pt x="17810" y="18905"/>
                    </a:lnTo>
                    <a:lnTo>
                      <a:pt x="18065" y="18421"/>
                    </a:lnTo>
                    <a:lnTo>
                      <a:pt x="18294" y="17938"/>
                    </a:lnTo>
                    <a:lnTo>
                      <a:pt x="18497" y="17429"/>
                    </a:lnTo>
                    <a:lnTo>
                      <a:pt x="18650" y="16920"/>
                    </a:lnTo>
                    <a:lnTo>
                      <a:pt x="18777" y="16386"/>
                    </a:lnTo>
                    <a:lnTo>
                      <a:pt x="18879" y="15852"/>
                    </a:lnTo>
                    <a:lnTo>
                      <a:pt x="18955" y="15317"/>
                    </a:lnTo>
                    <a:lnTo>
                      <a:pt x="18955" y="14783"/>
                    </a:lnTo>
                    <a:lnTo>
                      <a:pt x="18955" y="14376"/>
                    </a:lnTo>
                    <a:lnTo>
                      <a:pt x="18930" y="13969"/>
                    </a:lnTo>
                    <a:lnTo>
                      <a:pt x="18879" y="13562"/>
                    </a:lnTo>
                    <a:lnTo>
                      <a:pt x="18803" y="13180"/>
                    </a:lnTo>
                    <a:lnTo>
                      <a:pt x="18701" y="12773"/>
                    </a:lnTo>
                    <a:lnTo>
                      <a:pt x="18599" y="12391"/>
                    </a:lnTo>
                    <a:lnTo>
                      <a:pt x="18447" y="12010"/>
                    </a:lnTo>
                    <a:lnTo>
                      <a:pt x="18294" y="11628"/>
                    </a:lnTo>
                    <a:lnTo>
                      <a:pt x="18141" y="11272"/>
                    </a:lnTo>
                    <a:lnTo>
                      <a:pt x="17938" y="10916"/>
                    </a:lnTo>
                    <a:lnTo>
                      <a:pt x="17734" y="10560"/>
                    </a:lnTo>
                    <a:lnTo>
                      <a:pt x="17505" y="10229"/>
                    </a:lnTo>
                    <a:lnTo>
                      <a:pt x="17276" y="9898"/>
                    </a:lnTo>
                    <a:lnTo>
                      <a:pt x="17022" y="9593"/>
                    </a:lnTo>
                    <a:lnTo>
                      <a:pt x="16742" y="9287"/>
                    </a:lnTo>
                    <a:lnTo>
                      <a:pt x="16462" y="9008"/>
                    </a:lnTo>
                    <a:lnTo>
                      <a:pt x="16309"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68"/>
              <p:cNvSpPr/>
              <p:nvPr/>
            </p:nvSpPr>
            <p:spPr>
              <a:xfrm>
                <a:off x="10812363" y="1193101"/>
                <a:ext cx="233870" cy="291313"/>
              </a:xfrm>
              <a:custGeom>
                <a:avLst/>
                <a:gdLst/>
                <a:ahLst/>
                <a:cxnLst/>
                <a:rect l="l" t="t" r="r" b="b"/>
                <a:pathLst>
                  <a:path w="18956" h="23612" fill="none" extrusionOk="0">
                    <a:moveTo>
                      <a:pt x="9389" y="4377"/>
                    </a:moveTo>
                    <a:lnTo>
                      <a:pt x="9363" y="4377"/>
                    </a:lnTo>
                    <a:lnTo>
                      <a:pt x="9363" y="4377"/>
                    </a:lnTo>
                    <a:lnTo>
                      <a:pt x="9083" y="4479"/>
                    </a:lnTo>
                    <a:lnTo>
                      <a:pt x="8804" y="4580"/>
                    </a:lnTo>
                    <a:lnTo>
                      <a:pt x="8218" y="4708"/>
                    </a:lnTo>
                    <a:lnTo>
                      <a:pt x="8218" y="4708"/>
                    </a:lnTo>
                    <a:lnTo>
                      <a:pt x="8218" y="4708"/>
                    </a:lnTo>
                    <a:lnTo>
                      <a:pt x="7582" y="4784"/>
                    </a:lnTo>
                    <a:lnTo>
                      <a:pt x="6946" y="4835"/>
                    </a:lnTo>
                    <a:lnTo>
                      <a:pt x="6310" y="4835"/>
                    </a:lnTo>
                    <a:lnTo>
                      <a:pt x="5700" y="4835"/>
                    </a:lnTo>
                    <a:lnTo>
                      <a:pt x="5089" y="4784"/>
                    </a:lnTo>
                    <a:lnTo>
                      <a:pt x="4529" y="4708"/>
                    </a:lnTo>
                    <a:lnTo>
                      <a:pt x="3537" y="4555"/>
                    </a:lnTo>
                    <a:lnTo>
                      <a:pt x="3537" y="4555"/>
                    </a:lnTo>
                    <a:lnTo>
                      <a:pt x="4020" y="8371"/>
                    </a:lnTo>
                    <a:lnTo>
                      <a:pt x="4020" y="8371"/>
                    </a:lnTo>
                    <a:lnTo>
                      <a:pt x="3435" y="8957"/>
                    </a:lnTo>
                    <a:lnTo>
                      <a:pt x="2875" y="9542"/>
                    </a:lnTo>
                    <a:lnTo>
                      <a:pt x="2341" y="10178"/>
                    </a:lnTo>
                    <a:lnTo>
                      <a:pt x="1832" y="10814"/>
                    </a:lnTo>
                    <a:lnTo>
                      <a:pt x="1832" y="10814"/>
                    </a:lnTo>
                    <a:lnTo>
                      <a:pt x="1425" y="11425"/>
                    </a:lnTo>
                    <a:lnTo>
                      <a:pt x="1044" y="12061"/>
                    </a:lnTo>
                    <a:lnTo>
                      <a:pt x="713" y="12722"/>
                    </a:lnTo>
                    <a:lnTo>
                      <a:pt x="458" y="13384"/>
                    </a:lnTo>
                    <a:lnTo>
                      <a:pt x="331" y="13740"/>
                    </a:lnTo>
                    <a:lnTo>
                      <a:pt x="229" y="14096"/>
                    </a:lnTo>
                    <a:lnTo>
                      <a:pt x="153" y="14452"/>
                    </a:lnTo>
                    <a:lnTo>
                      <a:pt x="77" y="14809"/>
                    </a:lnTo>
                    <a:lnTo>
                      <a:pt x="51" y="15165"/>
                    </a:lnTo>
                    <a:lnTo>
                      <a:pt x="26" y="15521"/>
                    </a:lnTo>
                    <a:lnTo>
                      <a:pt x="0" y="15877"/>
                    </a:lnTo>
                    <a:lnTo>
                      <a:pt x="26" y="16259"/>
                    </a:lnTo>
                    <a:lnTo>
                      <a:pt x="26" y="16259"/>
                    </a:lnTo>
                    <a:lnTo>
                      <a:pt x="51" y="16564"/>
                    </a:lnTo>
                    <a:lnTo>
                      <a:pt x="102" y="16869"/>
                    </a:lnTo>
                    <a:lnTo>
                      <a:pt x="153" y="17175"/>
                    </a:lnTo>
                    <a:lnTo>
                      <a:pt x="229" y="17480"/>
                    </a:lnTo>
                    <a:lnTo>
                      <a:pt x="407" y="18065"/>
                    </a:lnTo>
                    <a:lnTo>
                      <a:pt x="662" y="18625"/>
                    </a:lnTo>
                    <a:lnTo>
                      <a:pt x="942" y="19185"/>
                    </a:lnTo>
                    <a:lnTo>
                      <a:pt x="1298" y="19694"/>
                    </a:lnTo>
                    <a:lnTo>
                      <a:pt x="1680" y="20202"/>
                    </a:lnTo>
                    <a:lnTo>
                      <a:pt x="2087" y="20660"/>
                    </a:lnTo>
                    <a:lnTo>
                      <a:pt x="2545" y="21118"/>
                    </a:lnTo>
                    <a:lnTo>
                      <a:pt x="3054" y="21525"/>
                    </a:lnTo>
                    <a:lnTo>
                      <a:pt x="3562" y="21882"/>
                    </a:lnTo>
                    <a:lnTo>
                      <a:pt x="4097" y="22238"/>
                    </a:lnTo>
                    <a:lnTo>
                      <a:pt x="4656" y="22543"/>
                    </a:lnTo>
                    <a:lnTo>
                      <a:pt x="5242" y="22823"/>
                    </a:lnTo>
                    <a:lnTo>
                      <a:pt x="5852" y="23052"/>
                    </a:lnTo>
                    <a:lnTo>
                      <a:pt x="6463" y="23230"/>
                    </a:lnTo>
                    <a:lnTo>
                      <a:pt x="6463" y="23230"/>
                    </a:lnTo>
                    <a:lnTo>
                      <a:pt x="6972" y="23357"/>
                    </a:lnTo>
                    <a:lnTo>
                      <a:pt x="7531" y="23459"/>
                    </a:lnTo>
                    <a:lnTo>
                      <a:pt x="8066" y="23535"/>
                    </a:lnTo>
                    <a:lnTo>
                      <a:pt x="8600" y="23586"/>
                    </a:lnTo>
                    <a:lnTo>
                      <a:pt x="9160" y="23612"/>
                    </a:lnTo>
                    <a:lnTo>
                      <a:pt x="9694" y="23612"/>
                    </a:lnTo>
                    <a:lnTo>
                      <a:pt x="10228" y="23586"/>
                    </a:lnTo>
                    <a:lnTo>
                      <a:pt x="10788" y="23510"/>
                    </a:lnTo>
                    <a:lnTo>
                      <a:pt x="11322" y="23434"/>
                    </a:lnTo>
                    <a:lnTo>
                      <a:pt x="11857" y="23306"/>
                    </a:lnTo>
                    <a:lnTo>
                      <a:pt x="12366" y="23179"/>
                    </a:lnTo>
                    <a:lnTo>
                      <a:pt x="12900" y="23001"/>
                    </a:lnTo>
                    <a:lnTo>
                      <a:pt x="13409" y="22823"/>
                    </a:lnTo>
                    <a:lnTo>
                      <a:pt x="13892" y="22594"/>
                    </a:lnTo>
                    <a:lnTo>
                      <a:pt x="14376" y="22340"/>
                    </a:lnTo>
                    <a:lnTo>
                      <a:pt x="14834" y="22060"/>
                    </a:lnTo>
                    <a:lnTo>
                      <a:pt x="14834" y="22060"/>
                    </a:lnTo>
                    <a:lnTo>
                      <a:pt x="15292" y="21754"/>
                    </a:lnTo>
                    <a:lnTo>
                      <a:pt x="15724" y="21398"/>
                    </a:lnTo>
                    <a:lnTo>
                      <a:pt x="16131" y="21042"/>
                    </a:lnTo>
                    <a:lnTo>
                      <a:pt x="16513" y="20660"/>
                    </a:lnTo>
                    <a:lnTo>
                      <a:pt x="16869" y="20253"/>
                    </a:lnTo>
                    <a:lnTo>
                      <a:pt x="17225" y="19821"/>
                    </a:lnTo>
                    <a:lnTo>
                      <a:pt x="17531" y="19388"/>
                    </a:lnTo>
                    <a:lnTo>
                      <a:pt x="17810" y="18905"/>
                    </a:lnTo>
                    <a:lnTo>
                      <a:pt x="18065" y="18421"/>
                    </a:lnTo>
                    <a:lnTo>
                      <a:pt x="18294" y="17938"/>
                    </a:lnTo>
                    <a:lnTo>
                      <a:pt x="18497" y="17429"/>
                    </a:lnTo>
                    <a:lnTo>
                      <a:pt x="18650" y="16920"/>
                    </a:lnTo>
                    <a:lnTo>
                      <a:pt x="18777" y="16386"/>
                    </a:lnTo>
                    <a:lnTo>
                      <a:pt x="18879" y="15852"/>
                    </a:lnTo>
                    <a:lnTo>
                      <a:pt x="18955" y="15317"/>
                    </a:lnTo>
                    <a:lnTo>
                      <a:pt x="18955" y="14783"/>
                    </a:lnTo>
                    <a:lnTo>
                      <a:pt x="18955" y="14783"/>
                    </a:lnTo>
                    <a:lnTo>
                      <a:pt x="18955" y="14376"/>
                    </a:lnTo>
                    <a:lnTo>
                      <a:pt x="18930" y="13969"/>
                    </a:lnTo>
                    <a:lnTo>
                      <a:pt x="18879" y="13562"/>
                    </a:lnTo>
                    <a:lnTo>
                      <a:pt x="18803" y="13180"/>
                    </a:lnTo>
                    <a:lnTo>
                      <a:pt x="18701" y="12773"/>
                    </a:lnTo>
                    <a:lnTo>
                      <a:pt x="18599" y="12391"/>
                    </a:lnTo>
                    <a:lnTo>
                      <a:pt x="18447" y="12010"/>
                    </a:lnTo>
                    <a:lnTo>
                      <a:pt x="18294" y="11628"/>
                    </a:lnTo>
                    <a:lnTo>
                      <a:pt x="18141" y="11272"/>
                    </a:lnTo>
                    <a:lnTo>
                      <a:pt x="17938" y="10916"/>
                    </a:lnTo>
                    <a:lnTo>
                      <a:pt x="17734" y="10560"/>
                    </a:lnTo>
                    <a:lnTo>
                      <a:pt x="17505" y="10229"/>
                    </a:lnTo>
                    <a:lnTo>
                      <a:pt x="17276" y="9898"/>
                    </a:lnTo>
                    <a:lnTo>
                      <a:pt x="17022" y="9593"/>
                    </a:lnTo>
                    <a:lnTo>
                      <a:pt x="16742" y="9287"/>
                    </a:lnTo>
                    <a:lnTo>
                      <a:pt x="16462" y="9008"/>
                    </a:lnTo>
                    <a:lnTo>
                      <a:pt x="16309" y="1"/>
                    </a:lnTo>
                    <a:lnTo>
                      <a:pt x="16309" y="1"/>
                    </a:lnTo>
                    <a:lnTo>
                      <a:pt x="15851" y="484"/>
                    </a:lnTo>
                    <a:lnTo>
                      <a:pt x="15342" y="942"/>
                    </a:lnTo>
                    <a:lnTo>
                      <a:pt x="14808" y="1400"/>
                    </a:lnTo>
                    <a:lnTo>
                      <a:pt x="14248" y="1807"/>
                    </a:lnTo>
                    <a:lnTo>
                      <a:pt x="13663" y="2189"/>
                    </a:lnTo>
                    <a:lnTo>
                      <a:pt x="13103" y="2545"/>
                    </a:lnTo>
                    <a:lnTo>
                      <a:pt x="12518" y="2876"/>
                    </a:lnTo>
                    <a:lnTo>
                      <a:pt x="11984" y="3181"/>
                    </a:lnTo>
                    <a:lnTo>
                      <a:pt x="10966" y="3690"/>
                    </a:lnTo>
                    <a:lnTo>
                      <a:pt x="10127" y="4072"/>
                    </a:lnTo>
                    <a:lnTo>
                      <a:pt x="9389" y="437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68"/>
              <p:cNvSpPr/>
              <p:nvPr/>
            </p:nvSpPr>
            <p:spPr>
              <a:xfrm>
                <a:off x="10812363" y="1205969"/>
                <a:ext cx="213463" cy="278445"/>
              </a:xfrm>
              <a:custGeom>
                <a:avLst/>
                <a:gdLst/>
                <a:ahLst/>
                <a:cxnLst/>
                <a:rect l="l" t="t" r="r" b="b"/>
                <a:pathLst>
                  <a:path w="17302" h="22569" extrusionOk="0">
                    <a:moveTo>
                      <a:pt x="16335" y="1"/>
                    </a:moveTo>
                    <a:lnTo>
                      <a:pt x="16080" y="332"/>
                    </a:lnTo>
                    <a:lnTo>
                      <a:pt x="15775" y="688"/>
                    </a:lnTo>
                    <a:lnTo>
                      <a:pt x="15419" y="1070"/>
                    </a:lnTo>
                    <a:lnTo>
                      <a:pt x="14986" y="1477"/>
                    </a:lnTo>
                    <a:lnTo>
                      <a:pt x="14681" y="1782"/>
                    </a:lnTo>
                    <a:lnTo>
                      <a:pt x="14401" y="2138"/>
                    </a:lnTo>
                    <a:lnTo>
                      <a:pt x="14147" y="2545"/>
                    </a:lnTo>
                    <a:lnTo>
                      <a:pt x="13918" y="2952"/>
                    </a:lnTo>
                    <a:lnTo>
                      <a:pt x="13714" y="3359"/>
                    </a:lnTo>
                    <a:lnTo>
                      <a:pt x="13536" y="3741"/>
                    </a:lnTo>
                    <a:lnTo>
                      <a:pt x="13256" y="4403"/>
                    </a:lnTo>
                    <a:lnTo>
                      <a:pt x="13180" y="4632"/>
                    </a:lnTo>
                    <a:lnTo>
                      <a:pt x="13129" y="4886"/>
                    </a:lnTo>
                    <a:lnTo>
                      <a:pt x="13103" y="5115"/>
                    </a:lnTo>
                    <a:lnTo>
                      <a:pt x="13103" y="5369"/>
                    </a:lnTo>
                    <a:lnTo>
                      <a:pt x="13129" y="5598"/>
                    </a:lnTo>
                    <a:lnTo>
                      <a:pt x="13180" y="5827"/>
                    </a:lnTo>
                    <a:lnTo>
                      <a:pt x="13256" y="6082"/>
                    </a:lnTo>
                    <a:lnTo>
                      <a:pt x="13332" y="6311"/>
                    </a:lnTo>
                    <a:lnTo>
                      <a:pt x="13561" y="6769"/>
                    </a:lnTo>
                    <a:lnTo>
                      <a:pt x="13816" y="7227"/>
                    </a:lnTo>
                    <a:lnTo>
                      <a:pt x="14096" y="7659"/>
                    </a:lnTo>
                    <a:lnTo>
                      <a:pt x="14427" y="8066"/>
                    </a:lnTo>
                    <a:lnTo>
                      <a:pt x="14477" y="8117"/>
                    </a:lnTo>
                    <a:lnTo>
                      <a:pt x="14732" y="8423"/>
                    </a:lnTo>
                    <a:lnTo>
                      <a:pt x="15063" y="8804"/>
                    </a:lnTo>
                    <a:lnTo>
                      <a:pt x="15902" y="9618"/>
                    </a:lnTo>
                    <a:lnTo>
                      <a:pt x="16258" y="9364"/>
                    </a:lnTo>
                    <a:lnTo>
                      <a:pt x="16615" y="9160"/>
                    </a:lnTo>
                    <a:lnTo>
                      <a:pt x="16971" y="8982"/>
                    </a:lnTo>
                    <a:lnTo>
                      <a:pt x="17302" y="8881"/>
                    </a:lnTo>
                    <a:lnTo>
                      <a:pt x="16894" y="8397"/>
                    </a:lnTo>
                    <a:lnTo>
                      <a:pt x="16462" y="7965"/>
                    </a:lnTo>
                    <a:lnTo>
                      <a:pt x="16335" y="1"/>
                    </a:lnTo>
                    <a:close/>
                    <a:moveTo>
                      <a:pt x="1044" y="11018"/>
                    </a:moveTo>
                    <a:lnTo>
                      <a:pt x="815" y="11450"/>
                    </a:lnTo>
                    <a:lnTo>
                      <a:pt x="611" y="11908"/>
                    </a:lnTo>
                    <a:lnTo>
                      <a:pt x="433" y="12366"/>
                    </a:lnTo>
                    <a:lnTo>
                      <a:pt x="280" y="12850"/>
                    </a:lnTo>
                    <a:lnTo>
                      <a:pt x="178" y="13333"/>
                    </a:lnTo>
                    <a:lnTo>
                      <a:pt x="77" y="13816"/>
                    </a:lnTo>
                    <a:lnTo>
                      <a:pt x="26" y="14300"/>
                    </a:lnTo>
                    <a:lnTo>
                      <a:pt x="0" y="14809"/>
                    </a:lnTo>
                    <a:lnTo>
                      <a:pt x="26" y="15216"/>
                    </a:lnTo>
                    <a:lnTo>
                      <a:pt x="51" y="15521"/>
                    </a:lnTo>
                    <a:lnTo>
                      <a:pt x="102" y="15826"/>
                    </a:lnTo>
                    <a:lnTo>
                      <a:pt x="153" y="16132"/>
                    </a:lnTo>
                    <a:lnTo>
                      <a:pt x="229" y="16437"/>
                    </a:lnTo>
                    <a:lnTo>
                      <a:pt x="407" y="17022"/>
                    </a:lnTo>
                    <a:lnTo>
                      <a:pt x="662" y="17582"/>
                    </a:lnTo>
                    <a:lnTo>
                      <a:pt x="942" y="18142"/>
                    </a:lnTo>
                    <a:lnTo>
                      <a:pt x="1298" y="18651"/>
                    </a:lnTo>
                    <a:lnTo>
                      <a:pt x="1680" y="19159"/>
                    </a:lnTo>
                    <a:lnTo>
                      <a:pt x="2087" y="19617"/>
                    </a:lnTo>
                    <a:lnTo>
                      <a:pt x="2545" y="20075"/>
                    </a:lnTo>
                    <a:lnTo>
                      <a:pt x="3054" y="20482"/>
                    </a:lnTo>
                    <a:lnTo>
                      <a:pt x="3562" y="20839"/>
                    </a:lnTo>
                    <a:lnTo>
                      <a:pt x="4097" y="21195"/>
                    </a:lnTo>
                    <a:lnTo>
                      <a:pt x="4656" y="21500"/>
                    </a:lnTo>
                    <a:lnTo>
                      <a:pt x="5242" y="21780"/>
                    </a:lnTo>
                    <a:lnTo>
                      <a:pt x="5852" y="22009"/>
                    </a:lnTo>
                    <a:lnTo>
                      <a:pt x="6463" y="22187"/>
                    </a:lnTo>
                    <a:lnTo>
                      <a:pt x="7175" y="22365"/>
                    </a:lnTo>
                    <a:lnTo>
                      <a:pt x="7888" y="22467"/>
                    </a:lnTo>
                    <a:lnTo>
                      <a:pt x="8600" y="22543"/>
                    </a:lnTo>
                    <a:lnTo>
                      <a:pt x="9338" y="22569"/>
                    </a:lnTo>
                    <a:lnTo>
                      <a:pt x="9999" y="22543"/>
                    </a:lnTo>
                    <a:lnTo>
                      <a:pt x="10636" y="22492"/>
                    </a:lnTo>
                    <a:lnTo>
                      <a:pt x="11297" y="22391"/>
                    </a:lnTo>
                    <a:lnTo>
                      <a:pt x="11933" y="22263"/>
                    </a:lnTo>
                    <a:lnTo>
                      <a:pt x="11399" y="21780"/>
                    </a:lnTo>
                    <a:lnTo>
                      <a:pt x="10890" y="21322"/>
                    </a:lnTo>
                    <a:lnTo>
                      <a:pt x="10407" y="20940"/>
                    </a:lnTo>
                    <a:lnTo>
                      <a:pt x="9923" y="20584"/>
                    </a:lnTo>
                    <a:lnTo>
                      <a:pt x="9465" y="20279"/>
                    </a:lnTo>
                    <a:lnTo>
                      <a:pt x="9033" y="20025"/>
                    </a:lnTo>
                    <a:lnTo>
                      <a:pt x="8600" y="19821"/>
                    </a:lnTo>
                    <a:lnTo>
                      <a:pt x="8218" y="19668"/>
                    </a:lnTo>
                    <a:lnTo>
                      <a:pt x="8804" y="18701"/>
                    </a:lnTo>
                    <a:lnTo>
                      <a:pt x="9465" y="17633"/>
                    </a:lnTo>
                    <a:lnTo>
                      <a:pt x="10330" y="16335"/>
                    </a:lnTo>
                    <a:lnTo>
                      <a:pt x="10305" y="16310"/>
                    </a:lnTo>
                    <a:lnTo>
                      <a:pt x="10279" y="16284"/>
                    </a:lnTo>
                    <a:lnTo>
                      <a:pt x="9923" y="15928"/>
                    </a:lnTo>
                    <a:lnTo>
                      <a:pt x="9541" y="15597"/>
                    </a:lnTo>
                    <a:lnTo>
                      <a:pt x="9134" y="15292"/>
                    </a:lnTo>
                    <a:lnTo>
                      <a:pt x="8727" y="15012"/>
                    </a:lnTo>
                    <a:lnTo>
                      <a:pt x="8142" y="14681"/>
                    </a:lnTo>
                    <a:lnTo>
                      <a:pt x="7531" y="14351"/>
                    </a:lnTo>
                    <a:lnTo>
                      <a:pt x="6895" y="14071"/>
                    </a:lnTo>
                    <a:lnTo>
                      <a:pt x="6208" y="13766"/>
                    </a:lnTo>
                    <a:lnTo>
                      <a:pt x="4733" y="13104"/>
                    </a:lnTo>
                    <a:lnTo>
                      <a:pt x="3944" y="12748"/>
                    </a:lnTo>
                    <a:lnTo>
                      <a:pt x="3104" y="12341"/>
                    </a:lnTo>
                    <a:lnTo>
                      <a:pt x="2468" y="11985"/>
                    </a:lnTo>
                    <a:lnTo>
                      <a:pt x="1909" y="11654"/>
                    </a:lnTo>
                    <a:lnTo>
                      <a:pt x="1451" y="11323"/>
                    </a:lnTo>
                    <a:lnTo>
                      <a:pt x="1044" y="1101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68"/>
              <p:cNvSpPr/>
              <p:nvPr/>
            </p:nvSpPr>
            <p:spPr>
              <a:xfrm>
                <a:off x="10812363" y="1341884"/>
                <a:ext cx="147236" cy="142523"/>
              </a:xfrm>
              <a:custGeom>
                <a:avLst/>
                <a:gdLst/>
                <a:ahLst/>
                <a:cxnLst/>
                <a:rect l="l" t="t" r="r" b="b"/>
                <a:pathLst>
                  <a:path w="11934" h="11552" fill="none" extrusionOk="0">
                    <a:moveTo>
                      <a:pt x="1044" y="1"/>
                    </a:moveTo>
                    <a:lnTo>
                      <a:pt x="1044" y="1"/>
                    </a:lnTo>
                    <a:lnTo>
                      <a:pt x="815" y="433"/>
                    </a:lnTo>
                    <a:lnTo>
                      <a:pt x="611" y="891"/>
                    </a:lnTo>
                    <a:lnTo>
                      <a:pt x="433" y="1349"/>
                    </a:lnTo>
                    <a:lnTo>
                      <a:pt x="280" y="1833"/>
                    </a:lnTo>
                    <a:lnTo>
                      <a:pt x="178" y="2316"/>
                    </a:lnTo>
                    <a:lnTo>
                      <a:pt x="77" y="2799"/>
                    </a:lnTo>
                    <a:lnTo>
                      <a:pt x="26" y="3283"/>
                    </a:lnTo>
                    <a:lnTo>
                      <a:pt x="0" y="3792"/>
                    </a:lnTo>
                    <a:lnTo>
                      <a:pt x="0" y="3792"/>
                    </a:lnTo>
                    <a:lnTo>
                      <a:pt x="26" y="4199"/>
                    </a:lnTo>
                    <a:lnTo>
                      <a:pt x="26" y="4199"/>
                    </a:lnTo>
                    <a:lnTo>
                      <a:pt x="51" y="4504"/>
                    </a:lnTo>
                    <a:lnTo>
                      <a:pt x="102" y="4809"/>
                    </a:lnTo>
                    <a:lnTo>
                      <a:pt x="153" y="5115"/>
                    </a:lnTo>
                    <a:lnTo>
                      <a:pt x="229" y="5420"/>
                    </a:lnTo>
                    <a:lnTo>
                      <a:pt x="407" y="6005"/>
                    </a:lnTo>
                    <a:lnTo>
                      <a:pt x="662" y="6565"/>
                    </a:lnTo>
                    <a:lnTo>
                      <a:pt x="942" y="7125"/>
                    </a:lnTo>
                    <a:lnTo>
                      <a:pt x="1298" y="7634"/>
                    </a:lnTo>
                    <a:lnTo>
                      <a:pt x="1680" y="8142"/>
                    </a:lnTo>
                    <a:lnTo>
                      <a:pt x="2087" y="8600"/>
                    </a:lnTo>
                    <a:lnTo>
                      <a:pt x="2545" y="9058"/>
                    </a:lnTo>
                    <a:lnTo>
                      <a:pt x="3054" y="9465"/>
                    </a:lnTo>
                    <a:lnTo>
                      <a:pt x="3562" y="9822"/>
                    </a:lnTo>
                    <a:lnTo>
                      <a:pt x="4097" y="10178"/>
                    </a:lnTo>
                    <a:lnTo>
                      <a:pt x="4656" y="10483"/>
                    </a:lnTo>
                    <a:lnTo>
                      <a:pt x="5242" y="10763"/>
                    </a:lnTo>
                    <a:lnTo>
                      <a:pt x="5852" y="10992"/>
                    </a:lnTo>
                    <a:lnTo>
                      <a:pt x="6463" y="11170"/>
                    </a:lnTo>
                    <a:lnTo>
                      <a:pt x="6463" y="11170"/>
                    </a:lnTo>
                    <a:lnTo>
                      <a:pt x="7175" y="11348"/>
                    </a:lnTo>
                    <a:lnTo>
                      <a:pt x="7888" y="11450"/>
                    </a:lnTo>
                    <a:lnTo>
                      <a:pt x="8600" y="11526"/>
                    </a:lnTo>
                    <a:lnTo>
                      <a:pt x="9338" y="11552"/>
                    </a:lnTo>
                    <a:lnTo>
                      <a:pt x="9338" y="11552"/>
                    </a:lnTo>
                    <a:lnTo>
                      <a:pt x="9999" y="11526"/>
                    </a:lnTo>
                    <a:lnTo>
                      <a:pt x="10636" y="11475"/>
                    </a:lnTo>
                    <a:lnTo>
                      <a:pt x="11297" y="11374"/>
                    </a:lnTo>
                    <a:lnTo>
                      <a:pt x="11933" y="11246"/>
                    </a:lnTo>
                    <a:lnTo>
                      <a:pt x="11933" y="11246"/>
                    </a:lnTo>
                    <a:lnTo>
                      <a:pt x="11399" y="10763"/>
                    </a:lnTo>
                    <a:lnTo>
                      <a:pt x="10890" y="10305"/>
                    </a:lnTo>
                    <a:lnTo>
                      <a:pt x="10407" y="9923"/>
                    </a:lnTo>
                    <a:lnTo>
                      <a:pt x="9923" y="9567"/>
                    </a:lnTo>
                    <a:lnTo>
                      <a:pt x="9465" y="9262"/>
                    </a:lnTo>
                    <a:lnTo>
                      <a:pt x="9033" y="9008"/>
                    </a:lnTo>
                    <a:lnTo>
                      <a:pt x="8600" y="8804"/>
                    </a:lnTo>
                    <a:lnTo>
                      <a:pt x="8218" y="8651"/>
                    </a:lnTo>
                    <a:lnTo>
                      <a:pt x="8218" y="8651"/>
                    </a:lnTo>
                    <a:lnTo>
                      <a:pt x="8218" y="8651"/>
                    </a:lnTo>
                    <a:lnTo>
                      <a:pt x="8218" y="8651"/>
                    </a:lnTo>
                    <a:lnTo>
                      <a:pt x="8804" y="7684"/>
                    </a:lnTo>
                    <a:lnTo>
                      <a:pt x="9465" y="6616"/>
                    </a:lnTo>
                    <a:lnTo>
                      <a:pt x="10330" y="5318"/>
                    </a:lnTo>
                    <a:lnTo>
                      <a:pt x="10330" y="5318"/>
                    </a:lnTo>
                    <a:lnTo>
                      <a:pt x="10305" y="5293"/>
                    </a:lnTo>
                    <a:lnTo>
                      <a:pt x="10305" y="5293"/>
                    </a:lnTo>
                    <a:lnTo>
                      <a:pt x="10305" y="5293"/>
                    </a:lnTo>
                    <a:lnTo>
                      <a:pt x="10305" y="5293"/>
                    </a:lnTo>
                    <a:lnTo>
                      <a:pt x="10305" y="5293"/>
                    </a:lnTo>
                    <a:lnTo>
                      <a:pt x="10305" y="5293"/>
                    </a:lnTo>
                    <a:lnTo>
                      <a:pt x="10305" y="5293"/>
                    </a:lnTo>
                    <a:lnTo>
                      <a:pt x="10305" y="5293"/>
                    </a:lnTo>
                    <a:lnTo>
                      <a:pt x="10279" y="5267"/>
                    </a:lnTo>
                    <a:lnTo>
                      <a:pt x="10279" y="5267"/>
                    </a:lnTo>
                    <a:lnTo>
                      <a:pt x="10279" y="5267"/>
                    </a:lnTo>
                    <a:lnTo>
                      <a:pt x="10279" y="5267"/>
                    </a:lnTo>
                    <a:lnTo>
                      <a:pt x="9923" y="4911"/>
                    </a:lnTo>
                    <a:lnTo>
                      <a:pt x="9541" y="4580"/>
                    </a:lnTo>
                    <a:lnTo>
                      <a:pt x="9134" y="4275"/>
                    </a:lnTo>
                    <a:lnTo>
                      <a:pt x="8727" y="3995"/>
                    </a:lnTo>
                    <a:lnTo>
                      <a:pt x="8727" y="3995"/>
                    </a:lnTo>
                    <a:lnTo>
                      <a:pt x="8727" y="3995"/>
                    </a:lnTo>
                    <a:lnTo>
                      <a:pt x="8727" y="3995"/>
                    </a:lnTo>
                    <a:lnTo>
                      <a:pt x="8142" y="3664"/>
                    </a:lnTo>
                    <a:lnTo>
                      <a:pt x="7531" y="3334"/>
                    </a:lnTo>
                    <a:lnTo>
                      <a:pt x="6895" y="3054"/>
                    </a:lnTo>
                    <a:lnTo>
                      <a:pt x="6208" y="2749"/>
                    </a:lnTo>
                    <a:lnTo>
                      <a:pt x="4733" y="2087"/>
                    </a:lnTo>
                    <a:lnTo>
                      <a:pt x="3944" y="1731"/>
                    </a:lnTo>
                    <a:lnTo>
                      <a:pt x="3104" y="1324"/>
                    </a:lnTo>
                    <a:lnTo>
                      <a:pt x="3104" y="1324"/>
                    </a:lnTo>
                    <a:lnTo>
                      <a:pt x="2468" y="968"/>
                    </a:lnTo>
                    <a:lnTo>
                      <a:pt x="1909" y="637"/>
                    </a:lnTo>
                    <a:lnTo>
                      <a:pt x="1451" y="306"/>
                    </a:lnTo>
                    <a:lnTo>
                      <a:pt x="10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68"/>
              <p:cNvSpPr/>
              <p:nvPr/>
            </p:nvSpPr>
            <p:spPr>
              <a:xfrm>
                <a:off x="10974015" y="1205969"/>
                <a:ext cx="51805" cy="118674"/>
              </a:xfrm>
              <a:custGeom>
                <a:avLst/>
                <a:gdLst/>
                <a:ahLst/>
                <a:cxnLst/>
                <a:rect l="l" t="t" r="r" b="b"/>
                <a:pathLst>
                  <a:path w="4199" h="9619" fill="none" extrusionOk="0">
                    <a:moveTo>
                      <a:pt x="3232" y="1"/>
                    </a:moveTo>
                    <a:lnTo>
                      <a:pt x="3232" y="1"/>
                    </a:lnTo>
                    <a:lnTo>
                      <a:pt x="2977" y="332"/>
                    </a:lnTo>
                    <a:lnTo>
                      <a:pt x="2672" y="688"/>
                    </a:lnTo>
                    <a:lnTo>
                      <a:pt x="2316" y="1070"/>
                    </a:lnTo>
                    <a:lnTo>
                      <a:pt x="1883" y="1477"/>
                    </a:lnTo>
                    <a:lnTo>
                      <a:pt x="1883" y="1477"/>
                    </a:lnTo>
                    <a:lnTo>
                      <a:pt x="1578" y="1782"/>
                    </a:lnTo>
                    <a:lnTo>
                      <a:pt x="1298" y="2138"/>
                    </a:lnTo>
                    <a:lnTo>
                      <a:pt x="1044" y="2545"/>
                    </a:lnTo>
                    <a:lnTo>
                      <a:pt x="815" y="2952"/>
                    </a:lnTo>
                    <a:lnTo>
                      <a:pt x="611" y="3359"/>
                    </a:lnTo>
                    <a:lnTo>
                      <a:pt x="433" y="3741"/>
                    </a:lnTo>
                    <a:lnTo>
                      <a:pt x="153" y="4403"/>
                    </a:lnTo>
                    <a:lnTo>
                      <a:pt x="153" y="4403"/>
                    </a:lnTo>
                    <a:lnTo>
                      <a:pt x="77" y="4632"/>
                    </a:lnTo>
                    <a:lnTo>
                      <a:pt x="26" y="4886"/>
                    </a:lnTo>
                    <a:lnTo>
                      <a:pt x="0" y="5115"/>
                    </a:lnTo>
                    <a:lnTo>
                      <a:pt x="0" y="5369"/>
                    </a:lnTo>
                    <a:lnTo>
                      <a:pt x="26" y="5598"/>
                    </a:lnTo>
                    <a:lnTo>
                      <a:pt x="77" y="5827"/>
                    </a:lnTo>
                    <a:lnTo>
                      <a:pt x="153" y="6082"/>
                    </a:lnTo>
                    <a:lnTo>
                      <a:pt x="229" y="6311"/>
                    </a:lnTo>
                    <a:lnTo>
                      <a:pt x="458" y="6769"/>
                    </a:lnTo>
                    <a:lnTo>
                      <a:pt x="713" y="7227"/>
                    </a:lnTo>
                    <a:lnTo>
                      <a:pt x="993" y="7659"/>
                    </a:lnTo>
                    <a:lnTo>
                      <a:pt x="1324" y="8066"/>
                    </a:lnTo>
                    <a:lnTo>
                      <a:pt x="1324" y="8066"/>
                    </a:lnTo>
                    <a:lnTo>
                      <a:pt x="1324" y="8066"/>
                    </a:lnTo>
                    <a:lnTo>
                      <a:pt x="1324" y="8066"/>
                    </a:lnTo>
                    <a:lnTo>
                      <a:pt x="1374" y="8117"/>
                    </a:lnTo>
                    <a:lnTo>
                      <a:pt x="1374" y="8117"/>
                    </a:lnTo>
                    <a:lnTo>
                      <a:pt x="1629" y="8423"/>
                    </a:lnTo>
                    <a:lnTo>
                      <a:pt x="1960" y="8804"/>
                    </a:lnTo>
                    <a:lnTo>
                      <a:pt x="2799" y="9618"/>
                    </a:lnTo>
                    <a:lnTo>
                      <a:pt x="2799" y="9618"/>
                    </a:lnTo>
                    <a:lnTo>
                      <a:pt x="3155" y="9364"/>
                    </a:lnTo>
                    <a:lnTo>
                      <a:pt x="3512" y="9160"/>
                    </a:lnTo>
                    <a:lnTo>
                      <a:pt x="3868" y="8982"/>
                    </a:lnTo>
                    <a:lnTo>
                      <a:pt x="4199" y="8881"/>
                    </a:lnTo>
                    <a:lnTo>
                      <a:pt x="4199" y="8881"/>
                    </a:lnTo>
                    <a:lnTo>
                      <a:pt x="4199" y="8881"/>
                    </a:lnTo>
                    <a:lnTo>
                      <a:pt x="4199" y="8881"/>
                    </a:lnTo>
                    <a:lnTo>
                      <a:pt x="4199" y="8881"/>
                    </a:lnTo>
                    <a:lnTo>
                      <a:pt x="4199" y="8881"/>
                    </a:lnTo>
                    <a:lnTo>
                      <a:pt x="4199" y="8881"/>
                    </a:lnTo>
                    <a:lnTo>
                      <a:pt x="4199" y="8881"/>
                    </a:lnTo>
                    <a:lnTo>
                      <a:pt x="4199" y="8881"/>
                    </a:lnTo>
                    <a:lnTo>
                      <a:pt x="4199" y="8881"/>
                    </a:lnTo>
                    <a:lnTo>
                      <a:pt x="3791" y="8397"/>
                    </a:lnTo>
                    <a:lnTo>
                      <a:pt x="3359" y="7965"/>
                    </a:lnTo>
                    <a:lnTo>
                      <a:pt x="32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68"/>
              <p:cNvSpPr/>
              <p:nvPr/>
            </p:nvSpPr>
            <p:spPr>
              <a:xfrm>
                <a:off x="10629368" y="1968401"/>
                <a:ext cx="80058" cy="83833"/>
              </a:xfrm>
              <a:custGeom>
                <a:avLst/>
                <a:gdLst/>
                <a:ahLst/>
                <a:cxnLst/>
                <a:rect l="l" t="t" r="r" b="b"/>
                <a:pathLst>
                  <a:path w="6489" h="6795" extrusionOk="0">
                    <a:moveTo>
                      <a:pt x="3104" y="1"/>
                    </a:moveTo>
                    <a:lnTo>
                      <a:pt x="2544" y="611"/>
                    </a:lnTo>
                    <a:lnTo>
                      <a:pt x="2061" y="1222"/>
                    </a:lnTo>
                    <a:lnTo>
                      <a:pt x="1603" y="1807"/>
                    </a:lnTo>
                    <a:lnTo>
                      <a:pt x="1196" y="2418"/>
                    </a:lnTo>
                    <a:lnTo>
                      <a:pt x="840" y="2978"/>
                    </a:lnTo>
                    <a:lnTo>
                      <a:pt x="509" y="3537"/>
                    </a:lnTo>
                    <a:lnTo>
                      <a:pt x="229" y="4097"/>
                    </a:lnTo>
                    <a:lnTo>
                      <a:pt x="0" y="4606"/>
                    </a:lnTo>
                    <a:lnTo>
                      <a:pt x="1272" y="5268"/>
                    </a:lnTo>
                    <a:lnTo>
                      <a:pt x="4300" y="6794"/>
                    </a:lnTo>
                    <a:lnTo>
                      <a:pt x="4275" y="6591"/>
                    </a:lnTo>
                    <a:lnTo>
                      <a:pt x="4325" y="6387"/>
                    </a:lnTo>
                    <a:lnTo>
                      <a:pt x="4402" y="6158"/>
                    </a:lnTo>
                    <a:lnTo>
                      <a:pt x="4529" y="5954"/>
                    </a:lnTo>
                    <a:lnTo>
                      <a:pt x="4732" y="5751"/>
                    </a:lnTo>
                    <a:lnTo>
                      <a:pt x="4987" y="5547"/>
                    </a:lnTo>
                    <a:lnTo>
                      <a:pt x="5343" y="5369"/>
                    </a:lnTo>
                    <a:lnTo>
                      <a:pt x="5750" y="5191"/>
                    </a:lnTo>
                    <a:lnTo>
                      <a:pt x="5699" y="5115"/>
                    </a:lnTo>
                    <a:lnTo>
                      <a:pt x="5547" y="4886"/>
                    </a:lnTo>
                    <a:lnTo>
                      <a:pt x="5369" y="4555"/>
                    </a:lnTo>
                    <a:lnTo>
                      <a:pt x="5292" y="4352"/>
                    </a:lnTo>
                    <a:lnTo>
                      <a:pt x="5241" y="4123"/>
                    </a:lnTo>
                    <a:lnTo>
                      <a:pt x="5216" y="3894"/>
                    </a:lnTo>
                    <a:lnTo>
                      <a:pt x="5241" y="3665"/>
                    </a:lnTo>
                    <a:lnTo>
                      <a:pt x="5292" y="3436"/>
                    </a:lnTo>
                    <a:lnTo>
                      <a:pt x="5394" y="3207"/>
                    </a:lnTo>
                    <a:lnTo>
                      <a:pt x="5547" y="2978"/>
                    </a:lnTo>
                    <a:lnTo>
                      <a:pt x="5776" y="2749"/>
                    </a:lnTo>
                    <a:lnTo>
                      <a:pt x="6106" y="2545"/>
                    </a:lnTo>
                    <a:lnTo>
                      <a:pt x="6488" y="2367"/>
                    </a:lnTo>
                    <a:lnTo>
                      <a:pt x="6386" y="2138"/>
                    </a:lnTo>
                    <a:lnTo>
                      <a:pt x="6310" y="1884"/>
                    </a:lnTo>
                    <a:lnTo>
                      <a:pt x="6234" y="1578"/>
                    </a:lnTo>
                    <a:lnTo>
                      <a:pt x="4580" y="739"/>
                    </a:lnTo>
                    <a:lnTo>
                      <a:pt x="3104"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68"/>
              <p:cNvSpPr/>
              <p:nvPr/>
            </p:nvSpPr>
            <p:spPr>
              <a:xfrm>
                <a:off x="10629368" y="1968401"/>
                <a:ext cx="80058" cy="83833"/>
              </a:xfrm>
              <a:custGeom>
                <a:avLst/>
                <a:gdLst/>
                <a:ahLst/>
                <a:cxnLst/>
                <a:rect l="l" t="t" r="r" b="b"/>
                <a:pathLst>
                  <a:path w="6489" h="6795" fill="none" extrusionOk="0">
                    <a:moveTo>
                      <a:pt x="6488" y="2367"/>
                    </a:moveTo>
                    <a:lnTo>
                      <a:pt x="6488" y="2367"/>
                    </a:lnTo>
                    <a:lnTo>
                      <a:pt x="6386" y="2138"/>
                    </a:lnTo>
                    <a:lnTo>
                      <a:pt x="6310" y="1884"/>
                    </a:lnTo>
                    <a:lnTo>
                      <a:pt x="6234" y="1578"/>
                    </a:lnTo>
                    <a:lnTo>
                      <a:pt x="6234" y="1578"/>
                    </a:lnTo>
                    <a:lnTo>
                      <a:pt x="4580" y="739"/>
                    </a:lnTo>
                    <a:lnTo>
                      <a:pt x="4580" y="739"/>
                    </a:lnTo>
                    <a:lnTo>
                      <a:pt x="3104" y="1"/>
                    </a:lnTo>
                    <a:lnTo>
                      <a:pt x="3104" y="1"/>
                    </a:lnTo>
                    <a:lnTo>
                      <a:pt x="2544" y="611"/>
                    </a:lnTo>
                    <a:lnTo>
                      <a:pt x="2061" y="1222"/>
                    </a:lnTo>
                    <a:lnTo>
                      <a:pt x="1603" y="1807"/>
                    </a:lnTo>
                    <a:lnTo>
                      <a:pt x="1196" y="2418"/>
                    </a:lnTo>
                    <a:lnTo>
                      <a:pt x="840" y="2978"/>
                    </a:lnTo>
                    <a:lnTo>
                      <a:pt x="509" y="3537"/>
                    </a:lnTo>
                    <a:lnTo>
                      <a:pt x="229" y="4097"/>
                    </a:lnTo>
                    <a:lnTo>
                      <a:pt x="0" y="4606"/>
                    </a:lnTo>
                    <a:lnTo>
                      <a:pt x="0" y="4606"/>
                    </a:lnTo>
                    <a:lnTo>
                      <a:pt x="1272" y="5268"/>
                    </a:lnTo>
                    <a:lnTo>
                      <a:pt x="1272" y="5268"/>
                    </a:lnTo>
                    <a:lnTo>
                      <a:pt x="4300" y="6794"/>
                    </a:lnTo>
                    <a:lnTo>
                      <a:pt x="4300" y="6794"/>
                    </a:lnTo>
                    <a:lnTo>
                      <a:pt x="4275" y="6591"/>
                    </a:lnTo>
                    <a:lnTo>
                      <a:pt x="4325" y="6387"/>
                    </a:lnTo>
                    <a:lnTo>
                      <a:pt x="4402" y="6158"/>
                    </a:lnTo>
                    <a:lnTo>
                      <a:pt x="4529" y="5954"/>
                    </a:lnTo>
                    <a:lnTo>
                      <a:pt x="4732" y="5751"/>
                    </a:lnTo>
                    <a:lnTo>
                      <a:pt x="4987" y="5547"/>
                    </a:lnTo>
                    <a:lnTo>
                      <a:pt x="5343" y="5369"/>
                    </a:lnTo>
                    <a:lnTo>
                      <a:pt x="5750" y="5191"/>
                    </a:lnTo>
                    <a:lnTo>
                      <a:pt x="5750" y="5191"/>
                    </a:lnTo>
                    <a:lnTo>
                      <a:pt x="5699" y="5115"/>
                    </a:lnTo>
                    <a:lnTo>
                      <a:pt x="5547" y="4886"/>
                    </a:lnTo>
                    <a:lnTo>
                      <a:pt x="5369" y="4555"/>
                    </a:lnTo>
                    <a:lnTo>
                      <a:pt x="5292" y="4352"/>
                    </a:lnTo>
                    <a:lnTo>
                      <a:pt x="5241" y="4123"/>
                    </a:lnTo>
                    <a:lnTo>
                      <a:pt x="5216" y="3894"/>
                    </a:lnTo>
                    <a:lnTo>
                      <a:pt x="5241" y="3665"/>
                    </a:lnTo>
                    <a:lnTo>
                      <a:pt x="5292" y="3436"/>
                    </a:lnTo>
                    <a:lnTo>
                      <a:pt x="5394" y="3207"/>
                    </a:lnTo>
                    <a:lnTo>
                      <a:pt x="5547" y="2978"/>
                    </a:lnTo>
                    <a:lnTo>
                      <a:pt x="5776" y="2749"/>
                    </a:lnTo>
                    <a:lnTo>
                      <a:pt x="6106" y="2545"/>
                    </a:lnTo>
                    <a:lnTo>
                      <a:pt x="6488" y="23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68"/>
              <p:cNvSpPr/>
              <p:nvPr/>
            </p:nvSpPr>
            <p:spPr>
              <a:xfrm>
                <a:off x="10629368" y="1968401"/>
                <a:ext cx="80058" cy="83833"/>
              </a:xfrm>
              <a:custGeom>
                <a:avLst/>
                <a:gdLst/>
                <a:ahLst/>
                <a:cxnLst/>
                <a:rect l="l" t="t" r="r" b="b"/>
                <a:pathLst>
                  <a:path w="6489" h="6795" extrusionOk="0">
                    <a:moveTo>
                      <a:pt x="3104" y="1"/>
                    </a:moveTo>
                    <a:lnTo>
                      <a:pt x="2544" y="611"/>
                    </a:lnTo>
                    <a:lnTo>
                      <a:pt x="2061" y="1222"/>
                    </a:lnTo>
                    <a:lnTo>
                      <a:pt x="1603" y="1807"/>
                    </a:lnTo>
                    <a:lnTo>
                      <a:pt x="1196" y="2418"/>
                    </a:lnTo>
                    <a:lnTo>
                      <a:pt x="840" y="2978"/>
                    </a:lnTo>
                    <a:lnTo>
                      <a:pt x="509" y="3537"/>
                    </a:lnTo>
                    <a:lnTo>
                      <a:pt x="229" y="4097"/>
                    </a:lnTo>
                    <a:lnTo>
                      <a:pt x="0" y="4606"/>
                    </a:lnTo>
                    <a:lnTo>
                      <a:pt x="1272" y="5268"/>
                    </a:lnTo>
                    <a:lnTo>
                      <a:pt x="4300" y="6794"/>
                    </a:lnTo>
                    <a:lnTo>
                      <a:pt x="4275" y="6667"/>
                    </a:lnTo>
                    <a:lnTo>
                      <a:pt x="4300" y="6463"/>
                    </a:lnTo>
                    <a:lnTo>
                      <a:pt x="4351" y="6260"/>
                    </a:lnTo>
                    <a:lnTo>
                      <a:pt x="4453" y="6082"/>
                    </a:lnTo>
                    <a:lnTo>
                      <a:pt x="4605" y="5878"/>
                    </a:lnTo>
                    <a:lnTo>
                      <a:pt x="4783" y="5700"/>
                    </a:lnTo>
                    <a:lnTo>
                      <a:pt x="5038" y="5522"/>
                    </a:lnTo>
                    <a:lnTo>
                      <a:pt x="5369" y="5344"/>
                    </a:lnTo>
                    <a:lnTo>
                      <a:pt x="5750" y="5191"/>
                    </a:lnTo>
                    <a:lnTo>
                      <a:pt x="5674" y="5089"/>
                    </a:lnTo>
                    <a:lnTo>
                      <a:pt x="5496" y="4784"/>
                    </a:lnTo>
                    <a:lnTo>
                      <a:pt x="5394" y="4581"/>
                    </a:lnTo>
                    <a:lnTo>
                      <a:pt x="5292" y="4352"/>
                    </a:lnTo>
                    <a:lnTo>
                      <a:pt x="5241" y="4097"/>
                    </a:lnTo>
                    <a:lnTo>
                      <a:pt x="5216" y="3843"/>
                    </a:lnTo>
                    <a:lnTo>
                      <a:pt x="5241" y="3639"/>
                    </a:lnTo>
                    <a:lnTo>
                      <a:pt x="5292" y="3436"/>
                    </a:lnTo>
                    <a:lnTo>
                      <a:pt x="5369" y="3258"/>
                    </a:lnTo>
                    <a:lnTo>
                      <a:pt x="5496" y="3054"/>
                    </a:lnTo>
                    <a:lnTo>
                      <a:pt x="5648" y="2876"/>
                    </a:lnTo>
                    <a:lnTo>
                      <a:pt x="5877" y="2698"/>
                    </a:lnTo>
                    <a:lnTo>
                      <a:pt x="6157" y="2520"/>
                    </a:lnTo>
                    <a:lnTo>
                      <a:pt x="6488" y="2367"/>
                    </a:lnTo>
                    <a:lnTo>
                      <a:pt x="6386" y="2138"/>
                    </a:lnTo>
                    <a:lnTo>
                      <a:pt x="6310" y="1884"/>
                    </a:lnTo>
                    <a:lnTo>
                      <a:pt x="6234" y="1578"/>
                    </a:lnTo>
                    <a:lnTo>
                      <a:pt x="4580" y="739"/>
                    </a:lnTo>
                    <a:lnTo>
                      <a:pt x="310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68"/>
              <p:cNvSpPr/>
              <p:nvPr/>
            </p:nvSpPr>
            <p:spPr>
              <a:xfrm>
                <a:off x="10629368" y="1968401"/>
                <a:ext cx="80058" cy="83833"/>
              </a:xfrm>
              <a:custGeom>
                <a:avLst/>
                <a:gdLst/>
                <a:ahLst/>
                <a:cxnLst/>
                <a:rect l="l" t="t" r="r" b="b"/>
                <a:pathLst>
                  <a:path w="6489" h="6795" fill="none" extrusionOk="0">
                    <a:moveTo>
                      <a:pt x="3104" y="1"/>
                    </a:moveTo>
                    <a:lnTo>
                      <a:pt x="3104" y="1"/>
                    </a:lnTo>
                    <a:lnTo>
                      <a:pt x="2544" y="611"/>
                    </a:lnTo>
                    <a:lnTo>
                      <a:pt x="2061" y="1222"/>
                    </a:lnTo>
                    <a:lnTo>
                      <a:pt x="1603" y="1807"/>
                    </a:lnTo>
                    <a:lnTo>
                      <a:pt x="1196" y="2418"/>
                    </a:lnTo>
                    <a:lnTo>
                      <a:pt x="840" y="2978"/>
                    </a:lnTo>
                    <a:lnTo>
                      <a:pt x="509" y="3537"/>
                    </a:lnTo>
                    <a:lnTo>
                      <a:pt x="229" y="4097"/>
                    </a:lnTo>
                    <a:lnTo>
                      <a:pt x="0" y="4606"/>
                    </a:lnTo>
                    <a:lnTo>
                      <a:pt x="0" y="4606"/>
                    </a:lnTo>
                    <a:lnTo>
                      <a:pt x="1272" y="5268"/>
                    </a:lnTo>
                    <a:lnTo>
                      <a:pt x="1272" y="5268"/>
                    </a:lnTo>
                    <a:lnTo>
                      <a:pt x="4300" y="6794"/>
                    </a:lnTo>
                    <a:lnTo>
                      <a:pt x="4300" y="6794"/>
                    </a:lnTo>
                    <a:lnTo>
                      <a:pt x="4275" y="6667"/>
                    </a:lnTo>
                    <a:lnTo>
                      <a:pt x="4275" y="6667"/>
                    </a:lnTo>
                    <a:lnTo>
                      <a:pt x="4300" y="6463"/>
                    </a:lnTo>
                    <a:lnTo>
                      <a:pt x="4351" y="6260"/>
                    </a:lnTo>
                    <a:lnTo>
                      <a:pt x="4453" y="6082"/>
                    </a:lnTo>
                    <a:lnTo>
                      <a:pt x="4605" y="5878"/>
                    </a:lnTo>
                    <a:lnTo>
                      <a:pt x="4783" y="5700"/>
                    </a:lnTo>
                    <a:lnTo>
                      <a:pt x="5038" y="5522"/>
                    </a:lnTo>
                    <a:lnTo>
                      <a:pt x="5369" y="5344"/>
                    </a:lnTo>
                    <a:lnTo>
                      <a:pt x="5750" y="5191"/>
                    </a:lnTo>
                    <a:lnTo>
                      <a:pt x="5750" y="5191"/>
                    </a:lnTo>
                    <a:lnTo>
                      <a:pt x="5674" y="5089"/>
                    </a:lnTo>
                    <a:lnTo>
                      <a:pt x="5496" y="4784"/>
                    </a:lnTo>
                    <a:lnTo>
                      <a:pt x="5394" y="4581"/>
                    </a:lnTo>
                    <a:lnTo>
                      <a:pt x="5292" y="4352"/>
                    </a:lnTo>
                    <a:lnTo>
                      <a:pt x="5241" y="4097"/>
                    </a:lnTo>
                    <a:lnTo>
                      <a:pt x="5216" y="3843"/>
                    </a:lnTo>
                    <a:lnTo>
                      <a:pt x="5216" y="3843"/>
                    </a:lnTo>
                    <a:lnTo>
                      <a:pt x="5241" y="3639"/>
                    </a:lnTo>
                    <a:lnTo>
                      <a:pt x="5292" y="3436"/>
                    </a:lnTo>
                    <a:lnTo>
                      <a:pt x="5369" y="3258"/>
                    </a:lnTo>
                    <a:lnTo>
                      <a:pt x="5496" y="3054"/>
                    </a:lnTo>
                    <a:lnTo>
                      <a:pt x="5648" y="2876"/>
                    </a:lnTo>
                    <a:lnTo>
                      <a:pt x="5877" y="2698"/>
                    </a:lnTo>
                    <a:lnTo>
                      <a:pt x="6157" y="2520"/>
                    </a:lnTo>
                    <a:lnTo>
                      <a:pt x="6488" y="2367"/>
                    </a:lnTo>
                    <a:lnTo>
                      <a:pt x="6488" y="2367"/>
                    </a:lnTo>
                    <a:lnTo>
                      <a:pt x="6386" y="2138"/>
                    </a:lnTo>
                    <a:lnTo>
                      <a:pt x="6310" y="1884"/>
                    </a:lnTo>
                    <a:lnTo>
                      <a:pt x="6234" y="1578"/>
                    </a:lnTo>
                    <a:lnTo>
                      <a:pt x="6234" y="1578"/>
                    </a:lnTo>
                    <a:lnTo>
                      <a:pt x="4580" y="739"/>
                    </a:lnTo>
                    <a:lnTo>
                      <a:pt x="4580" y="739"/>
                    </a:lnTo>
                    <a:lnTo>
                      <a:pt x="3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68"/>
              <p:cNvSpPr/>
              <p:nvPr/>
            </p:nvSpPr>
            <p:spPr>
              <a:xfrm>
                <a:off x="10889580" y="1012933"/>
                <a:ext cx="31090" cy="29203"/>
              </a:xfrm>
              <a:custGeom>
                <a:avLst/>
                <a:gdLst/>
                <a:ahLst/>
                <a:cxnLst/>
                <a:rect l="l" t="t" r="r" b="b"/>
                <a:pathLst>
                  <a:path w="2520" h="2367" extrusionOk="0">
                    <a:moveTo>
                      <a:pt x="1196" y="1"/>
                    </a:moveTo>
                    <a:lnTo>
                      <a:pt x="942" y="51"/>
                    </a:lnTo>
                    <a:lnTo>
                      <a:pt x="713" y="128"/>
                    </a:lnTo>
                    <a:lnTo>
                      <a:pt x="484" y="255"/>
                    </a:lnTo>
                    <a:lnTo>
                      <a:pt x="306" y="408"/>
                    </a:lnTo>
                    <a:lnTo>
                      <a:pt x="153" y="611"/>
                    </a:lnTo>
                    <a:lnTo>
                      <a:pt x="77" y="713"/>
                    </a:lnTo>
                    <a:lnTo>
                      <a:pt x="51" y="815"/>
                    </a:lnTo>
                    <a:lnTo>
                      <a:pt x="26" y="942"/>
                    </a:lnTo>
                    <a:lnTo>
                      <a:pt x="0" y="1069"/>
                    </a:lnTo>
                    <a:lnTo>
                      <a:pt x="0" y="1222"/>
                    </a:lnTo>
                    <a:lnTo>
                      <a:pt x="26" y="1349"/>
                    </a:lnTo>
                    <a:lnTo>
                      <a:pt x="77" y="1502"/>
                    </a:lnTo>
                    <a:lnTo>
                      <a:pt x="153" y="1654"/>
                    </a:lnTo>
                    <a:lnTo>
                      <a:pt x="255" y="1858"/>
                    </a:lnTo>
                    <a:lnTo>
                      <a:pt x="407" y="2036"/>
                    </a:lnTo>
                    <a:lnTo>
                      <a:pt x="586" y="2163"/>
                    </a:lnTo>
                    <a:lnTo>
                      <a:pt x="764" y="2265"/>
                    </a:lnTo>
                    <a:lnTo>
                      <a:pt x="967" y="2316"/>
                    </a:lnTo>
                    <a:lnTo>
                      <a:pt x="1171" y="2367"/>
                    </a:lnTo>
                    <a:lnTo>
                      <a:pt x="1374" y="2367"/>
                    </a:lnTo>
                    <a:lnTo>
                      <a:pt x="1603" y="2341"/>
                    </a:lnTo>
                    <a:lnTo>
                      <a:pt x="1781" y="2265"/>
                    </a:lnTo>
                    <a:lnTo>
                      <a:pt x="1985" y="2189"/>
                    </a:lnTo>
                    <a:lnTo>
                      <a:pt x="2138" y="2087"/>
                    </a:lnTo>
                    <a:lnTo>
                      <a:pt x="2290" y="1934"/>
                    </a:lnTo>
                    <a:lnTo>
                      <a:pt x="2392" y="1782"/>
                    </a:lnTo>
                    <a:lnTo>
                      <a:pt x="2468" y="1578"/>
                    </a:lnTo>
                    <a:lnTo>
                      <a:pt x="2519" y="1374"/>
                    </a:lnTo>
                    <a:lnTo>
                      <a:pt x="2519" y="1120"/>
                    </a:lnTo>
                    <a:lnTo>
                      <a:pt x="2494" y="942"/>
                    </a:lnTo>
                    <a:lnTo>
                      <a:pt x="2443" y="789"/>
                    </a:lnTo>
                    <a:lnTo>
                      <a:pt x="2392" y="662"/>
                    </a:lnTo>
                    <a:lnTo>
                      <a:pt x="2316" y="535"/>
                    </a:lnTo>
                    <a:lnTo>
                      <a:pt x="2239" y="408"/>
                    </a:lnTo>
                    <a:lnTo>
                      <a:pt x="2163" y="331"/>
                    </a:lnTo>
                    <a:lnTo>
                      <a:pt x="2061" y="229"/>
                    </a:lnTo>
                    <a:lnTo>
                      <a:pt x="1934" y="153"/>
                    </a:lnTo>
                    <a:lnTo>
                      <a:pt x="1705" y="51"/>
                    </a:lnTo>
                    <a:lnTo>
                      <a:pt x="14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68"/>
              <p:cNvSpPr/>
              <p:nvPr/>
            </p:nvSpPr>
            <p:spPr>
              <a:xfrm>
                <a:off x="10900560" y="1073199"/>
                <a:ext cx="48671" cy="48351"/>
              </a:xfrm>
              <a:custGeom>
                <a:avLst/>
                <a:gdLst/>
                <a:ahLst/>
                <a:cxnLst/>
                <a:rect l="l" t="t" r="r" b="b"/>
                <a:pathLst>
                  <a:path w="3945" h="3919" extrusionOk="0">
                    <a:moveTo>
                      <a:pt x="2011" y="1"/>
                    </a:moveTo>
                    <a:lnTo>
                      <a:pt x="1731" y="26"/>
                    </a:lnTo>
                    <a:lnTo>
                      <a:pt x="1451" y="77"/>
                    </a:lnTo>
                    <a:lnTo>
                      <a:pt x="1197" y="179"/>
                    </a:lnTo>
                    <a:lnTo>
                      <a:pt x="968" y="331"/>
                    </a:lnTo>
                    <a:lnTo>
                      <a:pt x="739" y="484"/>
                    </a:lnTo>
                    <a:lnTo>
                      <a:pt x="535" y="662"/>
                    </a:lnTo>
                    <a:lnTo>
                      <a:pt x="357" y="891"/>
                    </a:lnTo>
                    <a:lnTo>
                      <a:pt x="204" y="1120"/>
                    </a:lnTo>
                    <a:lnTo>
                      <a:pt x="103" y="1374"/>
                    </a:lnTo>
                    <a:lnTo>
                      <a:pt x="26" y="1629"/>
                    </a:lnTo>
                    <a:lnTo>
                      <a:pt x="1" y="1909"/>
                    </a:lnTo>
                    <a:lnTo>
                      <a:pt x="26" y="2214"/>
                    </a:lnTo>
                    <a:lnTo>
                      <a:pt x="103" y="2494"/>
                    </a:lnTo>
                    <a:lnTo>
                      <a:pt x="230" y="2799"/>
                    </a:lnTo>
                    <a:lnTo>
                      <a:pt x="408" y="3079"/>
                    </a:lnTo>
                    <a:lnTo>
                      <a:pt x="662" y="3359"/>
                    </a:lnTo>
                    <a:lnTo>
                      <a:pt x="815" y="3512"/>
                    </a:lnTo>
                    <a:lnTo>
                      <a:pt x="968" y="3613"/>
                    </a:lnTo>
                    <a:lnTo>
                      <a:pt x="1146" y="3715"/>
                    </a:lnTo>
                    <a:lnTo>
                      <a:pt x="1298" y="3792"/>
                    </a:lnTo>
                    <a:lnTo>
                      <a:pt x="1477" y="3842"/>
                    </a:lnTo>
                    <a:lnTo>
                      <a:pt x="1655" y="3893"/>
                    </a:lnTo>
                    <a:lnTo>
                      <a:pt x="1833" y="3919"/>
                    </a:lnTo>
                    <a:lnTo>
                      <a:pt x="2240" y="3919"/>
                    </a:lnTo>
                    <a:lnTo>
                      <a:pt x="2469" y="3868"/>
                    </a:lnTo>
                    <a:lnTo>
                      <a:pt x="2698" y="3792"/>
                    </a:lnTo>
                    <a:lnTo>
                      <a:pt x="2927" y="3715"/>
                    </a:lnTo>
                    <a:lnTo>
                      <a:pt x="3130" y="3588"/>
                    </a:lnTo>
                    <a:lnTo>
                      <a:pt x="3308" y="3461"/>
                    </a:lnTo>
                    <a:lnTo>
                      <a:pt x="3487" y="3283"/>
                    </a:lnTo>
                    <a:lnTo>
                      <a:pt x="3614" y="3105"/>
                    </a:lnTo>
                    <a:lnTo>
                      <a:pt x="3741" y="2926"/>
                    </a:lnTo>
                    <a:lnTo>
                      <a:pt x="3843" y="2698"/>
                    </a:lnTo>
                    <a:lnTo>
                      <a:pt x="3919" y="2469"/>
                    </a:lnTo>
                    <a:lnTo>
                      <a:pt x="3944" y="2240"/>
                    </a:lnTo>
                    <a:lnTo>
                      <a:pt x="3944" y="1985"/>
                    </a:lnTo>
                    <a:lnTo>
                      <a:pt x="3919" y="1731"/>
                    </a:lnTo>
                    <a:lnTo>
                      <a:pt x="3817" y="1451"/>
                    </a:lnTo>
                    <a:lnTo>
                      <a:pt x="3715" y="1196"/>
                    </a:lnTo>
                    <a:lnTo>
                      <a:pt x="3537" y="891"/>
                    </a:lnTo>
                    <a:lnTo>
                      <a:pt x="3334" y="637"/>
                    </a:lnTo>
                    <a:lnTo>
                      <a:pt x="3130" y="433"/>
                    </a:lnTo>
                    <a:lnTo>
                      <a:pt x="2927" y="280"/>
                    </a:lnTo>
                    <a:lnTo>
                      <a:pt x="2698" y="153"/>
                    </a:lnTo>
                    <a:lnTo>
                      <a:pt x="2469" y="77"/>
                    </a:lnTo>
                    <a:lnTo>
                      <a:pt x="2240" y="26"/>
                    </a:lnTo>
                    <a:lnTo>
                      <a:pt x="201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68"/>
              <p:cNvSpPr/>
              <p:nvPr/>
            </p:nvSpPr>
            <p:spPr>
              <a:xfrm>
                <a:off x="10900560" y="1073199"/>
                <a:ext cx="48671" cy="48351"/>
              </a:xfrm>
              <a:custGeom>
                <a:avLst/>
                <a:gdLst/>
                <a:ahLst/>
                <a:cxnLst/>
                <a:rect l="l" t="t" r="r" b="b"/>
                <a:pathLst>
                  <a:path w="3945" h="3919" fill="none" extrusionOk="0">
                    <a:moveTo>
                      <a:pt x="2011" y="1"/>
                    </a:moveTo>
                    <a:lnTo>
                      <a:pt x="2011" y="1"/>
                    </a:lnTo>
                    <a:lnTo>
                      <a:pt x="1731" y="26"/>
                    </a:lnTo>
                    <a:lnTo>
                      <a:pt x="1451" y="77"/>
                    </a:lnTo>
                    <a:lnTo>
                      <a:pt x="1197" y="179"/>
                    </a:lnTo>
                    <a:lnTo>
                      <a:pt x="968" y="331"/>
                    </a:lnTo>
                    <a:lnTo>
                      <a:pt x="739" y="484"/>
                    </a:lnTo>
                    <a:lnTo>
                      <a:pt x="535" y="662"/>
                    </a:lnTo>
                    <a:lnTo>
                      <a:pt x="357" y="891"/>
                    </a:lnTo>
                    <a:lnTo>
                      <a:pt x="204" y="1120"/>
                    </a:lnTo>
                    <a:lnTo>
                      <a:pt x="103" y="1374"/>
                    </a:lnTo>
                    <a:lnTo>
                      <a:pt x="26" y="1629"/>
                    </a:lnTo>
                    <a:lnTo>
                      <a:pt x="1" y="1909"/>
                    </a:lnTo>
                    <a:lnTo>
                      <a:pt x="26" y="2214"/>
                    </a:lnTo>
                    <a:lnTo>
                      <a:pt x="103" y="2494"/>
                    </a:lnTo>
                    <a:lnTo>
                      <a:pt x="230" y="2799"/>
                    </a:lnTo>
                    <a:lnTo>
                      <a:pt x="408" y="3079"/>
                    </a:lnTo>
                    <a:lnTo>
                      <a:pt x="662" y="3359"/>
                    </a:lnTo>
                    <a:lnTo>
                      <a:pt x="662" y="3359"/>
                    </a:lnTo>
                    <a:lnTo>
                      <a:pt x="815" y="3512"/>
                    </a:lnTo>
                    <a:lnTo>
                      <a:pt x="968" y="3613"/>
                    </a:lnTo>
                    <a:lnTo>
                      <a:pt x="1146" y="3715"/>
                    </a:lnTo>
                    <a:lnTo>
                      <a:pt x="1298" y="3792"/>
                    </a:lnTo>
                    <a:lnTo>
                      <a:pt x="1477" y="3842"/>
                    </a:lnTo>
                    <a:lnTo>
                      <a:pt x="1655" y="3893"/>
                    </a:lnTo>
                    <a:lnTo>
                      <a:pt x="1833" y="3919"/>
                    </a:lnTo>
                    <a:lnTo>
                      <a:pt x="2011" y="3919"/>
                    </a:lnTo>
                    <a:lnTo>
                      <a:pt x="2011" y="3919"/>
                    </a:lnTo>
                    <a:lnTo>
                      <a:pt x="2240" y="3919"/>
                    </a:lnTo>
                    <a:lnTo>
                      <a:pt x="2469" y="3868"/>
                    </a:lnTo>
                    <a:lnTo>
                      <a:pt x="2698" y="3792"/>
                    </a:lnTo>
                    <a:lnTo>
                      <a:pt x="2927" y="3715"/>
                    </a:lnTo>
                    <a:lnTo>
                      <a:pt x="3130" y="3588"/>
                    </a:lnTo>
                    <a:lnTo>
                      <a:pt x="3308" y="3461"/>
                    </a:lnTo>
                    <a:lnTo>
                      <a:pt x="3487" y="3283"/>
                    </a:lnTo>
                    <a:lnTo>
                      <a:pt x="3614" y="3105"/>
                    </a:lnTo>
                    <a:lnTo>
                      <a:pt x="3741" y="2926"/>
                    </a:lnTo>
                    <a:lnTo>
                      <a:pt x="3843" y="2698"/>
                    </a:lnTo>
                    <a:lnTo>
                      <a:pt x="3919" y="2469"/>
                    </a:lnTo>
                    <a:lnTo>
                      <a:pt x="3944" y="2240"/>
                    </a:lnTo>
                    <a:lnTo>
                      <a:pt x="3944" y="1985"/>
                    </a:lnTo>
                    <a:lnTo>
                      <a:pt x="3919" y="1731"/>
                    </a:lnTo>
                    <a:lnTo>
                      <a:pt x="3817" y="1451"/>
                    </a:lnTo>
                    <a:lnTo>
                      <a:pt x="3715" y="1196"/>
                    </a:lnTo>
                    <a:lnTo>
                      <a:pt x="3715" y="1196"/>
                    </a:lnTo>
                    <a:lnTo>
                      <a:pt x="3537" y="891"/>
                    </a:lnTo>
                    <a:lnTo>
                      <a:pt x="3334" y="637"/>
                    </a:lnTo>
                    <a:lnTo>
                      <a:pt x="3130" y="433"/>
                    </a:lnTo>
                    <a:lnTo>
                      <a:pt x="2927" y="280"/>
                    </a:lnTo>
                    <a:lnTo>
                      <a:pt x="2698" y="153"/>
                    </a:lnTo>
                    <a:lnTo>
                      <a:pt x="2469" y="77"/>
                    </a:lnTo>
                    <a:lnTo>
                      <a:pt x="2240" y="26"/>
                    </a:lnTo>
                    <a:lnTo>
                      <a:pt x="20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68"/>
              <p:cNvSpPr/>
              <p:nvPr/>
            </p:nvSpPr>
            <p:spPr>
              <a:xfrm>
                <a:off x="10736712" y="1073199"/>
                <a:ext cx="34545" cy="37679"/>
              </a:xfrm>
              <a:custGeom>
                <a:avLst/>
                <a:gdLst/>
                <a:ahLst/>
                <a:cxnLst/>
                <a:rect l="l" t="t" r="r" b="b"/>
                <a:pathLst>
                  <a:path w="2800" h="3054" extrusionOk="0">
                    <a:moveTo>
                      <a:pt x="1476" y="1"/>
                    </a:moveTo>
                    <a:lnTo>
                      <a:pt x="1298" y="26"/>
                    </a:lnTo>
                    <a:lnTo>
                      <a:pt x="1120" y="51"/>
                    </a:lnTo>
                    <a:lnTo>
                      <a:pt x="942" y="128"/>
                    </a:lnTo>
                    <a:lnTo>
                      <a:pt x="789" y="204"/>
                    </a:lnTo>
                    <a:lnTo>
                      <a:pt x="611" y="306"/>
                    </a:lnTo>
                    <a:lnTo>
                      <a:pt x="484" y="433"/>
                    </a:lnTo>
                    <a:lnTo>
                      <a:pt x="331" y="560"/>
                    </a:lnTo>
                    <a:lnTo>
                      <a:pt x="230" y="713"/>
                    </a:lnTo>
                    <a:lnTo>
                      <a:pt x="128" y="891"/>
                    </a:lnTo>
                    <a:lnTo>
                      <a:pt x="51" y="1069"/>
                    </a:lnTo>
                    <a:lnTo>
                      <a:pt x="1" y="1273"/>
                    </a:lnTo>
                    <a:lnTo>
                      <a:pt x="1" y="1476"/>
                    </a:lnTo>
                    <a:lnTo>
                      <a:pt x="1" y="1680"/>
                    </a:lnTo>
                    <a:lnTo>
                      <a:pt x="51" y="1909"/>
                    </a:lnTo>
                    <a:lnTo>
                      <a:pt x="128" y="2138"/>
                    </a:lnTo>
                    <a:lnTo>
                      <a:pt x="255" y="2392"/>
                    </a:lnTo>
                    <a:lnTo>
                      <a:pt x="357" y="2545"/>
                    </a:lnTo>
                    <a:lnTo>
                      <a:pt x="484" y="2672"/>
                    </a:lnTo>
                    <a:lnTo>
                      <a:pt x="611" y="2799"/>
                    </a:lnTo>
                    <a:lnTo>
                      <a:pt x="764" y="2876"/>
                    </a:lnTo>
                    <a:lnTo>
                      <a:pt x="891" y="2952"/>
                    </a:lnTo>
                    <a:lnTo>
                      <a:pt x="1069" y="3003"/>
                    </a:lnTo>
                    <a:lnTo>
                      <a:pt x="1222" y="3028"/>
                    </a:lnTo>
                    <a:lnTo>
                      <a:pt x="1375" y="3054"/>
                    </a:lnTo>
                    <a:lnTo>
                      <a:pt x="1527" y="3028"/>
                    </a:lnTo>
                    <a:lnTo>
                      <a:pt x="1680" y="3003"/>
                    </a:lnTo>
                    <a:lnTo>
                      <a:pt x="1832" y="2977"/>
                    </a:lnTo>
                    <a:lnTo>
                      <a:pt x="1960" y="2926"/>
                    </a:lnTo>
                    <a:lnTo>
                      <a:pt x="2112" y="2850"/>
                    </a:lnTo>
                    <a:lnTo>
                      <a:pt x="2240" y="2748"/>
                    </a:lnTo>
                    <a:lnTo>
                      <a:pt x="2367" y="2647"/>
                    </a:lnTo>
                    <a:lnTo>
                      <a:pt x="2469" y="2545"/>
                    </a:lnTo>
                    <a:lnTo>
                      <a:pt x="2570" y="2418"/>
                    </a:lnTo>
                    <a:lnTo>
                      <a:pt x="2647" y="2265"/>
                    </a:lnTo>
                    <a:lnTo>
                      <a:pt x="2698" y="2112"/>
                    </a:lnTo>
                    <a:lnTo>
                      <a:pt x="2748" y="1960"/>
                    </a:lnTo>
                    <a:lnTo>
                      <a:pt x="2774" y="1782"/>
                    </a:lnTo>
                    <a:lnTo>
                      <a:pt x="2799" y="1603"/>
                    </a:lnTo>
                    <a:lnTo>
                      <a:pt x="2774" y="1400"/>
                    </a:lnTo>
                    <a:lnTo>
                      <a:pt x="2748" y="1196"/>
                    </a:lnTo>
                    <a:lnTo>
                      <a:pt x="2647" y="891"/>
                    </a:lnTo>
                    <a:lnTo>
                      <a:pt x="2545" y="662"/>
                    </a:lnTo>
                    <a:lnTo>
                      <a:pt x="2392" y="459"/>
                    </a:lnTo>
                    <a:lnTo>
                      <a:pt x="2240" y="280"/>
                    </a:lnTo>
                    <a:lnTo>
                      <a:pt x="2061" y="153"/>
                    </a:lnTo>
                    <a:lnTo>
                      <a:pt x="1883" y="77"/>
                    </a:lnTo>
                    <a:lnTo>
                      <a:pt x="1680" y="26"/>
                    </a:lnTo>
                    <a:lnTo>
                      <a:pt x="1476"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68"/>
              <p:cNvSpPr/>
              <p:nvPr/>
            </p:nvSpPr>
            <p:spPr>
              <a:xfrm>
                <a:off x="10736712" y="1073199"/>
                <a:ext cx="34545" cy="37679"/>
              </a:xfrm>
              <a:custGeom>
                <a:avLst/>
                <a:gdLst/>
                <a:ahLst/>
                <a:cxnLst/>
                <a:rect l="l" t="t" r="r" b="b"/>
                <a:pathLst>
                  <a:path w="2800" h="3054" fill="none" extrusionOk="0">
                    <a:moveTo>
                      <a:pt x="1476" y="1"/>
                    </a:moveTo>
                    <a:lnTo>
                      <a:pt x="1476" y="1"/>
                    </a:lnTo>
                    <a:lnTo>
                      <a:pt x="1298" y="26"/>
                    </a:lnTo>
                    <a:lnTo>
                      <a:pt x="1120" y="51"/>
                    </a:lnTo>
                    <a:lnTo>
                      <a:pt x="942" y="128"/>
                    </a:lnTo>
                    <a:lnTo>
                      <a:pt x="789" y="204"/>
                    </a:lnTo>
                    <a:lnTo>
                      <a:pt x="611" y="306"/>
                    </a:lnTo>
                    <a:lnTo>
                      <a:pt x="484" y="433"/>
                    </a:lnTo>
                    <a:lnTo>
                      <a:pt x="331" y="560"/>
                    </a:lnTo>
                    <a:lnTo>
                      <a:pt x="230" y="713"/>
                    </a:lnTo>
                    <a:lnTo>
                      <a:pt x="128" y="891"/>
                    </a:lnTo>
                    <a:lnTo>
                      <a:pt x="51" y="1069"/>
                    </a:lnTo>
                    <a:lnTo>
                      <a:pt x="1" y="1273"/>
                    </a:lnTo>
                    <a:lnTo>
                      <a:pt x="1" y="1476"/>
                    </a:lnTo>
                    <a:lnTo>
                      <a:pt x="1" y="1680"/>
                    </a:lnTo>
                    <a:lnTo>
                      <a:pt x="51" y="1909"/>
                    </a:lnTo>
                    <a:lnTo>
                      <a:pt x="128" y="2138"/>
                    </a:lnTo>
                    <a:lnTo>
                      <a:pt x="255" y="2392"/>
                    </a:lnTo>
                    <a:lnTo>
                      <a:pt x="255" y="2392"/>
                    </a:lnTo>
                    <a:lnTo>
                      <a:pt x="357" y="2545"/>
                    </a:lnTo>
                    <a:lnTo>
                      <a:pt x="484" y="2672"/>
                    </a:lnTo>
                    <a:lnTo>
                      <a:pt x="611" y="2799"/>
                    </a:lnTo>
                    <a:lnTo>
                      <a:pt x="764" y="2876"/>
                    </a:lnTo>
                    <a:lnTo>
                      <a:pt x="891" y="2952"/>
                    </a:lnTo>
                    <a:lnTo>
                      <a:pt x="1069" y="3003"/>
                    </a:lnTo>
                    <a:lnTo>
                      <a:pt x="1222" y="3028"/>
                    </a:lnTo>
                    <a:lnTo>
                      <a:pt x="1375" y="3054"/>
                    </a:lnTo>
                    <a:lnTo>
                      <a:pt x="1375" y="3054"/>
                    </a:lnTo>
                    <a:lnTo>
                      <a:pt x="1527" y="3028"/>
                    </a:lnTo>
                    <a:lnTo>
                      <a:pt x="1680" y="3003"/>
                    </a:lnTo>
                    <a:lnTo>
                      <a:pt x="1832" y="2977"/>
                    </a:lnTo>
                    <a:lnTo>
                      <a:pt x="1960" y="2926"/>
                    </a:lnTo>
                    <a:lnTo>
                      <a:pt x="2112" y="2850"/>
                    </a:lnTo>
                    <a:lnTo>
                      <a:pt x="2240" y="2748"/>
                    </a:lnTo>
                    <a:lnTo>
                      <a:pt x="2367" y="2647"/>
                    </a:lnTo>
                    <a:lnTo>
                      <a:pt x="2469" y="2545"/>
                    </a:lnTo>
                    <a:lnTo>
                      <a:pt x="2570" y="2418"/>
                    </a:lnTo>
                    <a:lnTo>
                      <a:pt x="2647" y="2265"/>
                    </a:lnTo>
                    <a:lnTo>
                      <a:pt x="2698" y="2112"/>
                    </a:lnTo>
                    <a:lnTo>
                      <a:pt x="2748" y="1960"/>
                    </a:lnTo>
                    <a:lnTo>
                      <a:pt x="2774" y="1782"/>
                    </a:lnTo>
                    <a:lnTo>
                      <a:pt x="2799" y="1603"/>
                    </a:lnTo>
                    <a:lnTo>
                      <a:pt x="2774" y="1400"/>
                    </a:lnTo>
                    <a:lnTo>
                      <a:pt x="2748" y="1196"/>
                    </a:lnTo>
                    <a:lnTo>
                      <a:pt x="2748" y="1196"/>
                    </a:lnTo>
                    <a:lnTo>
                      <a:pt x="2647" y="891"/>
                    </a:lnTo>
                    <a:lnTo>
                      <a:pt x="2545" y="662"/>
                    </a:lnTo>
                    <a:lnTo>
                      <a:pt x="2392" y="459"/>
                    </a:lnTo>
                    <a:lnTo>
                      <a:pt x="2240" y="280"/>
                    </a:lnTo>
                    <a:lnTo>
                      <a:pt x="2061" y="153"/>
                    </a:lnTo>
                    <a:lnTo>
                      <a:pt x="1883" y="77"/>
                    </a:lnTo>
                    <a:lnTo>
                      <a:pt x="1680" y="26"/>
                    </a:lnTo>
                    <a:lnTo>
                      <a:pt x="14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68"/>
              <p:cNvSpPr/>
              <p:nvPr/>
            </p:nvSpPr>
            <p:spPr>
              <a:xfrm>
                <a:off x="10791328" y="1010416"/>
                <a:ext cx="30782" cy="28894"/>
              </a:xfrm>
              <a:custGeom>
                <a:avLst/>
                <a:gdLst/>
                <a:ahLst/>
                <a:cxnLst/>
                <a:rect l="l" t="t" r="r" b="b"/>
                <a:pathLst>
                  <a:path w="2495" h="2342" extrusionOk="0">
                    <a:moveTo>
                      <a:pt x="1196" y="1"/>
                    </a:moveTo>
                    <a:lnTo>
                      <a:pt x="942" y="26"/>
                    </a:lnTo>
                    <a:lnTo>
                      <a:pt x="688" y="128"/>
                    </a:lnTo>
                    <a:lnTo>
                      <a:pt x="484" y="230"/>
                    </a:lnTo>
                    <a:lnTo>
                      <a:pt x="281" y="408"/>
                    </a:lnTo>
                    <a:lnTo>
                      <a:pt x="128" y="586"/>
                    </a:lnTo>
                    <a:lnTo>
                      <a:pt x="77" y="688"/>
                    </a:lnTo>
                    <a:lnTo>
                      <a:pt x="26" y="815"/>
                    </a:lnTo>
                    <a:lnTo>
                      <a:pt x="1" y="942"/>
                    </a:lnTo>
                    <a:lnTo>
                      <a:pt x="1" y="1070"/>
                    </a:lnTo>
                    <a:lnTo>
                      <a:pt x="1" y="1197"/>
                    </a:lnTo>
                    <a:lnTo>
                      <a:pt x="26" y="1349"/>
                    </a:lnTo>
                    <a:lnTo>
                      <a:pt x="77" y="1502"/>
                    </a:lnTo>
                    <a:lnTo>
                      <a:pt x="128" y="1655"/>
                    </a:lnTo>
                    <a:lnTo>
                      <a:pt x="255" y="1858"/>
                    </a:lnTo>
                    <a:lnTo>
                      <a:pt x="408" y="2011"/>
                    </a:lnTo>
                    <a:lnTo>
                      <a:pt x="560" y="2138"/>
                    </a:lnTo>
                    <a:lnTo>
                      <a:pt x="764" y="2240"/>
                    </a:lnTo>
                    <a:lnTo>
                      <a:pt x="942" y="2316"/>
                    </a:lnTo>
                    <a:lnTo>
                      <a:pt x="1171" y="2342"/>
                    </a:lnTo>
                    <a:lnTo>
                      <a:pt x="1375" y="2342"/>
                    </a:lnTo>
                    <a:lnTo>
                      <a:pt x="1578" y="2316"/>
                    </a:lnTo>
                    <a:lnTo>
                      <a:pt x="1782" y="2265"/>
                    </a:lnTo>
                    <a:lnTo>
                      <a:pt x="1960" y="2189"/>
                    </a:lnTo>
                    <a:lnTo>
                      <a:pt x="2138" y="2062"/>
                    </a:lnTo>
                    <a:lnTo>
                      <a:pt x="2265" y="1935"/>
                    </a:lnTo>
                    <a:lnTo>
                      <a:pt x="2392" y="1757"/>
                    </a:lnTo>
                    <a:lnTo>
                      <a:pt x="2469" y="1578"/>
                    </a:lnTo>
                    <a:lnTo>
                      <a:pt x="2494" y="1349"/>
                    </a:lnTo>
                    <a:lnTo>
                      <a:pt x="2494" y="1120"/>
                    </a:lnTo>
                    <a:lnTo>
                      <a:pt x="2469" y="942"/>
                    </a:lnTo>
                    <a:lnTo>
                      <a:pt x="2443" y="790"/>
                    </a:lnTo>
                    <a:lnTo>
                      <a:pt x="2367" y="637"/>
                    </a:lnTo>
                    <a:lnTo>
                      <a:pt x="2316" y="510"/>
                    </a:lnTo>
                    <a:lnTo>
                      <a:pt x="2240" y="408"/>
                    </a:lnTo>
                    <a:lnTo>
                      <a:pt x="2138" y="306"/>
                    </a:lnTo>
                    <a:lnTo>
                      <a:pt x="2036" y="230"/>
                    </a:lnTo>
                    <a:lnTo>
                      <a:pt x="1934" y="154"/>
                    </a:lnTo>
                    <a:lnTo>
                      <a:pt x="1705" y="52"/>
                    </a:lnTo>
                    <a:lnTo>
                      <a:pt x="14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68"/>
              <p:cNvSpPr/>
              <p:nvPr/>
            </p:nvSpPr>
            <p:spPr>
              <a:xfrm>
                <a:off x="10731691" y="1008220"/>
                <a:ext cx="119291" cy="74099"/>
              </a:xfrm>
              <a:custGeom>
                <a:avLst/>
                <a:gdLst/>
                <a:ahLst/>
                <a:cxnLst/>
                <a:rect l="l" t="t" r="r" b="b"/>
                <a:pathLst>
                  <a:path w="9669" h="6006" extrusionOk="0">
                    <a:moveTo>
                      <a:pt x="1298" y="1"/>
                    </a:moveTo>
                    <a:lnTo>
                      <a:pt x="1018" y="26"/>
                    </a:lnTo>
                    <a:lnTo>
                      <a:pt x="764" y="128"/>
                    </a:lnTo>
                    <a:lnTo>
                      <a:pt x="535" y="255"/>
                    </a:lnTo>
                    <a:lnTo>
                      <a:pt x="408" y="332"/>
                    </a:lnTo>
                    <a:lnTo>
                      <a:pt x="331" y="433"/>
                    </a:lnTo>
                    <a:lnTo>
                      <a:pt x="204" y="611"/>
                    </a:lnTo>
                    <a:lnTo>
                      <a:pt x="102" y="790"/>
                    </a:lnTo>
                    <a:lnTo>
                      <a:pt x="26" y="993"/>
                    </a:lnTo>
                    <a:lnTo>
                      <a:pt x="1" y="1197"/>
                    </a:lnTo>
                    <a:lnTo>
                      <a:pt x="1" y="1426"/>
                    </a:lnTo>
                    <a:lnTo>
                      <a:pt x="26" y="1629"/>
                    </a:lnTo>
                    <a:lnTo>
                      <a:pt x="51" y="1858"/>
                    </a:lnTo>
                    <a:lnTo>
                      <a:pt x="128" y="2062"/>
                    </a:lnTo>
                    <a:lnTo>
                      <a:pt x="204" y="2265"/>
                    </a:lnTo>
                    <a:lnTo>
                      <a:pt x="306" y="2443"/>
                    </a:lnTo>
                    <a:lnTo>
                      <a:pt x="560" y="2800"/>
                    </a:lnTo>
                    <a:lnTo>
                      <a:pt x="866" y="3105"/>
                    </a:lnTo>
                    <a:lnTo>
                      <a:pt x="1171" y="3410"/>
                    </a:lnTo>
                    <a:lnTo>
                      <a:pt x="1578" y="3792"/>
                    </a:lnTo>
                    <a:lnTo>
                      <a:pt x="2036" y="4148"/>
                    </a:lnTo>
                    <a:lnTo>
                      <a:pt x="2468" y="4479"/>
                    </a:lnTo>
                    <a:lnTo>
                      <a:pt x="2952" y="4784"/>
                    </a:lnTo>
                    <a:lnTo>
                      <a:pt x="3435" y="5039"/>
                    </a:lnTo>
                    <a:lnTo>
                      <a:pt x="3944" y="5293"/>
                    </a:lnTo>
                    <a:lnTo>
                      <a:pt x="4453" y="5522"/>
                    </a:lnTo>
                    <a:lnTo>
                      <a:pt x="4987" y="5700"/>
                    </a:lnTo>
                    <a:lnTo>
                      <a:pt x="5318" y="5776"/>
                    </a:lnTo>
                    <a:lnTo>
                      <a:pt x="5649" y="5853"/>
                    </a:lnTo>
                    <a:lnTo>
                      <a:pt x="5980" y="5904"/>
                    </a:lnTo>
                    <a:lnTo>
                      <a:pt x="6336" y="5955"/>
                    </a:lnTo>
                    <a:lnTo>
                      <a:pt x="6667" y="5980"/>
                    </a:lnTo>
                    <a:lnTo>
                      <a:pt x="7023" y="6005"/>
                    </a:lnTo>
                    <a:lnTo>
                      <a:pt x="7354" y="5980"/>
                    </a:lnTo>
                    <a:lnTo>
                      <a:pt x="7710" y="5955"/>
                    </a:lnTo>
                    <a:lnTo>
                      <a:pt x="7964" y="5929"/>
                    </a:lnTo>
                    <a:lnTo>
                      <a:pt x="8193" y="5853"/>
                    </a:lnTo>
                    <a:lnTo>
                      <a:pt x="8422" y="5751"/>
                    </a:lnTo>
                    <a:lnTo>
                      <a:pt x="8626" y="5624"/>
                    </a:lnTo>
                    <a:lnTo>
                      <a:pt x="8829" y="5497"/>
                    </a:lnTo>
                    <a:lnTo>
                      <a:pt x="9007" y="5344"/>
                    </a:lnTo>
                    <a:lnTo>
                      <a:pt x="9185" y="5166"/>
                    </a:lnTo>
                    <a:lnTo>
                      <a:pt x="9313" y="4962"/>
                    </a:lnTo>
                    <a:lnTo>
                      <a:pt x="9440" y="4759"/>
                    </a:lnTo>
                    <a:lnTo>
                      <a:pt x="9516" y="4530"/>
                    </a:lnTo>
                    <a:lnTo>
                      <a:pt x="9593" y="4301"/>
                    </a:lnTo>
                    <a:lnTo>
                      <a:pt x="9643" y="4072"/>
                    </a:lnTo>
                    <a:lnTo>
                      <a:pt x="9669" y="3843"/>
                    </a:lnTo>
                    <a:lnTo>
                      <a:pt x="9643" y="3588"/>
                    </a:lnTo>
                    <a:lnTo>
                      <a:pt x="9593" y="3359"/>
                    </a:lnTo>
                    <a:lnTo>
                      <a:pt x="9516" y="3105"/>
                    </a:lnTo>
                    <a:lnTo>
                      <a:pt x="9414" y="2850"/>
                    </a:lnTo>
                    <a:lnTo>
                      <a:pt x="9287" y="2647"/>
                    </a:lnTo>
                    <a:lnTo>
                      <a:pt x="9185" y="2520"/>
                    </a:lnTo>
                    <a:lnTo>
                      <a:pt x="9058" y="2418"/>
                    </a:lnTo>
                    <a:lnTo>
                      <a:pt x="8931" y="2342"/>
                    </a:lnTo>
                    <a:lnTo>
                      <a:pt x="8804" y="2265"/>
                    </a:lnTo>
                    <a:lnTo>
                      <a:pt x="8651" y="2214"/>
                    </a:lnTo>
                    <a:lnTo>
                      <a:pt x="8473" y="2189"/>
                    </a:lnTo>
                    <a:lnTo>
                      <a:pt x="8320" y="2189"/>
                    </a:lnTo>
                    <a:lnTo>
                      <a:pt x="8168" y="2214"/>
                    </a:lnTo>
                    <a:lnTo>
                      <a:pt x="7659" y="2291"/>
                    </a:lnTo>
                    <a:lnTo>
                      <a:pt x="7150" y="2316"/>
                    </a:lnTo>
                    <a:lnTo>
                      <a:pt x="6641" y="2291"/>
                    </a:lnTo>
                    <a:lnTo>
                      <a:pt x="6132" y="2214"/>
                    </a:lnTo>
                    <a:lnTo>
                      <a:pt x="5649" y="2113"/>
                    </a:lnTo>
                    <a:lnTo>
                      <a:pt x="5165" y="1935"/>
                    </a:lnTo>
                    <a:lnTo>
                      <a:pt x="4682" y="1731"/>
                    </a:lnTo>
                    <a:lnTo>
                      <a:pt x="4249" y="1477"/>
                    </a:lnTo>
                    <a:lnTo>
                      <a:pt x="3792" y="1146"/>
                    </a:lnTo>
                    <a:lnTo>
                      <a:pt x="3334" y="815"/>
                    </a:lnTo>
                    <a:lnTo>
                      <a:pt x="2901" y="484"/>
                    </a:lnTo>
                    <a:lnTo>
                      <a:pt x="2647" y="332"/>
                    </a:lnTo>
                    <a:lnTo>
                      <a:pt x="2392" y="204"/>
                    </a:lnTo>
                    <a:lnTo>
                      <a:pt x="2138" y="103"/>
                    </a:lnTo>
                    <a:lnTo>
                      <a:pt x="1858" y="26"/>
                    </a:lnTo>
                    <a:lnTo>
                      <a:pt x="1578"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68"/>
              <p:cNvSpPr/>
              <p:nvPr/>
            </p:nvSpPr>
            <p:spPr>
              <a:xfrm>
                <a:off x="10731691" y="1008220"/>
                <a:ext cx="119291" cy="74099"/>
              </a:xfrm>
              <a:custGeom>
                <a:avLst/>
                <a:gdLst/>
                <a:ahLst/>
                <a:cxnLst/>
                <a:rect l="l" t="t" r="r" b="b"/>
                <a:pathLst>
                  <a:path w="9669" h="6006" fill="none" extrusionOk="0">
                    <a:moveTo>
                      <a:pt x="9516" y="3105"/>
                    </a:moveTo>
                    <a:lnTo>
                      <a:pt x="9516" y="3105"/>
                    </a:lnTo>
                    <a:lnTo>
                      <a:pt x="9593" y="3359"/>
                    </a:lnTo>
                    <a:lnTo>
                      <a:pt x="9643" y="3588"/>
                    </a:lnTo>
                    <a:lnTo>
                      <a:pt x="9669" y="3843"/>
                    </a:lnTo>
                    <a:lnTo>
                      <a:pt x="9643" y="4072"/>
                    </a:lnTo>
                    <a:lnTo>
                      <a:pt x="9593" y="4301"/>
                    </a:lnTo>
                    <a:lnTo>
                      <a:pt x="9516" y="4530"/>
                    </a:lnTo>
                    <a:lnTo>
                      <a:pt x="9440" y="4759"/>
                    </a:lnTo>
                    <a:lnTo>
                      <a:pt x="9313" y="4962"/>
                    </a:lnTo>
                    <a:lnTo>
                      <a:pt x="9185" y="5166"/>
                    </a:lnTo>
                    <a:lnTo>
                      <a:pt x="9007" y="5344"/>
                    </a:lnTo>
                    <a:lnTo>
                      <a:pt x="8829" y="5497"/>
                    </a:lnTo>
                    <a:lnTo>
                      <a:pt x="8626" y="5624"/>
                    </a:lnTo>
                    <a:lnTo>
                      <a:pt x="8422" y="5751"/>
                    </a:lnTo>
                    <a:lnTo>
                      <a:pt x="8193" y="5853"/>
                    </a:lnTo>
                    <a:lnTo>
                      <a:pt x="7964" y="5929"/>
                    </a:lnTo>
                    <a:lnTo>
                      <a:pt x="7710" y="5955"/>
                    </a:lnTo>
                    <a:lnTo>
                      <a:pt x="7710" y="5955"/>
                    </a:lnTo>
                    <a:lnTo>
                      <a:pt x="7354" y="5980"/>
                    </a:lnTo>
                    <a:lnTo>
                      <a:pt x="7023" y="6005"/>
                    </a:lnTo>
                    <a:lnTo>
                      <a:pt x="6667" y="5980"/>
                    </a:lnTo>
                    <a:lnTo>
                      <a:pt x="6336" y="5955"/>
                    </a:lnTo>
                    <a:lnTo>
                      <a:pt x="5980" y="5904"/>
                    </a:lnTo>
                    <a:lnTo>
                      <a:pt x="5649" y="5853"/>
                    </a:lnTo>
                    <a:lnTo>
                      <a:pt x="5318" y="5776"/>
                    </a:lnTo>
                    <a:lnTo>
                      <a:pt x="4987" y="5700"/>
                    </a:lnTo>
                    <a:lnTo>
                      <a:pt x="4987" y="5700"/>
                    </a:lnTo>
                    <a:lnTo>
                      <a:pt x="4453" y="5522"/>
                    </a:lnTo>
                    <a:lnTo>
                      <a:pt x="3944" y="5293"/>
                    </a:lnTo>
                    <a:lnTo>
                      <a:pt x="3435" y="5039"/>
                    </a:lnTo>
                    <a:lnTo>
                      <a:pt x="2952" y="4784"/>
                    </a:lnTo>
                    <a:lnTo>
                      <a:pt x="2468" y="4479"/>
                    </a:lnTo>
                    <a:lnTo>
                      <a:pt x="2036" y="4148"/>
                    </a:lnTo>
                    <a:lnTo>
                      <a:pt x="1578" y="3792"/>
                    </a:lnTo>
                    <a:lnTo>
                      <a:pt x="1171" y="3410"/>
                    </a:lnTo>
                    <a:lnTo>
                      <a:pt x="1171" y="3410"/>
                    </a:lnTo>
                    <a:lnTo>
                      <a:pt x="866" y="3105"/>
                    </a:lnTo>
                    <a:lnTo>
                      <a:pt x="560" y="2800"/>
                    </a:lnTo>
                    <a:lnTo>
                      <a:pt x="306" y="2443"/>
                    </a:lnTo>
                    <a:lnTo>
                      <a:pt x="204" y="2265"/>
                    </a:lnTo>
                    <a:lnTo>
                      <a:pt x="128" y="2062"/>
                    </a:lnTo>
                    <a:lnTo>
                      <a:pt x="128" y="2062"/>
                    </a:lnTo>
                    <a:lnTo>
                      <a:pt x="51" y="1858"/>
                    </a:lnTo>
                    <a:lnTo>
                      <a:pt x="26" y="1629"/>
                    </a:lnTo>
                    <a:lnTo>
                      <a:pt x="1" y="1426"/>
                    </a:lnTo>
                    <a:lnTo>
                      <a:pt x="1" y="1197"/>
                    </a:lnTo>
                    <a:lnTo>
                      <a:pt x="26" y="993"/>
                    </a:lnTo>
                    <a:lnTo>
                      <a:pt x="102" y="790"/>
                    </a:lnTo>
                    <a:lnTo>
                      <a:pt x="204" y="611"/>
                    </a:lnTo>
                    <a:lnTo>
                      <a:pt x="331" y="433"/>
                    </a:lnTo>
                    <a:lnTo>
                      <a:pt x="331" y="433"/>
                    </a:lnTo>
                    <a:lnTo>
                      <a:pt x="408" y="332"/>
                    </a:lnTo>
                    <a:lnTo>
                      <a:pt x="535" y="255"/>
                    </a:lnTo>
                    <a:lnTo>
                      <a:pt x="764" y="128"/>
                    </a:lnTo>
                    <a:lnTo>
                      <a:pt x="1018" y="26"/>
                    </a:lnTo>
                    <a:lnTo>
                      <a:pt x="1298" y="1"/>
                    </a:lnTo>
                    <a:lnTo>
                      <a:pt x="1578" y="1"/>
                    </a:lnTo>
                    <a:lnTo>
                      <a:pt x="1858" y="26"/>
                    </a:lnTo>
                    <a:lnTo>
                      <a:pt x="2138" y="103"/>
                    </a:lnTo>
                    <a:lnTo>
                      <a:pt x="2392" y="204"/>
                    </a:lnTo>
                    <a:lnTo>
                      <a:pt x="2392" y="204"/>
                    </a:lnTo>
                    <a:lnTo>
                      <a:pt x="2647" y="332"/>
                    </a:lnTo>
                    <a:lnTo>
                      <a:pt x="2901" y="484"/>
                    </a:lnTo>
                    <a:lnTo>
                      <a:pt x="3334" y="815"/>
                    </a:lnTo>
                    <a:lnTo>
                      <a:pt x="3792" y="1146"/>
                    </a:lnTo>
                    <a:lnTo>
                      <a:pt x="4249" y="1477"/>
                    </a:lnTo>
                    <a:lnTo>
                      <a:pt x="4249" y="1477"/>
                    </a:lnTo>
                    <a:lnTo>
                      <a:pt x="4682" y="1731"/>
                    </a:lnTo>
                    <a:lnTo>
                      <a:pt x="5165" y="1935"/>
                    </a:lnTo>
                    <a:lnTo>
                      <a:pt x="5649" y="2113"/>
                    </a:lnTo>
                    <a:lnTo>
                      <a:pt x="6132" y="2214"/>
                    </a:lnTo>
                    <a:lnTo>
                      <a:pt x="6641" y="2291"/>
                    </a:lnTo>
                    <a:lnTo>
                      <a:pt x="7150" y="2316"/>
                    </a:lnTo>
                    <a:lnTo>
                      <a:pt x="7659" y="2291"/>
                    </a:lnTo>
                    <a:lnTo>
                      <a:pt x="8168" y="2214"/>
                    </a:lnTo>
                    <a:lnTo>
                      <a:pt x="8168" y="2214"/>
                    </a:lnTo>
                    <a:lnTo>
                      <a:pt x="8320" y="2189"/>
                    </a:lnTo>
                    <a:lnTo>
                      <a:pt x="8473" y="2189"/>
                    </a:lnTo>
                    <a:lnTo>
                      <a:pt x="8651" y="2214"/>
                    </a:lnTo>
                    <a:lnTo>
                      <a:pt x="8804" y="2265"/>
                    </a:lnTo>
                    <a:lnTo>
                      <a:pt x="8931" y="2342"/>
                    </a:lnTo>
                    <a:lnTo>
                      <a:pt x="9058" y="2418"/>
                    </a:lnTo>
                    <a:lnTo>
                      <a:pt x="9185" y="2520"/>
                    </a:lnTo>
                    <a:lnTo>
                      <a:pt x="9287" y="2647"/>
                    </a:lnTo>
                    <a:lnTo>
                      <a:pt x="9287" y="2647"/>
                    </a:lnTo>
                    <a:lnTo>
                      <a:pt x="9414" y="2850"/>
                    </a:lnTo>
                    <a:lnTo>
                      <a:pt x="9516" y="31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68"/>
              <p:cNvSpPr/>
              <p:nvPr/>
            </p:nvSpPr>
            <p:spPr>
              <a:xfrm>
                <a:off x="10733258" y="1033647"/>
                <a:ext cx="12" cy="12"/>
              </a:xfrm>
              <a:custGeom>
                <a:avLst/>
                <a:gdLst/>
                <a:ahLst/>
                <a:cxnLst/>
                <a:rect l="l" t="t" r="r" b="b"/>
                <a:pathLst>
                  <a:path w="1" h="1" extrusionOk="0">
                    <a:moveTo>
                      <a:pt x="1" y="1"/>
                    </a:moveTo>
                    <a:lnTo>
                      <a:pt x="1" y="1"/>
                    </a:lnTo>
                    <a:lnTo>
                      <a:pt x="1" y="1"/>
                    </a:lnTo>
                    <a:lnTo>
                      <a:pt x="1" y="1"/>
                    </a:lnTo>
                    <a:lnTo>
                      <a:pt x="1" y="1"/>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68"/>
              <p:cNvSpPr/>
              <p:nvPr/>
            </p:nvSpPr>
            <p:spPr>
              <a:xfrm>
                <a:off x="10733258" y="1033647"/>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68"/>
              <p:cNvSpPr/>
              <p:nvPr/>
            </p:nvSpPr>
            <p:spPr>
              <a:xfrm>
                <a:off x="10746126" y="1050289"/>
                <a:ext cx="45217" cy="27636"/>
              </a:xfrm>
              <a:custGeom>
                <a:avLst/>
                <a:gdLst/>
                <a:ahLst/>
                <a:cxnLst/>
                <a:rect l="l" t="t" r="r" b="b"/>
                <a:pathLst>
                  <a:path w="3665" h="2240" extrusionOk="0">
                    <a:moveTo>
                      <a:pt x="1" y="0"/>
                    </a:moveTo>
                    <a:lnTo>
                      <a:pt x="1" y="0"/>
                    </a:lnTo>
                    <a:lnTo>
                      <a:pt x="408" y="356"/>
                    </a:lnTo>
                    <a:lnTo>
                      <a:pt x="815" y="713"/>
                    </a:lnTo>
                    <a:lnTo>
                      <a:pt x="1273" y="1018"/>
                    </a:lnTo>
                    <a:lnTo>
                      <a:pt x="1706" y="1323"/>
                    </a:lnTo>
                    <a:lnTo>
                      <a:pt x="2189" y="1603"/>
                    </a:lnTo>
                    <a:lnTo>
                      <a:pt x="2672" y="1832"/>
                    </a:lnTo>
                    <a:lnTo>
                      <a:pt x="3156" y="2061"/>
                    </a:lnTo>
                    <a:lnTo>
                      <a:pt x="3665" y="2239"/>
                    </a:lnTo>
                    <a:lnTo>
                      <a:pt x="3665" y="2239"/>
                    </a:lnTo>
                    <a:lnTo>
                      <a:pt x="3156" y="2061"/>
                    </a:lnTo>
                    <a:lnTo>
                      <a:pt x="2672" y="1832"/>
                    </a:lnTo>
                    <a:lnTo>
                      <a:pt x="2189" y="1603"/>
                    </a:lnTo>
                    <a:lnTo>
                      <a:pt x="1706" y="1323"/>
                    </a:lnTo>
                    <a:lnTo>
                      <a:pt x="1273" y="1018"/>
                    </a:lnTo>
                    <a:lnTo>
                      <a:pt x="815" y="713"/>
                    </a:lnTo>
                    <a:lnTo>
                      <a:pt x="408" y="356"/>
                    </a:lnTo>
                    <a:lnTo>
                      <a:pt x="1"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68"/>
              <p:cNvSpPr/>
              <p:nvPr/>
            </p:nvSpPr>
            <p:spPr>
              <a:xfrm>
                <a:off x="10746126" y="1050289"/>
                <a:ext cx="45217" cy="27636"/>
              </a:xfrm>
              <a:custGeom>
                <a:avLst/>
                <a:gdLst/>
                <a:ahLst/>
                <a:cxnLst/>
                <a:rect l="l" t="t" r="r" b="b"/>
                <a:pathLst>
                  <a:path w="3665" h="2240" fill="none" extrusionOk="0">
                    <a:moveTo>
                      <a:pt x="1" y="0"/>
                    </a:moveTo>
                    <a:lnTo>
                      <a:pt x="1" y="0"/>
                    </a:lnTo>
                    <a:lnTo>
                      <a:pt x="408" y="356"/>
                    </a:lnTo>
                    <a:lnTo>
                      <a:pt x="815" y="713"/>
                    </a:lnTo>
                    <a:lnTo>
                      <a:pt x="1273" y="1018"/>
                    </a:lnTo>
                    <a:lnTo>
                      <a:pt x="1706" y="1323"/>
                    </a:lnTo>
                    <a:lnTo>
                      <a:pt x="2189" y="1603"/>
                    </a:lnTo>
                    <a:lnTo>
                      <a:pt x="2672" y="1832"/>
                    </a:lnTo>
                    <a:lnTo>
                      <a:pt x="3156" y="2061"/>
                    </a:lnTo>
                    <a:lnTo>
                      <a:pt x="3665" y="2239"/>
                    </a:lnTo>
                    <a:lnTo>
                      <a:pt x="3665" y="2239"/>
                    </a:lnTo>
                    <a:lnTo>
                      <a:pt x="3156" y="2061"/>
                    </a:lnTo>
                    <a:lnTo>
                      <a:pt x="2672" y="1832"/>
                    </a:lnTo>
                    <a:lnTo>
                      <a:pt x="2189" y="1603"/>
                    </a:lnTo>
                    <a:lnTo>
                      <a:pt x="1706" y="1323"/>
                    </a:lnTo>
                    <a:lnTo>
                      <a:pt x="1273" y="1018"/>
                    </a:lnTo>
                    <a:lnTo>
                      <a:pt x="815" y="713"/>
                    </a:lnTo>
                    <a:lnTo>
                      <a:pt x="408" y="35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68"/>
              <p:cNvSpPr/>
              <p:nvPr/>
            </p:nvSpPr>
            <p:spPr>
              <a:xfrm>
                <a:off x="10731691" y="1019521"/>
                <a:ext cx="113641" cy="62798"/>
              </a:xfrm>
              <a:custGeom>
                <a:avLst/>
                <a:gdLst/>
                <a:ahLst/>
                <a:cxnLst/>
                <a:rect l="l" t="t" r="r" b="b"/>
                <a:pathLst>
                  <a:path w="9211" h="5090" extrusionOk="0">
                    <a:moveTo>
                      <a:pt x="51" y="1"/>
                    </a:moveTo>
                    <a:lnTo>
                      <a:pt x="1" y="281"/>
                    </a:lnTo>
                    <a:lnTo>
                      <a:pt x="1" y="561"/>
                    </a:lnTo>
                    <a:lnTo>
                      <a:pt x="51" y="866"/>
                    </a:lnTo>
                    <a:lnTo>
                      <a:pt x="128" y="1146"/>
                    </a:lnTo>
                    <a:lnTo>
                      <a:pt x="204" y="1349"/>
                    </a:lnTo>
                    <a:lnTo>
                      <a:pt x="306" y="1527"/>
                    </a:lnTo>
                    <a:lnTo>
                      <a:pt x="560" y="1884"/>
                    </a:lnTo>
                    <a:lnTo>
                      <a:pt x="866" y="2189"/>
                    </a:lnTo>
                    <a:lnTo>
                      <a:pt x="1171" y="2494"/>
                    </a:lnTo>
                    <a:lnTo>
                      <a:pt x="1578" y="2850"/>
                    </a:lnTo>
                    <a:lnTo>
                      <a:pt x="1985" y="3207"/>
                    </a:lnTo>
                    <a:lnTo>
                      <a:pt x="2443" y="3512"/>
                    </a:lnTo>
                    <a:lnTo>
                      <a:pt x="2876" y="3817"/>
                    </a:lnTo>
                    <a:lnTo>
                      <a:pt x="3359" y="4097"/>
                    </a:lnTo>
                    <a:lnTo>
                      <a:pt x="3842" y="4326"/>
                    </a:lnTo>
                    <a:lnTo>
                      <a:pt x="4326" y="4555"/>
                    </a:lnTo>
                    <a:lnTo>
                      <a:pt x="4835" y="4733"/>
                    </a:lnTo>
                    <a:lnTo>
                      <a:pt x="4987" y="4784"/>
                    </a:lnTo>
                    <a:lnTo>
                      <a:pt x="5496" y="4911"/>
                    </a:lnTo>
                    <a:lnTo>
                      <a:pt x="6005" y="4988"/>
                    </a:lnTo>
                    <a:lnTo>
                      <a:pt x="6514" y="5064"/>
                    </a:lnTo>
                    <a:lnTo>
                      <a:pt x="7023" y="5089"/>
                    </a:lnTo>
                    <a:lnTo>
                      <a:pt x="7354" y="5064"/>
                    </a:lnTo>
                    <a:lnTo>
                      <a:pt x="7710" y="5039"/>
                    </a:lnTo>
                    <a:lnTo>
                      <a:pt x="7939" y="5013"/>
                    </a:lnTo>
                    <a:lnTo>
                      <a:pt x="8142" y="4937"/>
                    </a:lnTo>
                    <a:lnTo>
                      <a:pt x="8371" y="4860"/>
                    </a:lnTo>
                    <a:lnTo>
                      <a:pt x="8575" y="4759"/>
                    </a:lnTo>
                    <a:lnTo>
                      <a:pt x="8753" y="4631"/>
                    </a:lnTo>
                    <a:lnTo>
                      <a:pt x="8931" y="4504"/>
                    </a:lnTo>
                    <a:lnTo>
                      <a:pt x="9084" y="4352"/>
                    </a:lnTo>
                    <a:lnTo>
                      <a:pt x="9211" y="4173"/>
                    </a:lnTo>
                    <a:lnTo>
                      <a:pt x="8880" y="4275"/>
                    </a:lnTo>
                    <a:lnTo>
                      <a:pt x="8524" y="4352"/>
                    </a:lnTo>
                    <a:lnTo>
                      <a:pt x="8117" y="4402"/>
                    </a:lnTo>
                    <a:lnTo>
                      <a:pt x="7684" y="4428"/>
                    </a:lnTo>
                    <a:lnTo>
                      <a:pt x="7226" y="4402"/>
                    </a:lnTo>
                    <a:lnTo>
                      <a:pt x="6717" y="4352"/>
                    </a:lnTo>
                    <a:lnTo>
                      <a:pt x="6005" y="4250"/>
                    </a:lnTo>
                    <a:lnTo>
                      <a:pt x="5344" y="4072"/>
                    </a:lnTo>
                    <a:lnTo>
                      <a:pt x="4707" y="3894"/>
                    </a:lnTo>
                    <a:lnTo>
                      <a:pt x="4122" y="3639"/>
                    </a:lnTo>
                    <a:lnTo>
                      <a:pt x="3588" y="3385"/>
                    </a:lnTo>
                    <a:lnTo>
                      <a:pt x="3079" y="3105"/>
                    </a:lnTo>
                    <a:lnTo>
                      <a:pt x="2621" y="2800"/>
                    </a:lnTo>
                    <a:lnTo>
                      <a:pt x="2189" y="2469"/>
                    </a:lnTo>
                    <a:lnTo>
                      <a:pt x="1807" y="2138"/>
                    </a:lnTo>
                    <a:lnTo>
                      <a:pt x="1476" y="1807"/>
                    </a:lnTo>
                    <a:lnTo>
                      <a:pt x="1145" y="1476"/>
                    </a:lnTo>
                    <a:lnTo>
                      <a:pt x="866" y="1146"/>
                    </a:lnTo>
                    <a:lnTo>
                      <a:pt x="611" y="840"/>
                    </a:lnTo>
                    <a:lnTo>
                      <a:pt x="408" y="535"/>
                    </a:lnTo>
                    <a:lnTo>
                      <a:pt x="5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68"/>
              <p:cNvSpPr/>
              <p:nvPr/>
            </p:nvSpPr>
            <p:spPr>
              <a:xfrm>
                <a:off x="10731691" y="1019521"/>
                <a:ext cx="113641" cy="62798"/>
              </a:xfrm>
              <a:custGeom>
                <a:avLst/>
                <a:gdLst/>
                <a:ahLst/>
                <a:cxnLst/>
                <a:rect l="l" t="t" r="r" b="b"/>
                <a:pathLst>
                  <a:path w="9211" h="5090" fill="none" extrusionOk="0">
                    <a:moveTo>
                      <a:pt x="51" y="1"/>
                    </a:moveTo>
                    <a:lnTo>
                      <a:pt x="51" y="1"/>
                    </a:lnTo>
                    <a:lnTo>
                      <a:pt x="1" y="281"/>
                    </a:lnTo>
                    <a:lnTo>
                      <a:pt x="1" y="561"/>
                    </a:lnTo>
                    <a:lnTo>
                      <a:pt x="51" y="866"/>
                    </a:lnTo>
                    <a:lnTo>
                      <a:pt x="128" y="1146"/>
                    </a:lnTo>
                    <a:lnTo>
                      <a:pt x="128" y="1146"/>
                    </a:lnTo>
                    <a:lnTo>
                      <a:pt x="128" y="1146"/>
                    </a:lnTo>
                    <a:lnTo>
                      <a:pt x="128" y="1146"/>
                    </a:lnTo>
                    <a:lnTo>
                      <a:pt x="128" y="1146"/>
                    </a:lnTo>
                    <a:lnTo>
                      <a:pt x="128" y="1146"/>
                    </a:lnTo>
                    <a:lnTo>
                      <a:pt x="204" y="1349"/>
                    </a:lnTo>
                    <a:lnTo>
                      <a:pt x="306" y="1527"/>
                    </a:lnTo>
                    <a:lnTo>
                      <a:pt x="560" y="1884"/>
                    </a:lnTo>
                    <a:lnTo>
                      <a:pt x="866" y="2189"/>
                    </a:lnTo>
                    <a:lnTo>
                      <a:pt x="1171" y="2494"/>
                    </a:lnTo>
                    <a:lnTo>
                      <a:pt x="1171" y="2494"/>
                    </a:lnTo>
                    <a:lnTo>
                      <a:pt x="1171" y="2494"/>
                    </a:lnTo>
                    <a:lnTo>
                      <a:pt x="1578" y="2850"/>
                    </a:lnTo>
                    <a:lnTo>
                      <a:pt x="1985" y="3207"/>
                    </a:lnTo>
                    <a:lnTo>
                      <a:pt x="2443" y="3512"/>
                    </a:lnTo>
                    <a:lnTo>
                      <a:pt x="2876" y="3817"/>
                    </a:lnTo>
                    <a:lnTo>
                      <a:pt x="3359" y="4097"/>
                    </a:lnTo>
                    <a:lnTo>
                      <a:pt x="3842" y="4326"/>
                    </a:lnTo>
                    <a:lnTo>
                      <a:pt x="4326" y="4555"/>
                    </a:lnTo>
                    <a:lnTo>
                      <a:pt x="4835" y="4733"/>
                    </a:lnTo>
                    <a:lnTo>
                      <a:pt x="4835" y="4733"/>
                    </a:lnTo>
                    <a:lnTo>
                      <a:pt x="4987" y="4784"/>
                    </a:lnTo>
                    <a:lnTo>
                      <a:pt x="4987" y="4784"/>
                    </a:lnTo>
                    <a:lnTo>
                      <a:pt x="5496" y="4911"/>
                    </a:lnTo>
                    <a:lnTo>
                      <a:pt x="6005" y="4988"/>
                    </a:lnTo>
                    <a:lnTo>
                      <a:pt x="6514" y="5064"/>
                    </a:lnTo>
                    <a:lnTo>
                      <a:pt x="7023" y="5089"/>
                    </a:lnTo>
                    <a:lnTo>
                      <a:pt x="7023" y="5089"/>
                    </a:lnTo>
                    <a:lnTo>
                      <a:pt x="7354" y="5064"/>
                    </a:lnTo>
                    <a:lnTo>
                      <a:pt x="7710" y="5039"/>
                    </a:lnTo>
                    <a:lnTo>
                      <a:pt x="7710" y="5039"/>
                    </a:lnTo>
                    <a:lnTo>
                      <a:pt x="7939" y="5013"/>
                    </a:lnTo>
                    <a:lnTo>
                      <a:pt x="8142" y="4937"/>
                    </a:lnTo>
                    <a:lnTo>
                      <a:pt x="8371" y="4860"/>
                    </a:lnTo>
                    <a:lnTo>
                      <a:pt x="8575" y="4759"/>
                    </a:lnTo>
                    <a:lnTo>
                      <a:pt x="8753" y="4631"/>
                    </a:lnTo>
                    <a:lnTo>
                      <a:pt x="8931" y="4504"/>
                    </a:lnTo>
                    <a:lnTo>
                      <a:pt x="9084" y="4352"/>
                    </a:lnTo>
                    <a:lnTo>
                      <a:pt x="9211" y="4173"/>
                    </a:lnTo>
                    <a:lnTo>
                      <a:pt x="9211" y="4173"/>
                    </a:lnTo>
                    <a:lnTo>
                      <a:pt x="8880" y="4275"/>
                    </a:lnTo>
                    <a:lnTo>
                      <a:pt x="8524" y="4352"/>
                    </a:lnTo>
                    <a:lnTo>
                      <a:pt x="8117" y="4402"/>
                    </a:lnTo>
                    <a:lnTo>
                      <a:pt x="7684" y="4428"/>
                    </a:lnTo>
                    <a:lnTo>
                      <a:pt x="7684" y="4428"/>
                    </a:lnTo>
                    <a:lnTo>
                      <a:pt x="7226" y="4402"/>
                    </a:lnTo>
                    <a:lnTo>
                      <a:pt x="6717" y="4352"/>
                    </a:lnTo>
                    <a:lnTo>
                      <a:pt x="6717" y="4352"/>
                    </a:lnTo>
                    <a:lnTo>
                      <a:pt x="6005" y="4250"/>
                    </a:lnTo>
                    <a:lnTo>
                      <a:pt x="5344" y="4072"/>
                    </a:lnTo>
                    <a:lnTo>
                      <a:pt x="4707" y="3894"/>
                    </a:lnTo>
                    <a:lnTo>
                      <a:pt x="4122" y="3639"/>
                    </a:lnTo>
                    <a:lnTo>
                      <a:pt x="3588" y="3385"/>
                    </a:lnTo>
                    <a:lnTo>
                      <a:pt x="3079" y="3105"/>
                    </a:lnTo>
                    <a:lnTo>
                      <a:pt x="2621" y="2800"/>
                    </a:lnTo>
                    <a:lnTo>
                      <a:pt x="2189" y="2469"/>
                    </a:lnTo>
                    <a:lnTo>
                      <a:pt x="1807" y="2138"/>
                    </a:lnTo>
                    <a:lnTo>
                      <a:pt x="1476" y="1807"/>
                    </a:lnTo>
                    <a:lnTo>
                      <a:pt x="1145" y="1476"/>
                    </a:lnTo>
                    <a:lnTo>
                      <a:pt x="866" y="1146"/>
                    </a:lnTo>
                    <a:lnTo>
                      <a:pt x="611" y="840"/>
                    </a:lnTo>
                    <a:lnTo>
                      <a:pt x="408" y="535"/>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68"/>
              <p:cNvSpPr/>
              <p:nvPr/>
            </p:nvSpPr>
            <p:spPr>
              <a:xfrm>
                <a:off x="10881105" y="942934"/>
                <a:ext cx="77233" cy="48351"/>
              </a:xfrm>
              <a:custGeom>
                <a:avLst/>
                <a:gdLst/>
                <a:ahLst/>
                <a:cxnLst/>
                <a:rect l="l" t="t" r="r" b="b"/>
                <a:pathLst>
                  <a:path w="6260" h="3919" extrusionOk="0">
                    <a:moveTo>
                      <a:pt x="2672" y="1"/>
                    </a:moveTo>
                    <a:lnTo>
                      <a:pt x="2290" y="26"/>
                    </a:lnTo>
                    <a:lnTo>
                      <a:pt x="1934" y="103"/>
                    </a:lnTo>
                    <a:lnTo>
                      <a:pt x="1603" y="204"/>
                    </a:lnTo>
                    <a:lnTo>
                      <a:pt x="1298" y="331"/>
                    </a:lnTo>
                    <a:lnTo>
                      <a:pt x="1044" y="484"/>
                    </a:lnTo>
                    <a:lnTo>
                      <a:pt x="815" y="637"/>
                    </a:lnTo>
                    <a:lnTo>
                      <a:pt x="611" y="789"/>
                    </a:lnTo>
                    <a:lnTo>
                      <a:pt x="407" y="993"/>
                    </a:lnTo>
                    <a:lnTo>
                      <a:pt x="229" y="1222"/>
                    </a:lnTo>
                    <a:lnTo>
                      <a:pt x="102" y="1476"/>
                    </a:lnTo>
                    <a:lnTo>
                      <a:pt x="26" y="1705"/>
                    </a:lnTo>
                    <a:lnTo>
                      <a:pt x="0" y="1960"/>
                    </a:lnTo>
                    <a:lnTo>
                      <a:pt x="0" y="2087"/>
                    </a:lnTo>
                    <a:lnTo>
                      <a:pt x="26" y="2189"/>
                    </a:lnTo>
                    <a:lnTo>
                      <a:pt x="51" y="2316"/>
                    </a:lnTo>
                    <a:lnTo>
                      <a:pt x="128" y="2418"/>
                    </a:lnTo>
                    <a:lnTo>
                      <a:pt x="255" y="2570"/>
                    </a:lnTo>
                    <a:lnTo>
                      <a:pt x="433" y="2698"/>
                    </a:lnTo>
                    <a:lnTo>
                      <a:pt x="586" y="2799"/>
                    </a:lnTo>
                    <a:lnTo>
                      <a:pt x="789" y="2850"/>
                    </a:lnTo>
                    <a:lnTo>
                      <a:pt x="1018" y="2876"/>
                    </a:lnTo>
                    <a:lnTo>
                      <a:pt x="1298" y="2850"/>
                    </a:lnTo>
                    <a:lnTo>
                      <a:pt x="1603" y="2774"/>
                    </a:lnTo>
                    <a:lnTo>
                      <a:pt x="1959" y="2647"/>
                    </a:lnTo>
                    <a:lnTo>
                      <a:pt x="2138" y="2570"/>
                    </a:lnTo>
                    <a:lnTo>
                      <a:pt x="2316" y="2520"/>
                    </a:lnTo>
                    <a:lnTo>
                      <a:pt x="2468" y="2520"/>
                    </a:lnTo>
                    <a:lnTo>
                      <a:pt x="2621" y="2494"/>
                    </a:lnTo>
                    <a:lnTo>
                      <a:pt x="2875" y="2545"/>
                    </a:lnTo>
                    <a:lnTo>
                      <a:pt x="3104" y="2596"/>
                    </a:lnTo>
                    <a:lnTo>
                      <a:pt x="3282" y="2698"/>
                    </a:lnTo>
                    <a:lnTo>
                      <a:pt x="3410" y="2799"/>
                    </a:lnTo>
                    <a:lnTo>
                      <a:pt x="3511" y="2901"/>
                    </a:lnTo>
                    <a:lnTo>
                      <a:pt x="3664" y="3105"/>
                    </a:lnTo>
                    <a:lnTo>
                      <a:pt x="3842" y="3334"/>
                    </a:lnTo>
                    <a:lnTo>
                      <a:pt x="4097" y="3563"/>
                    </a:lnTo>
                    <a:lnTo>
                      <a:pt x="4249" y="3665"/>
                    </a:lnTo>
                    <a:lnTo>
                      <a:pt x="4402" y="3766"/>
                    </a:lnTo>
                    <a:lnTo>
                      <a:pt x="4580" y="3843"/>
                    </a:lnTo>
                    <a:lnTo>
                      <a:pt x="4758" y="3893"/>
                    </a:lnTo>
                    <a:lnTo>
                      <a:pt x="4936" y="3919"/>
                    </a:lnTo>
                    <a:lnTo>
                      <a:pt x="5140" y="3919"/>
                    </a:lnTo>
                    <a:lnTo>
                      <a:pt x="5343" y="3893"/>
                    </a:lnTo>
                    <a:lnTo>
                      <a:pt x="5572" y="3817"/>
                    </a:lnTo>
                    <a:lnTo>
                      <a:pt x="5776" y="3715"/>
                    </a:lnTo>
                    <a:lnTo>
                      <a:pt x="5929" y="3588"/>
                    </a:lnTo>
                    <a:lnTo>
                      <a:pt x="6056" y="3461"/>
                    </a:lnTo>
                    <a:lnTo>
                      <a:pt x="6132" y="3334"/>
                    </a:lnTo>
                    <a:lnTo>
                      <a:pt x="6208" y="3207"/>
                    </a:lnTo>
                    <a:lnTo>
                      <a:pt x="6234" y="3079"/>
                    </a:lnTo>
                    <a:lnTo>
                      <a:pt x="6259" y="2952"/>
                    </a:lnTo>
                    <a:lnTo>
                      <a:pt x="6234" y="2850"/>
                    </a:lnTo>
                    <a:lnTo>
                      <a:pt x="6208" y="2621"/>
                    </a:lnTo>
                    <a:lnTo>
                      <a:pt x="6132" y="2443"/>
                    </a:lnTo>
                    <a:lnTo>
                      <a:pt x="6030" y="2291"/>
                    </a:lnTo>
                    <a:lnTo>
                      <a:pt x="5878" y="2011"/>
                    </a:lnTo>
                    <a:lnTo>
                      <a:pt x="5700" y="1731"/>
                    </a:lnTo>
                    <a:lnTo>
                      <a:pt x="5420" y="1400"/>
                    </a:lnTo>
                    <a:lnTo>
                      <a:pt x="5064" y="1044"/>
                    </a:lnTo>
                    <a:lnTo>
                      <a:pt x="4860" y="866"/>
                    </a:lnTo>
                    <a:lnTo>
                      <a:pt x="4631" y="688"/>
                    </a:lnTo>
                    <a:lnTo>
                      <a:pt x="4377" y="510"/>
                    </a:lnTo>
                    <a:lnTo>
                      <a:pt x="4122" y="357"/>
                    </a:lnTo>
                    <a:lnTo>
                      <a:pt x="3817" y="230"/>
                    </a:lnTo>
                    <a:lnTo>
                      <a:pt x="3511" y="128"/>
                    </a:lnTo>
                    <a:lnTo>
                      <a:pt x="3282" y="52"/>
                    </a:lnTo>
                    <a:lnTo>
                      <a:pt x="3079" y="26"/>
                    </a:lnTo>
                    <a:lnTo>
                      <a:pt x="28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68"/>
              <p:cNvSpPr/>
              <p:nvPr/>
            </p:nvSpPr>
            <p:spPr>
              <a:xfrm>
                <a:off x="10881105" y="942934"/>
                <a:ext cx="77233" cy="48351"/>
              </a:xfrm>
              <a:custGeom>
                <a:avLst/>
                <a:gdLst/>
                <a:ahLst/>
                <a:cxnLst/>
                <a:rect l="l" t="t" r="r" b="b"/>
                <a:pathLst>
                  <a:path w="6260" h="3919" fill="none" extrusionOk="0">
                    <a:moveTo>
                      <a:pt x="6030" y="2291"/>
                    </a:moveTo>
                    <a:lnTo>
                      <a:pt x="6030" y="2291"/>
                    </a:lnTo>
                    <a:lnTo>
                      <a:pt x="5878" y="2011"/>
                    </a:lnTo>
                    <a:lnTo>
                      <a:pt x="5700" y="1731"/>
                    </a:lnTo>
                    <a:lnTo>
                      <a:pt x="5420" y="1400"/>
                    </a:lnTo>
                    <a:lnTo>
                      <a:pt x="5064" y="1044"/>
                    </a:lnTo>
                    <a:lnTo>
                      <a:pt x="4860" y="866"/>
                    </a:lnTo>
                    <a:lnTo>
                      <a:pt x="4631" y="688"/>
                    </a:lnTo>
                    <a:lnTo>
                      <a:pt x="4377" y="510"/>
                    </a:lnTo>
                    <a:lnTo>
                      <a:pt x="4122" y="357"/>
                    </a:lnTo>
                    <a:lnTo>
                      <a:pt x="3817" y="230"/>
                    </a:lnTo>
                    <a:lnTo>
                      <a:pt x="3511" y="128"/>
                    </a:lnTo>
                    <a:lnTo>
                      <a:pt x="3511" y="128"/>
                    </a:lnTo>
                    <a:lnTo>
                      <a:pt x="3282" y="52"/>
                    </a:lnTo>
                    <a:lnTo>
                      <a:pt x="3079" y="26"/>
                    </a:lnTo>
                    <a:lnTo>
                      <a:pt x="2875" y="1"/>
                    </a:lnTo>
                    <a:lnTo>
                      <a:pt x="2672" y="1"/>
                    </a:lnTo>
                    <a:lnTo>
                      <a:pt x="2290" y="26"/>
                    </a:lnTo>
                    <a:lnTo>
                      <a:pt x="1934" y="103"/>
                    </a:lnTo>
                    <a:lnTo>
                      <a:pt x="1603" y="204"/>
                    </a:lnTo>
                    <a:lnTo>
                      <a:pt x="1298" y="331"/>
                    </a:lnTo>
                    <a:lnTo>
                      <a:pt x="1044" y="484"/>
                    </a:lnTo>
                    <a:lnTo>
                      <a:pt x="815" y="637"/>
                    </a:lnTo>
                    <a:lnTo>
                      <a:pt x="815" y="637"/>
                    </a:lnTo>
                    <a:lnTo>
                      <a:pt x="611" y="789"/>
                    </a:lnTo>
                    <a:lnTo>
                      <a:pt x="407" y="993"/>
                    </a:lnTo>
                    <a:lnTo>
                      <a:pt x="229" y="1222"/>
                    </a:lnTo>
                    <a:lnTo>
                      <a:pt x="102" y="1476"/>
                    </a:lnTo>
                    <a:lnTo>
                      <a:pt x="102" y="1476"/>
                    </a:lnTo>
                    <a:lnTo>
                      <a:pt x="26" y="1705"/>
                    </a:lnTo>
                    <a:lnTo>
                      <a:pt x="0" y="1960"/>
                    </a:lnTo>
                    <a:lnTo>
                      <a:pt x="0" y="2087"/>
                    </a:lnTo>
                    <a:lnTo>
                      <a:pt x="26" y="2189"/>
                    </a:lnTo>
                    <a:lnTo>
                      <a:pt x="51" y="2316"/>
                    </a:lnTo>
                    <a:lnTo>
                      <a:pt x="128" y="2418"/>
                    </a:lnTo>
                    <a:lnTo>
                      <a:pt x="128" y="2418"/>
                    </a:lnTo>
                    <a:lnTo>
                      <a:pt x="255" y="2570"/>
                    </a:lnTo>
                    <a:lnTo>
                      <a:pt x="433" y="2698"/>
                    </a:lnTo>
                    <a:lnTo>
                      <a:pt x="586" y="2799"/>
                    </a:lnTo>
                    <a:lnTo>
                      <a:pt x="789" y="2850"/>
                    </a:lnTo>
                    <a:lnTo>
                      <a:pt x="1018" y="2876"/>
                    </a:lnTo>
                    <a:lnTo>
                      <a:pt x="1298" y="2850"/>
                    </a:lnTo>
                    <a:lnTo>
                      <a:pt x="1603" y="2774"/>
                    </a:lnTo>
                    <a:lnTo>
                      <a:pt x="1959" y="2647"/>
                    </a:lnTo>
                    <a:lnTo>
                      <a:pt x="1959" y="2647"/>
                    </a:lnTo>
                    <a:lnTo>
                      <a:pt x="2138" y="2570"/>
                    </a:lnTo>
                    <a:lnTo>
                      <a:pt x="2316" y="2520"/>
                    </a:lnTo>
                    <a:lnTo>
                      <a:pt x="2468" y="2520"/>
                    </a:lnTo>
                    <a:lnTo>
                      <a:pt x="2621" y="2494"/>
                    </a:lnTo>
                    <a:lnTo>
                      <a:pt x="2875" y="2545"/>
                    </a:lnTo>
                    <a:lnTo>
                      <a:pt x="3104" y="2596"/>
                    </a:lnTo>
                    <a:lnTo>
                      <a:pt x="3282" y="2698"/>
                    </a:lnTo>
                    <a:lnTo>
                      <a:pt x="3410" y="2799"/>
                    </a:lnTo>
                    <a:lnTo>
                      <a:pt x="3511" y="2901"/>
                    </a:lnTo>
                    <a:lnTo>
                      <a:pt x="3511" y="2901"/>
                    </a:lnTo>
                    <a:lnTo>
                      <a:pt x="3664" y="3105"/>
                    </a:lnTo>
                    <a:lnTo>
                      <a:pt x="3842" y="3334"/>
                    </a:lnTo>
                    <a:lnTo>
                      <a:pt x="4097" y="3563"/>
                    </a:lnTo>
                    <a:lnTo>
                      <a:pt x="4249" y="3665"/>
                    </a:lnTo>
                    <a:lnTo>
                      <a:pt x="4402" y="3766"/>
                    </a:lnTo>
                    <a:lnTo>
                      <a:pt x="4580" y="3843"/>
                    </a:lnTo>
                    <a:lnTo>
                      <a:pt x="4758" y="3893"/>
                    </a:lnTo>
                    <a:lnTo>
                      <a:pt x="4936" y="3919"/>
                    </a:lnTo>
                    <a:lnTo>
                      <a:pt x="5140" y="3919"/>
                    </a:lnTo>
                    <a:lnTo>
                      <a:pt x="5343" y="3893"/>
                    </a:lnTo>
                    <a:lnTo>
                      <a:pt x="5572" y="3817"/>
                    </a:lnTo>
                    <a:lnTo>
                      <a:pt x="5572" y="3817"/>
                    </a:lnTo>
                    <a:lnTo>
                      <a:pt x="5776" y="3715"/>
                    </a:lnTo>
                    <a:lnTo>
                      <a:pt x="5929" y="3588"/>
                    </a:lnTo>
                    <a:lnTo>
                      <a:pt x="6056" y="3461"/>
                    </a:lnTo>
                    <a:lnTo>
                      <a:pt x="6132" y="3334"/>
                    </a:lnTo>
                    <a:lnTo>
                      <a:pt x="6208" y="3207"/>
                    </a:lnTo>
                    <a:lnTo>
                      <a:pt x="6234" y="3079"/>
                    </a:lnTo>
                    <a:lnTo>
                      <a:pt x="6259" y="2952"/>
                    </a:lnTo>
                    <a:lnTo>
                      <a:pt x="6234" y="2850"/>
                    </a:lnTo>
                    <a:lnTo>
                      <a:pt x="6208" y="2621"/>
                    </a:lnTo>
                    <a:lnTo>
                      <a:pt x="6132" y="2443"/>
                    </a:lnTo>
                    <a:lnTo>
                      <a:pt x="6030" y="22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68"/>
              <p:cNvSpPr/>
              <p:nvPr/>
            </p:nvSpPr>
            <p:spPr>
              <a:xfrm>
                <a:off x="10784740" y="921282"/>
                <a:ext cx="55568" cy="49918"/>
              </a:xfrm>
              <a:custGeom>
                <a:avLst/>
                <a:gdLst/>
                <a:ahLst/>
                <a:cxnLst/>
                <a:rect l="l" t="t" r="r" b="b"/>
                <a:pathLst>
                  <a:path w="4504" h="4046" extrusionOk="0">
                    <a:moveTo>
                      <a:pt x="1094" y="0"/>
                    </a:moveTo>
                    <a:lnTo>
                      <a:pt x="891" y="26"/>
                    </a:lnTo>
                    <a:lnTo>
                      <a:pt x="687" y="102"/>
                    </a:lnTo>
                    <a:lnTo>
                      <a:pt x="484" y="204"/>
                    </a:lnTo>
                    <a:lnTo>
                      <a:pt x="331" y="356"/>
                    </a:lnTo>
                    <a:lnTo>
                      <a:pt x="204" y="534"/>
                    </a:lnTo>
                    <a:lnTo>
                      <a:pt x="102" y="738"/>
                    </a:lnTo>
                    <a:lnTo>
                      <a:pt x="26" y="1043"/>
                    </a:lnTo>
                    <a:lnTo>
                      <a:pt x="0" y="1349"/>
                    </a:lnTo>
                    <a:lnTo>
                      <a:pt x="0" y="1629"/>
                    </a:lnTo>
                    <a:lnTo>
                      <a:pt x="77" y="1908"/>
                    </a:lnTo>
                    <a:lnTo>
                      <a:pt x="153" y="2163"/>
                    </a:lnTo>
                    <a:lnTo>
                      <a:pt x="280" y="2417"/>
                    </a:lnTo>
                    <a:lnTo>
                      <a:pt x="433" y="2646"/>
                    </a:lnTo>
                    <a:lnTo>
                      <a:pt x="611" y="2850"/>
                    </a:lnTo>
                    <a:lnTo>
                      <a:pt x="815" y="3053"/>
                    </a:lnTo>
                    <a:lnTo>
                      <a:pt x="1044" y="3257"/>
                    </a:lnTo>
                    <a:lnTo>
                      <a:pt x="1273" y="3410"/>
                    </a:lnTo>
                    <a:lnTo>
                      <a:pt x="1527" y="3562"/>
                    </a:lnTo>
                    <a:lnTo>
                      <a:pt x="1781" y="3689"/>
                    </a:lnTo>
                    <a:lnTo>
                      <a:pt x="2061" y="3817"/>
                    </a:lnTo>
                    <a:lnTo>
                      <a:pt x="2341" y="3893"/>
                    </a:lnTo>
                    <a:lnTo>
                      <a:pt x="2596" y="3969"/>
                    </a:lnTo>
                    <a:lnTo>
                      <a:pt x="3003" y="4046"/>
                    </a:lnTo>
                    <a:lnTo>
                      <a:pt x="3384" y="4046"/>
                    </a:lnTo>
                    <a:lnTo>
                      <a:pt x="3537" y="4020"/>
                    </a:lnTo>
                    <a:lnTo>
                      <a:pt x="3715" y="3969"/>
                    </a:lnTo>
                    <a:lnTo>
                      <a:pt x="3868" y="3918"/>
                    </a:lnTo>
                    <a:lnTo>
                      <a:pt x="4020" y="3842"/>
                    </a:lnTo>
                    <a:lnTo>
                      <a:pt x="4148" y="3766"/>
                    </a:lnTo>
                    <a:lnTo>
                      <a:pt x="4249" y="3639"/>
                    </a:lnTo>
                    <a:lnTo>
                      <a:pt x="4351" y="3511"/>
                    </a:lnTo>
                    <a:lnTo>
                      <a:pt x="4427" y="3359"/>
                    </a:lnTo>
                    <a:lnTo>
                      <a:pt x="4478" y="3206"/>
                    </a:lnTo>
                    <a:lnTo>
                      <a:pt x="4504" y="3002"/>
                    </a:lnTo>
                    <a:lnTo>
                      <a:pt x="4478" y="2799"/>
                    </a:lnTo>
                    <a:lnTo>
                      <a:pt x="4453" y="2544"/>
                    </a:lnTo>
                    <a:lnTo>
                      <a:pt x="4427" y="2417"/>
                    </a:lnTo>
                    <a:lnTo>
                      <a:pt x="4351" y="2265"/>
                    </a:lnTo>
                    <a:lnTo>
                      <a:pt x="4249" y="2137"/>
                    </a:lnTo>
                    <a:lnTo>
                      <a:pt x="4148" y="2036"/>
                    </a:lnTo>
                    <a:lnTo>
                      <a:pt x="4020" y="1934"/>
                    </a:lnTo>
                    <a:lnTo>
                      <a:pt x="3893" y="1832"/>
                    </a:lnTo>
                    <a:lnTo>
                      <a:pt x="3588" y="1705"/>
                    </a:lnTo>
                    <a:lnTo>
                      <a:pt x="3130" y="1527"/>
                    </a:lnTo>
                    <a:lnTo>
                      <a:pt x="2926" y="1450"/>
                    </a:lnTo>
                    <a:lnTo>
                      <a:pt x="2723" y="1323"/>
                    </a:lnTo>
                    <a:lnTo>
                      <a:pt x="2519" y="1221"/>
                    </a:lnTo>
                    <a:lnTo>
                      <a:pt x="2341" y="1069"/>
                    </a:lnTo>
                    <a:lnTo>
                      <a:pt x="2188" y="891"/>
                    </a:lnTo>
                    <a:lnTo>
                      <a:pt x="2036" y="662"/>
                    </a:lnTo>
                    <a:lnTo>
                      <a:pt x="1959" y="484"/>
                    </a:lnTo>
                    <a:lnTo>
                      <a:pt x="1858" y="331"/>
                    </a:lnTo>
                    <a:lnTo>
                      <a:pt x="1730" y="204"/>
                    </a:lnTo>
                    <a:lnTo>
                      <a:pt x="1654" y="127"/>
                    </a:lnTo>
                    <a:lnTo>
                      <a:pt x="1552" y="76"/>
                    </a:lnTo>
                    <a:lnTo>
                      <a:pt x="1323" y="26"/>
                    </a:lnTo>
                    <a:lnTo>
                      <a:pt x="10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68"/>
              <p:cNvSpPr/>
              <p:nvPr/>
            </p:nvSpPr>
            <p:spPr>
              <a:xfrm>
                <a:off x="10784740" y="921282"/>
                <a:ext cx="55568" cy="49918"/>
              </a:xfrm>
              <a:custGeom>
                <a:avLst/>
                <a:gdLst/>
                <a:ahLst/>
                <a:cxnLst/>
                <a:rect l="l" t="t" r="r" b="b"/>
                <a:pathLst>
                  <a:path w="4504" h="4046" fill="none" extrusionOk="0">
                    <a:moveTo>
                      <a:pt x="4453" y="2544"/>
                    </a:moveTo>
                    <a:lnTo>
                      <a:pt x="4453" y="2544"/>
                    </a:lnTo>
                    <a:lnTo>
                      <a:pt x="4427" y="2417"/>
                    </a:lnTo>
                    <a:lnTo>
                      <a:pt x="4351" y="2265"/>
                    </a:lnTo>
                    <a:lnTo>
                      <a:pt x="4249" y="2137"/>
                    </a:lnTo>
                    <a:lnTo>
                      <a:pt x="4148" y="2036"/>
                    </a:lnTo>
                    <a:lnTo>
                      <a:pt x="4020" y="1934"/>
                    </a:lnTo>
                    <a:lnTo>
                      <a:pt x="3893" y="1832"/>
                    </a:lnTo>
                    <a:lnTo>
                      <a:pt x="3588" y="1705"/>
                    </a:lnTo>
                    <a:lnTo>
                      <a:pt x="3588" y="1705"/>
                    </a:lnTo>
                    <a:lnTo>
                      <a:pt x="3130" y="1527"/>
                    </a:lnTo>
                    <a:lnTo>
                      <a:pt x="2926" y="1450"/>
                    </a:lnTo>
                    <a:lnTo>
                      <a:pt x="2723" y="1323"/>
                    </a:lnTo>
                    <a:lnTo>
                      <a:pt x="2519" y="1221"/>
                    </a:lnTo>
                    <a:lnTo>
                      <a:pt x="2341" y="1069"/>
                    </a:lnTo>
                    <a:lnTo>
                      <a:pt x="2188" y="891"/>
                    </a:lnTo>
                    <a:lnTo>
                      <a:pt x="2036" y="662"/>
                    </a:lnTo>
                    <a:lnTo>
                      <a:pt x="2036" y="662"/>
                    </a:lnTo>
                    <a:lnTo>
                      <a:pt x="1959" y="484"/>
                    </a:lnTo>
                    <a:lnTo>
                      <a:pt x="1858" y="331"/>
                    </a:lnTo>
                    <a:lnTo>
                      <a:pt x="1730" y="204"/>
                    </a:lnTo>
                    <a:lnTo>
                      <a:pt x="1654" y="127"/>
                    </a:lnTo>
                    <a:lnTo>
                      <a:pt x="1552" y="76"/>
                    </a:lnTo>
                    <a:lnTo>
                      <a:pt x="1552" y="76"/>
                    </a:lnTo>
                    <a:lnTo>
                      <a:pt x="1323" y="26"/>
                    </a:lnTo>
                    <a:lnTo>
                      <a:pt x="1094" y="0"/>
                    </a:lnTo>
                    <a:lnTo>
                      <a:pt x="891" y="26"/>
                    </a:lnTo>
                    <a:lnTo>
                      <a:pt x="687" y="102"/>
                    </a:lnTo>
                    <a:lnTo>
                      <a:pt x="484" y="204"/>
                    </a:lnTo>
                    <a:lnTo>
                      <a:pt x="331" y="356"/>
                    </a:lnTo>
                    <a:lnTo>
                      <a:pt x="204" y="534"/>
                    </a:lnTo>
                    <a:lnTo>
                      <a:pt x="102" y="738"/>
                    </a:lnTo>
                    <a:lnTo>
                      <a:pt x="102" y="738"/>
                    </a:lnTo>
                    <a:lnTo>
                      <a:pt x="26" y="1043"/>
                    </a:lnTo>
                    <a:lnTo>
                      <a:pt x="0" y="1349"/>
                    </a:lnTo>
                    <a:lnTo>
                      <a:pt x="0" y="1629"/>
                    </a:lnTo>
                    <a:lnTo>
                      <a:pt x="77" y="1908"/>
                    </a:lnTo>
                    <a:lnTo>
                      <a:pt x="153" y="2163"/>
                    </a:lnTo>
                    <a:lnTo>
                      <a:pt x="280" y="2417"/>
                    </a:lnTo>
                    <a:lnTo>
                      <a:pt x="433" y="2646"/>
                    </a:lnTo>
                    <a:lnTo>
                      <a:pt x="611" y="2850"/>
                    </a:lnTo>
                    <a:lnTo>
                      <a:pt x="815" y="3053"/>
                    </a:lnTo>
                    <a:lnTo>
                      <a:pt x="1044" y="3257"/>
                    </a:lnTo>
                    <a:lnTo>
                      <a:pt x="1273" y="3410"/>
                    </a:lnTo>
                    <a:lnTo>
                      <a:pt x="1527" y="3562"/>
                    </a:lnTo>
                    <a:lnTo>
                      <a:pt x="1781" y="3689"/>
                    </a:lnTo>
                    <a:lnTo>
                      <a:pt x="2061" y="3817"/>
                    </a:lnTo>
                    <a:lnTo>
                      <a:pt x="2341" y="3893"/>
                    </a:lnTo>
                    <a:lnTo>
                      <a:pt x="2596" y="3969"/>
                    </a:lnTo>
                    <a:lnTo>
                      <a:pt x="2596" y="3969"/>
                    </a:lnTo>
                    <a:lnTo>
                      <a:pt x="3003" y="4046"/>
                    </a:lnTo>
                    <a:lnTo>
                      <a:pt x="3181" y="4046"/>
                    </a:lnTo>
                    <a:lnTo>
                      <a:pt x="3384" y="4046"/>
                    </a:lnTo>
                    <a:lnTo>
                      <a:pt x="3537" y="4020"/>
                    </a:lnTo>
                    <a:lnTo>
                      <a:pt x="3715" y="3969"/>
                    </a:lnTo>
                    <a:lnTo>
                      <a:pt x="3868" y="3918"/>
                    </a:lnTo>
                    <a:lnTo>
                      <a:pt x="4020" y="3842"/>
                    </a:lnTo>
                    <a:lnTo>
                      <a:pt x="4148" y="3766"/>
                    </a:lnTo>
                    <a:lnTo>
                      <a:pt x="4249" y="3639"/>
                    </a:lnTo>
                    <a:lnTo>
                      <a:pt x="4351" y="3511"/>
                    </a:lnTo>
                    <a:lnTo>
                      <a:pt x="4427" y="3359"/>
                    </a:lnTo>
                    <a:lnTo>
                      <a:pt x="4478" y="3206"/>
                    </a:lnTo>
                    <a:lnTo>
                      <a:pt x="4504" y="3002"/>
                    </a:lnTo>
                    <a:lnTo>
                      <a:pt x="4478" y="2799"/>
                    </a:lnTo>
                    <a:lnTo>
                      <a:pt x="4453" y="25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68"/>
              <p:cNvSpPr/>
              <p:nvPr/>
            </p:nvSpPr>
            <p:spPr>
              <a:xfrm>
                <a:off x="10816755" y="970247"/>
                <a:ext cx="642" cy="321"/>
              </a:xfrm>
              <a:custGeom>
                <a:avLst/>
                <a:gdLst/>
                <a:ahLst/>
                <a:cxnLst/>
                <a:rect l="l" t="t" r="r" b="b"/>
                <a:pathLst>
                  <a:path w="52" h="26" extrusionOk="0">
                    <a:moveTo>
                      <a:pt x="51" y="26"/>
                    </a:moveTo>
                    <a:lnTo>
                      <a:pt x="51" y="26"/>
                    </a:lnTo>
                    <a:lnTo>
                      <a:pt x="51" y="26"/>
                    </a:lnTo>
                    <a:lnTo>
                      <a:pt x="51" y="26"/>
                    </a:lnTo>
                    <a:lnTo>
                      <a:pt x="51" y="26"/>
                    </a:lnTo>
                    <a:close/>
                    <a:moveTo>
                      <a:pt x="51" y="26"/>
                    </a:moveTo>
                    <a:lnTo>
                      <a:pt x="51" y="26"/>
                    </a:lnTo>
                    <a:lnTo>
                      <a:pt x="51" y="26"/>
                    </a:lnTo>
                    <a:lnTo>
                      <a:pt x="51" y="26"/>
                    </a:lnTo>
                    <a:lnTo>
                      <a:pt x="51" y="26"/>
                    </a:lnTo>
                    <a:close/>
                    <a:moveTo>
                      <a:pt x="26" y="0"/>
                    </a:moveTo>
                    <a:lnTo>
                      <a:pt x="26" y="0"/>
                    </a:lnTo>
                    <a:lnTo>
                      <a:pt x="51" y="26"/>
                    </a:lnTo>
                    <a:lnTo>
                      <a:pt x="51" y="26"/>
                    </a:lnTo>
                    <a:lnTo>
                      <a:pt x="26" y="0"/>
                    </a:lnTo>
                    <a:close/>
                    <a:moveTo>
                      <a:pt x="1" y="0"/>
                    </a:moveTo>
                    <a:lnTo>
                      <a:pt x="1" y="0"/>
                    </a:lnTo>
                    <a:lnTo>
                      <a:pt x="26" y="0"/>
                    </a:lnTo>
                    <a:lnTo>
                      <a:pt x="26" y="0"/>
                    </a:lnTo>
                    <a:lnTo>
                      <a:pt x="1"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68"/>
              <p:cNvSpPr/>
              <p:nvPr/>
            </p:nvSpPr>
            <p:spPr>
              <a:xfrm>
                <a:off x="10817384" y="970556"/>
                <a:ext cx="12" cy="12"/>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68"/>
              <p:cNvSpPr/>
              <p:nvPr/>
            </p:nvSpPr>
            <p:spPr>
              <a:xfrm>
                <a:off x="10817384" y="970556"/>
                <a:ext cx="12" cy="12"/>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68"/>
              <p:cNvSpPr/>
              <p:nvPr/>
            </p:nvSpPr>
            <p:spPr>
              <a:xfrm>
                <a:off x="10817063" y="970247"/>
                <a:ext cx="333" cy="321"/>
              </a:xfrm>
              <a:custGeom>
                <a:avLst/>
                <a:gdLst/>
                <a:ahLst/>
                <a:cxnLst/>
                <a:rect l="l" t="t" r="r" b="b"/>
                <a:pathLst>
                  <a:path w="27" h="26" fill="none" extrusionOk="0">
                    <a:moveTo>
                      <a:pt x="1" y="0"/>
                    </a:moveTo>
                    <a:lnTo>
                      <a:pt x="1" y="0"/>
                    </a:lnTo>
                    <a:lnTo>
                      <a:pt x="26" y="26"/>
                    </a:lnTo>
                    <a:lnTo>
                      <a:pt x="26" y="2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68"/>
              <p:cNvSpPr/>
              <p:nvPr/>
            </p:nvSpPr>
            <p:spPr>
              <a:xfrm>
                <a:off x="10816755" y="970247"/>
                <a:ext cx="321" cy="12"/>
              </a:xfrm>
              <a:custGeom>
                <a:avLst/>
                <a:gdLst/>
                <a:ahLst/>
                <a:cxnLst/>
                <a:rect l="l" t="t" r="r" b="b"/>
                <a:pathLst>
                  <a:path w="26" h="1" fill="none" extrusionOk="0">
                    <a:moveTo>
                      <a:pt x="1" y="0"/>
                    </a:moveTo>
                    <a:lnTo>
                      <a:pt x="1" y="0"/>
                    </a:lnTo>
                    <a:lnTo>
                      <a:pt x="26" y="0"/>
                    </a:lnTo>
                    <a:lnTo>
                      <a:pt x="26"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68"/>
              <p:cNvSpPr/>
              <p:nvPr/>
            </p:nvSpPr>
            <p:spPr>
              <a:xfrm>
                <a:off x="10829622" y="1122485"/>
                <a:ext cx="52126" cy="27315"/>
              </a:xfrm>
              <a:custGeom>
                <a:avLst/>
                <a:gdLst/>
                <a:ahLst/>
                <a:cxnLst/>
                <a:rect l="l" t="t" r="r" b="b"/>
                <a:pathLst>
                  <a:path w="4225" h="2214" extrusionOk="0">
                    <a:moveTo>
                      <a:pt x="2596" y="0"/>
                    </a:moveTo>
                    <a:lnTo>
                      <a:pt x="2291" y="26"/>
                    </a:lnTo>
                    <a:lnTo>
                      <a:pt x="1985" y="51"/>
                    </a:lnTo>
                    <a:lnTo>
                      <a:pt x="1705" y="127"/>
                    </a:lnTo>
                    <a:lnTo>
                      <a:pt x="1426" y="229"/>
                    </a:lnTo>
                    <a:lnTo>
                      <a:pt x="1197" y="356"/>
                    </a:lnTo>
                    <a:lnTo>
                      <a:pt x="942" y="509"/>
                    </a:lnTo>
                    <a:lnTo>
                      <a:pt x="739" y="687"/>
                    </a:lnTo>
                    <a:lnTo>
                      <a:pt x="535" y="891"/>
                    </a:lnTo>
                    <a:lnTo>
                      <a:pt x="331" y="1094"/>
                    </a:lnTo>
                    <a:lnTo>
                      <a:pt x="179" y="1323"/>
                    </a:lnTo>
                    <a:lnTo>
                      <a:pt x="52" y="1578"/>
                    </a:lnTo>
                    <a:lnTo>
                      <a:pt x="1" y="1730"/>
                    </a:lnTo>
                    <a:lnTo>
                      <a:pt x="1" y="1883"/>
                    </a:lnTo>
                    <a:lnTo>
                      <a:pt x="26" y="1959"/>
                    </a:lnTo>
                    <a:lnTo>
                      <a:pt x="77" y="2036"/>
                    </a:lnTo>
                    <a:lnTo>
                      <a:pt x="128" y="2086"/>
                    </a:lnTo>
                    <a:lnTo>
                      <a:pt x="204" y="2163"/>
                    </a:lnTo>
                    <a:lnTo>
                      <a:pt x="281" y="2188"/>
                    </a:lnTo>
                    <a:lnTo>
                      <a:pt x="357" y="2214"/>
                    </a:lnTo>
                    <a:lnTo>
                      <a:pt x="510" y="2188"/>
                    </a:lnTo>
                    <a:lnTo>
                      <a:pt x="611" y="2163"/>
                    </a:lnTo>
                    <a:lnTo>
                      <a:pt x="662" y="2112"/>
                    </a:lnTo>
                    <a:lnTo>
                      <a:pt x="739" y="2061"/>
                    </a:lnTo>
                    <a:lnTo>
                      <a:pt x="789" y="2010"/>
                    </a:lnTo>
                    <a:lnTo>
                      <a:pt x="891" y="1807"/>
                    </a:lnTo>
                    <a:lnTo>
                      <a:pt x="1018" y="1628"/>
                    </a:lnTo>
                    <a:lnTo>
                      <a:pt x="1146" y="1476"/>
                    </a:lnTo>
                    <a:lnTo>
                      <a:pt x="1298" y="1349"/>
                    </a:lnTo>
                    <a:lnTo>
                      <a:pt x="1451" y="1221"/>
                    </a:lnTo>
                    <a:lnTo>
                      <a:pt x="1629" y="1120"/>
                    </a:lnTo>
                    <a:lnTo>
                      <a:pt x="1807" y="1018"/>
                    </a:lnTo>
                    <a:lnTo>
                      <a:pt x="1985" y="941"/>
                    </a:lnTo>
                    <a:lnTo>
                      <a:pt x="2189" y="891"/>
                    </a:lnTo>
                    <a:lnTo>
                      <a:pt x="2392" y="865"/>
                    </a:lnTo>
                    <a:lnTo>
                      <a:pt x="2799" y="865"/>
                    </a:lnTo>
                    <a:lnTo>
                      <a:pt x="3003" y="916"/>
                    </a:lnTo>
                    <a:lnTo>
                      <a:pt x="3207" y="967"/>
                    </a:lnTo>
                    <a:lnTo>
                      <a:pt x="3385" y="1043"/>
                    </a:lnTo>
                    <a:lnTo>
                      <a:pt x="3588" y="1145"/>
                    </a:lnTo>
                    <a:lnTo>
                      <a:pt x="3690" y="1196"/>
                    </a:lnTo>
                    <a:lnTo>
                      <a:pt x="3766" y="1221"/>
                    </a:lnTo>
                    <a:lnTo>
                      <a:pt x="3843" y="1221"/>
                    </a:lnTo>
                    <a:lnTo>
                      <a:pt x="3919" y="1196"/>
                    </a:lnTo>
                    <a:lnTo>
                      <a:pt x="3995" y="1170"/>
                    </a:lnTo>
                    <a:lnTo>
                      <a:pt x="4072" y="1120"/>
                    </a:lnTo>
                    <a:lnTo>
                      <a:pt x="4148" y="992"/>
                    </a:lnTo>
                    <a:lnTo>
                      <a:pt x="4224" y="840"/>
                    </a:lnTo>
                    <a:lnTo>
                      <a:pt x="4224" y="687"/>
                    </a:lnTo>
                    <a:lnTo>
                      <a:pt x="4199" y="611"/>
                    </a:lnTo>
                    <a:lnTo>
                      <a:pt x="4148" y="534"/>
                    </a:lnTo>
                    <a:lnTo>
                      <a:pt x="4097" y="484"/>
                    </a:lnTo>
                    <a:lnTo>
                      <a:pt x="4021" y="407"/>
                    </a:lnTo>
                    <a:lnTo>
                      <a:pt x="3766" y="280"/>
                    </a:lnTo>
                    <a:lnTo>
                      <a:pt x="3486" y="153"/>
                    </a:lnTo>
                    <a:lnTo>
                      <a:pt x="3181" y="76"/>
                    </a:lnTo>
                    <a:lnTo>
                      <a:pt x="2901" y="26"/>
                    </a:lnTo>
                    <a:lnTo>
                      <a:pt x="25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68"/>
              <p:cNvSpPr/>
              <p:nvPr/>
            </p:nvSpPr>
            <p:spPr>
              <a:xfrm>
                <a:off x="10757118" y="842178"/>
                <a:ext cx="130913" cy="111136"/>
              </a:xfrm>
              <a:custGeom>
                <a:avLst/>
                <a:gdLst/>
                <a:ahLst/>
                <a:cxnLst/>
                <a:rect l="l" t="t" r="r" b="b"/>
                <a:pathLst>
                  <a:path w="10611" h="9008" extrusionOk="0">
                    <a:moveTo>
                      <a:pt x="10610" y="1"/>
                    </a:moveTo>
                    <a:lnTo>
                      <a:pt x="10381" y="230"/>
                    </a:lnTo>
                    <a:lnTo>
                      <a:pt x="10152" y="509"/>
                    </a:lnTo>
                    <a:lnTo>
                      <a:pt x="9567" y="1273"/>
                    </a:lnTo>
                    <a:lnTo>
                      <a:pt x="9236" y="1705"/>
                    </a:lnTo>
                    <a:lnTo>
                      <a:pt x="8829" y="2163"/>
                    </a:lnTo>
                    <a:lnTo>
                      <a:pt x="8397" y="2647"/>
                    </a:lnTo>
                    <a:lnTo>
                      <a:pt x="7888" y="3155"/>
                    </a:lnTo>
                    <a:lnTo>
                      <a:pt x="7506" y="3486"/>
                    </a:lnTo>
                    <a:lnTo>
                      <a:pt x="7099" y="3817"/>
                    </a:lnTo>
                    <a:lnTo>
                      <a:pt x="6641" y="4097"/>
                    </a:lnTo>
                    <a:lnTo>
                      <a:pt x="6208" y="4377"/>
                    </a:lnTo>
                    <a:lnTo>
                      <a:pt x="5725" y="4606"/>
                    </a:lnTo>
                    <a:lnTo>
                      <a:pt x="5267" y="4835"/>
                    </a:lnTo>
                    <a:lnTo>
                      <a:pt x="4758" y="5038"/>
                    </a:lnTo>
                    <a:lnTo>
                      <a:pt x="4275" y="5216"/>
                    </a:lnTo>
                    <a:lnTo>
                      <a:pt x="3766" y="5394"/>
                    </a:lnTo>
                    <a:lnTo>
                      <a:pt x="3257" y="5547"/>
                    </a:lnTo>
                    <a:lnTo>
                      <a:pt x="2188" y="5802"/>
                    </a:lnTo>
                    <a:lnTo>
                      <a:pt x="1145" y="6005"/>
                    </a:lnTo>
                    <a:lnTo>
                      <a:pt x="102" y="6183"/>
                    </a:lnTo>
                    <a:lnTo>
                      <a:pt x="77" y="7659"/>
                    </a:lnTo>
                    <a:lnTo>
                      <a:pt x="51" y="8320"/>
                    </a:lnTo>
                    <a:lnTo>
                      <a:pt x="0" y="9007"/>
                    </a:lnTo>
                    <a:lnTo>
                      <a:pt x="51" y="9007"/>
                    </a:lnTo>
                    <a:lnTo>
                      <a:pt x="77" y="8320"/>
                    </a:lnTo>
                    <a:lnTo>
                      <a:pt x="128" y="7659"/>
                    </a:lnTo>
                    <a:lnTo>
                      <a:pt x="153" y="6183"/>
                    </a:lnTo>
                    <a:lnTo>
                      <a:pt x="1196" y="6005"/>
                    </a:lnTo>
                    <a:lnTo>
                      <a:pt x="2239" y="5802"/>
                    </a:lnTo>
                    <a:lnTo>
                      <a:pt x="3283" y="5547"/>
                    </a:lnTo>
                    <a:lnTo>
                      <a:pt x="3817" y="5394"/>
                    </a:lnTo>
                    <a:lnTo>
                      <a:pt x="4326" y="5216"/>
                    </a:lnTo>
                    <a:lnTo>
                      <a:pt x="4809" y="5038"/>
                    </a:lnTo>
                    <a:lnTo>
                      <a:pt x="5293" y="4835"/>
                    </a:lnTo>
                    <a:lnTo>
                      <a:pt x="5776" y="4606"/>
                    </a:lnTo>
                    <a:lnTo>
                      <a:pt x="6259" y="4377"/>
                    </a:lnTo>
                    <a:lnTo>
                      <a:pt x="6692" y="4097"/>
                    </a:lnTo>
                    <a:lnTo>
                      <a:pt x="7124" y="3817"/>
                    </a:lnTo>
                    <a:lnTo>
                      <a:pt x="7557" y="3486"/>
                    </a:lnTo>
                    <a:lnTo>
                      <a:pt x="7939" y="3155"/>
                    </a:lnTo>
                    <a:lnTo>
                      <a:pt x="8422" y="2672"/>
                    </a:lnTo>
                    <a:lnTo>
                      <a:pt x="8855" y="2189"/>
                    </a:lnTo>
                    <a:lnTo>
                      <a:pt x="9262" y="1731"/>
                    </a:lnTo>
                    <a:lnTo>
                      <a:pt x="9592" y="1298"/>
                    </a:lnTo>
                    <a:lnTo>
                      <a:pt x="10152" y="560"/>
                    </a:lnTo>
                    <a:lnTo>
                      <a:pt x="10407" y="255"/>
                    </a:lnTo>
                    <a:lnTo>
                      <a:pt x="10610" y="26"/>
                    </a:lnTo>
                    <a:lnTo>
                      <a:pt x="1061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68"/>
              <p:cNvSpPr/>
              <p:nvPr/>
            </p:nvSpPr>
            <p:spPr>
              <a:xfrm>
                <a:off x="10757118" y="842178"/>
                <a:ext cx="130913" cy="111136"/>
              </a:xfrm>
              <a:custGeom>
                <a:avLst/>
                <a:gdLst/>
                <a:ahLst/>
                <a:cxnLst/>
                <a:rect l="l" t="t" r="r" b="b"/>
                <a:pathLst>
                  <a:path w="10611" h="9008" fill="none" extrusionOk="0">
                    <a:moveTo>
                      <a:pt x="10610" y="1"/>
                    </a:moveTo>
                    <a:lnTo>
                      <a:pt x="10610" y="1"/>
                    </a:lnTo>
                    <a:lnTo>
                      <a:pt x="10381" y="230"/>
                    </a:lnTo>
                    <a:lnTo>
                      <a:pt x="10152" y="509"/>
                    </a:lnTo>
                    <a:lnTo>
                      <a:pt x="9567" y="1273"/>
                    </a:lnTo>
                    <a:lnTo>
                      <a:pt x="9236" y="1705"/>
                    </a:lnTo>
                    <a:lnTo>
                      <a:pt x="8829" y="2163"/>
                    </a:lnTo>
                    <a:lnTo>
                      <a:pt x="8397" y="2647"/>
                    </a:lnTo>
                    <a:lnTo>
                      <a:pt x="7888" y="3155"/>
                    </a:lnTo>
                    <a:lnTo>
                      <a:pt x="7888" y="3155"/>
                    </a:lnTo>
                    <a:lnTo>
                      <a:pt x="7506" y="3486"/>
                    </a:lnTo>
                    <a:lnTo>
                      <a:pt x="7099" y="3817"/>
                    </a:lnTo>
                    <a:lnTo>
                      <a:pt x="6641" y="4097"/>
                    </a:lnTo>
                    <a:lnTo>
                      <a:pt x="6208" y="4377"/>
                    </a:lnTo>
                    <a:lnTo>
                      <a:pt x="5725" y="4606"/>
                    </a:lnTo>
                    <a:lnTo>
                      <a:pt x="5267" y="4835"/>
                    </a:lnTo>
                    <a:lnTo>
                      <a:pt x="4758" y="5038"/>
                    </a:lnTo>
                    <a:lnTo>
                      <a:pt x="4275" y="5216"/>
                    </a:lnTo>
                    <a:lnTo>
                      <a:pt x="3766" y="5394"/>
                    </a:lnTo>
                    <a:lnTo>
                      <a:pt x="3257" y="5547"/>
                    </a:lnTo>
                    <a:lnTo>
                      <a:pt x="2188" y="5802"/>
                    </a:lnTo>
                    <a:lnTo>
                      <a:pt x="1145" y="6005"/>
                    </a:lnTo>
                    <a:lnTo>
                      <a:pt x="102" y="6183"/>
                    </a:lnTo>
                    <a:lnTo>
                      <a:pt x="102" y="6183"/>
                    </a:lnTo>
                    <a:lnTo>
                      <a:pt x="77" y="7659"/>
                    </a:lnTo>
                    <a:lnTo>
                      <a:pt x="77" y="7659"/>
                    </a:lnTo>
                    <a:lnTo>
                      <a:pt x="51" y="8320"/>
                    </a:lnTo>
                    <a:lnTo>
                      <a:pt x="0" y="9007"/>
                    </a:lnTo>
                    <a:lnTo>
                      <a:pt x="0" y="9007"/>
                    </a:lnTo>
                    <a:lnTo>
                      <a:pt x="51" y="9007"/>
                    </a:lnTo>
                    <a:lnTo>
                      <a:pt x="51" y="9007"/>
                    </a:lnTo>
                    <a:lnTo>
                      <a:pt x="77" y="8320"/>
                    </a:lnTo>
                    <a:lnTo>
                      <a:pt x="128" y="7659"/>
                    </a:lnTo>
                    <a:lnTo>
                      <a:pt x="128" y="7659"/>
                    </a:lnTo>
                    <a:lnTo>
                      <a:pt x="153" y="6183"/>
                    </a:lnTo>
                    <a:lnTo>
                      <a:pt x="153" y="6183"/>
                    </a:lnTo>
                    <a:lnTo>
                      <a:pt x="1196" y="6005"/>
                    </a:lnTo>
                    <a:lnTo>
                      <a:pt x="2239" y="5802"/>
                    </a:lnTo>
                    <a:lnTo>
                      <a:pt x="3283" y="5547"/>
                    </a:lnTo>
                    <a:lnTo>
                      <a:pt x="3817" y="5394"/>
                    </a:lnTo>
                    <a:lnTo>
                      <a:pt x="4326" y="5216"/>
                    </a:lnTo>
                    <a:lnTo>
                      <a:pt x="4809" y="5038"/>
                    </a:lnTo>
                    <a:lnTo>
                      <a:pt x="5293" y="4835"/>
                    </a:lnTo>
                    <a:lnTo>
                      <a:pt x="5776" y="4606"/>
                    </a:lnTo>
                    <a:lnTo>
                      <a:pt x="6259" y="4377"/>
                    </a:lnTo>
                    <a:lnTo>
                      <a:pt x="6692" y="4097"/>
                    </a:lnTo>
                    <a:lnTo>
                      <a:pt x="7124" y="3817"/>
                    </a:lnTo>
                    <a:lnTo>
                      <a:pt x="7557" y="3486"/>
                    </a:lnTo>
                    <a:lnTo>
                      <a:pt x="7939" y="3155"/>
                    </a:lnTo>
                    <a:lnTo>
                      <a:pt x="7939" y="3155"/>
                    </a:lnTo>
                    <a:lnTo>
                      <a:pt x="8422" y="2672"/>
                    </a:lnTo>
                    <a:lnTo>
                      <a:pt x="8855" y="2189"/>
                    </a:lnTo>
                    <a:lnTo>
                      <a:pt x="9262" y="1731"/>
                    </a:lnTo>
                    <a:lnTo>
                      <a:pt x="9592" y="1298"/>
                    </a:lnTo>
                    <a:lnTo>
                      <a:pt x="10152" y="560"/>
                    </a:lnTo>
                    <a:lnTo>
                      <a:pt x="10407" y="255"/>
                    </a:lnTo>
                    <a:lnTo>
                      <a:pt x="10610" y="26"/>
                    </a:lnTo>
                    <a:lnTo>
                      <a:pt x="10610" y="26"/>
                    </a:lnTo>
                    <a:lnTo>
                      <a:pt x="106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68"/>
              <p:cNvSpPr/>
              <p:nvPr/>
            </p:nvSpPr>
            <p:spPr>
              <a:xfrm>
                <a:off x="10757747" y="842486"/>
                <a:ext cx="284725" cy="165754"/>
              </a:xfrm>
              <a:custGeom>
                <a:avLst/>
                <a:gdLst/>
                <a:ahLst/>
                <a:cxnLst/>
                <a:rect l="l" t="t" r="r" b="b"/>
                <a:pathLst>
                  <a:path w="23078" h="13435" extrusionOk="0">
                    <a:moveTo>
                      <a:pt x="10559" y="1"/>
                    </a:moveTo>
                    <a:lnTo>
                      <a:pt x="10356" y="230"/>
                    </a:lnTo>
                    <a:lnTo>
                      <a:pt x="10101" y="535"/>
                    </a:lnTo>
                    <a:lnTo>
                      <a:pt x="9541" y="1273"/>
                    </a:lnTo>
                    <a:lnTo>
                      <a:pt x="9211" y="1706"/>
                    </a:lnTo>
                    <a:lnTo>
                      <a:pt x="8804" y="2164"/>
                    </a:lnTo>
                    <a:lnTo>
                      <a:pt x="8371" y="2647"/>
                    </a:lnTo>
                    <a:lnTo>
                      <a:pt x="7888" y="3130"/>
                    </a:lnTo>
                    <a:lnTo>
                      <a:pt x="7506" y="3461"/>
                    </a:lnTo>
                    <a:lnTo>
                      <a:pt x="7073" y="3792"/>
                    </a:lnTo>
                    <a:lnTo>
                      <a:pt x="6641" y="4072"/>
                    </a:lnTo>
                    <a:lnTo>
                      <a:pt x="6208" y="4352"/>
                    </a:lnTo>
                    <a:lnTo>
                      <a:pt x="5725" y="4581"/>
                    </a:lnTo>
                    <a:lnTo>
                      <a:pt x="5242" y="4810"/>
                    </a:lnTo>
                    <a:lnTo>
                      <a:pt x="4758" y="5013"/>
                    </a:lnTo>
                    <a:lnTo>
                      <a:pt x="4275" y="5191"/>
                    </a:lnTo>
                    <a:lnTo>
                      <a:pt x="3766" y="5369"/>
                    </a:lnTo>
                    <a:lnTo>
                      <a:pt x="3232" y="5522"/>
                    </a:lnTo>
                    <a:lnTo>
                      <a:pt x="2188" y="5777"/>
                    </a:lnTo>
                    <a:lnTo>
                      <a:pt x="1145" y="5980"/>
                    </a:lnTo>
                    <a:lnTo>
                      <a:pt x="102" y="6158"/>
                    </a:lnTo>
                    <a:lnTo>
                      <a:pt x="77" y="7634"/>
                    </a:lnTo>
                    <a:lnTo>
                      <a:pt x="26" y="8295"/>
                    </a:lnTo>
                    <a:lnTo>
                      <a:pt x="0" y="8982"/>
                    </a:lnTo>
                    <a:lnTo>
                      <a:pt x="1145" y="8830"/>
                    </a:lnTo>
                    <a:lnTo>
                      <a:pt x="2392" y="8626"/>
                    </a:lnTo>
                    <a:lnTo>
                      <a:pt x="2290" y="8423"/>
                    </a:lnTo>
                    <a:lnTo>
                      <a:pt x="2239" y="8219"/>
                    </a:lnTo>
                    <a:lnTo>
                      <a:pt x="2188" y="8016"/>
                    </a:lnTo>
                    <a:lnTo>
                      <a:pt x="2188" y="7787"/>
                    </a:lnTo>
                    <a:lnTo>
                      <a:pt x="2214" y="7456"/>
                    </a:lnTo>
                    <a:lnTo>
                      <a:pt x="2290" y="7125"/>
                    </a:lnTo>
                    <a:lnTo>
                      <a:pt x="2290" y="7100"/>
                    </a:lnTo>
                    <a:lnTo>
                      <a:pt x="2366" y="6947"/>
                    </a:lnTo>
                    <a:lnTo>
                      <a:pt x="2468" y="6794"/>
                    </a:lnTo>
                    <a:lnTo>
                      <a:pt x="2570" y="6692"/>
                    </a:lnTo>
                    <a:lnTo>
                      <a:pt x="2697" y="6591"/>
                    </a:lnTo>
                    <a:lnTo>
                      <a:pt x="2850" y="6489"/>
                    </a:lnTo>
                    <a:lnTo>
                      <a:pt x="3003" y="6438"/>
                    </a:lnTo>
                    <a:lnTo>
                      <a:pt x="3155" y="6413"/>
                    </a:lnTo>
                    <a:lnTo>
                      <a:pt x="3308" y="6387"/>
                    </a:lnTo>
                    <a:lnTo>
                      <a:pt x="3537" y="6413"/>
                    </a:lnTo>
                    <a:lnTo>
                      <a:pt x="3740" y="6463"/>
                    </a:lnTo>
                    <a:lnTo>
                      <a:pt x="3842" y="6514"/>
                    </a:lnTo>
                    <a:lnTo>
                      <a:pt x="3918" y="6591"/>
                    </a:lnTo>
                    <a:lnTo>
                      <a:pt x="4046" y="6718"/>
                    </a:lnTo>
                    <a:lnTo>
                      <a:pt x="4147" y="6871"/>
                    </a:lnTo>
                    <a:lnTo>
                      <a:pt x="4224" y="7049"/>
                    </a:lnTo>
                    <a:lnTo>
                      <a:pt x="4351" y="7227"/>
                    </a:lnTo>
                    <a:lnTo>
                      <a:pt x="4478" y="7379"/>
                    </a:lnTo>
                    <a:lnTo>
                      <a:pt x="4605" y="7507"/>
                    </a:lnTo>
                    <a:lnTo>
                      <a:pt x="4758" y="7634"/>
                    </a:lnTo>
                    <a:lnTo>
                      <a:pt x="4911" y="7736"/>
                    </a:lnTo>
                    <a:lnTo>
                      <a:pt x="5063" y="7812"/>
                    </a:lnTo>
                    <a:lnTo>
                      <a:pt x="5420" y="7965"/>
                    </a:lnTo>
                    <a:lnTo>
                      <a:pt x="6107" y="7761"/>
                    </a:lnTo>
                    <a:lnTo>
                      <a:pt x="6768" y="7507"/>
                    </a:lnTo>
                    <a:lnTo>
                      <a:pt x="7404" y="7278"/>
                    </a:lnTo>
                    <a:lnTo>
                      <a:pt x="8015" y="6998"/>
                    </a:lnTo>
                    <a:lnTo>
                      <a:pt x="8600" y="6692"/>
                    </a:lnTo>
                    <a:lnTo>
                      <a:pt x="9109" y="6362"/>
                    </a:lnTo>
                    <a:lnTo>
                      <a:pt x="9567" y="6006"/>
                    </a:lnTo>
                    <a:lnTo>
                      <a:pt x="9796" y="5827"/>
                    </a:lnTo>
                    <a:lnTo>
                      <a:pt x="9999" y="5624"/>
                    </a:lnTo>
                    <a:lnTo>
                      <a:pt x="10076" y="5853"/>
                    </a:lnTo>
                    <a:lnTo>
                      <a:pt x="10356" y="6438"/>
                    </a:lnTo>
                    <a:lnTo>
                      <a:pt x="10585" y="6845"/>
                    </a:lnTo>
                    <a:lnTo>
                      <a:pt x="10839" y="7303"/>
                    </a:lnTo>
                    <a:lnTo>
                      <a:pt x="11170" y="7812"/>
                    </a:lnTo>
                    <a:lnTo>
                      <a:pt x="11551" y="8372"/>
                    </a:lnTo>
                    <a:lnTo>
                      <a:pt x="11806" y="8270"/>
                    </a:lnTo>
                    <a:lnTo>
                      <a:pt x="12086" y="8194"/>
                    </a:lnTo>
                    <a:lnTo>
                      <a:pt x="12391" y="8143"/>
                    </a:lnTo>
                    <a:lnTo>
                      <a:pt x="12900" y="8143"/>
                    </a:lnTo>
                    <a:lnTo>
                      <a:pt x="13078" y="8168"/>
                    </a:lnTo>
                    <a:lnTo>
                      <a:pt x="13307" y="8194"/>
                    </a:lnTo>
                    <a:lnTo>
                      <a:pt x="13510" y="8270"/>
                    </a:lnTo>
                    <a:lnTo>
                      <a:pt x="13816" y="8372"/>
                    </a:lnTo>
                    <a:lnTo>
                      <a:pt x="14121" y="8499"/>
                    </a:lnTo>
                    <a:lnTo>
                      <a:pt x="14376" y="8652"/>
                    </a:lnTo>
                    <a:lnTo>
                      <a:pt x="14630" y="8830"/>
                    </a:lnTo>
                    <a:lnTo>
                      <a:pt x="14859" y="9008"/>
                    </a:lnTo>
                    <a:lnTo>
                      <a:pt x="15063" y="9186"/>
                    </a:lnTo>
                    <a:lnTo>
                      <a:pt x="15419" y="9542"/>
                    </a:lnTo>
                    <a:lnTo>
                      <a:pt x="15699" y="9873"/>
                    </a:lnTo>
                    <a:lnTo>
                      <a:pt x="15877" y="10153"/>
                    </a:lnTo>
                    <a:lnTo>
                      <a:pt x="16029" y="10433"/>
                    </a:lnTo>
                    <a:lnTo>
                      <a:pt x="16131" y="10585"/>
                    </a:lnTo>
                    <a:lnTo>
                      <a:pt x="16207" y="10763"/>
                    </a:lnTo>
                    <a:lnTo>
                      <a:pt x="16233" y="10967"/>
                    </a:lnTo>
                    <a:lnTo>
                      <a:pt x="16258" y="11094"/>
                    </a:lnTo>
                    <a:lnTo>
                      <a:pt x="16233" y="11221"/>
                    </a:lnTo>
                    <a:lnTo>
                      <a:pt x="16207" y="11349"/>
                    </a:lnTo>
                    <a:lnTo>
                      <a:pt x="16157" y="11450"/>
                    </a:lnTo>
                    <a:lnTo>
                      <a:pt x="16080" y="11578"/>
                    </a:lnTo>
                    <a:lnTo>
                      <a:pt x="15953" y="11705"/>
                    </a:lnTo>
                    <a:lnTo>
                      <a:pt x="15800" y="11832"/>
                    </a:lnTo>
                    <a:lnTo>
                      <a:pt x="15622" y="11934"/>
                    </a:lnTo>
                    <a:lnTo>
                      <a:pt x="16182" y="12214"/>
                    </a:lnTo>
                    <a:lnTo>
                      <a:pt x="16742" y="12468"/>
                    </a:lnTo>
                    <a:lnTo>
                      <a:pt x="17352" y="12697"/>
                    </a:lnTo>
                    <a:lnTo>
                      <a:pt x="18014" y="12926"/>
                    </a:lnTo>
                    <a:lnTo>
                      <a:pt x="18675" y="13104"/>
                    </a:lnTo>
                    <a:lnTo>
                      <a:pt x="19388" y="13231"/>
                    </a:lnTo>
                    <a:lnTo>
                      <a:pt x="20126" y="13359"/>
                    </a:lnTo>
                    <a:lnTo>
                      <a:pt x="20889" y="13409"/>
                    </a:lnTo>
                    <a:lnTo>
                      <a:pt x="20991" y="13435"/>
                    </a:lnTo>
                    <a:lnTo>
                      <a:pt x="21500" y="13435"/>
                    </a:lnTo>
                    <a:lnTo>
                      <a:pt x="21754" y="13409"/>
                    </a:lnTo>
                    <a:lnTo>
                      <a:pt x="21907" y="12977"/>
                    </a:lnTo>
                    <a:lnTo>
                      <a:pt x="22085" y="12595"/>
                    </a:lnTo>
                    <a:lnTo>
                      <a:pt x="22263" y="12264"/>
                    </a:lnTo>
                    <a:lnTo>
                      <a:pt x="22441" y="11985"/>
                    </a:lnTo>
                    <a:lnTo>
                      <a:pt x="22619" y="11730"/>
                    </a:lnTo>
                    <a:lnTo>
                      <a:pt x="22772" y="11527"/>
                    </a:lnTo>
                    <a:lnTo>
                      <a:pt x="23077" y="11221"/>
                    </a:lnTo>
                    <a:lnTo>
                      <a:pt x="22543" y="11145"/>
                    </a:lnTo>
                    <a:lnTo>
                      <a:pt x="22008" y="11018"/>
                    </a:lnTo>
                    <a:lnTo>
                      <a:pt x="21321" y="10840"/>
                    </a:lnTo>
                    <a:lnTo>
                      <a:pt x="20507" y="10560"/>
                    </a:lnTo>
                    <a:lnTo>
                      <a:pt x="19566" y="10229"/>
                    </a:lnTo>
                    <a:lnTo>
                      <a:pt x="19082" y="10026"/>
                    </a:lnTo>
                    <a:lnTo>
                      <a:pt x="18574" y="9797"/>
                    </a:lnTo>
                    <a:lnTo>
                      <a:pt x="18065" y="9542"/>
                    </a:lnTo>
                    <a:lnTo>
                      <a:pt x="17530" y="9237"/>
                    </a:lnTo>
                    <a:lnTo>
                      <a:pt x="16996" y="8931"/>
                    </a:lnTo>
                    <a:lnTo>
                      <a:pt x="16462" y="8601"/>
                    </a:lnTo>
                    <a:lnTo>
                      <a:pt x="15928" y="8219"/>
                    </a:lnTo>
                    <a:lnTo>
                      <a:pt x="15393" y="7812"/>
                    </a:lnTo>
                    <a:lnTo>
                      <a:pt x="14884" y="7379"/>
                    </a:lnTo>
                    <a:lnTo>
                      <a:pt x="14350" y="6921"/>
                    </a:lnTo>
                    <a:lnTo>
                      <a:pt x="13867" y="6413"/>
                    </a:lnTo>
                    <a:lnTo>
                      <a:pt x="13383" y="5853"/>
                    </a:lnTo>
                    <a:lnTo>
                      <a:pt x="12925" y="5268"/>
                    </a:lnTo>
                    <a:lnTo>
                      <a:pt x="12493" y="4657"/>
                    </a:lnTo>
                    <a:lnTo>
                      <a:pt x="12086" y="3996"/>
                    </a:lnTo>
                    <a:lnTo>
                      <a:pt x="11704" y="3283"/>
                    </a:lnTo>
                    <a:lnTo>
                      <a:pt x="11348" y="2520"/>
                    </a:lnTo>
                    <a:lnTo>
                      <a:pt x="11043" y="1731"/>
                    </a:lnTo>
                    <a:lnTo>
                      <a:pt x="10788" y="891"/>
                    </a:lnTo>
                    <a:lnTo>
                      <a:pt x="10559"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68"/>
              <p:cNvSpPr/>
              <p:nvPr/>
            </p:nvSpPr>
            <p:spPr>
              <a:xfrm>
                <a:off x="10757747" y="842486"/>
                <a:ext cx="284725" cy="165754"/>
              </a:xfrm>
              <a:custGeom>
                <a:avLst/>
                <a:gdLst/>
                <a:ahLst/>
                <a:cxnLst/>
                <a:rect l="l" t="t" r="r" b="b"/>
                <a:pathLst>
                  <a:path w="23078" h="13435" fill="none" extrusionOk="0">
                    <a:moveTo>
                      <a:pt x="10559" y="1"/>
                    </a:moveTo>
                    <a:lnTo>
                      <a:pt x="10559" y="1"/>
                    </a:lnTo>
                    <a:lnTo>
                      <a:pt x="10356" y="230"/>
                    </a:lnTo>
                    <a:lnTo>
                      <a:pt x="10101" y="535"/>
                    </a:lnTo>
                    <a:lnTo>
                      <a:pt x="9541" y="1273"/>
                    </a:lnTo>
                    <a:lnTo>
                      <a:pt x="9211" y="1706"/>
                    </a:lnTo>
                    <a:lnTo>
                      <a:pt x="8804" y="2164"/>
                    </a:lnTo>
                    <a:lnTo>
                      <a:pt x="8371" y="2647"/>
                    </a:lnTo>
                    <a:lnTo>
                      <a:pt x="7888" y="3130"/>
                    </a:lnTo>
                    <a:lnTo>
                      <a:pt x="7888" y="3130"/>
                    </a:lnTo>
                    <a:lnTo>
                      <a:pt x="7506" y="3461"/>
                    </a:lnTo>
                    <a:lnTo>
                      <a:pt x="7073" y="3792"/>
                    </a:lnTo>
                    <a:lnTo>
                      <a:pt x="6641" y="4072"/>
                    </a:lnTo>
                    <a:lnTo>
                      <a:pt x="6208" y="4352"/>
                    </a:lnTo>
                    <a:lnTo>
                      <a:pt x="5725" y="4581"/>
                    </a:lnTo>
                    <a:lnTo>
                      <a:pt x="5242" y="4810"/>
                    </a:lnTo>
                    <a:lnTo>
                      <a:pt x="4758" y="5013"/>
                    </a:lnTo>
                    <a:lnTo>
                      <a:pt x="4275" y="5191"/>
                    </a:lnTo>
                    <a:lnTo>
                      <a:pt x="3766" y="5369"/>
                    </a:lnTo>
                    <a:lnTo>
                      <a:pt x="3232" y="5522"/>
                    </a:lnTo>
                    <a:lnTo>
                      <a:pt x="2188" y="5777"/>
                    </a:lnTo>
                    <a:lnTo>
                      <a:pt x="1145" y="5980"/>
                    </a:lnTo>
                    <a:lnTo>
                      <a:pt x="102" y="6158"/>
                    </a:lnTo>
                    <a:lnTo>
                      <a:pt x="102" y="6158"/>
                    </a:lnTo>
                    <a:lnTo>
                      <a:pt x="77" y="7634"/>
                    </a:lnTo>
                    <a:lnTo>
                      <a:pt x="77" y="7634"/>
                    </a:lnTo>
                    <a:lnTo>
                      <a:pt x="26" y="8295"/>
                    </a:lnTo>
                    <a:lnTo>
                      <a:pt x="0" y="8982"/>
                    </a:lnTo>
                    <a:lnTo>
                      <a:pt x="0" y="8982"/>
                    </a:lnTo>
                    <a:lnTo>
                      <a:pt x="1145" y="8830"/>
                    </a:lnTo>
                    <a:lnTo>
                      <a:pt x="2392" y="8626"/>
                    </a:lnTo>
                    <a:lnTo>
                      <a:pt x="2392" y="8626"/>
                    </a:lnTo>
                    <a:lnTo>
                      <a:pt x="2290" y="8423"/>
                    </a:lnTo>
                    <a:lnTo>
                      <a:pt x="2239" y="8219"/>
                    </a:lnTo>
                    <a:lnTo>
                      <a:pt x="2188" y="8016"/>
                    </a:lnTo>
                    <a:lnTo>
                      <a:pt x="2188" y="7787"/>
                    </a:lnTo>
                    <a:lnTo>
                      <a:pt x="2188" y="7787"/>
                    </a:lnTo>
                    <a:lnTo>
                      <a:pt x="2214" y="7456"/>
                    </a:lnTo>
                    <a:lnTo>
                      <a:pt x="2290" y="7125"/>
                    </a:lnTo>
                    <a:lnTo>
                      <a:pt x="2290" y="7125"/>
                    </a:lnTo>
                    <a:lnTo>
                      <a:pt x="2290" y="7100"/>
                    </a:lnTo>
                    <a:lnTo>
                      <a:pt x="2290" y="7100"/>
                    </a:lnTo>
                    <a:lnTo>
                      <a:pt x="2366" y="6947"/>
                    </a:lnTo>
                    <a:lnTo>
                      <a:pt x="2468" y="6794"/>
                    </a:lnTo>
                    <a:lnTo>
                      <a:pt x="2570" y="6692"/>
                    </a:lnTo>
                    <a:lnTo>
                      <a:pt x="2697" y="6591"/>
                    </a:lnTo>
                    <a:lnTo>
                      <a:pt x="2850" y="6489"/>
                    </a:lnTo>
                    <a:lnTo>
                      <a:pt x="3003" y="6438"/>
                    </a:lnTo>
                    <a:lnTo>
                      <a:pt x="3155" y="6413"/>
                    </a:lnTo>
                    <a:lnTo>
                      <a:pt x="3308" y="6387"/>
                    </a:lnTo>
                    <a:lnTo>
                      <a:pt x="3308" y="6387"/>
                    </a:lnTo>
                    <a:lnTo>
                      <a:pt x="3537" y="6413"/>
                    </a:lnTo>
                    <a:lnTo>
                      <a:pt x="3740" y="6463"/>
                    </a:lnTo>
                    <a:lnTo>
                      <a:pt x="3740" y="6463"/>
                    </a:lnTo>
                    <a:lnTo>
                      <a:pt x="3842" y="6514"/>
                    </a:lnTo>
                    <a:lnTo>
                      <a:pt x="3918" y="6591"/>
                    </a:lnTo>
                    <a:lnTo>
                      <a:pt x="4046" y="6718"/>
                    </a:lnTo>
                    <a:lnTo>
                      <a:pt x="4147" y="6871"/>
                    </a:lnTo>
                    <a:lnTo>
                      <a:pt x="4224" y="7049"/>
                    </a:lnTo>
                    <a:lnTo>
                      <a:pt x="4224" y="7049"/>
                    </a:lnTo>
                    <a:lnTo>
                      <a:pt x="4351" y="7227"/>
                    </a:lnTo>
                    <a:lnTo>
                      <a:pt x="4478" y="7379"/>
                    </a:lnTo>
                    <a:lnTo>
                      <a:pt x="4605" y="7507"/>
                    </a:lnTo>
                    <a:lnTo>
                      <a:pt x="4758" y="7634"/>
                    </a:lnTo>
                    <a:lnTo>
                      <a:pt x="4911" y="7736"/>
                    </a:lnTo>
                    <a:lnTo>
                      <a:pt x="5063" y="7812"/>
                    </a:lnTo>
                    <a:lnTo>
                      <a:pt x="5420" y="7965"/>
                    </a:lnTo>
                    <a:lnTo>
                      <a:pt x="5420" y="7965"/>
                    </a:lnTo>
                    <a:lnTo>
                      <a:pt x="6107" y="7761"/>
                    </a:lnTo>
                    <a:lnTo>
                      <a:pt x="6768" y="7507"/>
                    </a:lnTo>
                    <a:lnTo>
                      <a:pt x="7404" y="7278"/>
                    </a:lnTo>
                    <a:lnTo>
                      <a:pt x="8015" y="6998"/>
                    </a:lnTo>
                    <a:lnTo>
                      <a:pt x="8600" y="6692"/>
                    </a:lnTo>
                    <a:lnTo>
                      <a:pt x="9109" y="6362"/>
                    </a:lnTo>
                    <a:lnTo>
                      <a:pt x="9567" y="6006"/>
                    </a:lnTo>
                    <a:lnTo>
                      <a:pt x="9796" y="5827"/>
                    </a:lnTo>
                    <a:lnTo>
                      <a:pt x="9999" y="5624"/>
                    </a:lnTo>
                    <a:lnTo>
                      <a:pt x="9999" y="5624"/>
                    </a:lnTo>
                    <a:lnTo>
                      <a:pt x="10076" y="5853"/>
                    </a:lnTo>
                    <a:lnTo>
                      <a:pt x="10356" y="6438"/>
                    </a:lnTo>
                    <a:lnTo>
                      <a:pt x="10585" y="6845"/>
                    </a:lnTo>
                    <a:lnTo>
                      <a:pt x="10839" y="7303"/>
                    </a:lnTo>
                    <a:lnTo>
                      <a:pt x="11170" y="7812"/>
                    </a:lnTo>
                    <a:lnTo>
                      <a:pt x="11551" y="8372"/>
                    </a:lnTo>
                    <a:lnTo>
                      <a:pt x="11551" y="8372"/>
                    </a:lnTo>
                    <a:lnTo>
                      <a:pt x="11806" y="8270"/>
                    </a:lnTo>
                    <a:lnTo>
                      <a:pt x="12086" y="8194"/>
                    </a:lnTo>
                    <a:lnTo>
                      <a:pt x="12391" y="8143"/>
                    </a:lnTo>
                    <a:lnTo>
                      <a:pt x="12696" y="8143"/>
                    </a:lnTo>
                    <a:lnTo>
                      <a:pt x="12696" y="8143"/>
                    </a:lnTo>
                    <a:lnTo>
                      <a:pt x="12900" y="8143"/>
                    </a:lnTo>
                    <a:lnTo>
                      <a:pt x="13078" y="8168"/>
                    </a:lnTo>
                    <a:lnTo>
                      <a:pt x="13307" y="8194"/>
                    </a:lnTo>
                    <a:lnTo>
                      <a:pt x="13510" y="8270"/>
                    </a:lnTo>
                    <a:lnTo>
                      <a:pt x="13510" y="8270"/>
                    </a:lnTo>
                    <a:lnTo>
                      <a:pt x="13816" y="8372"/>
                    </a:lnTo>
                    <a:lnTo>
                      <a:pt x="14121" y="8499"/>
                    </a:lnTo>
                    <a:lnTo>
                      <a:pt x="14376" y="8652"/>
                    </a:lnTo>
                    <a:lnTo>
                      <a:pt x="14630" y="8830"/>
                    </a:lnTo>
                    <a:lnTo>
                      <a:pt x="14859" y="9008"/>
                    </a:lnTo>
                    <a:lnTo>
                      <a:pt x="15063" y="9186"/>
                    </a:lnTo>
                    <a:lnTo>
                      <a:pt x="15419" y="9542"/>
                    </a:lnTo>
                    <a:lnTo>
                      <a:pt x="15699" y="9873"/>
                    </a:lnTo>
                    <a:lnTo>
                      <a:pt x="15877" y="10153"/>
                    </a:lnTo>
                    <a:lnTo>
                      <a:pt x="16029" y="10433"/>
                    </a:lnTo>
                    <a:lnTo>
                      <a:pt x="16029" y="10433"/>
                    </a:lnTo>
                    <a:lnTo>
                      <a:pt x="16131" y="10585"/>
                    </a:lnTo>
                    <a:lnTo>
                      <a:pt x="16207" y="10763"/>
                    </a:lnTo>
                    <a:lnTo>
                      <a:pt x="16233" y="10967"/>
                    </a:lnTo>
                    <a:lnTo>
                      <a:pt x="16258" y="11094"/>
                    </a:lnTo>
                    <a:lnTo>
                      <a:pt x="16233" y="11221"/>
                    </a:lnTo>
                    <a:lnTo>
                      <a:pt x="16207" y="11349"/>
                    </a:lnTo>
                    <a:lnTo>
                      <a:pt x="16157" y="11450"/>
                    </a:lnTo>
                    <a:lnTo>
                      <a:pt x="16080" y="11578"/>
                    </a:lnTo>
                    <a:lnTo>
                      <a:pt x="15953" y="11705"/>
                    </a:lnTo>
                    <a:lnTo>
                      <a:pt x="15800" y="11832"/>
                    </a:lnTo>
                    <a:lnTo>
                      <a:pt x="15622" y="11934"/>
                    </a:lnTo>
                    <a:lnTo>
                      <a:pt x="15622" y="11934"/>
                    </a:lnTo>
                    <a:lnTo>
                      <a:pt x="16182" y="12214"/>
                    </a:lnTo>
                    <a:lnTo>
                      <a:pt x="16742" y="12468"/>
                    </a:lnTo>
                    <a:lnTo>
                      <a:pt x="17352" y="12697"/>
                    </a:lnTo>
                    <a:lnTo>
                      <a:pt x="18014" y="12926"/>
                    </a:lnTo>
                    <a:lnTo>
                      <a:pt x="18675" y="13104"/>
                    </a:lnTo>
                    <a:lnTo>
                      <a:pt x="19388" y="13231"/>
                    </a:lnTo>
                    <a:lnTo>
                      <a:pt x="20126" y="13359"/>
                    </a:lnTo>
                    <a:lnTo>
                      <a:pt x="20889" y="13409"/>
                    </a:lnTo>
                    <a:lnTo>
                      <a:pt x="20889" y="13409"/>
                    </a:lnTo>
                    <a:lnTo>
                      <a:pt x="20991" y="13435"/>
                    </a:lnTo>
                    <a:lnTo>
                      <a:pt x="21271" y="13435"/>
                    </a:lnTo>
                    <a:lnTo>
                      <a:pt x="21271" y="13435"/>
                    </a:lnTo>
                    <a:lnTo>
                      <a:pt x="21500" y="13435"/>
                    </a:lnTo>
                    <a:lnTo>
                      <a:pt x="21754" y="13409"/>
                    </a:lnTo>
                    <a:lnTo>
                      <a:pt x="21754" y="13409"/>
                    </a:lnTo>
                    <a:lnTo>
                      <a:pt x="21907" y="12977"/>
                    </a:lnTo>
                    <a:lnTo>
                      <a:pt x="22085" y="12595"/>
                    </a:lnTo>
                    <a:lnTo>
                      <a:pt x="22263" y="12264"/>
                    </a:lnTo>
                    <a:lnTo>
                      <a:pt x="22441" y="11985"/>
                    </a:lnTo>
                    <a:lnTo>
                      <a:pt x="22619" y="11730"/>
                    </a:lnTo>
                    <a:lnTo>
                      <a:pt x="22772" y="11527"/>
                    </a:lnTo>
                    <a:lnTo>
                      <a:pt x="23077" y="11221"/>
                    </a:lnTo>
                    <a:lnTo>
                      <a:pt x="23077" y="11221"/>
                    </a:lnTo>
                    <a:lnTo>
                      <a:pt x="22543" y="11145"/>
                    </a:lnTo>
                    <a:lnTo>
                      <a:pt x="22008" y="11018"/>
                    </a:lnTo>
                    <a:lnTo>
                      <a:pt x="21321" y="10840"/>
                    </a:lnTo>
                    <a:lnTo>
                      <a:pt x="20507" y="10560"/>
                    </a:lnTo>
                    <a:lnTo>
                      <a:pt x="19566" y="10229"/>
                    </a:lnTo>
                    <a:lnTo>
                      <a:pt x="19082" y="10026"/>
                    </a:lnTo>
                    <a:lnTo>
                      <a:pt x="18574" y="9797"/>
                    </a:lnTo>
                    <a:lnTo>
                      <a:pt x="18065" y="9542"/>
                    </a:lnTo>
                    <a:lnTo>
                      <a:pt x="17530" y="9237"/>
                    </a:lnTo>
                    <a:lnTo>
                      <a:pt x="16996" y="8931"/>
                    </a:lnTo>
                    <a:lnTo>
                      <a:pt x="16462" y="8601"/>
                    </a:lnTo>
                    <a:lnTo>
                      <a:pt x="15928" y="8219"/>
                    </a:lnTo>
                    <a:lnTo>
                      <a:pt x="15393" y="7812"/>
                    </a:lnTo>
                    <a:lnTo>
                      <a:pt x="14884" y="7379"/>
                    </a:lnTo>
                    <a:lnTo>
                      <a:pt x="14350" y="6921"/>
                    </a:lnTo>
                    <a:lnTo>
                      <a:pt x="13867" y="6413"/>
                    </a:lnTo>
                    <a:lnTo>
                      <a:pt x="13383" y="5853"/>
                    </a:lnTo>
                    <a:lnTo>
                      <a:pt x="12925" y="5268"/>
                    </a:lnTo>
                    <a:lnTo>
                      <a:pt x="12493" y="4657"/>
                    </a:lnTo>
                    <a:lnTo>
                      <a:pt x="12086" y="3996"/>
                    </a:lnTo>
                    <a:lnTo>
                      <a:pt x="11704" y="3283"/>
                    </a:lnTo>
                    <a:lnTo>
                      <a:pt x="11348" y="2520"/>
                    </a:lnTo>
                    <a:lnTo>
                      <a:pt x="11043" y="1731"/>
                    </a:lnTo>
                    <a:lnTo>
                      <a:pt x="10788" y="891"/>
                    </a:lnTo>
                    <a:lnTo>
                      <a:pt x="105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68"/>
              <p:cNvSpPr/>
              <p:nvPr/>
            </p:nvSpPr>
            <p:spPr>
              <a:xfrm>
                <a:off x="10784740" y="938542"/>
                <a:ext cx="2517" cy="10376"/>
              </a:xfrm>
              <a:custGeom>
                <a:avLst/>
                <a:gdLst/>
                <a:ahLst/>
                <a:cxnLst/>
                <a:rect l="l" t="t" r="r" b="b"/>
                <a:pathLst>
                  <a:path w="204" h="841" fill="none" extrusionOk="0">
                    <a:moveTo>
                      <a:pt x="0" y="1"/>
                    </a:moveTo>
                    <a:lnTo>
                      <a:pt x="0" y="1"/>
                    </a:lnTo>
                    <a:lnTo>
                      <a:pt x="0" y="230"/>
                    </a:lnTo>
                    <a:lnTo>
                      <a:pt x="51" y="433"/>
                    </a:lnTo>
                    <a:lnTo>
                      <a:pt x="102" y="637"/>
                    </a:lnTo>
                    <a:lnTo>
                      <a:pt x="204" y="840"/>
                    </a:lnTo>
                    <a:lnTo>
                      <a:pt x="204" y="840"/>
                    </a:lnTo>
                    <a:lnTo>
                      <a:pt x="204" y="840"/>
                    </a:lnTo>
                    <a:lnTo>
                      <a:pt x="102" y="637"/>
                    </a:lnTo>
                    <a:lnTo>
                      <a:pt x="51" y="433"/>
                    </a:lnTo>
                    <a:lnTo>
                      <a:pt x="0"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68"/>
              <p:cNvSpPr/>
              <p:nvPr/>
            </p:nvSpPr>
            <p:spPr>
              <a:xfrm>
                <a:off x="10784740" y="930066"/>
                <a:ext cx="1271" cy="8488"/>
              </a:xfrm>
              <a:custGeom>
                <a:avLst/>
                <a:gdLst/>
                <a:ahLst/>
                <a:cxnLst/>
                <a:rect l="l" t="t" r="r" b="b"/>
                <a:pathLst>
                  <a:path w="103" h="688" extrusionOk="0">
                    <a:moveTo>
                      <a:pt x="102" y="1"/>
                    </a:moveTo>
                    <a:lnTo>
                      <a:pt x="102" y="1"/>
                    </a:lnTo>
                    <a:lnTo>
                      <a:pt x="102" y="26"/>
                    </a:lnTo>
                    <a:lnTo>
                      <a:pt x="102" y="26"/>
                    </a:lnTo>
                    <a:lnTo>
                      <a:pt x="26" y="357"/>
                    </a:lnTo>
                    <a:lnTo>
                      <a:pt x="0" y="688"/>
                    </a:lnTo>
                    <a:lnTo>
                      <a:pt x="0" y="688"/>
                    </a:lnTo>
                    <a:lnTo>
                      <a:pt x="26" y="357"/>
                    </a:lnTo>
                    <a:lnTo>
                      <a:pt x="102" y="26"/>
                    </a:lnTo>
                    <a:lnTo>
                      <a:pt x="102" y="26"/>
                    </a:lnTo>
                    <a:lnTo>
                      <a:pt x="102" y="1"/>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68"/>
              <p:cNvSpPr/>
              <p:nvPr/>
            </p:nvSpPr>
            <p:spPr>
              <a:xfrm>
                <a:off x="10784740" y="930066"/>
                <a:ext cx="1271" cy="8488"/>
              </a:xfrm>
              <a:custGeom>
                <a:avLst/>
                <a:gdLst/>
                <a:ahLst/>
                <a:cxnLst/>
                <a:rect l="l" t="t" r="r" b="b"/>
                <a:pathLst>
                  <a:path w="103" h="688" fill="none" extrusionOk="0">
                    <a:moveTo>
                      <a:pt x="102" y="1"/>
                    </a:moveTo>
                    <a:lnTo>
                      <a:pt x="102" y="1"/>
                    </a:lnTo>
                    <a:lnTo>
                      <a:pt x="102" y="26"/>
                    </a:lnTo>
                    <a:lnTo>
                      <a:pt x="102" y="26"/>
                    </a:lnTo>
                    <a:lnTo>
                      <a:pt x="26" y="357"/>
                    </a:lnTo>
                    <a:lnTo>
                      <a:pt x="0" y="688"/>
                    </a:lnTo>
                    <a:lnTo>
                      <a:pt x="0" y="688"/>
                    </a:lnTo>
                    <a:lnTo>
                      <a:pt x="26" y="357"/>
                    </a:lnTo>
                    <a:lnTo>
                      <a:pt x="102" y="26"/>
                    </a:lnTo>
                    <a:lnTo>
                      <a:pt x="102" y="26"/>
                    </a:lnTo>
                    <a:lnTo>
                      <a:pt x="1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68"/>
              <p:cNvSpPr/>
              <p:nvPr/>
            </p:nvSpPr>
            <p:spPr>
              <a:xfrm>
                <a:off x="10680530" y="1967155"/>
                <a:ext cx="147544" cy="142831"/>
              </a:xfrm>
              <a:custGeom>
                <a:avLst/>
                <a:gdLst/>
                <a:ahLst/>
                <a:cxnLst/>
                <a:rect l="l" t="t" r="r" b="b"/>
                <a:pathLst>
                  <a:path w="11959" h="11577" extrusionOk="0">
                    <a:moveTo>
                      <a:pt x="3435" y="0"/>
                    </a:moveTo>
                    <a:lnTo>
                      <a:pt x="3181" y="25"/>
                    </a:lnTo>
                    <a:lnTo>
                      <a:pt x="2977" y="76"/>
                    </a:lnTo>
                    <a:lnTo>
                      <a:pt x="2774" y="127"/>
                    </a:lnTo>
                    <a:lnTo>
                      <a:pt x="2621" y="204"/>
                    </a:lnTo>
                    <a:lnTo>
                      <a:pt x="2468" y="280"/>
                    </a:lnTo>
                    <a:lnTo>
                      <a:pt x="2366" y="382"/>
                    </a:lnTo>
                    <a:lnTo>
                      <a:pt x="2265" y="483"/>
                    </a:lnTo>
                    <a:lnTo>
                      <a:pt x="2188" y="611"/>
                    </a:lnTo>
                    <a:lnTo>
                      <a:pt x="2112" y="712"/>
                    </a:lnTo>
                    <a:lnTo>
                      <a:pt x="2087" y="865"/>
                    </a:lnTo>
                    <a:lnTo>
                      <a:pt x="2036" y="1120"/>
                    </a:lnTo>
                    <a:lnTo>
                      <a:pt x="2036" y="1399"/>
                    </a:lnTo>
                    <a:lnTo>
                      <a:pt x="2087" y="1679"/>
                    </a:lnTo>
                    <a:lnTo>
                      <a:pt x="2163" y="1985"/>
                    </a:lnTo>
                    <a:lnTo>
                      <a:pt x="2239" y="2239"/>
                    </a:lnTo>
                    <a:lnTo>
                      <a:pt x="2341" y="2468"/>
                    </a:lnTo>
                    <a:lnTo>
                      <a:pt x="1959" y="2646"/>
                    </a:lnTo>
                    <a:lnTo>
                      <a:pt x="1629" y="2850"/>
                    </a:lnTo>
                    <a:lnTo>
                      <a:pt x="1400" y="3079"/>
                    </a:lnTo>
                    <a:lnTo>
                      <a:pt x="1247" y="3308"/>
                    </a:lnTo>
                    <a:lnTo>
                      <a:pt x="1145" y="3537"/>
                    </a:lnTo>
                    <a:lnTo>
                      <a:pt x="1094" y="3766"/>
                    </a:lnTo>
                    <a:lnTo>
                      <a:pt x="1069" y="3995"/>
                    </a:lnTo>
                    <a:lnTo>
                      <a:pt x="1094" y="4224"/>
                    </a:lnTo>
                    <a:lnTo>
                      <a:pt x="1145" y="4453"/>
                    </a:lnTo>
                    <a:lnTo>
                      <a:pt x="1222" y="4656"/>
                    </a:lnTo>
                    <a:lnTo>
                      <a:pt x="1400" y="4987"/>
                    </a:lnTo>
                    <a:lnTo>
                      <a:pt x="1552" y="5216"/>
                    </a:lnTo>
                    <a:lnTo>
                      <a:pt x="1603" y="5292"/>
                    </a:lnTo>
                    <a:lnTo>
                      <a:pt x="1196" y="5470"/>
                    </a:lnTo>
                    <a:lnTo>
                      <a:pt x="840" y="5648"/>
                    </a:lnTo>
                    <a:lnTo>
                      <a:pt x="585" y="5852"/>
                    </a:lnTo>
                    <a:lnTo>
                      <a:pt x="382" y="6055"/>
                    </a:lnTo>
                    <a:lnTo>
                      <a:pt x="255" y="6259"/>
                    </a:lnTo>
                    <a:lnTo>
                      <a:pt x="178" y="6488"/>
                    </a:lnTo>
                    <a:lnTo>
                      <a:pt x="128" y="6692"/>
                    </a:lnTo>
                    <a:lnTo>
                      <a:pt x="153" y="6895"/>
                    </a:lnTo>
                    <a:lnTo>
                      <a:pt x="204" y="7150"/>
                    </a:lnTo>
                    <a:lnTo>
                      <a:pt x="280" y="7404"/>
                    </a:lnTo>
                    <a:lnTo>
                      <a:pt x="407" y="7633"/>
                    </a:lnTo>
                    <a:lnTo>
                      <a:pt x="535" y="7836"/>
                    </a:lnTo>
                    <a:lnTo>
                      <a:pt x="789" y="8116"/>
                    </a:lnTo>
                    <a:lnTo>
                      <a:pt x="891" y="8218"/>
                    </a:lnTo>
                    <a:lnTo>
                      <a:pt x="713" y="8320"/>
                    </a:lnTo>
                    <a:lnTo>
                      <a:pt x="535" y="8447"/>
                    </a:lnTo>
                    <a:lnTo>
                      <a:pt x="382" y="8651"/>
                    </a:lnTo>
                    <a:lnTo>
                      <a:pt x="255" y="8854"/>
                    </a:lnTo>
                    <a:lnTo>
                      <a:pt x="153" y="9109"/>
                    </a:lnTo>
                    <a:lnTo>
                      <a:pt x="77" y="9363"/>
                    </a:lnTo>
                    <a:lnTo>
                      <a:pt x="26" y="9643"/>
                    </a:lnTo>
                    <a:lnTo>
                      <a:pt x="0" y="9923"/>
                    </a:lnTo>
                    <a:lnTo>
                      <a:pt x="26" y="10177"/>
                    </a:lnTo>
                    <a:lnTo>
                      <a:pt x="128" y="10457"/>
                    </a:lnTo>
                    <a:lnTo>
                      <a:pt x="255" y="10712"/>
                    </a:lnTo>
                    <a:lnTo>
                      <a:pt x="331" y="10813"/>
                    </a:lnTo>
                    <a:lnTo>
                      <a:pt x="458" y="10941"/>
                    </a:lnTo>
                    <a:lnTo>
                      <a:pt x="560" y="11042"/>
                    </a:lnTo>
                    <a:lnTo>
                      <a:pt x="713" y="11119"/>
                    </a:lnTo>
                    <a:lnTo>
                      <a:pt x="865" y="11220"/>
                    </a:lnTo>
                    <a:lnTo>
                      <a:pt x="1043" y="11297"/>
                    </a:lnTo>
                    <a:lnTo>
                      <a:pt x="1222" y="11348"/>
                    </a:lnTo>
                    <a:lnTo>
                      <a:pt x="1425" y="11398"/>
                    </a:lnTo>
                    <a:lnTo>
                      <a:pt x="1654" y="11449"/>
                    </a:lnTo>
                    <a:lnTo>
                      <a:pt x="1909" y="11475"/>
                    </a:lnTo>
                    <a:lnTo>
                      <a:pt x="3028" y="11526"/>
                    </a:lnTo>
                    <a:lnTo>
                      <a:pt x="4224" y="11577"/>
                    </a:lnTo>
                    <a:lnTo>
                      <a:pt x="5445" y="11577"/>
                    </a:lnTo>
                    <a:lnTo>
                      <a:pt x="6641" y="11551"/>
                    </a:lnTo>
                    <a:lnTo>
                      <a:pt x="7201" y="11500"/>
                    </a:lnTo>
                    <a:lnTo>
                      <a:pt x="7760" y="11449"/>
                    </a:lnTo>
                    <a:lnTo>
                      <a:pt x="8244" y="11373"/>
                    </a:lnTo>
                    <a:lnTo>
                      <a:pt x="8702" y="11297"/>
                    </a:lnTo>
                    <a:lnTo>
                      <a:pt x="9083" y="11195"/>
                    </a:lnTo>
                    <a:lnTo>
                      <a:pt x="9440" y="11068"/>
                    </a:lnTo>
                    <a:lnTo>
                      <a:pt x="9694" y="10915"/>
                    </a:lnTo>
                    <a:lnTo>
                      <a:pt x="9796" y="10813"/>
                    </a:lnTo>
                    <a:lnTo>
                      <a:pt x="9898" y="10737"/>
                    </a:lnTo>
                    <a:lnTo>
                      <a:pt x="9999" y="10584"/>
                    </a:lnTo>
                    <a:lnTo>
                      <a:pt x="10050" y="10457"/>
                    </a:lnTo>
                    <a:lnTo>
                      <a:pt x="10076" y="10330"/>
                    </a:lnTo>
                    <a:lnTo>
                      <a:pt x="10076" y="10203"/>
                    </a:lnTo>
                    <a:lnTo>
                      <a:pt x="10050" y="10101"/>
                    </a:lnTo>
                    <a:lnTo>
                      <a:pt x="9999" y="9974"/>
                    </a:lnTo>
                    <a:lnTo>
                      <a:pt x="9923" y="9872"/>
                    </a:lnTo>
                    <a:lnTo>
                      <a:pt x="9821" y="9796"/>
                    </a:lnTo>
                    <a:lnTo>
                      <a:pt x="9694" y="9694"/>
                    </a:lnTo>
                    <a:lnTo>
                      <a:pt x="9541" y="9617"/>
                    </a:lnTo>
                    <a:lnTo>
                      <a:pt x="9211" y="9465"/>
                    </a:lnTo>
                    <a:lnTo>
                      <a:pt x="8829" y="9338"/>
                    </a:lnTo>
                    <a:lnTo>
                      <a:pt x="8422" y="9210"/>
                    </a:lnTo>
                    <a:lnTo>
                      <a:pt x="7989" y="9134"/>
                    </a:lnTo>
                    <a:lnTo>
                      <a:pt x="7557" y="9058"/>
                    </a:lnTo>
                    <a:lnTo>
                      <a:pt x="6768" y="8931"/>
                    </a:lnTo>
                    <a:lnTo>
                      <a:pt x="6208" y="8880"/>
                    </a:lnTo>
                    <a:lnTo>
                      <a:pt x="5979" y="8880"/>
                    </a:lnTo>
                    <a:lnTo>
                      <a:pt x="6208" y="8854"/>
                    </a:lnTo>
                    <a:lnTo>
                      <a:pt x="6488" y="8880"/>
                    </a:lnTo>
                    <a:lnTo>
                      <a:pt x="7124" y="8905"/>
                    </a:lnTo>
                    <a:lnTo>
                      <a:pt x="7888" y="8956"/>
                    </a:lnTo>
                    <a:lnTo>
                      <a:pt x="8702" y="8956"/>
                    </a:lnTo>
                    <a:lnTo>
                      <a:pt x="9083" y="8931"/>
                    </a:lnTo>
                    <a:lnTo>
                      <a:pt x="9465" y="8880"/>
                    </a:lnTo>
                    <a:lnTo>
                      <a:pt x="9796" y="8778"/>
                    </a:lnTo>
                    <a:lnTo>
                      <a:pt x="10127" y="8651"/>
                    </a:lnTo>
                    <a:lnTo>
                      <a:pt x="10279" y="8574"/>
                    </a:lnTo>
                    <a:lnTo>
                      <a:pt x="10406" y="8473"/>
                    </a:lnTo>
                    <a:lnTo>
                      <a:pt x="10534" y="8371"/>
                    </a:lnTo>
                    <a:lnTo>
                      <a:pt x="10635" y="8269"/>
                    </a:lnTo>
                    <a:lnTo>
                      <a:pt x="10737" y="8142"/>
                    </a:lnTo>
                    <a:lnTo>
                      <a:pt x="10814" y="7989"/>
                    </a:lnTo>
                    <a:lnTo>
                      <a:pt x="10864" y="7836"/>
                    </a:lnTo>
                    <a:lnTo>
                      <a:pt x="10915" y="7658"/>
                    </a:lnTo>
                    <a:lnTo>
                      <a:pt x="10915" y="7531"/>
                    </a:lnTo>
                    <a:lnTo>
                      <a:pt x="10890" y="7429"/>
                    </a:lnTo>
                    <a:lnTo>
                      <a:pt x="10839" y="7328"/>
                    </a:lnTo>
                    <a:lnTo>
                      <a:pt x="10763" y="7251"/>
                    </a:lnTo>
                    <a:lnTo>
                      <a:pt x="10661" y="7150"/>
                    </a:lnTo>
                    <a:lnTo>
                      <a:pt x="10534" y="7048"/>
                    </a:lnTo>
                    <a:lnTo>
                      <a:pt x="10203" y="6895"/>
                    </a:lnTo>
                    <a:lnTo>
                      <a:pt x="9821" y="6717"/>
                    </a:lnTo>
                    <a:lnTo>
                      <a:pt x="9389" y="6590"/>
                    </a:lnTo>
                    <a:lnTo>
                      <a:pt x="8905" y="6463"/>
                    </a:lnTo>
                    <a:lnTo>
                      <a:pt x="8422" y="6335"/>
                    </a:lnTo>
                    <a:lnTo>
                      <a:pt x="7455" y="6132"/>
                    </a:lnTo>
                    <a:lnTo>
                      <a:pt x="6590" y="6005"/>
                    </a:lnTo>
                    <a:lnTo>
                      <a:pt x="5750" y="5903"/>
                    </a:lnTo>
                    <a:lnTo>
                      <a:pt x="5954" y="5877"/>
                    </a:lnTo>
                    <a:lnTo>
                      <a:pt x="6259" y="5903"/>
                    </a:lnTo>
                    <a:lnTo>
                      <a:pt x="7048" y="5954"/>
                    </a:lnTo>
                    <a:lnTo>
                      <a:pt x="7989" y="6030"/>
                    </a:lnTo>
                    <a:lnTo>
                      <a:pt x="8498" y="6055"/>
                    </a:lnTo>
                    <a:lnTo>
                      <a:pt x="9491" y="6055"/>
                    </a:lnTo>
                    <a:lnTo>
                      <a:pt x="9974" y="6005"/>
                    </a:lnTo>
                    <a:lnTo>
                      <a:pt x="10432" y="5954"/>
                    </a:lnTo>
                    <a:lnTo>
                      <a:pt x="10814" y="5826"/>
                    </a:lnTo>
                    <a:lnTo>
                      <a:pt x="10992" y="5776"/>
                    </a:lnTo>
                    <a:lnTo>
                      <a:pt x="11170" y="5674"/>
                    </a:lnTo>
                    <a:lnTo>
                      <a:pt x="11297" y="5597"/>
                    </a:lnTo>
                    <a:lnTo>
                      <a:pt x="11424" y="5496"/>
                    </a:lnTo>
                    <a:lnTo>
                      <a:pt x="11526" y="5369"/>
                    </a:lnTo>
                    <a:lnTo>
                      <a:pt x="11602" y="5241"/>
                    </a:lnTo>
                    <a:lnTo>
                      <a:pt x="11679" y="5089"/>
                    </a:lnTo>
                    <a:lnTo>
                      <a:pt x="11704" y="4911"/>
                    </a:lnTo>
                    <a:lnTo>
                      <a:pt x="11704" y="4834"/>
                    </a:lnTo>
                    <a:lnTo>
                      <a:pt x="11653" y="4758"/>
                    </a:lnTo>
                    <a:lnTo>
                      <a:pt x="11602" y="4656"/>
                    </a:lnTo>
                    <a:lnTo>
                      <a:pt x="11501" y="4580"/>
                    </a:lnTo>
                    <a:lnTo>
                      <a:pt x="11272" y="4402"/>
                    </a:lnTo>
                    <a:lnTo>
                      <a:pt x="10941" y="4249"/>
                    </a:lnTo>
                    <a:lnTo>
                      <a:pt x="10559" y="4096"/>
                    </a:lnTo>
                    <a:lnTo>
                      <a:pt x="10127" y="3944"/>
                    </a:lnTo>
                    <a:lnTo>
                      <a:pt x="9185" y="3638"/>
                    </a:lnTo>
                    <a:lnTo>
                      <a:pt x="8218" y="3409"/>
                    </a:lnTo>
                    <a:lnTo>
                      <a:pt x="7404" y="3206"/>
                    </a:lnTo>
                    <a:lnTo>
                      <a:pt x="6590" y="3053"/>
                    </a:lnTo>
                    <a:lnTo>
                      <a:pt x="7302" y="3104"/>
                    </a:lnTo>
                    <a:lnTo>
                      <a:pt x="8040" y="3155"/>
                    </a:lnTo>
                    <a:lnTo>
                      <a:pt x="8905" y="3180"/>
                    </a:lnTo>
                    <a:lnTo>
                      <a:pt x="9821" y="3180"/>
                    </a:lnTo>
                    <a:lnTo>
                      <a:pt x="10254" y="3155"/>
                    </a:lnTo>
                    <a:lnTo>
                      <a:pt x="10661" y="3104"/>
                    </a:lnTo>
                    <a:lnTo>
                      <a:pt x="11017" y="3053"/>
                    </a:lnTo>
                    <a:lnTo>
                      <a:pt x="11322" y="2951"/>
                    </a:lnTo>
                    <a:lnTo>
                      <a:pt x="11577" y="2850"/>
                    </a:lnTo>
                    <a:lnTo>
                      <a:pt x="11679" y="2773"/>
                    </a:lnTo>
                    <a:lnTo>
                      <a:pt x="11755" y="2722"/>
                    </a:lnTo>
                    <a:lnTo>
                      <a:pt x="11857" y="2570"/>
                    </a:lnTo>
                    <a:lnTo>
                      <a:pt x="11933" y="2417"/>
                    </a:lnTo>
                    <a:lnTo>
                      <a:pt x="11958" y="2290"/>
                    </a:lnTo>
                    <a:lnTo>
                      <a:pt x="11958" y="2163"/>
                    </a:lnTo>
                    <a:lnTo>
                      <a:pt x="11958" y="2061"/>
                    </a:lnTo>
                    <a:lnTo>
                      <a:pt x="11908" y="1959"/>
                    </a:lnTo>
                    <a:lnTo>
                      <a:pt x="11857" y="1857"/>
                    </a:lnTo>
                    <a:lnTo>
                      <a:pt x="11780" y="1781"/>
                    </a:lnTo>
                    <a:lnTo>
                      <a:pt x="11628" y="1628"/>
                    </a:lnTo>
                    <a:lnTo>
                      <a:pt x="11450" y="1552"/>
                    </a:lnTo>
                    <a:lnTo>
                      <a:pt x="11297" y="1476"/>
                    </a:lnTo>
                    <a:lnTo>
                      <a:pt x="10381" y="1221"/>
                    </a:lnTo>
                    <a:lnTo>
                      <a:pt x="9414" y="967"/>
                    </a:lnTo>
                    <a:lnTo>
                      <a:pt x="8218" y="712"/>
                    </a:lnTo>
                    <a:lnTo>
                      <a:pt x="6921" y="433"/>
                    </a:lnTo>
                    <a:lnTo>
                      <a:pt x="5623" y="204"/>
                    </a:lnTo>
                    <a:lnTo>
                      <a:pt x="5013" y="102"/>
                    </a:lnTo>
                    <a:lnTo>
                      <a:pt x="4427" y="51"/>
                    </a:lnTo>
                    <a:lnTo>
                      <a:pt x="3893"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68"/>
              <p:cNvSpPr/>
              <p:nvPr/>
            </p:nvSpPr>
            <p:spPr>
              <a:xfrm>
                <a:off x="10913748" y="1315520"/>
                <a:ext cx="511365" cy="603649"/>
              </a:xfrm>
              <a:custGeom>
                <a:avLst/>
                <a:gdLst/>
                <a:ahLst/>
                <a:cxnLst/>
                <a:rect l="l" t="t" r="r" b="b"/>
                <a:pathLst>
                  <a:path w="41448" h="48928" extrusionOk="0">
                    <a:moveTo>
                      <a:pt x="9084" y="1"/>
                    </a:moveTo>
                    <a:lnTo>
                      <a:pt x="8753" y="102"/>
                    </a:lnTo>
                    <a:lnTo>
                      <a:pt x="8422" y="255"/>
                    </a:lnTo>
                    <a:lnTo>
                      <a:pt x="8091" y="458"/>
                    </a:lnTo>
                    <a:lnTo>
                      <a:pt x="7735" y="713"/>
                    </a:lnTo>
                    <a:lnTo>
                      <a:pt x="7379" y="993"/>
                    </a:lnTo>
                    <a:lnTo>
                      <a:pt x="7023" y="1298"/>
                    </a:lnTo>
                    <a:lnTo>
                      <a:pt x="6641" y="1654"/>
                    </a:lnTo>
                    <a:lnTo>
                      <a:pt x="6285" y="2036"/>
                    </a:lnTo>
                    <a:lnTo>
                      <a:pt x="5522" y="2876"/>
                    </a:lnTo>
                    <a:lnTo>
                      <a:pt x="4758" y="3791"/>
                    </a:lnTo>
                    <a:lnTo>
                      <a:pt x="4020" y="4733"/>
                    </a:lnTo>
                    <a:lnTo>
                      <a:pt x="3308" y="5700"/>
                    </a:lnTo>
                    <a:lnTo>
                      <a:pt x="2621" y="6667"/>
                    </a:lnTo>
                    <a:lnTo>
                      <a:pt x="2010" y="7582"/>
                    </a:lnTo>
                    <a:lnTo>
                      <a:pt x="942" y="9211"/>
                    </a:lnTo>
                    <a:lnTo>
                      <a:pt x="255" y="10356"/>
                    </a:lnTo>
                    <a:lnTo>
                      <a:pt x="0" y="10788"/>
                    </a:lnTo>
                    <a:lnTo>
                      <a:pt x="229" y="10865"/>
                    </a:lnTo>
                    <a:lnTo>
                      <a:pt x="484" y="10992"/>
                    </a:lnTo>
                    <a:lnTo>
                      <a:pt x="1044" y="11272"/>
                    </a:lnTo>
                    <a:lnTo>
                      <a:pt x="1603" y="11628"/>
                    </a:lnTo>
                    <a:lnTo>
                      <a:pt x="2214" y="12086"/>
                    </a:lnTo>
                    <a:lnTo>
                      <a:pt x="2850" y="12595"/>
                    </a:lnTo>
                    <a:lnTo>
                      <a:pt x="3486" y="13180"/>
                    </a:lnTo>
                    <a:lnTo>
                      <a:pt x="4173" y="13841"/>
                    </a:lnTo>
                    <a:lnTo>
                      <a:pt x="4860" y="14554"/>
                    </a:lnTo>
                    <a:lnTo>
                      <a:pt x="5572" y="15317"/>
                    </a:lnTo>
                    <a:lnTo>
                      <a:pt x="6310" y="16131"/>
                    </a:lnTo>
                    <a:lnTo>
                      <a:pt x="7074" y="16996"/>
                    </a:lnTo>
                    <a:lnTo>
                      <a:pt x="7811" y="17912"/>
                    </a:lnTo>
                    <a:lnTo>
                      <a:pt x="8600" y="18854"/>
                    </a:lnTo>
                    <a:lnTo>
                      <a:pt x="9363" y="19846"/>
                    </a:lnTo>
                    <a:lnTo>
                      <a:pt x="10941" y="21881"/>
                    </a:lnTo>
                    <a:lnTo>
                      <a:pt x="12493" y="24019"/>
                    </a:lnTo>
                    <a:lnTo>
                      <a:pt x="14070" y="26181"/>
                    </a:lnTo>
                    <a:lnTo>
                      <a:pt x="15597" y="28369"/>
                    </a:lnTo>
                    <a:lnTo>
                      <a:pt x="17073" y="30532"/>
                    </a:lnTo>
                    <a:lnTo>
                      <a:pt x="18472" y="32618"/>
                    </a:lnTo>
                    <a:lnTo>
                      <a:pt x="19821" y="34628"/>
                    </a:lnTo>
                    <a:lnTo>
                      <a:pt x="22161" y="38190"/>
                    </a:lnTo>
                    <a:lnTo>
                      <a:pt x="22696" y="38979"/>
                    </a:lnTo>
                    <a:lnTo>
                      <a:pt x="23204" y="39717"/>
                    </a:lnTo>
                    <a:lnTo>
                      <a:pt x="23739" y="40455"/>
                    </a:lnTo>
                    <a:lnTo>
                      <a:pt x="24273" y="41142"/>
                    </a:lnTo>
                    <a:lnTo>
                      <a:pt x="24782" y="41829"/>
                    </a:lnTo>
                    <a:lnTo>
                      <a:pt x="25316" y="42465"/>
                    </a:lnTo>
                    <a:lnTo>
                      <a:pt x="25825" y="43075"/>
                    </a:lnTo>
                    <a:lnTo>
                      <a:pt x="26334" y="43635"/>
                    </a:lnTo>
                    <a:lnTo>
                      <a:pt x="26843" y="44195"/>
                    </a:lnTo>
                    <a:lnTo>
                      <a:pt x="27377" y="44704"/>
                    </a:lnTo>
                    <a:lnTo>
                      <a:pt x="27860" y="45213"/>
                    </a:lnTo>
                    <a:lnTo>
                      <a:pt x="28369" y="45671"/>
                    </a:lnTo>
                    <a:lnTo>
                      <a:pt x="28878" y="46103"/>
                    </a:lnTo>
                    <a:lnTo>
                      <a:pt x="29362" y="46485"/>
                    </a:lnTo>
                    <a:lnTo>
                      <a:pt x="29845" y="46866"/>
                    </a:lnTo>
                    <a:lnTo>
                      <a:pt x="30328" y="47197"/>
                    </a:lnTo>
                    <a:lnTo>
                      <a:pt x="30786" y="47502"/>
                    </a:lnTo>
                    <a:lnTo>
                      <a:pt x="31244" y="47782"/>
                    </a:lnTo>
                    <a:lnTo>
                      <a:pt x="31702" y="48037"/>
                    </a:lnTo>
                    <a:lnTo>
                      <a:pt x="32135" y="48266"/>
                    </a:lnTo>
                    <a:lnTo>
                      <a:pt x="32567" y="48444"/>
                    </a:lnTo>
                    <a:lnTo>
                      <a:pt x="33000" y="48597"/>
                    </a:lnTo>
                    <a:lnTo>
                      <a:pt x="33407" y="48724"/>
                    </a:lnTo>
                    <a:lnTo>
                      <a:pt x="33814" y="48826"/>
                    </a:lnTo>
                    <a:lnTo>
                      <a:pt x="34221" y="48902"/>
                    </a:lnTo>
                    <a:lnTo>
                      <a:pt x="34603" y="48927"/>
                    </a:lnTo>
                    <a:lnTo>
                      <a:pt x="34959" y="48927"/>
                    </a:lnTo>
                    <a:lnTo>
                      <a:pt x="35315" y="48902"/>
                    </a:lnTo>
                    <a:lnTo>
                      <a:pt x="35646" y="48851"/>
                    </a:lnTo>
                    <a:lnTo>
                      <a:pt x="35977" y="48749"/>
                    </a:lnTo>
                    <a:lnTo>
                      <a:pt x="36308" y="48647"/>
                    </a:lnTo>
                    <a:lnTo>
                      <a:pt x="36587" y="48495"/>
                    </a:lnTo>
                    <a:lnTo>
                      <a:pt x="37173" y="48139"/>
                    </a:lnTo>
                    <a:lnTo>
                      <a:pt x="37783" y="47757"/>
                    </a:lnTo>
                    <a:lnTo>
                      <a:pt x="38394" y="47324"/>
                    </a:lnTo>
                    <a:lnTo>
                      <a:pt x="38699" y="47095"/>
                    </a:lnTo>
                    <a:lnTo>
                      <a:pt x="38979" y="46841"/>
                    </a:lnTo>
                    <a:lnTo>
                      <a:pt x="39259" y="46587"/>
                    </a:lnTo>
                    <a:lnTo>
                      <a:pt x="39539" y="46307"/>
                    </a:lnTo>
                    <a:lnTo>
                      <a:pt x="39819" y="46001"/>
                    </a:lnTo>
                    <a:lnTo>
                      <a:pt x="40073" y="45696"/>
                    </a:lnTo>
                    <a:lnTo>
                      <a:pt x="40302" y="45365"/>
                    </a:lnTo>
                    <a:lnTo>
                      <a:pt x="40506" y="45009"/>
                    </a:lnTo>
                    <a:lnTo>
                      <a:pt x="40709" y="44627"/>
                    </a:lnTo>
                    <a:lnTo>
                      <a:pt x="40887" y="44220"/>
                    </a:lnTo>
                    <a:lnTo>
                      <a:pt x="41065" y="43788"/>
                    </a:lnTo>
                    <a:lnTo>
                      <a:pt x="41193" y="43355"/>
                    </a:lnTo>
                    <a:lnTo>
                      <a:pt x="41294" y="42872"/>
                    </a:lnTo>
                    <a:lnTo>
                      <a:pt x="41396" y="42388"/>
                    </a:lnTo>
                    <a:lnTo>
                      <a:pt x="41447" y="41854"/>
                    </a:lnTo>
                    <a:lnTo>
                      <a:pt x="41447" y="41294"/>
                    </a:lnTo>
                    <a:lnTo>
                      <a:pt x="41447" y="40709"/>
                    </a:lnTo>
                    <a:lnTo>
                      <a:pt x="41396" y="40099"/>
                    </a:lnTo>
                    <a:lnTo>
                      <a:pt x="41320" y="39437"/>
                    </a:lnTo>
                    <a:lnTo>
                      <a:pt x="41193" y="38776"/>
                    </a:lnTo>
                    <a:lnTo>
                      <a:pt x="41040" y="38038"/>
                    </a:lnTo>
                    <a:lnTo>
                      <a:pt x="40836" y="37300"/>
                    </a:lnTo>
                    <a:lnTo>
                      <a:pt x="40582" y="36511"/>
                    </a:lnTo>
                    <a:lnTo>
                      <a:pt x="40277" y="35697"/>
                    </a:lnTo>
                    <a:lnTo>
                      <a:pt x="39946" y="34832"/>
                    </a:lnTo>
                    <a:lnTo>
                      <a:pt x="39539" y="33941"/>
                    </a:lnTo>
                    <a:lnTo>
                      <a:pt x="39310" y="33458"/>
                    </a:lnTo>
                    <a:lnTo>
                      <a:pt x="39030" y="32924"/>
                    </a:lnTo>
                    <a:lnTo>
                      <a:pt x="38394" y="31855"/>
                    </a:lnTo>
                    <a:lnTo>
                      <a:pt x="37681" y="30710"/>
                    </a:lnTo>
                    <a:lnTo>
                      <a:pt x="36842" y="29514"/>
                    </a:lnTo>
                    <a:lnTo>
                      <a:pt x="35926" y="28242"/>
                    </a:lnTo>
                    <a:lnTo>
                      <a:pt x="34934" y="26945"/>
                    </a:lnTo>
                    <a:lnTo>
                      <a:pt x="33865" y="25622"/>
                    </a:lnTo>
                    <a:lnTo>
                      <a:pt x="32746" y="24248"/>
                    </a:lnTo>
                    <a:lnTo>
                      <a:pt x="31550" y="22874"/>
                    </a:lnTo>
                    <a:lnTo>
                      <a:pt x="30328" y="21474"/>
                    </a:lnTo>
                    <a:lnTo>
                      <a:pt x="29056" y="20050"/>
                    </a:lnTo>
                    <a:lnTo>
                      <a:pt x="27759" y="18650"/>
                    </a:lnTo>
                    <a:lnTo>
                      <a:pt x="26461" y="17225"/>
                    </a:lnTo>
                    <a:lnTo>
                      <a:pt x="25138" y="15826"/>
                    </a:lnTo>
                    <a:lnTo>
                      <a:pt x="22492" y="13078"/>
                    </a:lnTo>
                    <a:lnTo>
                      <a:pt x="19897" y="10458"/>
                    </a:lnTo>
                    <a:lnTo>
                      <a:pt x="17429" y="7990"/>
                    </a:lnTo>
                    <a:lnTo>
                      <a:pt x="15164" y="5776"/>
                    </a:lnTo>
                    <a:lnTo>
                      <a:pt x="13154" y="3842"/>
                    </a:lnTo>
                    <a:lnTo>
                      <a:pt x="10178" y="1044"/>
                    </a:lnTo>
                    <a:lnTo>
                      <a:pt x="90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68"/>
              <p:cNvSpPr/>
              <p:nvPr/>
            </p:nvSpPr>
            <p:spPr>
              <a:xfrm>
                <a:off x="10913748" y="1315520"/>
                <a:ext cx="511365" cy="603649"/>
              </a:xfrm>
              <a:custGeom>
                <a:avLst/>
                <a:gdLst/>
                <a:ahLst/>
                <a:cxnLst/>
                <a:rect l="l" t="t" r="r" b="b"/>
                <a:pathLst>
                  <a:path w="41448" h="48928" fill="none" extrusionOk="0">
                    <a:moveTo>
                      <a:pt x="0" y="10788"/>
                    </a:moveTo>
                    <a:lnTo>
                      <a:pt x="0" y="10788"/>
                    </a:lnTo>
                    <a:lnTo>
                      <a:pt x="255" y="10356"/>
                    </a:lnTo>
                    <a:lnTo>
                      <a:pt x="942" y="9211"/>
                    </a:lnTo>
                    <a:lnTo>
                      <a:pt x="2010" y="7582"/>
                    </a:lnTo>
                    <a:lnTo>
                      <a:pt x="2621" y="6667"/>
                    </a:lnTo>
                    <a:lnTo>
                      <a:pt x="3308" y="5700"/>
                    </a:lnTo>
                    <a:lnTo>
                      <a:pt x="4020" y="4733"/>
                    </a:lnTo>
                    <a:lnTo>
                      <a:pt x="4758" y="3791"/>
                    </a:lnTo>
                    <a:lnTo>
                      <a:pt x="5522" y="2876"/>
                    </a:lnTo>
                    <a:lnTo>
                      <a:pt x="6285" y="2036"/>
                    </a:lnTo>
                    <a:lnTo>
                      <a:pt x="6641" y="1654"/>
                    </a:lnTo>
                    <a:lnTo>
                      <a:pt x="7023" y="1298"/>
                    </a:lnTo>
                    <a:lnTo>
                      <a:pt x="7379" y="993"/>
                    </a:lnTo>
                    <a:lnTo>
                      <a:pt x="7735" y="713"/>
                    </a:lnTo>
                    <a:lnTo>
                      <a:pt x="8091" y="458"/>
                    </a:lnTo>
                    <a:lnTo>
                      <a:pt x="8422" y="255"/>
                    </a:lnTo>
                    <a:lnTo>
                      <a:pt x="8753" y="102"/>
                    </a:lnTo>
                    <a:lnTo>
                      <a:pt x="9084" y="1"/>
                    </a:lnTo>
                    <a:lnTo>
                      <a:pt x="9084" y="1"/>
                    </a:lnTo>
                    <a:lnTo>
                      <a:pt x="10178" y="1044"/>
                    </a:lnTo>
                    <a:lnTo>
                      <a:pt x="13154" y="3842"/>
                    </a:lnTo>
                    <a:lnTo>
                      <a:pt x="15164" y="5776"/>
                    </a:lnTo>
                    <a:lnTo>
                      <a:pt x="17429" y="7990"/>
                    </a:lnTo>
                    <a:lnTo>
                      <a:pt x="19897" y="10458"/>
                    </a:lnTo>
                    <a:lnTo>
                      <a:pt x="22492" y="13078"/>
                    </a:lnTo>
                    <a:lnTo>
                      <a:pt x="25138" y="15826"/>
                    </a:lnTo>
                    <a:lnTo>
                      <a:pt x="26461" y="17225"/>
                    </a:lnTo>
                    <a:lnTo>
                      <a:pt x="27759" y="18650"/>
                    </a:lnTo>
                    <a:lnTo>
                      <a:pt x="29056" y="20050"/>
                    </a:lnTo>
                    <a:lnTo>
                      <a:pt x="30328" y="21474"/>
                    </a:lnTo>
                    <a:lnTo>
                      <a:pt x="31550" y="22874"/>
                    </a:lnTo>
                    <a:lnTo>
                      <a:pt x="32746" y="24248"/>
                    </a:lnTo>
                    <a:lnTo>
                      <a:pt x="33865" y="25622"/>
                    </a:lnTo>
                    <a:lnTo>
                      <a:pt x="34934" y="26945"/>
                    </a:lnTo>
                    <a:lnTo>
                      <a:pt x="35926" y="28242"/>
                    </a:lnTo>
                    <a:lnTo>
                      <a:pt x="36842" y="29514"/>
                    </a:lnTo>
                    <a:lnTo>
                      <a:pt x="37681" y="30710"/>
                    </a:lnTo>
                    <a:lnTo>
                      <a:pt x="38394" y="31855"/>
                    </a:lnTo>
                    <a:lnTo>
                      <a:pt x="39030" y="32924"/>
                    </a:lnTo>
                    <a:lnTo>
                      <a:pt x="39310" y="33458"/>
                    </a:lnTo>
                    <a:lnTo>
                      <a:pt x="39539" y="33941"/>
                    </a:lnTo>
                    <a:lnTo>
                      <a:pt x="39539" y="33941"/>
                    </a:lnTo>
                    <a:lnTo>
                      <a:pt x="39946" y="34832"/>
                    </a:lnTo>
                    <a:lnTo>
                      <a:pt x="40277" y="35697"/>
                    </a:lnTo>
                    <a:lnTo>
                      <a:pt x="40582" y="36511"/>
                    </a:lnTo>
                    <a:lnTo>
                      <a:pt x="40836" y="37300"/>
                    </a:lnTo>
                    <a:lnTo>
                      <a:pt x="41040" y="38038"/>
                    </a:lnTo>
                    <a:lnTo>
                      <a:pt x="41193" y="38776"/>
                    </a:lnTo>
                    <a:lnTo>
                      <a:pt x="41320" y="39437"/>
                    </a:lnTo>
                    <a:lnTo>
                      <a:pt x="41396" y="40099"/>
                    </a:lnTo>
                    <a:lnTo>
                      <a:pt x="41447" y="40709"/>
                    </a:lnTo>
                    <a:lnTo>
                      <a:pt x="41447" y="41294"/>
                    </a:lnTo>
                    <a:lnTo>
                      <a:pt x="41447" y="41854"/>
                    </a:lnTo>
                    <a:lnTo>
                      <a:pt x="41396" y="42388"/>
                    </a:lnTo>
                    <a:lnTo>
                      <a:pt x="41294" y="42872"/>
                    </a:lnTo>
                    <a:lnTo>
                      <a:pt x="41193" y="43355"/>
                    </a:lnTo>
                    <a:lnTo>
                      <a:pt x="41065" y="43788"/>
                    </a:lnTo>
                    <a:lnTo>
                      <a:pt x="40887" y="44220"/>
                    </a:lnTo>
                    <a:lnTo>
                      <a:pt x="40709" y="44627"/>
                    </a:lnTo>
                    <a:lnTo>
                      <a:pt x="40506" y="45009"/>
                    </a:lnTo>
                    <a:lnTo>
                      <a:pt x="40302" y="45365"/>
                    </a:lnTo>
                    <a:lnTo>
                      <a:pt x="40073" y="45696"/>
                    </a:lnTo>
                    <a:lnTo>
                      <a:pt x="39819" y="46001"/>
                    </a:lnTo>
                    <a:lnTo>
                      <a:pt x="39539" y="46307"/>
                    </a:lnTo>
                    <a:lnTo>
                      <a:pt x="39259" y="46587"/>
                    </a:lnTo>
                    <a:lnTo>
                      <a:pt x="38979" y="46841"/>
                    </a:lnTo>
                    <a:lnTo>
                      <a:pt x="38699" y="47095"/>
                    </a:lnTo>
                    <a:lnTo>
                      <a:pt x="38394" y="47324"/>
                    </a:lnTo>
                    <a:lnTo>
                      <a:pt x="37783" y="47757"/>
                    </a:lnTo>
                    <a:lnTo>
                      <a:pt x="37173" y="48139"/>
                    </a:lnTo>
                    <a:lnTo>
                      <a:pt x="36587" y="48495"/>
                    </a:lnTo>
                    <a:lnTo>
                      <a:pt x="36587" y="48495"/>
                    </a:lnTo>
                    <a:lnTo>
                      <a:pt x="36308" y="48647"/>
                    </a:lnTo>
                    <a:lnTo>
                      <a:pt x="35977" y="48749"/>
                    </a:lnTo>
                    <a:lnTo>
                      <a:pt x="35646" y="48851"/>
                    </a:lnTo>
                    <a:lnTo>
                      <a:pt x="35315" y="48902"/>
                    </a:lnTo>
                    <a:lnTo>
                      <a:pt x="34959" y="48927"/>
                    </a:lnTo>
                    <a:lnTo>
                      <a:pt x="34603" y="48927"/>
                    </a:lnTo>
                    <a:lnTo>
                      <a:pt x="34221" y="48902"/>
                    </a:lnTo>
                    <a:lnTo>
                      <a:pt x="33814" y="48826"/>
                    </a:lnTo>
                    <a:lnTo>
                      <a:pt x="33407" y="48724"/>
                    </a:lnTo>
                    <a:lnTo>
                      <a:pt x="33000" y="48597"/>
                    </a:lnTo>
                    <a:lnTo>
                      <a:pt x="32567" y="48444"/>
                    </a:lnTo>
                    <a:lnTo>
                      <a:pt x="32135" y="48266"/>
                    </a:lnTo>
                    <a:lnTo>
                      <a:pt x="31702" y="48037"/>
                    </a:lnTo>
                    <a:lnTo>
                      <a:pt x="31244" y="47782"/>
                    </a:lnTo>
                    <a:lnTo>
                      <a:pt x="30786" y="47502"/>
                    </a:lnTo>
                    <a:lnTo>
                      <a:pt x="30328" y="47197"/>
                    </a:lnTo>
                    <a:lnTo>
                      <a:pt x="29845" y="46866"/>
                    </a:lnTo>
                    <a:lnTo>
                      <a:pt x="29362" y="46485"/>
                    </a:lnTo>
                    <a:lnTo>
                      <a:pt x="28878" y="46103"/>
                    </a:lnTo>
                    <a:lnTo>
                      <a:pt x="28369" y="45671"/>
                    </a:lnTo>
                    <a:lnTo>
                      <a:pt x="27860" y="45213"/>
                    </a:lnTo>
                    <a:lnTo>
                      <a:pt x="27377" y="44704"/>
                    </a:lnTo>
                    <a:lnTo>
                      <a:pt x="26843" y="44195"/>
                    </a:lnTo>
                    <a:lnTo>
                      <a:pt x="26334" y="43635"/>
                    </a:lnTo>
                    <a:lnTo>
                      <a:pt x="25825" y="43075"/>
                    </a:lnTo>
                    <a:lnTo>
                      <a:pt x="25316" y="42465"/>
                    </a:lnTo>
                    <a:lnTo>
                      <a:pt x="24782" y="41829"/>
                    </a:lnTo>
                    <a:lnTo>
                      <a:pt x="24273" y="41142"/>
                    </a:lnTo>
                    <a:lnTo>
                      <a:pt x="23739" y="40455"/>
                    </a:lnTo>
                    <a:lnTo>
                      <a:pt x="23204" y="39717"/>
                    </a:lnTo>
                    <a:lnTo>
                      <a:pt x="22696" y="38979"/>
                    </a:lnTo>
                    <a:lnTo>
                      <a:pt x="22161" y="38190"/>
                    </a:lnTo>
                    <a:lnTo>
                      <a:pt x="22161" y="38190"/>
                    </a:lnTo>
                    <a:lnTo>
                      <a:pt x="19821" y="34628"/>
                    </a:lnTo>
                    <a:lnTo>
                      <a:pt x="18472" y="32618"/>
                    </a:lnTo>
                    <a:lnTo>
                      <a:pt x="17073" y="30532"/>
                    </a:lnTo>
                    <a:lnTo>
                      <a:pt x="15597" y="28369"/>
                    </a:lnTo>
                    <a:lnTo>
                      <a:pt x="14070" y="26181"/>
                    </a:lnTo>
                    <a:lnTo>
                      <a:pt x="12493" y="24019"/>
                    </a:lnTo>
                    <a:lnTo>
                      <a:pt x="10941" y="21881"/>
                    </a:lnTo>
                    <a:lnTo>
                      <a:pt x="9363" y="19846"/>
                    </a:lnTo>
                    <a:lnTo>
                      <a:pt x="8600" y="18854"/>
                    </a:lnTo>
                    <a:lnTo>
                      <a:pt x="7811" y="17912"/>
                    </a:lnTo>
                    <a:lnTo>
                      <a:pt x="7074" y="16996"/>
                    </a:lnTo>
                    <a:lnTo>
                      <a:pt x="6310" y="16131"/>
                    </a:lnTo>
                    <a:lnTo>
                      <a:pt x="5572" y="15317"/>
                    </a:lnTo>
                    <a:lnTo>
                      <a:pt x="4860" y="14554"/>
                    </a:lnTo>
                    <a:lnTo>
                      <a:pt x="4173" y="13841"/>
                    </a:lnTo>
                    <a:lnTo>
                      <a:pt x="3486" y="13180"/>
                    </a:lnTo>
                    <a:lnTo>
                      <a:pt x="2850" y="12595"/>
                    </a:lnTo>
                    <a:lnTo>
                      <a:pt x="2214" y="12086"/>
                    </a:lnTo>
                    <a:lnTo>
                      <a:pt x="1603" y="11628"/>
                    </a:lnTo>
                    <a:lnTo>
                      <a:pt x="1044" y="11272"/>
                    </a:lnTo>
                    <a:lnTo>
                      <a:pt x="484" y="10992"/>
                    </a:lnTo>
                    <a:lnTo>
                      <a:pt x="229" y="10865"/>
                    </a:lnTo>
                    <a:lnTo>
                      <a:pt x="0" y="107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68"/>
              <p:cNvSpPr/>
              <p:nvPr/>
            </p:nvSpPr>
            <p:spPr>
              <a:xfrm>
                <a:off x="10913748" y="1315520"/>
                <a:ext cx="112074" cy="133109"/>
              </a:xfrm>
              <a:custGeom>
                <a:avLst/>
                <a:gdLst/>
                <a:ahLst/>
                <a:cxnLst/>
                <a:rect l="l" t="t" r="r" b="b"/>
                <a:pathLst>
                  <a:path w="9084" h="10789" extrusionOk="0">
                    <a:moveTo>
                      <a:pt x="2112" y="7455"/>
                    </a:moveTo>
                    <a:lnTo>
                      <a:pt x="2112" y="7455"/>
                    </a:lnTo>
                    <a:lnTo>
                      <a:pt x="1247" y="8753"/>
                    </a:lnTo>
                    <a:lnTo>
                      <a:pt x="586" y="9821"/>
                    </a:lnTo>
                    <a:lnTo>
                      <a:pt x="0" y="10788"/>
                    </a:lnTo>
                    <a:lnTo>
                      <a:pt x="0" y="10788"/>
                    </a:lnTo>
                    <a:lnTo>
                      <a:pt x="0" y="10788"/>
                    </a:lnTo>
                    <a:lnTo>
                      <a:pt x="586" y="9821"/>
                    </a:lnTo>
                    <a:lnTo>
                      <a:pt x="1247" y="8753"/>
                    </a:lnTo>
                    <a:lnTo>
                      <a:pt x="2112" y="7455"/>
                    </a:lnTo>
                    <a:lnTo>
                      <a:pt x="2112" y="7455"/>
                    </a:lnTo>
                    <a:close/>
                    <a:moveTo>
                      <a:pt x="9084" y="1"/>
                    </a:moveTo>
                    <a:lnTo>
                      <a:pt x="9084" y="1"/>
                    </a:lnTo>
                    <a:lnTo>
                      <a:pt x="8753" y="102"/>
                    </a:lnTo>
                    <a:lnTo>
                      <a:pt x="8397" y="280"/>
                    </a:lnTo>
                    <a:lnTo>
                      <a:pt x="8040" y="484"/>
                    </a:lnTo>
                    <a:lnTo>
                      <a:pt x="7684" y="738"/>
                    </a:lnTo>
                    <a:lnTo>
                      <a:pt x="7684" y="738"/>
                    </a:lnTo>
                    <a:lnTo>
                      <a:pt x="7684" y="738"/>
                    </a:lnTo>
                    <a:lnTo>
                      <a:pt x="8040" y="484"/>
                    </a:lnTo>
                    <a:lnTo>
                      <a:pt x="8397" y="280"/>
                    </a:lnTo>
                    <a:lnTo>
                      <a:pt x="8753" y="102"/>
                    </a:lnTo>
                    <a:lnTo>
                      <a:pt x="9084" y="1"/>
                    </a:lnTo>
                    <a:lnTo>
                      <a:pt x="9084" y="1"/>
                    </a:lnTo>
                    <a:lnTo>
                      <a:pt x="9084" y="1"/>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68"/>
              <p:cNvSpPr/>
              <p:nvPr/>
            </p:nvSpPr>
            <p:spPr>
              <a:xfrm>
                <a:off x="10913748" y="1407492"/>
                <a:ext cx="26069" cy="41133"/>
              </a:xfrm>
              <a:custGeom>
                <a:avLst/>
                <a:gdLst/>
                <a:ahLst/>
                <a:cxnLst/>
                <a:rect l="l" t="t" r="r" b="b"/>
                <a:pathLst>
                  <a:path w="2113" h="3334" fill="none" extrusionOk="0">
                    <a:moveTo>
                      <a:pt x="2112" y="0"/>
                    </a:moveTo>
                    <a:lnTo>
                      <a:pt x="2112" y="0"/>
                    </a:lnTo>
                    <a:lnTo>
                      <a:pt x="1247" y="1298"/>
                    </a:lnTo>
                    <a:lnTo>
                      <a:pt x="586" y="2366"/>
                    </a:lnTo>
                    <a:lnTo>
                      <a:pt x="0" y="3333"/>
                    </a:lnTo>
                    <a:lnTo>
                      <a:pt x="0" y="3333"/>
                    </a:lnTo>
                    <a:lnTo>
                      <a:pt x="0" y="3333"/>
                    </a:lnTo>
                    <a:lnTo>
                      <a:pt x="586" y="2366"/>
                    </a:lnTo>
                    <a:lnTo>
                      <a:pt x="1247" y="1298"/>
                    </a:lnTo>
                    <a:lnTo>
                      <a:pt x="2112" y="0"/>
                    </a:lnTo>
                    <a:lnTo>
                      <a:pt x="2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68"/>
              <p:cNvSpPr/>
              <p:nvPr/>
            </p:nvSpPr>
            <p:spPr>
              <a:xfrm>
                <a:off x="11008546" y="1315520"/>
                <a:ext cx="17273" cy="9117"/>
              </a:xfrm>
              <a:custGeom>
                <a:avLst/>
                <a:gdLst/>
                <a:ahLst/>
                <a:cxnLst/>
                <a:rect l="l" t="t" r="r" b="b"/>
                <a:pathLst>
                  <a:path w="1400" h="739" fill="none" extrusionOk="0">
                    <a:moveTo>
                      <a:pt x="1400" y="1"/>
                    </a:moveTo>
                    <a:lnTo>
                      <a:pt x="1400" y="1"/>
                    </a:lnTo>
                    <a:lnTo>
                      <a:pt x="1069" y="102"/>
                    </a:lnTo>
                    <a:lnTo>
                      <a:pt x="713" y="280"/>
                    </a:lnTo>
                    <a:lnTo>
                      <a:pt x="356" y="484"/>
                    </a:lnTo>
                    <a:lnTo>
                      <a:pt x="0" y="738"/>
                    </a:lnTo>
                    <a:lnTo>
                      <a:pt x="0" y="738"/>
                    </a:lnTo>
                    <a:lnTo>
                      <a:pt x="0" y="738"/>
                    </a:lnTo>
                    <a:lnTo>
                      <a:pt x="356" y="484"/>
                    </a:lnTo>
                    <a:lnTo>
                      <a:pt x="713" y="280"/>
                    </a:lnTo>
                    <a:lnTo>
                      <a:pt x="1069" y="102"/>
                    </a:lnTo>
                    <a:lnTo>
                      <a:pt x="1400" y="1"/>
                    </a:lnTo>
                    <a:lnTo>
                      <a:pt x="1400" y="1"/>
                    </a:lnTo>
                    <a:lnTo>
                      <a:pt x="1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68"/>
              <p:cNvSpPr/>
              <p:nvPr/>
            </p:nvSpPr>
            <p:spPr>
              <a:xfrm>
                <a:off x="10913748" y="1315520"/>
                <a:ext cx="112074" cy="133109"/>
              </a:xfrm>
              <a:custGeom>
                <a:avLst/>
                <a:gdLst/>
                <a:ahLst/>
                <a:cxnLst/>
                <a:rect l="l" t="t" r="r" b="b"/>
                <a:pathLst>
                  <a:path w="9084" h="10789" extrusionOk="0">
                    <a:moveTo>
                      <a:pt x="9084" y="1"/>
                    </a:moveTo>
                    <a:lnTo>
                      <a:pt x="8753" y="102"/>
                    </a:lnTo>
                    <a:lnTo>
                      <a:pt x="8397" y="280"/>
                    </a:lnTo>
                    <a:lnTo>
                      <a:pt x="8040" y="484"/>
                    </a:lnTo>
                    <a:lnTo>
                      <a:pt x="7684" y="738"/>
                    </a:lnTo>
                    <a:lnTo>
                      <a:pt x="8494" y="1497"/>
                    </a:lnTo>
                    <a:lnTo>
                      <a:pt x="8494" y="1497"/>
                    </a:lnTo>
                    <a:lnTo>
                      <a:pt x="8626" y="1222"/>
                    </a:lnTo>
                    <a:lnTo>
                      <a:pt x="8855" y="611"/>
                    </a:lnTo>
                    <a:lnTo>
                      <a:pt x="9084" y="1"/>
                    </a:lnTo>
                    <a:close/>
                    <a:moveTo>
                      <a:pt x="8494" y="1497"/>
                    </a:moveTo>
                    <a:lnTo>
                      <a:pt x="8346" y="1807"/>
                    </a:lnTo>
                    <a:lnTo>
                      <a:pt x="8142" y="2233"/>
                    </a:lnTo>
                    <a:lnTo>
                      <a:pt x="8142" y="2233"/>
                    </a:lnTo>
                    <a:lnTo>
                      <a:pt x="8219" y="2087"/>
                    </a:lnTo>
                    <a:lnTo>
                      <a:pt x="8498" y="1502"/>
                    </a:lnTo>
                    <a:lnTo>
                      <a:pt x="8494" y="1497"/>
                    </a:lnTo>
                    <a:close/>
                    <a:moveTo>
                      <a:pt x="8142" y="2233"/>
                    </a:moveTo>
                    <a:lnTo>
                      <a:pt x="7939" y="2621"/>
                    </a:lnTo>
                    <a:lnTo>
                      <a:pt x="7633" y="3155"/>
                    </a:lnTo>
                    <a:lnTo>
                      <a:pt x="7303" y="3690"/>
                    </a:lnTo>
                    <a:lnTo>
                      <a:pt x="6972" y="4199"/>
                    </a:lnTo>
                    <a:lnTo>
                      <a:pt x="6616" y="4682"/>
                    </a:lnTo>
                    <a:lnTo>
                      <a:pt x="6259" y="5165"/>
                    </a:lnTo>
                    <a:lnTo>
                      <a:pt x="6259" y="5165"/>
                    </a:lnTo>
                    <a:lnTo>
                      <a:pt x="6259" y="5165"/>
                    </a:lnTo>
                    <a:lnTo>
                      <a:pt x="6387" y="5013"/>
                    </a:lnTo>
                    <a:lnTo>
                      <a:pt x="6743" y="4529"/>
                    </a:lnTo>
                    <a:lnTo>
                      <a:pt x="7099" y="4020"/>
                    </a:lnTo>
                    <a:lnTo>
                      <a:pt x="7430" y="3486"/>
                    </a:lnTo>
                    <a:lnTo>
                      <a:pt x="7761" y="2952"/>
                    </a:lnTo>
                    <a:lnTo>
                      <a:pt x="8066" y="2392"/>
                    </a:lnTo>
                    <a:lnTo>
                      <a:pt x="8142" y="2233"/>
                    </a:lnTo>
                    <a:close/>
                    <a:moveTo>
                      <a:pt x="6259" y="5165"/>
                    </a:moveTo>
                    <a:lnTo>
                      <a:pt x="6005" y="5471"/>
                    </a:lnTo>
                    <a:lnTo>
                      <a:pt x="5719" y="5814"/>
                    </a:lnTo>
                    <a:lnTo>
                      <a:pt x="5719" y="5814"/>
                    </a:lnTo>
                    <a:lnTo>
                      <a:pt x="5903" y="5598"/>
                    </a:lnTo>
                    <a:lnTo>
                      <a:pt x="6259" y="5165"/>
                    </a:lnTo>
                    <a:close/>
                    <a:moveTo>
                      <a:pt x="5719" y="5814"/>
                    </a:moveTo>
                    <a:lnTo>
                      <a:pt x="5556" y="6005"/>
                    </a:lnTo>
                    <a:lnTo>
                      <a:pt x="5623" y="5929"/>
                    </a:lnTo>
                    <a:lnTo>
                      <a:pt x="5719" y="5814"/>
                    </a:lnTo>
                    <a:close/>
                    <a:moveTo>
                      <a:pt x="5556" y="6005"/>
                    </a:moveTo>
                    <a:lnTo>
                      <a:pt x="5242" y="6361"/>
                    </a:lnTo>
                    <a:lnTo>
                      <a:pt x="4555" y="7094"/>
                    </a:lnTo>
                    <a:lnTo>
                      <a:pt x="4555" y="7094"/>
                    </a:lnTo>
                    <a:lnTo>
                      <a:pt x="5165" y="6463"/>
                    </a:lnTo>
                    <a:lnTo>
                      <a:pt x="5556" y="6005"/>
                    </a:lnTo>
                    <a:close/>
                    <a:moveTo>
                      <a:pt x="4555" y="7094"/>
                    </a:moveTo>
                    <a:lnTo>
                      <a:pt x="4440" y="7212"/>
                    </a:lnTo>
                    <a:lnTo>
                      <a:pt x="4440" y="7212"/>
                    </a:lnTo>
                    <a:lnTo>
                      <a:pt x="4478" y="7175"/>
                    </a:lnTo>
                    <a:lnTo>
                      <a:pt x="4555" y="7094"/>
                    </a:lnTo>
                    <a:close/>
                    <a:moveTo>
                      <a:pt x="4440" y="7212"/>
                    </a:moveTo>
                    <a:lnTo>
                      <a:pt x="3715" y="7913"/>
                    </a:lnTo>
                    <a:lnTo>
                      <a:pt x="2977" y="8575"/>
                    </a:lnTo>
                    <a:lnTo>
                      <a:pt x="2950" y="8597"/>
                    </a:lnTo>
                    <a:lnTo>
                      <a:pt x="2952" y="8600"/>
                    </a:lnTo>
                    <a:lnTo>
                      <a:pt x="3664" y="7964"/>
                    </a:lnTo>
                    <a:lnTo>
                      <a:pt x="4402" y="7252"/>
                    </a:lnTo>
                    <a:lnTo>
                      <a:pt x="4440" y="7212"/>
                    </a:lnTo>
                    <a:close/>
                    <a:moveTo>
                      <a:pt x="2112" y="7455"/>
                    </a:moveTo>
                    <a:lnTo>
                      <a:pt x="1247" y="8753"/>
                    </a:lnTo>
                    <a:lnTo>
                      <a:pt x="586" y="9821"/>
                    </a:lnTo>
                    <a:lnTo>
                      <a:pt x="0" y="10788"/>
                    </a:lnTo>
                    <a:lnTo>
                      <a:pt x="0" y="10788"/>
                    </a:lnTo>
                    <a:lnTo>
                      <a:pt x="280" y="10610"/>
                    </a:lnTo>
                    <a:lnTo>
                      <a:pt x="1094" y="10050"/>
                    </a:lnTo>
                    <a:lnTo>
                      <a:pt x="1654" y="9643"/>
                    </a:lnTo>
                    <a:lnTo>
                      <a:pt x="2290" y="9135"/>
                    </a:lnTo>
                    <a:lnTo>
                      <a:pt x="2950" y="8597"/>
                    </a:lnTo>
                    <a:lnTo>
                      <a:pt x="2926" y="8549"/>
                    </a:lnTo>
                    <a:lnTo>
                      <a:pt x="2723" y="8244"/>
                    </a:lnTo>
                    <a:lnTo>
                      <a:pt x="2519" y="7964"/>
                    </a:lnTo>
                    <a:lnTo>
                      <a:pt x="2316" y="7710"/>
                    </a:lnTo>
                    <a:lnTo>
                      <a:pt x="2112" y="74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68"/>
              <p:cNvSpPr/>
              <p:nvPr/>
            </p:nvSpPr>
            <p:spPr>
              <a:xfrm>
                <a:off x="10698418" y="1177729"/>
                <a:ext cx="322700" cy="243912"/>
              </a:xfrm>
              <a:custGeom>
                <a:avLst/>
                <a:gdLst/>
                <a:ahLst/>
                <a:cxnLst/>
                <a:rect l="l" t="t" r="r" b="b"/>
                <a:pathLst>
                  <a:path w="26156" h="19770" extrusionOk="0">
                    <a:moveTo>
                      <a:pt x="24197" y="0"/>
                    </a:moveTo>
                    <a:lnTo>
                      <a:pt x="23968" y="25"/>
                    </a:lnTo>
                    <a:lnTo>
                      <a:pt x="23764" y="76"/>
                    </a:lnTo>
                    <a:lnTo>
                      <a:pt x="23535" y="153"/>
                    </a:lnTo>
                    <a:lnTo>
                      <a:pt x="23128" y="331"/>
                    </a:lnTo>
                    <a:lnTo>
                      <a:pt x="22696" y="560"/>
                    </a:lnTo>
                    <a:lnTo>
                      <a:pt x="22289" y="840"/>
                    </a:lnTo>
                    <a:lnTo>
                      <a:pt x="21882" y="1145"/>
                    </a:lnTo>
                    <a:lnTo>
                      <a:pt x="21474" y="1527"/>
                    </a:lnTo>
                    <a:lnTo>
                      <a:pt x="21067" y="1934"/>
                    </a:lnTo>
                    <a:lnTo>
                      <a:pt x="20686" y="2366"/>
                    </a:lnTo>
                    <a:lnTo>
                      <a:pt x="20304" y="2824"/>
                    </a:lnTo>
                    <a:lnTo>
                      <a:pt x="19948" y="3308"/>
                    </a:lnTo>
                    <a:lnTo>
                      <a:pt x="19592" y="3816"/>
                    </a:lnTo>
                    <a:lnTo>
                      <a:pt x="19235" y="4325"/>
                    </a:lnTo>
                    <a:lnTo>
                      <a:pt x="19057" y="4580"/>
                    </a:lnTo>
                    <a:lnTo>
                      <a:pt x="18854" y="4809"/>
                    </a:lnTo>
                    <a:lnTo>
                      <a:pt x="18650" y="5012"/>
                    </a:lnTo>
                    <a:lnTo>
                      <a:pt x="18472" y="5190"/>
                    </a:lnTo>
                    <a:lnTo>
                      <a:pt x="18269" y="5369"/>
                    </a:lnTo>
                    <a:lnTo>
                      <a:pt x="18065" y="5496"/>
                    </a:lnTo>
                    <a:lnTo>
                      <a:pt x="17862" y="5623"/>
                    </a:lnTo>
                    <a:lnTo>
                      <a:pt x="17633" y="5725"/>
                    </a:lnTo>
                    <a:lnTo>
                      <a:pt x="17429" y="5801"/>
                    </a:lnTo>
                    <a:lnTo>
                      <a:pt x="17225" y="5877"/>
                    </a:lnTo>
                    <a:lnTo>
                      <a:pt x="16818" y="5979"/>
                    </a:lnTo>
                    <a:lnTo>
                      <a:pt x="16437" y="6005"/>
                    </a:lnTo>
                    <a:lnTo>
                      <a:pt x="16055" y="6005"/>
                    </a:lnTo>
                    <a:lnTo>
                      <a:pt x="15699" y="5954"/>
                    </a:lnTo>
                    <a:lnTo>
                      <a:pt x="15368" y="5903"/>
                    </a:lnTo>
                    <a:lnTo>
                      <a:pt x="15063" y="5826"/>
                    </a:lnTo>
                    <a:lnTo>
                      <a:pt x="14808" y="5750"/>
                    </a:lnTo>
                    <a:lnTo>
                      <a:pt x="14452" y="5597"/>
                    </a:lnTo>
                    <a:lnTo>
                      <a:pt x="14299" y="5521"/>
                    </a:lnTo>
                    <a:lnTo>
                      <a:pt x="12951" y="4656"/>
                    </a:lnTo>
                    <a:lnTo>
                      <a:pt x="11552" y="3816"/>
                    </a:lnTo>
                    <a:lnTo>
                      <a:pt x="10839" y="3409"/>
                    </a:lnTo>
                    <a:lnTo>
                      <a:pt x="10127" y="3028"/>
                    </a:lnTo>
                    <a:lnTo>
                      <a:pt x="9414" y="2672"/>
                    </a:lnTo>
                    <a:lnTo>
                      <a:pt x="8677" y="2341"/>
                    </a:lnTo>
                    <a:lnTo>
                      <a:pt x="7862" y="2035"/>
                    </a:lnTo>
                    <a:lnTo>
                      <a:pt x="7023" y="1756"/>
                    </a:lnTo>
                    <a:lnTo>
                      <a:pt x="6183" y="1501"/>
                    </a:lnTo>
                    <a:lnTo>
                      <a:pt x="5318" y="1323"/>
                    </a:lnTo>
                    <a:lnTo>
                      <a:pt x="4886" y="1247"/>
                    </a:lnTo>
                    <a:lnTo>
                      <a:pt x="4453" y="1196"/>
                    </a:lnTo>
                    <a:lnTo>
                      <a:pt x="4021" y="1170"/>
                    </a:lnTo>
                    <a:lnTo>
                      <a:pt x="3588" y="1145"/>
                    </a:lnTo>
                    <a:lnTo>
                      <a:pt x="2723" y="1145"/>
                    </a:lnTo>
                    <a:lnTo>
                      <a:pt x="2290" y="1196"/>
                    </a:lnTo>
                    <a:lnTo>
                      <a:pt x="1858" y="1247"/>
                    </a:lnTo>
                    <a:lnTo>
                      <a:pt x="1527" y="1298"/>
                    </a:lnTo>
                    <a:lnTo>
                      <a:pt x="1222" y="1399"/>
                    </a:lnTo>
                    <a:lnTo>
                      <a:pt x="916" y="1527"/>
                    </a:lnTo>
                    <a:lnTo>
                      <a:pt x="637" y="1679"/>
                    </a:lnTo>
                    <a:lnTo>
                      <a:pt x="433" y="1832"/>
                    </a:lnTo>
                    <a:lnTo>
                      <a:pt x="255" y="1985"/>
                    </a:lnTo>
                    <a:lnTo>
                      <a:pt x="128" y="2112"/>
                    </a:lnTo>
                    <a:lnTo>
                      <a:pt x="51" y="2239"/>
                    </a:lnTo>
                    <a:lnTo>
                      <a:pt x="1" y="2366"/>
                    </a:lnTo>
                    <a:lnTo>
                      <a:pt x="1" y="2493"/>
                    </a:lnTo>
                    <a:lnTo>
                      <a:pt x="26" y="2595"/>
                    </a:lnTo>
                    <a:lnTo>
                      <a:pt x="77" y="2722"/>
                    </a:lnTo>
                    <a:lnTo>
                      <a:pt x="153" y="2824"/>
                    </a:lnTo>
                    <a:lnTo>
                      <a:pt x="255" y="2926"/>
                    </a:lnTo>
                    <a:lnTo>
                      <a:pt x="382" y="3028"/>
                    </a:lnTo>
                    <a:lnTo>
                      <a:pt x="535" y="3104"/>
                    </a:lnTo>
                    <a:lnTo>
                      <a:pt x="916" y="3282"/>
                    </a:lnTo>
                    <a:lnTo>
                      <a:pt x="1349" y="3435"/>
                    </a:lnTo>
                    <a:lnTo>
                      <a:pt x="1807" y="3588"/>
                    </a:lnTo>
                    <a:lnTo>
                      <a:pt x="2290" y="3715"/>
                    </a:lnTo>
                    <a:lnTo>
                      <a:pt x="3283" y="3918"/>
                    </a:lnTo>
                    <a:lnTo>
                      <a:pt x="4173" y="4096"/>
                    </a:lnTo>
                    <a:lnTo>
                      <a:pt x="4784" y="4249"/>
                    </a:lnTo>
                    <a:lnTo>
                      <a:pt x="5369" y="4427"/>
                    </a:lnTo>
                    <a:lnTo>
                      <a:pt x="5903" y="4605"/>
                    </a:lnTo>
                    <a:lnTo>
                      <a:pt x="6412" y="4809"/>
                    </a:lnTo>
                    <a:lnTo>
                      <a:pt x="6896" y="5012"/>
                    </a:lnTo>
                    <a:lnTo>
                      <a:pt x="7404" y="5292"/>
                    </a:lnTo>
                    <a:lnTo>
                      <a:pt x="7913" y="5597"/>
                    </a:lnTo>
                    <a:lnTo>
                      <a:pt x="8498" y="6005"/>
                    </a:lnTo>
                    <a:lnTo>
                      <a:pt x="9135" y="6513"/>
                    </a:lnTo>
                    <a:lnTo>
                      <a:pt x="8829" y="6513"/>
                    </a:lnTo>
                    <a:lnTo>
                      <a:pt x="8702" y="6564"/>
                    </a:lnTo>
                    <a:lnTo>
                      <a:pt x="8575" y="6615"/>
                    </a:lnTo>
                    <a:lnTo>
                      <a:pt x="8498" y="6666"/>
                    </a:lnTo>
                    <a:lnTo>
                      <a:pt x="8422" y="6768"/>
                    </a:lnTo>
                    <a:lnTo>
                      <a:pt x="8371" y="6870"/>
                    </a:lnTo>
                    <a:lnTo>
                      <a:pt x="8320" y="6997"/>
                    </a:lnTo>
                    <a:lnTo>
                      <a:pt x="8270" y="7251"/>
                    </a:lnTo>
                    <a:lnTo>
                      <a:pt x="8295" y="7455"/>
                    </a:lnTo>
                    <a:lnTo>
                      <a:pt x="8320" y="7684"/>
                    </a:lnTo>
                    <a:lnTo>
                      <a:pt x="8397" y="7862"/>
                    </a:lnTo>
                    <a:lnTo>
                      <a:pt x="8473" y="8065"/>
                    </a:lnTo>
                    <a:lnTo>
                      <a:pt x="8600" y="8218"/>
                    </a:lnTo>
                    <a:lnTo>
                      <a:pt x="8727" y="8371"/>
                    </a:lnTo>
                    <a:lnTo>
                      <a:pt x="8855" y="8523"/>
                    </a:lnTo>
                    <a:lnTo>
                      <a:pt x="9135" y="8752"/>
                    </a:lnTo>
                    <a:lnTo>
                      <a:pt x="9389" y="8931"/>
                    </a:lnTo>
                    <a:lnTo>
                      <a:pt x="9643" y="9083"/>
                    </a:lnTo>
                    <a:lnTo>
                      <a:pt x="9465" y="9109"/>
                    </a:lnTo>
                    <a:lnTo>
                      <a:pt x="9313" y="9185"/>
                    </a:lnTo>
                    <a:lnTo>
                      <a:pt x="9185" y="9261"/>
                    </a:lnTo>
                    <a:lnTo>
                      <a:pt x="9109" y="9363"/>
                    </a:lnTo>
                    <a:lnTo>
                      <a:pt x="9033" y="9465"/>
                    </a:lnTo>
                    <a:lnTo>
                      <a:pt x="8982" y="9567"/>
                    </a:lnTo>
                    <a:lnTo>
                      <a:pt x="8956" y="9694"/>
                    </a:lnTo>
                    <a:lnTo>
                      <a:pt x="8931" y="9846"/>
                    </a:lnTo>
                    <a:lnTo>
                      <a:pt x="8956" y="10126"/>
                    </a:lnTo>
                    <a:lnTo>
                      <a:pt x="9033" y="10406"/>
                    </a:lnTo>
                    <a:lnTo>
                      <a:pt x="9135" y="10686"/>
                    </a:lnTo>
                    <a:lnTo>
                      <a:pt x="9236" y="10941"/>
                    </a:lnTo>
                    <a:lnTo>
                      <a:pt x="9211" y="11017"/>
                    </a:lnTo>
                    <a:lnTo>
                      <a:pt x="9160" y="11220"/>
                    </a:lnTo>
                    <a:lnTo>
                      <a:pt x="9135" y="11373"/>
                    </a:lnTo>
                    <a:lnTo>
                      <a:pt x="9160" y="11551"/>
                    </a:lnTo>
                    <a:lnTo>
                      <a:pt x="9185" y="11755"/>
                    </a:lnTo>
                    <a:lnTo>
                      <a:pt x="9262" y="12009"/>
                    </a:lnTo>
                    <a:lnTo>
                      <a:pt x="9389" y="12264"/>
                    </a:lnTo>
                    <a:lnTo>
                      <a:pt x="9567" y="12543"/>
                    </a:lnTo>
                    <a:lnTo>
                      <a:pt x="9822" y="12849"/>
                    </a:lnTo>
                    <a:lnTo>
                      <a:pt x="10152" y="13179"/>
                    </a:lnTo>
                    <a:lnTo>
                      <a:pt x="10559" y="13510"/>
                    </a:lnTo>
                    <a:lnTo>
                      <a:pt x="11043" y="13866"/>
                    </a:lnTo>
                    <a:lnTo>
                      <a:pt x="11653" y="14248"/>
                    </a:lnTo>
                    <a:lnTo>
                      <a:pt x="12340" y="14630"/>
                    </a:lnTo>
                    <a:lnTo>
                      <a:pt x="13485" y="15189"/>
                    </a:lnTo>
                    <a:lnTo>
                      <a:pt x="14579" y="15673"/>
                    </a:lnTo>
                    <a:lnTo>
                      <a:pt x="15572" y="16105"/>
                    </a:lnTo>
                    <a:lnTo>
                      <a:pt x="16488" y="16513"/>
                    </a:lnTo>
                    <a:lnTo>
                      <a:pt x="17353" y="16945"/>
                    </a:lnTo>
                    <a:lnTo>
                      <a:pt x="17760" y="17174"/>
                    </a:lnTo>
                    <a:lnTo>
                      <a:pt x="18141" y="17428"/>
                    </a:lnTo>
                    <a:lnTo>
                      <a:pt x="18523" y="17683"/>
                    </a:lnTo>
                    <a:lnTo>
                      <a:pt x="18879" y="17963"/>
                    </a:lnTo>
                    <a:lnTo>
                      <a:pt x="19235" y="18268"/>
                    </a:lnTo>
                    <a:lnTo>
                      <a:pt x="19566" y="18624"/>
                    </a:lnTo>
                    <a:lnTo>
                      <a:pt x="19770" y="18879"/>
                    </a:lnTo>
                    <a:lnTo>
                      <a:pt x="19999" y="19159"/>
                    </a:lnTo>
                    <a:lnTo>
                      <a:pt x="20202" y="19438"/>
                    </a:lnTo>
                    <a:lnTo>
                      <a:pt x="20406" y="19769"/>
                    </a:lnTo>
                    <a:lnTo>
                      <a:pt x="21118" y="19133"/>
                    </a:lnTo>
                    <a:lnTo>
                      <a:pt x="21856" y="18421"/>
                    </a:lnTo>
                    <a:lnTo>
                      <a:pt x="22619" y="17632"/>
                    </a:lnTo>
                    <a:lnTo>
                      <a:pt x="23357" y="16767"/>
                    </a:lnTo>
                    <a:lnTo>
                      <a:pt x="23713" y="16334"/>
                    </a:lnTo>
                    <a:lnTo>
                      <a:pt x="24070" y="15851"/>
                    </a:lnTo>
                    <a:lnTo>
                      <a:pt x="24426" y="15368"/>
                    </a:lnTo>
                    <a:lnTo>
                      <a:pt x="24757" y="14859"/>
                    </a:lnTo>
                    <a:lnTo>
                      <a:pt x="25087" y="14324"/>
                    </a:lnTo>
                    <a:lnTo>
                      <a:pt x="25393" y="13790"/>
                    </a:lnTo>
                    <a:lnTo>
                      <a:pt x="25673" y="13256"/>
                    </a:lnTo>
                    <a:lnTo>
                      <a:pt x="25952" y="12671"/>
                    </a:lnTo>
                    <a:lnTo>
                      <a:pt x="25138" y="11907"/>
                    </a:lnTo>
                    <a:lnTo>
                      <a:pt x="24299" y="11093"/>
                    </a:lnTo>
                    <a:lnTo>
                      <a:pt x="23968" y="10712"/>
                    </a:lnTo>
                    <a:lnTo>
                      <a:pt x="23713" y="10406"/>
                    </a:lnTo>
                    <a:lnTo>
                      <a:pt x="23383" y="9999"/>
                    </a:lnTo>
                    <a:lnTo>
                      <a:pt x="23077" y="9567"/>
                    </a:lnTo>
                    <a:lnTo>
                      <a:pt x="22797" y="9109"/>
                    </a:lnTo>
                    <a:lnTo>
                      <a:pt x="22594" y="8625"/>
                    </a:lnTo>
                    <a:lnTo>
                      <a:pt x="22492" y="8396"/>
                    </a:lnTo>
                    <a:lnTo>
                      <a:pt x="22416" y="8142"/>
                    </a:lnTo>
                    <a:lnTo>
                      <a:pt x="22365" y="7913"/>
                    </a:lnTo>
                    <a:lnTo>
                      <a:pt x="22339" y="7658"/>
                    </a:lnTo>
                    <a:lnTo>
                      <a:pt x="22339" y="7429"/>
                    </a:lnTo>
                    <a:lnTo>
                      <a:pt x="22365" y="7175"/>
                    </a:lnTo>
                    <a:lnTo>
                      <a:pt x="22416" y="6946"/>
                    </a:lnTo>
                    <a:lnTo>
                      <a:pt x="22492" y="6692"/>
                    </a:lnTo>
                    <a:lnTo>
                      <a:pt x="22772" y="6030"/>
                    </a:lnTo>
                    <a:lnTo>
                      <a:pt x="22950" y="5648"/>
                    </a:lnTo>
                    <a:lnTo>
                      <a:pt x="23154" y="5241"/>
                    </a:lnTo>
                    <a:lnTo>
                      <a:pt x="23383" y="4834"/>
                    </a:lnTo>
                    <a:lnTo>
                      <a:pt x="23637" y="4427"/>
                    </a:lnTo>
                    <a:lnTo>
                      <a:pt x="23917" y="4071"/>
                    </a:lnTo>
                    <a:lnTo>
                      <a:pt x="24222" y="3766"/>
                    </a:lnTo>
                    <a:lnTo>
                      <a:pt x="24706" y="3308"/>
                    </a:lnTo>
                    <a:lnTo>
                      <a:pt x="25113" y="2875"/>
                    </a:lnTo>
                    <a:lnTo>
                      <a:pt x="25418" y="2493"/>
                    </a:lnTo>
                    <a:lnTo>
                      <a:pt x="25673" y="2137"/>
                    </a:lnTo>
                    <a:lnTo>
                      <a:pt x="25851" y="1832"/>
                    </a:lnTo>
                    <a:lnTo>
                      <a:pt x="26003" y="1552"/>
                    </a:lnTo>
                    <a:lnTo>
                      <a:pt x="26080" y="1298"/>
                    </a:lnTo>
                    <a:lnTo>
                      <a:pt x="26130" y="1094"/>
                    </a:lnTo>
                    <a:lnTo>
                      <a:pt x="26156" y="967"/>
                    </a:lnTo>
                    <a:lnTo>
                      <a:pt x="26130" y="840"/>
                    </a:lnTo>
                    <a:lnTo>
                      <a:pt x="26105" y="738"/>
                    </a:lnTo>
                    <a:lnTo>
                      <a:pt x="26080" y="636"/>
                    </a:lnTo>
                    <a:lnTo>
                      <a:pt x="26003" y="534"/>
                    </a:lnTo>
                    <a:lnTo>
                      <a:pt x="25927" y="433"/>
                    </a:lnTo>
                    <a:lnTo>
                      <a:pt x="25851" y="356"/>
                    </a:lnTo>
                    <a:lnTo>
                      <a:pt x="25749" y="305"/>
                    </a:lnTo>
                    <a:lnTo>
                      <a:pt x="25520" y="204"/>
                    </a:lnTo>
                    <a:lnTo>
                      <a:pt x="25291" y="127"/>
                    </a:lnTo>
                    <a:lnTo>
                      <a:pt x="25087" y="51"/>
                    </a:lnTo>
                    <a:lnTo>
                      <a:pt x="24858" y="25"/>
                    </a:lnTo>
                    <a:lnTo>
                      <a:pt x="24629"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68"/>
              <p:cNvSpPr/>
              <p:nvPr/>
            </p:nvSpPr>
            <p:spPr>
              <a:xfrm>
                <a:off x="10698418" y="1177729"/>
                <a:ext cx="322700" cy="243912"/>
              </a:xfrm>
              <a:custGeom>
                <a:avLst/>
                <a:gdLst/>
                <a:ahLst/>
                <a:cxnLst/>
                <a:rect l="l" t="t" r="r" b="b"/>
                <a:pathLst>
                  <a:path w="26156" h="19770" fill="none" extrusionOk="0">
                    <a:moveTo>
                      <a:pt x="24222" y="3766"/>
                    </a:moveTo>
                    <a:lnTo>
                      <a:pt x="24222" y="3766"/>
                    </a:lnTo>
                    <a:lnTo>
                      <a:pt x="24706" y="3308"/>
                    </a:lnTo>
                    <a:lnTo>
                      <a:pt x="25113" y="2875"/>
                    </a:lnTo>
                    <a:lnTo>
                      <a:pt x="25418" y="2493"/>
                    </a:lnTo>
                    <a:lnTo>
                      <a:pt x="25673" y="2137"/>
                    </a:lnTo>
                    <a:lnTo>
                      <a:pt x="25851" y="1832"/>
                    </a:lnTo>
                    <a:lnTo>
                      <a:pt x="26003" y="1552"/>
                    </a:lnTo>
                    <a:lnTo>
                      <a:pt x="26080" y="1298"/>
                    </a:lnTo>
                    <a:lnTo>
                      <a:pt x="26130" y="1094"/>
                    </a:lnTo>
                    <a:lnTo>
                      <a:pt x="26130" y="1094"/>
                    </a:lnTo>
                    <a:lnTo>
                      <a:pt x="26156" y="967"/>
                    </a:lnTo>
                    <a:lnTo>
                      <a:pt x="26130" y="840"/>
                    </a:lnTo>
                    <a:lnTo>
                      <a:pt x="26105" y="738"/>
                    </a:lnTo>
                    <a:lnTo>
                      <a:pt x="26080" y="636"/>
                    </a:lnTo>
                    <a:lnTo>
                      <a:pt x="26003" y="534"/>
                    </a:lnTo>
                    <a:lnTo>
                      <a:pt x="25927" y="433"/>
                    </a:lnTo>
                    <a:lnTo>
                      <a:pt x="25851" y="356"/>
                    </a:lnTo>
                    <a:lnTo>
                      <a:pt x="25749" y="305"/>
                    </a:lnTo>
                    <a:lnTo>
                      <a:pt x="25749" y="305"/>
                    </a:lnTo>
                    <a:lnTo>
                      <a:pt x="25520" y="204"/>
                    </a:lnTo>
                    <a:lnTo>
                      <a:pt x="25291" y="127"/>
                    </a:lnTo>
                    <a:lnTo>
                      <a:pt x="25087" y="51"/>
                    </a:lnTo>
                    <a:lnTo>
                      <a:pt x="24858" y="25"/>
                    </a:lnTo>
                    <a:lnTo>
                      <a:pt x="24629" y="0"/>
                    </a:lnTo>
                    <a:lnTo>
                      <a:pt x="24426" y="0"/>
                    </a:lnTo>
                    <a:lnTo>
                      <a:pt x="24197" y="0"/>
                    </a:lnTo>
                    <a:lnTo>
                      <a:pt x="23968" y="25"/>
                    </a:lnTo>
                    <a:lnTo>
                      <a:pt x="23764" y="76"/>
                    </a:lnTo>
                    <a:lnTo>
                      <a:pt x="23535" y="153"/>
                    </a:lnTo>
                    <a:lnTo>
                      <a:pt x="23128" y="331"/>
                    </a:lnTo>
                    <a:lnTo>
                      <a:pt x="22696" y="560"/>
                    </a:lnTo>
                    <a:lnTo>
                      <a:pt x="22289" y="840"/>
                    </a:lnTo>
                    <a:lnTo>
                      <a:pt x="21882" y="1145"/>
                    </a:lnTo>
                    <a:lnTo>
                      <a:pt x="21474" y="1527"/>
                    </a:lnTo>
                    <a:lnTo>
                      <a:pt x="21067" y="1934"/>
                    </a:lnTo>
                    <a:lnTo>
                      <a:pt x="20686" y="2366"/>
                    </a:lnTo>
                    <a:lnTo>
                      <a:pt x="20304" y="2824"/>
                    </a:lnTo>
                    <a:lnTo>
                      <a:pt x="19948" y="3308"/>
                    </a:lnTo>
                    <a:lnTo>
                      <a:pt x="19592" y="3816"/>
                    </a:lnTo>
                    <a:lnTo>
                      <a:pt x="19235" y="4325"/>
                    </a:lnTo>
                    <a:lnTo>
                      <a:pt x="19235" y="4325"/>
                    </a:lnTo>
                    <a:lnTo>
                      <a:pt x="19057" y="4580"/>
                    </a:lnTo>
                    <a:lnTo>
                      <a:pt x="18854" y="4809"/>
                    </a:lnTo>
                    <a:lnTo>
                      <a:pt x="18650" y="5012"/>
                    </a:lnTo>
                    <a:lnTo>
                      <a:pt x="18472" y="5190"/>
                    </a:lnTo>
                    <a:lnTo>
                      <a:pt x="18269" y="5369"/>
                    </a:lnTo>
                    <a:lnTo>
                      <a:pt x="18065" y="5496"/>
                    </a:lnTo>
                    <a:lnTo>
                      <a:pt x="17862" y="5623"/>
                    </a:lnTo>
                    <a:lnTo>
                      <a:pt x="17633" y="5725"/>
                    </a:lnTo>
                    <a:lnTo>
                      <a:pt x="17429" y="5801"/>
                    </a:lnTo>
                    <a:lnTo>
                      <a:pt x="17225" y="5877"/>
                    </a:lnTo>
                    <a:lnTo>
                      <a:pt x="16818" y="5979"/>
                    </a:lnTo>
                    <a:lnTo>
                      <a:pt x="16437" y="6005"/>
                    </a:lnTo>
                    <a:lnTo>
                      <a:pt x="16055" y="6005"/>
                    </a:lnTo>
                    <a:lnTo>
                      <a:pt x="15699" y="5954"/>
                    </a:lnTo>
                    <a:lnTo>
                      <a:pt x="15368" y="5903"/>
                    </a:lnTo>
                    <a:lnTo>
                      <a:pt x="15063" y="5826"/>
                    </a:lnTo>
                    <a:lnTo>
                      <a:pt x="14808" y="5750"/>
                    </a:lnTo>
                    <a:lnTo>
                      <a:pt x="14452" y="5597"/>
                    </a:lnTo>
                    <a:lnTo>
                      <a:pt x="14299" y="5521"/>
                    </a:lnTo>
                    <a:lnTo>
                      <a:pt x="14299" y="5521"/>
                    </a:lnTo>
                    <a:lnTo>
                      <a:pt x="12951" y="4656"/>
                    </a:lnTo>
                    <a:lnTo>
                      <a:pt x="11552" y="3816"/>
                    </a:lnTo>
                    <a:lnTo>
                      <a:pt x="10839" y="3409"/>
                    </a:lnTo>
                    <a:lnTo>
                      <a:pt x="10127" y="3028"/>
                    </a:lnTo>
                    <a:lnTo>
                      <a:pt x="9414" y="2672"/>
                    </a:lnTo>
                    <a:lnTo>
                      <a:pt x="8677" y="2341"/>
                    </a:lnTo>
                    <a:lnTo>
                      <a:pt x="8677" y="2341"/>
                    </a:lnTo>
                    <a:lnTo>
                      <a:pt x="7862" y="2035"/>
                    </a:lnTo>
                    <a:lnTo>
                      <a:pt x="7023" y="1756"/>
                    </a:lnTo>
                    <a:lnTo>
                      <a:pt x="6183" y="1501"/>
                    </a:lnTo>
                    <a:lnTo>
                      <a:pt x="5318" y="1323"/>
                    </a:lnTo>
                    <a:lnTo>
                      <a:pt x="4886" y="1247"/>
                    </a:lnTo>
                    <a:lnTo>
                      <a:pt x="4453" y="1196"/>
                    </a:lnTo>
                    <a:lnTo>
                      <a:pt x="4021" y="1170"/>
                    </a:lnTo>
                    <a:lnTo>
                      <a:pt x="3588" y="1145"/>
                    </a:lnTo>
                    <a:lnTo>
                      <a:pt x="3155" y="1145"/>
                    </a:lnTo>
                    <a:lnTo>
                      <a:pt x="2723" y="1145"/>
                    </a:lnTo>
                    <a:lnTo>
                      <a:pt x="2290" y="1196"/>
                    </a:lnTo>
                    <a:lnTo>
                      <a:pt x="1858" y="1247"/>
                    </a:lnTo>
                    <a:lnTo>
                      <a:pt x="1858" y="1247"/>
                    </a:lnTo>
                    <a:lnTo>
                      <a:pt x="1527" y="1298"/>
                    </a:lnTo>
                    <a:lnTo>
                      <a:pt x="1222" y="1399"/>
                    </a:lnTo>
                    <a:lnTo>
                      <a:pt x="916" y="1527"/>
                    </a:lnTo>
                    <a:lnTo>
                      <a:pt x="637" y="1679"/>
                    </a:lnTo>
                    <a:lnTo>
                      <a:pt x="637" y="1679"/>
                    </a:lnTo>
                    <a:lnTo>
                      <a:pt x="433" y="1832"/>
                    </a:lnTo>
                    <a:lnTo>
                      <a:pt x="255" y="1985"/>
                    </a:lnTo>
                    <a:lnTo>
                      <a:pt x="128" y="2112"/>
                    </a:lnTo>
                    <a:lnTo>
                      <a:pt x="51" y="2239"/>
                    </a:lnTo>
                    <a:lnTo>
                      <a:pt x="1" y="2366"/>
                    </a:lnTo>
                    <a:lnTo>
                      <a:pt x="1" y="2493"/>
                    </a:lnTo>
                    <a:lnTo>
                      <a:pt x="26" y="2595"/>
                    </a:lnTo>
                    <a:lnTo>
                      <a:pt x="77" y="2722"/>
                    </a:lnTo>
                    <a:lnTo>
                      <a:pt x="153" y="2824"/>
                    </a:lnTo>
                    <a:lnTo>
                      <a:pt x="255" y="2926"/>
                    </a:lnTo>
                    <a:lnTo>
                      <a:pt x="382" y="3028"/>
                    </a:lnTo>
                    <a:lnTo>
                      <a:pt x="535" y="3104"/>
                    </a:lnTo>
                    <a:lnTo>
                      <a:pt x="916" y="3282"/>
                    </a:lnTo>
                    <a:lnTo>
                      <a:pt x="1349" y="3435"/>
                    </a:lnTo>
                    <a:lnTo>
                      <a:pt x="1807" y="3588"/>
                    </a:lnTo>
                    <a:lnTo>
                      <a:pt x="2290" y="3715"/>
                    </a:lnTo>
                    <a:lnTo>
                      <a:pt x="3283" y="3918"/>
                    </a:lnTo>
                    <a:lnTo>
                      <a:pt x="4173" y="4096"/>
                    </a:lnTo>
                    <a:lnTo>
                      <a:pt x="4784" y="4249"/>
                    </a:lnTo>
                    <a:lnTo>
                      <a:pt x="4784" y="4249"/>
                    </a:lnTo>
                    <a:lnTo>
                      <a:pt x="5369" y="4427"/>
                    </a:lnTo>
                    <a:lnTo>
                      <a:pt x="5903" y="4605"/>
                    </a:lnTo>
                    <a:lnTo>
                      <a:pt x="6412" y="4809"/>
                    </a:lnTo>
                    <a:lnTo>
                      <a:pt x="6896" y="5012"/>
                    </a:lnTo>
                    <a:lnTo>
                      <a:pt x="7404" y="5292"/>
                    </a:lnTo>
                    <a:lnTo>
                      <a:pt x="7913" y="5597"/>
                    </a:lnTo>
                    <a:lnTo>
                      <a:pt x="8498" y="6005"/>
                    </a:lnTo>
                    <a:lnTo>
                      <a:pt x="9135" y="6513"/>
                    </a:lnTo>
                    <a:lnTo>
                      <a:pt x="9135" y="6513"/>
                    </a:lnTo>
                    <a:lnTo>
                      <a:pt x="8956" y="6513"/>
                    </a:lnTo>
                    <a:lnTo>
                      <a:pt x="8829" y="6513"/>
                    </a:lnTo>
                    <a:lnTo>
                      <a:pt x="8702" y="6564"/>
                    </a:lnTo>
                    <a:lnTo>
                      <a:pt x="8575" y="6615"/>
                    </a:lnTo>
                    <a:lnTo>
                      <a:pt x="8498" y="6666"/>
                    </a:lnTo>
                    <a:lnTo>
                      <a:pt x="8422" y="6768"/>
                    </a:lnTo>
                    <a:lnTo>
                      <a:pt x="8371" y="6870"/>
                    </a:lnTo>
                    <a:lnTo>
                      <a:pt x="8320" y="6997"/>
                    </a:lnTo>
                    <a:lnTo>
                      <a:pt x="8320" y="6997"/>
                    </a:lnTo>
                    <a:lnTo>
                      <a:pt x="8270" y="7251"/>
                    </a:lnTo>
                    <a:lnTo>
                      <a:pt x="8295" y="7455"/>
                    </a:lnTo>
                    <a:lnTo>
                      <a:pt x="8320" y="7684"/>
                    </a:lnTo>
                    <a:lnTo>
                      <a:pt x="8397" y="7862"/>
                    </a:lnTo>
                    <a:lnTo>
                      <a:pt x="8473" y="8065"/>
                    </a:lnTo>
                    <a:lnTo>
                      <a:pt x="8600" y="8218"/>
                    </a:lnTo>
                    <a:lnTo>
                      <a:pt x="8727" y="8371"/>
                    </a:lnTo>
                    <a:lnTo>
                      <a:pt x="8855" y="8523"/>
                    </a:lnTo>
                    <a:lnTo>
                      <a:pt x="9135" y="8752"/>
                    </a:lnTo>
                    <a:lnTo>
                      <a:pt x="9389" y="8931"/>
                    </a:lnTo>
                    <a:lnTo>
                      <a:pt x="9643" y="9083"/>
                    </a:lnTo>
                    <a:lnTo>
                      <a:pt x="9643" y="9083"/>
                    </a:lnTo>
                    <a:lnTo>
                      <a:pt x="9465" y="9109"/>
                    </a:lnTo>
                    <a:lnTo>
                      <a:pt x="9313" y="9185"/>
                    </a:lnTo>
                    <a:lnTo>
                      <a:pt x="9185" y="9261"/>
                    </a:lnTo>
                    <a:lnTo>
                      <a:pt x="9109" y="9363"/>
                    </a:lnTo>
                    <a:lnTo>
                      <a:pt x="9033" y="9465"/>
                    </a:lnTo>
                    <a:lnTo>
                      <a:pt x="8982" y="9567"/>
                    </a:lnTo>
                    <a:lnTo>
                      <a:pt x="8956" y="9694"/>
                    </a:lnTo>
                    <a:lnTo>
                      <a:pt x="8931" y="9846"/>
                    </a:lnTo>
                    <a:lnTo>
                      <a:pt x="8956" y="10126"/>
                    </a:lnTo>
                    <a:lnTo>
                      <a:pt x="9033" y="10406"/>
                    </a:lnTo>
                    <a:lnTo>
                      <a:pt x="9135" y="10686"/>
                    </a:lnTo>
                    <a:lnTo>
                      <a:pt x="9236" y="10941"/>
                    </a:lnTo>
                    <a:lnTo>
                      <a:pt x="9236" y="10941"/>
                    </a:lnTo>
                    <a:lnTo>
                      <a:pt x="9211" y="11017"/>
                    </a:lnTo>
                    <a:lnTo>
                      <a:pt x="9160" y="11220"/>
                    </a:lnTo>
                    <a:lnTo>
                      <a:pt x="9135" y="11373"/>
                    </a:lnTo>
                    <a:lnTo>
                      <a:pt x="9160" y="11551"/>
                    </a:lnTo>
                    <a:lnTo>
                      <a:pt x="9185" y="11755"/>
                    </a:lnTo>
                    <a:lnTo>
                      <a:pt x="9262" y="12009"/>
                    </a:lnTo>
                    <a:lnTo>
                      <a:pt x="9389" y="12264"/>
                    </a:lnTo>
                    <a:lnTo>
                      <a:pt x="9567" y="12543"/>
                    </a:lnTo>
                    <a:lnTo>
                      <a:pt x="9822" y="12849"/>
                    </a:lnTo>
                    <a:lnTo>
                      <a:pt x="10152" y="13179"/>
                    </a:lnTo>
                    <a:lnTo>
                      <a:pt x="10559" y="13510"/>
                    </a:lnTo>
                    <a:lnTo>
                      <a:pt x="11043" y="13866"/>
                    </a:lnTo>
                    <a:lnTo>
                      <a:pt x="11653" y="14248"/>
                    </a:lnTo>
                    <a:lnTo>
                      <a:pt x="12340" y="14630"/>
                    </a:lnTo>
                    <a:lnTo>
                      <a:pt x="12340" y="14630"/>
                    </a:lnTo>
                    <a:lnTo>
                      <a:pt x="13485" y="15189"/>
                    </a:lnTo>
                    <a:lnTo>
                      <a:pt x="14579" y="15673"/>
                    </a:lnTo>
                    <a:lnTo>
                      <a:pt x="15572" y="16105"/>
                    </a:lnTo>
                    <a:lnTo>
                      <a:pt x="16488" y="16513"/>
                    </a:lnTo>
                    <a:lnTo>
                      <a:pt x="17353" y="16945"/>
                    </a:lnTo>
                    <a:lnTo>
                      <a:pt x="17760" y="17174"/>
                    </a:lnTo>
                    <a:lnTo>
                      <a:pt x="18141" y="17428"/>
                    </a:lnTo>
                    <a:lnTo>
                      <a:pt x="18523" y="17683"/>
                    </a:lnTo>
                    <a:lnTo>
                      <a:pt x="18879" y="17963"/>
                    </a:lnTo>
                    <a:lnTo>
                      <a:pt x="19235" y="18268"/>
                    </a:lnTo>
                    <a:lnTo>
                      <a:pt x="19566" y="18624"/>
                    </a:lnTo>
                    <a:lnTo>
                      <a:pt x="19566" y="18624"/>
                    </a:lnTo>
                    <a:lnTo>
                      <a:pt x="19770" y="18879"/>
                    </a:lnTo>
                    <a:lnTo>
                      <a:pt x="19999" y="19159"/>
                    </a:lnTo>
                    <a:lnTo>
                      <a:pt x="20202" y="19438"/>
                    </a:lnTo>
                    <a:lnTo>
                      <a:pt x="20406" y="19769"/>
                    </a:lnTo>
                    <a:lnTo>
                      <a:pt x="20406" y="19769"/>
                    </a:lnTo>
                    <a:lnTo>
                      <a:pt x="21118" y="19133"/>
                    </a:lnTo>
                    <a:lnTo>
                      <a:pt x="21856" y="18421"/>
                    </a:lnTo>
                    <a:lnTo>
                      <a:pt x="22619" y="17632"/>
                    </a:lnTo>
                    <a:lnTo>
                      <a:pt x="23357" y="16767"/>
                    </a:lnTo>
                    <a:lnTo>
                      <a:pt x="23713" y="16334"/>
                    </a:lnTo>
                    <a:lnTo>
                      <a:pt x="24070" y="15851"/>
                    </a:lnTo>
                    <a:lnTo>
                      <a:pt x="24426" y="15368"/>
                    </a:lnTo>
                    <a:lnTo>
                      <a:pt x="24757" y="14859"/>
                    </a:lnTo>
                    <a:lnTo>
                      <a:pt x="25087" y="14324"/>
                    </a:lnTo>
                    <a:lnTo>
                      <a:pt x="25393" y="13790"/>
                    </a:lnTo>
                    <a:lnTo>
                      <a:pt x="25673" y="13256"/>
                    </a:lnTo>
                    <a:lnTo>
                      <a:pt x="25952" y="12671"/>
                    </a:lnTo>
                    <a:lnTo>
                      <a:pt x="25952" y="12671"/>
                    </a:lnTo>
                    <a:lnTo>
                      <a:pt x="25138" y="11907"/>
                    </a:lnTo>
                    <a:lnTo>
                      <a:pt x="25138" y="11907"/>
                    </a:lnTo>
                    <a:lnTo>
                      <a:pt x="24299" y="11093"/>
                    </a:lnTo>
                    <a:lnTo>
                      <a:pt x="23968" y="10712"/>
                    </a:lnTo>
                    <a:lnTo>
                      <a:pt x="23713" y="10406"/>
                    </a:lnTo>
                    <a:lnTo>
                      <a:pt x="23713" y="10406"/>
                    </a:lnTo>
                    <a:lnTo>
                      <a:pt x="23383" y="9999"/>
                    </a:lnTo>
                    <a:lnTo>
                      <a:pt x="23077" y="9567"/>
                    </a:lnTo>
                    <a:lnTo>
                      <a:pt x="22797" y="9109"/>
                    </a:lnTo>
                    <a:lnTo>
                      <a:pt x="22594" y="8625"/>
                    </a:lnTo>
                    <a:lnTo>
                      <a:pt x="22492" y="8396"/>
                    </a:lnTo>
                    <a:lnTo>
                      <a:pt x="22416" y="8142"/>
                    </a:lnTo>
                    <a:lnTo>
                      <a:pt x="22365" y="7913"/>
                    </a:lnTo>
                    <a:lnTo>
                      <a:pt x="22339" y="7658"/>
                    </a:lnTo>
                    <a:lnTo>
                      <a:pt x="22339" y="7429"/>
                    </a:lnTo>
                    <a:lnTo>
                      <a:pt x="22365" y="7175"/>
                    </a:lnTo>
                    <a:lnTo>
                      <a:pt x="22416" y="6946"/>
                    </a:lnTo>
                    <a:lnTo>
                      <a:pt x="22492" y="6692"/>
                    </a:lnTo>
                    <a:lnTo>
                      <a:pt x="22492" y="6692"/>
                    </a:lnTo>
                    <a:lnTo>
                      <a:pt x="22772" y="6030"/>
                    </a:lnTo>
                    <a:lnTo>
                      <a:pt x="22950" y="5648"/>
                    </a:lnTo>
                    <a:lnTo>
                      <a:pt x="23154" y="5241"/>
                    </a:lnTo>
                    <a:lnTo>
                      <a:pt x="23383" y="4834"/>
                    </a:lnTo>
                    <a:lnTo>
                      <a:pt x="23637" y="4427"/>
                    </a:lnTo>
                    <a:lnTo>
                      <a:pt x="23917" y="4071"/>
                    </a:lnTo>
                    <a:lnTo>
                      <a:pt x="24222" y="37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68"/>
              <p:cNvSpPr/>
              <p:nvPr/>
            </p:nvSpPr>
            <p:spPr>
              <a:xfrm>
                <a:off x="10990336" y="1305478"/>
                <a:ext cx="18222" cy="19160"/>
              </a:xfrm>
              <a:custGeom>
                <a:avLst/>
                <a:gdLst/>
                <a:ahLst/>
                <a:cxnLst/>
                <a:rect l="l" t="t" r="r" b="b"/>
                <a:pathLst>
                  <a:path w="1477" h="1553" extrusionOk="0">
                    <a:moveTo>
                      <a:pt x="1" y="0"/>
                    </a:moveTo>
                    <a:lnTo>
                      <a:pt x="1" y="0"/>
                    </a:lnTo>
                    <a:lnTo>
                      <a:pt x="1" y="0"/>
                    </a:lnTo>
                    <a:lnTo>
                      <a:pt x="1" y="0"/>
                    </a:lnTo>
                    <a:lnTo>
                      <a:pt x="51" y="51"/>
                    </a:lnTo>
                    <a:lnTo>
                      <a:pt x="51" y="51"/>
                    </a:lnTo>
                    <a:lnTo>
                      <a:pt x="306" y="357"/>
                    </a:lnTo>
                    <a:lnTo>
                      <a:pt x="637" y="738"/>
                    </a:lnTo>
                    <a:lnTo>
                      <a:pt x="1476" y="1552"/>
                    </a:lnTo>
                    <a:lnTo>
                      <a:pt x="1476" y="1552"/>
                    </a:lnTo>
                    <a:lnTo>
                      <a:pt x="1476" y="1552"/>
                    </a:lnTo>
                    <a:lnTo>
                      <a:pt x="637" y="738"/>
                    </a:lnTo>
                    <a:lnTo>
                      <a:pt x="306" y="357"/>
                    </a:lnTo>
                    <a:lnTo>
                      <a:pt x="51" y="51"/>
                    </a:lnTo>
                    <a:lnTo>
                      <a:pt x="51" y="51"/>
                    </a:lnTo>
                    <a:lnTo>
                      <a:pt x="1"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68"/>
              <p:cNvSpPr/>
              <p:nvPr/>
            </p:nvSpPr>
            <p:spPr>
              <a:xfrm>
                <a:off x="10990336" y="1305478"/>
                <a:ext cx="18222" cy="19160"/>
              </a:xfrm>
              <a:custGeom>
                <a:avLst/>
                <a:gdLst/>
                <a:ahLst/>
                <a:cxnLst/>
                <a:rect l="l" t="t" r="r" b="b"/>
                <a:pathLst>
                  <a:path w="1477" h="1553" fill="none" extrusionOk="0">
                    <a:moveTo>
                      <a:pt x="1" y="0"/>
                    </a:moveTo>
                    <a:lnTo>
                      <a:pt x="1" y="0"/>
                    </a:lnTo>
                    <a:lnTo>
                      <a:pt x="1" y="0"/>
                    </a:lnTo>
                    <a:lnTo>
                      <a:pt x="1" y="0"/>
                    </a:lnTo>
                    <a:lnTo>
                      <a:pt x="51" y="51"/>
                    </a:lnTo>
                    <a:lnTo>
                      <a:pt x="51" y="51"/>
                    </a:lnTo>
                    <a:lnTo>
                      <a:pt x="306" y="357"/>
                    </a:lnTo>
                    <a:lnTo>
                      <a:pt x="637" y="738"/>
                    </a:lnTo>
                    <a:lnTo>
                      <a:pt x="1476" y="1552"/>
                    </a:lnTo>
                    <a:lnTo>
                      <a:pt x="1476" y="1552"/>
                    </a:lnTo>
                    <a:lnTo>
                      <a:pt x="1476" y="1552"/>
                    </a:lnTo>
                    <a:lnTo>
                      <a:pt x="637" y="738"/>
                    </a:lnTo>
                    <a:lnTo>
                      <a:pt x="306" y="357"/>
                    </a:lnTo>
                    <a:lnTo>
                      <a:pt x="51" y="51"/>
                    </a:lnTo>
                    <a:lnTo>
                      <a:pt x="51" y="5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68"/>
              <p:cNvSpPr/>
              <p:nvPr/>
            </p:nvSpPr>
            <p:spPr>
              <a:xfrm>
                <a:off x="10920028" y="1391170"/>
                <a:ext cx="19789" cy="16335"/>
              </a:xfrm>
              <a:custGeom>
                <a:avLst/>
                <a:gdLst/>
                <a:ahLst/>
                <a:cxnLst/>
                <a:rect l="l" t="t" r="r" b="b"/>
                <a:pathLst>
                  <a:path w="1604" h="1324" extrusionOk="0">
                    <a:moveTo>
                      <a:pt x="1578" y="1298"/>
                    </a:moveTo>
                    <a:lnTo>
                      <a:pt x="1578" y="1298"/>
                    </a:lnTo>
                    <a:lnTo>
                      <a:pt x="1603" y="1323"/>
                    </a:lnTo>
                    <a:lnTo>
                      <a:pt x="1603" y="1323"/>
                    </a:lnTo>
                    <a:lnTo>
                      <a:pt x="1603" y="1323"/>
                    </a:lnTo>
                    <a:lnTo>
                      <a:pt x="1578" y="1298"/>
                    </a:lnTo>
                    <a:close/>
                    <a:moveTo>
                      <a:pt x="1578" y="1298"/>
                    </a:moveTo>
                    <a:lnTo>
                      <a:pt x="1578" y="1298"/>
                    </a:lnTo>
                    <a:lnTo>
                      <a:pt x="1578" y="1298"/>
                    </a:lnTo>
                    <a:lnTo>
                      <a:pt x="1578" y="1298"/>
                    </a:lnTo>
                    <a:lnTo>
                      <a:pt x="1578" y="1298"/>
                    </a:lnTo>
                    <a:close/>
                    <a:moveTo>
                      <a:pt x="1552" y="1272"/>
                    </a:moveTo>
                    <a:lnTo>
                      <a:pt x="1552" y="1272"/>
                    </a:lnTo>
                    <a:lnTo>
                      <a:pt x="1578" y="1298"/>
                    </a:lnTo>
                    <a:lnTo>
                      <a:pt x="1578" y="1298"/>
                    </a:lnTo>
                    <a:lnTo>
                      <a:pt x="1552" y="1272"/>
                    </a:lnTo>
                    <a:close/>
                    <a:moveTo>
                      <a:pt x="0" y="0"/>
                    </a:moveTo>
                    <a:lnTo>
                      <a:pt x="0" y="0"/>
                    </a:lnTo>
                    <a:lnTo>
                      <a:pt x="0" y="0"/>
                    </a:lnTo>
                    <a:lnTo>
                      <a:pt x="0" y="0"/>
                    </a:lnTo>
                    <a:lnTo>
                      <a:pt x="407" y="280"/>
                    </a:lnTo>
                    <a:lnTo>
                      <a:pt x="814" y="585"/>
                    </a:lnTo>
                    <a:lnTo>
                      <a:pt x="1196" y="916"/>
                    </a:lnTo>
                    <a:lnTo>
                      <a:pt x="1552" y="1272"/>
                    </a:lnTo>
                    <a:lnTo>
                      <a:pt x="1552" y="1272"/>
                    </a:lnTo>
                    <a:lnTo>
                      <a:pt x="1196" y="916"/>
                    </a:lnTo>
                    <a:lnTo>
                      <a:pt x="814" y="585"/>
                    </a:lnTo>
                    <a:lnTo>
                      <a:pt x="407" y="280"/>
                    </a:lnTo>
                    <a:lnTo>
                      <a:pt x="0"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68"/>
              <p:cNvSpPr/>
              <p:nvPr/>
            </p:nvSpPr>
            <p:spPr>
              <a:xfrm>
                <a:off x="10939483" y="1407171"/>
                <a:ext cx="333" cy="333"/>
              </a:xfrm>
              <a:custGeom>
                <a:avLst/>
                <a:gdLst/>
                <a:ahLst/>
                <a:cxnLst/>
                <a:rect l="l" t="t" r="r" b="b"/>
                <a:pathLst>
                  <a:path w="27" h="27" fill="none" extrusionOk="0">
                    <a:moveTo>
                      <a:pt x="1" y="1"/>
                    </a:moveTo>
                    <a:lnTo>
                      <a:pt x="1" y="1"/>
                    </a:lnTo>
                    <a:lnTo>
                      <a:pt x="26" y="26"/>
                    </a:lnTo>
                    <a:lnTo>
                      <a:pt x="26" y="26"/>
                    </a:lnTo>
                    <a:lnTo>
                      <a:pt x="26" y="2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68"/>
              <p:cNvSpPr/>
              <p:nvPr/>
            </p:nvSpPr>
            <p:spPr>
              <a:xfrm>
                <a:off x="10939483" y="1407171"/>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68"/>
              <p:cNvSpPr/>
              <p:nvPr/>
            </p:nvSpPr>
            <p:spPr>
              <a:xfrm>
                <a:off x="10939175" y="1406863"/>
                <a:ext cx="321" cy="321"/>
              </a:xfrm>
              <a:custGeom>
                <a:avLst/>
                <a:gdLst/>
                <a:ahLst/>
                <a:cxnLst/>
                <a:rect l="l" t="t" r="r" b="b"/>
                <a:pathLst>
                  <a:path w="26" h="26" fill="none" extrusionOk="0">
                    <a:moveTo>
                      <a:pt x="0" y="0"/>
                    </a:moveTo>
                    <a:lnTo>
                      <a:pt x="0" y="0"/>
                    </a:lnTo>
                    <a:lnTo>
                      <a:pt x="26" y="26"/>
                    </a:lnTo>
                    <a:lnTo>
                      <a:pt x="26"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68"/>
              <p:cNvSpPr/>
              <p:nvPr/>
            </p:nvSpPr>
            <p:spPr>
              <a:xfrm>
                <a:off x="10920028" y="1391170"/>
                <a:ext cx="19160" cy="15706"/>
              </a:xfrm>
              <a:custGeom>
                <a:avLst/>
                <a:gdLst/>
                <a:ahLst/>
                <a:cxnLst/>
                <a:rect l="l" t="t" r="r" b="b"/>
                <a:pathLst>
                  <a:path w="1553" h="1273" fill="none" extrusionOk="0">
                    <a:moveTo>
                      <a:pt x="0" y="0"/>
                    </a:moveTo>
                    <a:lnTo>
                      <a:pt x="0" y="0"/>
                    </a:lnTo>
                    <a:lnTo>
                      <a:pt x="0" y="0"/>
                    </a:lnTo>
                    <a:lnTo>
                      <a:pt x="0" y="0"/>
                    </a:lnTo>
                    <a:lnTo>
                      <a:pt x="407" y="280"/>
                    </a:lnTo>
                    <a:lnTo>
                      <a:pt x="814" y="585"/>
                    </a:lnTo>
                    <a:lnTo>
                      <a:pt x="1196" y="916"/>
                    </a:lnTo>
                    <a:lnTo>
                      <a:pt x="1552" y="1272"/>
                    </a:lnTo>
                    <a:lnTo>
                      <a:pt x="1552" y="1272"/>
                    </a:lnTo>
                    <a:lnTo>
                      <a:pt x="1196" y="916"/>
                    </a:lnTo>
                    <a:lnTo>
                      <a:pt x="814" y="585"/>
                    </a:lnTo>
                    <a:lnTo>
                      <a:pt x="407" y="28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68"/>
              <p:cNvSpPr/>
              <p:nvPr/>
            </p:nvSpPr>
            <p:spPr>
              <a:xfrm>
                <a:off x="10939804" y="1407492"/>
                <a:ext cx="10055" cy="13510"/>
              </a:xfrm>
              <a:custGeom>
                <a:avLst/>
                <a:gdLst/>
                <a:ahLst/>
                <a:cxnLst/>
                <a:rect l="l" t="t" r="r" b="b"/>
                <a:pathLst>
                  <a:path w="815" h="1095" extrusionOk="0">
                    <a:moveTo>
                      <a:pt x="0" y="0"/>
                    </a:moveTo>
                    <a:lnTo>
                      <a:pt x="0" y="0"/>
                    </a:lnTo>
                    <a:lnTo>
                      <a:pt x="204" y="255"/>
                    </a:lnTo>
                    <a:lnTo>
                      <a:pt x="407" y="509"/>
                    </a:lnTo>
                    <a:lnTo>
                      <a:pt x="611" y="789"/>
                    </a:lnTo>
                    <a:lnTo>
                      <a:pt x="814" y="1094"/>
                    </a:lnTo>
                    <a:lnTo>
                      <a:pt x="814" y="1094"/>
                    </a:lnTo>
                    <a:lnTo>
                      <a:pt x="611" y="789"/>
                    </a:lnTo>
                    <a:lnTo>
                      <a:pt x="407" y="509"/>
                    </a:lnTo>
                    <a:lnTo>
                      <a:pt x="204" y="255"/>
                    </a:lnTo>
                    <a:lnTo>
                      <a:pt x="0" y="0"/>
                    </a:lnTo>
                    <a:close/>
                    <a:moveTo>
                      <a:pt x="0" y="0"/>
                    </a:moveTo>
                    <a:lnTo>
                      <a:pt x="0" y="0"/>
                    </a:lnTo>
                    <a:lnTo>
                      <a:pt x="0" y="0"/>
                    </a:lnTo>
                    <a:lnTo>
                      <a:pt x="0" y="0"/>
                    </a:lnTo>
                    <a:lnTo>
                      <a:pt x="0" y="0"/>
                    </a:lnTo>
                    <a:lnTo>
                      <a:pt x="0" y="0"/>
                    </a:lnTo>
                    <a:close/>
                  </a:path>
                </a:pathLst>
              </a:custGeom>
              <a:solidFill>
                <a:srgbClr val="00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68"/>
              <p:cNvSpPr/>
              <p:nvPr/>
            </p:nvSpPr>
            <p:spPr>
              <a:xfrm>
                <a:off x="10939804" y="1407492"/>
                <a:ext cx="10055" cy="13510"/>
              </a:xfrm>
              <a:custGeom>
                <a:avLst/>
                <a:gdLst/>
                <a:ahLst/>
                <a:cxnLst/>
                <a:rect l="l" t="t" r="r" b="b"/>
                <a:pathLst>
                  <a:path w="815" h="1095" fill="none" extrusionOk="0">
                    <a:moveTo>
                      <a:pt x="0" y="0"/>
                    </a:moveTo>
                    <a:lnTo>
                      <a:pt x="0" y="0"/>
                    </a:lnTo>
                    <a:lnTo>
                      <a:pt x="204" y="255"/>
                    </a:lnTo>
                    <a:lnTo>
                      <a:pt x="407" y="509"/>
                    </a:lnTo>
                    <a:lnTo>
                      <a:pt x="611" y="789"/>
                    </a:lnTo>
                    <a:lnTo>
                      <a:pt x="814" y="1094"/>
                    </a:lnTo>
                    <a:lnTo>
                      <a:pt x="814" y="1094"/>
                    </a:lnTo>
                    <a:lnTo>
                      <a:pt x="611" y="789"/>
                    </a:lnTo>
                    <a:lnTo>
                      <a:pt x="407" y="509"/>
                    </a:lnTo>
                    <a:lnTo>
                      <a:pt x="204" y="25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68"/>
              <p:cNvSpPr/>
              <p:nvPr/>
            </p:nvSpPr>
            <p:spPr>
              <a:xfrm>
                <a:off x="10939804" y="1407492"/>
                <a:ext cx="12" cy="12"/>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68"/>
              <p:cNvSpPr/>
              <p:nvPr/>
            </p:nvSpPr>
            <p:spPr>
              <a:xfrm>
                <a:off x="10920028" y="1305478"/>
                <a:ext cx="98577" cy="116158"/>
              </a:xfrm>
              <a:custGeom>
                <a:avLst/>
                <a:gdLst/>
                <a:ahLst/>
                <a:cxnLst/>
                <a:rect l="l" t="t" r="r" b="b"/>
                <a:pathLst>
                  <a:path w="7990" h="9415" extrusionOk="0">
                    <a:moveTo>
                      <a:pt x="5700" y="0"/>
                    </a:moveTo>
                    <a:lnTo>
                      <a:pt x="5140" y="993"/>
                    </a:lnTo>
                    <a:lnTo>
                      <a:pt x="4529" y="1934"/>
                    </a:lnTo>
                    <a:lnTo>
                      <a:pt x="3893" y="2875"/>
                    </a:lnTo>
                    <a:lnTo>
                      <a:pt x="3181" y="3766"/>
                    </a:lnTo>
                    <a:lnTo>
                      <a:pt x="2443" y="4605"/>
                    </a:lnTo>
                    <a:lnTo>
                      <a:pt x="1680" y="5445"/>
                    </a:lnTo>
                    <a:lnTo>
                      <a:pt x="865" y="6208"/>
                    </a:lnTo>
                    <a:lnTo>
                      <a:pt x="0" y="6946"/>
                    </a:lnTo>
                    <a:lnTo>
                      <a:pt x="407" y="7226"/>
                    </a:lnTo>
                    <a:lnTo>
                      <a:pt x="814" y="7531"/>
                    </a:lnTo>
                    <a:lnTo>
                      <a:pt x="1196" y="7862"/>
                    </a:lnTo>
                    <a:lnTo>
                      <a:pt x="1552" y="8218"/>
                    </a:lnTo>
                    <a:lnTo>
                      <a:pt x="1578" y="8244"/>
                    </a:lnTo>
                    <a:lnTo>
                      <a:pt x="1603" y="8269"/>
                    </a:lnTo>
                    <a:lnTo>
                      <a:pt x="1807" y="8524"/>
                    </a:lnTo>
                    <a:lnTo>
                      <a:pt x="2010" y="8778"/>
                    </a:lnTo>
                    <a:lnTo>
                      <a:pt x="2214" y="9058"/>
                    </a:lnTo>
                    <a:lnTo>
                      <a:pt x="2417" y="9363"/>
                    </a:lnTo>
                    <a:lnTo>
                      <a:pt x="2443" y="9414"/>
                    </a:lnTo>
                    <a:lnTo>
                      <a:pt x="3155" y="8778"/>
                    </a:lnTo>
                    <a:lnTo>
                      <a:pt x="3893" y="8066"/>
                    </a:lnTo>
                    <a:lnTo>
                      <a:pt x="4656" y="7277"/>
                    </a:lnTo>
                    <a:lnTo>
                      <a:pt x="5394" y="6412"/>
                    </a:lnTo>
                    <a:lnTo>
                      <a:pt x="5750" y="5979"/>
                    </a:lnTo>
                    <a:lnTo>
                      <a:pt x="6107" y="5496"/>
                    </a:lnTo>
                    <a:lnTo>
                      <a:pt x="6463" y="5013"/>
                    </a:lnTo>
                    <a:lnTo>
                      <a:pt x="6794" y="4504"/>
                    </a:lnTo>
                    <a:lnTo>
                      <a:pt x="7124" y="3969"/>
                    </a:lnTo>
                    <a:lnTo>
                      <a:pt x="7430" y="3435"/>
                    </a:lnTo>
                    <a:lnTo>
                      <a:pt x="7710" y="2901"/>
                    </a:lnTo>
                    <a:lnTo>
                      <a:pt x="7989" y="2316"/>
                    </a:lnTo>
                    <a:lnTo>
                      <a:pt x="7175" y="1552"/>
                    </a:lnTo>
                    <a:lnTo>
                      <a:pt x="6336" y="738"/>
                    </a:lnTo>
                    <a:lnTo>
                      <a:pt x="6005" y="357"/>
                    </a:lnTo>
                    <a:lnTo>
                      <a:pt x="5750" y="51"/>
                    </a:lnTo>
                    <a:lnTo>
                      <a:pt x="570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68"/>
              <p:cNvSpPr/>
              <p:nvPr/>
            </p:nvSpPr>
            <p:spPr>
              <a:xfrm>
                <a:off x="10920028" y="1305478"/>
                <a:ext cx="98577" cy="116158"/>
              </a:xfrm>
              <a:custGeom>
                <a:avLst/>
                <a:gdLst/>
                <a:ahLst/>
                <a:cxnLst/>
                <a:rect l="l" t="t" r="r" b="b"/>
                <a:pathLst>
                  <a:path w="7990" h="9415" fill="none" extrusionOk="0">
                    <a:moveTo>
                      <a:pt x="5700" y="0"/>
                    </a:moveTo>
                    <a:lnTo>
                      <a:pt x="5700" y="0"/>
                    </a:lnTo>
                    <a:lnTo>
                      <a:pt x="5140" y="993"/>
                    </a:lnTo>
                    <a:lnTo>
                      <a:pt x="4529" y="1934"/>
                    </a:lnTo>
                    <a:lnTo>
                      <a:pt x="3893" y="2875"/>
                    </a:lnTo>
                    <a:lnTo>
                      <a:pt x="3181" y="3766"/>
                    </a:lnTo>
                    <a:lnTo>
                      <a:pt x="2443" y="4605"/>
                    </a:lnTo>
                    <a:lnTo>
                      <a:pt x="1680" y="5445"/>
                    </a:lnTo>
                    <a:lnTo>
                      <a:pt x="865" y="6208"/>
                    </a:lnTo>
                    <a:lnTo>
                      <a:pt x="0" y="6946"/>
                    </a:lnTo>
                    <a:lnTo>
                      <a:pt x="0" y="6946"/>
                    </a:lnTo>
                    <a:lnTo>
                      <a:pt x="407" y="7226"/>
                    </a:lnTo>
                    <a:lnTo>
                      <a:pt x="814" y="7531"/>
                    </a:lnTo>
                    <a:lnTo>
                      <a:pt x="1196" y="7862"/>
                    </a:lnTo>
                    <a:lnTo>
                      <a:pt x="1552" y="8218"/>
                    </a:lnTo>
                    <a:lnTo>
                      <a:pt x="1552" y="8218"/>
                    </a:lnTo>
                    <a:lnTo>
                      <a:pt x="1552" y="8218"/>
                    </a:lnTo>
                    <a:lnTo>
                      <a:pt x="1552" y="8218"/>
                    </a:lnTo>
                    <a:lnTo>
                      <a:pt x="1578" y="8244"/>
                    </a:lnTo>
                    <a:lnTo>
                      <a:pt x="1578" y="8244"/>
                    </a:lnTo>
                    <a:lnTo>
                      <a:pt x="1578" y="8244"/>
                    </a:lnTo>
                    <a:lnTo>
                      <a:pt x="1578" y="8244"/>
                    </a:lnTo>
                    <a:lnTo>
                      <a:pt x="1578" y="8244"/>
                    </a:lnTo>
                    <a:lnTo>
                      <a:pt x="1578" y="8244"/>
                    </a:lnTo>
                    <a:lnTo>
                      <a:pt x="1578" y="8244"/>
                    </a:lnTo>
                    <a:lnTo>
                      <a:pt x="1578" y="8244"/>
                    </a:lnTo>
                    <a:lnTo>
                      <a:pt x="1603" y="8269"/>
                    </a:lnTo>
                    <a:lnTo>
                      <a:pt x="1603" y="8269"/>
                    </a:lnTo>
                    <a:lnTo>
                      <a:pt x="1603" y="8269"/>
                    </a:lnTo>
                    <a:lnTo>
                      <a:pt x="1603" y="8269"/>
                    </a:lnTo>
                    <a:lnTo>
                      <a:pt x="1603" y="8269"/>
                    </a:lnTo>
                    <a:lnTo>
                      <a:pt x="1603" y="8269"/>
                    </a:lnTo>
                    <a:lnTo>
                      <a:pt x="1603" y="8269"/>
                    </a:lnTo>
                    <a:lnTo>
                      <a:pt x="1807" y="8524"/>
                    </a:lnTo>
                    <a:lnTo>
                      <a:pt x="2010" y="8778"/>
                    </a:lnTo>
                    <a:lnTo>
                      <a:pt x="2214" y="9058"/>
                    </a:lnTo>
                    <a:lnTo>
                      <a:pt x="2417" y="9363"/>
                    </a:lnTo>
                    <a:lnTo>
                      <a:pt x="2417" y="9363"/>
                    </a:lnTo>
                    <a:lnTo>
                      <a:pt x="2443" y="9414"/>
                    </a:lnTo>
                    <a:lnTo>
                      <a:pt x="2443" y="9414"/>
                    </a:lnTo>
                    <a:lnTo>
                      <a:pt x="3155" y="8778"/>
                    </a:lnTo>
                    <a:lnTo>
                      <a:pt x="3893" y="8066"/>
                    </a:lnTo>
                    <a:lnTo>
                      <a:pt x="4656" y="7277"/>
                    </a:lnTo>
                    <a:lnTo>
                      <a:pt x="5394" y="6412"/>
                    </a:lnTo>
                    <a:lnTo>
                      <a:pt x="5750" y="5979"/>
                    </a:lnTo>
                    <a:lnTo>
                      <a:pt x="6107" y="5496"/>
                    </a:lnTo>
                    <a:lnTo>
                      <a:pt x="6463" y="5013"/>
                    </a:lnTo>
                    <a:lnTo>
                      <a:pt x="6794" y="4504"/>
                    </a:lnTo>
                    <a:lnTo>
                      <a:pt x="7124" y="3969"/>
                    </a:lnTo>
                    <a:lnTo>
                      <a:pt x="7430" y="3435"/>
                    </a:lnTo>
                    <a:lnTo>
                      <a:pt x="7710" y="2901"/>
                    </a:lnTo>
                    <a:lnTo>
                      <a:pt x="7989" y="2316"/>
                    </a:lnTo>
                    <a:lnTo>
                      <a:pt x="7989" y="2316"/>
                    </a:lnTo>
                    <a:lnTo>
                      <a:pt x="7175" y="1552"/>
                    </a:lnTo>
                    <a:lnTo>
                      <a:pt x="7175" y="1552"/>
                    </a:lnTo>
                    <a:lnTo>
                      <a:pt x="7175" y="1552"/>
                    </a:lnTo>
                    <a:lnTo>
                      <a:pt x="7175" y="1552"/>
                    </a:lnTo>
                    <a:lnTo>
                      <a:pt x="7175" y="1552"/>
                    </a:lnTo>
                    <a:lnTo>
                      <a:pt x="6336" y="738"/>
                    </a:lnTo>
                    <a:lnTo>
                      <a:pt x="6005" y="357"/>
                    </a:lnTo>
                    <a:lnTo>
                      <a:pt x="5750" y="51"/>
                    </a:lnTo>
                    <a:lnTo>
                      <a:pt x="5750" y="51"/>
                    </a:lnTo>
                    <a:lnTo>
                      <a:pt x="57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68"/>
              <p:cNvSpPr/>
              <p:nvPr/>
            </p:nvSpPr>
            <p:spPr>
              <a:xfrm>
                <a:off x="10745496" y="1013871"/>
                <a:ext cx="13201" cy="11313"/>
              </a:xfrm>
              <a:custGeom>
                <a:avLst/>
                <a:gdLst/>
                <a:ahLst/>
                <a:cxnLst/>
                <a:rect l="l" t="t" r="r" b="b"/>
                <a:pathLst>
                  <a:path w="1070" h="917" extrusionOk="0">
                    <a:moveTo>
                      <a:pt x="332" y="1"/>
                    </a:moveTo>
                    <a:lnTo>
                      <a:pt x="230" y="52"/>
                    </a:lnTo>
                    <a:lnTo>
                      <a:pt x="154" y="77"/>
                    </a:lnTo>
                    <a:lnTo>
                      <a:pt x="77" y="128"/>
                    </a:lnTo>
                    <a:lnTo>
                      <a:pt x="52" y="179"/>
                    </a:lnTo>
                    <a:lnTo>
                      <a:pt x="1" y="255"/>
                    </a:lnTo>
                    <a:lnTo>
                      <a:pt x="1" y="332"/>
                    </a:lnTo>
                    <a:lnTo>
                      <a:pt x="1" y="408"/>
                    </a:lnTo>
                    <a:lnTo>
                      <a:pt x="52" y="535"/>
                    </a:lnTo>
                    <a:lnTo>
                      <a:pt x="154" y="688"/>
                    </a:lnTo>
                    <a:lnTo>
                      <a:pt x="281" y="815"/>
                    </a:lnTo>
                    <a:lnTo>
                      <a:pt x="459" y="891"/>
                    </a:lnTo>
                    <a:lnTo>
                      <a:pt x="561" y="917"/>
                    </a:lnTo>
                    <a:lnTo>
                      <a:pt x="663" y="917"/>
                    </a:lnTo>
                    <a:lnTo>
                      <a:pt x="790" y="891"/>
                    </a:lnTo>
                    <a:lnTo>
                      <a:pt x="891" y="866"/>
                    </a:lnTo>
                    <a:lnTo>
                      <a:pt x="968" y="815"/>
                    </a:lnTo>
                    <a:lnTo>
                      <a:pt x="1019" y="764"/>
                    </a:lnTo>
                    <a:lnTo>
                      <a:pt x="1044" y="688"/>
                    </a:lnTo>
                    <a:lnTo>
                      <a:pt x="1070" y="611"/>
                    </a:lnTo>
                    <a:lnTo>
                      <a:pt x="1070" y="535"/>
                    </a:lnTo>
                    <a:lnTo>
                      <a:pt x="1044" y="459"/>
                    </a:lnTo>
                    <a:lnTo>
                      <a:pt x="968" y="281"/>
                    </a:lnTo>
                    <a:lnTo>
                      <a:pt x="815" y="153"/>
                    </a:lnTo>
                    <a:lnTo>
                      <a:pt x="739" y="77"/>
                    </a:lnTo>
                    <a:lnTo>
                      <a:pt x="663" y="52"/>
                    </a:lnTo>
                    <a:lnTo>
                      <a:pt x="561" y="26"/>
                    </a:lnTo>
                    <a:lnTo>
                      <a:pt x="434"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68"/>
              <p:cNvSpPr/>
              <p:nvPr/>
            </p:nvSpPr>
            <p:spPr>
              <a:xfrm>
                <a:off x="10745496" y="1013871"/>
                <a:ext cx="13201" cy="11313"/>
              </a:xfrm>
              <a:custGeom>
                <a:avLst/>
                <a:gdLst/>
                <a:ahLst/>
                <a:cxnLst/>
                <a:rect l="l" t="t" r="r" b="b"/>
                <a:pathLst>
                  <a:path w="1070" h="917" fill="none" extrusionOk="0">
                    <a:moveTo>
                      <a:pt x="434" y="1"/>
                    </a:moveTo>
                    <a:lnTo>
                      <a:pt x="434" y="1"/>
                    </a:lnTo>
                    <a:lnTo>
                      <a:pt x="332" y="1"/>
                    </a:lnTo>
                    <a:lnTo>
                      <a:pt x="230" y="52"/>
                    </a:lnTo>
                    <a:lnTo>
                      <a:pt x="230" y="52"/>
                    </a:lnTo>
                    <a:lnTo>
                      <a:pt x="154" y="77"/>
                    </a:lnTo>
                    <a:lnTo>
                      <a:pt x="77" y="128"/>
                    </a:lnTo>
                    <a:lnTo>
                      <a:pt x="52" y="179"/>
                    </a:lnTo>
                    <a:lnTo>
                      <a:pt x="1" y="255"/>
                    </a:lnTo>
                    <a:lnTo>
                      <a:pt x="1" y="332"/>
                    </a:lnTo>
                    <a:lnTo>
                      <a:pt x="1" y="408"/>
                    </a:lnTo>
                    <a:lnTo>
                      <a:pt x="52" y="535"/>
                    </a:lnTo>
                    <a:lnTo>
                      <a:pt x="154" y="688"/>
                    </a:lnTo>
                    <a:lnTo>
                      <a:pt x="281" y="815"/>
                    </a:lnTo>
                    <a:lnTo>
                      <a:pt x="459" y="891"/>
                    </a:lnTo>
                    <a:lnTo>
                      <a:pt x="561" y="917"/>
                    </a:lnTo>
                    <a:lnTo>
                      <a:pt x="663" y="917"/>
                    </a:lnTo>
                    <a:lnTo>
                      <a:pt x="663" y="917"/>
                    </a:lnTo>
                    <a:lnTo>
                      <a:pt x="663" y="917"/>
                    </a:lnTo>
                    <a:lnTo>
                      <a:pt x="663" y="917"/>
                    </a:lnTo>
                    <a:lnTo>
                      <a:pt x="790" y="891"/>
                    </a:lnTo>
                    <a:lnTo>
                      <a:pt x="891" y="866"/>
                    </a:lnTo>
                    <a:lnTo>
                      <a:pt x="968" y="815"/>
                    </a:lnTo>
                    <a:lnTo>
                      <a:pt x="1019" y="764"/>
                    </a:lnTo>
                    <a:lnTo>
                      <a:pt x="1044" y="688"/>
                    </a:lnTo>
                    <a:lnTo>
                      <a:pt x="1070" y="611"/>
                    </a:lnTo>
                    <a:lnTo>
                      <a:pt x="1070" y="535"/>
                    </a:lnTo>
                    <a:lnTo>
                      <a:pt x="1044" y="459"/>
                    </a:lnTo>
                    <a:lnTo>
                      <a:pt x="968" y="281"/>
                    </a:lnTo>
                    <a:lnTo>
                      <a:pt x="815" y="153"/>
                    </a:lnTo>
                    <a:lnTo>
                      <a:pt x="739" y="77"/>
                    </a:lnTo>
                    <a:lnTo>
                      <a:pt x="663" y="52"/>
                    </a:lnTo>
                    <a:lnTo>
                      <a:pt x="561" y="26"/>
                    </a:lnTo>
                    <a:lnTo>
                      <a:pt x="4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68"/>
              <p:cNvSpPr/>
              <p:nvPr/>
            </p:nvSpPr>
            <p:spPr>
              <a:xfrm>
                <a:off x="10698727" y="1004149"/>
                <a:ext cx="32040" cy="39246"/>
              </a:xfrm>
              <a:custGeom>
                <a:avLst/>
                <a:gdLst/>
                <a:ahLst/>
                <a:cxnLst/>
                <a:rect l="l" t="t" r="r" b="b"/>
                <a:pathLst>
                  <a:path w="2597" h="3181" extrusionOk="0">
                    <a:moveTo>
                      <a:pt x="179" y="0"/>
                    </a:moveTo>
                    <a:lnTo>
                      <a:pt x="103" y="51"/>
                    </a:lnTo>
                    <a:lnTo>
                      <a:pt x="52" y="76"/>
                    </a:lnTo>
                    <a:lnTo>
                      <a:pt x="26" y="127"/>
                    </a:lnTo>
                    <a:lnTo>
                      <a:pt x="1" y="204"/>
                    </a:lnTo>
                    <a:lnTo>
                      <a:pt x="1" y="280"/>
                    </a:lnTo>
                    <a:lnTo>
                      <a:pt x="1" y="331"/>
                    </a:lnTo>
                    <a:lnTo>
                      <a:pt x="77" y="407"/>
                    </a:lnTo>
                    <a:lnTo>
                      <a:pt x="383" y="687"/>
                    </a:lnTo>
                    <a:lnTo>
                      <a:pt x="688" y="992"/>
                    </a:lnTo>
                    <a:lnTo>
                      <a:pt x="968" y="1298"/>
                    </a:lnTo>
                    <a:lnTo>
                      <a:pt x="1222" y="1628"/>
                    </a:lnTo>
                    <a:lnTo>
                      <a:pt x="1477" y="1985"/>
                    </a:lnTo>
                    <a:lnTo>
                      <a:pt x="1731" y="2315"/>
                    </a:lnTo>
                    <a:lnTo>
                      <a:pt x="1935" y="2697"/>
                    </a:lnTo>
                    <a:lnTo>
                      <a:pt x="2138" y="3053"/>
                    </a:lnTo>
                    <a:lnTo>
                      <a:pt x="2189" y="3130"/>
                    </a:lnTo>
                    <a:lnTo>
                      <a:pt x="2240" y="3155"/>
                    </a:lnTo>
                    <a:lnTo>
                      <a:pt x="2291" y="3180"/>
                    </a:lnTo>
                    <a:lnTo>
                      <a:pt x="2342" y="3180"/>
                    </a:lnTo>
                    <a:lnTo>
                      <a:pt x="2444" y="3155"/>
                    </a:lnTo>
                    <a:lnTo>
                      <a:pt x="2545" y="3079"/>
                    </a:lnTo>
                    <a:lnTo>
                      <a:pt x="2571" y="3028"/>
                    </a:lnTo>
                    <a:lnTo>
                      <a:pt x="2596" y="2951"/>
                    </a:lnTo>
                    <a:lnTo>
                      <a:pt x="2596" y="2901"/>
                    </a:lnTo>
                    <a:lnTo>
                      <a:pt x="2571" y="2824"/>
                    </a:lnTo>
                    <a:lnTo>
                      <a:pt x="2342" y="2443"/>
                    </a:lnTo>
                    <a:lnTo>
                      <a:pt x="2113" y="2061"/>
                    </a:lnTo>
                    <a:lnTo>
                      <a:pt x="1858" y="1705"/>
                    </a:lnTo>
                    <a:lnTo>
                      <a:pt x="1604" y="1349"/>
                    </a:lnTo>
                    <a:lnTo>
                      <a:pt x="1324" y="992"/>
                    </a:lnTo>
                    <a:lnTo>
                      <a:pt x="1044" y="687"/>
                    </a:lnTo>
                    <a:lnTo>
                      <a:pt x="713" y="356"/>
                    </a:lnTo>
                    <a:lnTo>
                      <a:pt x="408" y="51"/>
                    </a:lnTo>
                    <a:lnTo>
                      <a:pt x="332" y="26"/>
                    </a:lnTo>
                    <a:lnTo>
                      <a:pt x="2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68"/>
              <p:cNvSpPr/>
              <p:nvPr/>
            </p:nvSpPr>
            <p:spPr>
              <a:xfrm>
                <a:off x="10698727" y="1004149"/>
                <a:ext cx="32040" cy="39246"/>
              </a:xfrm>
              <a:custGeom>
                <a:avLst/>
                <a:gdLst/>
                <a:ahLst/>
                <a:cxnLst/>
                <a:rect l="l" t="t" r="r" b="b"/>
                <a:pathLst>
                  <a:path w="2597" h="3181" fill="none" extrusionOk="0">
                    <a:moveTo>
                      <a:pt x="255" y="0"/>
                    </a:moveTo>
                    <a:lnTo>
                      <a:pt x="255" y="0"/>
                    </a:lnTo>
                    <a:lnTo>
                      <a:pt x="179" y="0"/>
                    </a:lnTo>
                    <a:lnTo>
                      <a:pt x="103" y="51"/>
                    </a:lnTo>
                    <a:lnTo>
                      <a:pt x="52" y="76"/>
                    </a:lnTo>
                    <a:lnTo>
                      <a:pt x="26" y="127"/>
                    </a:lnTo>
                    <a:lnTo>
                      <a:pt x="1" y="204"/>
                    </a:lnTo>
                    <a:lnTo>
                      <a:pt x="1" y="280"/>
                    </a:lnTo>
                    <a:lnTo>
                      <a:pt x="1" y="331"/>
                    </a:lnTo>
                    <a:lnTo>
                      <a:pt x="77" y="407"/>
                    </a:lnTo>
                    <a:lnTo>
                      <a:pt x="77" y="407"/>
                    </a:lnTo>
                    <a:lnTo>
                      <a:pt x="383" y="687"/>
                    </a:lnTo>
                    <a:lnTo>
                      <a:pt x="688" y="992"/>
                    </a:lnTo>
                    <a:lnTo>
                      <a:pt x="968" y="1298"/>
                    </a:lnTo>
                    <a:lnTo>
                      <a:pt x="1222" y="1628"/>
                    </a:lnTo>
                    <a:lnTo>
                      <a:pt x="1477" y="1985"/>
                    </a:lnTo>
                    <a:lnTo>
                      <a:pt x="1731" y="2315"/>
                    </a:lnTo>
                    <a:lnTo>
                      <a:pt x="1935" y="2697"/>
                    </a:lnTo>
                    <a:lnTo>
                      <a:pt x="2138" y="3053"/>
                    </a:lnTo>
                    <a:lnTo>
                      <a:pt x="2138" y="3053"/>
                    </a:lnTo>
                    <a:lnTo>
                      <a:pt x="2189" y="3130"/>
                    </a:lnTo>
                    <a:lnTo>
                      <a:pt x="2240" y="3155"/>
                    </a:lnTo>
                    <a:lnTo>
                      <a:pt x="2291" y="3180"/>
                    </a:lnTo>
                    <a:lnTo>
                      <a:pt x="2342" y="3180"/>
                    </a:lnTo>
                    <a:lnTo>
                      <a:pt x="2342" y="3180"/>
                    </a:lnTo>
                    <a:lnTo>
                      <a:pt x="2444" y="3155"/>
                    </a:lnTo>
                    <a:lnTo>
                      <a:pt x="2545" y="3079"/>
                    </a:lnTo>
                    <a:lnTo>
                      <a:pt x="2571" y="3028"/>
                    </a:lnTo>
                    <a:lnTo>
                      <a:pt x="2596" y="2951"/>
                    </a:lnTo>
                    <a:lnTo>
                      <a:pt x="2596" y="2901"/>
                    </a:lnTo>
                    <a:lnTo>
                      <a:pt x="2571" y="2824"/>
                    </a:lnTo>
                    <a:lnTo>
                      <a:pt x="2571" y="2824"/>
                    </a:lnTo>
                    <a:lnTo>
                      <a:pt x="2342" y="2443"/>
                    </a:lnTo>
                    <a:lnTo>
                      <a:pt x="2113" y="2061"/>
                    </a:lnTo>
                    <a:lnTo>
                      <a:pt x="1858" y="1705"/>
                    </a:lnTo>
                    <a:lnTo>
                      <a:pt x="1604" y="1349"/>
                    </a:lnTo>
                    <a:lnTo>
                      <a:pt x="1324" y="992"/>
                    </a:lnTo>
                    <a:lnTo>
                      <a:pt x="1044" y="687"/>
                    </a:lnTo>
                    <a:lnTo>
                      <a:pt x="713" y="356"/>
                    </a:lnTo>
                    <a:lnTo>
                      <a:pt x="408" y="51"/>
                    </a:lnTo>
                    <a:lnTo>
                      <a:pt x="408" y="51"/>
                    </a:lnTo>
                    <a:lnTo>
                      <a:pt x="332" y="26"/>
                    </a:lnTo>
                    <a:lnTo>
                      <a:pt x="2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68"/>
              <p:cNvSpPr/>
              <p:nvPr/>
            </p:nvSpPr>
            <p:spPr>
              <a:xfrm>
                <a:off x="11056561" y="1025492"/>
                <a:ext cx="52434" cy="41442"/>
              </a:xfrm>
              <a:custGeom>
                <a:avLst/>
                <a:gdLst/>
                <a:ahLst/>
                <a:cxnLst/>
                <a:rect l="l" t="t" r="r" b="b"/>
                <a:pathLst>
                  <a:path w="4250" h="3359" extrusionOk="0">
                    <a:moveTo>
                      <a:pt x="4046" y="0"/>
                    </a:moveTo>
                    <a:lnTo>
                      <a:pt x="3970" y="26"/>
                    </a:lnTo>
                    <a:lnTo>
                      <a:pt x="3410" y="255"/>
                    </a:lnTo>
                    <a:lnTo>
                      <a:pt x="2851" y="535"/>
                    </a:lnTo>
                    <a:lnTo>
                      <a:pt x="2316" y="865"/>
                    </a:lnTo>
                    <a:lnTo>
                      <a:pt x="1807" y="1221"/>
                    </a:lnTo>
                    <a:lnTo>
                      <a:pt x="1324" y="1603"/>
                    </a:lnTo>
                    <a:lnTo>
                      <a:pt x="866" y="2010"/>
                    </a:lnTo>
                    <a:lnTo>
                      <a:pt x="434" y="2443"/>
                    </a:lnTo>
                    <a:lnTo>
                      <a:pt x="52" y="2926"/>
                    </a:lnTo>
                    <a:lnTo>
                      <a:pt x="1" y="3002"/>
                    </a:lnTo>
                    <a:lnTo>
                      <a:pt x="1" y="3079"/>
                    </a:lnTo>
                    <a:lnTo>
                      <a:pt x="1" y="3130"/>
                    </a:lnTo>
                    <a:lnTo>
                      <a:pt x="26" y="3206"/>
                    </a:lnTo>
                    <a:lnTo>
                      <a:pt x="52" y="3257"/>
                    </a:lnTo>
                    <a:lnTo>
                      <a:pt x="103" y="3308"/>
                    </a:lnTo>
                    <a:lnTo>
                      <a:pt x="179" y="3333"/>
                    </a:lnTo>
                    <a:lnTo>
                      <a:pt x="230" y="3359"/>
                    </a:lnTo>
                    <a:lnTo>
                      <a:pt x="306" y="3333"/>
                    </a:lnTo>
                    <a:lnTo>
                      <a:pt x="383" y="3257"/>
                    </a:lnTo>
                    <a:lnTo>
                      <a:pt x="764" y="2824"/>
                    </a:lnTo>
                    <a:lnTo>
                      <a:pt x="1171" y="2392"/>
                    </a:lnTo>
                    <a:lnTo>
                      <a:pt x="1604" y="1985"/>
                    </a:lnTo>
                    <a:lnTo>
                      <a:pt x="2062" y="1629"/>
                    </a:lnTo>
                    <a:lnTo>
                      <a:pt x="2520" y="1298"/>
                    </a:lnTo>
                    <a:lnTo>
                      <a:pt x="3029" y="992"/>
                    </a:lnTo>
                    <a:lnTo>
                      <a:pt x="3563" y="713"/>
                    </a:lnTo>
                    <a:lnTo>
                      <a:pt x="4097" y="484"/>
                    </a:lnTo>
                    <a:lnTo>
                      <a:pt x="4174" y="433"/>
                    </a:lnTo>
                    <a:lnTo>
                      <a:pt x="4225" y="356"/>
                    </a:lnTo>
                    <a:lnTo>
                      <a:pt x="4250" y="280"/>
                    </a:lnTo>
                    <a:lnTo>
                      <a:pt x="4250" y="204"/>
                    </a:lnTo>
                    <a:lnTo>
                      <a:pt x="4225" y="127"/>
                    </a:lnTo>
                    <a:lnTo>
                      <a:pt x="4199" y="77"/>
                    </a:lnTo>
                    <a:lnTo>
                      <a:pt x="4123" y="26"/>
                    </a:lnTo>
                    <a:lnTo>
                      <a:pt x="40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68"/>
              <p:cNvSpPr/>
              <p:nvPr/>
            </p:nvSpPr>
            <p:spPr>
              <a:xfrm>
                <a:off x="10499731" y="1780387"/>
                <a:ext cx="24490" cy="25440"/>
              </a:xfrm>
              <a:custGeom>
                <a:avLst/>
                <a:gdLst/>
                <a:ahLst/>
                <a:cxnLst/>
                <a:rect l="l" t="t" r="r" b="b"/>
                <a:pathLst>
                  <a:path w="1985" h="2062" extrusionOk="0">
                    <a:moveTo>
                      <a:pt x="1730" y="0"/>
                    </a:moveTo>
                    <a:lnTo>
                      <a:pt x="1654" y="26"/>
                    </a:lnTo>
                    <a:lnTo>
                      <a:pt x="1578" y="77"/>
                    </a:lnTo>
                    <a:lnTo>
                      <a:pt x="76" y="1654"/>
                    </a:lnTo>
                    <a:lnTo>
                      <a:pt x="26" y="1731"/>
                    </a:lnTo>
                    <a:lnTo>
                      <a:pt x="0" y="1832"/>
                    </a:lnTo>
                    <a:lnTo>
                      <a:pt x="26" y="1909"/>
                    </a:lnTo>
                    <a:lnTo>
                      <a:pt x="76" y="1985"/>
                    </a:lnTo>
                    <a:lnTo>
                      <a:pt x="153" y="2036"/>
                    </a:lnTo>
                    <a:lnTo>
                      <a:pt x="255" y="2061"/>
                    </a:lnTo>
                    <a:lnTo>
                      <a:pt x="331" y="2036"/>
                    </a:lnTo>
                    <a:lnTo>
                      <a:pt x="407" y="1985"/>
                    </a:lnTo>
                    <a:lnTo>
                      <a:pt x="1908" y="408"/>
                    </a:lnTo>
                    <a:lnTo>
                      <a:pt x="1959" y="331"/>
                    </a:lnTo>
                    <a:lnTo>
                      <a:pt x="1985" y="255"/>
                    </a:lnTo>
                    <a:lnTo>
                      <a:pt x="1959" y="153"/>
                    </a:lnTo>
                    <a:lnTo>
                      <a:pt x="1908" y="77"/>
                    </a:lnTo>
                    <a:lnTo>
                      <a:pt x="1832" y="26"/>
                    </a:lnTo>
                    <a:lnTo>
                      <a:pt x="1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68"/>
              <p:cNvSpPr/>
              <p:nvPr/>
            </p:nvSpPr>
            <p:spPr>
              <a:xfrm>
                <a:off x="10489060" y="1777870"/>
                <a:ext cx="14139" cy="15718"/>
              </a:xfrm>
              <a:custGeom>
                <a:avLst/>
                <a:gdLst/>
                <a:ahLst/>
                <a:cxnLst/>
                <a:rect l="l" t="t" r="r" b="b"/>
                <a:pathLst>
                  <a:path w="1146" h="1274" extrusionOk="0">
                    <a:moveTo>
                      <a:pt x="891" y="1"/>
                    </a:moveTo>
                    <a:lnTo>
                      <a:pt x="789" y="26"/>
                    </a:lnTo>
                    <a:lnTo>
                      <a:pt x="738" y="77"/>
                    </a:lnTo>
                    <a:lnTo>
                      <a:pt x="76" y="866"/>
                    </a:lnTo>
                    <a:lnTo>
                      <a:pt x="26" y="942"/>
                    </a:lnTo>
                    <a:lnTo>
                      <a:pt x="0" y="1019"/>
                    </a:lnTo>
                    <a:lnTo>
                      <a:pt x="26" y="1120"/>
                    </a:lnTo>
                    <a:lnTo>
                      <a:pt x="76" y="1197"/>
                    </a:lnTo>
                    <a:lnTo>
                      <a:pt x="153" y="1248"/>
                    </a:lnTo>
                    <a:lnTo>
                      <a:pt x="255" y="1273"/>
                    </a:lnTo>
                    <a:lnTo>
                      <a:pt x="356" y="1248"/>
                    </a:lnTo>
                    <a:lnTo>
                      <a:pt x="407" y="1197"/>
                    </a:lnTo>
                    <a:lnTo>
                      <a:pt x="1069" y="408"/>
                    </a:lnTo>
                    <a:lnTo>
                      <a:pt x="1120" y="332"/>
                    </a:lnTo>
                    <a:lnTo>
                      <a:pt x="1145" y="230"/>
                    </a:lnTo>
                    <a:lnTo>
                      <a:pt x="1120" y="154"/>
                    </a:lnTo>
                    <a:lnTo>
                      <a:pt x="1069" y="77"/>
                    </a:lnTo>
                    <a:lnTo>
                      <a:pt x="992" y="26"/>
                    </a:lnTo>
                    <a:lnTo>
                      <a:pt x="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68"/>
              <p:cNvSpPr/>
              <p:nvPr/>
            </p:nvSpPr>
            <p:spPr>
              <a:xfrm>
                <a:off x="11379248" y="1919757"/>
                <a:ext cx="45525" cy="13510"/>
              </a:xfrm>
              <a:custGeom>
                <a:avLst/>
                <a:gdLst/>
                <a:ahLst/>
                <a:cxnLst/>
                <a:rect l="l" t="t" r="r" b="b"/>
                <a:pathLst>
                  <a:path w="3690" h="1095" extrusionOk="0">
                    <a:moveTo>
                      <a:pt x="204" y="0"/>
                    </a:moveTo>
                    <a:lnTo>
                      <a:pt x="128" y="51"/>
                    </a:lnTo>
                    <a:lnTo>
                      <a:pt x="77" y="76"/>
                    </a:lnTo>
                    <a:lnTo>
                      <a:pt x="26" y="127"/>
                    </a:lnTo>
                    <a:lnTo>
                      <a:pt x="0" y="204"/>
                    </a:lnTo>
                    <a:lnTo>
                      <a:pt x="0" y="280"/>
                    </a:lnTo>
                    <a:lnTo>
                      <a:pt x="26" y="331"/>
                    </a:lnTo>
                    <a:lnTo>
                      <a:pt x="77" y="407"/>
                    </a:lnTo>
                    <a:lnTo>
                      <a:pt x="280" y="560"/>
                    </a:lnTo>
                    <a:lnTo>
                      <a:pt x="509" y="687"/>
                    </a:lnTo>
                    <a:lnTo>
                      <a:pt x="738" y="814"/>
                    </a:lnTo>
                    <a:lnTo>
                      <a:pt x="967" y="916"/>
                    </a:lnTo>
                    <a:lnTo>
                      <a:pt x="1222" y="992"/>
                    </a:lnTo>
                    <a:lnTo>
                      <a:pt x="1476" y="1043"/>
                    </a:lnTo>
                    <a:lnTo>
                      <a:pt x="1730" y="1069"/>
                    </a:lnTo>
                    <a:lnTo>
                      <a:pt x="1985" y="1094"/>
                    </a:lnTo>
                    <a:lnTo>
                      <a:pt x="2417" y="1069"/>
                    </a:lnTo>
                    <a:lnTo>
                      <a:pt x="2621" y="1018"/>
                    </a:lnTo>
                    <a:lnTo>
                      <a:pt x="2825" y="967"/>
                    </a:lnTo>
                    <a:lnTo>
                      <a:pt x="3028" y="916"/>
                    </a:lnTo>
                    <a:lnTo>
                      <a:pt x="3206" y="814"/>
                    </a:lnTo>
                    <a:lnTo>
                      <a:pt x="3410" y="738"/>
                    </a:lnTo>
                    <a:lnTo>
                      <a:pt x="3588" y="611"/>
                    </a:lnTo>
                    <a:lnTo>
                      <a:pt x="3639" y="560"/>
                    </a:lnTo>
                    <a:lnTo>
                      <a:pt x="3690" y="484"/>
                    </a:lnTo>
                    <a:lnTo>
                      <a:pt x="3690" y="407"/>
                    </a:lnTo>
                    <a:lnTo>
                      <a:pt x="3664" y="331"/>
                    </a:lnTo>
                    <a:lnTo>
                      <a:pt x="3639" y="255"/>
                    </a:lnTo>
                    <a:lnTo>
                      <a:pt x="3588" y="204"/>
                    </a:lnTo>
                    <a:lnTo>
                      <a:pt x="3537" y="178"/>
                    </a:lnTo>
                    <a:lnTo>
                      <a:pt x="3461" y="153"/>
                    </a:lnTo>
                    <a:lnTo>
                      <a:pt x="3410" y="178"/>
                    </a:lnTo>
                    <a:lnTo>
                      <a:pt x="3333" y="204"/>
                    </a:lnTo>
                    <a:lnTo>
                      <a:pt x="3028" y="382"/>
                    </a:lnTo>
                    <a:lnTo>
                      <a:pt x="2672" y="509"/>
                    </a:lnTo>
                    <a:lnTo>
                      <a:pt x="2341" y="585"/>
                    </a:lnTo>
                    <a:lnTo>
                      <a:pt x="1959" y="611"/>
                    </a:lnTo>
                    <a:lnTo>
                      <a:pt x="1756" y="611"/>
                    </a:lnTo>
                    <a:lnTo>
                      <a:pt x="1552" y="585"/>
                    </a:lnTo>
                    <a:lnTo>
                      <a:pt x="1349" y="534"/>
                    </a:lnTo>
                    <a:lnTo>
                      <a:pt x="1145" y="484"/>
                    </a:lnTo>
                    <a:lnTo>
                      <a:pt x="942" y="407"/>
                    </a:lnTo>
                    <a:lnTo>
                      <a:pt x="764" y="305"/>
                    </a:lnTo>
                    <a:lnTo>
                      <a:pt x="586" y="178"/>
                    </a:lnTo>
                    <a:lnTo>
                      <a:pt x="407" y="51"/>
                    </a:lnTo>
                    <a:lnTo>
                      <a:pt x="331" y="26"/>
                    </a:lnTo>
                    <a:lnTo>
                      <a:pt x="255"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68"/>
              <p:cNvSpPr/>
              <p:nvPr/>
            </p:nvSpPr>
            <p:spPr>
              <a:xfrm>
                <a:off x="11379248" y="1919757"/>
                <a:ext cx="45525" cy="13510"/>
              </a:xfrm>
              <a:custGeom>
                <a:avLst/>
                <a:gdLst/>
                <a:ahLst/>
                <a:cxnLst/>
                <a:rect l="l" t="t" r="r" b="b"/>
                <a:pathLst>
                  <a:path w="3690" h="1095" fill="none" extrusionOk="0">
                    <a:moveTo>
                      <a:pt x="255" y="0"/>
                    </a:moveTo>
                    <a:lnTo>
                      <a:pt x="255" y="0"/>
                    </a:lnTo>
                    <a:lnTo>
                      <a:pt x="204" y="0"/>
                    </a:lnTo>
                    <a:lnTo>
                      <a:pt x="128" y="51"/>
                    </a:lnTo>
                    <a:lnTo>
                      <a:pt x="77" y="76"/>
                    </a:lnTo>
                    <a:lnTo>
                      <a:pt x="26" y="127"/>
                    </a:lnTo>
                    <a:lnTo>
                      <a:pt x="0" y="204"/>
                    </a:lnTo>
                    <a:lnTo>
                      <a:pt x="0" y="280"/>
                    </a:lnTo>
                    <a:lnTo>
                      <a:pt x="26" y="331"/>
                    </a:lnTo>
                    <a:lnTo>
                      <a:pt x="77" y="407"/>
                    </a:lnTo>
                    <a:lnTo>
                      <a:pt x="77" y="407"/>
                    </a:lnTo>
                    <a:lnTo>
                      <a:pt x="280" y="560"/>
                    </a:lnTo>
                    <a:lnTo>
                      <a:pt x="509" y="687"/>
                    </a:lnTo>
                    <a:lnTo>
                      <a:pt x="738" y="814"/>
                    </a:lnTo>
                    <a:lnTo>
                      <a:pt x="967" y="916"/>
                    </a:lnTo>
                    <a:lnTo>
                      <a:pt x="1222" y="992"/>
                    </a:lnTo>
                    <a:lnTo>
                      <a:pt x="1476" y="1043"/>
                    </a:lnTo>
                    <a:lnTo>
                      <a:pt x="1730" y="1069"/>
                    </a:lnTo>
                    <a:lnTo>
                      <a:pt x="1985" y="1094"/>
                    </a:lnTo>
                    <a:lnTo>
                      <a:pt x="1985" y="1094"/>
                    </a:lnTo>
                    <a:lnTo>
                      <a:pt x="2417" y="1069"/>
                    </a:lnTo>
                    <a:lnTo>
                      <a:pt x="2621" y="1018"/>
                    </a:lnTo>
                    <a:lnTo>
                      <a:pt x="2825" y="967"/>
                    </a:lnTo>
                    <a:lnTo>
                      <a:pt x="3028" y="916"/>
                    </a:lnTo>
                    <a:lnTo>
                      <a:pt x="3206" y="814"/>
                    </a:lnTo>
                    <a:lnTo>
                      <a:pt x="3410" y="738"/>
                    </a:lnTo>
                    <a:lnTo>
                      <a:pt x="3588" y="611"/>
                    </a:lnTo>
                    <a:lnTo>
                      <a:pt x="3588" y="611"/>
                    </a:lnTo>
                    <a:lnTo>
                      <a:pt x="3639" y="560"/>
                    </a:lnTo>
                    <a:lnTo>
                      <a:pt x="3690" y="484"/>
                    </a:lnTo>
                    <a:lnTo>
                      <a:pt x="3690" y="407"/>
                    </a:lnTo>
                    <a:lnTo>
                      <a:pt x="3664" y="331"/>
                    </a:lnTo>
                    <a:lnTo>
                      <a:pt x="3639" y="255"/>
                    </a:lnTo>
                    <a:lnTo>
                      <a:pt x="3588" y="204"/>
                    </a:lnTo>
                    <a:lnTo>
                      <a:pt x="3537" y="178"/>
                    </a:lnTo>
                    <a:lnTo>
                      <a:pt x="3461" y="153"/>
                    </a:lnTo>
                    <a:lnTo>
                      <a:pt x="3461" y="153"/>
                    </a:lnTo>
                    <a:lnTo>
                      <a:pt x="3410" y="178"/>
                    </a:lnTo>
                    <a:lnTo>
                      <a:pt x="3333" y="204"/>
                    </a:lnTo>
                    <a:lnTo>
                      <a:pt x="3333" y="204"/>
                    </a:lnTo>
                    <a:lnTo>
                      <a:pt x="3028" y="382"/>
                    </a:lnTo>
                    <a:lnTo>
                      <a:pt x="2672" y="509"/>
                    </a:lnTo>
                    <a:lnTo>
                      <a:pt x="2341" y="585"/>
                    </a:lnTo>
                    <a:lnTo>
                      <a:pt x="1959" y="611"/>
                    </a:lnTo>
                    <a:lnTo>
                      <a:pt x="1959" y="611"/>
                    </a:lnTo>
                    <a:lnTo>
                      <a:pt x="1756" y="611"/>
                    </a:lnTo>
                    <a:lnTo>
                      <a:pt x="1552" y="585"/>
                    </a:lnTo>
                    <a:lnTo>
                      <a:pt x="1349" y="534"/>
                    </a:lnTo>
                    <a:lnTo>
                      <a:pt x="1145" y="484"/>
                    </a:lnTo>
                    <a:lnTo>
                      <a:pt x="942" y="407"/>
                    </a:lnTo>
                    <a:lnTo>
                      <a:pt x="764" y="305"/>
                    </a:lnTo>
                    <a:lnTo>
                      <a:pt x="586" y="178"/>
                    </a:lnTo>
                    <a:lnTo>
                      <a:pt x="407" y="51"/>
                    </a:lnTo>
                    <a:lnTo>
                      <a:pt x="407" y="51"/>
                    </a:lnTo>
                    <a:lnTo>
                      <a:pt x="331" y="26"/>
                    </a:lnTo>
                    <a:lnTo>
                      <a:pt x="2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68"/>
              <p:cNvSpPr/>
              <p:nvPr/>
            </p:nvSpPr>
            <p:spPr>
              <a:xfrm>
                <a:off x="11383948" y="1905631"/>
                <a:ext cx="33287" cy="8797"/>
              </a:xfrm>
              <a:custGeom>
                <a:avLst/>
                <a:gdLst/>
                <a:ahLst/>
                <a:cxnLst/>
                <a:rect l="l" t="t" r="r" b="b"/>
                <a:pathLst>
                  <a:path w="2698" h="713" extrusionOk="0">
                    <a:moveTo>
                      <a:pt x="230" y="0"/>
                    </a:moveTo>
                    <a:lnTo>
                      <a:pt x="128" y="26"/>
                    </a:lnTo>
                    <a:lnTo>
                      <a:pt x="77" y="77"/>
                    </a:lnTo>
                    <a:lnTo>
                      <a:pt x="26" y="127"/>
                    </a:lnTo>
                    <a:lnTo>
                      <a:pt x="1" y="204"/>
                    </a:lnTo>
                    <a:lnTo>
                      <a:pt x="1" y="306"/>
                    </a:lnTo>
                    <a:lnTo>
                      <a:pt x="52" y="382"/>
                    </a:lnTo>
                    <a:lnTo>
                      <a:pt x="128" y="458"/>
                    </a:lnTo>
                    <a:lnTo>
                      <a:pt x="408" y="560"/>
                    </a:lnTo>
                    <a:lnTo>
                      <a:pt x="713" y="662"/>
                    </a:lnTo>
                    <a:lnTo>
                      <a:pt x="1044" y="687"/>
                    </a:lnTo>
                    <a:lnTo>
                      <a:pt x="1349" y="713"/>
                    </a:lnTo>
                    <a:lnTo>
                      <a:pt x="1655" y="687"/>
                    </a:lnTo>
                    <a:lnTo>
                      <a:pt x="1960" y="636"/>
                    </a:lnTo>
                    <a:lnTo>
                      <a:pt x="2291" y="560"/>
                    </a:lnTo>
                    <a:lnTo>
                      <a:pt x="2571" y="433"/>
                    </a:lnTo>
                    <a:lnTo>
                      <a:pt x="2647" y="382"/>
                    </a:lnTo>
                    <a:lnTo>
                      <a:pt x="2698" y="306"/>
                    </a:lnTo>
                    <a:lnTo>
                      <a:pt x="2698" y="204"/>
                    </a:lnTo>
                    <a:lnTo>
                      <a:pt x="2673" y="127"/>
                    </a:lnTo>
                    <a:lnTo>
                      <a:pt x="2622" y="77"/>
                    </a:lnTo>
                    <a:lnTo>
                      <a:pt x="2571" y="26"/>
                    </a:lnTo>
                    <a:lnTo>
                      <a:pt x="2469" y="0"/>
                    </a:lnTo>
                    <a:lnTo>
                      <a:pt x="2342" y="26"/>
                    </a:lnTo>
                    <a:lnTo>
                      <a:pt x="2087" y="127"/>
                    </a:lnTo>
                    <a:lnTo>
                      <a:pt x="1858" y="204"/>
                    </a:lnTo>
                    <a:lnTo>
                      <a:pt x="1604" y="229"/>
                    </a:lnTo>
                    <a:lnTo>
                      <a:pt x="1349" y="255"/>
                    </a:lnTo>
                    <a:lnTo>
                      <a:pt x="1095" y="229"/>
                    </a:lnTo>
                    <a:lnTo>
                      <a:pt x="841" y="204"/>
                    </a:lnTo>
                    <a:lnTo>
                      <a:pt x="586" y="127"/>
                    </a:lnTo>
                    <a:lnTo>
                      <a:pt x="357" y="26"/>
                    </a:lnTo>
                    <a:lnTo>
                      <a:pt x="23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68"/>
              <p:cNvSpPr/>
              <p:nvPr/>
            </p:nvSpPr>
            <p:spPr>
              <a:xfrm>
                <a:off x="11383948" y="1905631"/>
                <a:ext cx="33287" cy="8797"/>
              </a:xfrm>
              <a:custGeom>
                <a:avLst/>
                <a:gdLst/>
                <a:ahLst/>
                <a:cxnLst/>
                <a:rect l="l" t="t" r="r" b="b"/>
                <a:pathLst>
                  <a:path w="2698" h="713" fill="none" extrusionOk="0">
                    <a:moveTo>
                      <a:pt x="2469" y="0"/>
                    </a:moveTo>
                    <a:lnTo>
                      <a:pt x="2469" y="0"/>
                    </a:lnTo>
                    <a:lnTo>
                      <a:pt x="2342" y="26"/>
                    </a:lnTo>
                    <a:lnTo>
                      <a:pt x="2342" y="26"/>
                    </a:lnTo>
                    <a:lnTo>
                      <a:pt x="2087" y="127"/>
                    </a:lnTo>
                    <a:lnTo>
                      <a:pt x="1858" y="204"/>
                    </a:lnTo>
                    <a:lnTo>
                      <a:pt x="1604" y="229"/>
                    </a:lnTo>
                    <a:lnTo>
                      <a:pt x="1349" y="255"/>
                    </a:lnTo>
                    <a:lnTo>
                      <a:pt x="1349" y="255"/>
                    </a:lnTo>
                    <a:lnTo>
                      <a:pt x="1095" y="229"/>
                    </a:lnTo>
                    <a:lnTo>
                      <a:pt x="841" y="204"/>
                    </a:lnTo>
                    <a:lnTo>
                      <a:pt x="586" y="127"/>
                    </a:lnTo>
                    <a:lnTo>
                      <a:pt x="357" y="26"/>
                    </a:lnTo>
                    <a:lnTo>
                      <a:pt x="357" y="26"/>
                    </a:lnTo>
                    <a:lnTo>
                      <a:pt x="230" y="0"/>
                    </a:lnTo>
                    <a:lnTo>
                      <a:pt x="230" y="0"/>
                    </a:lnTo>
                    <a:lnTo>
                      <a:pt x="128" y="26"/>
                    </a:lnTo>
                    <a:lnTo>
                      <a:pt x="77" y="77"/>
                    </a:lnTo>
                    <a:lnTo>
                      <a:pt x="26" y="127"/>
                    </a:lnTo>
                    <a:lnTo>
                      <a:pt x="26" y="127"/>
                    </a:lnTo>
                    <a:lnTo>
                      <a:pt x="1" y="204"/>
                    </a:lnTo>
                    <a:lnTo>
                      <a:pt x="1" y="306"/>
                    </a:lnTo>
                    <a:lnTo>
                      <a:pt x="52" y="382"/>
                    </a:lnTo>
                    <a:lnTo>
                      <a:pt x="128" y="458"/>
                    </a:lnTo>
                    <a:lnTo>
                      <a:pt x="128" y="458"/>
                    </a:lnTo>
                    <a:lnTo>
                      <a:pt x="408" y="560"/>
                    </a:lnTo>
                    <a:lnTo>
                      <a:pt x="713" y="662"/>
                    </a:lnTo>
                    <a:lnTo>
                      <a:pt x="1044" y="687"/>
                    </a:lnTo>
                    <a:lnTo>
                      <a:pt x="1349" y="713"/>
                    </a:lnTo>
                    <a:lnTo>
                      <a:pt x="1349" y="713"/>
                    </a:lnTo>
                    <a:lnTo>
                      <a:pt x="1655" y="687"/>
                    </a:lnTo>
                    <a:lnTo>
                      <a:pt x="1960" y="636"/>
                    </a:lnTo>
                    <a:lnTo>
                      <a:pt x="2291" y="560"/>
                    </a:lnTo>
                    <a:lnTo>
                      <a:pt x="2571" y="433"/>
                    </a:lnTo>
                    <a:lnTo>
                      <a:pt x="2571" y="433"/>
                    </a:lnTo>
                    <a:lnTo>
                      <a:pt x="2647" y="382"/>
                    </a:lnTo>
                    <a:lnTo>
                      <a:pt x="2698" y="306"/>
                    </a:lnTo>
                    <a:lnTo>
                      <a:pt x="2698" y="204"/>
                    </a:lnTo>
                    <a:lnTo>
                      <a:pt x="2673" y="127"/>
                    </a:lnTo>
                    <a:lnTo>
                      <a:pt x="2673" y="127"/>
                    </a:lnTo>
                    <a:lnTo>
                      <a:pt x="2622" y="77"/>
                    </a:lnTo>
                    <a:lnTo>
                      <a:pt x="2571" y="26"/>
                    </a:lnTo>
                    <a:lnTo>
                      <a:pt x="2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68"/>
              <p:cNvSpPr/>
              <p:nvPr/>
            </p:nvSpPr>
            <p:spPr>
              <a:xfrm>
                <a:off x="11291359" y="1581380"/>
                <a:ext cx="143460" cy="204050"/>
              </a:xfrm>
              <a:custGeom>
                <a:avLst/>
                <a:gdLst/>
                <a:ahLst/>
                <a:cxnLst/>
                <a:rect l="l" t="t" r="r" b="b"/>
                <a:pathLst>
                  <a:path w="11628" h="16539" extrusionOk="0">
                    <a:moveTo>
                      <a:pt x="153" y="1"/>
                    </a:moveTo>
                    <a:lnTo>
                      <a:pt x="77" y="77"/>
                    </a:lnTo>
                    <a:lnTo>
                      <a:pt x="26" y="153"/>
                    </a:lnTo>
                    <a:lnTo>
                      <a:pt x="0" y="230"/>
                    </a:lnTo>
                    <a:lnTo>
                      <a:pt x="840" y="1196"/>
                    </a:lnTo>
                    <a:lnTo>
                      <a:pt x="1629" y="2062"/>
                    </a:lnTo>
                    <a:lnTo>
                      <a:pt x="2392" y="2927"/>
                    </a:lnTo>
                    <a:lnTo>
                      <a:pt x="3155" y="3792"/>
                    </a:lnTo>
                    <a:lnTo>
                      <a:pt x="3868" y="4682"/>
                    </a:lnTo>
                    <a:lnTo>
                      <a:pt x="4605" y="5598"/>
                    </a:lnTo>
                    <a:lnTo>
                      <a:pt x="5292" y="6514"/>
                    </a:lnTo>
                    <a:lnTo>
                      <a:pt x="5979" y="7455"/>
                    </a:lnTo>
                    <a:lnTo>
                      <a:pt x="6615" y="8397"/>
                    </a:lnTo>
                    <a:lnTo>
                      <a:pt x="7277" y="9364"/>
                    </a:lnTo>
                    <a:lnTo>
                      <a:pt x="7888" y="10331"/>
                    </a:lnTo>
                    <a:lnTo>
                      <a:pt x="8498" y="11323"/>
                    </a:lnTo>
                    <a:lnTo>
                      <a:pt x="9058" y="12315"/>
                    </a:lnTo>
                    <a:lnTo>
                      <a:pt x="9643" y="13333"/>
                    </a:lnTo>
                    <a:lnTo>
                      <a:pt x="10178" y="14350"/>
                    </a:lnTo>
                    <a:lnTo>
                      <a:pt x="10686" y="15394"/>
                    </a:lnTo>
                    <a:lnTo>
                      <a:pt x="11195" y="16437"/>
                    </a:lnTo>
                    <a:lnTo>
                      <a:pt x="11246" y="16488"/>
                    </a:lnTo>
                    <a:lnTo>
                      <a:pt x="11272" y="16513"/>
                    </a:lnTo>
                    <a:lnTo>
                      <a:pt x="11322" y="16539"/>
                    </a:lnTo>
                    <a:lnTo>
                      <a:pt x="11373" y="16539"/>
                    </a:lnTo>
                    <a:lnTo>
                      <a:pt x="11501" y="16513"/>
                    </a:lnTo>
                    <a:lnTo>
                      <a:pt x="11577" y="16437"/>
                    </a:lnTo>
                    <a:lnTo>
                      <a:pt x="11628" y="16386"/>
                    </a:lnTo>
                    <a:lnTo>
                      <a:pt x="11628" y="16310"/>
                    </a:lnTo>
                    <a:lnTo>
                      <a:pt x="11628" y="16259"/>
                    </a:lnTo>
                    <a:lnTo>
                      <a:pt x="11602" y="16182"/>
                    </a:lnTo>
                    <a:lnTo>
                      <a:pt x="11068" y="15063"/>
                    </a:lnTo>
                    <a:lnTo>
                      <a:pt x="10508" y="13969"/>
                    </a:lnTo>
                    <a:lnTo>
                      <a:pt x="9923" y="12875"/>
                    </a:lnTo>
                    <a:lnTo>
                      <a:pt x="9338" y="11806"/>
                    </a:lnTo>
                    <a:lnTo>
                      <a:pt x="8702" y="10763"/>
                    </a:lnTo>
                    <a:lnTo>
                      <a:pt x="8066" y="9694"/>
                    </a:lnTo>
                    <a:lnTo>
                      <a:pt x="7379" y="8677"/>
                    </a:lnTo>
                    <a:lnTo>
                      <a:pt x="6692" y="7659"/>
                    </a:lnTo>
                    <a:lnTo>
                      <a:pt x="5979" y="6641"/>
                    </a:lnTo>
                    <a:lnTo>
                      <a:pt x="5242" y="5649"/>
                    </a:lnTo>
                    <a:lnTo>
                      <a:pt x="4478" y="4682"/>
                    </a:lnTo>
                    <a:lnTo>
                      <a:pt x="3715" y="3715"/>
                    </a:lnTo>
                    <a:lnTo>
                      <a:pt x="2926" y="2774"/>
                    </a:lnTo>
                    <a:lnTo>
                      <a:pt x="2087" y="1858"/>
                    </a:lnTo>
                    <a:lnTo>
                      <a:pt x="1272" y="942"/>
                    </a:lnTo>
                    <a:lnTo>
                      <a:pt x="407" y="52"/>
                    </a:ln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68"/>
              <p:cNvSpPr/>
              <p:nvPr/>
            </p:nvSpPr>
            <p:spPr>
              <a:xfrm>
                <a:off x="11291359" y="1584205"/>
                <a:ext cx="10363" cy="11943"/>
              </a:xfrm>
              <a:custGeom>
                <a:avLst/>
                <a:gdLst/>
                <a:ahLst/>
                <a:cxnLst/>
                <a:rect l="l" t="t" r="r" b="b"/>
                <a:pathLst>
                  <a:path w="840" h="968" extrusionOk="0">
                    <a:moveTo>
                      <a:pt x="0" y="1"/>
                    </a:moveTo>
                    <a:lnTo>
                      <a:pt x="26" y="102"/>
                    </a:lnTo>
                    <a:lnTo>
                      <a:pt x="77" y="179"/>
                    </a:lnTo>
                    <a:lnTo>
                      <a:pt x="840" y="967"/>
                    </a:lnTo>
                    <a:lnTo>
                      <a:pt x="840" y="967"/>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68"/>
              <p:cNvSpPr/>
              <p:nvPr/>
            </p:nvSpPr>
            <p:spPr>
              <a:xfrm>
                <a:off x="11291359" y="1584205"/>
                <a:ext cx="10363" cy="11943"/>
              </a:xfrm>
              <a:custGeom>
                <a:avLst/>
                <a:gdLst/>
                <a:ahLst/>
                <a:cxnLst/>
                <a:rect l="l" t="t" r="r" b="b"/>
                <a:pathLst>
                  <a:path w="840" h="968" fill="none" extrusionOk="0">
                    <a:moveTo>
                      <a:pt x="0" y="1"/>
                    </a:moveTo>
                    <a:lnTo>
                      <a:pt x="0" y="1"/>
                    </a:lnTo>
                    <a:lnTo>
                      <a:pt x="26" y="102"/>
                    </a:lnTo>
                    <a:lnTo>
                      <a:pt x="77" y="179"/>
                    </a:lnTo>
                    <a:lnTo>
                      <a:pt x="77" y="179"/>
                    </a:lnTo>
                    <a:lnTo>
                      <a:pt x="840" y="967"/>
                    </a:lnTo>
                    <a:lnTo>
                      <a:pt x="840" y="96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68"/>
              <p:cNvSpPr/>
              <p:nvPr/>
            </p:nvSpPr>
            <p:spPr>
              <a:xfrm>
                <a:off x="10742684" y="2145756"/>
                <a:ext cx="429419" cy="48980"/>
              </a:xfrm>
              <a:custGeom>
                <a:avLst/>
                <a:gdLst/>
                <a:ahLst/>
                <a:cxnLst/>
                <a:rect l="l" t="t" r="r" b="b"/>
                <a:pathLst>
                  <a:path w="34806" h="3970" extrusionOk="0">
                    <a:moveTo>
                      <a:pt x="204" y="0"/>
                    </a:moveTo>
                    <a:lnTo>
                      <a:pt x="127" y="26"/>
                    </a:lnTo>
                    <a:lnTo>
                      <a:pt x="76" y="51"/>
                    </a:lnTo>
                    <a:lnTo>
                      <a:pt x="25" y="127"/>
                    </a:lnTo>
                    <a:lnTo>
                      <a:pt x="0" y="204"/>
                    </a:lnTo>
                    <a:lnTo>
                      <a:pt x="0" y="280"/>
                    </a:lnTo>
                    <a:lnTo>
                      <a:pt x="25" y="356"/>
                    </a:lnTo>
                    <a:lnTo>
                      <a:pt x="76" y="433"/>
                    </a:lnTo>
                    <a:lnTo>
                      <a:pt x="178" y="484"/>
                    </a:lnTo>
                    <a:lnTo>
                      <a:pt x="992" y="789"/>
                    </a:lnTo>
                    <a:lnTo>
                      <a:pt x="1832" y="1094"/>
                    </a:lnTo>
                    <a:lnTo>
                      <a:pt x="2697" y="1374"/>
                    </a:lnTo>
                    <a:lnTo>
                      <a:pt x="3562" y="1628"/>
                    </a:lnTo>
                    <a:lnTo>
                      <a:pt x="4427" y="1857"/>
                    </a:lnTo>
                    <a:lnTo>
                      <a:pt x="5292" y="2086"/>
                    </a:lnTo>
                    <a:lnTo>
                      <a:pt x="7022" y="2493"/>
                    </a:lnTo>
                    <a:lnTo>
                      <a:pt x="8625" y="2824"/>
                    </a:lnTo>
                    <a:lnTo>
                      <a:pt x="10228" y="3130"/>
                    </a:lnTo>
                    <a:lnTo>
                      <a:pt x="11831" y="3384"/>
                    </a:lnTo>
                    <a:lnTo>
                      <a:pt x="13459" y="3588"/>
                    </a:lnTo>
                    <a:lnTo>
                      <a:pt x="15088" y="3740"/>
                    </a:lnTo>
                    <a:lnTo>
                      <a:pt x="16716" y="3867"/>
                    </a:lnTo>
                    <a:lnTo>
                      <a:pt x="18344" y="3944"/>
                    </a:lnTo>
                    <a:lnTo>
                      <a:pt x="19973" y="3969"/>
                    </a:lnTo>
                    <a:lnTo>
                      <a:pt x="21728" y="3944"/>
                    </a:lnTo>
                    <a:lnTo>
                      <a:pt x="23458" y="3842"/>
                    </a:lnTo>
                    <a:lnTo>
                      <a:pt x="24883" y="3740"/>
                    </a:lnTo>
                    <a:lnTo>
                      <a:pt x="26308" y="3588"/>
                    </a:lnTo>
                    <a:lnTo>
                      <a:pt x="27707" y="3384"/>
                    </a:lnTo>
                    <a:lnTo>
                      <a:pt x="29132" y="3130"/>
                    </a:lnTo>
                    <a:lnTo>
                      <a:pt x="30532" y="2850"/>
                    </a:lnTo>
                    <a:lnTo>
                      <a:pt x="31905" y="2519"/>
                    </a:lnTo>
                    <a:lnTo>
                      <a:pt x="33279" y="2163"/>
                    </a:lnTo>
                    <a:lnTo>
                      <a:pt x="34653" y="1730"/>
                    </a:lnTo>
                    <a:lnTo>
                      <a:pt x="34730" y="1705"/>
                    </a:lnTo>
                    <a:lnTo>
                      <a:pt x="34781" y="1628"/>
                    </a:lnTo>
                    <a:lnTo>
                      <a:pt x="34806" y="1552"/>
                    </a:lnTo>
                    <a:lnTo>
                      <a:pt x="34806" y="1476"/>
                    </a:lnTo>
                    <a:lnTo>
                      <a:pt x="34781" y="1399"/>
                    </a:lnTo>
                    <a:lnTo>
                      <a:pt x="34755" y="1323"/>
                    </a:lnTo>
                    <a:lnTo>
                      <a:pt x="34679" y="1272"/>
                    </a:lnTo>
                    <a:lnTo>
                      <a:pt x="34526" y="1272"/>
                    </a:lnTo>
                    <a:lnTo>
                      <a:pt x="33636" y="1552"/>
                    </a:lnTo>
                    <a:lnTo>
                      <a:pt x="32745" y="1807"/>
                    </a:lnTo>
                    <a:lnTo>
                      <a:pt x="31855" y="2036"/>
                    </a:lnTo>
                    <a:lnTo>
                      <a:pt x="30964" y="2265"/>
                    </a:lnTo>
                    <a:lnTo>
                      <a:pt x="30048" y="2468"/>
                    </a:lnTo>
                    <a:lnTo>
                      <a:pt x="29158" y="2646"/>
                    </a:lnTo>
                    <a:lnTo>
                      <a:pt x="28242" y="2799"/>
                    </a:lnTo>
                    <a:lnTo>
                      <a:pt x="27326" y="2951"/>
                    </a:lnTo>
                    <a:lnTo>
                      <a:pt x="26410" y="3079"/>
                    </a:lnTo>
                    <a:lnTo>
                      <a:pt x="25494" y="3180"/>
                    </a:lnTo>
                    <a:lnTo>
                      <a:pt x="24578" y="3282"/>
                    </a:lnTo>
                    <a:lnTo>
                      <a:pt x="23662" y="3359"/>
                    </a:lnTo>
                    <a:lnTo>
                      <a:pt x="22721" y="3409"/>
                    </a:lnTo>
                    <a:lnTo>
                      <a:pt x="21805" y="3460"/>
                    </a:lnTo>
                    <a:lnTo>
                      <a:pt x="20889" y="3486"/>
                    </a:lnTo>
                    <a:lnTo>
                      <a:pt x="19947" y="3486"/>
                    </a:lnTo>
                    <a:lnTo>
                      <a:pt x="18828" y="3460"/>
                    </a:lnTo>
                    <a:lnTo>
                      <a:pt x="17683" y="3435"/>
                    </a:lnTo>
                    <a:lnTo>
                      <a:pt x="16563" y="3384"/>
                    </a:lnTo>
                    <a:lnTo>
                      <a:pt x="15418" y="3308"/>
                    </a:lnTo>
                    <a:lnTo>
                      <a:pt x="13790" y="3130"/>
                    </a:lnTo>
                    <a:lnTo>
                      <a:pt x="12162" y="2951"/>
                    </a:lnTo>
                    <a:lnTo>
                      <a:pt x="10533" y="2697"/>
                    </a:lnTo>
                    <a:lnTo>
                      <a:pt x="8930" y="2417"/>
                    </a:lnTo>
                    <a:lnTo>
                      <a:pt x="7302" y="2061"/>
                    </a:lnTo>
                    <a:lnTo>
                      <a:pt x="5725" y="1705"/>
                    </a:lnTo>
                    <a:lnTo>
                      <a:pt x="4122" y="1272"/>
                    </a:lnTo>
                    <a:lnTo>
                      <a:pt x="2570" y="814"/>
                    </a:lnTo>
                    <a:lnTo>
                      <a:pt x="1425" y="433"/>
                    </a:lnTo>
                    <a:lnTo>
                      <a:pt x="840" y="229"/>
                    </a:lnTo>
                    <a:lnTo>
                      <a:pt x="280" y="26"/>
                    </a:lnTo>
                    <a:lnTo>
                      <a:pt x="2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0661"/>
        <p:cNvGrpSpPr/>
        <p:nvPr/>
      </p:nvGrpSpPr>
      <p:grpSpPr>
        <a:xfrm>
          <a:off x="0" y="0"/>
          <a:ext cx="0" cy="0"/>
          <a:chOff x="0" y="0"/>
          <a:chExt cx="0" cy="0"/>
        </a:xfrm>
      </p:grpSpPr>
      <p:sp>
        <p:nvSpPr>
          <p:cNvPr id="20662" name="Google Shape;20662;p70"/>
          <p:cNvSpPr txBox="1">
            <a:spLocks noGrp="1"/>
          </p:cNvSpPr>
          <p:nvPr>
            <p:ph type="body" idx="2"/>
          </p:nvPr>
        </p:nvSpPr>
        <p:spPr>
          <a:xfrm>
            <a:off x="719950" y="1479550"/>
            <a:ext cx="7704000" cy="714900"/>
          </a:xfrm>
          <a:prstGeom prst="rect">
            <a:avLst/>
          </a:prstGeom>
        </p:spPr>
        <p:txBody>
          <a:bodyPr spcFirstLastPara="1" wrap="square" lIns="91425" tIns="91425" rIns="91425" bIns="91425" anchor="t" anchorCtr="0">
            <a:noAutofit/>
          </a:bodyPr>
          <a:lstStyle/>
          <a:p>
            <a:pPr marL="274320" lvl="0" indent="-238759" algn="l" rtl="0">
              <a:spcBef>
                <a:spcPts val="0"/>
              </a:spcBef>
              <a:spcAft>
                <a:spcPts val="0"/>
              </a:spcAft>
              <a:buSzPts val="1600"/>
              <a:buChar char="●"/>
            </a:pPr>
            <a:r>
              <a:rPr lang="hr-HR" dirty="0">
                <a:uFill>
                  <a:noFill/>
                </a:uFill>
              </a:rPr>
              <a:t>Log on In </a:t>
            </a:r>
            <a:r>
              <a:rPr lang="hr-HR" dirty="0" err="1">
                <a:uFill>
                  <a:noFill/>
                </a:uFill>
              </a:rPr>
              <a:t>Frame</a:t>
            </a:r>
            <a:r>
              <a:rPr lang="hr-HR" dirty="0">
                <a:uFill>
                  <a:noFill/>
                </a:uFill>
              </a:rPr>
              <a:t> 3, ŠK</a:t>
            </a:r>
            <a:endParaRPr dirty="0"/>
          </a:p>
        </p:txBody>
      </p:sp>
      <p:sp>
        <p:nvSpPr>
          <p:cNvPr id="20663" name="Google Shape;20663;p70"/>
          <p:cNvSpPr txBox="1">
            <a:spLocks noGrp="1"/>
          </p:cNvSpPr>
          <p:nvPr>
            <p:ph type="title"/>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RESOURCES</a:t>
            </a:r>
            <a:endParaRPr dirty="0"/>
          </a:p>
        </p:txBody>
      </p:sp>
      <p:sp>
        <p:nvSpPr>
          <p:cNvPr id="20664" name="Google Shape;20664;p70"/>
          <p:cNvSpPr txBox="1">
            <a:spLocks noGrp="1"/>
          </p:cNvSpPr>
          <p:nvPr>
            <p:ph type="subTitle" idx="1"/>
          </p:nvPr>
        </p:nvSpPr>
        <p:spPr>
          <a:xfrm>
            <a:off x="720150" y="1024500"/>
            <a:ext cx="7704000" cy="365700"/>
          </a:xfrm>
          <a:prstGeom prst="rect">
            <a:avLst/>
          </a:prstGeom>
        </p:spPr>
        <p:txBody>
          <a:bodyPr spcFirstLastPara="1" wrap="square" lIns="91425" tIns="91425" rIns="91425" bIns="91425" anchor="t" anchorCtr="0">
            <a:noAutofit/>
          </a:bodyPr>
          <a:lstStyle/>
          <a:p>
            <a:pPr marL="0" lvl="0" indent="0" algn="l" rtl="0">
              <a:spcBef>
                <a:spcPts val="0"/>
              </a:spcBef>
              <a:spcAft>
                <a:spcPts val="1000"/>
              </a:spcAft>
              <a:buClr>
                <a:schemeClr val="dk1"/>
              </a:buClr>
              <a:buSzPts val="1100"/>
              <a:buFont typeface="Arial"/>
              <a:buNone/>
            </a:pPr>
            <a:r>
              <a:rPr lang="hr-HR" dirty="0"/>
              <a:t>-</a:t>
            </a:r>
            <a:endParaRPr dirty="0"/>
          </a:p>
        </p:txBody>
      </p:sp>
      <p:grpSp>
        <p:nvGrpSpPr>
          <p:cNvPr id="20665" name="Google Shape;20665;p70"/>
          <p:cNvGrpSpPr/>
          <p:nvPr/>
        </p:nvGrpSpPr>
        <p:grpSpPr>
          <a:xfrm>
            <a:off x="1008613" y="2463950"/>
            <a:ext cx="1655725" cy="1901900"/>
            <a:chOff x="980175" y="2463950"/>
            <a:chExt cx="1655725" cy="1901900"/>
          </a:xfrm>
        </p:grpSpPr>
        <p:sp>
          <p:nvSpPr>
            <p:cNvPr id="20666" name="Google Shape;20666;p70"/>
            <p:cNvSpPr/>
            <p:nvPr/>
          </p:nvSpPr>
          <p:spPr>
            <a:xfrm>
              <a:off x="2165175" y="2946100"/>
              <a:ext cx="466900" cy="183850"/>
            </a:xfrm>
            <a:custGeom>
              <a:avLst/>
              <a:gdLst/>
              <a:ahLst/>
              <a:cxnLst/>
              <a:rect l="l" t="t" r="r" b="b"/>
              <a:pathLst>
                <a:path w="18676" h="7354" extrusionOk="0">
                  <a:moveTo>
                    <a:pt x="2087" y="1"/>
                  </a:moveTo>
                  <a:lnTo>
                    <a:pt x="0" y="3385"/>
                  </a:lnTo>
                  <a:lnTo>
                    <a:pt x="433" y="3893"/>
                  </a:lnTo>
                  <a:lnTo>
                    <a:pt x="916" y="4428"/>
                  </a:lnTo>
                  <a:lnTo>
                    <a:pt x="1451" y="4962"/>
                  </a:lnTo>
                  <a:lnTo>
                    <a:pt x="1730" y="5216"/>
                  </a:lnTo>
                  <a:lnTo>
                    <a:pt x="2036" y="5471"/>
                  </a:lnTo>
                  <a:lnTo>
                    <a:pt x="2367" y="5700"/>
                  </a:lnTo>
                  <a:lnTo>
                    <a:pt x="2723" y="5929"/>
                  </a:lnTo>
                  <a:lnTo>
                    <a:pt x="3053" y="6132"/>
                  </a:lnTo>
                  <a:lnTo>
                    <a:pt x="3435" y="6336"/>
                  </a:lnTo>
                  <a:lnTo>
                    <a:pt x="3817" y="6514"/>
                  </a:lnTo>
                  <a:lnTo>
                    <a:pt x="4224" y="6667"/>
                  </a:lnTo>
                  <a:lnTo>
                    <a:pt x="4656" y="6794"/>
                  </a:lnTo>
                  <a:lnTo>
                    <a:pt x="5089" y="6896"/>
                  </a:lnTo>
                  <a:lnTo>
                    <a:pt x="7557" y="7023"/>
                  </a:lnTo>
                  <a:lnTo>
                    <a:pt x="10941" y="7201"/>
                  </a:lnTo>
                  <a:lnTo>
                    <a:pt x="12849" y="7277"/>
                  </a:lnTo>
                  <a:lnTo>
                    <a:pt x="14172" y="7328"/>
                  </a:lnTo>
                  <a:lnTo>
                    <a:pt x="14630" y="7354"/>
                  </a:lnTo>
                  <a:lnTo>
                    <a:pt x="15088" y="7328"/>
                  </a:lnTo>
                  <a:lnTo>
                    <a:pt x="15393" y="7303"/>
                  </a:lnTo>
                  <a:lnTo>
                    <a:pt x="15851" y="7226"/>
                  </a:lnTo>
                  <a:lnTo>
                    <a:pt x="16106" y="7150"/>
                  </a:lnTo>
                  <a:lnTo>
                    <a:pt x="16386" y="7074"/>
                  </a:lnTo>
                  <a:lnTo>
                    <a:pt x="16665" y="6947"/>
                  </a:lnTo>
                  <a:lnTo>
                    <a:pt x="16971" y="6819"/>
                  </a:lnTo>
                  <a:lnTo>
                    <a:pt x="17403" y="6565"/>
                  </a:lnTo>
                  <a:lnTo>
                    <a:pt x="17607" y="6412"/>
                  </a:lnTo>
                  <a:lnTo>
                    <a:pt x="17810" y="6260"/>
                  </a:lnTo>
                  <a:lnTo>
                    <a:pt x="17963" y="6107"/>
                  </a:lnTo>
                  <a:lnTo>
                    <a:pt x="18090" y="5954"/>
                  </a:lnTo>
                  <a:lnTo>
                    <a:pt x="18167" y="5827"/>
                  </a:lnTo>
                  <a:lnTo>
                    <a:pt x="18167" y="5751"/>
                  </a:lnTo>
                  <a:lnTo>
                    <a:pt x="18167" y="5700"/>
                  </a:lnTo>
                  <a:lnTo>
                    <a:pt x="18116" y="5598"/>
                  </a:lnTo>
                  <a:lnTo>
                    <a:pt x="18014" y="5547"/>
                  </a:lnTo>
                  <a:lnTo>
                    <a:pt x="17963" y="5522"/>
                  </a:lnTo>
                  <a:lnTo>
                    <a:pt x="17887" y="5547"/>
                  </a:lnTo>
                  <a:lnTo>
                    <a:pt x="17760" y="5624"/>
                  </a:lnTo>
                  <a:lnTo>
                    <a:pt x="17581" y="5725"/>
                  </a:lnTo>
                  <a:lnTo>
                    <a:pt x="17378" y="5878"/>
                  </a:lnTo>
                  <a:lnTo>
                    <a:pt x="17174" y="5980"/>
                  </a:lnTo>
                  <a:lnTo>
                    <a:pt x="16971" y="6056"/>
                  </a:lnTo>
                  <a:lnTo>
                    <a:pt x="16818" y="6082"/>
                  </a:lnTo>
                  <a:lnTo>
                    <a:pt x="16767" y="6082"/>
                  </a:lnTo>
                  <a:lnTo>
                    <a:pt x="16767" y="6056"/>
                  </a:lnTo>
                  <a:lnTo>
                    <a:pt x="16844" y="6005"/>
                  </a:lnTo>
                  <a:lnTo>
                    <a:pt x="17073" y="5878"/>
                  </a:lnTo>
                  <a:lnTo>
                    <a:pt x="17760" y="5471"/>
                  </a:lnTo>
                  <a:lnTo>
                    <a:pt x="18116" y="5242"/>
                  </a:lnTo>
                  <a:lnTo>
                    <a:pt x="18421" y="4987"/>
                  </a:lnTo>
                  <a:lnTo>
                    <a:pt x="18548" y="4886"/>
                  </a:lnTo>
                  <a:lnTo>
                    <a:pt x="18625" y="4758"/>
                  </a:lnTo>
                  <a:lnTo>
                    <a:pt x="18675" y="4657"/>
                  </a:lnTo>
                  <a:lnTo>
                    <a:pt x="18675" y="4555"/>
                  </a:lnTo>
                  <a:lnTo>
                    <a:pt x="18625" y="4479"/>
                  </a:lnTo>
                  <a:lnTo>
                    <a:pt x="18548" y="4402"/>
                  </a:lnTo>
                  <a:lnTo>
                    <a:pt x="18421" y="4377"/>
                  </a:lnTo>
                  <a:lnTo>
                    <a:pt x="18345" y="4351"/>
                  </a:lnTo>
                  <a:lnTo>
                    <a:pt x="18217" y="4351"/>
                  </a:lnTo>
                  <a:lnTo>
                    <a:pt x="18090" y="4377"/>
                  </a:lnTo>
                  <a:lnTo>
                    <a:pt x="17988" y="4428"/>
                  </a:lnTo>
                  <a:lnTo>
                    <a:pt x="17887" y="4504"/>
                  </a:lnTo>
                  <a:lnTo>
                    <a:pt x="17607" y="4708"/>
                  </a:lnTo>
                  <a:lnTo>
                    <a:pt x="17276" y="4962"/>
                  </a:lnTo>
                  <a:lnTo>
                    <a:pt x="16920" y="5166"/>
                  </a:lnTo>
                  <a:lnTo>
                    <a:pt x="16615" y="5293"/>
                  </a:lnTo>
                  <a:lnTo>
                    <a:pt x="16386" y="5369"/>
                  </a:lnTo>
                  <a:lnTo>
                    <a:pt x="16309" y="5369"/>
                  </a:lnTo>
                  <a:lnTo>
                    <a:pt x="16309" y="5344"/>
                  </a:lnTo>
                  <a:lnTo>
                    <a:pt x="16386" y="5293"/>
                  </a:lnTo>
                  <a:lnTo>
                    <a:pt x="16640" y="5140"/>
                  </a:lnTo>
                  <a:lnTo>
                    <a:pt x="17454" y="4682"/>
                  </a:lnTo>
                  <a:lnTo>
                    <a:pt x="17861" y="4402"/>
                  </a:lnTo>
                  <a:lnTo>
                    <a:pt x="18217" y="4097"/>
                  </a:lnTo>
                  <a:lnTo>
                    <a:pt x="18345" y="3970"/>
                  </a:lnTo>
                  <a:lnTo>
                    <a:pt x="18446" y="3843"/>
                  </a:lnTo>
                  <a:lnTo>
                    <a:pt x="18497" y="3715"/>
                  </a:lnTo>
                  <a:lnTo>
                    <a:pt x="18497" y="3614"/>
                  </a:lnTo>
                  <a:lnTo>
                    <a:pt x="18446" y="3512"/>
                  </a:lnTo>
                  <a:lnTo>
                    <a:pt x="18345" y="3435"/>
                  </a:lnTo>
                  <a:lnTo>
                    <a:pt x="18217" y="3385"/>
                  </a:lnTo>
                  <a:lnTo>
                    <a:pt x="18116" y="3359"/>
                  </a:lnTo>
                  <a:lnTo>
                    <a:pt x="18014" y="3359"/>
                  </a:lnTo>
                  <a:lnTo>
                    <a:pt x="17912" y="3410"/>
                  </a:lnTo>
                  <a:lnTo>
                    <a:pt x="17810" y="3486"/>
                  </a:lnTo>
                  <a:lnTo>
                    <a:pt x="17734" y="3563"/>
                  </a:lnTo>
                  <a:lnTo>
                    <a:pt x="17531" y="3766"/>
                  </a:lnTo>
                  <a:lnTo>
                    <a:pt x="17251" y="4046"/>
                  </a:lnTo>
                  <a:lnTo>
                    <a:pt x="17047" y="4199"/>
                  </a:lnTo>
                  <a:lnTo>
                    <a:pt x="16869" y="4351"/>
                  </a:lnTo>
                  <a:lnTo>
                    <a:pt x="16513" y="4529"/>
                  </a:lnTo>
                  <a:lnTo>
                    <a:pt x="16233" y="4657"/>
                  </a:lnTo>
                  <a:lnTo>
                    <a:pt x="16131" y="4657"/>
                  </a:lnTo>
                  <a:lnTo>
                    <a:pt x="16436" y="4479"/>
                  </a:lnTo>
                  <a:lnTo>
                    <a:pt x="16742" y="4250"/>
                  </a:lnTo>
                  <a:lnTo>
                    <a:pt x="16920" y="4097"/>
                  </a:lnTo>
                  <a:lnTo>
                    <a:pt x="17098" y="3919"/>
                  </a:lnTo>
                  <a:lnTo>
                    <a:pt x="17251" y="3741"/>
                  </a:lnTo>
                  <a:lnTo>
                    <a:pt x="17454" y="3461"/>
                  </a:lnTo>
                  <a:lnTo>
                    <a:pt x="17556" y="3334"/>
                  </a:lnTo>
                  <a:lnTo>
                    <a:pt x="17607" y="3181"/>
                  </a:lnTo>
                  <a:lnTo>
                    <a:pt x="17632" y="3054"/>
                  </a:lnTo>
                  <a:lnTo>
                    <a:pt x="17607" y="2927"/>
                  </a:lnTo>
                  <a:lnTo>
                    <a:pt x="17556" y="2850"/>
                  </a:lnTo>
                  <a:lnTo>
                    <a:pt x="17480" y="2799"/>
                  </a:lnTo>
                  <a:lnTo>
                    <a:pt x="17403" y="2774"/>
                  </a:lnTo>
                  <a:lnTo>
                    <a:pt x="17327" y="2748"/>
                  </a:lnTo>
                  <a:lnTo>
                    <a:pt x="17225" y="2774"/>
                  </a:lnTo>
                  <a:lnTo>
                    <a:pt x="17123" y="2799"/>
                  </a:lnTo>
                  <a:lnTo>
                    <a:pt x="17022" y="2901"/>
                  </a:lnTo>
                  <a:lnTo>
                    <a:pt x="16894" y="3003"/>
                  </a:lnTo>
                  <a:lnTo>
                    <a:pt x="16665" y="3257"/>
                  </a:lnTo>
                  <a:lnTo>
                    <a:pt x="16386" y="3563"/>
                  </a:lnTo>
                  <a:lnTo>
                    <a:pt x="16207" y="3741"/>
                  </a:lnTo>
                  <a:lnTo>
                    <a:pt x="16004" y="3919"/>
                  </a:lnTo>
                  <a:lnTo>
                    <a:pt x="15800" y="4046"/>
                  </a:lnTo>
                  <a:lnTo>
                    <a:pt x="15597" y="4173"/>
                  </a:lnTo>
                  <a:lnTo>
                    <a:pt x="15419" y="4250"/>
                  </a:lnTo>
                  <a:lnTo>
                    <a:pt x="15292" y="4301"/>
                  </a:lnTo>
                  <a:lnTo>
                    <a:pt x="15164" y="4326"/>
                  </a:lnTo>
                  <a:lnTo>
                    <a:pt x="15088" y="4301"/>
                  </a:lnTo>
                  <a:lnTo>
                    <a:pt x="15088" y="4250"/>
                  </a:lnTo>
                  <a:lnTo>
                    <a:pt x="15088" y="4199"/>
                  </a:lnTo>
                  <a:lnTo>
                    <a:pt x="15139" y="4046"/>
                  </a:lnTo>
                  <a:lnTo>
                    <a:pt x="15342" y="3639"/>
                  </a:lnTo>
                  <a:lnTo>
                    <a:pt x="15470" y="3410"/>
                  </a:lnTo>
                  <a:lnTo>
                    <a:pt x="15546" y="3181"/>
                  </a:lnTo>
                  <a:lnTo>
                    <a:pt x="15546" y="3054"/>
                  </a:lnTo>
                  <a:lnTo>
                    <a:pt x="15546" y="2952"/>
                  </a:lnTo>
                  <a:lnTo>
                    <a:pt x="15546" y="2825"/>
                  </a:lnTo>
                  <a:lnTo>
                    <a:pt x="15495" y="2723"/>
                  </a:lnTo>
                  <a:lnTo>
                    <a:pt x="15419" y="2621"/>
                  </a:lnTo>
                  <a:lnTo>
                    <a:pt x="15317" y="2545"/>
                  </a:lnTo>
                  <a:lnTo>
                    <a:pt x="15215" y="2494"/>
                  </a:lnTo>
                  <a:lnTo>
                    <a:pt x="15088" y="2469"/>
                  </a:lnTo>
                  <a:lnTo>
                    <a:pt x="14986" y="2494"/>
                  </a:lnTo>
                  <a:lnTo>
                    <a:pt x="14834" y="2596"/>
                  </a:lnTo>
                  <a:lnTo>
                    <a:pt x="14681" y="2774"/>
                  </a:lnTo>
                  <a:lnTo>
                    <a:pt x="14528" y="3028"/>
                  </a:lnTo>
                  <a:lnTo>
                    <a:pt x="14376" y="3410"/>
                  </a:lnTo>
                  <a:lnTo>
                    <a:pt x="14197" y="3893"/>
                  </a:lnTo>
                  <a:lnTo>
                    <a:pt x="13994" y="4529"/>
                  </a:lnTo>
                  <a:lnTo>
                    <a:pt x="13790" y="5344"/>
                  </a:lnTo>
                  <a:lnTo>
                    <a:pt x="12442" y="5166"/>
                  </a:lnTo>
                  <a:lnTo>
                    <a:pt x="10814" y="4937"/>
                  </a:lnTo>
                  <a:lnTo>
                    <a:pt x="9592" y="4758"/>
                  </a:lnTo>
                  <a:lnTo>
                    <a:pt x="8600" y="4606"/>
                  </a:lnTo>
                  <a:lnTo>
                    <a:pt x="7837" y="4453"/>
                  </a:lnTo>
                  <a:lnTo>
                    <a:pt x="7226" y="4326"/>
                  </a:lnTo>
                  <a:lnTo>
                    <a:pt x="6768" y="4199"/>
                  </a:lnTo>
                  <a:lnTo>
                    <a:pt x="6412" y="4046"/>
                  </a:lnTo>
                  <a:lnTo>
                    <a:pt x="6107" y="3919"/>
                  </a:lnTo>
                  <a:lnTo>
                    <a:pt x="5852" y="3766"/>
                  </a:lnTo>
                  <a:lnTo>
                    <a:pt x="5598" y="3588"/>
                  </a:lnTo>
                  <a:lnTo>
                    <a:pt x="5343" y="3410"/>
                  </a:lnTo>
                  <a:lnTo>
                    <a:pt x="4860" y="3003"/>
                  </a:lnTo>
                  <a:lnTo>
                    <a:pt x="4351" y="2519"/>
                  </a:lnTo>
                  <a:lnTo>
                    <a:pt x="3766" y="1960"/>
                  </a:lnTo>
                  <a:lnTo>
                    <a:pt x="3257" y="1400"/>
                  </a:lnTo>
                  <a:lnTo>
                    <a:pt x="2799" y="891"/>
                  </a:lnTo>
                  <a:lnTo>
                    <a:pt x="2417" y="408"/>
                  </a:lnTo>
                  <a:lnTo>
                    <a:pt x="2087"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70"/>
            <p:cNvSpPr/>
            <p:nvPr/>
          </p:nvSpPr>
          <p:spPr>
            <a:xfrm>
              <a:off x="2446950" y="3003975"/>
              <a:ext cx="188950" cy="129150"/>
            </a:xfrm>
            <a:custGeom>
              <a:avLst/>
              <a:gdLst/>
              <a:ahLst/>
              <a:cxnLst/>
              <a:rect l="l" t="t" r="r" b="b"/>
              <a:pathLst>
                <a:path w="7558" h="5166" extrusionOk="0">
                  <a:moveTo>
                    <a:pt x="3817" y="1"/>
                  </a:moveTo>
                  <a:lnTo>
                    <a:pt x="3690" y="26"/>
                  </a:lnTo>
                  <a:lnTo>
                    <a:pt x="3537" y="103"/>
                  </a:lnTo>
                  <a:lnTo>
                    <a:pt x="3384" y="255"/>
                  </a:lnTo>
                  <a:lnTo>
                    <a:pt x="3232" y="484"/>
                  </a:lnTo>
                  <a:lnTo>
                    <a:pt x="3028" y="841"/>
                  </a:lnTo>
                  <a:lnTo>
                    <a:pt x="2850" y="1349"/>
                  </a:lnTo>
                  <a:lnTo>
                    <a:pt x="2647" y="2011"/>
                  </a:lnTo>
                  <a:lnTo>
                    <a:pt x="2418" y="2851"/>
                  </a:lnTo>
                  <a:lnTo>
                    <a:pt x="51" y="2545"/>
                  </a:lnTo>
                  <a:lnTo>
                    <a:pt x="1" y="2851"/>
                  </a:lnTo>
                  <a:lnTo>
                    <a:pt x="2519" y="3156"/>
                  </a:lnTo>
                  <a:lnTo>
                    <a:pt x="2647" y="3181"/>
                  </a:lnTo>
                  <a:lnTo>
                    <a:pt x="2672" y="3054"/>
                  </a:lnTo>
                  <a:lnTo>
                    <a:pt x="2876" y="2214"/>
                  </a:lnTo>
                  <a:lnTo>
                    <a:pt x="3079" y="1578"/>
                  </a:lnTo>
                  <a:lnTo>
                    <a:pt x="3257" y="1095"/>
                  </a:lnTo>
                  <a:lnTo>
                    <a:pt x="3410" y="739"/>
                  </a:lnTo>
                  <a:lnTo>
                    <a:pt x="3537" y="510"/>
                  </a:lnTo>
                  <a:lnTo>
                    <a:pt x="3664" y="383"/>
                  </a:lnTo>
                  <a:lnTo>
                    <a:pt x="3766" y="306"/>
                  </a:lnTo>
                  <a:lnTo>
                    <a:pt x="3893" y="306"/>
                  </a:lnTo>
                  <a:lnTo>
                    <a:pt x="3970" y="357"/>
                  </a:lnTo>
                  <a:lnTo>
                    <a:pt x="4046" y="408"/>
                  </a:lnTo>
                  <a:lnTo>
                    <a:pt x="4097" y="484"/>
                  </a:lnTo>
                  <a:lnTo>
                    <a:pt x="4122" y="586"/>
                  </a:lnTo>
                  <a:lnTo>
                    <a:pt x="4148" y="713"/>
                  </a:lnTo>
                  <a:lnTo>
                    <a:pt x="4122" y="815"/>
                  </a:lnTo>
                  <a:lnTo>
                    <a:pt x="4097" y="942"/>
                  </a:lnTo>
                  <a:lnTo>
                    <a:pt x="3970" y="1222"/>
                  </a:lnTo>
                  <a:lnTo>
                    <a:pt x="3842" y="1451"/>
                  </a:lnTo>
                  <a:lnTo>
                    <a:pt x="3741" y="1655"/>
                  </a:lnTo>
                  <a:lnTo>
                    <a:pt x="3664" y="1833"/>
                  </a:lnTo>
                  <a:lnTo>
                    <a:pt x="3664" y="1909"/>
                  </a:lnTo>
                  <a:lnTo>
                    <a:pt x="3664" y="1960"/>
                  </a:lnTo>
                  <a:lnTo>
                    <a:pt x="3690" y="2036"/>
                  </a:lnTo>
                  <a:lnTo>
                    <a:pt x="3741" y="2087"/>
                  </a:lnTo>
                  <a:lnTo>
                    <a:pt x="3792" y="2113"/>
                  </a:lnTo>
                  <a:lnTo>
                    <a:pt x="3868" y="2138"/>
                  </a:lnTo>
                  <a:lnTo>
                    <a:pt x="4021" y="2138"/>
                  </a:lnTo>
                  <a:lnTo>
                    <a:pt x="4224" y="2062"/>
                  </a:lnTo>
                  <a:lnTo>
                    <a:pt x="4428" y="1960"/>
                  </a:lnTo>
                  <a:lnTo>
                    <a:pt x="4657" y="1807"/>
                  </a:lnTo>
                  <a:lnTo>
                    <a:pt x="4860" y="1655"/>
                  </a:lnTo>
                  <a:lnTo>
                    <a:pt x="5216" y="1349"/>
                  </a:lnTo>
                  <a:lnTo>
                    <a:pt x="5420" y="1146"/>
                  </a:lnTo>
                  <a:lnTo>
                    <a:pt x="5573" y="968"/>
                  </a:lnTo>
                  <a:lnTo>
                    <a:pt x="5725" y="790"/>
                  </a:lnTo>
                  <a:lnTo>
                    <a:pt x="5852" y="688"/>
                  </a:lnTo>
                  <a:lnTo>
                    <a:pt x="5954" y="612"/>
                  </a:lnTo>
                  <a:lnTo>
                    <a:pt x="6056" y="586"/>
                  </a:lnTo>
                  <a:lnTo>
                    <a:pt x="6132" y="612"/>
                  </a:lnTo>
                  <a:lnTo>
                    <a:pt x="6209" y="662"/>
                  </a:lnTo>
                  <a:lnTo>
                    <a:pt x="6209" y="739"/>
                  </a:lnTo>
                  <a:lnTo>
                    <a:pt x="6209" y="815"/>
                  </a:lnTo>
                  <a:lnTo>
                    <a:pt x="6158" y="891"/>
                  </a:lnTo>
                  <a:lnTo>
                    <a:pt x="6107" y="1019"/>
                  </a:lnTo>
                  <a:lnTo>
                    <a:pt x="6005" y="1146"/>
                  </a:lnTo>
                  <a:lnTo>
                    <a:pt x="5878" y="1324"/>
                  </a:lnTo>
                  <a:lnTo>
                    <a:pt x="5700" y="1528"/>
                  </a:lnTo>
                  <a:lnTo>
                    <a:pt x="5445" y="1757"/>
                  </a:lnTo>
                  <a:lnTo>
                    <a:pt x="5216" y="1960"/>
                  </a:lnTo>
                  <a:lnTo>
                    <a:pt x="4860" y="2189"/>
                  </a:lnTo>
                  <a:lnTo>
                    <a:pt x="4809" y="2214"/>
                  </a:lnTo>
                  <a:lnTo>
                    <a:pt x="4758" y="2265"/>
                  </a:lnTo>
                  <a:lnTo>
                    <a:pt x="4733" y="2342"/>
                  </a:lnTo>
                  <a:lnTo>
                    <a:pt x="4733" y="2367"/>
                  </a:lnTo>
                  <a:lnTo>
                    <a:pt x="4733" y="2418"/>
                  </a:lnTo>
                  <a:lnTo>
                    <a:pt x="4784" y="2494"/>
                  </a:lnTo>
                  <a:lnTo>
                    <a:pt x="4860" y="2494"/>
                  </a:lnTo>
                  <a:lnTo>
                    <a:pt x="5013" y="2469"/>
                  </a:lnTo>
                  <a:lnTo>
                    <a:pt x="5318" y="2342"/>
                  </a:lnTo>
                  <a:lnTo>
                    <a:pt x="5496" y="2265"/>
                  </a:lnTo>
                  <a:lnTo>
                    <a:pt x="5674" y="2138"/>
                  </a:lnTo>
                  <a:lnTo>
                    <a:pt x="5878" y="2011"/>
                  </a:lnTo>
                  <a:lnTo>
                    <a:pt x="6081" y="1833"/>
                  </a:lnTo>
                  <a:lnTo>
                    <a:pt x="6285" y="1655"/>
                  </a:lnTo>
                  <a:lnTo>
                    <a:pt x="6438" y="1477"/>
                  </a:lnTo>
                  <a:lnTo>
                    <a:pt x="6641" y="1273"/>
                  </a:lnTo>
                  <a:lnTo>
                    <a:pt x="6743" y="1197"/>
                  </a:lnTo>
                  <a:lnTo>
                    <a:pt x="6921" y="1197"/>
                  </a:lnTo>
                  <a:lnTo>
                    <a:pt x="6997" y="1248"/>
                  </a:lnTo>
                  <a:lnTo>
                    <a:pt x="7048" y="1273"/>
                  </a:lnTo>
                  <a:lnTo>
                    <a:pt x="7099" y="1324"/>
                  </a:lnTo>
                  <a:lnTo>
                    <a:pt x="7099" y="1400"/>
                  </a:lnTo>
                  <a:lnTo>
                    <a:pt x="7048" y="1451"/>
                  </a:lnTo>
                  <a:lnTo>
                    <a:pt x="6921" y="1629"/>
                  </a:lnTo>
                  <a:lnTo>
                    <a:pt x="6717" y="1807"/>
                  </a:lnTo>
                  <a:lnTo>
                    <a:pt x="6438" y="2011"/>
                  </a:lnTo>
                  <a:lnTo>
                    <a:pt x="5878" y="2367"/>
                  </a:lnTo>
                  <a:lnTo>
                    <a:pt x="5420" y="2622"/>
                  </a:lnTo>
                  <a:lnTo>
                    <a:pt x="5115" y="2825"/>
                  </a:lnTo>
                  <a:lnTo>
                    <a:pt x="4936" y="2927"/>
                  </a:lnTo>
                  <a:lnTo>
                    <a:pt x="4886" y="2978"/>
                  </a:lnTo>
                  <a:lnTo>
                    <a:pt x="4886" y="3029"/>
                  </a:lnTo>
                  <a:lnTo>
                    <a:pt x="4886" y="3080"/>
                  </a:lnTo>
                  <a:lnTo>
                    <a:pt x="4911" y="3130"/>
                  </a:lnTo>
                  <a:lnTo>
                    <a:pt x="4936" y="3181"/>
                  </a:lnTo>
                  <a:lnTo>
                    <a:pt x="5013" y="3207"/>
                  </a:lnTo>
                  <a:lnTo>
                    <a:pt x="5064" y="3207"/>
                  </a:lnTo>
                  <a:lnTo>
                    <a:pt x="5165" y="3181"/>
                  </a:lnTo>
                  <a:lnTo>
                    <a:pt x="5445" y="3105"/>
                  </a:lnTo>
                  <a:lnTo>
                    <a:pt x="5751" y="2952"/>
                  </a:lnTo>
                  <a:lnTo>
                    <a:pt x="6081" y="2774"/>
                  </a:lnTo>
                  <a:lnTo>
                    <a:pt x="6336" y="2596"/>
                  </a:lnTo>
                  <a:lnTo>
                    <a:pt x="6539" y="2443"/>
                  </a:lnTo>
                  <a:lnTo>
                    <a:pt x="6692" y="2316"/>
                  </a:lnTo>
                  <a:lnTo>
                    <a:pt x="6819" y="2240"/>
                  </a:lnTo>
                  <a:lnTo>
                    <a:pt x="6921" y="2189"/>
                  </a:lnTo>
                  <a:lnTo>
                    <a:pt x="7048" y="2189"/>
                  </a:lnTo>
                  <a:lnTo>
                    <a:pt x="7201" y="2214"/>
                  </a:lnTo>
                  <a:lnTo>
                    <a:pt x="7252" y="2265"/>
                  </a:lnTo>
                  <a:lnTo>
                    <a:pt x="7277" y="2291"/>
                  </a:lnTo>
                  <a:lnTo>
                    <a:pt x="7252" y="2367"/>
                  </a:lnTo>
                  <a:lnTo>
                    <a:pt x="7201" y="2443"/>
                  </a:lnTo>
                  <a:lnTo>
                    <a:pt x="7099" y="2545"/>
                  </a:lnTo>
                  <a:lnTo>
                    <a:pt x="6946" y="2672"/>
                  </a:lnTo>
                  <a:lnTo>
                    <a:pt x="6489" y="2978"/>
                  </a:lnTo>
                  <a:lnTo>
                    <a:pt x="5852" y="3359"/>
                  </a:lnTo>
                  <a:lnTo>
                    <a:pt x="5573" y="3538"/>
                  </a:lnTo>
                  <a:lnTo>
                    <a:pt x="5394" y="3639"/>
                  </a:lnTo>
                  <a:lnTo>
                    <a:pt x="5369" y="3690"/>
                  </a:lnTo>
                  <a:lnTo>
                    <a:pt x="5344" y="3741"/>
                  </a:lnTo>
                  <a:lnTo>
                    <a:pt x="5344" y="3792"/>
                  </a:lnTo>
                  <a:lnTo>
                    <a:pt x="5369" y="3843"/>
                  </a:lnTo>
                  <a:lnTo>
                    <a:pt x="5394" y="3894"/>
                  </a:lnTo>
                  <a:lnTo>
                    <a:pt x="5471" y="3919"/>
                  </a:lnTo>
                  <a:lnTo>
                    <a:pt x="5598" y="3919"/>
                  </a:lnTo>
                  <a:lnTo>
                    <a:pt x="5776" y="3868"/>
                  </a:lnTo>
                  <a:lnTo>
                    <a:pt x="5980" y="3792"/>
                  </a:lnTo>
                  <a:lnTo>
                    <a:pt x="6183" y="3690"/>
                  </a:lnTo>
                  <a:lnTo>
                    <a:pt x="6463" y="3487"/>
                  </a:lnTo>
                  <a:lnTo>
                    <a:pt x="6590" y="3385"/>
                  </a:lnTo>
                  <a:lnTo>
                    <a:pt x="6667" y="3359"/>
                  </a:lnTo>
                  <a:lnTo>
                    <a:pt x="6692" y="3359"/>
                  </a:lnTo>
                  <a:lnTo>
                    <a:pt x="6717" y="3385"/>
                  </a:lnTo>
                  <a:lnTo>
                    <a:pt x="6743" y="3410"/>
                  </a:lnTo>
                  <a:lnTo>
                    <a:pt x="6743" y="3487"/>
                  </a:lnTo>
                  <a:lnTo>
                    <a:pt x="6692" y="3588"/>
                  </a:lnTo>
                  <a:lnTo>
                    <a:pt x="6590" y="3690"/>
                  </a:lnTo>
                  <a:lnTo>
                    <a:pt x="6463" y="3817"/>
                  </a:lnTo>
                  <a:lnTo>
                    <a:pt x="6107" y="4097"/>
                  </a:lnTo>
                  <a:lnTo>
                    <a:pt x="5878" y="4250"/>
                  </a:lnTo>
                  <a:lnTo>
                    <a:pt x="5623" y="4377"/>
                  </a:lnTo>
                  <a:lnTo>
                    <a:pt x="5344" y="4504"/>
                  </a:lnTo>
                  <a:lnTo>
                    <a:pt x="5064" y="4606"/>
                  </a:lnTo>
                  <a:lnTo>
                    <a:pt x="4784" y="4708"/>
                  </a:lnTo>
                  <a:lnTo>
                    <a:pt x="4529" y="4759"/>
                  </a:lnTo>
                  <a:lnTo>
                    <a:pt x="4097" y="4835"/>
                  </a:lnTo>
                  <a:lnTo>
                    <a:pt x="3792" y="4861"/>
                  </a:lnTo>
                  <a:lnTo>
                    <a:pt x="3359" y="4886"/>
                  </a:lnTo>
                  <a:lnTo>
                    <a:pt x="2901" y="4861"/>
                  </a:lnTo>
                  <a:lnTo>
                    <a:pt x="2392" y="4835"/>
                  </a:lnTo>
                  <a:lnTo>
                    <a:pt x="967" y="4784"/>
                  </a:lnTo>
                  <a:lnTo>
                    <a:pt x="967" y="5090"/>
                  </a:lnTo>
                  <a:lnTo>
                    <a:pt x="2392" y="5140"/>
                  </a:lnTo>
                  <a:lnTo>
                    <a:pt x="2901" y="5166"/>
                  </a:lnTo>
                  <a:lnTo>
                    <a:pt x="3817" y="5166"/>
                  </a:lnTo>
                  <a:lnTo>
                    <a:pt x="4122" y="5115"/>
                  </a:lnTo>
                  <a:lnTo>
                    <a:pt x="4580" y="5039"/>
                  </a:lnTo>
                  <a:lnTo>
                    <a:pt x="4860" y="4988"/>
                  </a:lnTo>
                  <a:lnTo>
                    <a:pt x="5140" y="4886"/>
                  </a:lnTo>
                  <a:lnTo>
                    <a:pt x="5445" y="4784"/>
                  </a:lnTo>
                  <a:lnTo>
                    <a:pt x="5776" y="4632"/>
                  </a:lnTo>
                  <a:lnTo>
                    <a:pt x="6005" y="4504"/>
                  </a:lnTo>
                  <a:lnTo>
                    <a:pt x="6234" y="4352"/>
                  </a:lnTo>
                  <a:lnTo>
                    <a:pt x="6489" y="4174"/>
                  </a:lnTo>
                  <a:lnTo>
                    <a:pt x="6717" y="3970"/>
                  </a:lnTo>
                  <a:lnTo>
                    <a:pt x="6921" y="3767"/>
                  </a:lnTo>
                  <a:lnTo>
                    <a:pt x="6972" y="3665"/>
                  </a:lnTo>
                  <a:lnTo>
                    <a:pt x="7023" y="3538"/>
                  </a:lnTo>
                  <a:lnTo>
                    <a:pt x="7048" y="3436"/>
                  </a:lnTo>
                  <a:lnTo>
                    <a:pt x="7023" y="3334"/>
                  </a:lnTo>
                  <a:lnTo>
                    <a:pt x="6997" y="3258"/>
                  </a:lnTo>
                  <a:lnTo>
                    <a:pt x="6946" y="3207"/>
                  </a:lnTo>
                  <a:lnTo>
                    <a:pt x="6845" y="3105"/>
                  </a:lnTo>
                  <a:lnTo>
                    <a:pt x="7175" y="2876"/>
                  </a:lnTo>
                  <a:lnTo>
                    <a:pt x="7303" y="2749"/>
                  </a:lnTo>
                  <a:lnTo>
                    <a:pt x="7404" y="2647"/>
                  </a:lnTo>
                  <a:lnTo>
                    <a:pt x="7481" y="2545"/>
                  </a:lnTo>
                  <a:lnTo>
                    <a:pt x="7532" y="2418"/>
                  </a:lnTo>
                  <a:lnTo>
                    <a:pt x="7557" y="2316"/>
                  </a:lnTo>
                  <a:lnTo>
                    <a:pt x="7557" y="2214"/>
                  </a:lnTo>
                  <a:lnTo>
                    <a:pt x="7532" y="2138"/>
                  </a:lnTo>
                  <a:lnTo>
                    <a:pt x="7481" y="2087"/>
                  </a:lnTo>
                  <a:lnTo>
                    <a:pt x="7354" y="1986"/>
                  </a:lnTo>
                  <a:lnTo>
                    <a:pt x="7226" y="1935"/>
                  </a:lnTo>
                  <a:lnTo>
                    <a:pt x="7074" y="1884"/>
                  </a:lnTo>
                  <a:lnTo>
                    <a:pt x="7048" y="1884"/>
                  </a:lnTo>
                  <a:lnTo>
                    <a:pt x="7226" y="1731"/>
                  </a:lnTo>
                  <a:lnTo>
                    <a:pt x="7328" y="1553"/>
                  </a:lnTo>
                  <a:lnTo>
                    <a:pt x="7379" y="1400"/>
                  </a:lnTo>
                  <a:lnTo>
                    <a:pt x="7379" y="1324"/>
                  </a:lnTo>
                  <a:lnTo>
                    <a:pt x="7379" y="1248"/>
                  </a:lnTo>
                  <a:lnTo>
                    <a:pt x="7328" y="1171"/>
                  </a:lnTo>
                  <a:lnTo>
                    <a:pt x="7303" y="1120"/>
                  </a:lnTo>
                  <a:lnTo>
                    <a:pt x="7175" y="993"/>
                  </a:lnTo>
                  <a:lnTo>
                    <a:pt x="6997" y="917"/>
                  </a:lnTo>
                  <a:lnTo>
                    <a:pt x="6845" y="891"/>
                  </a:lnTo>
                  <a:lnTo>
                    <a:pt x="6717" y="917"/>
                  </a:lnTo>
                  <a:lnTo>
                    <a:pt x="6590" y="942"/>
                  </a:lnTo>
                  <a:lnTo>
                    <a:pt x="6489" y="1019"/>
                  </a:lnTo>
                  <a:lnTo>
                    <a:pt x="6412" y="1095"/>
                  </a:lnTo>
                  <a:lnTo>
                    <a:pt x="6463" y="942"/>
                  </a:lnTo>
                  <a:lnTo>
                    <a:pt x="6489" y="815"/>
                  </a:lnTo>
                  <a:lnTo>
                    <a:pt x="6489" y="662"/>
                  </a:lnTo>
                  <a:lnTo>
                    <a:pt x="6463" y="535"/>
                  </a:lnTo>
                  <a:lnTo>
                    <a:pt x="6387" y="459"/>
                  </a:lnTo>
                  <a:lnTo>
                    <a:pt x="6310" y="383"/>
                  </a:lnTo>
                  <a:lnTo>
                    <a:pt x="6209" y="332"/>
                  </a:lnTo>
                  <a:lnTo>
                    <a:pt x="6081" y="306"/>
                  </a:lnTo>
                  <a:lnTo>
                    <a:pt x="5980" y="306"/>
                  </a:lnTo>
                  <a:lnTo>
                    <a:pt x="5878" y="332"/>
                  </a:lnTo>
                  <a:lnTo>
                    <a:pt x="5776" y="357"/>
                  </a:lnTo>
                  <a:lnTo>
                    <a:pt x="5700" y="433"/>
                  </a:lnTo>
                  <a:lnTo>
                    <a:pt x="5522" y="586"/>
                  </a:lnTo>
                  <a:lnTo>
                    <a:pt x="5344" y="790"/>
                  </a:lnTo>
                  <a:lnTo>
                    <a:pt x="5013" y="1146"/>
                  </a:lnTo>
                  <a:lnTo>
                    <a:pt x="4707" y="1426"/>
                  </a:lnTo>
                  <a:lnTo>
                    <a:pt x="4428" y="1629"/>
                  </a:lnTo>
                  <a:lnTo>
                    <a:pt x="4173" y="1782"/>
                  </a:lnTo>
                  <a:lnTo>
                    <a:pt x="3970" y="1833"/>
                  </a:lnTo>
                  <a:lnTo>
                    <a:pt x="4097" y="1604"/>
                  </a:lnTo>
                  <a:lnTo>
                    <a:pt x="4250" y="1299"/>
                  </a:lnTo>
                  <a:lnTo>
                    <a:pt x="4326" y="1146"/>
                  </a:lnTo>
                  <a:lnTo>
                    <a:pt x="4377" y="968"/>
                  </a:lnTo>
                  <a:lnTo>
                    <a:pt x="4428" y="815"/>
                  </a:lnTo>
                  <a:lnTo>
                    <a:pt x="4428" y="662"/>
                  </a:lnTo>
                  <a:lnTo>
                    <a:pt x="4402" y="484"/>
                  </a:lnTo>
                  <a:lnTo>
                    <a:pt x="4351" y="332"/>
                  </a:lnTo>
                  <a:lnTo>
                    <a:pt x="4250" y="230"/>
                  </a:lnTo>
                  <a:lnTo>
                    <a:pt x="4148" y="128"/>
                  </a:lnTo>
                  <a:lnTo>
                    <a:pt x="3995" y="26"/>
                  </a:lnTo>
                  <a:lnTo>
                    <a:pt x="3842"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70"/>
            <p:cNvSpPr/>
            <p:nvPr/>
          </p:nvSpPr>
          <p:spPr>
            <a:xfrm>
              <a:off x="1031050" y="3345550"/>
              <a:ext cx="858725" cy="300900"/>
            </a:xfrm>
            <a:custGeom>
              <a:avLst/>
              <a:gdLst/>
              <a:ahLst/>
              <a:cxnLst/>
              <a:rect l="l" t="t" r="r" b="b"/>
              <a:pathLst>
                <a:path w="34349" h="12036" extrusionOk="0">
                  <a:moveTo>
                    <a:pt x="33611" y="1"/>
                  </a:moveTo>
                  <a:lnTo>
                    <a:pt x="32924" y="993"/>
                  </a:lnTo>
                  <a:lnTo>
                    <a:pt x="32262" y="1909"/>
                  </a:lnTo>
                  <a:lnTo>
                    <a:pt x="31575" y="2800"/>
                  </a:lnTo>
                  <a:lnTo>
                    <a:pt x="30888" y="3614"/>
                  </a:lnTo>
                  <a:lnTo>
                    <a:pt x="30201" y="4352"/>
                  </a:lnTo>
                  <a:lnTo>
                    <a:pt x="29514" y="5039"/>
                  </a:lnTo>
                  <a:lnTo>
                    <a:pt x="28827" y="5649"/>
                  </a:lnTo>
                  <a:lnTo>
                    <a:pt x="28140" y="6209"/>
                  </a:lnTo>
                  <a:lnTo>
                    <a:pt x="27453" y="6718"/>
                  </a:lnTo>
                  <a:lnTo>
                    <a:pt x="26766" y="7150"/>
                  </a:lnTo>
                  <a:lnTo>
                    <a:pt x="26080" y="7506"/>
                  </a:lnTo>
                  <a:lnTo>
                    <a:pt x="25393" y="7837"/>
                  </a:lnTo>
                  <a:lnTo>
                    <a:pt x="24731" y="8066"/>
                  </a:lnTo>
                  <a:lnTo>
                    <a:pt x="24375" y="8168"/>
                  </a:lnTo>
                  <a:lnTo>
                    <a:pt x="24044" y="8244"/>
                  </a:lnTo>
                  <a:lnTo>
                    <a:pt x="23688" y="8321"/>
                  </a:lnTo>
                  <a:lnTo>
                    <a:pt x="23357" y="8372"/>
                  </a:lnTo>
                  <a:lnTo>
                    <a:pt x="23001" y="8397"/>
                  </a:lnTo>
                  <a:lnTo>
                    <a:pt x="22670" y="8422"/>
                  </a:lnTo>
                  <a:lnTo>
                    <a:pt x="22263" y="8422"/>
                  </a:lnTo>
                  <a:lnTo>
                    <a:pt x="21856" y="8397"/>
                  </a:lnTo>
                  <a:lnTo>
                    <a:pt x="21474" y="8346"/>
                  </a:lnTo>
                  <a:lnTo>
                    <a:pt x="21093" y="8295"/>
                  </a:lnTo>
                  <a:lnTo>
                    <a:pt x="20737" y="8219"/>
                  </a:lnTo>
                  <a:lnTo>
                    <a:pt x="20355" y="8117"/>
                  </a:lnTo>
                  <a:lnTo>
                    <a:pt x="20024" y="8015"/>
                  </a:lnTo>
                  <a:lnTo>
                    <a:pt x="19668" y="7888"/>
                  </a:lnTo>
                  <a:lnTo>
                    <a:pt x="18981" y="7608"/>
                  </a:lnTo>
                  <a:lnTo>
                    <a:pt x="18319" y="7277"/>
                  </a:lnTo>
                  <a:lnTo>
                    <a:pt x="17683" y="6921"/>
                  </a:lnTo>
                  <a:lnTo>
                    <a:pt x="17022" y="6565"/>
                  </a:lnTo>
                  <a:lnTo>
                    <a:pt x="16309" y="6158"/>
                  </a:lnTo>
                  <a:lnTo>
                    <a:pt x="15597" y="5802"/>
                  </a:lnTo>
                  <a:lnTo>
                    <a:pt x="14885" y="5446"/>
                  </a:lnTo>
                  <a:lnTo>
                    <a:pt x="14121" y="5115"/>
                  </a:lnTo>
                  <a:lnTo>
                    <a:pt x="13740" y="4988"/>
                  </a:lnTo>
                  <a:lnTo>
                    <a:pt x="13333" y="4860"/>
                  </a:lnTo>
                  <a:lnTo>
                    <a:pt x="12900" y="4759"/>
                  </a:lnTo>
                  <a:lnTo>
                    <a:pt x="12493" y="4657"/>
                  </a:lnTo>
                  <a:lnTo>
                    <a:pt x="12035" y="4606"/>
                  </a:lnTo>
                  <a:lnTo>
                    <a:pt x="11602" y="4555"/>
                  </a:lnTo>
                  <a:lnTo>
                    <a:pt x="11119" y="4530"/>
                  </a:lnTo>
                  <a:lnTo>
                    <a:pt x="10636" y="4530"/>
                  </a:lnTo>
                  <a:lnTo>
                    <a:pt x="9949" y="4581"/>
                  </a:lnTo>
                  <a:lnTo>
                    <a:pt x="9262" y="4682"/>
                  </a:lnTo>
                  <a:lnTo>
                    <a:pt x="8600" y="4835"/>
                  </a:lnTo>
                  <a:lnTo>
                    <a:pt x="7913" y="5039"/>
                  </a:lnTo>
                  <a:lnTo>
                    <a:pt x="7226" y="5293"/>
                  </a:lnTo>
                  <a:lnTo>
                    <a:pt x="6565" y="5598"/>
                  </a:lnTo>
                  <a:lnTo>
                    <a:pt x="5878" y="5954"/>
                  </a:lnTo>
                  <a:lnTo>
                    <a:pt x="5216" y="6387"/>
                  </a:lnTo>
                  <a:lnTo>
                    <a:pt x="4555" y="6845"/>
                  </a:lnTo>
                  <a:lnTo>
                    <a:pt x="3893" y="7354"/>
                  </a:lnTo>
                  <a:lnTo>
                    <a:pt x="3232" y="7914"/>
                  </a:lnTo>
                  <a:lnTo>
                    <a:pt x="2570" y="8550"/>
                  </a:lnTo>
                  <a:lnTo>
                    <a:pt x="1934" y="9211"/>
                  </a:lnTo>
                  <a:lnTo>
                    <a:pt x="1273" y="9924"/>
                  </a:lnTo>
                  <a:lnTo>
                    <a:pt x="637" y="10687"/>
                  </a:lnTo>
                  <a:lnTo>
                    <a:pt x="0" y="11526"/>
                  </a:lnTo>
                  <a:lnTo>
                    <a:pt x="713" y="12035"/>
                  </a:lnTo>
                  <a:lnTo>
                    <a:pt x="1298" y="11272"/>
                  </a:lnTo>
                  <a:lnTo>
                    <a:pt x="1909" y="10534"/>
                  </a:lnTo>
                  <a:lnTo>
                    <a:pt x="2519" y="9847"/>
                  </a:lnTo>
                  <a:lnTo>
                    <a:pt x="3130" y="9211"/>
                  </a:lnTo>
                  <a:lnTo>
                    <a:pt x="3766" y="8626"/>
                  </a:lnTo>
                  <a:lnTo>
                    <a:pt x="4377" y="8092"/>
                  </a:lnTo>
                  <a:lnTo>
                    <a:pt x="4987" y="7608"/>
                  </a:lnTo>
                  <a:lnTo>
                    <a:pt x="5623" y="7150"/>
                  </a:lnTo>
                  <a:lnTo>
                    <a:pt x="6234" y="6769"/>
                  </a:lnTo>
                  <a:lnTo>
                    <a:pt x="6870" y="6412"/>
                  </a:lnTo>
                  <a:lnTo>
                    <a:pt x="7506" y="6133"/>
                  </a:lnTo>
                  <a:lnTo>
                    <a:pt x="8142" y="5878"/>
                  </a:lnTo>
                  <a:lnTo>
                    <a:pt x="8778" y="5700"/>
                  </a:lnTo>
                  <a:lnTo>
                    <a:pt x="9389" y="5547"/>
                  </a:lnTo>
                  <a:lnTo>
                    <a:pt x="10025" y="5446"/>
                  </a:lnTo>
                  <a:lnTo>
                    <a:pt x="10661" y="5395"/>
                  </a:lnTo>
                  <a:lnTo>
                    <a:pt x="11119" y="5395"/>
                  </a:lnTo>
                  <a:lnTo>
                    <a:pt x="11526" y="5420"/>
                  </a:lnTo>
                  <a:lnTo>
                    <a:pt x="11933" y="5471"/>
                  </a:lnTo>
                  <a:lnTo>
                    <a:pt x="12340" y="5522"/>
                  </a:lnTo>
                  <a:lnTo>
                    <a:pt x="12722" y="5598"/>
                  </a:lnTo>
                  <a:lnTo>
                    <a:pt x="13104" y="5700"/>
                  </a:lnTo>
                  <a:lnTo>
                    <a:pt x="13485" y="5827"/>
                  </a:lnTo>
                  <a:lnTo>
                    <a:pt x="13841" y="5954"/>
                  </a:lnTo>
                  <a:lnTo>
                    <a:pt x="14528" y="6234"/>
                  </a:lnTo>
                  <a:lnTo>
                    <a:pt x="15215" y="6565"/>
                  </a:lnTo>
                  <a:lnTo>
                    <a:pt x="15902" y="6947"/>
                  </a:lnTo>
                  <a:lnTo>
                    <a:pt x="16589" y="7328"/>
                  </a:lnTo>
                  <a:lnTo>
                    <a:pt x="17251" y="7685"/>
                  </a:lnTo>
                  <a:lnTo>
                    <a:pt x="17938" y="8066"/>
                  </a:lnTo>
                  <a:lnTo>
                    <a:pt x="18650" y="8397"/>
                  </a:lnTo>
                  <a:lnTo>
                    <a:pt x="19388" y="8702"/>
                  </a:lnTo>
                  <a:lnTo>
                    <a:pt x="19770" y="8855"/>
                  </a:lnTo>
                  <a:lnTo>
                    <a:pt x="20151" y="8957"/>
                  </a:lnTo>
                  <a:lnTo>
                    <a:pt x="20533" y="9059"/>
                  </a:lnTo>
                  <a:lnTo>
                    <a:pt x="20940" y="9160"/>
                  </a:lnTo>
                  <a:lnTo>
                    <a:pt x="21373" y="9237"/>
                  </a:lnTo>
                  <a:lnTo>
                    <a:pt x="21805" y="9262"/>
                  </a:lnTo>
                  <a:lnTo>
                    <a:pt x="22238" y="9287"/>
                  </a:lnTo>
                  <a:lnTo>
                    <a:pt x="22696" y="9287"/>
                  </a:lnTo>
                  <a:lnTo>
                    <a:pt x="23077" y="9262"/>
                  </a:lnTo>
                  <a:lnTo>
                    <a:pt x="23433" y="9237"/>
                  </a:lnTo>
                  <a:lnTo>
                    <a:pt x="23815" y="9186"/>
                  </a:lnTo>
                  <a:lnTo>
                    <a:pt x="24171" y="9109"/>
                  </a:lnTo>
                  <a:lnTo>
                    <a:pt x="24528" y="9033"/>
                  </a:lnTo>
                  <a:lnTo>
                    <a:pt x="24909" y="8931"/>
                  </a:lnTo>
                  <a:lnTo>
                    <a:pt x="25265" y="8804"/>
                  </a:lnTo>
                  <a:lnTo>
                    <a:pt x="25647" y="8677"/>
                  </a:lnTo>
                  <a:lnTo>
                    <a:pt x="26385" y="8346"/>
                  </a:lnTo>
                  <a:lnTo>
                    <a:pt x="27097" y="7964"/>
                  </a:lnTo>
                  <a:lnTo>
                    <a:pt x="27835" y="7506"/>
                  </a:lnTo>
                  <a:lnTo>
                    <a:pt x="28573" y="6998"/>
                  </a:lnTo>
                  <a:lnTo>
                    <a:pt x="29311" y="6412"/>
                  </a:lnTo>
                  <a:lnTo>
                    <a:pt x="30023" y="5751"/>
                  </a:lnTo>
                  <a:lnTo>
                    <a:pt x="30761" y="5039"/>
                  </a:lnTo>
                  <a:lnTo>
                    <a:pt x="31473" y="4250"/>
                  </a:lnTo>
                  <a:lnTo>
                    <a:pt x="32186" y="3410"/>
                  </a:lnTo>
                  <a:lnTo>
                    <a:pt x="32924" y="2494"/>
                  </a:lnTo>
                  <a:lnTo>
                    <a:pt x="33636" y="1502"/>
                  </a:lnTo>
                  <a:lnTo>
                    <a:pt x="34349" y="484"/>
                  </a:lnTo>
                  <a:lnTo>
                    <a:pt x="336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70"/>
            <p:cNvSpPr/>
            <p:nvPr/>
          </p:nvSpPr>
          <p:spPr>
            <a:xfrm>
              <a:off x="980175" y="3601250"/>
              <a:ext cx="103700" cy="82725"/>
            </a:xfrm>
            <a:custGeom>
              <a:avLst/>
              <a:gdLst/>
              <a:ahLst/>
              <a:cxnLst/>
              <a:rect l="l" t="t" r="r" b="b"/>
              <a:pathLst>
                <a:path w="4148" h="3309" extrusionOk="0">
                  <a:moveTo>
                    <a:pt x="2010" y="1"/>
                  </a:moveTo>
                  <a:lnTo>
                    <a:pt x="1908" y="26"/>
                  </a:lnTo>
                  <a:lnTo>
                    <a:pt x="1832" y="77"/>
                  </a:lnTo>
                  <a:lnTo>
                    <a:pt x="1730" y="154"/>
                  </a:lnTo>
                  <a:lnTo>
                    <a:pt x="1628" y="255"/>
                  </a:lnTo>
                  <a:lnTo>
                    <a:pt x="1425" y="561"/>
                  </a:lnTo>
                  <a:lnTo>
                    <a:pt x="1120" y="1069"/>
                  </a:lnTo>
                  <a:lnTo>
                    <a:pt x="789" y="1706"/>
                  </a:lnTo>
                  <a:lnTo>
                    <a:pt x="483" y="2291"/>
                  </a:lnTo>
                  <a:lnTo>
                    <a:pt x="0" y="3308"/>
                  </a:lnTo>
                  <a:lnTo>
                    <a:pt x="0" y="3308"/>
                  </a:lnTo>
                  <a:lnTo>
                    <a:pt x="483" y="3232"/>
                  </a:lnTo>
                  <a:lnTo>
                    <a:pt x="1069" y="3156"/>
                  </a:lnTo>
                  <a:lnTo>
                    <a:pt x="1705" y="3029"/>
                  </a:lnTo>
                  <a:lnTo>
                    <a:pt x="2443" y="2850"/>
                  </a:lnTo>
                  <a:lnTo>
                    <a:pt x="3104" y="2647"/>
                  </a:lnTo>
                  <a:lnTo>
                    <a:pt x="3613" y="2494"/>
                  </a:lnTo>
                  <a:lnTo>
                    <a:pt x="3791" y="2393"/>
                  </a:lnTo>
                  <a:lnTo>
                    <a:pt x="3944" y="2316"/>
                  </a:lnTo>
                  <a:lnTo>
                    <a:pt x="4045" y="2214"/>
                  </a:lnTo>
                  <a:lnTo>
                    <a:pt x="4122" y="2087"/>
                  </a:lnTo>
                  <a:lnTo>
                    <a:pt x="4147" y="1935"/>
                  </a:lnTo>
                  <a:lnTo>
                    <a:pt x="4147" y="1782"/>
                  </a:lnTo>
                  <a:lnTo>
                    <a:pt x="4096" y="1604"/>
                  </a:lnTo>
                  <a:lnTo>
                    <a:pt x="4045" y="1426"/>
                  </a:lnTo>
                  <a:lnTo>
                    <a:pt x="3944" y="1222"/>
                  </a:lnTo>
                  <a:lnTo>
                    <a:pt x="3817" y="1044"/>
                  </a:lnTo>
                  <a:lnTo>
                    <a:pt x="3664" y="866"/>
                  </a:lnTo>
                  <a:lnTo>
                    <a:pt x="3511" y="713"/>
                  </a:lnTo>
                  <a:lnTo>
                    <a:pt x="3333" y="535"/>
                  </a:lnTo>
                  <a:lnTo>
                    <a:pt x="3155" y="408"/>
                  </a:lnTo>
                  <a:lnTo>
                    <a:pt x="2951" y="281"/>
                  </a:lnTo>
                  <a:lnTo>
                    <a:pt x="2748" y="154"/>
                  </a:lnTo>
                  <a:lnTo>
                    <a:pt x="2570" y="77"/>
                  </a:lnTo>
                  <a:lnTo>
                    <a:pt x="2366" y="26"/>
                  </a:lnTo>
                  <a:lnTo>
                    <a:pt x="21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70"/>
            <p:cNvSpPr/>
            <p:nvPr/>
          </p:nvSpPr>
          <p:spPr>
            <a:xfrm>
              <a:off x="1520200" y="2633800"/>
              <a:ext cx="617650" cy="943950"/>
            </a:xfrm>
            <a:custGeom>
              <a:avLst/>
              <a:gdLst/>
              <a:ahLst/>
              <a:cxnLst/>
              <a:rect l="l" t="t" r="r" b="b"/>
              <a:pathLst>
                <a:path w="24706" h="37758" extrusionOk="0">
                  <a:moveTo>
                    <a:pt x="19642" y="0"/>
                  </a:moveTo>
                  <a:lnTo>
                    <a:pt x="19108" y="51"/>
                  </a:lnTo>
                  <a:lnTo>
                    <a:pt x="18548" y="127"/>
                  </a:lnTo>
                  <a:lnTo>
                    <a:pt x="17988" y="280"/>
                  </a:lnTo>
                  <a:lnTo>
                    <a:pt x="17403" y="458"/>
                  </a:lnTo>
                  <a:lnTo>
                    <a:pt x="16792" y="687"/>
                  </a:lnTo>
                  <a:lnTo>
                    <a:pt x="16182" y="967"/>
                  </a:lnTo>
                  <a:lnTo>
                    <a:pt x="15571" y="1272"/>
                  </a:lnTo>
                  <a:lnTo>
                    <a:pt x="14961" y="1629"/>
                  </a:lnTo>
                  <a:lnTo>
                    <a:pt x="14325" y="2010"/>
                  </a:lnTo>
                  <a:lnTo>
                    <a:pt x="13688" y="2443"/>
                  </a:lnTo>
                  <a:lnTo>
                    <a:pt x="13027" y="2901"/>
                  </a:lnTo>
                  <a:lnTo>
                    <a:pt x="12391" y="3384"/>
                  </a:lnTo>
                  <a:lnTo>
                    <a:pt x="11755" y="3893"/>
                  </a:lnTo>
                  <a:lnTo>
                    <a:pt x="11119" y="4453"/>
                  </a:lnTo>
                  <a:lnTo>
                    <a:pt x="10483" y="5012"/>
                  </a:lnTo>
                  <a:lnTo>
                    <a:pt x="9847" y="5598"/>
                  </a:lnTo>
                  <a:lnTo>
                    <a:pt x="9236" y="6208"/>
                  </a:lnTo>
                  <a:lnTo>
                    <a:pt x="8625" y="6844"/>
                  </a:lnTo>
                  <a:lnTo>
                    <a:pt x="8040" y="7506"/>
                  </a:lnTo>
                  <a:lnTo>
                    <a:pt x="7455" y="8167"/>
                  </a:lnTo>
                  <a:lnTo>
                    <a:pt x="6870" y="8854"/>
                  </a:lnTo>
                  <a:lnTo>
                    <a:pt x="6335" y="9541"/>
                  </a:lnTo>
                  <a:lnTo>
                    <a:pt x="5801" y="10254"/>
                  </a:lnTo>
                  <a:lnTo>
                    <a:pt x="5267" y="10966"/>
                  </a:lnTo>
                  <a:lnTo>
                    <a:pt x="4783" y="11678"/>
                  </a:lnTo>
                  <a:lnTo>
                    <a:pt x="4325" y="12391"/>
                  </a:lnTo>
                  <a:lnTo>
                    <a:pt x="3867" y="13129"/>
                  </a:lnTo>
                  <a:lnTo>
                    <a:pt x="3460" y="13841"/>
                  </a:lnTo>
                  <a:lnTo>
                    <a:pt x="2977" y="14757"/>
                  </a:lnTo>
                  <a:lnTo>
                    <a:pt x="2544" y="15673"/>
                  </a:lnTo>
                  <a:lnTo>
                    <a:pt x="2163" y="16589"/>
                  </a:lnTo>
                  <a:lnTo>
                    <a:pt x="1807" y="17505"/>
                  </a:lnTo>
                  <a:lnTo>
                    <a:pt x="1476" y="18421"/>
                  </a:lnTo>
                  <a:lnTo>
                    <a:pt x="1196" y="19337"/>
                  </a:lnTo>
                  <a:lnTo>
                    <a:pt x="942" y="20227"/>
                  </a:lnTo>
                  <a:lnTo>
                    <a:pt x="738" y="21143"/>
                  </a:lnTo>
                  <a:lnTo>
                    <a:pt x="560" y="22034"/>
                  </a:lnTo>
                  <a:lnTo>
                    <a:pt x="407" y="22924"/>
                  </a:lnTo>
                  <a:lnTo>
                    <a:pt x="280" y="23789"/>
                  </a:lnTo>
                  <a:lnTo>
                    <a:pt x="178" y="24654"/>
                  </a:lnTo>
                  <a:lnTo>
                    <a:pt x="102" y="25519"/>
                  </a:lnTo>
                  <a:lnTo>
                    <a:pt x="51" y="26359"/>
                  </a:lnTo>
                  <a:lnTo>
                    <a:pt x="26" y="27173"/>
                  </a:lnTo>
                  <a:lnTo>
                    <a:pt x="0" y="27987"/>
                  </a:lnTo>
                  <a:lnTo>
                    <a:pt x="26" y="28776"/>
                  </a:lnTo>
                  <a:lnTo>
                    <a:pt x="51" y="29565"/>
                  </a:lnTo>
                  <a:lnTo>
                    <a:pt x="102" y="30303"/>
                  </a:lnTo>
                  <a:lnTo>
                    <a:pt x="153" y="31041"/>
                  </a:lnTo>
                  <a:lnTo>
                    <a:pt x="305" y="32440"/>
                  </a:lnTo>
                  <a:lnTo>
                    <a:pt x="484" y="33738"/>
                  </a:lnTo>
                  <a:lnTo>
                    <a:pt x="687" y="34933"/>
                  </a:lnTo>
                  <a:lnTo>
                    <a:pt x="916" y="36002"/>
                  </a:lnTo>
                  <a:lnTo>
                    <a:pt x="1120" y="36969"/>
                  </a:lnTo>
                  <a:lnTo>
                    <a:pt x="1349" y="37757"/>
                  </a:lnTo>
                  <a:lnTo>
                    <a:pt x="1730" y="35798"/>
                  </a:lnTo>
                  <a:lnTo>
                    <a:pt x="2214" y="33763"/>
                  </a:lnTo>
                  <a:lnTo>
                    <a:pt x="2494" y="32694"/>
                  </a:lnTo>
                  <a:lnTo>
                    <a:pt x="2773" y="31626"/>
                  </a:lnTo>
                  <a:lnTo>
                    <a:pt x="3104" y="30532"/>
                  </a:lnTo>
                  <a:lnTo>
                    <a:pt x="3435" y="29412"/>
                  </a:lnTo>
                  <a:lnTo>
                    <a:pt x="3791" y="28267"/>
                  </a:lnTo>
                  <a:lnTo>
                    <a:pt x="4147" y="27173"/>
                  </a:lnTo>
                  <a:lnTo>
                    <a:pt x="4529" y="26105"/>
                  </a:lnTo>
                  <a:lnTo>
                    <a:pt x="4911" y="25036"/>
                  </a:lnTo>
                  <a:lnTo>
                    <a:pt x="5610" y="23276"/>
                  </a:lnTo>
                  <a:lnTo>
                    <a:pt x="5521" y="23560"/>
                  </a:lnTo>
                  <a:lnTo>
                    <a:pt x="5419" y="23942"/>
                  </a:lnTo>
                  <a:lnTo>
                    <a:pt x="5267" y="24705"/>
                  </a:lnTo>
                  <a:lnTo>
                    <a:pt x="5191" y="25443"/>
                  </a:lnTo>
                  <a:lnTo>
                    <a:pt x="5140" y="26156"/>
                  </a:lnTo>
                  <a:lnTo>
                    <a:pt x="5140" y="26868"/>
                  </a:lnTo>
                  <a:lnTo>
                    <a:pt x="5165" y="27529"/>
                  </a:lnTo>
                  <a:lnTo>
                    <a:pt x="5241" y="28191"/>
                  </a:lnTo>
                  <a:lnTo>
                    <a:pt x="5369" y="28827"/>
                  </a:lnTo>
                  <a:lnTo>
                    <a:pt x="5496" y="29412"/>
                  </a:lnTo>
                  <a:lnTo>
                    <a:pt x="5648" y="29972"/>
                  </a:lnTo>
                  <a:lnTo>
                    <a:pt x="5801" y="30481"/>
                  </a:lnTo>
                  <a:lnTo>
                    <a:pt x="5979" y="30990"/>
                  </a:lnTo>
                  <a:lnTo>
                    <a:pt x="6157" y="31422"/>
                  </a:lnTo>
                  <a:lnTo>
                    <a:pt x="6488" y="32185"/>
                  </a:lnTo>
                  <a:lnTo>
                    <a:pt x="6793" y="32771"/>
                  </a:lnTo>
                  <a:lnTo>
                    <a:pt x="6895" y="31880"/>
                  </a:lnTo>
                  <a:lnTo>
                    <a:pt x="7022" y="30964"/>
                  </a:lnTo>
                  <a:lnTo>
                    <a:pt x="7175" y="29997"/>
                  </a:lnTo>
                  <a:lnTo>
                    <a:pt x="7328" y="29005"/>
                  </a:lnTo>
                  <a:lnTo>
                    <a:pt x="7531" y="27987"/>
                  </a:lnTo>
                  <a:lnTo>
                    <a:pt x="7760" y="26944"/>
                  </a:lnTo>
                  <a:lnTo>
                    <a:pt x="8015" y="25850"/>
                  </a:lnTo>
                  <a:lnTo>
                    <a:pt x="8320" y="24756"/>
                  </a:lnTo>
                  <a:lnTo>
                    <a:pt x="8574" y="23866"/>
                  </a:lnTo>
                  <a:lnTo>
                    <a:pt x="8829" y="23001"/>
                  </a:lnTo>
                  <a:lnTo>
                    <a:pt x="9109" y="22186"/>
                  </a:lnTo>
                  <a:lnTo>
                    <a:pt x="9389" y="21372"/>
                  </a:lnTo>
                  <a:lnTo>
                    <a:pt x="9948" y="19820"/>
                  </a:lnTo>
                  <a:lnTo>
                    <a:pt x="10534" y="18395"/>
                  </a:lnTo>
                  <a:lnTo>
                    <a:pt x="10432" y="18701"/>
                  </a:lnTo>
                  <a:lnTo>
                    <a:pt x="10305" y="19159"/>
                  </a:lnTo>
                  <a:lnTo>
                    <a:pt x="10177" y="19744"/>
                  </a:lnTo>
                  <a:lnTo>
                    <a:pt x="10126" y="20100"/>
                  </a:lnTo>
                  <a:lnTo>
                    <a:pt x="10076" y="20456"/>
                  </a:lnTo>
                  <a:lnTo>
                    <a:pt x="10050" y="20838"/>
                  </a:lnTo>
                  <a:lnTo>
                    <a:pt x="10025" y="21245"/>
                  </a:lnTo>
                  <a:lnTo>
                    <a:pt x="10050" y="21652"/>
                  </a:lnTo>
                  <a:lnTo>
                    <a:pt x="10076" y="22110"/>
                  </a:lnTo>
                  <a:lnTo>
                    <a:pt x="10152" y="22543"/>
                  </a:lnTo>
                  <a:lnTo>
                    <a:pt x="10254" y="23026"/>
                  </a:lnTo>
                  <a:lnTo>
                    <a:pt x="10381" y="23509"/>
                  </a:lnTo>
                  <a:lnTo>
                    <a:pt x="10534" y="23993"/>
                  </a:lnTo>
                  <a:lnTo>
                    <a:pt x="10788" y="24553"/>
                  </a:lnTo>
                  <a:lnTo>
                    <a:pt x="11093" y="25087"/>
                  </a:lnTo>
                  <a:lnTo>
                    <a:pt x="11373" y="25545"/>
                  </a:lnTo>
                  <a:lnTo>
                    <a:pt x="11704" y="25952"/>
                  </a:lnTo>
                  <a:lnTo>
                    <a:pt x="12009" y="26334"/>
                  </a:lnTo>
                  <a:lnTo>
                    <a:pt x="12289" y="26639"/>
                  </a:lnTo>
                  <a:lnTo>
                    <a:pt x="12569" y="26893"/>
                  </a:lnTo>
                  <a:lnTo>
                    <a:pt x="12798" y="27097"/>
                  </a:lnTo>
                  <a:lnTo>
                    <a:pt x="12773" y="26435"/>
                  </a:lnTo>
                  <a:lnTo>
                    <a:pt x="12747" y="25748"/>
                  </a:lnTo>
                  <a:lnTo>
                    <a:pt x="12722" y="25011"/>
                  </a:lnTo>
                  <a:lnTo>
                    <a:pt x="12747" y="24247"/>
                  </a:lnTo>
                  <a:lnTo>
                    <a:pt x="12798" y="23433"/>
                  </a:lnTo>
                  <a:lnTo>
                    <a:pt x="12874" y="22568"/>
                  </a:lnTo>
                  <a:lnTo>
                    <a:pt x="12976" y="21678"/>
                  </a:lnTo>
                  <a:lnTo>
                    <a:pt x="13103" y="20762"/>
                  </a:lnTo>
                  <a:lnTo>
                    <a:pt x="13332" y="19668"/>
                  </a:lnTo>
                  <a:lnTo>
                    <a:pt x="13587" y="18624"/>
                  </a:lnTo>
                  <a:lnTo>
                    <a:pt x="13867" y="17632"/>
                  </a:lnTo>
                  <a:lnTo>
                    <a:pt x="14172" y="16716"/>
                  </a:lnTo>
                  <a:lnTo>
                    <a:pt x="14477" y="15851"/>
                  </a:lnTo>
                  <a:lnTo>
                    <a:pt x="14808" y="15037"/>
                  </a:lnTo>
                  <a:lnTo>
                    <a:pt x="15113" y="14299"/>
                  </a:lnTo>
                  <a:lnTo>
                    <a:pt x="15444" y="13638"/>
                  </a:lnTo>
                  <a:lnTo>
                    <a:pt x="15419" y="14172"/>
                  </a:lnTo>
                  <a:lnTo>
                    <a:pt x="15419" y="14783"/>
                  </a:lnTo>
                  <a:lnTo>
                    <a:pt x="15469" y="15469"/>
                  </a:lnTo>
                  <a:lnTo>
                    <a:pt x="15520" y="15826"/>
                  </a:lnTo>
                  <a:lnTo>
                    <a:pt x="15597" y="16207"/>
                  </a:lnTo>
                  <a:lnTo>
                    <a:pt x="15775" y="16869"/>
                  </a:lnTo>
                  <a:lnTo>
                    <a:pt x="16004" y="17479"/>
                  </a:lnTo>
                  <a:lnTo>
                    <a:pt x="16258" y="18014"/>
                  </a:lnTo>
                  <a:lnTo>
                    <a:pt x="16513" y="18523"/>
                  </a:lnTo>
                  <a:lnTo>
                    <a:pt x="16792" y="18955"/>
                  </a:lnTo>
                  <a:lnTo>
                    <a:pt x="17047" y="19337"/>
                  </a:lnTo>
                  <a:lnTo>
                    <a:pt x="17301" y="19668"/>
                  </a:lnTo>
                  <a:lnTo>
                    <a:pt x="17530" y="19922"/>
                  </a:lnTo>
                  <a:lnTo>
                    <a:pt x="17658" y="19133"/>
                  </a:lnTo>
                  <a:lnTo>
                    <a:pt x="17785" y="18446"/>
                  </a:lnTo>
                  <a:lnTo>
                    <a:pt x="17937" y="17836"/>
                  </a:lnTo>
                  <a:lnTo>
                    <a:pt x="18090" y="17301"/>
                  </a:lnTo>
                  <a:lnTo>
                    <a:pt x="18217" y="16843"/>
                  </a:lnTo>
                  <a:lnTo>
                    <a:pt x="18370" y="16462"/>
                  </a:lnTo>
                  <a:lnTo>
                    <a:pt x="18497" y="16156"/>
                  </a:lnTo>
                  <a:lnTo>
                    <a:pt x="18624" y="15902"/>
                  </a:lnTo>
                  <a:lnTo>
                    <a:pt x="18752" y="15698"/>
                  </a:lnTo>
                  <a:lnTo>
                    <a:pt x="18879" y="15546"/>
                  </a:lnTo>
                  <a:lnTo>
                    <a:pt x="18981" y="15419"/>
                  </a:lnTo>
                  <a:lnTo>
                    <a:pt x="19082" y="15342"/>
                  </a:lnTo>
                  <a:lnTo>
                    <a:pt x="19184" y="15291"/>
                  </a:lnTo>
                  <a:lnTo>
                    <a:pt x="19260" y="15240"/>
                  </a:lnTo>
                  <a:lnTo>
                    <a:pt x="19362" y="15215"/>
                  </a:lnTo>
                  <a:lnTo>
                    <a:pt x="19464" y="15215"/>
                  </a:lnTo>
                  <a:lnTo>
                    <a:pt x="19566" y="15240"/>
                  </a:lnTo>
                  <a:lnTo>
                    <a:pt x="19668" y="15291"/>
                  </a:lnTo>
                  <a:lnTo>
                    <a:pt x="19769" y="15342"/>
                  </a:lnTo>
                  <a:lnTo>
                    <a:pt x="19973" y="15495"/>
                  </a:lnTo>
                  <a:lnTo>
                    <a:pt x="20151" y="15724"/>
                  </a:lnTo>
                  <a:lnTo>
                    <a:pt x="20355" y="16004"/>
                  </a:lnTo>
                  <a:lnTo>
                    <a:pt x="20558" y="16309"/>
                  </a:lnTo>
                  <a:lnTo>
                    <a:pt x="20736" y="16665"/>
                  </a:lnTo>
                  <a:lnTo>
                    <a:pt x="20940" y="17072"/>
                  </a:lnTo>
                  <a:lnTo>
                    <a:pt x="21092" y="17505"/>
                  </a:lnTo>
                  <a:lnTo>
                    <a:pt x="21270" y="17937"/>
                  </a:lnTo>
                  <a:lnTo>
                    <a:pt x="21423" y="18421"/>
                  </a:lnTo>
                  <a:lnTo>
                    <a:pt x="21576" y="18904"/>
                  </a:lnTo>
                  <a:lnTo>
                    <a:pt x="21830" y="19871"/>
                  </a:lnTo>
                  <a:lnTo>
                    <a:pt x="21907" y="20355"/>
                  </a:lnTo>
                  <a:lnTo>
                    <a:pt x="22008" y="20812"/>
                  </a:lnTo>
                  <a:lnTo>
                    <a:pt x="22059" y="21296"/>
                  </a:lnTo>
                  <a:lnTo>
                    <a:pt x="22110" y="21754"/>
                  </a:lnTo>
                  <a:lnTo>
                    <a:pt x="22161" y="22593"/>
                  </a:lnTo>
                  <a:lnTo>
                    <a:pt x="22136" y="23331"/>
                  </a:lnTo>
                  <a:lnTo>
                    <a:pt x="22110" y="23967"/>
                  </a:lnTo>
                  <a:lnTo>
                    <a:pt x="22568" y="21983"/>
                  </a:lnTo>
                  <a:lnTo>
                    <a:pt x="22950" y="20176"/>
                  </a:lnTo>
                  <a:lnTo>
                    <a:pt x="23280" y="18548"/>
                  </a:lnTo>
                  <a:lnTo>
                    <a:pt x="23535" y="17149"/>
                  </a:lnTo>
                  <a:lnTo>
                    <a:pt x="23866" y="15393"/>
                  </a:lnTo>
                  <a:lnTo>
                    <a:pt x="24120" y="13816"/>
                  </a:lnTo>
                  <a:lnTo>
                    <a:pt x="24324" y="12365"/>
                  </a:lnTo>
                  <a:lnTo>
                    <a:pt x="24476" y="11068"/>
                  </a:lnTo>
                  <a:lnTo>
                    <a:pt x="24603" y="9897"/>
                  </a:lnTo>
                  <a:lnTo>
                    <a:pt x="24680" y="8854"/>
                  </a:lnTo>
                  <a:lnTo>
                    <a:pt x="24705" y="7913"/>
                  </a:lnTo>
                  <a:lnTo>
                    <a:pt x="24705" y="7048"/>
                  </a:lnTo>
                  <a:lnTo>
                    <a:pt x="24654" y="6310"/>
                  </a:lnTo>
                  <a:lnTo>
                    <a:pt x="24578" y="5623"/>
                  </a:lnTo>
                  <a:lnTo>
                    <a:pt x="24476" y="5038"/>
                  </a:lnTo>
                  <a:lnTo>
                    <a:pt x="24349" y="4504"/>
                  </a:lnTo>
                  <a:lnTo>
                    <a:pt x="24196" y="4020"/>
                  </a:lnTo>
                  <a:lnTo>
                    <a:pt x="24018" y="3562"/>
                  </a:lnTo>
                  <a:lnTo>
                    <a:pt x="23840" y="3155"/>
                  </a:lnTo>
                  <a:lnTo>
                    <a:pt x="23637" y="2773"/>
                  </a:lnTo>
                  <a:lnTo>
                    <a:pt x="23153" y="1985"/>
                  </a:lnTo>
                  <a:lnTo>
                    <a:pt x="22924" y="1654"/>
                  </a:lnTo>
                  <a:lnTo>
                    <a:pt x="22695" y="1323"/>
                  </a:lnTo>
                  <a:lnTo>
                    <a:pt x="22441" y="1043"/>
                  </a:lnTo>
                  <a:lnTo>
                    <a:pt x="22186" y="789"/>
                  </a:lnTo>
                  <a:lnTo>
                    <a:pt x="21881" y="560"/>
                  </a:lnTo>
                  <a:lnTo>
                    <a:pt x="21525" y="356"/>
                  </a:lnTo>
                  <a:lnTo>
                    <a:pt x="21321" y="280"/>
                  </a:lnTo>
                  <a:lnTo>
                    <a:pt x="21092" y="178"/>
                  </a:lnTo>
                  <a:lnTo>
                    <a:pt x="20863" y="127"/>
                  </a:lnTo>
                  <a:lnTo>
                    <a:pt x="20634" y="76"/>
                  </a:lnTo>
                  <a:lnTo>
                    <a:pt x="20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70"/>
            <p:cNvSpPr/>
            <p:nvPr/>
          </p:nvSpPr>
          <p:spPr>
            <a:xfrm>
              <a:off x="1106750" y="2619800"/>
              <a:ext cx="791300" cy="776675"/>
            </a:xfrm>
            <a:custGeom>
              <a:avLst/>
              <a:gdLst/>
              <a:ahLst/>
              <a:cxnLst/>
              <a:rect l="l" t="t" r="r" b="b"/>
              <a:pathLst>
                <a:path w="31652" h="31067" extrusionOk="0">
                  <a:moveTo>
                    <a:pt x="26792" y="0"/>
                  </a:moveTo>
                  <a:lnTo>
                    <a:pt x="26181" y="26"/>
                  </a:lnTo>
                  <a:lnTo>
                    <a:pt x="25520" y="51"/>
                  </a:lnTo>
                  <a:lnTo>
                    <a:pt x="24858" y="153"/>
                  </a:lnTo>
                  <a:lnTo>
                    <a:pt x="24196" y="255"/>
                  </a:lnTo>
                  <a:lnTo>
                    <a:pt x="23484" y="433"/>
                  </a:lnTo>
                  <a:lnTo>
                    <a:pt x="22772" y="611"/>
                  </a:lnTo>
                  <a:lnTo>
                    <a:pt x="22034" y="840"/>
                  </a:lnTo>
                  <a:lnTo>
                    <a:pt x="21296" y="1094"/>
                  </a:lnTo>
                  <a:lnTo>
                    <a:pt x="20533" y="1374"/>
                  </a:lnTo>
                  <a:lnTo>
                    <a:pt x="19769" y="1680"/>
                  </a:lnTo>
                  <a:lnTo>
                    <a:pt x="19006" y="2010"/>
                  </a:lnTo>
                  <a:lnTo>
                    <a:pt x="18243" y="2367"/>
                  </a:lnTo>
                  <a:lnTo>
                    <a:pt x="17454" y="2748"/>
                  </a:lnTo>
                  <a:lnTo>
                    <a:pt x="16691" y="3155"/>
                  </a:lnTo>
                  <a:lnTo>
                    <a:pt x="15928" y="3588"/>
                  </a:lnTo>
                  <a:lnTo>
                    <a:pt x="15164" y="4046"/>
                  </a:lnTo>
                  <a:lnTo>
                    <a:pt x="14401" y="4504"/>
                  </a:lnTo>
                  <a:lnTo>
                    <a:pt x="13663" y="4987"/>
                  </a:lnTo>
                  <a:lnTo>
                    <a:pt x="12925" y="5496"/>
                  </a:lnTo>
                  <a:lnTo>
                    <a:pt x="12213" y="6030"/>
                  </a:lnTo>
                  <a:lnTo>
                    <a:pt x="11526" y="6565"/>
                  </a:lnTo>
                  <a:lnTo>
                    <a:pt x="10839" y="7099"/>
                  </a:lnTo>
                  <a:lnTo>
                    <a:pt x="10203" y="7659"/>
                  </a:lnTo>
                  <a:lnTo>
                    <a:pt x="9567" y="8218"/>
                  </a:lnTo>
                  <a:lnTo>
                    <a:pt x="8956" y="8804"/>
                  </a:lnTo>
                  <a:lnTo>
                    <a:pt x="8244" y="9542"/>
                  </a:lnTo>
                  <a:lnTo>
                    <a:pt x="7557" y="10279"/>
                  </a:lnTo>
                  <a:lnTo>
                    <a:pt x="6921" y="11043"/>
                  </a:lnTo>
                  <a:lnTo>
                    <a:pt x="6310" y="11806"/>
                  </a:lnTo>
                  <a:lnTo>
                    <a:pt x="5725" y="12595"/>
                  </a:lnTo>
                  <a:lnTo>
                    <a:pt x="5191" y="13383"/>
                  </a:lnTo>
                  <a:lnTo>
                    <a:pt x="4707" y="14198"/>
                  </a:lnTo>
                  <a:lnTo>
                    <a:pt x="4224" y="14986"/>
                  </a:lnTo>
                  <a:lnTo>
                    <a:pt x="3791" y="15800"/>
                  </a:lnTo>
                  <a:lnTo>
                    <a:pt x="3384" y="16589"/>
                  </a:lnTo>
                  <a:lnTo>
                    <a:pt x="3028" y="17403"/>
                  </a:lnTo>
                  <a:lnTo>
                    <a:pt x="2672" y="18192"/>
                  </a:lnTo>
                  <a:lnTo>
                    <a:pt x="2366" y="18981"/>
                  </a:lnTo>
                  <a:lnTo>
                    <a:pt x="2061" y="19770"/>
                  </a:lnTo>
                  <a:lnTo>
                    <a:pt x="1807" y="20558"/>
                  </a:lnTo>
                  <a:lnTo>
                    <a:pt x="1552" y="21347"/>
                  </a:lnTo>
                  <a:lnTo>
                    <a:pt x="1323" y="22085"/>
                  </a:lnTo>
                  <a:lnTo>
                    <a:pt x="1145" y="22848"/>
                  </a:lnTo>
                  <a:lnTo>
                    <a:pt x="967" y="23586"/>
                  </a:lnTo>
                  <a:lnTo>
                    <a:pt x="789" y="24298"/>
                  </a:lnTo>
                  <a:lnTo>
                    <a:pt x="535" y="25672"/>
                  </a:lnTo>
                  <a:lnTo>
                    <a:pt x="331" y="26995"/>
                  </a:lnTo>
                  <a:lnTo>
                    <a:pt x="204" y="28191"/>
                  </a:lnTo>
                  <a:lnTo>
                    <a:pt x="102" y="29285"/>
                  </a:lnTo>
                  <a:lnTo>
                    <a:pt x="26" y="30252"/>
                  </a:lnTo>
                  <a:lnTo>
                    <a:pt x="0" y="31066"/>
                  </a:lnTo>
                  <a:lnTo>
                    <a:pt x="942" y="29311"/>
                  </a:lnTo>
                  <a:lnTo>
                    <a:pt x="2010" y="27479"/>
                  </a:lnTo>
                  <a:lnTo>
                    <a:pt x="2570" y="26563"/>
                  </a:lnTo>
                  <a:lnTo>
                    <a:pt x="3155" y="25621"/>
                  </a:lnTo>
                  <a:lnTo>
                    <a:pt x="3766" y="24655"/>
                  </a:lnTo>
                  <a:lnTo>
                    <a:pt x="4427" y="23688"/>
                  </a:lnTo>
                  <a:lnTo>
                    <a:pt x="5089" y="22696"/>
                  </a:lnTo>
                  <a:lnTo>
                    <a:pt x="5750" y="21754"/>
                  </a:lnTo>
                  <a:lnTo>
                    <a:pt x="6437" y="20838"/>
                  </a:lnTo>
                  <a:lnTo>
                    <a:pt x="7099" y="19948"/>
                  </a:lnTo>
                  <a:lnTo>
                    <a:pt x="8380" y="18297"/>
                  </a:lnTo>
                  <a:lnTo>
                    <a:pt x="8346" y="18345"/>
                  </a:lnTo>
                  <a:lnTo>
                    <a:pt x="8117" y="18676"/>
                  </a:lnTo>
                  <a:lnTo>
                    <a:pt x="7913" y="19032"/>
                  </a:lnTo>
                  <a:lnTo>
                    <a:pt x="7531" y="19719"/>
                  </a:lnTo>
                  <a:lnTo>
                    <a:pt x="7226" y="20406"/>
                  </a:lnTo>
                  <a:lnTo>
                    <a:pt x="6997" y="21067"/>
                  </a:lnTo>
                  <a:lnTo>
                    <a:pt x="6793" y="21754"/>
                  </a:lnTo>
                  <a:lnTo>
                    <a:pt x="6641" y="22390"/>
                  </a:lnTo>
                  <a:lnTo>
                    <a:pt x="6514" y="23052"/>
                  </a:lnTo>
                  <a:lnTo>
                    <a:pt x="6437" y="23662"/>
                  </a:lnTo>
                  <a:lnTo>
                    <a:pt x="6386" y="24273"/>
                  </a:lnTo>
                  <a:lnTo>
                    <a:pt x="6361" y="24858"/>
                  </a:lnTo>
                  <a:lnTo>
                    <a:pt x="6361" y="25392"/>
                  </a:lnTo>
                  <a:lnTo>
                    <a:pt x="6386" y="25927"/>
                  </a:lnTo>
                  <a:lnTo>
                    <a:pt x="6437" y="26410"/>
                  </a:lnTo>
                  <a:lnTo>
                    <a:pt x="6539" y="27224"/>
                  </a:lnTo>
                  <a:lnTo>
                    <a:pt x="6666" y="27886"/>
                  </a:lnTo>
                  <a:lnTo>
                    <a:pt x="7022" y="27046"/>
                  </a:lnTo>
                  <a:lnTo>
                    <a:pt x="7404" y="26207"/>
                  </a:lnTo>
                  <a:lnTo>
                    <a:pt x="7837" y="25316"/>
                  </a:lnTo>
                  <a:lnTo>
                    <a:pt x="8269" y="24426"/>
                  </a:lnTo>
                  <a:lnTo>
                    <a:pt x="8753" y="23510"/>
                  </a:lnTo>
                  <a:lnTo>
                    <a:pt x="9287" y="22568"/>
                  </a:lnTo>
                  <a:lnTo>
                    <a:pt x="9847" y="21627"/>
                  </a:lnTo>
                  <a:lnTo>
                    <a:pt x="10432" y="20660"/>
                  </a:lnTo>
                  <a:lnTo>
                    <a:pt x="10941" y="19871"/>
                  </a:lnTo>
                  <a:lnTo>
                    <a:pt x="11450" y="19134"/>
                  </a:lnTo>
                  <a:lnTo>
                    <a:pt x="11933" y="18396"/>
                  </a:lnTo>
                  <a:lnTo>
                    <a:pt x="12442" y="17709"/>
                  </a:lnTo>
                  <a:lnTo>
                    <a:pt x="13434" y="16411"/>
                  </a:lnTo>
                  <a:lnTo>
                    <a:pt x="14426" y="15190"/>
                  </a:lnTo>
                  <a:lnTo>
                    <a:pt x="14223" y="15470"/>
                  </a:lnTo>
                  <a:lnTo>
                    <a:pt x="13968" y="15877"/>
                  </a:lnTo>
                  <a:lnTo>
                    <a:pt x="13663" y="16386"/>
                  </a:lnTo>
                  <a:lnTo>
                    <a:pt x="13510" y="16691"/>
                  </a:lnTo>
                  <a:lnTo>
                    <a:pt x="13358" y="17022"/>
                  </a:lnTo>
                  <a:lnTo>
                    <a:pt x="13231" y="17378"/>
                  </a:lnTo>
                  <a:lnTo>
                    <a:pt x="13103" y="17760"/>
                  </a:lnTo>
                  <a:lnTo>
                    <a:pt x="13002" y="18167"/>
                  </a:lnTo>
                  <a:lnTo>
                    <a:pt x="12900" y="18599"/>
                  </a:lnTo>
                  <a:lnTo>
                    <a:pt x="12823" y="19057"/>
                  </a:lnTo>
                  <a:lnTo>
                    <a:pt x="12798" y="19541"/>
                  </a:lnTo>
                  <a:lnTo>
                    <a:pt x="12773" y="20024"/>
                  </a:lnTo>
                  <a:lnTo>
                    <a:pt x="12798" y="20558"/>
                  </a:lnTo>
                  <a:lnTo>
                    <a:pt x="12874" y="21169"/>
                  </a:lnTo>
                  <a:lnTo>
                    <a:pt x="13002" y="21754"/>
                  </a:lnTo>
                  <a:lnTo>
                    <a:pt x="13154" y="22288"/>
                  </a:lnTo>
                  <a:lnTo>
                    <a:pt x="13332" y="22772"/>
                  </a:lnTo>
                  <a:lnTo>
                    <a:pt x="13510" y="23204"/>
                  </a:lnTo>
                  <a:lnTo>
                    <a:pt x="13714" y="23586"/>
                  </a:lnTo>
                  <a:lnTo>
                    <a:pt x="13892" y="23917"/>
                  </a:lnTo>
                  <a:lnTo>
                    <a:pt x="14070" y="24171"/>
                  </a:lnTo>
                  <a:lnTo>
                    <a:pt x="14197" y="23535"/>
                  </a:lnTo>
                  <a:lnTo>
                    <a:pt x="14375" y="22874"/>
                  </a:lnTo>
                  <a:lnTo>
                    <a:pt x="14604" y="22161"/>
                  </a:lnTo>
                  <a:lnTo>
                    <a:pt x="14833" y="21423"/>
                  </a:lnTo>
                  <a:lnTo>
                    <a:pt x="15113" y="20660"/>
                  </a:lnTo>
                  <a:lnTo>
                    <a:pt x="15419" y="19871"/>
                  </a:lnTo>
                  <a:lnTo>
                    <a:pt x="15775" y="19057"/>
                  </a:lnTo>
                  <a:lnTo>
                    <a:pt x="16182" y="18218"/>
                  </a:lnTo>
                  <a:lnTo>
                    <a:pt x="16716" y="17225"/>
                  </a:lnTo>
                  <a:lnTo>
                    <a:pt x="17251" y="16284"/>
                  </a:lnTo>
                  <a:lnTo>
                    <a:pt x="17810" y="15419"/>
                  </a:lnTo>
                  <a:lnTo>
                    <a:pt x="18370" y="14630"/>
                  </a:lnTo>
                  <a:lnTo>
                    <a:pt x="18930" y="13892"/>
                  </a:lnTo>
                  <a:lnTo>
                    <a:pt x="19464" y="13231"/>
                  </a:lnTo>
                  <a:lnTo>
                    <a:pt x="19973" y="12620"/>
                  </a:lnTo>
                  <a:lnTo>
                    <a:pt x="20482" y="12060"/>
                  </a:lnTo>
                  <a:lnTo>
                    <a:pt x="20304" y="12569"/>
                  </a:lnTo>
                  <a:lnTo>
                    <a:pt x="20126" y="13154"/>
                  </a:lnTo>
                  <a:lnTo>
                    <a:pt x="19973" y="13816"/>
                  </a:lnTo>
                  <a:lnTo>
                    <a:pt x="19922" y="14198"/>
                  </a:lnTo>
                  <a:lnTo>
                    <a:pt x="19897" y="14579"/>
                  </a:lnTo>
                  <a:lnTo>
                    <a:pt x="19871" y="15241"/>
                  </a:lnTo>
                  <a:lnTo>
                    <a:pt x="19897" y="15902"/>
                  </a:lnTo>
                  <a:lnTo>
                    <a:pt x="19973" y="16487"/>
                  </a:lnTo>
                  <a:lnTo>
                    <a:pt x="20100" y="17047"/>
                  </a:lnTo>
                  <a:lnTo>
                    <a:pt x="20227" y="17556"/>
                  </a:lnTo>
                  <a:lnTo>
                    <a:pt x="20355" y="17989"/>
                  </a:lnTo>
                  <a:lnTo>
                    <a:pt x="20507" y="18370"/>
                  </a:lnTo>
                  <a:lnTo>
                    <a:pt x="20660" y="18701"/>
                  </a:lnTo>
                  <a:lnTo>
                    <a:pt x="21016" y="17963"/>
                  </a:lnTo>
                  <a:lnTo>
                    <a:pt x="21347" y="17353"/>
                  </a:lnTo>
                  <a:lnTo>
                    <a:pt x="21652" y="16793"/>
                  </a:lnTo>
                  <a:lnTo>
                    <a:pt x="21932" y="16335"/>
                  </a:lnTo>
                  <a:lnTo>
                    <a:pt x="22212" y="15953"/>
                  </a:lnTo>
                  <a:lnTo>
                    <a:pt x="22441" y="15622"/>
                  </a:lnTo>
                  <a:lnTo>
                    <a:pt x="22670" y="15368"/>
                  </a:lnTo>
                  <a:lnTo>
                    <a:pt x="22873" y="15139"/>
                  </a:lnTo>
                  <a:lnTo>
                    <a:pt x="23052" y="14986"/>
                  </a:lnTo>
                  <a:lnTo>
                    <a:pt x="23204" y="14885"/>
                  </a:lnTo>
                  <a:lnTo>
                    <a:pt x="23357" y="14783"/>
                  </a:lnTo>
                  <a:lnTo>
                    <a:pt x="23484" y="14732"/>
                  </a:lnTo>
                  <a:lnTo>
                    <a:pt x="23586" y="14706"/>
                  </a:lnTo>
                  <a:lnTo>
                    <a:pt x="23764" y="14706"/>
                  </a:lnTo>
                  <a:lnTo>
                    <a:pt x="23866" y="14757"/>
                  </a:lnTo>
                  <a:lnTo>
                    <a:pt x="23967" y="14808"/>
                  </a:lnTo>
                  <a:lnTo>
                    <a:pt x="24120" y="14935"/>
                  </a:lnTo>
                  <a:lnTo>
                    <a:pt x="24273" y="15164"/>
                  </a:lnTo>
                  <a:lnTo>
                    <a:pt x="24400" y="15419"/>
                  </a:lnTo>
                  <a:lnTo>
                    <a:pt x="24502" y="15750"/>
                  </a:lnTo>
                  <a:lnTo>
                    <a:pt x="24604" y="16106"/>
                  </a:lnTo>
                  <a:lnTo>
                    <a:pt x="24680" y="16513"/>
                  </a:lnTo>
                  <a:lnTo>
                    <a:pt x="24731" y="16945"/>
                  </a:lnTo>
                  <a:lnTo>
                    <a:pt x="24782" y="17403"/>
                  </a:lnTo>
                  <a:lnTo>
                    <a:pt x="24807" y="17887"/>
                  </a:lnTo>
                  <a:lnTo>
                    <a:pt x="24833" y="18370"/>
                  </a:lnTo>
                  <a:lnTo>
                    <a:pt x="24833" y="18879"/>
                  </a:lnTo>
                  <a:lnTo>
                    <a:pt x="24782" y="19871"/>
                  </a:lnTo>
                  <a:lnTo>
                    <a:pt x="24731" y="20355"/>
                  </a:lnTo>
                  <a:lnTo>
                    <a:pt x="24680" y="20838"/>
                  </a:lnTo>
                  <a:lnTo>
                    <a:pt x="24604" y="21322"/>
                  </a:lnTo>
                  <a:lnTo>
                    <a:pt x="24502" y="21754"/>
                  </a:lnTo>
                  <a:lnTo>
                    <a:pt x="24324" y="22568"/>
                  </a:lnTo>
                  <a:lnTo>
                    <a:pt x="24095" y="23281"/>
                  </a:lnTo>
                  <a:lnTo>
                    <a:pt x="23866" y="23866"/>
                  </a:lnTo>
                  <a:lnTo>
                    <a:pt x="23866" y="23866"/>
                  </a:lnTo>
                  <a:lnTo>
                    <a:pt x="24883" y="22110"/>
                  </a:lnTo>
                  <a:lnTo>
                    <a:pt x="25774" y="20507"/>
                  </a:lnTo>
                  <a:lnTo>
                    <a:pt x="26563" y="19032"/>
                  </a:lnTo>
                  <a:lnTo>
                    <a:pt x="27224" y="17760"/>
                  </a:lnTo>
                  <a:lnTo>
                    <a:pt x="28013" y="16182"/>
                  </a:lnTo>
                  <a:lnTo>
                    <a:pt x="28725" y="14732"/>
                  </a:lnTo>
                  <a:lnTo>
                    <a:pt x="29336" y="13434"/>
                  </a:lnTo>
                  <a:lnTo>
                    <a:pt x="29870" y="12238"/>
                  </a:lnTo>
                  <a:lnTo>
                    <a:pt x="30328" y="11144"/>
                  </a:lnTo>
                  <a:lnTo>
                    <a:pt x="30710" y="10152"/>
                  </a:lnTo>
                  <a:lnTo>
                    <a:pt x="31015" y="9262"/>
                  </a:lnTo>
                  <a:lnTo>
                    <a:pt x="31244" y="8447"/>
                  </a:lnTo>
                  <a:lnTo>
                    <a:pt x="31422" y="7710"/>
                  </a:lnTo>
                  <a:lnTo>
                    <a:pt x="31549" y="7048"/>
                  </a:lnTo>
                  <a:lnTo>
                    <a:pt x="31626" y="6437"/>
                  </a:lnTo>
                  <a:lnTo>
                    <a:pt x="31651" y="5903"/>
                  </a:lnTo>
                  <a:lnTo>
                    <a:pt x="31651" y="5394"/>
                  </a:lnTo>
                  <a:lnTo>
                    <a:pt x="31626" y="4911"/>
                  </a:lnTo>
                  <a:lnTo>
                    <a:pt x="31549" y="4478"/>
                  </a:lnTo>
                  <a:lnTo>
                    <a:pt x="31448" y="4046"/>
                  </a:lnTo>
                  <a:lnTo>
                    <a:pt x="31244" y="3155"/>
                  </a:lnTo>
                  <a:lnTo>
                    <a:pt x="31117" y="2748"/>
                  </a:lnTo>
                  <a:lnTo>
                    <a:pt x="30990" y="2392"/>
                  </a:lnTo>
                  <a:lnTo>
                    <a:pt x="30837" y="2036"/>
                  </a:lnTo>
                  <a:lnTo>
                    <a:pt x="30634" y="1705"/>
                  </a:lnTo>
                  <a:lnTo>
                    <a:pt x="30430" y="1400"/>
                  </a:lnTo>
                  <a:lnTo>
                    <a:pt x="30150" y="1120"/>
                  </a:lnTo>
                  <a:lnTo>
                    <a:pt x="29972" y="967"/>
                  </a:lnTo>
                  <a:lnTo>
                    <a:pt x="29768" y="840"/>
                  </a:lnTo>
                  <a:lnTo>
                    <a:pt x="29590" y="687"/>
                  </a:lnTo>
                  <a:lnTo>
                    <a:pt x="29361" y="586"/>
                  </a:lnTo>
                  <a:lnTo>
                    <a:pt x="28929" y="382"/>
                  </a:lnTo>
                  <a:lnTo>
                    <a:pt x="28445" y="229"/>
                  </a:lnTo>
                  <a:lnTo>
                    <a:pt x="27911" y="102"/>
                  </a:lnTo>
                  <a:lnTo>
                    <a:pt x="27377" y="26"/>
                  </a:lnTo>
                  <a:lnTo>
                    <a:pt x="267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70"/>
            <p:cNvSpPr/>
            <p:nvPr/>
          </p:nvSpPr>
          <p:spPr>
            <a:xfrm>
              <a:off x="1262575" y="2904750"/>
              <a:ext cx="468825" cy="424300"/>
            </a:xfrm>
            <a:custGeom>
              <a:avLst/>
              <a:gdLst/>
              <a:ahLst/>
              <a:cxnLst/>
              <a:rect l="l" t="t" r="r" b="b"/>
              <a:pathLst>
                <a:path w="18753" h="16972" extrusionOk="0">
                  <a:moveTo>
                    <a:pt x="14681" y="1"/>
                  </a:moveTo>
                  <a:lnTo>
                    <a:pt x="14147" y="586"/>
                  </a:lnTo>
                  <a:lnTo>
                    <a:pt x="13511" y="1273"/>
                  </a:lnTo>
                  <a:lnTo>
                    <a:pt x="12900" y="2011"/>
                  </a:lnTo>
                  <a:lnTo>
                    <a:pt x="12315" y="2749"/>
                  </a:lnTo>
                  <a:lnTo>
                    <a:pt x="11755" y="3512"/>
                  </a:lnTo>
                  <a:lnTo>
                    <a:pt x="11221" y="4301"/>
                  </a:lnTo>
                  <a:lnTo>
                    <a:pt x="10738" y="5089"/>
                  </a:lnTo>
                  <a:lnTo>
                    <a:pt x="10254" y="5904"/>
                  </a:lnTo>
                  <a:lnTo>
                    <a:pt x="9822" y="6743"/>
                  </a:lnTo>
                  <a:lnTo>
                    <a:pt x="9491" y="7430"/>
                  </a:lnTo>
                  <a:lnTo>
                    <a:pt x="9186" y="8117"/>
                  </a:lnTo>
                  <a:lnTo>
                    <a:pt x="8906" y="8804"/>
                  </a:lnTo>
                  <a:lnTo>
                    <a:pt x="8626" y="9517"/>
                  </a:lnTo>
                  <a:lnTo>
                    <a:pt x="8371" y="10229"/>
                  </a:lnTo>
                  <a:lnTo>
                    <a:pt x="8142" y="10941"/>
                  </a:lnTo>
                  <a:lnTo>
                    <a:pt x="7939" y="11679"/>
                  </a:lnTo>
                  <a:lnTo>
                    <a:pt x="7761" y="12417"/>
                  </a:lnTo>
                  <a:lnTo>
                    <a:pt x="7583" y="12112"/>
                  </a:lnTo>
                  <a:lnTo>
                    <a:pt x="7430" y="11781"/>
                  </a:lnTo>
                  <a:lnTo>
                    <a:pt x="7252" y="11399"/>
                  </a:lnTo>
                  <a:lnTo>
                    <a:pt x="7099" y="11018"/>
                  </a:lnTo>
                  <a:lnTo>
                    <a:pt x="6972" y="10585"/>
                  </a:lnTo>
                  <a:lnTo>
                    <a:pt x="6845" y="10127"/>
                  </a:lnTo>
                  <a:lnTo>
                    <a:pt x="6769" y="9644"/>
                  </a:lnTo>
                  <a:lnTo>
                    <a:pt x="6718" y="9135"/>
                  </a:lnTo>
                  <a:lnTo>
                    <a:pt x="6692" y="8651"/>
                  </a:lnTo>
                  <a:lnTo>
                    <a:pt x="6692" y="8193"/>
                  </a:lnTo>
                  <a:lnTo>
                    <a:pt x="6743" y="7761"/>
                  </a:lnTo>
                  <a:lnTo>
                    <a:pt x="6794" y="7328"/>
                  </a:lnTo>
                  <a:lnTo>
                    <a:pt x="6870" y="6921"/>
                  </a:lnTo>
                  <a:lnTo>
                    <a:pt x="6972" y="6540"/>
                  </a:lnTo>
                  <a:lnTo>
                    <a:pt x="7099" y="6158"/>
                  </a:lnTo>
                  <a:lnTo>
                    <a:pt x="7227" y="5827"/>
                  </a:lnTo>
                  <a:lnTo>
                    <a:pt x="7506" y="5191"/>
                  </a:lnTo>
                  <a:lnTo>
                    <a:pt x="7786" y="4657"/>
                  </a:lnTo>
                  <a:lnTo>
                    <a:pt x="8066" y="4224"/>
                  </a:lnTo>
                  <a:lnTo>
                    <a:pt x="8295" y="3894"/>
                  </a:lnTo>
                  <a:lnTo>
                    <a:pt x="8066" y="3716"/>
                  </a:lnTo>
                  <a:lnTo>
                    <a:pt x="6998" y="5013"/>
                  </a:lnTo>
                  <a:lnTo>
                    <a:pt x="5980" y="6387"/>
                  </a:lnTo>
                  <a:lnTo>
                    <a:pt x="5013" y="7761"/>
                  </a:lnTo>
                  <a:lnTo>
                    <a:pt x="4072" y="9160"/>
                  </a:lnTo>
                  <a:lnTo>
                    <a:pt x="3588" y="10000"/>
                  </a:lnTo>
                  <a:lnTo>
                    <a:pt x="3079" y="10814"/>
                  </a:lnTo>
                  <a:lnTo>
                    <a:pt x="2621" y="11654"/>
                  </a:lnTo>
                  <a:lnTo>
                    <a:pt x="2163" y="12493"/>
                  </a:lnTo>
                  <a:lnTo>
                    <a:pt x="1705" y="13358"/>
                  </a:lnTo>
                  <a:lnTo>
                    <a:pt x="1273" y="14223"/>
                  </a:lnTo>
                  <a:lnTo>
                    <a:pt x="866" y="15089"/>
                  </a:lnTo>
                  <a:lnTo>
                    <a:pt x="484" y="15979"/>
                  </a:lnTo>
                  <a:lnTo>
                    <a:pt x="382" y="15190"/>
                  </a:lnTo>
                  <a:lnTo>
                    <a:pt x="306" y="14300"/>
                  </a:lnTo>
                  <a:lnTo>
                    <a:pt x="281" y="13816"/>
                  </a:lnTo>
                  <a:lnTo>
                    <a:pt x="281" y="13333"/>
                  </a:lnTo>
                  <a:lnTo>
                    <a:pt x="306" y="12799"/>
                  </a:lnTo>
                  <a:lnTo>
                    <a:pt x="357" y="12264"/>
                  </a:lnTo>
                  <a:lnTo>
                    <a:pt x="408" y="11730"/>
                  </a:lnTo>
                  <a:lnTo>
                    <a:pt x="510" y="11170"/>
                  </a:lnTo>
                  <a:lnTo>
                    <a:pt x="637" y="10611"/>
                  </a:lnTo>
                  <a:lnTo>
                    <a:pt x="789" y="10025"/>
                  </a:lnTo>
                  <a:lnTo>
                    <a:pt x="993" y="9440"/>
                  </a:lnTo>
                  <a:lnTo>
                    <a:pt x="1222" y="8880"/>
                  </a:lnTo>
                  <a:lnTo>
                    <a:pt x="1476" y="8295"/>
                  </a:lnTo>
                  <a:lnTo>
                    <a:pt x="1807" y="7710"/>
                  </a:lnTo>
                  <a:lnTo>
                    <a:pt x="2189" y="7099"/>
                  </a:lnTo>
                  <a:lnTo>
                    <a:pt x="2621" y="6489"/>
                  </a:lnTo>
                  <a:lnTo>
                    <a:pt x="3079" y="5929"/>
                  </a:lnTo>
                  <a:lnTo>
                    <a:pt x="3614" y="5369"/>
                  </a:lnTo>
                  <a:lnTo>
                    <a:pt x="3410" y="5166"/>
                  </a:lnTo>
                  <a:lnTo>
                    <a:pt x="2876" y="5726"/>
                  </a:lnTo>
                  <a:lnTo>
                    <a:pt x="2392" y="6311"/>
                  </a:lnTo>
                  <a:lnTo>
                    <a:pt x="1934" y="6921"/>
                  </a:lnTo>
                  <a:lnTo>
                    <a:pt x="1553" y="7557"/>
                  </a:lnTo>
                  <a:lnTo>
                    <a:pt x="1197" y="8219"/>
                  </a:lnTo>
                  <a:lnTo>
                    <a:pt x="917" y="8855"/>
                  </a:lnTo>
                  <a:lnTo>
                    <a:pt x="662" y="9491"/>
                  </a:lnTo>
                  <a:lnTo>
                    <a:pt x="459" y="10153"/>
                  </a:lnTo>
                  <a:lnTo>
                    <a:pt x="306" y="10789"/>
                  </a:lnTo>
                  <a:lnTo>
                    <a:pt x="179" y="11399"/>
                  </a:lnTo>
                  <a:lnTo>
                    <a:pt x="77" y="12010"/>
                  </a:lnTo>
                  <a:lnTo>
                    <a:pt x="26" y="12621"/>
                  </a:lnTo>
                  <a:lnTo>
                    <a:pt x="1" y="13206"/>
                  </a:lnTo>
                  <a:lnTo>
                    <a:pt x="1" y="13765"/>
                  </a:lnTo>
                  <a:lnTo>
                    <a:pt x="1" y="14300"/>
                  </a:lnTo>
                  <a:lnTo>
                    <a:pt x="52" y="14809"/>
                  </a:lnTo>
                  <a:lnTo>
                    <a:pt x="77" y="15292"/>
                  </a:lnTo>
                  <a:lnTo>
                    <a:pt x="153" y="15725"/>
                  </a:lnTo>
                  <a:lnTo>
                    <a:pt x="281" y="16513"/>
                  </a:lnTo>
                  <a:lnTo>
                    <a:pt x="382" y="16971"/>
                  </a:lnTo>
                  <a:lnTo>
                    <a:pt x="560" y="16539"/>
                  </a:lnTo>
                  <a:lnTo>
                    <a:pt x="968" y="15597"/>
                  </a:lnTo>
                  <a:lnTo>
                    <a:pt x="1400" y="14681"/>
                  </a:lnTo>
                  <a:lnTo>
                    <a:pt x="1833" y="13765"/>
                  </a:lnTo>
                  <a:lnTo>
                    <a:pt x="2291" y="12850"/>
                  </a:lnTo>
                  <a:lnTo>
                    <a:pt x="2774" y="11959"/>
                  </a:lnTo>
                  <a:lnTo>
                    <a:pt x="3283" y="11069"/>
                  </a:lnTo>
                  <a:lnTo>
                    <a:pt x="3792" y="10203"/>
                  </a:lnTo>
                  <a:lnTo>
                    <a:pt x="4326" y="9338"/>
                  </a:lnTo>
                  <a:lnTo>
                    <a:pt x="4988" y="8321"/>
                  </a:lnTo>
                  <a:lnTo>
                    <a:pt x="5649" y="7328"/>
                  </a:lnTo>
                  <a:lnTo>
                    <a:pt x="6361" y="6362"/>
                  </a:lnTo>
                  <a:lnTo>
                    <a:pt x="7074" y="5395"/>
                  </a:lnTo>
                  <a:lnTo>
                    <a:pt x="6921" y="5776"/>
                  </a:lnTo>
                  <a:lnTo>
                    <a:pt x="6769" y="6183"/>
                  </a:lnTo>
                  <a:lnTo>
                    <a:pt x="6641" y="6616"/>
                  </a:lnTo>
                  <a:lnTo>
                    <a:pt x="6540" y="7099"/>
                  </a:lnTo>
                  <a:lnTo>
                    <a:pt x="6463" y="7583"/>
                  </a:lnTo>
                  <a:lnTo>
                    <a:pt x="6412" y="8092"/>
                  </a:lnTo>
                  <a:lnTo>
                    <a:pt x="6387" y="8601"/>
                  </a:lnTo>
                  <a:lnTo>
                    <a:pt x="6412" y="9160"/>
                  </a:lnTo>
                  <a:lnTo>
                    <a:pt x="6463" y="9644"/>
                  </a:lnTo>
                  <a:lnTo>
                    <a:pt x="6565" y="10127"/>
                  </a:lnTo>
                  <a:lnTo>
                    <a:pt x="6667" y="10611"/>
                  </a:lnTo>
                  <a:lnTo>
                    <a:pt x="6819" y="11069"/>
                  </a:lnTo>
                  <a:lnTo>
                    <a:pt x="6998" y="11552"/>
                  </a:lnTo>
                  <a:lnTo>
                    <a:pt x="7201" y="11984"/>
                  </a:lnTo>
                  <a:lnTo>
                    <a:pt x="7430" y="12442"/>
                  </a:lnTo>
                  <a:lnTo>
                    <a:pt x="7710" y="12850"/>
                  </a:lnTo>
                  <a:lnTo>
                    <a:pt x="7888" y="13155"/>
                  </a:lnTo>
                  <a:lnTo>
                    <a:pt x="7964" y="12799"/>
                  </a:lnTo>
                  <a:lnTo>
                    <a:pt x="8142" y="12035"/>
                  </a:lnTo>
                  <a:lnTo>
                    <a:pt x="8371" y="11272"/>
                  </a:lnTo>
                  <a:lnTo>
                    <a:pt x="8600" y="10534"/>
                  </a:lnTo>
                  <a:lnTo>
                    <a:pt x="8855" y="9771"/>
                  </a:lnTo>
                  <a:lnTo>
                    <a:pt x="9109" y="9033"/>
                  </a:lnTo>
                  <a:lnTo>
                    <a:pt x="9415" y="8321"/>
                  </a:lnTo>
                  <a:lnTo>
                    <a:pt x="9745" y="7583"/>
                  </a:lnTo>
                  <a:lnTo>
                    <a:pt x="10076" y="6896"/>
                  </a:lnTo>
                  <a:lnTo>
                    <a:pt x="10483" y="6133"/>
                  </a:lnTo>
                  <a:lnTo>
                    <a:pt x="10890" y="5395"/>
                  </a:lnTo>
                  <a:lnTo>
                    <a:pt x="11323" y="4682"/>
                  </a:lnTo>
                  <a:lnTo>
                    <a:pt x="11781" y="3970"/>
                  </a:lnTo>
                  <a:lnTo>
                    <a:pt x="12264" y="3283"/>
                  </a:lnTo>
                  <a:lnTo>
                    <a:pt x="12773" y="2596"/>
                  </a:lnTo>
                  <a:lnTo>
                    <a:pt x="13307" y="1935"/>
                  </a:lnTo>
                  <a:lnTo>
                    <a:pt x="13867" y="1298"/>
                  </a:lnTo>
                  <a:lnTo>
                    <a:pt x="13740" y="1756"/>
                  </a:lnTo>
                  <a:lnTo>
                    <a:pt x="13638" y="2214"/>
                  </a:lnTo>
                  <a:lnTo>
                    <a:pt x="13562" y="2698"/>
                  </a:lnTo>
                  <a:lnTo>
                    <a:pt x="13511" y="3156"/>
                  </a:lnTo>
                  <a:lnTo>
                    <a:pt x="13486" y="3690"/>
                  </a:lnTo>
                  <a:lnTo>
                    <a:pt x="13511" y="4224"/>
                  </a:lnTo>
                  <a:lnTo>
                    <a:pt x="13562" y="4759"/>
                  </a:lnTo>
                  <a:lnTo>
                    <a:pt x="13638" y="5293"/>
                  </a:lnTo>
                  <a:lnTo>
                    <a:pt x="13740" y="5827"/>
                  </a:lnTo>
                  <a:lnTo>
                    <a:pt x="13893" y="6336"/>
                  </a:lnTo>
                  <a:lnTo>
                    <a:pt x="14071" y="6845"/>
                  </a:lnTo>
                  <a:lnTo>
                    <a:pt x="14274" y="7354"/>
                  </a:lnTo>
                  <a:lnTo>
                    <a:pt x="14401" y="7634"/>
                  </a:lnTo>
                  <a:lnTo>
                    <a:pt x="14554" y="7354"/>
                  </a:lnTo>
                  <a:lnTo>
                    <a:pt x="14885" y="6667"/>
                  </a:lnTo>
                  <a:lnTo>
                    <a:pt x="15216" y="6056"/>
                  </a:lnTo>
                  <a:lnTo>
                    <a:pt x="15521" y="5547"/>
                  </a:lnTo>
                  <a:lnTo>
                    <a:pt x="15801" y="5089"/>
                  </a:lnTo>
                  <a:lnTo>
                    <a:pt x="16055" y="4708"/>
                  </a:lnTo>
                  <a:lnTo>
                    <a:pt x="16284" y="4402"/>
                  </a:lnTo>
                  <a:lnTo>
                    <a:pt x="16488" y="4123"/>
                  </a:lnTo>
                  <a:lnTo>
                    <a:pt x="16691" y="3919"/>
                  </a:lnTo>
                  <a:lnTo>
                    <a:pt x="16844" y="3766"/>
                  </a:lnTo>
                  <a:lnTo>
                    <a:pt x="16997" y="3639"/>
                  </a:lnTo>
                  <a:lnTo>
                    <a:pt x="17124" y="3563"/>
                  </a:lnTo>
                  <a:lnTo>
                    <a:pt x="17251" y="3512"/>
                  </a:lnTo>
                  <a:lnTo>
                    <a:pt x="17404" y="3461"/>
                  </a:lnTo>
                  <a:lnTo>
                    <a:pt x="17505" y="3461"/>
                  </a:lnTo>
                  <a:lnTo>
                    <a:pt x="17582" y="3487"/>
                  </a:lnTo>
                  <a:lnTo>
                    <a:pt x="17658" y="3537"/>
                  </a:lnTo>
                  <a:lnTo>
                    <a:pt x="17811" y="3665"/>
                  </a:lnTo>
                  <a:lnTo>
                    <a:pt x="17938" y="3868"/>
                  </a:lnTo>
                  <a:lnTo>
                    <a:pt x="18040" y="4123"/>
                  </a:lnTo>
                  <a:lnTo>
                    <a:pt x="18142" y="4428"/>
                  </a:lnTo>
                  <a:lnTo>
                    <a:pt x="18218" y="4759"/>
                  </a:lnTo>
                  <a:lnTo>
                    <a:pt x="18294" y="5166"/>
                  </a:lnTo>
                  <a:lnTo>
                    <a:pt x="18345" y="5573"/>
                  </a:lnTo>
                  <a:lnTo>
                    <a:pt x="18396" y="6005"/>
                  </a:lnTo>
                  <a:lnTo>
                    <a:pt x="18421" y="6489"/>
                  </a:lnTo>
                  <a:lnTo>
                    <a:pt x="18447" y="7456"/>
                  </a:lnTo>
                  <a:lnTo>
                    <a:pt x="18396" y="8448"/>
                  </a:lnTo>
                  <a:lnTo>
                    <a:pt x="18371" y="8931"/>
                  </a:lnTo>
                  <a:lnTo>
                    <a:pt x="18294" y="9415"/>
                  </a:lnTo>
                  <a:lnTo>
                    <a:pt x="18167" y="10178"/>
                  </a:lnTo>
                  <a:lnTo>
                    <a:pt x="17989" y="10941"/>
                  </a:lnTo>
                  <a:lnTo>
                    <a:pt x="17760" y="11679"/>
                  </a:lnTo>
                  <a:lnTo>
                    <a:pt x="17505" y="12417"/>
                  </a:lnTo>
                  <a:lnTo>
                    <a:pt x="17785" y="12519"/>
                  </a:lnTo>
                  <a:lnTo>
                    <a:pt x="18040" y="11781"/>
                  </a:lnTo>
                  <a:lnTo>
                    <a:pt x="18269" y="11018"/>
                  </a:lnTo>
                  <a:lnTo>
                    <a:pt x="18447" y="10254"/>
                  </a:lnTo>
                  <a:lnTo>
                    <a:pt x="18600" y="9466"/>
                  </a:lnTo>
                  <a:lnTo>
                    <a:pt x="18701" y="8524"/>
                  </a:lnTo>
                  <a:lnTo>
                    <a:pt x="18727" y="7507"/>
                  </a:lnTo>
                  <a:lnTo>
                    <a:pt x="18752" y="6998"/>
                  </a:lnTo>
                  <a:lnTo>
                    <a:pt x="18727" y="6489"/>
                  </a:lnTo>
                  <a:lnTo>
                    <a:pt x="18701" y="6005"/>
                  </a:lnTo>
                  <a:lnTo>
                    <a:pt x="18650" y="5522"/>
                  </a:lnTo>
                  <a:lnTo>
                    <a:pt x="18600" y="5064"/>
                  </a:lnTo>
                  <a:lnTo>
                    <a:pt x="18498" y="4657"/>
                  </a:lnTo>
                  <a:lnTo>
                    <a:pt x="18396" y="4275"/>
                  </a:lnTo>
                  <a:lnTo>
                    <a:pt x="18269" y="3945"/>
                  </a:lnTo>
                  <a:lnTo>
                    <a:pt x="18142" y="3665"/>
                  </a:lnTo>
                  <a:lnTo>
                    <a:pt x="17963" y="3436"/>
                  </a:lnTo>
                  <a:lnTo>
                    <a:pt x="17887" y="3334"/>
                  </a:lnTo>
                  <a:lnTo>
                    <a:pt x="17785" y="3258"/>
                  </a:lnTo>
                  <a:lnTo>
                    <a:pt x="17684" y="3207"/>
                  </a:lnTo>
                  <a:lnTo>
                    <a:pt x="17582" y="3181"/>
                  </a:lnTo>
                  <a:lnTo>
                    <a:pt x="17480" y="3156"/>
                  </a:lnTo>
                  <a:lnTo>
                    <a:pt x="17353" y="3156"/>
                  </a:lnTo>
                  <a:lnTo>
                    <a:pt x="17226" y="3207"/>
                  </a:lnTo>
                  <a:lnTo>
                    <a:pt x="17098" y="3258"/>
                  </a:lnTo>
                  <a:lnTo>
                    <a:pt x="16946" y="3334"/>
                  </a:lnTo>
                  <a:lnTo>
                    <a:pt x="16793" y="3436"/>
                  </a:lnTo>
                  <a:lnTo>
                    <a:pt x="16615" y="3588"/>
                  </a:lnTo>
                  <a:lnTo>
                    <a:pt x="16411" y="3766"/>
                  </a:lnTo>
                  <a:lnTo>
                    <a:pt x="16208" y="3995"/>
                  </a:lnTo>
                  <a:lnTo>
                    <a:pt x="16004" y="4250"/>
                  </a:lnTo>
                  <a:lnTo>
                    <a:pt x="15775" y="4581"/>
                  </a:lnTo>
                  <a:lnTo>
                    <a:pt x="15546" y="4937"/>
                  </a:lnTo>
                  <a:lnTo>
                    <a:pt x="15292" y="5344"/>
                  </a:lnTo>
                  <a:lnTo>
                    <a:pt x="15012" y="5827"/>
                  </a:lnTo>
                  <a:lnTo>
                    <a:pt x="14427" y="6947"/>
                  </a:lnTo>
                  <a:lnTo>
                    <a:pt x="14249" y="6489"/>
                  </a:lnTo>
                  <a:lnTo>
                    <a:pt x="14096" y="6031"/>
                  </a:lnTo>
                  <a:lnTo>
                    <a:pt x="13994" y="5547"/>
                  </a:lnTo>
                  <a:lnTo>
                    <a:pt x="13893" y="5089"/>
                  </a:lnTo>
                  <a:lnTo>
                    <a:pt x="13842" y="4606"/>
                  </a:lnTo>
                  <a:lnTo>
                    <a:pt x="13791" y="4123"/>
                  </a:lnTo>
                  <a:lnTo>
                    <a:pt x="13791" y="3665"/>
                  </a:lnTo>
                  <a:lnTo>
                    <a:pt x="13816" y="3181"/>
                  </a:lnTo>
                  <a:lnTo>
                    <a:pt x="13867" y="2545"/>
                  </a:lnTo>
                  <a:lnTo>
                    <a:pt x="13994" y="1935"/>
                  </a:lnTo>
                  <a:lnTo>
                    <a:pt x="14172" y="1324"/>
                  </a:lnTo>
                  <a:lnTo>
                    <a:pt x="14376" y="739"/>
                  </a:lnTo>
                  <a:lnTo>
                    <a:pt x="146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70"/>
            <p:cNvSpPr/>
            <p:nvPr/>
          </p:nvSpPr>
          <p:spPr>
            <a:xfrm>
              <a:off x="1495375" y="2616625"/>
              <a:ext cx="406475" cy="181925"/>
            </a:xfrm>
            <a:custGeom>
              <a:avLst/>
              <a:gdLst/>
              <a:ahLst/>
              <a:cxnLst/>
              <a:rect l="l" t="t" r="r" b="b"/>
              <a:pathLst>
                <a:path w="16259" h="7277" extrusionOk="0">
                  <a:moveTo>
                    <a:pt x="10712" y="0"/>
                  </a:moveTo>
                  <a:lnTo>
                    <a:pt x="10254" y="26"/>
                  </a:lnTo>
                  <a:lnTo>
                    <a:pt x="9771" y="77"/>
                  </a:lnTo>
                  <a:lnTo>
                    <a:pt x="9313" y="153"/>
                  </a:lnTo>
                  <a:lnTo>
                    <a:pt x="8804" y="229"/>
                  </a:lnTo>
                  <a:lnTo>
                    <a:pt x="8321" y="331"/>
                  </a:lnTo>
                  <a:lnTo>
                    <a:pt x="7303" y="585"/>
                  </a:lnTo>
                  <a:lnTo>
                    <a:pt x="6260" y="891"/>
                  </a:lnTo>
                  <a:lnTo>
                    <a:pt x="5217" y="1247"/>
                  </a:lnTo>
                  <a:lnTo>
                    <a:pt x="4148" y="1679"/>
                  </a:lnTo>
                  <a:lnTo>
                    <a:pt x="3105" y="2137"/>
                  </a:lnTo>
                  <a:lnTo>
                    <a:pt x="2036" y="2646"/>
                  </a:lnTo>
                  <a:lnTo>
                    <a:pt x="1019" y="3206"/>
                  </a:lnTo>
                  <a:lnTo>
                    <a:pt x="1" y="3766"/>
                  </a:lnTo>
                  <a:lnTo>
                    <a:pt x="128" y="4020"/>
                  </a:lnTo>
                  <a:lnTo>
                    <a:pt x="1146" y="3460"/>
                  </a:lnTo>
                  <a:lnTo>
                    <a:pt x="2164" y="2926"/>
                  </a:lnTo>
                  <a:lnTo>
                    <a:pt x="3181" y="2417"/>
                  </a:lnTo>
                  <a:lnTo>
                    <a:pt x="4224" y="1959"/>
                  </a:lnTo>
                  <a:lnTo>
                    <a:pt x="5268" y="1552"/>
                  </a:lnTo>
                  <a:lnTo>
                    <a:pt x="6285" y="1171"/>
                  </a:lnTo>
                  <a:lnTo>
                    <a:pt x="7303" y="865"/>
                  </a:lnTo>
                  <a:lnTo>
                    <a:pt x="8295" y="611"/>
                  </a:lnTo>
                  <a:lnTo>
                    <a:pt x="9262" y="433"/>
                  </a:lnTo>
                  <a:lnTo>
                    <a:pt x="9720" y="356"/>
                  </a:lnTo>
                  <a:lnTo>
                    <a:pt x="10178" y="306"/>
                  </a:lnTo>
                  <a:lnTo>
                    <a:pt x="10636" y="280"/>
                  </a:lnTo>
                  <a:lnTo>
                    <a:pt x="11476" y="280"/>
                  </a:lnTo>
                  <a:lnTo>
                    <a:pt x="11883" y="306"/>
                  </a:lnTo>
                  <a:lnTo>
                    <a:pt x="12264" y="356"/>
                  </a:lnTo>
                  <a:lnTo>
                    <a:pt x="12646" y="433"/>
                  </a:lnTo>
                  <a:lnTo>
                    <a:pt x="13002" y="535"/>
                  </a:lnTo>
                  <a:lnTo>
                    <a:pt x="13333" y="636"/>
                  </a:lnTo>
                  <a:lnTo>
                    <a:pt x="13664" y="789"/>
                  </a:lnTo>
                  <a:lnTo>
                    <a:pt x="13969" y="942"/>
                  </a:lnTo>
                  <a:lnTo>
                    <a:pt x="14249" y="1145"/>
                  </a:lnTo>
                  <a:lnTo>
                    <a:pt x="14503" y="1349"/>
                  </a:lnTo>
                  <a:lnTo>
                    <a:pt x="14758" y="1629"/>
                  </a:lnTo>
                  <a:lnTo>
                    <a:pt x="14987" y="1934"/>
                  </a:lnTo>
                  <a:lnTo>
                    <a:pt x="15165" y="2239"/>
                  </a:lnTo>
                  <a:lnTo>
                    <a:pt x="15318" y="2570"/>
                  </a:lnTo>
                  <a:lnTo>
                    <a:pt x="15445" y="2952"/>
                  </a:lnTo>
                  <a:lnTo>
                    <a:pt x="15547" y="3333"/>
                  </a:lnTo>
                  <a:lnTo>
                    <a:pt x="15776" y="4198"/>
                  </a:lnTo>
                  <a:lnTo>
                    <a:pt x="15877" y="4783"/>
                  </a:lnTo>
                  <a:lnTo>
                    <a:pt x="15928" y="5114"/>
                  </a:lnTo>
                  <a:lnTo>
                    <a:pt x="15954" y="5470"/>
                  </a:lnTo>
                  <a:lnTo>
                    <a:pt x="15979" y="5852"/>
                  </a:lnTo>
                  <a:lnTo>
                    <a:pt x="15954" y="6285"/>
                  </a:lnTo>
                  <a:lnTo>
                    <a:pt x="15928" y="6743"/>
                  </a:lnTo>
                  <a:lnTo>
                    <a:pt x="15852" y="7226"/>
                  </a:lnTo>
                  <a:lnTo>
                    <a:pt x="16132" y="7277"/>
                  </a:lnTo>
                  <a:lnTo>
                    <a:pt x="16208" y="6768"/>
                  </a:lnTo>
                  <a:lnTo>
                    <a:pt x="16259" y="6285"/>
                  </a:lnTo>
                  <a:lnTo>
                    <a:pt x="16259" y="5852"/>
                  </a:lnTo>
                  <a:lnTo>
                    <a:pt x="16259" y="5445"/>
                  </a:lnTo>
                  <a:lnTo>
                    <a:pt x="16208" y="5063"/>
                  </a:lnTo>
                  <a:lnTo>
                    <a:pt x="16183" y="4733"/>
                  </a:lnTo>
                  <a:lnTo>
                    <a:pt x="16055" y="4122"/>
                  </a:lnTo>
                  <a:lnTo>
                    <a:pt x="15826" y="3231"/>
                  </a:lnTo>
                  <a:lnTo>
                    <a:pt x="15699" y="2824"/>
                  </a:lnTo>
                  <a:lnTo>
                    <a:pt x="15572" y="2443"/>
                  </a:lnTo>
                  <a:lnTo>
                    <a:pt x="15419" y="2087"/>
                  </a:lnTo>
                  <a:lnTo>
                    <a:pt x="15216" y="1756"/>
                  </a:lnTo>
                  <a:lnTo>
                    <a:pt x="14987" y="1450"/>
                  </a:lnTo>
                  <a:lnTo>
                    <a:pt x="14707" y="1145"/>
                  </a:lnTo>
                  <a:lnTo>
                    <a:pt x="14427" y="916"/>
                  </a:lnTo>
                  <a:lnTo>
                    <a:pt x="14147" y="713"/>
                  </a:lnTo>
                  <a:lnTo>
                    <a:pt x="13842" y="535"/>
                  </a:lnTo>
                  <a:lnTo>
                    <a:pt x="13511" y="407"/>
                  </a:lnTo>
                  <a:lnTo>
                    <a:pt x="13155" y="280"/>
                  </a:lnTo>
                  <a:lnTo>
                    <a:pt x="12773" y="178"/>
                  </a:lnTo>
                  <a:lnTo>
                    <a:pt x="12392" y="102"/>
                  </a:lnTo>
                  <a:lnTo>
                    <a:pt x="11985" y="26"/>
                  </a:lnTo>
                  <a:lnTo>
                    <a:pt x="115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70"/>
            <p:cNvSpPr/>
            <p:nvPr/>
          </p:nvSpPr>
          <p:spPr>
            <a:xfrm>
              <a:off x="1960350" y="3422525"/>
              <a:ext cx="191475" cy="880975"/>
            </a:xfrm>
            <a:custGeom>
              <a:avLst/>
              <a:gdLst/>
              <a:ahLst/>
              <a:cxnLst/>
              <a:rect l="l" t="t" r="r" b="b"/>
              <a:pathLst>
                <a:path w="7659" h="35239" extrusionOk="0">
                  <a:moveTo>
                    <a:pt x="3181" y="0"/>
                  </a:moveTo>
                  <a:lnTo>
                    <a:pt x="2825" y="26"/>
                  </a:lnTo>
                  <a:lnTo>
                    <a:pt x="2520" y="51"/>
                  </a:lnTo>
                  <a:lnTo>
                    <a:pt x="2189" y="128"/>
                  </a:lnTo>
                  <a:lnTo>
                    <a:pt x="1909" y="204"/>
                  </a:lnTo>
                  <a:lnTo>
                    <a:pt x="1629" y="331"/>
                  </a:lnTo>
                  <a:lnTo>
                    <a:pt x="1375" y="484"/>
                  </a:lnTo>
                  <a:lnTo>
                    <a:pt x="1146" y="662"/>
                  </a:lnTo>
                  <a:lnTo>
                    <a:pt x="1018" y="789"/>
                  </a:lnTo>
                  <a:lnTo>
                    <a:pt x="891" y="916"/>
                  </a:lnTo>
                  <a:lnTo>
                    <a:pt x="688" y="1247"/>
                  </a:lnTo>
                  <a:lnTo>
                    <a:pt x="510" y="1629"/>
                  </a:lnTo>
                  <a:lnTo>
                    <a:pt x="357" y="2061"/>
                  </a:lnTo>
                  <a:lnTo>
                    <a:pt x="230" y="2519"/>
                  </a:lnTo>
                  <a:lnTo>
                    <a:pt x="128" y="3028"/>
                  </a:lnTo>
                  <a:lnTo>
                    <a:pt x="77" y="3562"/>
                  </a:lnTo>
                  <a:lnTo>
                    <a:pt x="26" y="4148"/>
                  </a:lnTo>
                  <a:lnTo>
                    <a:pt x="1" y="4758"/>
                  </a:lnTo>
                  <a:lnTo>
                    <a:pt x="1" y="5369"/>
                  </a:lnTo>
                  <a:lnTo>
                    <a:pt x="26" y="6030"/>
                  </a:lnTo>
                  <a:lnTo>
                    <a:pt x="52" y="6692"/>
                  </a:lnTo>
                  <a:lnTo>
                    <a:pt x="153" y="8040"/>
                  </a:lnTo>
                  <a:lnTo>
                    <a:pt x="306" y="9414"/>
                  </a:lnTo>
                  <a:lnTo>
                    <a:pt x="510" y="10788"/>
                  </a:lnTo>
                  <a:lnTo>
                    <a:pt x="713" y="12111"/>
                  </a:lnTo>
                  <a:lnTo>
                    <a:pt x="1095" y="14503"/>
                  </a:lnTo>
                  <a:lnTo>
                    <a:pt x="1247" y="15495"/>
                  </a:lnTo>
                  <a:lnTo>
                    <a:pt x="1375" y="16335"/>
                  </a:lnTo>
                  <a:lnTo>
                    <a:pt x="1451" y="16971"/>
                  </a:lnTo>
                  <a:lnTo>
                    <a:pt x="1451" y="17200"/>
                  </a:lnTo>
                  <a:lnTo>
                    <a:pt x="1451" y="17378"/>
                  </a:lnTo>
                  <a:lnTo>
                    <a:pt x="1425" y="17607"/>
                  </a:lnTo>
                  <a:lnTo>
                    <a:pt x="1324" y="18345"/>
                  </a:lnTo>
                  <a:lnTo>
                    <a:pt x="1196" y="19286"/>
                  </a:lnTo>
                  <a:lnTo>
                    <a:pt x="1120" y="20228"/>
                  </a:lnTo>
                  <a:lnTo>
                    <a:pt x="1069" y="21169"/>
                  </a:lnTo>
                  <a:lnTo>
                    <a:pt x="1018" y="22085"/>
                  </a:lnTo>
                  <a:lnTo>
                    <a:pt x="1044" y="23026"/>
                  </a:lnTo>
                  <a:lnTo>
                    <a:pt x="1069" y="23968"/>
                  </a:lnTo>
                  <a:lnTo>
                    <a:pt x="1120" y="24934"/>
                  </a:lnTo>
                  <a:lnTo>
                    <a:pt x="1222" y="25901"/>
                  </a:lnTo>
                  <a:lnTo>
                    <a:pt x="1680" y="29820"/>
                  </a:lnTo>
                  <a:lnTo>
                    <a:pt x="1782" y="30634"/>
                  </a:lnTo>
                  <a:lnTo>
                    <a:pt x="1833" y="31041"/>
                  </a:lnTo>
                  <a:lnTo>
                    <a:pt x="1858" y="31473"/>
                  </a:lnTo>
                  <a:lnTo>
                    <a:pt x="1858" y="31855"/>
                  </a:lnTo>
                  <a:lnTo>
                    <a:pt x="1807" y="32211"/>
                  </a:lnTo>
                  <a:lnTo>
                    <a:pt x="1654" y="32949"/>
                  </a:lnTo>
                  <a:lnTo>
                    <a:pt x="1654" y="32974"/>
                  </a:lnTo>
                  <a:lnTo>
                    <a:pt x="1451" y="33636"/>
                  </a:lnTo>
                  <a:lnTo>
                    <a:pt x="5547" y="35239"/>
                  </a:lnTo>
                  <a:lnTo>
                    <a:pt x="5496" y="35188"/>
                  </a:lnTo>
                  <a:lnTo>
                    <a:pt x="5420" y="35112"/>
                  </a:lnTo>
                  <a:lnTo>
                    <a:pt x="5318" y="34857"/>
                  </a:lnTo>
                  <a:lnTo>
                    <a:pt x="5216" y="34552"/>
                  </a:lnTo>
                  <a:lnTo>
                    <a:pt x="5140" y="34221"/>
                  </a:lnTo>
                  <a:lnTo>
                    <a:pt x="5038" y="33483"/>
                  </a:lnTo>
                  <a:lnTo>
                    <a:pt x="4911" y="32618"/>
                  </a:lnTo>
                  <a:lnTo>
                    <a:pt x="4809" y="31702"/>
                  </a:lnTo>
                  <a:lnTo>
                    <a:pt x="4759" y="30786"/>
                  </a:lnTo>
                  <a:lnTo>
                    <a:pt x="4759" y="29870"/>
                  </a:lnTo>
                  <a:lnTo>
                    <a:pt x="4809" y="28954"/>
                  </a:lnTo>
                  <a:lnTo>
                    <a:pt x="4886" y="28064"/>
                  </a:lnTo>
                  <a:lnTo>
                    <a:pt x="4987" y="27148"/>
                  </a:lnTo>
                  <a:lnTo>
                    <a:pt x="5115" y="26232"/>
                  </a:lnTo>
                  <a:lnTo>
                    <a:pt x="5267" y="25316"/>
                  </a:lnTo>
                  <a:lnTo>
                    <a:pt x="5624" y="23510"/>
                  </a:lnTo>
                  <a:lnTo>
                    <a:pt x="5980" y="21703"/>
                  </a:lnTo>
                  <a:lnTo>
                    <a:pt x="6336" y="19897"/>
                  </a:lnTo>
                  <a:lnTo>
                    <a:pt x="6489" y="19006"/>
                  </a:lnTo>
                  <a:lnTo>
                    <a:pt x="6641" y="18090"/>
                  </a:lnTo>
                  <a:lnTo>
                    <a:pt x="6718" y="17352"/>
                  </a:lnTo>
                  <a:lnTo>
                    <a:pt x="6896" y="15673"/>
                  </a:lnTo>
                  <a:lnTo>
                    <a:pt x="6997" y="14757"/>
                  </a:lnTo>
                  <a:lnTo>
                    <a:pt x="7074" y="14019"/>
                  </a:lnTo>
                  <a:lnTo>
                    <a:pt x="7328" y="11679"/>
                  </a:lnTo>
                  <a:lnTo>
                    <a:pt x="7506" y="9491"/>
                  </a:lnTo>
                  <a:lnTo>
                    <a:pt x="7583" y="8473"/>
                  </a:lnTo>
                  <a:lnTo>
                    <a:pt x="7634" y="7506"/>
                  </a:lnTo>
                  <a:lnTo>
                    <a:pt x="7659" y="6590"/>
                  </a:lnTo>
                  <a:lnTo>
                    <a:pt x="7634" y="5700"/>
                  </a:lnTo>
                  <a:lnTo>
                    <a:pt x="7583" y="4885"/>
                  </a:lnTo>
                  <a:lnTo>
                    <a:pt x="7506" y="4148"/>
                  </a:lnTo>
                  <a:lnTo>
                    <a:pt x="7379" y="3435"/>
                  </a:lnTo>
                  <a:lnTo>
                    <a:pt x="7303" y="3104"/>
                  </a:lnTo>
                  <a:lnTo>
                    <a:pt x="7201" y="2799"/>
                  </a:lnTo>
                  <a:lnTo>
                    <a:pt x="7099" y="2519"/>
                  </a:lnTo>
                  <a:lnTo>
                    <a:pt x="6972" y="2239"/>
                  </a:lnTo>
                  <a:lnTo>
                    <a:pt x="6845" y="1960"/>
                  </a:lnTo>
                  <a:lnTo>
                    <a:pt x="6692" y="1731"/>
                  </a:lnTo>
                  <a:lnTo>
                    <a:pt x="6540" y="1502"/>
                  </a:lnTo>
                  <a:lnTo>
                    <a:pt x="6361" y="1273"/>
                  </a:lnTo>
                  <a:lnTo>
                    <a:pt x="6158" y="1094"/>
                  </a:lnTo>
                  <a:lnTo>
                    <a:pt x="5954" y="916"/>
                  </a:lnTo>
                  <a:lnTo>
                    <a:pt x="5700" y="738"/>
                  </a:lnTo>
                  <a:lnTo>
                    <a:pt x="5445" y="586"/>
                  </a:lnTo>
                  <a:lnTo>
                    <a:pt x="5140" y="433"/>
                  </a:lnTo>
                  <a:lnTo>
                    <a:pt x="4835" y="306"/>
                  </a:lnTo>
                  <a:lnTo>
                    <a:pt x="4504" y="204"/>
                  </a:lnTo>
                  <a:lnTo>
                    <a:pt x="4173" y="128"/>
                  </a:lnTo>
                  <a:lnTo>
                    <a:pt x="3843" y="51"/>
                  </a:lnTo>
                  <a:lnTo>
                    <a:pt x="3512" y="26"/>
                  </a:lnTo>
                  <a:lnTo>
                    <a:pt x="3181"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70"/>
            <p:cNvSpPr/>
            <p:nvPr/>
          </p:nvSpPr>
          <p:spPr>
            <a:xfrm>
              <a:off x="2122550" y="3472125"/>
              <a:ext cx="32475" cy="403950"/>
            </a:xfrm>
            <a:custGeom>
              <a:avLst/>
              <a:gdLst/>
              <a:ahLst/>
              <a:cxnLst/>
              <a:rect l="l" t="t" r="r" b="b"/>
              <a:pathLst>
                <a:path w="1299" h="16158" extrusionOk="0">
                  <a:moveTo>
                    <a:pt x="535" y="1"/>
                  </a:moveTo>
                  <a:lnTo>
                    <a:pt x="281" y="154"/>
                  </a:lnTo>
                  <a:lnTo>
                    <a:pt x="484" y="586"/>
                  </a:lnTo>
                  <a:lnTo>
                    <a:pt x="637" y="1095"/>
                  </a:lnTo>
                  <a:lnTo>
                    <a:pt x="764" y="1629"/>
                  </a:lnTo>
                  <a:lnTo>
                    <a:pt x="866" y="2214"/>
                  </a:lnTo>
                  <a:lnTo>
                    <a:pt x="942" y="2825"/>
                  </a:lnTo>
                  <a:lnTo>
                    <a:pt x="993" y="3487"/>
                  </a:lnTo>
                  <a:lnTo>
                    <a:pt x="1018" y="4174"/>
                  </a:lnTo>
                  <a:lnTo>
                    <a:pt x="1018" y="4911"/>
                  </a:lnTo>
                  <a:lnTo>
                    <a:pt x="993" y="5700"/>
                  </a:lnTo>
                  <a:lnTo>
                    <a:pt x="942" y="6514"/>
                  </a:lnTo>
                  <a:lnTo>
                    <a:pt x="815" y="8219"/>
                  </a:lnTo>
                  <a:lnTo>
                    <a:pt x="662" y="10051"/>
                  </a:lnTo>
                  <a:lnTo>
                    <a:pt x="459" y="12010"/>
                  </a:lnTo>
                  <a:lnTo>
                    <a:pt x="382" y="12773"/>
                  </a:lnTo>
                  <a:lnTo>
                    <a:pt x="255" y="13664"/>
                  </a:lnTo>
                  <a:lnTo>
                    <a:pt x="102" y="15343"/>
                  </a:lnTo>
                  <a:lnTo>
                    <a:pt x="1" y="16081"/>
                  </a:lnTo>
                  <a:lnTo>
                    <a:pt x="1" y="16106"/>
                  </a:lnTo>
                  <a:lnTo>
                    <a:pt x="281" y="16157"/>
                  </a:lnTo>
                  <a:lnTo>
                    <a:pt x="281" y="16132"/>
                  </a:lnTo>
                  <a:lnTo>
                    <a:pt x="382" y="15394"/>
                  </a:lnTo>
                  <a:lnTo>
                    <a:pt x="560" y="13689"/>
                  </a:lnTo>
                  <a:lnTo>
                    <a:pt x="662" y="12799"/>
                  </a:lnTo>
                  <a:lnTo>
                    <a:pt x="738" y="12035"/>
                  </a:lnTo>
                  <a:lnTo>
                    <a:pt x="942" y="10076"/>
                  </a:lnTo>
                  <a:lnTo>
                    <a:pt x="1120" y="8219"/>
                  </a:lnTo>
                  <a:lnTo>
                    <a:pt x="1247" y="6489"/>
                  </a:lnTo>
                  <a:lnTo>
                    <a:pt x="1273" y="5649"/>
                  </a:lnTo>
                  <a:lnTo>
                    <a:pt x="1298" y="4886"/>
                  </a:lnTo>
                  <a:lnTo>
                    <a:pt x="1298" y="4123"/>
                  </a:lnTo>
                  <a:lnTo>
                    <a:pt x="1273" y="3410"/>
                  </a:lnTo>
                  <a:lnTo>
                    <a:pt x="1222" y="2749"/>
                  </a:lnTo>
                  <a:lnTo>
                    <a:pt x="1146" y="2113"/>
                  </a:lnTo>
                  <a:lnTo>
                    <a:pt x="1044" y="1528"/>
                  </a:lnTo>
                  <a:lnTo>
                    <a:pt x="917" y="968"/>
                  </a:lnTo>
                  <a:lnTo>
                    <a:pt x="738" y="484"/>
                  </a:lnTo>
                  <a:lnTo>
                    <a:pt x="535"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70"/>
            <p:cNvSpPr/>
            <p:nvPr/>
          </p:nvSpPr>
          <p:spPr>
            <a:xfrm>
              <a:off x="1985800" y="3874775"/>
              <a:ext cx="199125" cy="487900"/>
            </a:xfrm>
            <a:custGeom>
              <a:avLst/>
              <a:gdLst/>
              <a:ahLst/>
              <a:cxnLst/>
              <a:rect l="l" t="t" r="r" b="b"/>
              <a:pathLst>
                <a:path w="7965" h="19516" extrusionOk="0">
                  <a:moveTo>
                    <a:pt x="5623" y="0"/>
                  </a:moveTo>
                  <a:lnTo>
                    <a:pt x="4733" y="229"/>
                  </a:lnTo>
                  <a:lnTo>
                    <a:pt x="4224" y="331"/>
                  </a:lnTo>
                  <a:lnTo>
                    <a:pt x="3664" y="433"/>
                  </a:lnTo>
                  <a:lnTo>
                    <a:pt x="3079" y="484"/>
                  </a:lnTo>
                  <a:lnTo>
                    <a:pt x="2443" y="509"/>
                  </a:lnTo>
                  <a:lnTo>
                    <a:pt x="1756" y="484"/>
                  </a:lnTo>
                  <a:lnTo>
                    <a:pt x="1044" y="382"/>
                  </a:lnTo>
                  <a:lnTo>
                    <a:pt x="662" y="331"/>
                  </a:lnTo>
                  <a:lnTo>
                    <a:pt x="306" y="255"/>
                  </a:lnTo>
                  <a:lnTo>
                    <a:pt x="178" y="1196"/>
                  </a:lnTo>
                  <a:lnTo>
                    <a:pt x="102" y="2138"/>
                  </a:lnTo>
                  <a:lnTo>
                    <a:pt x="51" y="3079"/>
                  </a:lnTo>
                  <a:lnTo>
                    <a:pt x="0" y="3995"/>
                  </a:lnTo>
                  <a:lnTo>
                    <a:pt x="26" y="4936"/>
                  </a:lnTo>
                  <a:lnTo>
                    <a:pt x="51" y="5878"/>
                  </a:lnTo>
                  <a:lnTo>
                    <a:pt x="102" y="6844"/>
                  </a:lnTo>
                  <a:lnTo>
                    <a:pt x="204" y="7811"/>
                  </a:lnTo>
                  <a:lnTo>
                    <a:pt x="662" y="11730"/>
                  </a:lnTo>
                  <a:lnTo>
                    <a:pt x="764" y="12544"/>
                  </a:lnTo>
                  <a:lnTo>
                    <a:pt x="815" y="12951"/>
                  </a:lnTo>
                  <a:lnTo>
                    <a:pt x="840" y="13383"/>
                  </a:lnTo>
                  <a:lnTo>
                    <a:pt x="636" y="14834"/>
                  </a:lnTo>
                  <a:lnTo>
                    <a:pt x="636" y="14859"/>
                  </a:lnTo>
                  <a:lnTo>
                    <a:pt x="509" y="15012"/>
                  </a:lnTo>
                  <a:lnTo>
                    <a:pt x="331" y="15292"/>
                  </a:lnTo>
                  <a:lnTo>
                    <a:pt x="255" y="15470"/>
                  </a:lnTo>
                  <a:lnTo>
                    <a:pt x="153" y="15673"/>
                  </a:lnTo>
                  <a:lnTo>
                    <a:pt x="77" y="15877"/>
                  </a:lnTo>
                  <a:lnTo>
                    <a:pt x="26" y="16131"/>
                  </a:lnTo>
                  <a:lnTo>
                    <a:pt x="0" y="16411"/>
                  </a:lnTo>
                  <a:lnTo>
                    <a:pt x="0" y="16665"/>
                  </a:lnTo>
                  <a:lnTo>
                    <a:pt x="26" y="17149"/>
                  </a:lnTo>
                  <a:lnTo>
                    <a:pt x="26" y="19312"/>
                  </a:lnTo>
                  <a:lnTo>
                    <a:pt x="1069" y="19312"/>
                  </a:lnTo>
                  <a:lnTo>
                    <a:pt x="1171" y="16131"/>
                  </a:lnTo>
                  <a:lnTo>
                    <a:pt x="1451" y="16487"/>
                  </a:lnTo>
                  <a:lnTo>
                    <a:pt x="1756" y="16894"/>
                  </a:lnTo>
                  <a:lnTo>
                    <a:pt x="2036" y="17352"/>
                  </a:lnTo>
                  <a:lnTo>
                    <a:pt x="2341" y="17836"/>
                  </a:lnTo>
                  <a:lnTo>
                    <a:pt x="2570" y="18268"/>
                  </a:lnTo>
                  <a:lnTo>
                    <a:pt x="2799" y="18701"/>
                  </a:lnTo>
                  <a:lnTo>
                    <a:pt x="2977" y="19108"/>
                  </a:lnTo>
                  <a:lnTo>
                    <a:pt x="3104" y="19515"/>
                  </a:lnTo>
                  <a:lnTo>
                    <a:pt x="7862" y="19515"/>
                  </a:lnTo>
                  <a:lnTo>
                    <a:pt x="7913" y="19057"/>
                  </a:lnTo>
                  <a:lnTo>
                    <a:pt x="7964" y="18574"/>
                  </a:lnTo>
                  <a:lnTo>
                    <a:pt x="7964" y="18065"/>
                  </a:lnTo>
                  <a:lnTo>
                    <a:pt x="7939" y="17810"/>
                  </a:lnTo>
                  <a:lnTo>
                    <a:pt x="7913" y="17581"/>
                  </a:lnTo>
                  <a:lnTo>
                    <a:pt x="7862" y="17352"/>
                  </a:lnTo>
                  <a:lnTo>
                    <a:pt x="7811" y="17174"/>
                  </a:lnTo>
                  <a:lnTo>
                    <a:pt x="7735" y="17047"/>
                  </a:lnTo>
                  <a:lnTo>
                    <a:pt x="7633" y="16920"/>
                  </a:lnTo>
                  <a:lnTo>
                    <a:pt x="7506" y="16793"/>
                  </a:lnTo>
                  <a:lnTo>
                    <a:pt x="7353" y="16691"/>
                  </a:lnTo>
                  <a:lnTo>
                    <a:pt x="7175" y="16615"/>
                  </a:lnTo>
                  <a:lnTo>
                    <a:pt x="6997" y="16513"/>
                  </a:lnTo>
                  <a:lnTo>
                    <a:pt x="6794" y="16462"/>
                  </a:lnTo>
                  <a:lnTo>
                    <a:pt x="6565" y="16386"/>
                  </a:lnTo>
                  <a:lnTo>
                    <a:pt x="6056" y="16309"/>
                  </a:lnTo>
                  <a:lnTo>
                    <a:pt x="5522" y="16284"/>
                  </a:lnTo>
                  <a:lnTo>
                    <a:pt x="4911" y="16309"/>
                  </a:lnTo>
                  <a:lnTo>
                    <a:pt x="4300" y="16411"/>
                  </a:lnTo>
                  <a:lnTo>
                    <a:pt x="4148" y="15953"/>
                  </a:lnTo>
                  <a:lnTo>
                    <a:pt x="4020" y="15393"/>
                  </a:lnTo>
                  <a:lnTo>
                    <a:pt x="3893" y="14528"/>
                  </a:lnTo>
                  <a:lnTo>
                    <a:pt x="3791" y="13612"/>
                  </a:lnTo>
                  <a:lnTo>
                    <a:pt x="3741" y="12696"/>
                  </a:lnTo>
                  <a:lnTo>
                    <a:pt x="3741" y="11780"/>
                  </a:lnTo>
                  <a:lnTo>
                    <a:pt x="3791" y="10864"/>
                  </a:lnTo>
                  <a:lnTo>
                    <a:pt x="3868" y="9974"/>
                  </a:lnTo>
                  <a:lnTo>
                    <a:pt x="3969" y="9058"/>
                  </a:lnTo>
                  <a:lnTo>
                    <a:pt x="4097" y="8142"/>
                  </a:lnTo>
                  <a:lnTo>
                    <a:pt x="4249" y="7226"/>
                  </a:lnTo>
                  <a:lnTo>
                    <a:pt x="4606" y="5420"/>
                  </a:lnTo>
                  <a:lnTo>
                    <a:pt x="4962" y="3613"/>
                  </a:lnTo>
                  <a:lnTo>
                    <a:pt x="5318" y="1807"/>
                  </a:lnTo>
                  <a:lnTo>
                    <a:pt x="5471" y="916"/>
                  </a:lnTo>
                  <a:lnTo>
                    <a:pt x="56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70"/>
            <p:cNvSpPr/>
            <p:nvPr/>
          </p:nvSpPr>
          <p:spPr>
            <a:xfrm>
              <a:off x="1853500" y="2463950"/>
              <a:ext cx="379125" cy="431925"/>
            </a:xfrm>
            <a:custGeom>
              <a:avLst/>
              <a:gdLst/>
              <a:ahLst/>
              <a:cxnLst/>
              <a:rect l="l" t="t" r="r" b="b"/>
              <a:pathLst>
                <a:path w="15165" h="17277" extrusionOk="0">
                  <a:moveTo>
                    <a:pt x="8015" y="1"/>
                  </a:moveTo>
                  <a:lnTo>
                    <a:pt x="7760" y="26"/>
                  </a:lnTo>
                  <a:lnTo>
                    <a:pt x="7506" y="103"/>
                  </a:lnTo>
                  <a:lnTo>
                    <a:pt x="7277" y="179"/>
                  </a:lnTo>
                  <a:lnTo>
                    <a:pt x="7099" y="306"/>
                  </a:lnTo>
                  <a:lnTo>
                    <a:pt x="7023" y="383"/>
                  </a:lnTo>
                  <a:lnTo>
                    <a:pt x="6972" y="484"/>
                  </a:lnTo>
                  <a:lnTo>
                    <a:pt x="6921" y="586"/>
                  </a:lnTo>
                  <a:lnTo>
                    <a:pt x="6895" y="713"/>
                  </a:lnTo>
                  <a:lnTo>
                    <a:pt x="6895" y="841"/>
                  </a:lnTo>
                  <a:lnTo>
                    <a:pt x="6895" y="993"/>
                  </a:lnTo>
                  <a:lnTo>
                    <a:pt x="6921" y="1146"/>
                  </a:lnTo>
                  <a:lnTo>
                    <a:pt x="6895" y="1273"/>
                  </a:lnTo>
                  <a:lnTo>
                    <a:pt x="6768" y="1197"/>
                  </a:lnTo>
                  <a:lnTo>
                    <a:pt x="6615" y="1146"/>
                  </a:lnTo>
                  <a:lnTo>
                    <a:pt x="6463" y="1095"/>
                  </a:lnTo>
                  <a:lnTo>
                    <a:pt x="6285" y="1070"/>
                  </a:lnTo>
                  <a:lnTo>
                    <a:pt x="6030" y="1095"/>
                  </a:lnTo>
                  <a:lnTo>
                    <a:pt x="5801" y="1197"/>
                  </a:lnTo>
                  <a:lnTo>
                    <a:pt x="5572" y="993"/>
                  </a:lnTo>
                  <a:lnTo>
                    <a:pt x="5445" y="917"/>
                  </a:lnTo>
                  <a:lnTo>
                    <a:pt x="5292" y="866"/>
                  </a:lnTo>
                  <a:lnTo>
                    <a:pt x="5165" y="841"/>
                  </a:lnTo>
                  <a:lnTo>
                    <a:pt x="4860" y="841"/>
                  </a:lnTo>
                  <a:lnTo>
                    <a:pt x="4707" y="866"/>
                  </a:lnTo>
                  <a:lnTo>
                    <a:pt x="4555" y="917"/>
                  </a:lnTo>
                  <a:lnTo>
                    <a:pt x="4427" y="993"/>
                  </a:lnTo>
                  <a:lnTo>
                    <a:pt x="4275" y="1070"/>
                  </a:lnTo>
                  <a:lnTo>
                    <a:pt x="4173" y="1171"/>
                  </a:lnTo>
                  <a:lnTo>
                    <a:pt x="4046" y="1273"/>
                  </a:lnTo>
                  <a:lnTo>
                    <a:pt x="3969" y="1400"/>
                  </a:lnTo>
                  <a:lnTo>
                    <a:pt x="3893" y="1527"/>
                  </a:lnTo>
                  <a:lnTo>
                    <a:pt x="3842" y="1655"/>
                  </a:lnTo>
                  <a:lnTo>
                    <a:pt x="3791" y="1807"/>
                  </a:lnTo>
                  <a:lnTo>
                    <a:pt x="3791" y="1960"/>
                  </a:lnTo>
                  <a:lnTo>
                    <a:pt x="3817" y="2214"/>
                  </a:lnTo>
                  <a:lnTo>
                    <a:pt x="3817" y="2342"/>
                  </a:lnTo>
                  <a:lnTo>
                    <a:pt x="3791" y="2469"/>
                  </a:lnTo>
                  <a:lnTo>
                    <a:pt x="3740" y="2596"/>
                  </a:lnTo>
                  <a:lnTo>
                    <a:pt x="3664" y="2698"/>
                  </a:lnTo>
                  <a:lnTo>
                    <a:pt x="3588" y="2774"/>
                  </a:lnTo>
                  <a:lnTo>
                    <a:pt x="3460" y="2851"/>
                  </a:lnTo>
                  <a:lnTo>
                    <a:pt x="3206" y="2952"/>
                  </a:lnTo>
                  <a:lnTo>
                    <a:pt x="2926" y="3003"/>
                  </a:lnTo>
                  <a:lnTo>
                    <a:pt x="2621" y="3079"/>
                  </a:lnTo>
                  <a:lnTo>
                    <a:pt x="2341" y="3181"/>
                  </a:lnTo>
                  <a:lnTo>
                    <a:pt x="2214" y="3232"/>
                  </a:lnTo>
                  <a:lnTo>
                    <a:pt x="2087" y="3308"/>
                  </a:lnTo>
                  <a:lnTo>
                    <a:pt x="1985" y="3410"/>
                  </a:lnTo>
                  <a:lnTo>
                    <a:pt x="1908" y="3512"/>
                  </a:lnTo>
                  <a:lnTo>
                    <a:pt x="1858" y="3639"/>
                  </a:lnTo>
                  <a:lnTo>
                    <a:pt x="1832" y="3766"/>
                  </a:lnTo>
                  <a:lnTo>
                    <a:pt x="1832" y="3919"/>
                  </a:lnTo>
                  <a:lnTo>
                    <a:pt x="1858" y="4046"/>
                  </a:lnTo>
                  <a:lnTo>
                    <a:pt x="1934" y="4326"/>
                  </a:lnTo>
                  <a:lnTo>
                    <a:pt x="2061" y="4632"/>
                  </a:lnTo>
                  <a:lnTo>
                    <a:pt x="2163" y="4911"/>
                  </a:lnTo>
                  <a:lnTo>
                    <a:pt x="2214" y="5166"/>
                  </a:lnTo>
                  <a:lnTo>
                    <a:pt x="2239" y="5293"/>
                  </a:lnTo>
                  <a:lnTo>
                    <a:pt x="2214" y="5420"/>
                  </a:lnTo>
                  <a:lnTo>
                    <a:pt x="2163" y="5547"/>
                  </a:lnTo>
                  <a:lnTo>
                    <a:pt x="2087" y="5649"/>
                  </a:lnTo>
                  <a:lnTo>
                    <a:pt x="1985" y="5751"/>
                  </a:lnTo>
                  <a:lnTo>
                    <a:pt x="1883" y="5802"/>
                  </a:lnTo>
                  <a:lnTo>
                    <a:pt x="1629" y="5904"/>
                  </a:lnTo>
                  <a:lnTo>
                    <a:pt x="1374" y="6005"/>
                  </a:lnTo>
                  <a:lnTo>
                    <a:pt x="1247" y="6056"/>
                  </a:lnTo>
                  <a:lnTo>
                    <a:pt x="1145" y="6158"/>
                  </a:lnTo>
                  <a:lnTo>
                    <a:pt x="1043" y="6285"/>
                  </a:lnTo>
                  <a:lnTo>
                    <a:pt x="993" y="6438"/>
                  </a:lnTo>
                  <a:lnTo>
                    <a:pt x="967" y="6616"/>
                  </a:lnTo>
                  <a:lnTo>
                    <a:pt x="993" y="6794"/>
                  </a:lnTo>
                  <a:lnTo>
                    <a:pt x="1043" y="6972"/>
                  </a:lnTo>
                  <a:lnTo>
                    <a:pt x="1120" y="7150"/>
                  </a:lnTo>
                  <a:lnTo>
                    <a:pt x="1272" y="7507"/>
                  </a:lnTo>
                  <a:lnTo>
                    <a:pt x="1400" y="7736"/>
                  </a:lnTo>
                  <a:lnTo>
                    <a:pt x="1476" y="7965"/>
                  </a:lnTo>
                  <a:lnTo>
                    <a:pt x="1527" y="8219"/>
                  </a:lnTo>
                  <a:lnTo>
                    <a:pt x="1527" y="8346"/>
                  </a:lnTo>
                  <a:lnTo>
                    <a:pt x="1527" y="8448"/>
                  </a:lnTo>
                  <a:lnTo>
                    <a:pt x="1501" y="8575"/>
                  </a:lnTo>
                  <a:lnTo>
                    <a:pt x="1451" y="8677"/>
                  </a:lnTo>
                  <a:lnTo>
                    <a:pt x="1400" y="8753"/>
                  </a:lnTo>
                  <a:lnTo>
                    <a:pt x="1298" y="8830"/>
                  </a:lnTo>
                  <a:lnTo>
                    <a:pt x="1222" y="8880"/>
                  </a:lnTo>
                  <a:lnTo>
                    <a:pt x="1120" y="8931"/>
                  </a:lnTo>
                  <a:lnTo>
                    <a:pt x="916" y="8982"/>
                  </a:lnTo>
                  <a:lnTo>
                    <a:pt x="713" y="9008"/>
                  </a:lnTo>
                  <a:lnTo>
                    <a:pt x="509" y="9084"/>
                  </a:lnTo>
                  <a:lnTo>
                    <a:pt x="356" y="9160"/>
                  </a:lnTo>
                  <a:lnTo>
                    <a:pt x="229" y="9288"/>
                  </a:lnTo>
                  <a:lnTo>
                    <a:pt x="153" y="9440"/>
                  </a:lnTo>
                  <a:lnTo>
                    <a:pt x="77" y="9618"/>
                  </a:lnTo>
                  <a:lnTo>
                    <a:pt x="51" y="9796"/>
                  </a:lnTo>
                  <a:lnTo>
                    <a:pt x="51" y="9975"/>
                  </a:lnTo>
                  <a:lnTo>
                    <a:pt x="77" y="10153"/>
                  </a:lnTo>
                  <a:lnTo>
                    <a:pt x="127" y="10331"/>
                  </a:lnTo>
                  <a:lnTo>
                    <a:pt x="204" y="10483"/>
                  </a:lnTo>
                  <a:lnTo>
                    <a:pt x="280" y="10636"/>
                  </a:lnTo>
                  <a:lnTo>
                    <a:pt x="509" y="10916"/>
                  </a:lnTo>
                  <a:lnTo>
                    <a:pt x="764" y="11145"/>
                  </a:lnTo>
                  <a:lnTo>
                    <a:pt x="1018" y="11374"/>
                  </a:lnTo>
                  <a:lnTo>
                    <a:pt x="1069" y="11425"/>
                  </a:lnTo>
                  <a:lnTo>
                    <a:pt x="1018" y="11425"/>
                  </a:lnTo>
                  <a:lnTo>
                    <a:pt x="789" y="11501"/>
                  </a:lnTo>
                  <a:lnTo>
                    <a:pt x="585" y="11603"/>
                  </a:lnTo>
                  <a:lnTo>
                    <a:pt x="407" y="11756"/>
                  </a:lnTo>
                  <a:lnTo>
                    <a:pt x="255" y="11934"/>
                  </a:lnTo>
                  <a:lnTo>
                    <a:pt x="127" y="12137"/>
                  </a:lnTo>
                  <a:lnTo>
                    <a:pt x="51" y="12341"/>
                  </a:lnTo>
                  <a:lnTo>
                    <a:pt x="0" y="12570"/>
                  </a:lnTo>
                  <a:lnTo>
                    <a:pt x="0" y="12824"/>
                  </a:lnTo>
                  <a:lnTo>
                    <a:pt x="51" y="13053"/>
                  </a:lnTo>
                  <a:lnTo>
                    <a:pt x="153" y="13257"/>
                  </a:lnTo>
                  <a:lnTo>
                    <a:pt x="280" y="13460"/>
                  </a:lnTo>
                  <a:lnTo>
                    <a:pt x="458" y="13638"/>
                  </a:lnTo>
                  <a:lnTo>
                    <a:pt x="636" y="13791"/>
                  </a:lnTo>
                  <a:lnTo>
                    <a:pt x="865" y="13893"/>
                  </a:lnTo>
                  <a:lnTo>
                    <a:pt x="1094" y="13944"/>
                  </a:lnTo>
                  <a:lnTo>
                    <a:pt x="1323" y="13969"/>
                  </a:lnTo>
                  <a:lnTo>
                    <a:pt x="1629" y="13944"/>
                  </a:lnTo>
                  <a:lnTo>
                    <a:pt x="1756" y="13944"/>
                  </a:lnTo>
                  <a:lnTo>
                    <a:pt x="1883" y="13995"/>
                  </a:lnTo>
                  <a:lnTo>
                    <a:pt x="1858" y="14274"/>
                  </a:lnTo>
                  <a:lnTo>
                    <a:pt x="1858" y="14554"/>
                  </a:lnTo>
                  <a:lnTo>
                    <a:pt x="1908" y="14681"/>
                  </a:lnTo>
                  <a:lnTo>
                    <a:pt x="1934" y="14809"/>
                  </a:lnTo>
                  <a:lnTo>
                    <a:pt x="2010" y="14936"/>
                  </a:lnTo>
                  <a:lnTo>
                    <a:pt x="2087" y="15038"/>
                  </a:lnTo>
                  <a:lnTo>
                    <a:pt x="2214" y="15190"/>
                  </a:lnTo>
                  <a:lnTo>
                    <a:pt x="2392" y="15318"/>
                  </a:lnTo>
                  <a:lnTo>
                    <a:pt x="2570" y="15419"/>
                  </a:lnTo>
                  <a:lnTo>
                    <a:pt x="2774" y="15496"/>
                  </a:lnTo>
                  <a:lnTo>
                    <a:pt x="3181" y="15623"/>
                  </a:lnTo>
                  <a:lnTo>
                    <a:pt x="3613" y="15699"/>
                  </a:lnTo>
                  <a:lnTo>
                    <a:pt x="3995" y="15776"/>
                  </a:lnTo>
                  <a:lnTo>
                    <a:pt x="4351" y="15903"/>
                  </a:lnTo>
                  <a:lnTo>
                    <a:pt x="4707" y="16030"/>
                  </a:lnTo>
                  <a:lnTo>
                    <a:pt x="5038" y="16183"/>
                  </a:lnTo>
                  <a:lnTo>
                    <a:pt x="5699" y="16488"/>
                  </a:lnTo>
                  <a:lnTo>
                    <a:pt x="6030" y="16615"/>
                  </a:lnTo>
                  <a:lnTo>
                    <a:pt x="6386" y="16742"/>
                  </a:lnTo>
                  <a:lnTo>
                    <a:pt x="6870" y="16870"/>
                  </a:lnTo>
                  <a:lnTo>
                    <a:pt x="7353" y="16946"/>
                  </a:lnTo>
                  <a:lnTo>
                    <a:pt x="7837" y="16971"/>
                  </a:lnTo>
                  <a:lnTo>
                    <a:pt x="8320" y="16971"/>
                  </a:lnTo>
                  <a:lnTo>
                    <a:pt x="9287" y="16997"/>
                  </a:lnTo>
                  <a:lnTo>
                    <a:pt x="9770" y="17022"/>
                  </a:lnTo>
                  <a:lnTo>
                    <a:pt x="10254" y="17099"/>
                  </a:lnTo>
                  <a:lnTo>
                    <a:pt x="10966" y="17226"/>
                  </a:lnTo>
                  <a:lnTo>
                    <a:pt x="11322" y="17277"/>
                  </a:lnTo>
                  <a:lnTo>
                    <a:pt x="12035" y="17277"/>
                  </a:lnTo>
                  <a:lnTo>
                    <a:pt x="12366" y="17226"/>
                  </a:lnTo>
                  <a:lnTo>
                    <a:pt x="12722" y="17149"/>
                  </a:lnTo>
                  <a:lnTo>
                    <a:pt x="13052" y="17022"/>
                  </a:lnTo>
                  <a:lnTo>
                    <a:pt x="13205" y="16946"/>
                  </a:lnTo>
                  <a:lnTo>
                    <a:pt x="13358" y="16844"/>
                  </a:lnTo>
                  <a:lnTo>
                    <a:pt x="13485" y="16742"/>
                  </a:lnTo>
                  <a:lnTo>
                    <a:pt x="13612" y="16615"/>
                  </a:lnTo>
                  <a:lnTo>
                    <a:pt x="13739" y="16462"/>
                  </a:lnTo>
                  <a:lnTo>
                    <a:pt x="13841" y="16310"/>
                  </a:lnTo>
                  <a:lnTo>
                    <a:pt x="13918" y="16157"/>
                  </a:lnTo>
                  <a:lnTo>
                    <a:pt x="13994" y="16005"/>
                  </a:lnTo>
                  <a:lnTo>
                    <a:pt x="14070" y="15826"/>
                  </a:lnTo>
                  <a:lnTo>
                    <a:pt x="14096" y="15674"/>
                  </a:lnTo>
                  <a:lnTo>
                    <a:pt x="14121" y="15496"/>
                  </a:lnTo>
                  <a:lnTo>
                    <a:pt x="14121" y="15318"/>
                  </a:lnTo>
                  <a:lnTo>
                    <a:pt x="14096" y="15165"/>
                  </a:lnTo>
                  <a:lnTo>
                    <a:pt x="14070" y="15012"/>
                  </a:lnTo>
                  <a:lnTo>
                    <a:pt x="13994" y="14834"/>
                  </a:lnTo>
                  <a:lnTo>
                    <a:pt x="13892" y="14707"/>
                  </a:lnTo>
                  <a:lnTo>
                    <a:pt x="13994" y="14656"/>
                  </a:lnTo>
                  <a:lnTo>
                    <a:pt x="14070" y="14605"/>
                  </a:lnTo>
                  <a:lnTo>
                    <a:pt x="14121" y="14554"/>
                  </a:lnTo>
                  <a:lnTo>
                    <a:pt x="14172" y="14478"/>
                  </a:lnTo>
                  <a:lnTo>
                    <a:pt x="14248" y="14300"/>
                  </a:lnTo>
                  <a:lnTo>
                    <a:pt x="14248" y="14122"/>
                  </a:lnTo>
                  <a:lnTo>
                    <a:pt x="14223" y="13944"/>
                  </a:lnTo>
                  <a:lnTo>
                    <a:pt x="14147" y="13766"/>
                  </a:lnTo>
                  <a:lnTo>
                    <a:pt x="14019" y="13613"/>
                  </a:lnTo>
                  <a:lnTo>
                    <a:pt x="13918" y="13486"/>
                  </a:lnTo>
                  <a:lnTo>
                    <a:pt x="13790" y="13358"/>
                  </a:lnTo>
                  <a:lnTo>
                    <a:pt x="13739" y="13282"/>
                  </a:lnTo>
                  <a:lnTo>
                    <a:pt x="13714" y="13206"/>
                  </a:lnTo>
                  <a:lnTo>
                    <a:pt x="13714" y="13129"/>
                  </a:lnTo>
                  <a:lnTo>
                    <a:pt x="13714" y="13079"/>
                  </a:lnTo>
                  <a:lnTo>
                    <a:pt x="13790" y="12951"/>
                  </a:lnTo>
                  <a:lnTo>
                    <a:pt x="13892" y="12875"/>
                  </a:lnTo>
                  <a:lnTo>
                    <a:pt x="14019" y="12799"/>
                  </a:lnTo>
                  <a:lnTo>
                    <a:pt x="14172" y="12722"/>
                  </a:lnTo>
                  <a:lnTo>
                    <a:pt x="14299" y="12621"/>
                  </a:lnTo>
                  <a:lnTo>
                    <a:pt x="14401" y="12544"/>
                  </a:lnTo>
                  <a:lnTo>
                    <a:pt x="14477" y="12417"/>
                  </a:lnTo>
                  <a:lnTo>
                    <a:pt x="14477" y="12315"/>
                  </a:lnTo>
                  <a:lnTo>
                    <a:pt x="14477" y="12214"/>
                  </a:lnTo>
                  <a:lnTo>
                    <a:pt x="14426" y="12112"/>
                  </a:lnTo>
                  <a:lnTo>
                    <a:pt x="14350" y="12035"/>
                  </a:lnTo>
                  <a:lnTo>
                    <a:pt x="14172" y="11883"/>
                  </a:lnTo>
                  <a:lnTo>
                    <a:pt x="13968" y="11756"/>
                  </a:lnTo>
                  <a:lnTo>
                    <a:pt x="13790" y="11628"/>
                  </a:lnTo>
                  <a:lnTo>
                    <a:pt x="13689" y="11552"/>
                  </a:lnTo>
                  <a:lnTo>
                    <a:pt x="13612" y="11450"/>
                  </a:lnTo>
                  <a:lnTo>
                    <a:pt x="13561" y="11348"/>
                  </a:lnTo>
                  <a:lnTo>
                    <a:pt x="13536" y="11272"/>
                  </a:lnTo>
                  <a:lnTo>
                    <a:pt x="13561" y="11170"/>
                  </a:lnTo>
                  <a:lnTo>
                    <a:pt x="13587" y="11069"/>
                  </a:lnTo>
                  <a:lnTo>
                    <a:pt x="13689" y="10967"/>
                  </a:lnTo>
                  <a:lnTo>
                    <a:pt x="13816" y="10916"/>
                  </a:lnTo>
                  <a:lnTo>
                    <a:pt x="13943" y="10865"/>
                  </a:lnTo>
                  <a:lnTo>
                    <a:pt x="14045" y="10789"/>
                  </a:lnTo>
                  <a:lnTo>
                    <a:pt x="14147" y="10661"/>
                  </a:lnTo>
                  <a:lnTo>
                    <a:pt x="14197" y="10534"/>
                  </a:lnTo>
                  <a:lnTo>
                    <a:pt x="14197" y="10407"/>
                  </a:lnTo>
                  <a:lnTo>
                    <a:pt x="14172" y="10254"/>
                  </a:lnTo>
                  <a:lnTo>
                    <a:pt x="14096" y="10102"/>
                  </a:lnTo>
                  <a:lnTo>
                    <a:pt x="14019" y="9949"/>
                  </a:lnTo>
                  <a:lnTo>
                    <a:pt x="13841" y="9695"/>
                  </a:lnTo>
                  <a:lnTo>
                    <a:pt x="14019" y="9695"/>
                  </a:lnTo>
                  <a:lnTo>
                    <a:pt x="14197" y="9644"/>
                  </a:lnTo>
                  <a:lnTo>
                    <a:pt x="14376" y="9593"/>
                  </a:lnTo>
                  <a:lnTo>
                    <a:pt x="14528" y="9491"/>
                  </a:lnTo>
                  <a:lnTo>
                    <a:pt x="14681" y="9389"/>
                  </a:lnTo>
                  <a:lnTo>
                    <a:pt x="14808" y="9262"/>
                  </a:lnTo>
                  <a:lnTo>
                    <a:pt x="14910" y="9109"/>
                  </a:lnTo>
                  <a:lnTo>
                    <a:pt x="15012" y="8957"/>
                  </a:lnTo>
                  <a:lnTo>
                    <a:pt x="15088" y="8804"/>
                  </a:lnTo>
                  <a:lnTo>
                    <a:pt x="15113" y="8626"/>
                  </a:lnTo>
                  <a:lnTo>
                    <a:pt x="15088" y="8499"/>
                  </a:lnTo>
                  <a:lnTo>
                    <a:pt x="15062" y="8346"/>
                  </a:lnTo>
                  <a:lnTo>
                    <a:pt x="15012" y="8066"/>
                  </a:lnTo>
                  <a:lnTo>
                    <a:pt x="14986" y="7914"/>
                  </a:lnTo>
                  <a:lnTo>
                    <a:pt x="14986" y="7761"/>
                  </a:lnTo>
                  <a:lnTo>
                    <a:pt x="15012" y="7557"/>
                  </a:lnTo>
                  <a:lnTo>
                    <a:pt x="15062" y="7354"/>
                  </a:lnTo>
                  <a:lnTo>
                    <a:pt x="15139" y="7125"/>
                  </a:lnTo>
                  <a:lnTo>
                    <a:pt x="15164" y="6896"/>
                  </a:lnTo>
                  <a:lnTo>
                    <a:pt x="15139" y="6565"/>
                  </a:lnTo>
                  <a:lnTo>
                    <a:pt x="15062" y="6311"/>
                  </a:lnTo>
                  <a:lnTo>
                    <a:pt x="14986" y="6031"/>
                  </a:lnTo>
                  <a:lnTo>
                    <a:pt x="14884" y="5776"/>
                  </a:lnTo>
                  <a:lnTo>
                    <a:pt x="14834" y="5675"/>
                  </a:lnTo>
                  <a:lnTo>
                    <a:pt x="14783" y="5598"/>
                  </a:lnTo>
                  <a:lnTo>
                    <a:pt x="14706" y="5522"/>
                  </a:lnTo>
                  <a:lnTo>
                    <a:pt x="14630" y="5497"/>
                  </a:lnTo>
                  <a:lnTo>
                    <a:pt x="14554" y="5497"/>
                  </a:lnTo>
                  <a:lnTo>
                    <a:pt x="14477" y="5547"/>
                  </a:lnTo>
                  <a:lnTo>
                    <a:pt x="14605" y="5446"/>
                  </a:lnTo>
                  <a:lnTo>
                    <a:pt x="14706" y="5344"/>
                  </a:lnTo>
                  <a:lnTo>
                    <a:pt x="14859" y="5089"/>
                  </a:lnTo>
                  <a:lnTo>
                    <a:pt x="14986" y="4835"/>
                  </a:lnTo>
                  <a:lnTo>
                    <a:pt x="15062" y="4530"/>
                  </a:lnTo>
                  <a:lnTo>
                    <a:pt x="15113" y="4250"/>
                  </a:lnTo>
                  <a:lnTo>
                    <a:pt x="15088" y="3945"/>
                  </a:lnTo>
                  <a:lnTo>
                    <a:pt x="14986" y="3665"/>
                  </a:lnTo>
                  <a:lnTo>
                    <a:pt x="14935" y="3537"/>
                  </a:lnTo>
                  <a:lnTo>
                    <a:pt x="14859" y="3410"/>
                  </a:lnTo>
                  <a:lnTo>
                    <a:pt x="14732" y="3232"/>
                  </a:lnTo>
                  <a:lnTo>
                    <a:pt x="14579" y="3079"/>
                  </a:lnTo>
                  <a:lnTo>
                    <a:pt x="14426" y="2978"/>
                  </a:lnTo>
                  <a:lnTo>
                    <a:pt x="14248" y="2901"/>
                  </a:lnTo>
                  <a:lnTo>
                    <a:pt x="14070" y="2825"/>
                  </a:lnTo>
                  <a:lnTo>
                    <a:pt x="13892" y="2774"/>
                  </a:lnTo>
                  <a:lnTo>
                    <a:pt x="13485" y="2698"/>
                  </a:lnTo>
                  <a:lnTo>
                    <a:pt x="13103" y="2647"/>
                  </a:lnTo>
                  <a:lnTo>
                    <a:pt x="13027" y="2469"/>
                  </a:lnTo>
                  <a:lnTo>
                    <a:pt x="12824" y="2062"/>
                  </a:lnTo>
                  <a:lnTo>
                    <a:pt x="12722" y="1884"/>
                  </a:lnTo>
                  <a:lnTo>
                    <a:pt x="12595" y="1731"/>
                  </a:lnTo>
                  <a:lnTo>
                    <a:pt x="12467" y="1578"/>
                  </a:lnTo>
                  <a:lnTo>
                    <a:pt x="12315" y="1451"/>
                  </a:lnTo>
                  <a:lnTo>
                    <a:pt x="12137" y="1324"/>
                  </a:lnTo>
                  <a:lnTo>
                    <a:pt x="11933" y="1197"/>
                  </a:lnTo>
                  <a:lnTo>
                    <a:pt x="11679" y="1146"/>
                  </a:lnTo>
                  <a:lnTo>
                    <a:pt x="11246" y="1070"/>
                  </a:lnTo>
                  <a:lnTo>
                    <a:pt x="10992" y="1044"/>
                  </a:lnTo>
                  <a:lnTo>
                    <a:pt x="10763" y="1019"/>
                  </a:lnTo>
                  <a:lnTo>
                    <a:pt x="10610" y="1044"/>
                  </a:lnTo>
                  <a:lnTo>
                    <a:pt x="10559" y="1070"/>
                  </a:lnTo>
                  <a:lnTo>
                    <a:pt x="10559" y="1095"/>
                  </a:lnTo>
                  <a:lnTo>
                    <a:pt x="10483" y="917"/>
                  </a:lnTo>
                  <a:lnTo>
                    <a:pt x="10381" y="764"/>
                  </a:lnTo>
                  <a:lnTo>
                    <a:pt x="10279" y="637"/>
                  </a:lnTo>
                  <a:lnTo>
                    <a:pt x="10127" y="510"/>
                  </a:lnTo>
                  <a:lnTo>
                    <a:pt x="9974" y="408"/>
                  </a:lnTo>
                  <a:lnTo>
                    <a:pt x="9796" y="306"/>
                  </a:lnTo>
                  <a:lnTo>
                    <a:pt x="9592" y="230"/>
                  </a:lnTo>
                  <a:lnTo>
                    <a:pt x="9389" y="179"/>
                  </a:lnTo>
                  <a:lnTo>
                    <a:pt x="8956" y="77"/>
                  </a:lnTo>
                  <a:lnTo>
                    <a:pt x="8524" y="26"/>
                  </a:lnTo>
                  <a:lnTo>
                    <a:pt x="8269"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70"/>
            <p:cNvSpPr/>
            <p:nvPr/>
          </p:nvSpPr>
          <p:spPr>
            <a:xfrm>
              <a:off x="1858575" y="3107025"/>
              <a:ext cx="270375" cy="231550"/>
            </a:xfrm>
            <a:custGeom>
              <a:avLst/>
              <a:gdLst/>
              <a:ahLst/>
              <a:cxnLst/>
              <a:rect l="l" t="t" r="r" b="b"/>
              <a:pathLst>
                <a:path w="10815" h="9262" extrusionOk="0">
                  <a:moveTo>
                    <a:pt x="3512" y="1"/>
                  </a:moveTo>
                  <a:lnTo>
                    <a:pt x="3232" y="688"/>
                  </a:lnTo>
                  <a:lnTo>
                    <a:pt x="2825" y="1476"/>
                  </a:lnTo>
                  <a:lnTo>
                    <a:pt x="2596" y="1883"/>
                  </a:lnTo>
                  <a:lnTo>
                    <a:pt x="2316" y="2341"/>
                  </a:lnTo>
                  <a:lnTo>
                    <a:pt x="2036" y="2774"/>
                  </a:lnTo>
                  <a:lnTo>
                    <a:pt x="1705" y="3257"/>
                  </a:lnTo>
                  <a:lnTo>
                    <a:pt x="1324" y="3741"/>
                  </a:lnTo>
                  <a:lnTo>
                    <a:pt x="993" y="4148"/>
                  </a:lnTo>
                  <a:lnTo>
                    <a:pt x="459" y="4759"/>
                  </a:lnTo>
                  <a:lnTo>
                    <a:pt x="255" y="5013"/>
                  </a:lnTo>
                  <a:lnTo>
                    <a:pt x="128" y="5242"/>
                  </a:lnTo>
                  <a:lnTo>
                    <a:pt x="26" y="5471"/>
                  </a:lnTo>
                  <a:lnTo>
                    <a:pt x="26" y="5598"/>
                  </a:lnTo>
                  <a:lnTo>
                    <a:pt x="1" y="5725"/>
                  </a:lnTo>
                  <a:lnTo>
                    <a:pt x="26" y="5903"/>
                  </a:lnTo>
                  <a:lnTo>
                    <a:pt x="52" y="6056"/>
                  </a:lnTo>
                  <a:lnTo>
                    <a:pt x="128" y="6209"/>
                  </a:lnTo>
                  <a:lnTo>
                    <a:pt x="204" y="6387"/>
                  </a:lnTo>
                  <a:lnTo>
                    <a:pt x="281" y="6540"/>
                  </a:lnTo>
                  <a:lnTo>
                    <a:pt x="408" y="6692"/>
                  </a:lnTo>
                  <a:lnTo>
                    <a:pt x="662" y="6972"/>
                  </a:lnTo>
                  <a:lnTo>
                    <a:pt x="968" y="7252"/>
                  </a:lnTo>
                  <a:lnTo>
                    <a:pt x="1324" y="7506"/>
                  </a:lnTo>
                  <a:lnTo>
                    <a:pt x="1705" y="7735"/>
                  </a:lnTo>
                  <a:lnTo>
                    <a:pt x="2087" y="7939"/>
                  </a:lnTo>
                  <a:lnTo>
                    <a:pt x="2469" y="8142"/>
                  </a:lnTo>
                  <a:lnTo>
                    <a:pt x="2850" y="8321"/>
                  </a:lnTo>
                  <a:lnTo>
                    <a:pt x="3537" y="8575"/>
                  </a:lnTo>
                  <a:lnTo>
                    <a:pt x="4046" y="8779"/>
                  </a:lnTo>
                  <a:lnTo>
                    <a:pt x="4301" y="8855"/>
                  </a:lnTo>
                  <a:lnTo>
                    <a:pt x="4784" y="8982"/>
                  </a:lnTo>
                  <a:lnTo>
                    <a:pt x="5267" y="9084"/>
                  </a:lnTo>
                  <a:lnTo>
                    <a:pt x="5725" y="9160"/>
                  </a:lnTo>
                  <a:lnTo>
                    <a:pt x="6209" y="9211"/>
                  </a:lnTo>
                  <a:lnTo>
                    <a:pt x="6641" y="9262"/>
                  </a:lnTo>
                  <a:lnTo>
                    <a:pt x="7532" y="9262"/>
                  </a:lnTo>
                  <a:lnTo>
                    <a:pt x="7939" y="9237"/>
                  </a:lnTo>
                  <a:lnTo>
                    <a:pt x="8753" y="9160"/>
                  </a:lnTo>
                  <a:lnTo>
                    <a:pt x="9516" y="9033"/>
                  </a:lnTo>
                  <a:lnTo>
                    <a:pt x="10203" y="8880"/>
                  </a:lnTo>
                  <a:lnTo>
                    <a:pt x="10814" y="8728"/>
                  </a:lnTo>
                  <a:lnTo>
                    <a:pt x="10636" y="8015"/>
                  </a:lnTo>
                  <a:lnTo>
                    <a:pt x="10458" y="7277"/>
                  </a:lnTo>
                  <a:lnTo>
                    <a:pt x="10305" y="6514"/>
                  </a:lnTo>
                  <a:lnTo>
                    <a:pt x="10153" y="5725"/>
                  </a:lnTo>
                  <a:lnTo>
                    <a:pt x="10025" y="4835"/>
                  </a:lnTo>
                  <a:lnTo>
                    <a:pt x="9924" y="3970"/>
                  </a:lnTo>
                  <a:lnTo>
                    <a:pt x="9822" y="3130"/>
                  </a:lnTo>
                  <a:lnTo>
                    <a:pt x="9771" y="2341"/>
                  </a:lnTo>
                  <a:lnTo>
                    <a:pt x="3512"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70"/>
            <p:cNvSpPr/>
            <p:nvPr/>
          </p:nvSpPr>
          <p:spPr>
            <a:xfrm>
              <a:off x="1804525" y="3422525"/>
              <a:ext cx="190850" cy="880975"/>
            </a:xfrm>
            <a:custGeom>
              <a:avLst/>
              <a:gdLst/>
              <a:ahLst/>
              <a:cxnLst/>
              <a:rect l="l" t="t" r="r" b="b"/>
              <a:pathLst>
                <a:path w="7634" h="35239" extrusionOk="0">
                  <a:moveTo>
                    <a:pt x="3155" y="0"/>
                  </a:moveTo>
                  <a:lnTo>
                    <a:pt x="2824" y="26"/>
                  </a:lnTo>
                  <a:lnTo>
                    <a:pt x="2494" y="51"/>
                  </a:lnTo>
                  <a:lnTo>
                    <a:pt x="2188" y="128"/>
                  </a:lnTo>
                  <a:lnTo>
                    <a:pt x="1883" y="204"/>
                  </a:lnTo>
                  <a:lnTo>
                    <a:pt x="1603" y="331"/>
                  </a:lnTo>
                  <a:lnTo>
                    <a:pt x="1349" y="484"/>
                  </a:lnTo>
                  <a:lnTo>
                    <a:pt x="1120" y="662"/>
                  </a:lnTo>
                  <a:lnTo>
                    <a:pt x="992" y="789"/>
                  </a:lnTo>
                  <a:lnTo>
                    <a:pt x="891" y="916"/>
                  </a:lnTo>
                  <a:lnTo>
                    <a:pt x="662" y="1247"/>
                  </a:lnTo>
                  <a:lnTo>
                    <a:pt x="484" y="1629"/>
                  </a:lnTo>
                  <a:lnTo>
                    <a:pt x="331" y="2061"/>
                  </a:lnTo>
                  <a:lnTo>
                    <a:pt x="229" y="2519"/>
                  </a:lnTo>
                  <a:lnTo>
                    <a:pt x="127" y="3028"/>
                  </a:lnTo>
                  <a:lnTo>
                    <a:pt x="51" y="3562"/>
                  </a:lnTo>
                  <a:lnTo>
                    <a:pt x="26" y="4148"/>
                  </a:lnTo>
                  <a:lnTo>
                    <a:pt x="0" y="4758"/>
                  </a:lnTo>
                  <a:lnTo>
                    <a:pt x="0" y="5369"/>
                  </a:lnTo>
                  <a:lnTo>
                    <a:pt x="0" y="6030"/>
                  </a:lnTo>
                  <a:lnTo>
                    <a:pt x="51" y="6692"/>
                  </a:lnTo>
                  <a:lnTo>
                    <a:pt x="153" y="8040"/>
                  </a:lnTo>
                  <a:lnTo>
                    <a:pt x="305" y="9414"/>
                  </a:lnTo>
                  <a:lnTo>
                    <a:pt x="484" y="10788"/>
                  </a:lnTo>
                  <a:lnTo>
                    <a:pt x="687" y="12111"/>
                  </a:lnTo>
                  <a:lnTo>
                    <a:pt x="1069" y="14503"/>
                  </a:lnTo>
                  <a:lnTo>
                    <a:pt x="1247" y="15495"/>
                  </a:lnTo>
                  <a:lnTo>
                    <a:pt x="1374" y="16335"/>
                  </a:lnTo>
                  <a:lnTo>
                    <a:pt x="1425" y="16971"/>
                  </a:lnTo>
                  <a:lnTo>
                    <a:pt x="1450" y="17200"/>
                  </a:lnTo>
                  <a:lnTo>
                    <a:pt x="1425" y="17378"/>
                  </a:lnTo>
                  <a:lnTo>
                    <a:pt x="1400" y="17607"/>
                  </a:lnTo>
                  <a:lnTo>
                    <a:pt x="1298" y="18345"/>
                  </a:lnTo>
                  <a:lnTo>
                    <a:pt x="1196" y="19286"/>
                  </a:lnTo>
                  <a:lnTo>
                    <a:pt x="1094" y="20228"/>
                  </a:lnTo>
                  <a:lnTo>
                    <a:pt x="1043" y="21169"/>
                  </a:lnTo>
                  <a:lnTo>
                    <a:pt x="1018" y="22085"/>
                  </a:lnTo>
                  <a:lnTo>
                    <a:pt x="1018" y="23026"/>
                  </a:lnTo>
                  <a:lnTo>
                    <a:pt x="1043" y="23968"/>
                  </a:lnTo>
                  <a:lnTo>
                    <a:pt x="1120" y="24934"/>
                  </a:lnTo>
                  <a:lnTo>
                    <a:pt x="1196" y="25901"/>
                  </a:lnTo>
                  <a:lnTo>
                    <a:pt x="1654" y="29820"/>
                  </a:lnTo>
                  <a:lnTo>
                    <a:pt x="1756" y="30634"/>
                  </a:lnTo>
                  <a:lnTo>
                    <a:pt x="1807" y="31041"/>
                  </a:lnTo>
                  <a:lnTo>
                    <a:pt x="1857" y="31473"/>
                  </a:lnTo>
                  <a:lnTo>
                    <a:pt x="1832" y="31855"/>
                  </a:lnTo>
                  <a:lnTo>
                    <a:pt x="1781" y="32211"/>
                  </a:lnTo>
                  <a:lnTo>
                    <a:pt x="1654" y="32949"/>
                  </a:lnTo>
                  <a:lnTo>
                    <a:pt x="1628" y="32974"/>
                  </a:lnTo>
                  <a:lnTo>
                    <a:pt x="1425" y="33636"/>
                  </a:lnTo>
                  <a:lnTo>
                    <a:pt x="5521" y="35239"/>
                  </a:lnTo>
                  <a:lnTo>
                    <a:pt x="5470" y="35188"/>
                  </a:lnTo>
                  <a:lnTo>
                    <a:pt x="5419" y="35112"/>
                  </a:lnTo>
                  <a:lnTo>
                    <a:pt x="5292" y="34857"/>
                  </a:lnTo>
                  <a:lnTo>
                    <a:pt x="5216" y="34552"/>
                  </a:lnTo>
                  <a:lnTo>
                    <a:pt x="5140" y="34221"/>
                  </a:lnTo>
                  <a:lnTo>
                    <a:pt x="5012" y="33483"/>
                  </a:lnTo>
                  <a:lnTo>
                    <a:pt x="4911" y="32618"/>
                  </a:lnTo>
                  <a:lnTo>
                    <a:pt x="4809" y="31702"/>
                  </a:lnTo>
                  <a:lnTo>
                    <a:pt x="4758" y="30786"/>
                  </a:lnTo>
                  <a:lnTo>
                    <a:pt x="4733" y="29870"/>
                  </a:lnTo>
                  <a:lnTo>
                    <a:pt x="4783" y="28954"/>
                  </a:lnTo>
                  <a:lnTo>
                    <a:pt x="4860" y="28064"/>
                  </a:lnTo>
                  <a:lnTo>
                    <a:pt x="4962" y="27148"/>
                  </a:lnTo>
                  <a:lnTo>
                    <a:pt x="5089" y="26232"/>
                  </a:lnTo>
                  <a:lnTo>
                    <a:pt x="5241" y="25316"/>
                  </a:lnTo>
                  <a:lnTo>
                    <a:pt x="5598" y="23510"/>
                  </a:lnTo>
                  <a:lnTo>
                    <a:pt x="5979" y="21703"/>
                  </a:lnTo>
                  <a:lnTo>
                    <a:pt x="6335" y="19897"/>
                  </a:lnTo>
                  <a:lnTo>
                    <a:pt x="6488" y="19006"/>
                  </a:lnTo>
                  <a:lnTo>
                    <a:pt x="6615" y="18090"/>
                  </a:lnTo>
                  <a:lnTo>
                    <a:pt x="6717" y="17352"/>
                  </a:lnTo>
                  <a:lnTo>
                    <a:pt x="6895" y="15673"/>
                  </a:lnTo>
                  <a:lnTo>
                    <a:pt x="6997" y="14757"/>
                  </a:lnTo>
                  <a:lnTo>
                    <a:pt x="7073" y="14019"/>
                  </a:lnTo>
                  <a:lnTo>
                    <a:pt x="7302" y="11679"/>
                  </a:lnTo>
                  <a:lnTo>
                    <a:pt x="7506" y="9491"/>
                  </a:lnTo>
                  <a:lnTo>
                    <a:pt x="7582" y="8473"/>
                  </a:lnTo>
                  <a:lnTo>
                    <a:pt x="7608" y="7506"/>
                  </a:lnTo>
                  <a:lnTo>
                    <a:pt x="7633" y="6590"/>
                  </a:lnTo>
                  <a:lnTo>
                    <a:pt x="7633" y="5700"/>
                  </a:lnTo>
                  <a:lnTo>
                    <a:pt x="7582" y="4885"/>
                  </a:lnTo>
                  <a:lnTo>
                    <a:pt x="7480" y="4148"/>
                  </a:lnTo>
                  <a:lnTo>
                    <a:pt x="7353" y="3435"/>
                  </a:lnTo>
                  <a:lnTo>
                    <a:pt x="7277" y="3104"/>
                  </a:lnTo>
                  <a:lnTo>
                    <a:pt x="7175" y="2799"/>
                  </a:lnTo>
                  <a:lnTo>
                    <a:pt x="7073" y="2519"/>
                  </a:lnTo>
                  <a:lnTo>
                    <a:pt x="6972" y="2239"/>
                  </a:lnTo>
                  <a:lnTo>
                    <a:pt x="6819" y="1960"/>
                  </a:lnTo>
                  <a:lnTo>
                    <a:pt x="6692" y="1731"/>
                  </a:lnTo>
                  <a:lnTo>
                    <a:pt x="6514" y="1502"/>
                  </a:lnTo>
                  <a:lnTo>
                    <a:pt x="6335" y="1273"/>
                  </a:lnTo>
                  <a:lnTo>
                    <a:pt x="6157" y="1094"/>
                  </a:lnTo>
                  <a:lnTo>
                    <a:pt x="5954" y="916"/>
                  </a:lnTo>
                  <a:lnTo>
                    <a:pt x="5699" y="738"/>
                  </a:lnTo>
                  <a:lnTo>
                    <a:pt x="5419" y="586"/>
                  </a:lnTo>
                  <a:lnTo>
                    <a:pt x="5140" y="433"/>
                  </a:lnTo>
                  <a:lnTo>
                    <a:pt x="4834" y="306"/>
                  </a:lnTo>
                  <a:lnTo>
                    <a:pt x="4504" y="204"/>
                  </a:lnTo>
                  <a:lnTo>
                    <a:pt x="4173" y="128"/>
                  </a:lnTo>
                  <a:lnTo>
                    <a:pt x="3842" y="51"/>
                  </a:lnTo>
                  <a:lnTo>
                    <a:pt x="3486" y="26"/>
                  </a:lnTo>
                  <a:lnTo>
                    <a:pt x="3155"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70"/>
            <p:cNvSpPr/>
            <p:nvPr/>
          </p:nvSpPr>
          <p:spPr>
            <a:xfrm>
              <a:off x="1966075" y="3472125"/>
              <a:ext cx="33100" cy="403300"/>
            </a:xfrm>
            <a:custGeom>
              <a:avLst/>
              <a:gdLst/>
              <a:ahLst/>
              <a:cxnLst/>
              <a:rect l="l" t="t" r="r" b="b"/>
              <a:pathLst>
                <a:path w="1324" h="16132" extrusionOk="0">
                  <a:moveTo>
                    <a:pt x="535" y="1"/>
                  </a:moveTo>
                  <a:lnTo>
                    <a:pt x="281" y="154"/>
                  </a:lnTo>
                  <a:lnTo>
                    <a:pt x="484" y="586"/>
                  </a:lnTo>
                  <a:lnTo>
                    <a:pt x="662" y="1095"/>
                  </a:lnTo>
                  <a:lnTo>
                    <a:pt x="789" y="1629"/>
                  </a:lnTo>
                  <a:lnTo>
                    <a:pt x="891" y="2214"/>
                  </a:lnTo>
                  <a:lnTo>
                    <a:pt x="967" y="2825"/>
                  </a:lnTo>
                  <a:lnTo>
                    <a:pt x="993" y="3487"/>
                  </a:lnTo>
                  <a:lnTo>
                    <a:pt x="1018" y="4174"/>
                  </a:lnTo>
                  <a:lnTo>
                    <a:pt x="1018" y="4911"/>
                  </a:lnTo>
                  <a:lnTo>
                    <a:pt x="993" y="5700"/>
                  </a:lnTo>
                  <a:lnTo>
                    <a:pt x="967" y="6514"/>
                  </a:lnTo>
                  <a:lnTo>
                    <a:pt x="840" y="8219"/>
                  </a:lnTo>
                  <a:lnTo>
                    <a:pt x="662" y="10051"/>
                  </a:lnTo>
                  <a:lnTo>
                    <a:pt x="459" y="12010"/>
                  </a:lnTo>
                  <a:lnTo>
                    <a:pt x="382" y="12773"/>
                  </a:lnTo>
                  <a:lnTo>
                    <a:pt x="281" y="13664"/>
                  </a:lnTo>
                  <a:lnTo>
                    <a:pt x="102" y="15343"/>
                  </a:lnTo>
                  <a:lnTo>
                    <a:pt x="1" y="16106"/>
                  </a:lnTo>
                  <a:lnTo>
                    <a:pt x="306" y="16132"/>
                  </a:lnTo>
                  <a:lnTo>
                    <a:pt x="382" y="15394"/>
                  </a:lnTo>
                  <a:lnTo>
                    <a:pt x="560" y="13689"/>
                  </a:lnTo>
                  <a:lnTo>
                    <a:pt x="662" y="12799"/>
                  </a:lnTo>
                  <a:lnTo>
                    <a:pt x="764" y="12035"/>
                  </a:lnTo>
                  <a:lnTo>
                    <a:pt x="967" y="10076"/>
                  </a:lnTo>
                  <a:lnTo>
                    <a:pt x="1120" y="8219"/>
                  </a:lnTo>
                  <a:lnTo>
                    <a:pt x="1247" y="6489"/>
                  </a:lnTo>
                  <a:lnTo>
                    <a:pt x="1298" y="5649"/>
                  </a:lnTo>
                  <a:lnTo>
                    <a:pt x="1324" y="4886"/>
                  </a:lnTo>
                  <a:lnTo>
                    <a:pt x="1324" y="4123"/>
                  </a:lnTo>
                  <a:lnTo>
                    <a:pt x="1298" y="3410"/>
                  </a:lnTo>
                  <a:lnTo>
                    <a:pt x="1247" y="2749"/>
                  </a:lnTo>
                  <a:lnTo>
                    <a:pt x="1171" y="2113"/>
                  </a:lnTo>
                  <a:lnTo>
                    <a:pt x="1069" y="1528"/>
                  </a:lnTo>
                  <a:lnTo>
                    <a:pt x="917" y="968"/>
                  </a:lnTo>
                  <a:lnTo>
                    <a:pt x="764" y="484"/>
                  </a:lnTo>
                  <a:lnTo>
                    <a:pt x="535"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70"/>
            <p:cNvSpPr/>
            <p:nvPr/>
          </p:nvSpPr>
          <p:spPr>
            <a:xfrm>
              <a:off x="1829325" y="3874775"/>
              <a:ext cx="199125" cy="487900"/>
            </a:xfrm>
            <a:custGeom>
              <a:avLst/>
              <a:gdLst/>
              <a:ahLst/>
              <a:cxnLst/>
              <a:rect l="l" t="t" r="r" b="b"/>
              <a:pathLst>
                <a:path w="7965" h="19516" extrusionOk="0">
                  <a:moveTo>
                    <a:pt x="5623" y="0"/>
                  </a:moveTo>
                  <a:lnTo>
                    <a:pt x="4733" y="229"/>
                  </a:lnTo>
                  <a:lnTo>
                    <a:pt x="4224" y="331"/>
                  </a:lnTo>
                  <a:lnTo>
                    <a:pt x="3690" y="433"/>
                  </a:lnTo>
                  <a:lnTo>
                    <a:pt x="3104" y="484"/>
                  </a:lnTo>
                  <a:lnTo>
                    <a:pt x="2468" y="509"/>
                  </a:lnTo>
                  <a:lnTo>
                    <a:pt x="1781" y="484"/>
                  </a:lnTo>
                  <a:lnTo>
                    <a:pt x="1044" y="382"/>
                  </a:lnTo>
                  <a:lnTo>
                    <a:pt x="662" y="331"/>
                  </a:lnTo>
                  <a:lnTo>
                    <a:pt x="306" y="255"/>
                  </a:lnTo>
                  <a:lnTo>
                    <a:pt x="204" y="1196"/>
                  </a:lnTo>
                  <a:lnTo>
                    <a:pt x="102" y="2138"/>
                  </a:lnTo>
                  <a:lnTo>
                    <a:pt x="51" y="3079"/>
                  </a:lnTo>
                  <a:lnTo>
                    <a:pt x="26" y="3995"/>
                  </a:lnTo>
                  <a:lnTo>
                    <a:pt x="26" y="4936"/>
                  </a:lnTo>
                  <a:lnTo>
                    <a:pt x="51" y="5878"/>
                  </a:lnTo>
                  <a:lnTo>
                    <a:pt x="128" y="6844"/>
                  </a:lnTo>
                  <a:lnTo>
                    <a:pt x="204" y="7811"/>
                  </a:lnTo>
                  <a:lnTo>
                    <a:pt x="662" y="11730"/>
                  </a:lnTo>
                  <a:lnTo>
                    <a:pt x="764" y="12544"/>
                  </a:lnTo>
                  <a:lnTo>
                    <a:pt x="815" y="12951"/>
                  </a:lnTo>
                  <a:lnTo>
                    <a:pt x="865" y="13383"/>
                  </a:lnTo>
                  <a:lnTo>
                    <a:pt x="662" y="14834"/>
                  </a:lnTo>
                  <a:lnTo>
                    <a:pt x="662" y="14859"/>
                  </a:lnTo>
                  <a:lnTo>
                    <a:pt x="535" y="15012"/>
                  </a:lnTo>
                  <a:lnTo>
                    <a:pt x="357" y="15292"/>
                  </a:lnTo>
                  <a:lnTo>
                    <a:pt x="255" y="15470"/>
                  </a:lnTo>
                  <a:lnTo>
                    <a:pt x="179" y="15673"/>
                  </a:lnTo>
                  <a:lnTo>
                    <a:pt x="102" y="15877"/>
                  </a:lnTo>
                  <a:lnTo>
                    <a:pt x="26" y="16131"/>
                  </a:lnTo>
                  <a:lnTo>
                    <a:pt x="0" y="16411"/>
                  </a:lnTo>
                  <a:lnTo>
                    <a:pt x="0" y="16665"/>
                  </a:lnTo>
                  <a:lnTo>
                    <a:pt x="26" y="17149"/>
                  </a:lnTo>
                  <a:lnTo>
                    <a:pt x="26" y="19312"/>
                  </a:lnTo>
                  <a:lnTo>
                    <a:pt x="1069" y="19312"/>
                  </a:lnTo>
                  <a:lnTo>
                    <a:pt x="1171" y="16131"/>
                  </a:lnTo>
                  <a:lnTo>
                    <a:pt x="1476" y="16487"/>
                  </a:lnTo>
                  <a:lnTo>
                    <a:pt x="1756" y="16894"/>
                  </a:lnTo>
                  <a:lnTo>
                    <a:pt x="2061" y="17352"/>
                  </a:lnTo>
                  <a:lnTo>
                    <a:pt x="2341" y="17836"/>
                  </a:lnTo>
                  <a:lnTo>
                    <a:pt x="2596" y="18268"/>
                  </a:lnTo>
                  <a:lnTo>
                    <a:pt x="2799" y="18701"/>
                  </a:lnTo>
                  <a:lnTo>
                    <a:pt x="2977" y="19108"/>
                  </a:lnTo>
                  <a:lnTo>
                    <a:pt x="3130" y="19515"/>
                  </a:lnTo>
                  <a:lnTo>
                    <a:pt x="7862" y="19515"/>
                  </a:lnTo>
                  <a:lnTo>
                    <a:pt x="7939" y="19057"/>
                  </a:lnTo>
                  <a:lnTo>
                    <a:pt x="7964" y="18574"/>
                  </a:lnTo>
                  <a:lnTo>
                    <a:pt x="7964" y="18065"/>
                  </a:lnTo>
                  <a:lnTo>
                    <a:pt x="7964" y="17810"/>
                  </a:lnTo>
                  <a:lnTo>
                    <a:pt x="7913" y="17581"/>
                  </a:lnTo>
                  <a:lnTo>
                    <a:pt x="7888" y="17352"/>
                  </a:lnTo>
                  <a:lnTo>
                    <a:pt x="7811" y="17174"/>
                  </a:lnTo>
                  <a:lnTo>
                    <a:pt x="7735" y="17047"/>
                  </a:lnTo>
                  <a:lnTo>
                    <a:pt x="7633" y="16920"/>
                  </a:lnTo>
                  <a:lnTo>
                    <a:pt x="7506" y="16793"/>
                  </a:lnTo>
                  <a:lnTo>
                    <a:pt x="7353" y="16691"/>
                  </a:lnTo>
                  <a:lnTo>
                    <a:pt x="7201" y="16615"/>
                  </a:lnTo>
                  <a:lnTo>
                    <a:pt x="6997" y="16513"/>
                  </a:lnTo>
                  <a:lnTo>
                    <a:pt x="6794" y="16462"/>
                  </a:lnTo>
                  <a:lnTo>
                    <a:pt x="6565" y="16386"/>
                  </a:lnTo>
                  <a:lnTo>
                    <a:pt x="6081" y="16309"/>
                  </a:lnTo>
                  <a:lnTo>
                    <a:pt x="5522" y="16284"/>
                  </a:lnTo>
                  <a:lnTo>
                    <a:pt x="4936" y="16309"/>
                  </a:lnTo>
                  <a:lnTo>
                    <a:pt x="4300" y="16411"/>
                  </a:lnTo>
                  <a:lnTo>
                    <a:pt x="4148" y="15953"/>
                  </a:lnTo>
                  <a:lnTo>
                    <a:pt x="4020" y="15393"/>
                  </a:lnTo>
                  <a:lnTo>
                    <a:pt x="3919" y="14528"/>
                  </a:lnTo>
                  <a:lnTo>
                    <a:pt x="3817" y="13612"/>
                  </a:lnTo>
                  <a:lnTo>
                    <a:pt x="3766" y="12696"/>
                  </a:lnTo>
                  <a:lnTo>
                    <a:pt x="3741" y="11780"/>
                  </a:lnTo>
                  <a:lnTo>
                    <a:pt x="3791" y="10864"/>
                  </a:lnTo>
                  <a:lnTo>
                    <a:pt x="3868" y="9974"/>
                  </a:lnTo>
                  <a:lnTo>
                    <a:pt x="3970" y="9058"/>
                  </a:lnTo>
                  <a:lnTo>
                    <a:pt x="4097" y="8142"/>
                  </a:lnTo>
                  <a:lnTo>
                    <a:pt x="4249" y="7226"/>
                  </a:lnTo>
                  <a:lnTo>
                    <a:pt x="4606" y="5420"/>
                  </a:lnTo>
                  <a:lnTo>
                    <a:pt x="4987" y="3613"/>
                  </a:lnTo>
                  <a:lnTo>
                    <a:pt x="5343" y="1807"/>
                  </a:lnTo>
                  <a:lnTo>
                    <a:pt x="5496" y="916"/>
                  </a:lnTo>
                  <a:lnTo>
                    <a:pt x="56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70"/>
            <p:cNvSpPr/>
            <p:nvPr/>
          </p:nvSpPr>
          <p:spPr>
            <a:xfrm>
              <a:off x="1933000" y="4278050"/>
              <a:ext cx="99250" cy="87800"/>
            </a:xfrm>
            <a:custGeom>
              <a:avLst/>
              <a:gdLst/>
              <a:ahLst/>
              <a:cxnLst/>
              <a:rect l="l" t="t" r="r" b="b"/>
              <a:pathLst>
                <a:path w="3970" h="3512" extrusionOk="0">
                  <a:moveTo>
                    <a:pt x="1400" y="0"/>
                  </a:moveTo>
                  <a:lnTo>
                    <a:pt x="789" y="26"/>
                  </a:lnTo>
                  <a:lnTo>
                    <a:pt x="128" y="127"/>
                  </a:lnTo>
                  <a:lnTo>
                    <a:pt x="153" y="204"/>
                  </a:lnTo>
                  <a:lnTo>
                    <a:pt x="1" y="255"/>
                  </a:lnTo>
                  <a:lnTo>
                    <a:pt x="52" y="433"/>
                  </a:lnTo>
                  <a:lnTo>
                    <a:pt x="179" y="407"/>
                  </a:lnTo>
                  <a:lnTo>
                    <a:pt x="764" y="331"/>
                  </a:lnTo>
                  <a:lnTo>
                    <a:pt x="1349" y="305"/>
                  </a:lnTo>
                  <a:lnTo>
                    <a:pt x="1858" y="331"/>
                  </a:lnTo>
                  <a:lnTo>
                    <a:pt x="2341" y="382"/>
                  </a:lnTo>
                  <a:lnTo>
                    <a:pt x="2774" y="509"/>
                  </a:lnTo>
                  <a:lnTo>
                    <a:pt x="2952" y="585"/>
                  </a:lnTo>
                  <a:lnTo>
                    <a:pt x="3105" y="662"/>
                  </a:lnTo>
                  <a:lnTo>
                    <a:pt x="3257" y="763"/>
                  </a:lnTo>
                  <a:lnTo>
                    <a:pt x="3359" y="865"/>
                  </a:lnTo>
                  <a:lnTo>
                    <a:pt x="3461" y="992"/>
                  </a:lnTo>
                  <a:lnTo>
                    <a:pt x="3537" y="1120"/>
                  </a:lnTo>
                  <a:lnTo>
                    <a:pt x="3588" y="1272"/>
                  </a:lnTo>
                  <a:lnTo>
                    <a:pt x="3639" y="1450"/>
                  </a:lnTo>
                  <a:lnTo>
                    <a:pt x="3664" y="1908"/>
                  </a:lnTo>
                  <a:lnTo>
                    <a:pt x="3664" y="2417"/>
                  </a:lnTo>
                  <a:lnTo>
                    <a:pt x="3639" y="2901"/>
                  </a:lnTo>
                  <a:lnTo>
                    <a:pt x="3588" y="3333"/>
                  </a:lnTo>
                  <a:lnTo>
                    <a:pt x="3664" y="3359"/>
                  </a:lnTo>
                  <a:lnTo>
                    <a:pt x="3664" y="3511"/>
                  </a:lnTo>
                  <a:lnTo>
                    <a:pt x="3843" y="3511"/>
                  </a:lnTo>
                  <a:lnTo>
                    <a:pt x="3868" y="3410"/>
                  </a:lnTo>
                  <a:lnTo>
                    <a:pt x="3944" y="2926"/>
                  </a:lnTo>
                  <a:lnTo>
                    <a:pt x="3970" y="2494"/>
                  </a:lnTo>
                  <a:lnTo>
                    <a:pt x="3970" y="1959"/>
                  </a:lnTo>
                  <a:lnTo>
                    <a:pt x="3944" y="1679"/>
                  </a:lnTo>
                  <a:lnTo>
                    <a:pt x="3919" y="1425"/>
                  </a:lnTo>
                  <a:lnTo>
                    <a:pt x="3868" y="1196"/>
                  </a:lnTo>
                  <a:lnTo>
                    <a:pt x="3792" y="992"/>
                  </a:lnTo>
                  <a:lnTo>
                    <a:pt x="3715" y="840"/>
                  </a:lnTo>
                  <a:lnTo>
                    <a:pt x="3614" y="713"/>
                  </a:lnTo>
                  <a:lnTo>
                    <a:pt x="3486" y="585"/>
                  </a:lnTo>
                  <a:lnTo>
                    <a:pt x="3334" y="458"/>
                  </a:lnTo>
                  <a:lnTo>
                    <a:pt x="3130" y="356"/>
                  </a:lnTo>
                  <a:lnTo>
                    <a:pt x="2952" y="280"/>
                  </a:lnTo>
                  <a:lnTo>
                    <a:pt x="2723" y="204"/>
                  </a:lnTo>
                  <a:lnTo>
                    <a:pt x="2494" y="127"/>
                  </a:lnTo>
                  <a:lnTo>
                    <a:pt x="2240" y="76"/>
                  </a:lnTo>
                  <a:lnTo>
                    <a:pt x="1960" y="51"/>
                  </a:lnTo>
                  <a:lnTo>
                    <a:pt x="1400"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70"/>
            <p:cNvSpPr/>
            <p:nvPr/>
          </p:nvSpPr>
          <p:spPr>
            <a:xfrm>
              <a:off x="2083750" y="2818250"/>
              <a:ext cx="156500" cy="232200"/>
            </a:xfrm>
            <a:custGeom>
              <a:avLst/>
              <a:gdLst/>
              <a:ahLst/>
              <a:cxnLst/>
              <a:rect l="l" t="t" r="r" b="b"/>
              <a:pathLst>
                <a:path w="6260" h="9288" extrusionOk="0">
                  <a:moveTo>
                    <a:pt x="1" y="1"/>
                  </a:moveTo>
                  <a:lnTo>
                    <a:pt x="713" y="5064"/>
                  </a:lnTo>
                  <a:lnTo>
                    <a:pt x="3385" y="9287"/>
                  </a:lnTo>
                  <a:lnTo>
                    <a:pt x="3639" y="9160"/>
                  </a:lnTo>
                  <a:lnTo>
                    <a:pt x="3919" y="8982"/>
                  </a:lnTo>
                  <a:lnTo>
                    <a:pt x="4275" y="8728"/>
                  </a:lnTo>
                  <a:lnTo>
                    <a:pt x="4657" y="8448"/>
                  </a:lnTo>
                  <a:lnTo>
                    <a:pt x="5038" y="8066"/>
                  </a:lnTo>
                  <a:lnTo>
                    <a:pt x="5216" y="7862"/>
                  </a:lnTo>
                  <a:lnTo>
                    <a:pt x="5395" y="7633"/>
                  </a:lnTo>
                  <a:lnTo>
                    <a:pt x="5547" y="7405"/>
                  </a:lnTo>
                  <a:lnTo>
                    <a:pt x="5725" y="7125"/>
                  </a:lnTo>
                  <a:lnTo>
                    <a:pt x="5852" y="6845"/>
                  </a:lnTo>
                  <a:lnTo>
                    <a:pt x="5980" y="6565"/>
                  </a:lnTo>
                  <a:lnTo>
                    <a:pt x="6081" y="6234"/>
                  </a:lnTo>
                  <a:lnTo>
                    <a:pt x="6158" y="5929"/>
                  </a:lnTo>
                  <a:lnTo>
                    <a:pt x="6209" y="5649"/>
                  </a:lnTo>
                  <a:lnTo>
                    <a:pt x="6260" y="536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70"/>
            <p:cNvSpPr/>
            <p:nvPr/>
          </p:nvSpPr>
          <p:spPr>
            <a:xfrm>
              <a:off x="1998525" y="2719025"/>
              <a:ext cx="86525" cy="155225"/>
            </a:xfrm>
            <a:custGeom>
              <a:avLst/>
              <a:gdLst/>
              <a:ahLst/>
              <a:cxnLst/>
              <a:rect l="l" t="t" r="r" b="b"/>
              <a:pathLst>
                <a:path w="3461" h="6209" extrusionOk="0">
                  <a:moveTo>
                    <a:pt x="535" y="1"/>
                  </a:moveTo>
                  <a:lnTo>
                    <a:pt x="0" y="4682"/>
                  </a:lnTo>
                  <a:lnTo>
                    <a:pt x="3460" y="6209"/>
                  </a:lnTo>
                  <a:lnTo>
                    <a:pt x="3282" y="5394"/>
                  </a:lnTo>
                  <a:lnTo>
                    <a:pt x="3232" y="4962"/>
                  </a:lnTo>
                  <a:lnTo>
                    <a:pt x="3181" y="4504"/>
                  </a:lnTo>
                  <a:lnTo>
                    <a:pt x="3130" y="3690"/>
                  </a:lnTo>
                  <a:lnTo>
                    <a:pt x="3130" y="3105"/>
                  </a:lnTo>
                  <a:lnTo>
                    <a:pt x="3155" y="2596"/>
                  </a:lnTo>
                  <a:lnTo>
                    <a:pt x="3206" y="2087"/>
                  </a:lnTo>
                  <a:lnTo>
                    <a:pt x="3257" y="1629"/>
                  </a:lnTo>
                  <a:lnTo>
                    <a:pt x="1374" y="509"/>
                  </a:lnTo>
                  <a:lnTo>
                    <a:pt x="535"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70"/>
            <p:cNvSpPr/>
            <p:nvPr/>
          </p:nvSpPr>
          <p:spPr>
            <a:xfrm>
              <a:off x="2015700" y="2731750"/>
              <a:ext cx="64250" cy="82075"/>
            </a:xfrm>
            <a:custGeom>
              <a:avLst/>
              <a:gdLst/>
              <a:ahLst/>
              <a:cxnLst/>
              <a:rect l="l" t="t" r="r" b="b"/>
              <a:pathLst>
                <a:path w="2570" h="3283" extrusionOk="0">
                  <a:moveTo>
                    <a:pt x="687" y="0"/>
                  </a:moveTo>
                  <a:lnTo>
                    <a:pt x="331" y="102"/>
                  </a:lnTo>
                  <a:lnTo>
                    <a:pt x="0" y="229"/>
                  </a:lnTo>
                  <a:lnTo>
                    <a:pt x="0" y="535"/>
                  </a:lnTo>
                  <a:lnTo>
                    <a:pt x="26" y="738"/>
                  </a:lnTo>
                  <a:lnTo>
                    <a:pt x="77" y="993"/>
                  </a:lnTo>
                  <a:lnTo>
                    <a:pt x="153" y="1298"/>
                  </a:lnTo>
                  <a:lnTo>
                    <a:pt x="255" y="1603"/>
                  </a:lnTo>
                  <a:lnTo>
                    <a:pt x="433" y="1909"/>
                  </a:lnTo>
                  <a:lnTo>
                    <a:pt x="636" y="2214"/>
                  </a:lnTo>
                  <a:lnTo>
                    <a:pt x="865" y="2494"/>
                  </a:lnTo>
                  <a:lnTo>
                    <a:pt x="1120" y="2697"/>
                  </a:lnTo>
                  <a:lnTo>
                    <a:pt x="1349" y="2875"/>
                  </a:lnTo>
                  <a:lnTo>
                    <a:pt x="1603" y="3028"/>
                  </a:lnTo>
                  <a:lnTo>
                    <a:pt x="1807" y="3130"/>
                  </a:lnTo>
                  <a:lnTo>
                    <a:pt x="2010" y="3206"/>
                  </a:lnTo>
                  <a:lnTo>
                    <a:pt x="2290" y="3283"/>
                  </a:lnTo>
                  <a:lnTo>
                    <a:pt x="2443" y="3181"/>
                  </a:lnTo>
                  <a:lnTo>
                    <a:pt x="2443" y="2596"/>
                  </a:lnTo>
                  <a:lnTo>
                    <a:pt x="2468" y="2087"/>
                  </a:lnTo>
                  <a:lnTo>
                    <a:pt x="2519" y="1578"/>
                  </a:lnTo>
                  <a:lnTo>
                    <a:pt x="2570" y="1120"/>
                  </a:lnTo>
                  <a:lnTo>
                    <a:pt x="687"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70"/>
            <p:cNvSpPr/>
            <p:nvPr/>
          </p:nvSpPr>
          <p:spPr>
            <a:xfrm>
              <a:off x="1945100" y="2528200"/>
              <a:ext cx="209925" cy="255100"/>
            </a:xfrm>
            <a:custGeom>
              <a:avLst/>
              <a:gdLst/>
              <a:ahLst/>
              <a:cxnLst/>
              <a:rect l="l" t="t" r="r" b="b"/>
              <a:pathLst>
                <a:path w="8397" h="10204" extrusionOk="0">
                  <a:moveTo>
                    <a:pt x="4758" y="1"/>
                  </a:moveTo>
                  <a:lnTo>
                    <a:pt x="4503" y="26"/>
                  </a:lnTo>
                  <a:lnTo>
                    <a:pt x="4198" y="102"/>
                  </a:lnTo>
                  <a:lnTo>
                    <a:pt x="3918" y="204"/>
                  </a:lnTo>
                  <a:lnTo>
                    <a:pt x="3613" y="357"/>
                  </a:lnTo>
                  <a:lnTo>
                    <a:pt x="3359" y="535"/>
                  </a:lnTo>
                  <a:lnTo>
                    <a:pt x="3079" y="789"/>
                  </a:lnTo>
                  <a:lnTo>
                    <a:pt x="2824" y="1044"/>
                  </a:lnTo>
                  <a:lnTo>
                    <a:pt x="2595" y="1349"/>
                  </a:lnTo>
                  <a:lnTo>
                    <a:pt x="2392" y="1680"/>
                  </a:lnTo>
                  <a:lnTo>
                    <a:pt x="2188" y="2062"/>
                  </a:lnTo>
                  <a:lnTo>
                    <a:pt x="2010" y="2469"/>
                  </a:lnTo>
                  <a:lnTo>
                    <a:pt x="1857" y="2901"/>
                  </a:lnTo>
                  <a:lnTo>
                    <a:pt x="1756" y="3359"/>
                  </a:lnTo>
                  <a:lnTo>
                    <a:pt x="1654" y="3843"/>
                  </a:lnTo>
                  <a:lnTo>
                    <a:pt x="1603" y="4351"/>
                  </a:lnTo>
                  <a:lnTo>
                    <a:pt x="1578" y="4886"/>
                  </a:lnTo>
                  <a:lnTo>
                    <a:pt x="1578" y="5445"/>
                  </a:lnTo>
                  <a:lnTo>
                    <a:pt x="1399" y="5216"/>
                  </a:lnTo>
                  <a:lnTo>
                    <a:pt x="1145" y="4962"/>
                  </a:lnTo>
                  <a:lnTo>
                    <a:pt x="1018" y="4835"/>
                  </a:lnTo>
                  <a:lnTo>
                    <a:pt x="865" y="4758"/>
                  </a:lnTo>
                  <a:lnTo>
                    <a:pt x="687" y="4708"/>
                  </a:lnTo>
                  <a:lnTo>
                    <a:pt x="611" y="4682"/>
                  </a:lnTo>
                  <a:lnTo>
                    <a:pt x="534" y="4708"/>
                  </a:lnTo>
                  <a:lnTo>
                    <a:pt x="458" y="4733"/>
                  </a:lnTo>
                  <a:lnTo>
                    <a:pt x="382" y="4784"/>
                  </a:lnTo>
                  <a:lnTo>
                    <a:pt x="305" y="4860"/>
                  </a:lnTo>
                  <a:lnTo>
                    <a:pt x="229" y="4962"/>
                  </a:lnTo>
                  <a:lnTo>
                    <a:pt x="102" y="5191"/>
                  </a:lnTo>
                  <a:lnTo>
                    <a:pt x="25" y="5471"/>
                  </a:lnTo>
                  <a:lnTo>
                    <a:pt x="0" y="5802"/>
                  </a:lnTo>
                  <a:lnTo>
                    <a:pt x="0" y="6107"/>
                  </a:lnTo>
                  <a:lnTo>
                    <a:pt x="25" y="6285"/>
                  </a:lnTo>
                  <a:lnTo>
                    <a:pt x="76" y="6438"/>
                  </a:lnTo>
                  <a:lnTo>
                    <a:pt x="127" y="6590"/>
                  </a:lnTo>
                  <a:lnTo>
                    <a:pt x="204" y="6743"/>
                  </a:lnTo>
                  <a:lnTo>
                    <a:pt x="305" y="6896"/>
                  </a:lnTo>
                  <a:lnTo>
                    <a:pt x="407" y="7023"/>
                  </a:lnTo>
                  <a:lnTo>
                    <a:pt x="509" y="7125"/>
                  </a:lnTo>
                  <a:lnTo>
                    <a:pt x="636" y="7201"/>
                  </a:lnTo>
                  <a:lnTo>
                    <a:pt x="891" y="7354"/>
                  </a:lnTo>
                  <a:lnTo>
                    <a:pt x="1145" y="7455"/>
                  </a:lnTo>
                  <a:lnTo>
                    <a:pt x="1374" y="7532"/>
                  </a:lnTo>
                  <a:lnTo>
                    <a:pt x="1552" y="7557"/>
                  </a:lnTo>
                  <a:lnTo>
                    <a:pt x="1781" y="7583"/>
                  </a:lnTo>
                  <a:lnTo>
                    <a:pt x="1959" y="7990"/>
                  </a:lnTo>
                  <a:lnTo>
                    <a:pt x="2112" y="8244"/>
                  </a:lnTo>
                  <a:lnTo>
                    <a:pt x="2264" y="8499"/>
                  </a:lnTo>
                  <a:lnTo>
                    <a:pt x="2468" y="8753"/>
                  </a:lnTo>
                  <a:lnTo>
                    <a:pt x="2722" y="9033"/>
                  </a:lnTo>
                  <a:lnTo>
                    <a:pt x="3002" y="9313"/>
                  </a:lnTo>
                  <a:lnTo>
                    <a:pt x="3308" y="9567"/>
                  </a:lnTo>
                  <a:lnTo>
                    <a:pt x="3613" y="9771"/>
                  </a:lnTo>
                  <a:lnTo>
                    <a:pt x="3944" y="9974"/>
                  </a:lnTo>
                  <a:lnTo>
                    <a:pt x="4122" y="10076"/>
                  </a:lnTo>
                  <a:lnTo>
                    <a:pt x="4300" y="10127"/>
                  </a:lnTo>
                  <a:lnTo>
                    <a:pt x="4503" y="10178"/>
                  </a:lnTo>
                  <a:lnTo>
                    <a:pt x="4707" y="10203"/>
                  </a:lnTo>
                  <a:lnTo>
                    <a:pt x="4961" y="10203"/>
                  </a:lnTo>
                  <a:lnTo>
                    <a:pt x="5216" y="10178"/>
                  </a:lnTo>
                  <a:lnTo>
                    <a:pt x="5470" y="10076"/>
                  </a:lnTo>
                  <a:lnTo>
                    <a:pt x="5725" y="9974"/>
                  </a:lnTo>
                  <a:lnTo>
                    <a:pt x="5954" y="9822"/>
                  </a:lnTo>
                  <a:lnTo>
                    <a:pt x="6183" y="9644"/>
                  </a:lnTo>
                  <a:lnTo>
                    <a:pt x="6412" y="9440"/>
                  </a:lnTo>
                  <a:lnTo>
                    <a:pt x="6615" y="9236"/>
                  </a:lnTo>
                  <a:lnTo>
                    <a:pt x="6819" y="9007"/>
                  </a:lnTo>
                  <a:lnTo>
                    <a:pt x="7022" y="8753"/>
                  </a:lnTo>
                  <a:lnTo>
                    <a:pt x="7353" y="8270"/>
                  </a:lnTo>
                  <a:lnTo>
                    <a:pt x="7633" y="7761"/>
                  </a:lnTo>
                  <a:lnTo>
                    <a:pt x="7862" y="7277"/>
                  </a:lnTo>
                  <a:lnTo>
                    <a:pt x="7964" y="7074"/>
                  </a:lnTo>
                  <a:lnTo>
                    <a:pt x="8091" y="6616"/>
                  </a:lnTo>
                  <a:lnTo>
                    <a:pt x="8193" y="6310"/>
                  </a:lnTo>
                  <a:lnTo>
                    <a:pt x="8269" y="5980"/>
                  </a:lnTo>
                  <a:lnTo>
                    <a:pt x="8320" y="5598"/>
                  </a:lnTo>
                  <a:lnTo>
                    <a:pt x="8371" y="5191"/>
                  </a:lnTo>
                  <a:lnTo>
                    <a:pt x="8396" y="4758"/>
                  </a:lnTo>
                  <a:lnTo>
                    <a:pt x="8396" y="4300"/>
                  </a:lnTo>
                  <a:lnTo>
                    <a:pt x="8345" y="3843"/>
                  </a:lnTo>
                  <a:lnTo>
                    <a:pt x="8269" y="3359"/>
                  </a:lnTo>
                  <a:lnTo>
                    <a:pt x="8142" y="2876"/>
                  </a:lnTo>
                  <a:lnTo>
                    <a:pt x="7938" y="2418"/>
                  </a:lnTo>
                  <a:lnTo>
                    <a:pt x="7836" y="2189"/>
                  </a:lnTo>
                  <a:lnTo>
                    <a:pt x="7684" y="1960"/>
                  </a:lnTo>
                  <a:lnTo>
                    <a:pt x="7531" y="1731"/>
                  </a:lnTo>
                  <a:lnTo>
                    <a:pt x="7353" y="1502"/>
                  </a:lnTo>
                  <a:lnTo>
                    <a:pt x="7048" y="1171"/>
                  </a:lnTo>
                  <a:lnTo>
                    <a:pt x="6742" y="891"/>
                  </a:lnTo>
                  <a:lnTo>
                    <a:pt x="6412" y="611"/>
                  </a:lnTo>
                  <a:lnTo>
                    <a:pt x="6208" y="484"/>
                  </a:lnTo>
                  <a:lnTo>
                    <a:pt x="5979" y="357"/>
                  </a:lnTo>
                  <a:lnTo>
                    <a:pt x="5776" y="230"/>
                  </a:lnTo>
                  <a:lnTo>
                    <a:pt x="5521" y="153"/>
                  </a:lnTo>
                  <a:lnTo>
                    <a:pt x="5292" y="77"/>
                  </a:lnTo>
                  <a:lnTo>
                    <a:pt x="5038" y="26"/>
                  </a:lnTo>
                  <a:lnTo>
                    <a:pt x="4758"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70"/>
            <p:cNvSpPr/>
            <p:nvPr/>
          </p:nvSpPr>
          <p:spPr>
            <a:xfrm>
              <a:off x="2095850" y="2657325"/>
              <a:ext cx="43275" cy="15300"/>
            </a:xfrm>
            <a:custGeom>
              <a:avLst/>
              <a:gdLst/>
              <a:ahLst/>
              <a:cxnLst/>
              <a:rect l="l" t="t" r="r" b="b"/>
              <a:pathLst>
                <a:path w="1731" h="612" extrusionOk="0">
                  <a:moveTo>
                    <a:pt x="662" y="1"/>
                  </a:moveTo>
                  <a:lnTo>
                    <a:pt x="509" y="51"/>
                  </a:lnTo>
                  <a:lnTo>
                    <a:pt x="382" y="102"/>
                  </a:lnTo>
                  <a:lnTo>
                    <a:pt x="254" y="153"/>
                  </a:lnTo>
                  <a:lnTo>
                    <a:pt x="76" y="280"/>
                  </a:lnTo>
                  <a:lnTo>
                    <a:pt x="0" y="382"/>
                  </a:lnTo>
                  <a:lnTo>
                    <a:pt x="127" y="509"/>
                  </a:lnTo>
                  <a:lnTo>
                    <a:pt x="204" y="433"/>
                  </a:lnTo>
                  <a:lnTo>
                    <a:pt x="356" y="331"/>
                  </a:lnTo>
                  <a:lnTo>
                    <a:pt x="433" y="280"/>
                  </a:lnTo>
                  <a:lnTo>
                    <a:pt x="560" y="230"/>
                  </a:lnTo>
                  <a:lnTo>
                    <a:pt x="662" y="204"/>
                  </a:lnTo>
                  <a:lnTo>
                    <a:pt x="814" y="179"/>
                  </a:lnTo>
                  <a:lnTo>
                    <a:pt x="992" y="204"/>
                  </a:lnTo>
                  <a:lnTo>
                    <a:pt x="1120" y="255"/>
                  </a:lnTo>
                  <a:lnTo>
                    <a:pt x="1247" y="331"/>
                  </a:lnTo>
                  <a:lnTo>
                    <a:pt x="1349" y="408"/>
                  </a:lnTo>
                  <a:lnTo>
                    <a:pt x="1501" y="535"/>
                  </a:lnTo>
                  <a:lnTo>
                    <a:pt x="1552" y="611"/>
                  </a:lnTo>
                  <a:lnTo>
                    <a:pt x="1730" y="509"/>
                  </a:lnTo>
                  <a:lnTo>
                    <a:pt x="1654" y="408"/>
                  </a:lnTo>
                  <a:lnTo>
                    <a:pt x="1476" y="230"/>
                  </a:lnTo>
                  <a:lnTo>
                    <a:pt x="1349" y="153"/>
                  </a:lnTo>
                  <a:lnTo>
                    <a:pt x="1196" y="77"/>
                  </a:lnTo>
                  <a:lnTo>
                    <a:pt x="1018" y="26"/>
                  </a:lnTo>
                  <a:lnTo>
                    <a:pt x="81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70"/>
            <p:cNvSpPr/>
            <p:nvPr/>
          </p:nvSpPr>
          <p:spPr>
            <a:xfrm>
              <a:off x="2111100" y="2657950"/>
              <a:ext cx="21650" cy="21675"/>
            </a:xfrm>
            <a:custGeom>
              <a:avLst/>
              <a:gdLst/>
              <a:ahLst/>
              <a:cxnLst/>
              <a:rect l="l" t="t" r="r" b="b"/>
              <a:pathLst>
                <a:path w="866" h="867" extrusionOk="0">
                  <a:moveTo>
                    <a:pt x="459" y="1"/>
                  </a:moveTo>
                  <a:lnTo>
                    <a:pt x="357" y="26"/>
                  </a:lnTo>
                  <a:lnTo>
                    <a:pt x="281" y="26"/>
                  </a:lnTo>
                  <a:lnTo>
                    <a:pt x="204" y="77"/>
                  </a:lnTo>
                  <a:lnTo>
                    <a:pt x="153" y="128"/>
                  </a:lnTo>
                  <a:lnTo>
                    <a:pt x="102" y="179"/>
                  </a:lnTo>
                  <a:lnTo>
                    <a:pt x="52" y="255"/>
                  </a:lnTo>
                  <a:lnTo>
                    <a:pt x="26" y="332"/>
                  </a:lnTo>
                  <a:lnTo>
                    <a:pt x="1" y="408"/>
                  </a:lnTo>
                  <a:lnTo>
                    <a:pt x="1" y="510"/>
                  </a:lnTo>
                  <a:lnTo>
                    <a:pt x="26" y="586"/>
                  </a:lnTo>
                  <a:lnTo>
                    <a:pt x="77" y="663"/>
                  </a:lnTo>
                  <a:lnTo>
                    <a:pt x="128" y="713"/>
                  </a:lnTo>
                  <a:lnTo>
                    <a:pt x="179" y="764"/>
                  </a:lnTo>
                  <a:lnTo>
                    <a:pt x="255" y="815"/>
                  </a:lnTo>
                  <a:lnTo>
                    <a:pt x="331" y="841"/>
                  </a:lnTo>
                  <a:lnTo>
                    <a:pt x="408" y="866"/>
                  </a:lnTo>
                  <a:lnTo>
                    <a:pt x="484" y="866"/>
                  </a:lnTo>
                  <a:lnTo>
                    <a:pt x="586" y="841"/>
                  </a:lnTo>
                  <a:lnTo>
                    <a:pt x="662" y="790"/>
                  </a:lnTo>
                  <a:lnTo>
                    <a:pt x="713" y="739"/>
                  </a:lnTo>
                  <a:lnTo>
                    <a:pt x="764" y="688"/>
                  </a:lnTo>
                  <a:lnTo>
                    <a:pt x="815" y="612"/>
                  </a:lnTo>
                  <a:lnTo>
                    <a:pt x="840" y="535"/>
                  </a:lnTo>
                  <a:lnTo>
                    <a:pt x="866" y="459"/>
                  </a:lnTo>
                  <a:lnTo>
                    <a:pt x="840" y="383"/>
                  </a:lnTo>
                  <a:lnTo>
                    <a:pt x="840" y="281"/>
                  </a:lnTo>
                  <a:lnTo>
                    <a:pt x="789" y="205"/>
                  </a:lnTo>
                  <a:lnTo>
                    <a:pt x="739" y="154"/>
                  </a:lnTo>
                  <a:lnTo>
                    <a:pt x="688" y="103"/>
                  </a:lnTo>
                  <a:lnTo>
                    <a:pt x="611" y="52"/>
                  </a:lnTo>
                  <a:lnTo>
                    <a:pt x="535" y="26"/>
                  </a:lnTo>
                  <a:lnTo>
                    <a:pt x="459"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70"/>
            <p:cNvSpPr/>
            <p:nvPr/>
          </p:nvSpPr>
          <p:spPr>
            <a:xfrm>
              <a:off x="2016975" y="2647775"/>
              <a:ext cx="43275" cy="15300"/>
            </a:xfrm>
            <a:custGeom>
              <a:avLst/>
              <a:gdLst/>
              <a:ahLst/>
              <a:cxnLst/>
              <a:rect l="l" t="t" r="r" b="b"/>
              <a:pathLst>
                <a:path w="1731" h="612" extrusionOk="0">
                  <a:moveTo>
                    <a:pt x="814" y="1"/>
                  </a:moveTo>
                  <a:lnTo>
                    <a:pt x="662" y="26"/>
                  </a:lnTo>
                  <a:lnTo>
                    <a:pt x="509" y="52"/>
                  </a:lnTo>
                  <a:lnTo>
                    <a:pt x="382" y="103"/>
                  </a:lnTo>
                  <a:lnTo>
                    <a:pt x="280" y="154"/>
                  </a:lnTo>
                  <a:lnTo>
                    <a:pt x="102" y="281"/>
                  </a:lnTo>
                  <a:lnTo>
                    <a:pt x="0" y="383"/>
                  </a:lnTo>
                  <a:lnTo>
                    <a:pt x="153" y="510"/>
                  </a:lnTo>
                  <a:lnTo>
                    <a:pt x="229" y="433"/>
                  </a:lnTo>
                  <a:lnTo>
                    <a:pt x="356" y="332"/>
                  </a:lnTo>
                  <a:lnTo>
                    <a:pt x="458" y="281"/>
                  </a:lnTo>
                  <a:lnTo>
                    <a:pt x="560" y="230"/>
                  </a:lnTo>
                  <a:lnTo>
                    <a:pt x="687" y="204"/>
                  </a:lnTo>
                  <a:lnTo>
                    <a:pt x="992" y="204"/>
                  </a:lnTo>
                  <a:lnTo>
                    <a:pt x="1145" y="255"/>
                  </a:lnTo>
                  <a:lnTo>
                    <a:pt x="1272" y="332"/>
                  </a:lnTo>
                  <a:lnTo>
                    <a:pt x="1374" y="408"/>
                  </a:lnTo>
                  <a:lnTo>
                    <a:pt x="1527" y="535"/>
                  </a:lnTo>
                  <a:lnTo>
                    <a:pt x="1578" y="612"/>
                  </a:lnTo>
                  <a:lnTo>
                    <a:pt x="1730" y="510"/>
                  </a:lnTo>
                  <a:lnTo>
                    <a:pt x="1654" y="408"/>
                  </a:lnTo>
                  <a:lnTo>
                    <a:pt x="1476" y="230"/>
                  </a:lnTo>
                  <a:lnTo>
                    <a:pt x="1349" y="154"/>
                  </a:lnTo>
                  <a:lnTo>
                    <a:pt x="1196" y="77"/>
                  </a:lnTo>
                  <a:lnTo>
                    <a:pt x="1018" y="26"/>
                  </a:lnTo>
                  <a:lnTo>
                    <a:pt x="81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70"/>
            <p:cNvSpPr/>
            <p:nvPr/>
          </p:nvSpPr>
          <p:spPr>
            <a:xfrm>
              <a:off x="2032875" y="2649050"/>
              <a:ext cx="21000" cy="21025"/>
            </a:xfrm>
            <a:custGeom>
              <a:avLst/>
              <a:gdLst/>
              <a:ahLst/>
              <a:cxnLst/>
              <a:rect l="l" t="t" r="r" b="b"/>
              <a:pathLst>
                <a:path w="840" h="841" extrusionOk="0">
                  <a:moveTo>
                    <a:pt x="356" y="1"/>
                  </a:moveTo>
                  <a:lnTo>
                    <a:pt x="280" y="26"/>
                  </a:lnTo>
                  <a:lnTo>
                    <a:pt x="204" y="52"/>
                  </a:lnTo>
                  <a:lnTo>
                    <a:pt x="127" y="103"/>
                  </a:lnTo>
                  <a:lnTo>
                    <a:pt x="77" y="153"/>
                  </a:lnTo>
                  <a:lnTo>
                    <a:pt x="26" y="230"/>
                  </a:lnTo>
                  <a:lnTo>
                    <a:pt x="0" y="306"/>
                  </a:lnTo>
                  <a:lnTo>
                    <a:pt x="0" y="382"/>
                  </a:lnTo>
                  <a:lnTo>
                    <a:pt x="0" y="484"/>
                  </a:lnTo>
                  <a:lnTo>
                    <a:pt x="26" y="561"/>
                  </a:lnTo>
                  <a:lnTo>
                    <a:pt x="51" y="637"/>
                  </a:lnTo>
                  <a:lnTo>
                    <a:pt x="102" y="713"/>
                  </a:lnTo>
                  <a:lnTo>
                    <a:pt x="153" y="764"/>
                  </a:lnTo>
                  <a:lnTo>
                    <a:pt x="229" y="790"/>
                  </a:lnTo>
                  <a:lnTo>
                    <a:pt x="305" y="815"/>
                  </a:lnTo>
                  <a:lnTo>
                    <a:pt x="407" y="840"/>
                  </a:lnTo>
                  <a:lnTo>
                    <a:pt x="484" y="840"/>
                  </a:lnTo>
                  <a:lnTo>
                    <a:pt x="560" y="815"/>
                  </a:lnTo>
                  <a:lnTo>
                    <a:pt x="636" y="790"/>
                  </a:lnTo>
                  <a:lnTo>
                    <a:pt x="713" y="739"/>
                  </a:lnTo>
                  <a:lnTo>
                    <a:pt x="763" y="662"/>
                  </a:lnTo>
                  <a:lnTo>
                    <a:pt x="789" y="611"/>
                  </a:lnTo>
                  <a:lnTo>
                    <a:pt x="814" y="510"/>
                  </a:lnTo>
                  <a:lnTo>
                    <a:pt x="840" y="433"/>
                  </a:lnTo>
                  <a:lnTo>
                    <a:pt x="840" y="357"/>
                  </a:lnTo>
                  <a:lnTo>
                    <a:pt x="814" y="281"/>
                  </a:lnTo>
                  <a:lnTo>
                    <a:pt x="789" y="204"/>
                  </a:lnTo>
                  <a:lnTo>
                    <a:pt x="738" y="128"/>
                  </a:lnTo>
                  <a:lnTo>
                    <a:pt x="662" y="77"/>
                  </a:lnTo>
                  <a:lnTo>
                    <a:pt x="611" y="26"/>
                  </a:lnTo>
                  <a:lnTo>
                    <a:pt x="53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70"/>
            <p:cNvSpPr/>
            <p:nvPr/>
          </p:nvSpPr>
          <p:spPr>
            <a:xfrm>
              <a:off x="2072300" y="2663675"/>
              <a:ext cx="23575" cy="55375"/>
            </a:xfrm>
            <a:custGeom>
              <a:avLst/>
              <a:gdLst/>
              <a:ahLst/>
              <a:cxnLst/>
              <a:rect l="l" t="t" r="r" b="b"/>
              <a:pathLst>
                <a:path w="943" h="2215" extrusionOk="0">
                  <a:moveTo>
                    <a:pt x="306" y="1"/>
                  </a:moveTo>
                  <a:lnTo>
                    <a:pt x="255" y="255"/>
                  </a:lnTo>
                  <a:lnTo>
                    <a:pt x="230" y="510"/>
                  </a:lnTo>
                  <a:lnTo>
                    <a:pt x="230" y="764"/>
                  </a:lnTo>
                  <a:lnTo>
                    <a:pt x="281" y="1019"/>
                  </a:lnTo>
                  <a:lnTo>
                    <a:pt x="331" y="1248"/>
                  </a:lnTo>
                  <a:lnTo>
                    <a:pt x="408" y="1451"/>
                  </a:lnTo>
                  <a:lnTo>
                    <a:pt x="484" y="1655"/>
                  </a:lnTo>
                  <a:lnTo>
                    <a:pt x="611" y="1833"/>
                  </a:lnTo>
                  <a:lnTo>
                    <a:pt x="1" y="2036"/>
                  </a:lnTo>
                  <a:lnTo>
                    <a:pt x="52" y="2215"/>
                  </a:lnTo>
                  <a:lnTo>
                    <a:pt x="942" y="1935"/>
                  </a:lnTo>
                  <a:lnTo>
                    <a:pt x="866" y="1833"/>
                  </a:lnTo>
                  <a:lnTo>
                    <a:pt x="764" y="1680"/>
                  </a:lnTo>
                  <a:lnTo>
                    <a:pt x="637" y="1477"/>
                  </a:lnTo>
                  <a:lnTo>
                    <a:pt x="535" y="1248"/>
                  </a:lnTo>
                  <a:lnTo>
                    <a:pt x="459" y="993"/>
                  </a:lnTo>
                  <a:lnTo>
                    <a:pt x="433" y="713"/>
                  </a:lnTo>
                  <a:lnTo>
                    <a:pt x="433" y="459"/>
                  </a:lnTo>
                  <a:lnTo>
                    <a:pt x="459" y="230"/>
                  </a:lnTo>
                  <a:lnTo>
                    <a:pt x="509" y="52"/>
                  </a:lnTo>
                  <a:lnTo>
                    <a:pt x="306"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70"/>
            <p:cNvSpPr/>
            <p:nvPr/>
          </p:nvSpPr>
          <p:spPr>
            <a:xfrm>
              <a:off x="2016325" y="2629975"/>
              <a:ext cx="49650" cy="19100"/>
            </a:xfrm>
            <a:custGeom>
              <a:avLst/>
              <a:gdLst/>
              <a:ahLst/>
              <a:cxnLst/>
              <a:rect l="l" t="t" r="r" b="b"/>
              <a:pathLst>
                <a:path w="1986" h="764" extrusionOk="0">
                  <a:moveTo>
                    <a:pt x="484" y="1"/>
                  </a:moveTo>
                  <a:lnTo>
                    <a:pt x="306" y="26"/>
                  </a:lnTo>
                  <a:lnTo>
                    <a:pt x="128" y="77"/>
                  </a:lnTo>
                  <a:lnTo>
                    <a:pt x="52" y="102"/>
                  </a:lnTo>
                  <a:lnTo>
                    <a:pt x="26" y="153"/>
                  </a:lnTo>
                  <a:lnTo>
                    <a:pt x="1" y="229"/>
                  </a:lnTo>
                  <a:lnTo>
                    <a:pt x="26" y="280"/>
                  </a:lnTo>
                  <a:lnTo>
                    <a:pt x="52" y="331"/>
                  </a:lnTo>
                  <a:lnTo>
                    <a:pt x="102" y="357"/>
                  </a:lnTo>
                  <a:lnTo>
                    <a:pt x="153" y="382"/>
                  </a:lnTo>
                  <a:lnTo>
                    <a:pt x="204" y="382"/>
                  </a:lnTo>
                  <a:lnTo>
                    <a:pt x="510" y="306"/>
                  </a:lnTo>
                  <a:lnTo>
                    <a:pt x="815" y="306"/>
                  </a:lnTo>
                  <a:lnTo>
                    <a:pt x="967" y="331"/>
                  </a:lnTo>
                  <a:lnTo>
                    <a:pt x="1120" y="357"/>
                  </a:lnTo>
                  <a:lnTo>
                    <a:pt x="1375" y="458"/>
                  </a:lnTo>
                  <a:lnTo>
                    <a:pt x="1578" y="586"/>
                  </a:lnTo>
                  <a:lnTo>
                    <a:pt x="1731" y="713"/>
                  </a:lnTo>
                  <a:lnTo>
                    <a:pt x="1782" y="738"/>
                  </a:lnTo>
                  <a:lnTo>
                    <a:pt x="1833" y="764"/>
                  </a:lnTo>
                  <a:lnTo>
                    <a:pt x="1883" y="738"/>
                  </a:lnTo>
                  <a:lnTo>
                    <a:pt x="1934" y="713"/>
                  </a:lnTo>
                  <a:lnTo>
                    <a:pt x="1985" y="637"/>
                  </a:lnTo>
                  <a:lnTo>
                    <a:pt x="1985" y="560"/>
                  </a:lnTo>
                  <a:lnTo>
                    <a:pt x="1934" y="484"/>
                  </a:lnTo>
                  <a:lnTo>
                    <a:pt x="1756" y="331"/>
                  </a:lnTo>
                  <a:lnTo>
                    <a:pt x="1502" y="179"/>
                  </a:lnTo>
                  <a:lnTo>
                    <a:pt x="1349" y="128"/>
                  </a:lnTo>
                  <a:lnTo>
                    <a:pt x="1196" y="77"/>
                  </a:lnTo>
                  <a:lnTo>
                    <a:pt x="1018" y="26"/>
                  </a:lnTo>
                  <a:lnTo>
                    <a:pt x="840"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70"/>
            <p:cNvSpPr/>
            <p:nvPr/>
          </p:nvSpPr>
          <p:spPr>
            <a:xfrm>
              <a:off x="2092650" y="2638875"/>
              <a:ext cx="50275" cy="16575"/>
            </a:xfrm>
            <a:custGeom>
              <a:avLst/>
              <a:gdLst/>
              <a:ahLst/>
              <a:cxnLst/>
              <a:rect l="l" t="t" r="r" b="b"/>
              <a:pathLst>
                <a:path w="2011" h="663" extrusionOk="0">
                  <a:moveTo>
                    <a:pt x="1222" y="1"/>
                  </a:moveTo>
                  <a:lnTo>
                    <a:pt x="1019" y="26"/>
                  </a:lnTo>
                  <a:lnTo>
                    <a:pt x="840" y="52"/>
                  </a:lnTo>
                  <a:lnTo>
                    <a:pt x="688" y="77"/>
                  </a:lnTo>
                  <a:lnTo>
                    <a:pt x="535" y="128"/>
                  </a:lnTo>
                  <a:lnTo>
                    <a:pt x="255" y="255"/>
                  </a:lnTo>
                  <a:lnTo>
                    <a:pt x="52" y="382"/>
                  </a:lnTo>
                  <a:lnTo>
                    <a:pt x="1" y="459"/>
                  </a:lnTo>
                  <a:lnTo>
                    <a:pt x="1" y="535"/>
                  </a:lnTo>
                  <a:lnTo>
                    <a:pt x="26" y="611"/>
                  </a:lnTo>
                  <a:lnTo>
                    <a:pt x="77" y="637"/>
                  </a:lnTo>
                  <a:lnTo>
                    <a:pt x="128" y="662"/>
                  </a:lnTo>
                  <a:lnTo>
                    <a:pt x="204" y="662"/>
                  </a:lnTo>
                  <a:lnTo>
                    <a:pt x="255" y="637"/>
                  </a:lnTo>
                  <a:lnTo>
                    <a:pt x="408" y="535"/>
                  </a:lnTo>
                  <a:lnTo>
                    <a:pt x="637" y="433"/>
                  </a:lnTo>
                  <a:lnTo>
                    <a:pt x="891" y="357"/>
                  </a:lnTo>
                  <a:lnTo>
                    <a:pt x="1044" y="331"/>
                  </a:lnTo>
                  <a:lnTo>
                    <a:pt x="1349" y="331"/>
                  </a:lnTo>
                  <a:lnTo>
                    <a:pt x="1502" y="357"/>
                  </a:lnTo>
                  <a:lnTo>
                    <a:pt x="1807" y="459"/>
                  </a:lnTo>
                  <a:lnTo>
                    <a:pt x="1909" y="459"/>
                  </a:lnTo>
                  <a:lnTo>
                    <a:pt x="1960" y="433"/>
                  </a:lnTo>
                  <a:lnTo>
                    <a:pt x="1985" y="382"/>
                  </a:lnTo>
                  <a:lnTo>
                    <a:pt x="2011" y="331"/>
                  </a:lnTo>
                  <a:lnTo>
                    <a:pt x="2011" y="255"/>
                  </a:lnTo>
                  <a:lnTo>
                    <a:pt x="1960" y="204"/>
                  </a:lnTo>
                  <a:lnTo>
                    <a:pt x="1909" y="153"/>
                  </a:lnTo>
                  <a:lnTo>
                    <a:pt x="1756" y="102"/>
                  </a:lnTo>
                  <a:lnTo>
                    <a:pt x="1578" y="52"/>
                  </a:lnTo>
                  <a:lnTo>
                    <a:pt x="1400" y="26"/>
                  </a:lnTo>
                  <a:lnTo>
                    <a:pt x="1222"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70"/>
            <p:cNvSpPr/>
            <p:nvPr/>
          </p:nvSpPr>
          <p:spPr>
            <a:xfrm>
              <a:off x="2034775" y="2724750"/>
              <a:ext cx="39450" cy="28000"/>
            </a:xfrm>
            <a:custGeom>
              <a:avLst/>
              <a:gdLst/>
              <a:ahLst/>
              <a:cxnLst/>
              <a:rect l="l" t="t" r="r" b="b"/>
              <a:pathLst>
                <a:path w="1578" h="1120" extrusionOk="0">
                  <a:moveTo>
                    <a:pt x="280" y="1"/>
                  </a:moveTo>
                  <a:lnTo>
                    <a:pt x="1" y="128"/>
                  </a:lnTo>
                  <a:lnTo>
                    <a:pt x="77" y="280"/>
                  </a:lnTo>
                  <a:lnTo>
                    <a:pt x="204" y="458"/>
                  </a:lnTo>
                  <a:lnTo>
                    <a:pt x="357" y="662"/>
                  </a:lnTo>
                  <a:lnTo>
                    <a:pt x="586" y="840"/>
                  </a:lnTo>
                  <a:lnTo>
                    <a:pt x="840" y="967"/>
                  </a:lnTo>
                  <a:lnTo>
                    <a:pt x="1095" y="1069"/>
                  </a:lnTo>
                  <a:lnTo>
                    <a:pt x="1324" y="1120"/>
                  </a:lnTo>
                  <a:lnTo>
                    <a:pt x="1578" y="1120"/>
                  </a:lnTo>
                  <a:lnTo>
                    <a:pt x="1578" y="815"/>
                  </a:lnTo>
                  <a:lnTo>
                    <a:pt x="1425" y="815"/>
                  </a:lnTo>
                  <a:lnTo>
                    <a:pt x="1222" y="789"/>
                  </a:lnTo>
                  <a:lnTo>
                    <a:pt x="993" y="713"/>
                  </a:lnTo>
                  <a:lnTo>
                    <a:pt x="866" y="662"/>
                  </a:lnTo>
                  <a:lnTo>
                    <a:pt x="738" y="586"/>
                  </a:lnTo>
                  <a:lnTo>
                    <a:pt x="560" y="458"/>
                  </a:lnTo>
                  <a:lnTo>
                    <a:pt x="433" y="280"/>
                  </a:lnTo>
                  <a:lnTo>
                    <a:pt x="331" y="153"/>
                  </a:lnTo>
                  <a:lnTo>
                    <a:pt x="280"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70"/>
            <p:cNvSpPr/>
            <p:nvPr/>
          </p:nvSpPr>
          <p:spPr>
            <a:xfrm>
              <a:off x="1968625" y="2526925"/>
              <a:ext cx="189575" cy="139325"/>
            </a:xfrm>
            <a:custGeom>
              <a:avLst/>
              <a:gdLst/>
              <a:ahLst/>
              <a:cxnLst/>
              <a:rect l="l" t="t" r="r" b="b"/>
              <a:pathLst>
                <a:path w="7583" h="5573" extrusionOk="0">
                  <a:moveTo>
                    <a:pt x="3512" y="1"/>
                  </a:moveTo>
                  <a:lnTo>
                    <a:pt x="3257" y="26"/>
                  </a:lnTo>
                  <a:lnTo>
                    <a:pt x="3003" y="52"/>
                  </a:lnTo>
                  <a:lnTo>
                    <a:pt x="2748" y="103"/>
                  </a:lnTo>
                  <a:lnTo>
                    <a:pt x="2494" y="153"/>
                  </a:lnTo>
                  <a:lnTo>
                    <a:pt x="2265" y="230"/>
                  </a:lnTo>
                  <a:lnTo>
                    <a:pt x="2010" y="332"/>
                  </a:lnTo>
                  <a:lnTo>
                    <a:pt x="1781" y="459"/>
                  </a:lnTo>
                  <a:lnTo>
                    <a:pt x="1552" y="586"/>
                  </a:lnTo>
                  <a:lnTo>
                    <a:pt x="1273" y="789"/>
                  </a:lnTo>
                  <a:lnTo>
                    <a:pt x="1044" y="993"/>
                  </a:lnTo>
                  <a:lnTo>
                    <a:pt x="789" y="1222"/>
                  </a:lnTo>
                  <a:lnTo>
                    <a:pt x="560" y="1527"/>
                  </a:lnTo>
                  <a:lnTo>
                    <a:pt x="331" y="1884"/>
                  </a:lnTo>
                  <a:lnTo>
                    <a:pt x="229" y="2087"/>
                  </a:lnTo>
                  <a:lnTo>
                    <a:pt x="153" y="2291"/>
                  </a:lnTo>
                  <a:lnTo>
                    <a:pt x="77" y="2520"/>
                  </a:lnTo>
                  <a:lnTo>
                    <a:pt x="26" y="2749"/>
                  </a:lnTo>
                  <a:lnTo>
                    <a:pt x="0" y="3054"/>
                  </a:lnTo>
                  <a:lnTo>
                    <a:pt x="0" y="3359"/>
                  </a:lnTo>
                  <a:lnTo>
                    <a:pt x="26" y="3665"/>
                  </a:lnTo>
                  <a:lnTo>
                    <a:pt x="77" y="3944"/>
                  </a:lnTo>
                  <a:lnTo>
                    <a:pt x="204" y="4428"/>
                  </a:lnTo>
                  <a:lnTo>
                    <a:pt x="331" y="4759"/>
                  </a:lnTo>
                  <a:lnTo>
                    <a:pt x="535" y="5242"/>
                  </a:lnTo>
                  <a:lnTo>
                    <a:pt x="713" y="5573"/>
                  </a:lnTo>
                  <a:lnTo>
                    <a:pt x="840" y="4962"/>
                  </a:lnTo>
                  <a:lnTo>
                    <a:pt x="967" y="4453"/>
                  </a:lnTo>
                  <a:lnTo>
                    <a:pt x="1120" y="4046"/>
                  </a:lnTo>
                  <a:lnTo>
                    <a:pt x="1298" y="3715"/>
                  </a:lnTo>
                  <a:lnTo>
                    <a:pt x="1451" y="3461"/>
                  </a:lnTo>
                  <a:lnTo>
                    <a:pt x="1629" y="3283"/>
                  </a:lnTo>
                  <a:lnTo>
                    <a:pt x="1807" y="3156"/>
                  </a:lnTo>
                  <a:lnTo>
                    <a:pt x="1985" y="3079"/>
                  </a:lnTo>
                  <a:lnTo>
                    <a:pt x="2214" y="3028"/>
                  </a:lnTo>
                  <a:lnTo>
                    <a:pt x="2418" y="3054"/>
                  </a:lnTo>
                  <a:lnTo>
                    <a:pt x="2672" y="3130"/>
                  </a:lnTo>
                  <a:lnTo>
                    <a:pt x="2952" y="3207"/>
                  </a:lnTo>
                  <a:lnTo>
                    <a:pt x="3308" y="3334"/>
                  </a:lnTo>
                  <a:lnTo>
                    <a:pt x="3741" y="3486"/>
                  </a:lnTo>
                  <a:lnTo>
                    <a:pt x="4326" y="3639"/>
                  </a:lnTo>
                  <a:lnTo>
                    <a:pt x="5013" y="3792"/>
                  </a:lnTo>
                  <a:lnTo>
                    <a:pt x="5267" y="3843"/>
                  </a:lnTo>
                  <a:lnTo>
                    <a:pt x="5674" y="3894"/>
                  </a:lnTo>
                  <a:lnTo>
                    <a:pt x="5929" y="3894"/>
                  </a:lnTo>
                  <a:lnTo>
                    <a:pt x="6209" y="3868"/>
                  </a:lnTo>
                  <a:lnTo>
                    <a:pt x="6514" y="3843"/>
                  </a:lnTo>
                  <a:lnTo>
                    <a:pt x="6845" y="3792"/>
                  </a:lnTo>
                  <a:lnTo>
                    <a:pt x="7099" y="3715"/>
                  </a:lnTo>
                  <a:lnTo>
                    <a:pt x="7277" y="3665"/>
                  </a:lnTo>
                  <a:lnTo>
                    <a:pt x="7404" y="3588"/>
                  </a:lnTo>
                  <a:lnTo>
                    <a:pt x="7506" y="3512"/>
                  </a:lnTo>
                  <a:lnTo>
                    <a:pt x="7557" y="3385"/>
                  </a:lnTo>
                  <a:lnTo>
                    <a:pt x="7582" y="3232"/>
                  </a:lnTo>
                  <a:lnTo>
                    <a:pt x="7582" y="3079"/>
                  </a:lnTo>
                  <a:lnTo>
                    <a:pt x="7557" y="2901"/>
                  </a:lnTo>
                  <a:lnTo>
                    <a:pt x="7481" y="2698"/>
                  </a:lnTo>
                  <a:lnTo>
                    <a:pt x="7404" y="2469"/>
                  </a:lnTo>
                  <a:lnTo>
                    <a:pt x="7303" y="2265"/>
                  </a:lnTo>
                  <a:lnTo>
                    <a:pt x="7150" y="2036"/>
                  </a:lnTo>
                  <a:lnTo>
                    <a:pt x="6997" y="1807"/>
                  </a:lnTo>
                  <a:lnTo>
                    <a:pt x="6819" y="1578"/>
                  </a:lnTo>
                  <a:lnTo>
                    <a:pt x="6616" y="1349"/>
                  </a:lnTo>
                  <a:lnTo>
                    <a:pt x="6412" y="1146"/>
                  </a:lnTo>
                  <a:lnTo>
                    <a:pt x="6183" y="942"/>
                  </a:lnTo>
                  <a:lnTo>
                    <a:pt x="5929" y="739"/>
                  </a:lnTo>
                  <a:lnTo>
                    <a:pt x="5674" y="560"/>
                  </a:lnTo>
                  <a:lnTo>
                    <a:pt x="5394" y="408"/>
                  </a:lnTo>
                  <a:lnTo>
                    <a:pt x="4936" y="230"/>
                  </a:lnTo>
                  <a:lnTo>
                    <a:pt x="4478" y="103"/>
                  </a:lnTo>
                  <a:lnTo>
                    <a:pt x="3995" y="26"/>
                  </a:lnTo>
                  <a:lnTo>
                    <a:pt x="3512"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70"/>
            <p:cNvSpPr/>
            <p:nvPr/>
          </p:nvSpPr>
          <p:spPr>
            <a:xfrm>
              <a:off x="1821050" y="2799800"/>
              <a:ext cx="352425" cy="419200"/>
            </a:xfrm>
            <a:custGeom>
              <a:avLst/>
              <a:gdLst/>
              <a:ahLst/>
              <a:cxnLst/>
              <a:rect l="l" t="t" r="r" b="b"/>
              <a:pathLst>
                <a:path w="14097" h="16768" extrusionOk="0">
                  <a:moveTo>
                    <a:pt x="7252" y="1"/>
                  </a:moveTo>
                  <a:lnTo>
                    <a:pt x="6361" y="561"/>
                  </a:lnTo>
                  <a:lnTo>
                    <a:pt x="5903" y="891"/>
                  </a:lnTo>
                  <a:lnTo>
                    <a:pt x="5420" y="1222"/>
                  </a:lnTo>
                  <a:lnTo>
                    <a:pt x="4911" y="1604"/>
                  </a:lnTo>
                  <a:lnTo>
                    <a:pt x="4428" y="2036"/>
                  </a:lnTo>
                  <a:lnTo>
                    <a:pt x="3919" y="2494"/>
                  </a:lnTo>
                  <a:lnTo>
                    <a:pt x="3385" y="2978"/>
                  </a:lnTo>
                  <a:lnTo>
                    <a:pt x="2825" y="3537"/>
                  </a:lnTo>
                  <a:lnTo>
                    <a:pt x="2291" y="4123"/>
                  </a:lnTo>
                  <a:lnTo>
                    <a:pt x="1807" y="4682"/>
                  </a:lnTo>
                  <a:lnTo>
                    <a:pt x="1375" y="5242"/>
                  </a:lnTo>
                  <a:lnTo>
                    <a:pt x="967" y="5776"/>
                  </a:lnTo>
                  <a:lnTo>
                    <a:pt x="611" y="6285"/>
                  </a:lnTo>
                  <a:lnTo>
                    <a:pt x="306" y="6794"/>
                  </a:lnTo>
                  <a:lnTo>
                    <a:pt x="1" y="7252"/>
                  </a:lnTo>
                  <a:lnTo>
                    <a:pt x="230" y="7608"/>
                  </a:lnTo>
                  <a:lnTo>
                    <a:pt x="433" y="7837"/>
                  </a:lnTo>
                  <a:lnTo>
                    <a:pt x="688" y="8117"/>
                  </a:lnTo>
                  <a:lnTo>
                    <a:pt x="1018" y="8397"/>
                  </a:lnTo>
                  <a:lnTo>
                    <a:pt x="1400" y="8651"/>
                  </a:lnTo>
                  <a:lnTo>
                    <a:pt x="1604" y="8779"/>
                  </a:lnTo>
                  <a:lnTo>
                    <a:pt x="1833" y="8880"/>
                  </a:lnTo>
                  <a:lnTo>
                    <a:pt x="2087" y="9008"/>
                  </a:lnTo>
                  <a:lnTo>
                    <a:pt x="2341" y="9084"/>
                  </a:lnTo>
                  <a:lnTo>
                    <a:pt x="2596" y="9160"/>
                  </a:lnTo>
                  <a:lnTo>
                    <a:pt x="2825" y="9211"/>
                  </a:lnTo>
                  <a:lnTo>
                    <a:pt x="3283" y="9262"/>
                  </a:lnTo>
                  <a:lnTo>
                    <a:pt x="3715" y="9262"/>
                  </a:lnTo>
                  <a:lnTo>
                    <a:pt x="4097" y="9211"/>
                  </a:lnTo>
                  <a:lnTo>
                    <a:pt x="4330" y="9175"/>
                  </a:lnTo>
                  <a:lnTo>
                    <a:pt x="4330" y="9175"/>
                  </a:lnTo>
                  <a:lnTo>
                    <a:pt x="3639" y="14045"/>
                  </a:lnTo>
                  <a:lnTo>
                    <a:pt x="4046" y="14351"/>
                  </a:lnTo>
                  <a:lnTo>
                    <a:pt x="4504" y="14630"/>
                  </a:lnTo>
                  <a:lnTo>
                    <a:pt x="5013" y="14936"/>
                  </a:lnTo>
                  <a:lnTo>
                    <a:pt x="5598" y="15241"/>
                  </a:lnTo>
                  <a:lnTo>
                    <a:pt x="6209" y="15546"/>
                  </a:lnTo>
                  <a:lnTo>
                    <a:pt x="6896" y="15826"/>
                  </a:lnTo>
                  <a:lnTo>
                    <a:pt x="7634" y="16081"/>
                  </a:lnTo>
                  <a:lnTo>
                    <a:pt x="8397" y="16310"/>
                  </a:lnTo>
                  <a:lnTo>
                    <a:pt x="8880" y="16437"/>
                  </a:lnTo>
                  <a:lnTo>
                    <a:pt x="9313" y="16513"/>
                  </a:lnTo>
                  <a:lnTo>
                    <a:pt x="10178" y="16666"/>
                  </a:lnTo>
                  <a:lnTo>
                    <a:pt x="10967" y="16742"/>
                  </a:lnTo>
                  <a:lnTo>
                    <a:pt x="11679" y="16768"/>
                  </a:lnTo>
                  <a:lnTo>
                    <a:pt x="11654" y="16259"/>
                  </a:lnTo>
                  <a:lnTo>
                    <a:pt x="11654" y="15775"/>
                  </a:lnTo>
                  <a:lnTo>
                    <a:pt x="11679" y="15292"/>
                  </a:lnTo>
                  <a:lnTo>
                    <a:pt x="11704" y="14859"/>
                  </a:lnTo>
                  <a:lnTo>
                    <a:pt x="11755" y="14427"/>
                  </a:lnTo>
                  <a:lnTo>
                    <a:pt x="11832" y="14045"/>
                  </a:lnTo>
                  <a:lnTo>
                    <a:pt x="11984" y="13307"/>
                  </a:lnTo>
                  <a:lnTo>
                    <a:pt x="12162" y="12671"/>
                  </a:lnTo>
                  <a:lnTo>
                    <a:pt x="12366" y="12086"/>
                  </a:lnTo>
                  <a:lnTo>
                    <a:pt x="12595" y="11603"/>
                  </a:lnTo>
                  <a:lnTo>
                    <a:pt x="12849" y="11170"/>
                  </a:lnTo>
                  <a:lnTo>
                    <a:pt x="13078" y="10738"/>
                  </a:lnTo>
                  <a:lnTo>
                    <a:pt x="13333" y="10280"/>
                  </a:lnTo>
                  <a:lnTo>
                    <a:pt x="13587" y="9695"/>
                  </a:lnTo>
                  <a:lnTo>
                    <a:pt x="13842" y="9033"/>
                  </a:lnTo>
                  <a:lnTo>
                    <a:pt x="13918" y="8677"/>
                  </a:lnTo>
                  <a:lnTo>
                    <a:pt x="14020" y="8346"/>
                  </a:lnTo>
                  <a:lnTo>
                    <a:pt x="14071" y="7990"/>
                  </a:lnTo>
                  <a:lnTo>
                    <a:pt x="14096" y="7659"/>
                  </a:lnTo>
                  <a:lnTo>
                    <a:pt x="14071" y="7328"/>
                  </a:lnTo>
                  <a:lnTo>
                    <a:pt x="14020" y="7048"/>
                  </a:lnTo>
                  <a:lnTo>
                    <a:pt x="14020" y="6998"/>
                  </a:lnTo>
                  <a:lnTo>
                    <a:pt x="13867" y="6692"/>
                  </a:lnTo>
                  <a:lnTo>
                    <a:pt x="13206" y="5446"/>
                  </a:lnTo>
                  <a:lnTo>
                    <a:pt x="12188" y="3512"/>
                  </a:lnTo>
                  <a:lnTo>
                    <a:pt x="11730" y="2672"/>
                  </a:lnTo>
                  <a:lnTo>
                    <a:pt x="11196" y="1833"/>
                  </a:lnTo>
                  <a:lnTo>
                    <a:pt x="10483" y="739"/>
                  </a:lnTo>
                  <a:lnTo>
                    <a:pt x="10280" y="840"/>
                  </a:lnTo>
                  <a:lnTo>
                    <a:pt x="10051" y="942"/>
                  </a:lnTo>
                  <a:lnTo>
                    <a:pt x="9771" y="1018"/>
                  </a:lnTo>
                  <a:lnTo>
                    <a:pt x="9440" y="1044"/>
                  </a:lnTo>
                  <a:lnTo>
                    <a:pt x="9211" y="1069"/>
                  </a:lnTo>
                  <a:lnTo>
                    <a:pt x="9007" y="1044"/>
                  </a:lnTo>
                  <a:lnTo>
                    <a:pt x="8778" y="993"/>
                  </a:lnTo>
                  <a:lnTo>
                    <a:pt x="8600" y="942"/>
                  </a:lnTo>
                  <a:lnTo>
                    <a:pt x="8397" y="866"/>
                  </a:lnTo>
                  <a:lnTo>
                    <a:pt x="8219" y="790"/>
                  </a:lnTo>
                  <a:lnTo>
                    <a:pt x="7913" y="611"/>
                  </a:lnTo>
                  <a:lnTo>
                    <a:pt x="7659" y="408"/>
                  </a:lnTo>
                  <a:lnTo>
                    <a:pt x="7455" y="230"/>
                  </a:lnTo>
                  <a:lnTo>
                    <a:pt x="72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70"/>
            <p:cNvSpPr/>
            <p:nvPr/>
          </p:nvSpPr>
          <p:spPr>
            <a:xfrm>
              <a:off x="2118725" y="2876775"/>
              <a:ext cx="57275" cy="199125"/>
            </a:xfrm>
            <a:custGeom>
              <a:avLst/>
              <a:gdLst/>
              <a:ahLst/>
              <a:cxnLst/>
              <a:rect l="l" t="t" r="r" b="b"/>
              <a:pathLst>
                <a:path w="2291" h="7965" extrusionOk="0">
                  <a:moveTo>
                    <a:pt x="179" y="0"/>
                  </a:moveTo>
                  <a:lnTo>
                    <a:pt x="1" y="102"/>
                  </a:lnTo>
                  <a:lnTo>
                    <a:pt x="535" y="1145"/>
                  </a:lnTo>
                  <a:lnTo>
                    <a:pt x="1222" y="2417"/>
                  </a:lnTo>
                  <a:lnTo>
                    <a:pt x="1578" y="3104"/>
                  </a:lnTo>
                  <a:lnTo>
                    <a:pt x="1960" y="3817"/>
                  </a:lnTo>
                  <a:lnTo>
                    <a:pt x="2036" y="3969"/>
                  </a:lnTo>
                  <a:lnTo>
                    <a:pt x="2087" y="4300"/>
                  </a:lnTo>
                  <a:lnTo>
                    <a:pt x="2087" y="4606"/>
                  </a:lnTo>
                  <a:lnTo>
                    <a:pt x="2062" y="4911"/>
                  </a:lnTo>
                  <a:lnTo>
                    <a:pt x="1986" y="5191"/>
                  </a:lnTo>
                  <a:lnTo>
                    <a:pt x="1909" y="5496"/>
                  </a:lnTo>
                  <a:lnTo>
                    <a:pt x="1782" y="5776"/>
                  </a:lnTo>
                  <a:lnTo>
                    <a:pt x="1502" y="6412"/>
                  </a:lnTo>
                  <a:lnTo>
                    <a:pt x="1197" y="7099"/>
                  </a:lnTo>
                  <a:lnTo>
                    <a:pt x="1044" y="7455"/>
                  </a:lnTo>
                  <a:lnTo>
                    <a:pt x="891" y="7862"/>
                  </a:lnTo>
                  <a:lnTo>
                    <a:pt x="891" y="7888"/>
                  </a:lnTo>
                  <a:lnTo>
                    <a:pt x="1095" y="7964"/>
                  </a:lnTo>
                  <a:lnTo>
                    <a:pt x="1095" y="7939"/>
                  </a:lnTo>
                  <a:lnTo>
                    <a:pt x="1222" y="7531"/>
                  </a:lnTo>
                  <a:lnTo>
                    <a:pt x="1375" y="7175"/>
                  </a:lnTo>
                  <a:lnTo>
                    <a:pt x="1680" y="6488"/>
                  </a:lnTo>
                  <a:lnTo>
                    <a:pt x="1986" y="5852"/>
                  </a:lnTo>
                  <a:lnTo>
                    <a:pt x="2087" y="5547"/>
                  </a:lnTo>
                  <a:lnTo>
                    <a:pt x="2189" y="5242"/>
                  </a:lnTo>
                  <a:lnTo>
                    <a:pt x="2265" y="4936"/>
                  </a:lnTo>
                  <a:lnTo>
                    <a:pt x="2291" y="4606"/>
                  </a:lnTo>
                  <a:lnTo>
                    <a:pt x="2291" y="4275"/>
                  </a:lnTo>
                  <a:lnTo>
                    <a:pt x="2215" y="3944"/>
                  </a:lnTo>
                  <a:lnTo>
                    <a:pt x="2215" y="3868"/>
                  </a:lnTo>
                  <a:lnTo>
                    <a:pt x="2138" y="3740"/>
                  </a:lnTo>
                  <a:lnTo>
                    <a:pt x="1757" y="3003"/>
                  </a:lnTo>
                  <a:lnTo>
                    <a:pt x="1400" y="2316"/>
                  </a:lnTo>
                  <a:lnTo>
                    <a:pt x="713" y="1044"/>
                  </a:lnTo>
                  <a:lnTo>
                    <a:pt x="179"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70"/>
            <p:cNvSpPr/>
            <p:nvPr/>
          </p:nvSpPr>
          <p:spPr>
            <a:xfrm>
              <a:off x="1778425" y="3227250"/>
              <a:ext cx="393125" cy="342225"/>
            </a:xfrm>
            <a:custGeom>
              <a:avLst/>
              <a:gdLst/>
              <a:ahLst/>
              <a:cxnLst/>
              <a:rect l="l" t="t" r="r" b="b"/>
              <a:pathLst>
                <a:path w="15725" h="13689" extrusionOk="0">
                  <a:moveTo>
                    <a:pt x="3614" y="0"/>
                  </a:moveTo>
                  <a:lnTo>
                    <a:pt x="3283" y="382"/>
                  </a:lnTo>
                  <a:lnTo>
                    <a:pt x="2901" y="815"/>
                  </a:lnTo>
                  <a:lnTo>
                    <a:pt x="2494" y="1349"/>
                  </a:lnTo>
                  <a:lnTo>
                    <a:pt x="2087" y="1934"/>
                  </a:lnTo>
                  <a:lnTo>
                    <a:pt x="1680" y="2596"/>
                  </a:lnTo>
                  <a:lnTo>
                    <a:pt x="1299" y="3359"/>
                  </a:lnTo>
                  <a:lnTo>
                    <a:pt x="1120" y="3766"/>
                  </a:lnTo>
                  <a:lnTo>
                    <a:pt x="942" y="4173"/>
                  </a:lnTo>
                  <a:lnTo>
                    <a:pt x="764" y="4631"/>
                  </a:lnTo>
                  <a:lnTo>
                    <a:pt x="612" y="5089"/>
                  </a:lnTo>
                  <a:lnTo>
                    <a:pt x="434" y="5674"/>
                  </a:lnTo>
                  <a:lnTo>
                    <a:pt x="306" y="6259"/>
                  </a:lnTo>
                  <a:lnTo>
                    <a:pt x="179" y="6819"/>
                  </a:lnTo>
                  <a:lnTo>
                    <a:pt x="103" y="7379"/>
                  </a:lnTo>
                  <a:lnTo>
                    <a:pt x="52" y="7913"/>
                  </a:lnTo>
                  <a:lnTo>
                    <a:pt x="1" y="8422"/>
                  </a:lnTo>
                  <a:lnTo>
                    <a:pt x="1" y="8931"/>
                  </a:lnTo>
                  <a:lnTo>
                    <a:pt x="1" y="9414"/>
                  </a:lnTo>
                  <a:lnTo>
                    <a:pt x="26" y="10279"/>
                  </a:lnTo>
                  <a:lnTo>
                    <a:pt x="128" y="11043"/>
                  </a:lnTo>
                  <a:lnTo>
                    <a:pt x="230" y="11704"/>
                  </a:lnTo>
                  <a:lnTo>
                    <a:pt x="357" y="12238"/>
                  </a:lnTo>
                  <a:lnTo>
                    <a:pt x="1197" y="12493"/>
                  </a:lnTo>
                  <a:lnTo>
                    <a:pt x="2113" y="12722"/>
                  </a:lnTo>
                  <a:lnTo>
                    <a:pt x="3080" y="12951"/>
                  </a:lnTo>
                  <a:lnTo>
                    <a:pt x="4148" y="13154"/>
                  </a:lnTo>
                  <a:lnTo>
                    <a:pt x="5242" y="13358"/>
                  </a:lnTo>
                  <a:lnTo>
                    <a:pt x="6413" y="13485"/>
                  </a:lnTo>
                  <a:lnTo>
                    <a:pt x="7659" y="13612"/>
                  </a:lnTo>
                  <a:lnTo>
                    <a:pt x="8931" y="13663"/>
                  </a:lnTo>
                  <a:lnTo>
                    <a:pt x="9924" y="13689"/>
                  </a:lnTo>
                  <a:lnTo>
                    <a:pt x="10865" y="13663"/>
                  </a:lnTo>
                  <a:lnTo>
                    <a:pt x="11756" y="13638"/>
                  </a:lnTo>
                  <a:lnTo>
                    <a:pt x="12621" y="13562"/>
                  </a:lnTo>
                  <a:lnTo>
                    <a:pt x="13460" y="13485"/>
                  </a:lnTo>
                  <a:lnTo>
                    <a:pt x="14249" y="13383"/>
                  </a:lnTo>
                  <a:lnTo>
                    <a:pt x="14987" y="13282"/>
                  </a:lnTo>
                  <a:lnTo>
                    <a:pt x="15699" y="13154"/>
                  </a:lnTo>
                  <a:lnTo>
                    <a:pt x="15725" y="12086"/>
                  </a:lnTo>
                  <a:lnTo>
                    <a:pt x="15699" y="11501"/>
                  </a:lnTo>
                  <a:lnTo>
                    <a:pt x="15648" y="10890"/>
                  </a:lnTo>
                  <a:lnTo>
                    <a:pt x="15598" y="10254"/>
                  </a:lnTo>
                  <a:lnTo>
                    <a:pt x="15547" y="9592"/>
                  </a:lnTo>
                  <a:lnTo>
                    <a:pt x="15445" y="8905"/>
                  </a:lnTo>
                  <a:lnTo>
                    <a:pt x="15318" y="8193"/>
                  </a:lnTo>
                  <a:lnTo>
                    <a:pt x="15165" y="7481"/>
                  </a:lnTo>
                  <a:lnTo>
                    <a:pt x="15012" y="6819"/>
                  </a:lnTo>
                  <a:lnTo>
                    <a:pt x="14834" y="6158"/>
                  </a:lnTo>
                  <a:lnTo>
                    <a:pt x="14656" y="5547"/>
                  </a:lnTo>
                  <a:lnTo>
                    <a:pt x="14478" y="4962"/>
                  </a:lnTo>
                  <a:lnTo>
                    <a:pt x="14274" y="4402"/>
                  </a:lnTo>
                  <a:lnTo>
                    <a:pt x="13893" y="3384"/>
                  </a:lnTo>
                  <a:lnTo>
                    <a:pt x="13486" y="3486"/>
                  </a:lnTo>
                  <a:lnTo>
                    <a:pt x="12875" y="3613"/>
                  </a:lnTo>
                  <a:lnTo>
                    <a:pt x="12519" y="3690"/>
                  </a:lnTo>
                  <a:lnTo>
                    <a:pt x="12112" y="3741"/>
                  </a:lnTo>
                  <a:lnTo>
                    <a:pt x="11679" y="3766"/>
                  </a:lnTo>
                  <a:lnTo>
                    <a:pt x="11196" y="3791"/>
                  </a:lnTo>
                  <a:lnTo>
                    <a:pt x="10712" y="3766"/>
                  </a:lnTo>
                  <a:lnTo>
                    <a:pt x="10178" y="3741"/>
                  </a:lnTo>
                  <a:lnTo>
                    <a:pt x="9644" y="3690"/>
                  </a:lnTo>
                  <a:lnTo>
                    <a:pt x="9084" y="3588"/>
                  </a:lnTo>
                  <a:lnTo>
                    <a:pt x="8499" y="3435"/>
                  </a:lnTo>
                  <a:lnTo>
                    <a:pt x="7914" y="3257"/>
                  </a:lnTo>
                  <a:lnTo>
                    <a:pt x="7329" y="3028"/>
                  </a:lnTo>
                  <a:lnTo>
                    <a:pt x="6718" y="2748"/>
                  </a:lnTo>
                  <a:lnTo>
                    <a:pt x="6158" y="2418"/>
                  </a:lnTo>
                  <a:lnTo>
                    <a:pt x="5649" y="2061"/>
                  </a:lnTo>
                  <a:lnTo>
                    <a:pt x="5191" y="1705"/>
                  </a:lnTo>
                  <a:lnTo>
                    <a:pt x="4784" y="1323"/>
                  </a:lnTo>
                  <a:lnTo>
                    <a:pt x="4403" y="967"/>
                  </a:lnTo>
                  <a:lnTo>
                    <a:pt x="4097" y="637"/>
                  </a:lnTo>
                  <a:lnTo>
                    <a:pt x="3843" y="306"/>
                  </a:lnTo>
                  <a:lnTo>
                    <a:pt x="36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70"/>
            <p:cNvSpPr/>
            <p:nvPr/>
          </p:nvSpPr>
          <p:spPr>
            <a:xfrm>
              <a:off x="1998525" y="3002725"/>
              <a:ext cx="117050" cy="67450"/>
            </a:xfrm>
            <a:custGeom>
              <a:avLst/>
              <a:gdLst/>
              <a:ahLst/>
              <a:cxnLst/>
              <a:rect l="l" t="t" r="r" b="b"/>
              <a:pathLst>
                <a:path w="4682" h="2698" extrusionOk="0">
                  <a:moveTo>
                    <a:pt x="26" y="0"/>
                  </a:moveTo>
                  <a:lnTo>
                    <a:pt x="0" y="280"/>
                  </a:lnTo>
                  <a:lnTo>
                    <a:pt x="585" y="356"/>
                  </a:lnTo>
                  <a:lnTo>
                    <a:pt x="1171" y="483"/>
                  </a:lnTo>
                  <a:lnTo>
                    <a:pt x="1730" y="687"/>
                  </a:lnTo>
                  <a:lnTo>
                    <a:pt x="2290" y="916"/>
                  </a:lnTo>
                  <a:lnTo>
                    <a:pt x="2595" y="1094"/>
                  </a:lnTo>
                  <a:lnTo>
                    <a:pt x="2901" y="1272"/>
                  </a:lnTo>
                  <a:lnTo>
                    <a:pt x="3181" y="1476"/>
                  </a:lnTo>
                  <a:lnTo>
                    <a:pt x="3460" y="1679"/>
                  </a:lnTo>
                  <a:lnTo>
                    <a:pt x="3740" y="1908"/>
                  </a:lnTo>
                  <a:lnTo>
                    <a:pt x="3995" y="2163"/>
                  </a:lnTo>
                  <a:lnTo>
                    <a:pt x="4224" y="2417"/>
                  </a:lnTo>
                  <a:lnTo>
                    <a:pt x="4453" y="2697"/>
                  </a:lnTo>
                  <a:lnTo>
                    <a:pt x="4682" y="2519"/>
                  </a:lnTo>
                  <a:lnTo>
                    <a:pt x="4453" y="2239"/>
                  </a:lnTo>
                  <a:lnTo>
                    <a:pt x="4198" y="1959"/>
                  </a:lnTo>
                  <a:lnTo>
                    <a:pt x="3918" y="1705"/>
                  </a:lnTo>
                  <a:lnTo>
                    <a:pt x="3639" y="1450"/>
                  </a:lnTo>
                  <a:lnTo>
                    <a:pt x="3359" y="1221"/>
                  </a:lnTo>
                  <a:lnTo>
                    <a:pt x="3053" y="1018"/>
                  </a:lnTo>
                  <a:lnTo>
                    <a:pt x="2748" y="840"/>
                  </a:lnTo>
                  <a:lnTo>
                    <a:pt x="2417" y="662"/>
                  </a:lnTo>
                  <a:lnTo>
                    <a:pt x="1832" y="407"/>
                  </a:lnTo>
                  <a:lnTo>
                    <a:pt x="1247" y="204"/>
                  </a:lnTo>
                  <a:lnTo>
                    <a:pt x="636" y="76"/>
                  </a:lnTo>
                  <a:lnTo>
                    <a:pt x="26"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70"/>
            <p:cNvSpPr/>
            <p:nvPr/>
          </p:nvSpPr>
          <p:spPr>
            <a:xfrm>
              <a:off x="1998525" y="3236800"/>
              <a:ext cx="17825" cy="39450"/>
            </a:xfrm>
            <a:custGeom>
              <a:avLst/>
              <a:gdLst/>
              <a:ahLst/>
              <a:cxnLst/>
              <a:rect l="l" t="t" r="r" b="b"/>
              <a:pathLst>
                <a:path w="713" h="1578" extrusionOk="0">
                  <a:moveTo>
                    <a:pt x="611" y="0"/>
                  </a:moveTo>
                  <a:lnTo>
                    <a:pt x="458" y="76"/>
                  </a:lnTo>
                  <a:lnTo>
                    <a:pt x="331" y="153"/>
                  </a:lnTo>
                  <a:lnTo>
                    <a:pt x="229" y="255"/>
                  </a:lnTo>
                  <a:lnTo>
                    <a:pt x="127" y="382"/>
                  </a:lnTo>
                  <a:lnTo>
                    <a:pt x="51" y="509"/>
                  </a:lnTo>
                  <a:lnTo>
                    <a:pt x="0" y="662"/>
                  </a:lnTo>
                  <a:lnTo>
                    <a:pt x="0" y="789"/>
                  </a:lnTo>
                  <a:lnTo>
                    <a:pt x="0" y="941"/>
                  </a:lnTo>
                  <a:lnTo>
                    <a:pt x="26" y="1094"/>
                  </a:lnTo>
                  <a:lnTo>
                    <a:pt x="77" y="1196"/>
                  </a:lnTo>
                  <a:lnTo>
                    <a:pt x="153" y="1298"/>
                  </a:lnTo>
                  <a:lnTo>
                    <a:pt x="229" y="1399"/>
                  </a:lnTo>
                  <a:lnTo>
                    <a:pt x="356" y="1527"/>
                  </a:lnTo>
                  <a:lnTo>
                    <a:pt x="458" y="1578"/>
                  </a:lnTo>
                  <a:lnTo>
                    <a:pt x="585" y="1323"/>
                  </a:lnTo>
                  <a:lnTo>
                    <a:pt x="535" y="1272"/>
                  </a:lnTo>
                  <a:lnTo>
                    <a:pt x="433" y="1196"/>
                  </a:lnTo>
                  <a:lnTo>
                    <a:pt x="331" y="1069"/>
                  </a:lnTo>
                  <a:lnTo>
                    <a:pt x="306" y="992"/>
                  </a:lnTo>
                  <a:lnTo>
                    <a:pt x="280" y="891"/>
                  </a:lnTo>
                  <a:lnTo>
                    <a:pt x="280" y="814"/>
                  </a:lnTo>
                  <a:lnTo>
                    <a:pt x="306" y="712"/>
                  </a:lnTo>
                  <a:lnTo>
                    <a:pt x="331" y="611"/>
                  </a:lnTo>
                  <a:lnTo>
                    <a:pt x="382" y="534"/>
                  </a:lnTo>
                  <a:lnTo>
                    <a:pt x="433" y="458"/>
                  </a:lnTo>
                  <a:lnTo>
                    <a:pt x="509" y="382"/>
                  </a:lnTo>
                  <a:lnTo>
                    <a:pt x="611" y="331"/>
                  </a:lnTo>
                  <a:lnTo>
                    <a:pt x="713" y="280"/>
                  </a:lnTo>
                  <a:lnTo>
                    <a:pt x="611"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70"/>
            <p:cNvSpPr/>
            <p:nvPr/>
          </p:nvSpPr>
          <p:spPr>
            <a:xfrm>
              <a:off x="1961625" y="2473500"/>
              <a:ext cx="62350" cy="109425"/>
            </a:xfrm>
            <a:custGeom>
              <a:avLst/>
              <a:gdLst/>
              <a:ahLst/>
              <a:cxnLst/>
              <a:rect l="l" t="t" r="r" b="b"/>
              <a:pathLst>
                <a:path w="2494" h="4377" extrusionOk="0">
                  <a:moveTo>
                    <a:pt x="1120" y="1"/>
                  </a:moveTo>
                  <a:lnTo>
                    <a:pt x="866" y="255"/>
                  </a:lnTo>
                  <a:lnTo>
                    <a:pt x="713" y="408"/>
                  </a:lnTo>
                  <a:lnTo>
                    <a:pt x="560" y="611"/>
                  </a:lnTo>
                  <a:lnTo>
                    <a:pt x="408" y="840"/>
                  </a:lnTo>
                  <a:lnTo>
                    <a:pt x="255" y="1095"/>
                  </a:lnTo>
                  <a:lnTo>
                    <a:pt x="153" y="1400"/>
                  </a:lnTo>
                  <a:lnTo>
                    <a:pt x="51" y="1705"/>
                  </a:lnTo>
                  <a:lnTo>
                    <a:pt x="1" y="2138"/>
                  </a:lnTo>
                  <a:lnTo>
                    <a:pt x="1" y="2570"/>
                  </a:lnTo>
                  <a:lnTo>
                    <a:pt x="51" y="2977"/>
                  </a:lnTo>
                  <a:lnTo>
                    <a:pt x="153" y="3384"/>
                  </a:lnTo>
                  <a:lnTo>
                    <a:pt x="306" y="3741"/>
                  </a:lnTo>
                  <a:lnTo>
                    <a:pt x="382" y="3893"/>
                  </a:lnTo>
                  <a:lnTo>
                    <a:pt x="484" y="4021"/>
                  </a:lnTo>
                  <a:lnTo>
                    <a:pt x="611" y="4148"/>
                  </a:lnTo>
                  <a:lnTo>
                    <a:pt x="713" y="4250"/>
                  </a:lnTo>
                  <a:lnTo>
                    <a:pt x="840" y="4326"/>
                  </a:lnTo>
                  <a:lnTo>
                    <a:pt x="967" y="4377"/>
                  </a:lnTo>
                  <a:lnTo>
                    <a:pt x="1273" y="4377"/>
                  </a:lnTo>
                  <a:lnTo>
                    <a:pt x="1425" y="4351"/>
                  </a:lnTo>
                  <a:lnTo>
                    <a:pt x="1553" y="4300"/>
                  </a:lnTo>
                  <a:lnTo>
                    <a:pt x="1782" y="4173"/>
                  </a:lnTo>
                  <a:lnTo>
                    <a:pt x="1909" y="4097"/>
                  </a:lnTo>
                  <a:lnTo>
                    <a:pt x="2061" y="3995"/>
                  </a:lnTo>
                  <a:lnTo>
                    <a:pt x="2189" y="3868"/>
                  </a:lnTo>
                  <a:lnTo>
                    <a:pt x="2290" y="3741"/>
                  </a:lnTo>
                  <a:lnTo>
                    <a:pt x="2367" y="3613"/>
                  </a:lnTo>
                  <a:lnTo>
                    <a:pt x="2469" y="3384"/>
                  </a:lnTo>
                  <a:lnTo>
                    <a:pt x="2494" y="3257"/>
                  </a:lnTo>
                  <a:lnTo>
                    <a:pt x="2163" y="2926"/>
                  </a:lnTo>
                  <a:lnTo>
                    <a:pt x="1909" y="2647"/>
                  </a:lnTo>
                  <a:lnTo>
                    <a:pt x="1680" y="2367"/>
                  </a:lnTo>
                  <a:lnTo>
                    <a:pt x="1502" y="2112"/>
                  </a:lnTo>
                  <a:lnTo>
                    <a:pt x="1349" y="1883"/>
                  </a:lnTo>
                  <a:lnTo>
                    <a:pt x="1222" y="1654"/>
                  </a:lnTo>
                  <a:lnTo>
                    <a:pt x="1120" y="1400"/>
                  </a:lnTo>
                  <a:lnTo>
                    <a:pt x="1044" y="1120"/>
                  </a:lnTo>
                  <a:lnTo>
                    <a:pt x="1018" y="764"/>
                  </a:lnTo>
                  <a:lnTo>
                    <a:pt x="1018" y="459"/>
                  </a:lnTo>
                  <a:lnTo>
                    <a:pt x="1069" y="204"/>
                  </a:lnTo>
                  <a:lnTo>
                    <a:pt x="11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70"/>
            <p:cNvSpPr/>
            <p:nvPr/>
          </p:nvSpPr>
          <p:spPr>
            <a:xfrm>
              <a:off x="2118725" y="2476050"/>
              <a:ext cx="63650" cy="109425"/>
            </a:xfrm>
            <a:custGeom>
              <a:avLst/>
              <a:gdLst/>
              <a:ahLst/>
              <a:cxnLst/>
              <a:rect l="l" t="t" r="r" b="b"/>
              <a:pathLst>
                <a:path w="2546" h="4377" extrusionOk="0">
                  <a:moveTo>
                    <a:pt x="1528" y="0"/>
                  </a:moveTo>
                  <a:lnTo>
                    <a:pt x="1578" y="204"/>
                  </a:lnTo>
                  <a:lnTo>
                    <a:pt x="1604" y="484"/>
                  </a:lnTo>
                  <a:lnTo>
                    <a:pt x="1604" y="789"/>
                  </a:lnTo>
                  <a:lnTo>
                    <a:pt x="1553" y="1145"/>
                  </a:lnTo>
                  <a:lnTo>
                    <a:pt x="1451" y="1400"/>
                  </a:lnTo>
                  <a:lnTo>
                    <a:pt x="1349" y="1654"/>
                  </a:lnTo>
                  <a:lnTo>
                    <a:pt x="1197" y="1883"/>
                  </a:lnTo>
                  <a:lnTo>
                    <a:pt x="1044" y="2112"/>
                  </a:lnTo>
                  <a:lnTo>
                    <a:pt x="866" y="2341"/>
                  </a:lnTo>
                  <a:lnTo>
                    <a:pt x="637" y="2595"/>
                  </a:lnTo>
                  <a:lnTo>
                    <a:pt x="332" y="2901"/>
                  </a:lnTo>
                  <a:lnTo>
                    <a:pt x="1" y="3181"/>
                  </a:lnTo>
                  <a:lnTo>
                    <a:pt x="26" y="3333"/>
                  </a:lnTo>
                  <a:lnTo>
                    <a:pt x="128" y="3562"/>
                  </a:lnTo>
                  <a:lnTo>
                    <a:pt x="205" y="3690"/>
                  </a:lnTo>
                  <a:lnTo>
                    <a:pt x="281" y="3817"/>
                  </a:lnTo>
                  <a:lnTo>
                    <a:pt x="408" y="3944"/>
                  </a:lnTo>
                  <a:lnTo>
                    <a:pt x="561" y="4071"/>
                  </a:lnTo>
                  <a:lnTo>
                    <a:pt x="662" y="4148"/>
                  </a:lnTo>
                  <a:lnTo>
                    <a:pt x="891" y="4275"/>
                  </a:lnTo>
                  <a:lnTo>
                    <a:pt x="1019" y="4326"/>
                  </a:lnTo>
                  <a:lnTo>
                    <a:pt x="1171" y="4377"/>
                  </a:lnTo>
                  <a:lnTo>
                    <a:pt x="1477" y="4377"/>
                  </a:lnTo>
                  <a:lnTo>
                    <a:pt x="1604" y="4326"/>
                  </a:lnTo>
                  <a:lnTo>
                    <a:pt x="1731" y="4275"/>
                  </a:lnTo>
                  <a:lnTo>
                    <a:pt x="1858" y="4173"/>
                  </a:lnTo>
                  <a:lnTo>
                    <a:pt x="1960" y="4071"/>
                  </a:lnTo>
                  <a:lnTo>
                    <a:pt x="2087" y="3919"/>
                  </a:lnTo>
                  <a:lnTo>
                    <a:pt x="2164" y="3766"/>
                  </a:lnTo>
                  <a:lnTo>
                    <a:pt x="2342" y="3435"/>
                  </a:lnTo>
                  <a:lnTo>
                    <a:pt x="2443" y="3028"/>
                  </a:lnTo>
                  <a:lnTo>
                    <a:pt x="2520" y="2621"/>
                  </a:lnTo>
                  <a:lnTo>
                    <a:pt x="2545" y="2188"/>
                  </a:lnTo>
                  <a:lnTo>
                    <a:pt x="2520" y="1781"/>
                  </a:lnTo>
                  <a:lnTo>
                    <a:pt x="2443" y="1451"/>
                  </a:lnTo>
                  <a:lnTo>
                    <a:pt x="2342" y="1145"/>
                  </a:lnTo>
                  <a:lnTo>
                    <a:pt x="2215" y="891"/>
                  </a:lnTo>
                  <a:lnTo>
                    <a:pt x="2062" y="636"/>
                  </a:lnTo>
                  <a:lnTo>
                    <a:pt x="1909" y="433"/>
                  </a:lnTo>
                  <a:lnTo>
                    <a:pt x="1782" y="255"/>
                  </a:lnTo>
                  <a:lnTo>
                    <a:pt x="15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70"/>
            <p:cNvSpPr/>
            <p:nvPr/>
          </p:nvSpPr>
          <p:spPr>
            <a:xfrm>
              <a:off x="2090750" y="2533925"/>
              <a:ext cx="73175" cy="73175"/>
            </a:xfrm>
            <a:custGeom>
              <a:avLst/>
              <a:gdLst/>
              <a:ahLst/>
              <a:cxnLst/>
              <a:rect l="l" t="t" r="r" b="b"/>
              <a:pathLst>
                <a:path w="2927" h="2927" extrusionOk="0">
                  <a:moveTo>
                    <a:pt x="1145" y="1"/>
                  </a:moveTo>
                  <a:lnTo>
                    <a:pt x="967" y="26"/>
                  </a:lnTo>
                  <a:lnTo>
                    <a:pt x="764" y="77"/>
                  </a:lnTo>
                  <a:lnTo>
                    <a:pt x="560" y="204"/>
                  </a:lnTo>
                  <a:lnTo>
                    <a:pt x="382" y="357"/>
                  </a:lnTo>
                  <a:lnTo>
                    <a:pt x="204" y="535"/>
                  </a:lnTo>
                  <a:lnTo>
                    <a:pt x="77" y="738"/>
                  </a:lnTo>
                  <a:lnTo>
                    <a:pt x="26" y="866"/>
                  </a:lnTo>
                  <a:lnTo>
                    <a:pt x="0" y="967"/>
                  </a:lnTo>
                  <a:lnTo>
                    <a:pt x="0" y="1171"/>
                  </a:lnTo>
                  <a:lnTo>
                    <a:pt x="26" y="1375"/>
                  </a:lnTo>
                  <a:lnTo>
                    <a:pt x="102" y="1553"/>
                  </a:lnTo>
                  <a:lnTo>
                    <a:pt x="204" y="1731"/>
                  </a:lnTo>
                  <a:lnTo>
                    <a:pt x="357" y="1934"/>
                  </a:lnTo>
                  <a:lnTo>
                    <a:pt x="509" y="2087"/>
                  </a:lnTo>
                  <a:lnTo>
                    <a:pt x="687" y="2265"/>
                  </a:lnTo>
                  <a:lnTo>
                    <a:pt x="891" y="2418"/>
                  </a:lnTo>
                  <a:lnTo>
                    <a:pt x="1095" y="2545"/>
                  </a:lnTo>
                  <a:lnTo>
                    <a:pt x="1298" y="2672"/>
                  </a:lnTo>
                  <a:lnTo>
                    <a:pt x="1527" y="2774"/>
                  </a:lnTo>
                  <a:lnTo>
                    <a:pt x="1731" y="2850"/>
                  </a:lnTo>
                  <a:lnTo>
                    <a:pt x="1909" y="2901"/>
                  </a:lnTo>
                  <a:lnTo>
                    <a:pt x="2087" y="2927"/>
                  </a:lnTo>
                  <a:lnTo>
                    <a:pt x="2239" y="2901"/>
                  </a:lnTo>
                  <a:lnTo>
                    <a:pt x="2367" y="2876"/>
                  </a:lnTo>
                  <a:lnTo>
                    <a:pt x="2545" y="2799"/>
                  </a:lnTo>
                  <a:lnTo>
                    <a:pt x="2647" y="2698"/>
                  </a:lnTo>
                  <a:lnTo>
                    <a:pt x="2748" y="2596"/>
                  </a:lnTo>
                  <a:lnTo>
                    <a:pt x="2850" y="2418"/>
                  </a:lnTo>
                  <a:lnTo>
                    <a:pt x="2901" y="2265"/>
                  </a:lnTo>
                  <a:lnTo>
                    <a:pt x="2926" y="2189"/>
                  </a:lnTo>
                  <a:lnTo>
                    <a:pt x="2926" y="2112"/>
                  </a:lnTo>
                  <a:lnTo>
                    <a:pt x="2901" y="2011"/>
                  </a:lnTo>
                  <a:lnTo>
                    <a:pt x="2850" y="1934"/>
                  </a:lnTo>
                  <a:lnTo>
                    <a:pt x="2799" y="1883"/>
                  </a:lnTo>
                  <a:lnTo>
                    <a:pt x="2723" y="1833"/>
                  </a:lnTo>
                  <a:lnTo>
                    <a:pt x="2519" y="1731"/>
                  </a:lnTo>
                  <a:lnTo>
                    <a:pt x="2316" y="1654"/>
                  </a:lnTo>
                  <a:lnTo>
                    <a:pt x="2087" y="1553"/>
                  </a:lnTo>
                  <a:lnTo>
                    <a:pt x="1858" y="1425"/>
                  </a:lnTo>
                  <a:lnTo>
                    <a:pt x="1654" y="1273"/>
                  </a:lnTo>
                  <a:lnTo>
                    <a:pt x="1553" y="1171"/>
                  </a:lnTo>
                  <a:lnTo>
                    <a:pt x="1476" y="1069"/>
                  </a:lnTo>
                  <a:lnTo>
                    <a:pt x="1400" y="891"/>
                  </a:lnTo>
                  <a:lnTo>
                    <a:pt x="1374" y="738"/>
                  </a:lnTo>
                  <a:lnTo>
                    <a:pt x="1349" y="560"/>
                  </a:lnTo>
                  <a:lnTo>
                    <a:pt x="1374" y="433"/>
                  </a:lnTo>
                  <a:lnTo>
                    <a:pt x="1374" y="179"/>
                  </a:lnTo>
                  <a:lnTo>
                    <a:pt x="1349" y="102"/>
                  </a:lnTo>
                  <a:lnTo>
                    <a:pt x="1273" y="26"/>
                  </a:lnTo>
                  <a:lnTo>
                    <a:pt x="1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70"/>
            <p:cNvSpPr/>
            <p:nvPr/>
          </p:nvSpPr>
          <p:spPr>
            <a:xfrm>
              <a:off x="1967350" y="2547275"/>
              <a:ext cx="72550" cy="61725"/>
            </a:xfrm>
            <a:custGeom>
              <a:avLst/>
              <a:gdLst/>
              <a:ahLst/>
              <a:cxnLst/>
              <a:rect l="l" t="t" r="r" b="b"/>
              <a:pathLst>
                <a:path w="2902" h="2469" extrusionOk="0">
                  <a:moveTo>
                    <a:pt x="2367" y="1"/>
                  </a:moveTo>
                  <a:lnTo>
                    <a:pt x="2290" y="26"/>
                  </a:lnTo>
                  <a:lnTo>
                    <a:pt x="2138" y="128"/>
                  </a:lnTo>
                  <a:lnTo>
                    <a:pt x="2011" y="281"/>
                  </a:lnTo>
                  <a:lnTo>
                    <a:pt x="1858" y="459"/>
                  </a:lnTo>
                  <a:lnTo>
                    <a:pt x="1680" y="637"/>
                  </a:lnTo>
                  <a:lnTo>
                    <a:pt x="1502" y="815"/>
                  </a:lnTo>
                  <a:lnTo>
                    <a:pt x="1298" y="968"/>
                  </a:lnTo>
                  <a:lnTo>
                    <a:pt x="1171" y="1044"/>
                  </a:lnTo>
                  <a:lnTo>
                    <a:pt x="1069" y="1070"/>
                  </a:lnTo>
                  <a:lnTo>
                    <a:pt x="891" y="1095"/>
                  </a:lnTo>
                  <a:lnTo>
                    <a:pt x="738" y="1095"/>
                  </a:lnTo>
                  <a:lnTo>
                    <a:pt x="611" y="1070"/>
                  </a:lnTo>
                  <a:lnTo>
                    <a:pt x="484" y="1044"/>
                  </a:lnTo>
                  <a:lnTo>
                    <a:pt x="280" y="968"/>
                  </a:lnTo>
                  <a:lnTo>
                    <a:pt x="204" y="968"/>
                  </a:lnTo>
                  <a:lnTo>
                    <a:pt x="128" y="1019"/>
                  </a:lnTo>
                  <a:lnTo>
                    <a:pt x="77" y="1070"/>
                  </a:lnTo>
                  <a:lnTo>
                    <a:pt x="51" y="1146"/>
                  </a:lnTo>
                  <a:lnTo>
                    <a:pt x="1" y="1299"/>
                  </a:lnTo>
                  <a:lnTo>
                    <a:pt x="1" y="1502"/>
                  </a:lnTo>
                  <a:lnTo>
                    <a:pt x="1" y="1706"/>
                  </a:lnTo>
                  <a:lnTo>
                    <a:pt x="77" y="1935"/>
                  </a:lnTo>
                  <a:lnTo>
                    <a:pt x="153" y="2113"/>
                  </a:lnTo>
                  <a:lnTo>
                    <a:pt x="280" y="2291"/>
                  </a:lnTo>
                  <a:lnTo>
                    <a:pt x="357" y="2367"/>
                  </a:lnTo>
                  <a:lnTo>
                    <a:pt x="459" y="2418"/>
                  </a:lnTo>
                  <a:lnTo>
                    <a:pt x="611" y="2469"/>
                  </a:lnTo>
                  <a:lnTo>
                    <a:pt x="967" y="2469"/>
                  </a:lnTo>
                  <a:lnTo>
                    <a:pt x="1171" y="2393"/>
                  </a:lnTo>
                  <a:lnTo>
                    <a:pt x="1374" y="2316"/>
                  </a:lnTo>
                  <a:lnTo>
                    <a:pt x="1578" y="2214"/>
                  </a:lnTo>
                  <a:lnTo>
                    <a:pt x="1756" y="2087"/>
                  </a:lnTo>
                  <a:lnTo>
                    <a:pt x="1960" y="1935"/>
                  </a:lnTo>
                  <a:lnTo>
                    <a:pt x="2316" y="1604"/>
                  </a:lnTo>
                  <a:lnTo>
                    <a:pt x="2621" y="1273"/>
                  </a:lnTo>
                  <a:lnTo>
                    <a:pt x="2723" y="1120"/>
                  </a:lnTo>
                  <a:lnTo>
                    <a:pt x="2825" y="968"/>
                  </a:lnTo>
                  <a:lnTo>
                    <a:pt x="2876" y="815"/>
                  </a:lnTo>
                  <a:lnTo>
                    <a:pt x="2901" y="688"/>
                  </a:lnTo>
                  <a:lnTo>
                    <a:pt x="2876" y="510"/>
                  </a:lnTo>
                  <a:lnTo>
                    <a:pt x="2850" y="383"/>
                  </a:lnTo>
                  <a:lnTo>
                    <a:pt x="2799" y="281"/>
                  </a:lnTo>
                  <a:lnTo>
                    <a:pt x="2672" y="128"/>
                  </a:lnTo>
                  <a:lnTo>
                    <a:pt x="2570" y="52"/>
                  </a:lnTo>
                  <a:lnTo>
                    <a:pt x="2519" y="26"/>
                  </a:lnTo>
                  <a:lnTo>
                    <a:pt x="2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70"/>
            <p:cNvSpPr/>
            <p:nvPr/>
          </p:nvSpPr>
          <p:spPr>
            <a:xfrm>
              <a:off x="1852850" y="3423150"/>
              <a:ext cx="234100" cy="90350"/>
            </a:xfrm>
            <a:custGeom>
              <a:avLst/>
              <a:gdLst/>
              <a:ahLst/>
              <a:cxnLst/>
              <a:rect l="l" t="t" r="r" b="b"/>
              <a:pathLst>
                <a:path w="9364" h="3614" extrusionOk="0">
                  <a:moveTo>
                    <a:pt x="204" y="1"/>
                  </a:moveTo>
                  <a:lnTo>
                    <a:pt x="1" y="204"/>
                  </a:lnTo>
                  <a:lnTo>
                    <a:pt x="382" y="611"/>
                  </a:lnTo>
                  <a:lnTo>
                    <a:pt x="790" y="968"/>
                  </a:lnTo>
                  <a:lnTo>
                    <a:pt x="1222" y="1324"/>
                  </a:lnTo>
                  <a:lnTo>
                    <a:pt x="1655" y="1655"/>
                  </a:lnTo>
                  <a:lnTo>
                    <a:pt x="2113" y="1960"/>
                  </a:lnTo>
                  <a:lnTo>
                    <a:pt x="2596" y="2214"/>
                  </a:lnTo>
                  <a:lnTo>
                    <a:pt x="3079" y="2494"/>
                  </a:lnTo>
                  <a:lnTo>
                    <a:pt x="3563" y="2723"/>
                  </a:lnTo>
                  <a:lnTo>
                    <a:pt x="4148" y="2952"/>
                  </a:lnTo>
                  <a:lnTo>
                    <a:pt x="4733" y="3130"/>
                  </a:lnTo>
                  <a:lnTo>
                    <a:pt x="5293" y="3283"/>
                  </a:lnTo>
                  <a:lnTo>
                    <a:pt x="5853" y="3410"/>
                  </a:lnTo>
                  <a:lnTo>
                    <a:pt x="6387" y="3512"/>
                  </a:lnTo>
                  <a:lnTo>
                    <a:pt x="6921" y="3563"/>
                  </a:lnTo>
                  <a:lnTo>
                    <a:pt x="7405" y="3588"/>
                  </a:lnTo>
                  <a:lnTo>
                    <a:pt x="7888" y="3614"/>
                  </a:lnTo>
                  <a:lnTo>
                    <a:pt x="8677" y="3563"/>
                  </a:lnTo>
                  <a:lnTo>
                    <a:pt x="9364" y="3512"/>
                  </a:lnTo>
                  <a:lnTo>
                    <a:pt x="9338" y="3207"/>
                  </a:lnTo>
                  <a:lnTo>
                    <a:pt x="8779" y="3283"/>
                  </a:lnTo>
                  <a:lnTo>
                    <a:pt x="8193" y="3308"/>
                  </a:lnTo>
                  <a:lnTo>
                    <a:pt x="7532" y="3308"/>
                  </a:lnTo>
                  <a:lnTo>
                    <a:pt x="6820" y="3258"/>
                  </a:lnTo>
                  <a:lnTo>
                    <a:pt x="6082" y="3156"/>
                  </a:lnTo>
                  <a:lnTo>
                    <a:pt x="5700" y="3079"/>
                  </a:lnTo>
                  <a:lnTo>
                    <a:pt x="5318" y="3003"/>
                  </a:lnTo>
                  <a:lnTo>
                    <a:pt x="4911" y="2901"/>
                  </a:lnTo>
                  <a:lnTo>
                    <a:pt x="4504" y="2774"/>
                  </a:lnTo>
                  <a:lnTo>
                    <a:pt x="4097" y="2621"/>
                  </a:lnTo>
                  <a:lnTo>
                    <a:pt x="3690" y="2443"/>
                  </a:lnTo>
                  <a:lnTo>
                    <a:pt x="3207" y="2214"/>
                  </a:lnTo>
                  <a:lnTo>
                    <a:pt x="2723" y="1985"/>
                  </a:lnTo>
                  <a:lnTo>
                    <a:pt x="2265" y="1706"/>
                  </a:lnTo>
                  <a:lnTo>
                    <a:pt x="1833" y="1400"/>
                  </a:lnTo>
                  <a:lnTo>
                    <a:pt x="1400" y="1095"/>
                  </a:lnTo>
                  <a:lnTo>
                    <a:pt x="993" y="739"/>
                  </a:lnTo>
                  <a:lnTo>
                    <a:pt x="586" y="382"/>
                  </a:lnTo>
                  <a:lnTo>
                    <a:pt x="2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70"/>
            <p:cNvSpPr/>
            <p:nvPr/>
          </p:nvSpPr>
          <p:spPr>
            <a:xfrm>
              <a:off x="1819775" y="2970900"/>
              <a:ext cx="132325" cy="64275"/>
            </a:xfrm>
            <a:custGeom>
              <a:avLst/>
              <a:gdLst/>
              <a:ahLst/>
              <a:cxnLst/>
              <a:rect l="l" t="t" r="r" b="b"/>
              <a:pathLst>
                <a:path w="5293" h="2571" extrusionOk="0">
                  <a:moveTo>
                    <a:pt x="4860" y="1"/>
                  </a:moveTo>
                  <a:lnTo>
                    <a:pt x="4555" y="77"/>
                  </a:lnTo>
                  <a:lnTo>
                    <a:pt x="4962" y="2011"/>
                  </a:lnTo>
                  <a:lnTo>
                    <a:pt x="4759" y="2087"/>
                  </a:lnTo>
                  <a:lnTo>
                    <a:pt x="4504" y="2164"/>
                  </a:lnTo>
                  <a:lnTo>
                    <a:pt x="4224" y="2214"/>
                  </a:lnTo>
                  <a:lnTo>
                    <a:pt x="3919" y="2265"/>
                  </a:lnTo>
                  <a:lnTo>
                    <a:pt x="3588" y="2265"/>
                  </a:lnTo>
                  <a:lnTo>
                    <a:pt x="3232" y="2240"/>
                  </a:lnTo>
                  <a:lnTo>
                    <a:pt x="2850" y="2189"/>
                  </a:lnTo>
                  <a:lnTo>
                    <a:pt x="2443" y="2113"/>
                  </a:lnTo>
                  <a:lnTo>
                    <a:pt x="2011" y="1935"/>
                  </a:lnTo>
                  <a:lnTo>
                    <a:pt x="1629" y="1756"/>
                  </a:lnTo>
                  <a:lnTo>
                    <a:pt x="1298" y="1553"/>
                  </a:lnTo>
                  <a:lnTo>
                    <a:pt x="1018" y="1324"/>
                  </a:lnTo>
                  <a:lnTo>
                    <a:pt x="764" y="1095"/>
                  </a:lnTo>
                  <a:lnTo>
                    <a:pt x="561" y="866"/>
                  </a:lnTo>
                  <a:lnTo>
                    <a:pt x="382" y="637"/>
                  </a:lnTo>
                  <a:lnTo>
                    <a:pt x="255" y="459"/>
                  </a:lnTo>
                  <a:lnTo>
                    <a:pt x="1" y="612"/>
                  </a:lnTo>
                  <a:lnTo>
                    <a:pt x="153" y="815"/>
                  </a:lnTo>
                  <a:lnTo>
                    <a:pt x="332" y="1044"/>
                  </a:lnTo>
                  <a:lnTo>
                    <a:pt x="561" y="1299"/>
                  </a:lnTo>
                  <a:lnTo>
                    <a:pt x="815" y="1527"/>
                  </a:lnTo>
                  <a:lnTo>
                    <a:pt x="1146" y="1782"/>
                  </a:lnTo>
                  <a:lnTo>
                    <a:pt x="1502" y="2011"/>
                  </a:lnTo>
                  <a:lnTo>
                    <a:pt x="1909" y="2214"/>
                  </a:lnTo>
                  <a:lnTo>
                    <a:pt x="2367" y="2393"/>
                  </a:lnTo>
                  <a:lnTo>
                    <a:pt x="2672" y="2469"/>
                  </a:lnTo>
                  <a:lnTo>
                    <a:pt x="2978" y="2520"/>
                  </a:lnTo>
                  <a:lnTo>
                    <a:pt x="3283" y="2545"/>
                  </a:lnTo>
                  <a:lnTo>
                    <a:pt x="3563" y="2571"/>
                  </a:lnTo>
                  <a:lnTo>
                    <a:pt x="3817" y="2545"/>
                  </a:lnTo>
                  <a:lnTo>
                    <a:pt x="4072" y="2520"/>
                  </a:lnTo>
                  <a:lnTo>
                    <a:pt x="4504" y="2443"/>
                  </a:lnTo>
                  <a:lnTo>
                    <a:pt x="4886" y="2342"/>
                  </a:lnTo>
                  <a:lnTo>
                    <a:pt x="5191" y="2240"/>
                  </a:lnTo>
                  <a:lnTo>
                    <a:pt x="5293" y="2189"/>
                  </a:lnTo>
                  <a:lnTo>
                    <a:pt x="4860"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70"/>
            <p:cNvSpPr/>
            <p:nvPr/>
          </p:nvSpPr>
          <p:spPr>
            <a:xfrm>
              <a:off x="1829950" y="2995075"/>
              <a:ext cx="434475" cy="250650"/>
            </a:xfrm>
            <a:custGeom>
              <a:avLst/>
              <a:gdLst/>
              <a:ahLst/>
              <a:cxnLst/>
              <a:rect l="l" t="t" r="r" b="b"/>
              <a:pathLst>
                <a:path w="17379" h="10026" extrusionOk="0">
                  <a:moveTo>
                    <a:pt x="1" y="1"/>
                  </a:moveTo>
                  <a:lnTo>
                    <a:pt x="77" y="866"/>
                  </a:lnTo>
                  <a:lnTo>
                    <a:pt x="255" y="2316"/>
                  </a:lnTo>
                  <a:lnTo>
                    <a:pt x="357" y="3181"/>
                  </a:lnTo>
                  <a:lnTo>
                    <a:pt x="510" y="4097"/>
                  </a:lnTo>
                  <a:lnTo>
                    <a:pt x="713" y="5038"/>
                  </a:lnTo>
                  <a:lnTo>
                    <a:pt x="917" y="5980"/>
                  </a:lnTo>
                  <a:lnTo>
                    <a:pt x="993" y="6260"/>
                  </a:lnTo>
                  <a:lnTo>
                    <a:pt x="1095" y="6565"/>
                  </a:lnTo>
                  <a:lnTo>
                    <a:pt x="1248" y="6947"/>
                  </a:lnTo>
                  <a:lnTo>
                    <a:pt x="1426" y="7405"/>
                  </a:lnTo>
                  <a:lnTo>
                    <a:pt x="1655" y="7888"/>
                  </a:lnTo>
                  <a:lnTo>
                    <a:pt x="1935" y="8371"/>
                  </a:lnTo>
                  <a:lnTo>
                    <a:pt x="2265" y="8855"/>
                  </a:lnTo>
                  <a:lnTo>
                    <a:pt x="2443" y="9084"/>
                  </a:lnTo>
                  <a:lnTo>
                    <a:pt x="2621" y="9262"/>
                  </a:lnTo>
                  <a:lnTo>
                    <a:pt x="2800" y="9415"/>
                  </a:lnTo>
                  <a:lnTo>
                    <a:pt x="3054" y="9644"/>
                  </a:lnTo>
                  <a:lnTo>
                    <a:pt x="3359" y="9796"/>
                  </a:lnTo>
                  <a:lnTo>
                    <a:pt x="3436" y="9847"/>
                  </a:lnTo>
                  <a:lnTo>
                    <a:pt x="3766" y="9924"/>
                  </a:lnTo>
                  <a:lnTo>
                    <a:pt x="3995" y="9949"/>
                  </a:lnTo>
                  <a:lnTo>
                    <a:pt x="4326" y="10000"/>
                  </a:lnTo>
                  <a:lnTo>
                    <a:pt x="4733" y="10025"/>
                  </a:lnTo>
                  <a:lnTo>
                    <a:pt x="5217" y="10025"/>
                  </a:lnTo>
                  <a:lnTo>
                    <a:pt x="5776" y="10000"/>
                  </a:lnTo>
                  <a:lnTo>
                    <a:pt x="6438" y="9974"/>
                  </a:lnTo>
                  <a:lnTo>
                    <a:pt x="7176" y="9898"/>
                  </a:lnTo>
                  <a:lnTo>
                    <a:pt x="8041" y="9771"/>
                  </a:lnTo>
                  <a:lnTo>
                    <a:pt x="9008" y="9618"/>
                  </a:lnTo>
                  <a:lnTo>
                    <a:pt x="10076" y="9389"/>
                  </a:lnTo>
                  <a:lnTo>
                    <a:pt x="11272" y="9135"/>
                  </a:lnTo>
                  <a:lnTo>
                    <a:pt x="12595" y="8804"/>
                  </a:lnTo>
                  <a:lnTo>
                    <a:pt x="12799" y="8753"/>
                  </a:lnTo>
                  <a:lnTo>
                    <a:pt x="13206" y="8753"/>
                  </a:lnTo>
                  <a:lnTo>
                    <a:pt x="13435" y="8779"/>
                  </a:lnTo>
                  <a:lnTo>
                    <a:pt x="13791" y="8753"/>
                  </a:lnTo>
                  <a:lnTo>
                    <a:pt x="14096" y="8728"/>
                  </a:lnTo>
                  <a:lnTo>
                    <a:pt x="14554" y="8651"/>
                  </a:lnTo>
                  <a:lnTo>
                    <a:pt x="14809" y="8575"/>
                  </a:lnTo>
                  <a:lnTo>
                    <a:pt x="15089" y="8499"/>
                  </a:lnTo>
                  <a:lnTo>
                    <a:pt x="15368" y="8371"/>
                  </a:lnTo>
                  <a:lnTo>
                    <a:pt x="15674" y="8244"/>
                  </a:lnTo>
                  <a:lnTo>
                    <a:pt x="16106" y="7990"/>
                  </a:lnTo>
                  <a:lnTo>
                    <a:pt x="16310" y="7837"/>
                  </a:lnTo>
                  <a:lnTo>
                    <a:pt x="16513" y="7685"/>
                  </a:lnTo>
                  <a:lnTo>
                    <a:pt x="16666" y="7532"/>
                  </a:lnTo>
                  <a:lnTo>
                    <a:pt x="16793" y="7379"/>
                  </a:lnTo>
                  <a:lnTo>
                    <a:pt x="16870" y="7252"/>
                  </a:lnTo>
                  <a:lnTo>
                    <a:pt x="16870" y="7176"/>
                  </a:lnTo>
                  <a:lnTo>
                    <a:pt x="16870" y="7125"/>
                  </a:lnTo>
                  <a:lnTo>
                    <a:pt x="16819" y="7023"/>
                  </a:lnTo>
                  <a:lnTo>
                    <a:pt x="16717" y="6972"/>
                  </a:lnTo>
                  <a:lnTo>
                    <a:pt x="16666" y="6947"/>
                  </a:lnTo>
                  <a:lnTo>
                    <a:pt x="16590" y="6972"/>
                  </a:lnTo>
                  <a:lnTo>
                    <a:pt x="16462" y="7048"/>
                  </a:lnTo>
                  <a:lnTo>
                    <a:pt x="16284" y="7150"/>
                  </a:lnTo>
                  <a:lnTo>
                    <a:pt x="16081" y="7303"/>
                  </a:lnTo>
                  <a:lnTo>
                    <a:pt x="15877" y="7405"/>
                  </a:lnTo>
                  <a:lnTo>
                    <a:pt x="15674" y="7481"/>
                  </a:lnTo>
                  <a:lnTo>
                    <a:pt x="15521" y="7506"/>
                  </a:lnTo>
                  <a:lnTo>
                    <a:pt x="15470" y="7506"/>
                  </a:lnTo>
                  <a:lnTo>
                    <a:pt x="15470" y="7481"/>
                  </a:lnTo>
                  <a:lnTo>
                    <a:pt x="15547" y="7430"/>
                  </a:lnTo>
                  <a:lnTo>
                    <a:pt x="15776" y="7303"/>
                  </a:lnTo>
                  <a:lnTo>
                    <a:pt x="16462" y="6896"/>
                  </a:lnTo>
                  <a:lnTo>
                    <a:pt x="16819" y="6667"/>
                  </a:lnTo>
                  <a:lnTo>
                    <a:pt x="17124" y="6412"/>
                  </a:lnTo>
                  <a:lnTo>
                    <a:pt x="17251" y="6311"/>
                  </a:lnTo>
                  <a:lnTo>
                    <a:pt x="17328" y="6183"/>
                  </a:lnTo>
                  <a:lnTo>
                    <a:pt x="17378" y="6082"/>
                  </a:lnTo>
                  <a:lnTo>
                    <a:pt x="17378" y="5980"/>
                  </a:lnTo>
                  <a:lnTo>
                    <a:pt x="17328" y="5904"/>
                  </a:lnTo>
                  <a:lnTo>
                    <a:pt x="17251" y="5827"/>
                  </a:lnTo>
                  <a:lnTo>
                    <a:pt x="17124" y="5802"/>
                  </a:lnTo>
                  <a:lnTo>
                    <a:pt x="17048" y="5776"/>
                  </a:lnTo>
                  <a:lnTo>
                    <a:pt x="16920" y="5776"/>
                  </a:lnTo>
                  <a:lnTo>
                    <a:pt x="16793" y="5802"/>
                  </a:lnTo>
                  <a:lnTo>
                    <a:pt x="16691" y="5853"/>
                  </a:lnTo>
                  <a:lnTo>
                    <a:pt x="16590" y="5929"/>
                  </a:lnTo>
                  <a:lnTo>
                    <a:pt x="16310" y="6133"/>
                  </a:lnTo>
                  <a:lnTo>
                    <a:pt x="15979" y="6387"/>
                  </a:lnTo>
                  <a:lnTo>
                    <a:pt x="15623" y="6590"/>
                  </a:lnTo>
                  <a:lnTo>
                    <a:pt x="15318" y="6718"/>
                  </a:lnTo>
                  <a:lnTo>
                    <a:pt x="15089" y="6794"/>
                  </a:lnTo>
                  <a:lnTo>
                    <a:pt x="15012" y="6794"/>
                  </a:lnTo>
                  <a:lnTo>
                    <a:pt x="15012" y="6769"/>
                  </a:lnTo>
                  <a:lnTo>
                    <a:pt x="15089" y="6718"/>
                  </a:lnTo>
                  <a:lnTo>
                    <a:pt x="15343" y="6565"/>
                  </a:lnTo>
                  <a:lnTo>
                    <a:pt x="16157" y="6107"/>
                  </a:lnTo>
                  <a:lnTo>
                    <a:pt x="16564" y="5827"/>
                  </a:lnTo>
                  <a:lnTo>
                    <a:pt x="16920" y="5522"/>
                  </a:lnTo>
                  <a:lnTo>
                    <a:pt x="17048" y="5395"/>
                  </a:lnTo>
                  <a:lnTo>
                    <a:pt x="17149" y="5267"/>
                  </a:lnTo>
                  <a:lnTo>
                    <a:pt x="17200" y="5140"/>
                  </a:lnTo>
                  <a:lnTo>
                    <a:pt x="17200" y="5038"/>
                  </a:lnTo>
                  <a:lnTo>
                    <a:pt x="17149" y="4937"/>
                  </a:lnTo>
                  <a:lnTo>
                    <a:pt x="17048" y="4860"/>
                  </a:lnTo>
                  <a:lnTo>
                    <a:pt x="16920" y="4809"/>
                  </a:lnTo>
                  <a:lnTo>
                    <a:pt x="16819" y="4784"/>
                  </a:lnTo>
                  <a:lnTo>
                    <a:pt x="16717" y="4784"/>
                  </a:lnTo>
                  <a:lnTo>
                    <a:pt x="16615" y="4835"/>
                  </a:lnTo>
                  <a:lnTo>
                    <a:pt x="16513" y="4886"/>
                  </a:lnTo>
                  <a:lnTo>
                    <a:pt x="16437" y="4988"/>
                  </a:lnTo>
                  <a:lnTo>
                    <a:pt x="16233" y="5191"/>
                  </a:lnTo>
                  <a:lnTo>
                    <a:pt x="15954" y="5471"/>
                  </a:lnTo>
                  <a:lnTo>
                    <a:pt x="15750" y="5624"/>
                  </a:lnTo>
                  <a:lnTo>
                    <a:pt x="15572" y="5776"/>
                  </a:lnTo>
                  <a:lnTo>
                    <a:pt x="15216" y="5954"/>
                  </a:lnTo>
                  <a:lnTo>
                    <a:pt x="14936" y="6082"/>
                  </a:lnTo>
                  <a:lnTo>
                    <a:pt x="14834" y="6082"/>
                  </a:lnTo>
                  <a:lnTo>
                    <a:pt x="15139" y="5904"/>
                  </a:lnTo>
                  <a:lnTo>
                    <a:pt x="15445" y="5675"/>
                  </a:lnTo>
                  <a:lnTo>
                    <a:pt x="15623" y="5522"/>
                  </a:lnTo>
                  <a:lnTo>
                    <a:pt x="15801" y="5344"/>
                  </a:lnTo>
                  <a:lnTo>
                    <a:pt x="15954" y="5166"/>
                  </a:lnTo>
                  <a:lnTo>
                    <a:pt x="16157" y="4886"/>
                  </a:lnTo>
                  <a:lnTo>
                    <a:pt x="16259" y="4759"/>
                  </a:lnTo>
                  <a:lnTo>
                    <a:pt x="16310" y="4606"/>
                  </a:lnTo>
                  <a:lnTo>
                    <a:pt x="16335" y="4479"/>
                  </a:lnTo>
                  <a:lnTo>
                    <a:pt x="16310" y="4351"/>
                  </a:lnTo>
                  <a:lnTo>
                    <a:pt x="16259" y="4275"/>
                  </a:lnTo>
                  <a:lnTo>
                    <a:pt x="16183" y="4224"/>
                  </a:lnTo>
                  <a:lnTo>
                    <a:pt x="16106" y="4199"/>
                  </a:lnTo>
                  <a:lnTo>
                    <a:pt x="16030" y="4173"/>
                  </a:lnTo>
                  <a:lnTo>
                    <a:pt x="15928" y="4199"/>
                  </a:lnTo>
                  <a:lnTo>
                    <a:pt x="15852" y="4250"/>
                  </a:lnTo>
                  <a:lnTo>
                    <a:pt x="15750" y="4326"/>
                  </a:lnTo>
                  <a:lnTo>
                    <a:pt x="15648" y="4428"/>
                  </a:lnTo>
                  <a:lnTo>
                    <a:pt x="15419" y="4682"/>
                  </a:lnTo>
                  <a:lnTo>
                    <a:pt x="15267" y="4835"/>
                  </a:lnTo>
                  <a:lnTo>
                    <a:pt x="15089" y="4988"/>
                  </a:lnTo>
                  <a:lnTo>
                    <a:pt x="14936" y="5115"/>
                  </a:lnTo>
                  <a:lnTo>
                    <a:pt x="14758" y="5217"/>
                  </a:lnTo>
                  <a:lnTo>
                    <a:pt x="14300" y="5446"/>
                  </a:lnTo>
                  <a:lnTo>
                    <a:pt x="13867" y="5624"/>
                  </a:lnTo>
                  <a:lnTo>
                    <a:pt x="13511" y="5751"/>
                  </a:lnTo>
                  <a:lnTo>
                    <a:pt x="12951" y="4911"/>
                  </a:lnTo>
                  <a:lnTo>
                    <a:pt x="12875" y="5038"/>
                  </a:lnTo>
                  <a:lnTo>
                    <a:pt x="12799" y="5191"/>
                  </a:lnTo>
                  <a:lnTo>
                    <a:pt x="12773" y="5369"/>
                  </a:lnTo>
                  <a:lnTo>
                    <a:pt x="12773" y="5547"/>
                  </a:lnTo>
                  <a:lnTo>
                    <a:pt x="12799" y="5649"/>
                  </a:lnTo>
                  <a:lnTo>
                    <a:pt x="12824" y="5725"/>
                  </a:lnTo>
                  <a:lnTo>
                    <a:pt x="12900" y="5853"/>
                  </a:lnTo>
                  <a:lnTo>
                    <a:pt x="12977" y="5954"/>
                  </a:lnTo>
                  <a:lnTo>
                    <a:pt x="13002" y="6031"/>
                  </a:lnTo>
                  <a:lnTo>
                    <a:pt x="13028" y="6107"/>
                  </a:lnTo>
                  <a:lnTo>
                    <a:pt x="13028" y="6234"/>
                  </a:lnTo>
                  <a:lnTo>
                    <a:pt x="12977" y="6361"/>
                  </a:lnTo>
                  <a:lnTo>
                    <a:pt x="12926" y="6489"/>
                  </a:lnTo>
                  <a:lnTo>
                    <a:pt x="12850" y="6590"/>
                  </a:lnTo>
                  <a:lnTo>
                    <a:pt x="12646" y="6794"/>
                  </a:lnTo>
                  <a:lnTo>
                    <a:pt x="12417" y="6998"/>
                  </a:lnTo>
                  <a:lnTo>
                    <a:pt x="4911" y="7074"/>
                  </a:lnTo>
                  <a:lnTo>
                    <a:pt x="4174" y="1298"/>
                  </a:lnTo>
                  <a:lnTo>
                    <a:pt x="3868" y="1375"/>
                  </a:lnTo>
                  <a:lnTo>
                    <a:pt x="3487" y="1426"/>
                  </a:lnTo>
                  <a:lnTo>
                    <a:pt x="3079" y="1451"/>
                  </a:lnTo>
                  <a:lnTo>
                    <a:pt x="2621" y="1426"/>
                  </a:lnTo>
                  <a:lnTo>
                    <a:pt x="2342" y="1375"/>
                  </a:lnTo>
                  <a:lnTo>
                    <a:pt x="2087" y="1324"/>
                  </a:lnTo>
                  <a:lnTo>
                    <a:pt x="1858" y="1247"/>
                  </a:lnTo>
                  <a:lnTo>
                    <a:pt x="1629" y="1171"/>
                  </a:lnTo>
                  <a:lnTo>
                    <a:pt x="1222" y="968"/>
                  </a:lnTo>
                  <a:lnTo>
                    <a:pt x="866" y="739"/>
                  </a:lnTo>
                  <a:lnTo>
                    <a:pt x="561" y="535"/>
                  </a:lnTo>
                  <a:lnTo>
                    <a:pt x="306" y="306"/>
                  </a:lnTo>
                  <a:lnTo>
                    <a:pt x="1"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70"/>
            <p:cNvSpPr/>
            <p:nvPr/>
          </p:nvSpPr>
          <p:spPr>
            <a:xfrm>
              <a:off x="1882750" y="3096225"/>
              <a:ext cx="385500" cy="153300"/>
            </a:xfrm>
            <a:custGeom>
              <a:avLst/>
              <a:gdLst/>
              <a:ahLst/>
              <a:cxnLst/>
              <a:rect l="l" t="t" r="r" b="b"/>
              <a:pathLst>
                <a:path w="15420" h="6132" extrusionOk="0">
                  <a:moveTo>
                    <a:pt x="13765" y="0"/>
                  </a:moveTo>
                  <a:lnTo>
                    <a:pt x="13638" y="77"/>
                  </a:lnTo>
                  <a:lnTo>
                    <a:pt x="13511" y="204"/>
                  </a:lnTo>
                  <a:lnTo>
                    <a:pt x="13384" y="356"/>
                  </a:lnTo>
                  <a:lnTo>
                    <a:pt x="13180" y="585"/>
                  </a:lnTo>
                  <a:lnTo>
                    <a:pt x="13053" y="713"/>
                  </a:lnTo>
                  <a:lnTo>
                    <a:pt x="12900" y="840"/>
                  </a:lnTo>
                  <a:lnTo>
                    <a:pt x="12748" y="942"/>
                  </a:lnTo>
                  <a:lnTo>
                    <a:pt x="12569" y="1043"/>
                  </a:lnTo>
                  <a:lnTo>
                    <a:pt x="12111" y="1272"/>
                  </a:lnTo>
                  <a:lnTo>
                    <a:pt x="11781" y="1400"/>
                  </a:lnTo>
                  <a:lnTo>
                    <a:pt x="11475" y="1527"/>
                  </a:lnTo>
                  <a:lnTo>
                    <a:pt x="10839" y="611"/>
                  </a:lnTo>
                  <a:lnTo>
                    <a:pt x="10712" y="789"/>
                  </a:lnTo>
                  <a:lnTo>
                    <a:pt x="10610" y="967"/>
                  </a:lnTo>
                  <a:lnTo>
                    <a:pt x="10534" y="1171"/>
                  </a:lnTo>
                  <a:lnTo>
                    <a:pt x="10509" y="1349"/>
                  </a:lnTo>
                  <a:lnTo>
                    <a:pt x="10509" y="1527"/>
                  </a:lnTo>
                  <a:lnTo>
                    <a:pt x="10534" y="1629"/>
                  </a:lnTo>
                  <a:lnTo>
                    <a:pt x="10585" y="1730"/>
                  </a:lnTo>
                  <a:lnTo>
                    <a:pt x="10687" y="1883"/>
                  </a:lnTo>
                  <a:lnTo>
                    <a:pt x="10738" y="1985"/>
                  </a:lnTo>
                  <a:lnTo>
                    <a:pt x="10763" y="2061"/>
                  </a:lnTo>
                  <a:lnTo>
                    <a:pt x="10738" y="2214"/>
                  </a:lnTo>
                  <a:lnTo>
                    <a:pt x="10687" y="2366"/>
                  </a:lnTo>
                  <a:lnTo>
                    <a:pt x="10559" y="2519"/>
                  </a:lnTo>
                  <a:lnTo>
                    <a:pt x="10381" y="2697"/>
                  </a:lnTo>
                  <a:lnTo>
                    <a:pt x="10559" y="2926"/>
                  </a:lnTo>
                  <a:lnTo>
                    <a:pt x="10788" y="2697"/>
                  </a:lnTo>
                  <a:lnTo>
                    <a:pt x="10941" y="2494"/>
                  </a:lnTo>
                  <a:lnTo>
                    <a:pt x="10992" y="2366"/>
                  </a:lnTo>
                  <a:lnTo>
                    <a:pt x="11043" y="2265"/>
                  </a:lnTo>
                  <a:lnTo>
                    <a:pt x="11043" y="2163"/>
                  </a:lnTo>
                  <a:lnTo>
                    <a:pt x="11068" y="2036"/>
                  </a:lnTo>
                  <a:lnTo>
                    <a:pt x="11043" y="1934"/>
                  </a:lnTo>
                  <a:lnTo>
                    <a:pt x="11017" y="1858"/>
                  </a:lnTo>
                  <a:lnTo>
                    <a:pt x="10916" y="1730"/>
                  </a:lnTo>
                  <a:lnTo>
                    <a:pt x="10839" y="1603"/>
                  </a:lnTo>
                  <a:lnTo>
                    <a:pt x="10814" y="1476"/>
                  </a:lnTo>
                  <a:lnTo>
                    <a:pt x="10814" y="1323"/>
                  </a:lnTo>
                  <a:lnTo>
                    <a:pt x="10839" y="1145"/>
                  </a:lnTo>
                  <a:lnTo>
                    <a:pt x="11348" y="1883"/>
                  </a:lnTo>
                  <a:lnTo>
                    <a:pt x="11450" y="1858"/>
                  </a:lnTo>
                  <a:lnTo>
                    <a:pt x="11857" y="1705"/>
                  </a:lnTo>
                  <a:lnTo>
                    <a:pt x="12239" y="1527"/>
                  </a:lnTo>
                  <a:lnTo>
                    <a:pt x="12722" y="1272"/>
                  </a:lnTo>
                  <a:lnTo>
                    <a:pt x="12900" y="1171"/>
                  </a:lnTo>
                  <a:lnTo>
                    <a:pt x="13078" y="1069"/>
                  </a:lnTo>
                  <a:lnTo>
                    <a:pt x="13231" y="916"/>
                  </a:lnTo>
                  <a:lnTo>
                    <a:pt x="13384" y="789"/>
                  </a:lnTo>
                  <a:lnTo>
                    <a:pt x="13613" y="534"/>
                  </a:lnTo>
                  <a:lnTo>
                    <a:pt x="13791" y="331"/>
                  </a:lnTo>
                  <a:lnTo>
                    <a:pt x="13842" y="280"/>
                  </a:lnTo>
                  <a:lnTo>
                    <a:pt x="13918" y="280"/>
                  </a:lnTo>
                  <a:lnTo>
                    <a:pt x="13994" y="305"/>
                  </a:lnTo>
                  <a:lnTo>
                    <a:pt x="14071" y="356"/>
                  </a:lnTo>
                  <a:lnTo>
                    <a:pt x="14071" y="433"/>
                  </a:lnTo>
                  <a:lnTo>
                    <a:pt x="14071" y="509"/>
                  </a:lnTo>
                  <a:lnTo>
                    <a:pt x="14020" y="585"/>
                  </a:lnTo>
                  <a:lnTo>
                    <a:pt x="13969" y="713"/>
                  </a:lnTo>
                  <a:lnTo>
                    <a:pt x="13867" y="840"/>
                  </a:lnTo>
                  <a:lnTo>
                    <a:pt x="13740" y="1018"/>
                  </a:lnTo>
                  <a:lnTo>
                    <a:pt x="13562" y="1196"/>
                  </a:lnTo>
                  <a:lnTo>
                    <a:pt x="13307" y="1450"/>
                  </a:lnTo>
                  <a:lnTo>
                    <a:pt x="13078" y="1654"/>
                  </a:lnTo>
                  <a:lnTo>
                    <a:pt x="12722" y="1883"/>
                  </a:lnTo>
                  <a:lnTo>
                    <a:pt x="12671" y="1908"/>
                  </a:lnTo>
                  <a:lnTo>
                    <a:pt x="12620" y="1959"/>
                  </a:lnTo>
                  <a:lnTo>
                    <a:pt x="12595" y="2036"/>
                  </a:lnTo>
                  <a:lnTo>
                    <a:pt x="12595" y="2061"/>
                  </a:lnTo>
                  <a:lnTo>
                    <a:pt x="12595" y="2112"/>
                  </a:lnTo>
                  <a:lnTo>
                    <a:pt x="12646" y="2188"/>
                  </a:lnTo>
                  <a:lnTo>
                    <a:pt x="12722" y="2188"/>
                  </a:lnTo>
                  <a:lnTo>
                    <a:pt x="12875" y="2163"/>
                  </a:lnTo>
                  <a:lnTo>
                    <a:pt x="13180" y="2036"/>
                  </a:lnTo>
                  <a:lnTo>
                    <a:pt x="13358" y="1959"/>
                  </a:lnTo>
                  <a:lnTo>
                    <a:pt x="13536" y="1832"/>
                  </a:lnTo>
                  <a:lnTo>
                    <a:pt x="13740" y="1705"/>
                  </a:lnTo>
                  <a:lnTo>
                    <a:pt x="13943" y="1527"/>
                  </a:lnTo>
                  <a:lnTo>
                    <a:pt x="14147" y="1349"/>
                  </a:lnTo>
                  <a:lnTo>
                    <a:pt x="14300" y="1171"/>
                  </a:lnTo>
                  <a:lnTo>
                    <a:pt x="14503" y="967"/>
                  </a:lnTo>
                  <a:lnTo>
                    <a:pt x="14605" y="891"/>
                  </a:lnTo>
                  <a:lnTo>
                    <a:pt x="14783" y="891"/>
                  </a:lnTo>
                  <a:lnTo>
                    <a:pt x="14859" y="942"/>
                  </a:lnTo>
                  <a:lnTo>
                    <a:pt x="14910" y="967"/>
                  </a:lnTo>
                  <a:lnTo>
                    <a:pt x="14961" y="1018"/>
                  </a:lnTo>
                  <a:lnTo>
                    <a:pt x="14936" y="1094"/>
                  </a:lnTo>
                  <a:lnTo>
                    <a:pt x="14910" y="1145"/>
                  </a:lnTo>
                  <a:lnTo>
                    <a:pt x="14783" y="1323"/>
                  </a:lnTo>
                  <a:lnTo>
                    <a:pt x="14579" y="1501"/>
                  </a:lnTo>
                  <a:lnTo>
                    <a:pt x="14300" y="1679"/>
                  </a:lnTo>
                  <a:lnTo>
                    <a:pt x="13740" y="2061"/>
                  </a:lnTo>
                  <a:lnTo>
                    <a:pt x="13282" y="2315"/>
                  </a:lnTo>
                  <a:lnTo>
                    <a:pt x="12977" y="2519"/>
                  </a:lnTo>
                  <a:lnTo>
                    <a:pt x="12798" y="2621"/>
                  </a:lnTo>
                  <a:lnTo>
                    <a:pt x="12748" y="2672"/>
                  </a:lnTo>
                  <a:lnTo>
                    <a:pt x="12748" y="2723"/>
                  </a:lnTo>
                  <a:lnTo>
                    <a:pt x="12748" y="2773"/>
                  </a:lnTo>
                  <a:lnTo>
                    <a:pt x="12773" y="2824"/>
                  </a:lnTo>
                  <a:lnTo>
                    <a:pt x="12798" y="2875"/>
                  </a:lnTo>
                  <a:lnTo>
                    <a:pt x="12875" y="2901"/>
                  </a:lnTo>
                  <a:lnTo>
                    <a:pt x="12926" y="2901"/>
                  </a:lnTo>
                  <a:lnTo>
                    <a:pt x="13027" y="2875"/>
                  </a:lnTo>
                  <a:lnTo>
                    <a:pt x="13307" y="2799"/>
                  </a:lnTo>
                  <a:lnTo>
                    <a:pt x="13613" y="2646"/>
                  </a:lnTo>
                  <a:lnTo>
                    <a:pt x="13943" y="2468"/>
                  </a:lnTo>
                  <a:lnTo>
                    <a:pt x="14198" y="2290"/>
                  </a:lnTo>
                  <a:lnTo>
                    <a:pt x="14401" y="2137"/>
                  </a:lnTo>
                  <a:lnTo>
                    <a:pt x="14554" y="2010"/>
                  </a:lnTo>
                  <a:lnTo>
                    <a:pt x="14681" y="1934"/>
                  </a:lnTo>
                  <a:lnTo>
                    <a:pt x="14783" y="1883"/>
                  </a:lnTo>
                  <a:lnTo>
                    <a:pt x="14910" y="1883"/>
                  </a:lnTo>
                  <a:lnTo>
                    <a:pt x="15063" y="1908"/>
                  </a:lnTo>
                  <a:lnTo>
                    <a:pt x="15114" y="1959"/>
                  </a:lnTo>
                  <a:lnTo>
                    <a:pt x="15139" y="1985"/>
                  </a:lnTo>
                  <a:lnTo>
                    <a:pt x="15114" y="2061"/>
                  </a:lnTo>
                  <a:lnTo>
                    <a:pt x="15063" y="2137"/>
                  </a:lnTo>
                  <a:lnTo>
                    <a:pt x="14961" y="2239"/>
                  </a:lnTo>
                  <a:lnTo>
                    <a:pt x="14808" y="2366"/>
                  </a:lnTo>
                  <a:lnTo>
                    <a:pt x="14350" y="2672"/>
                  </a:lnTo>
                  <a:lnTo>
                    <a:pt x="13714" y="3053"/>
                  </a:lnTo>
                  <a:lnTo>
                    <a:pt x="13435" y="3231"/>
                  </a:lnTo>
                  <a:lnTo>
                    <a:pt x="13256" y="3333"/>
                  </a:lnTo>
                  <a:lnTo>
                    <a:pt x="13231" y="3384"/>
                  </a:lnTo>
                  <a:lnTo>
                    <a:pt x="13206" y="3435"/>
                  </a:lnTo>
                  <a:lnTo>
                    <a:pt x="13206" y="3486"/>
                  </a:lnTo>
                  <a:lnTo>
                    <a:pt x="13231" y="3537"/>
                  </a:lnTo>
                  <a:lnTo>
                    <a:pt x="13256" y="3588"/>
                  </a:lnTo>
                  <a:lnTo>
                    <a:pt x="13333" y="3613"/>
                  </a:lnTo>
                  <a:lnTo>
                    <a:pt x="13460" y="3613"/>
                  </a:lnTo>
                  <a:lnTo>
                    <a:pt x="13664" y="3562"/>
                  </a:lnTo>
                  <a:lnTo>
                    <a:pt x="13867" y="3460"/>
                  </a:lnTo>
                  <a:lnTo>
                    <a:pt x="14045" y="3384"/>
                  </a:lnTo>
                  <a:lnTo>
                    <a:pt x="14325" y="3181"/>
                  </a:lnTo>
                  <a:lnTo>
                    <a:pt x="14452" y="3079"/>
                  </a:lnTo>
                  <a:lnTo>
                    <a:pt x="14529" y="3053"/>
                  </a:lnTo>
                  <a:lnTo>
                    <a:pt x="14554" y="3053"/>
                  </a:lnTo>
                  <a:lnTo>
                    <a:pt x="14579" y="3079"/>
                  </a:lnTo>
                  <a:lnTo>
                    <a:pt x="14605" y="3104"/>
                  </a:lnTo>
                  <a:lnTo>
                    <a:pt x="14605" y="3181"/>
                  </a:lnTo>
                  <a:lnTo>
                    <a:pt x="14554" y="3282"/>
                  </a:lnTo>
                  <a:lnTo>
                    <a:pt x="14452" y="3384"/>
                  </a:lnTo>
                  <a:lnTo>
                    <a:pt x="14325" y="3511"/>
                  </a:lnTo>
                  <a:lnTo>
                    <a:pt x="13969" y="3791"/>
                  </a:lnTo>
                  <a:lnTo>
                    <a:pt x="13740" y="3944"/>
                  </a:lnTo>
                  <a:lnTo>
                    <a:pt x="13485" y="4071"/>
                  </a:lnTo>
                  <a:lnTo>
                    <a:pt x="13206" y="4198"/>
                  </a:lnTo>
                  <a:lnTo>
                    <a:pt x="12926" y="4300"/>
                  </a:lnTo>
                  <a:lnTo>
                    <a:pt x="12646" y="4402"/>
                  </a:lnTo>
                  <a:lnTo>
                    <a:pt x="12391" y="4453"/>
                  </a:lnTo>
                  <a:lnTo>
                    <a:pt x="11959" y="4529"/>
                  </a:lnTo>
                  <a:lnTo>
                    <a:pt x="11654" y="4554"/>
                  </a:lnTo>
                  <a:lnTo>
                    <a:pt x="11272" y="4580"/>
                  </a:lnTo>
                  <a:lnTo>
                    <a:pt x="11017" y="4554"/>
                  </a:lnTo>
                  <a:lnTo>
                    <a:pt x="10763" y="4554"/>
                  </a:lnTo>
                  <a:lnTo>
                    <a:pt x="10661" y="4580"/>
                  </a:lnTo>
                  <a:lnTo>
                    <a:pt x="10458" y="4605"/>
                  </a:lnTo>
                  <a:lnTo>
                    <a:pt x="9160" y="4936"/>
                  </a:lnTo>
                  <a:lnTo>
                    <a:pt x="7990" y="5191"/>
                  </a:lnTo>
                  <a:lnTo>
                    <a:pt x="6947" y="5394"/>
                  </a:lnTo>
                  <a:lnTo>
                    <a:pt x="5980" y="5572"/>
                  </a:lnTo>
                  <a:lnTo>
                    <a:pt x="5140" y="5674"/>
                  </a:lnTo>
                  <a:lnTo>
                    <a:pt x="4402" y="5750"/>
                  </a:lnTo>
                  <a:lnTo>
                    <a:pt x="3741" y="5801"/>
                  </a:lnTo>
                  <a:lnTo>
                    <a:pt x="3181" y="5827"/>
                  </a:lnTo>
                  <a:lnTo>
                    <a:pt x="2698" y="5827"/>
                  </a:lnTo>
                  <a:lnTo>
                    <a:pt x="2316" y="5801"/>
                  </a:lnTo>
                  <a:lnTo>
                    <a:pt x="1985" y="5776"/>
                  </a:lnTo>
                  <a:lnTo>
                    <a:pt x="1731" y="5725"/>
                  </a:lnTo>
                  <a:lnTo>
                    <a:pt x="1400" y="5674"/>
                  </a:lnTo>
                  <a:lnTo>
                    <a:pt x="1298" y="5623"/>
                  </a:lnTo>
                  <a:lnTo>
                    <a:pt x="1044" y="5470"/>
                  </a:lnTo>
                  <a:lnTo>
                    <a:pt x="764" y="5267"/>
                  </a:lnTo>
                  <a:lnTo>
                    <a:pt x="509" y="5012"/>
                  </a:lnTo>
                  <a:lnTo>
                    <a:pt x="230" y="4682"/>
                  </a:lnTo>
                  <a:lnTo>
                    <a:pt x="1" y="4860"/>
                  </a:lnTo>
                  <a:lnTo>
                    <a:pt x="306" y="5216"/>
                  </a:lnTo>
                  <a:lnTo>
                    <a:pt x="586" y="5496"/>
                  </a:lnTo>
                  <a:lnTo>
                    <a:pt x="866" y="5725"/>
                  </a:lnTo>
                  <a:lnTo>
                    <a:pt x="1171" y="5878"/>
                  </a:lnTo>
                  <a:lnTo>
                    <a:pt x="1298" y="5928"/>
                  </a:lnTo>
                  <a:lnTo>
                    <a:pt x="1604" y="6005"/>
                  </a:lnTo>
                  <a:lnTo>
                    <a:pt x="1858" y="6056"/>
                  </a:lnTo>
                  <a:lnTo>
                    <a:pt x="2163" y="6081"/>
                  </a:lnTo>
                  <a:lnTo>
                    <a:pt x="2545" y="6106"/>
                  </a:lnTo>
                  <a:lnTo>
                    <a:pt x="3003" y="6132"/>
                  </a:lnTo>
                  <a:lnTo>
                    <a:pt x="3588" y="6106"/>
                  </a:lnTo>
                  <a:lnTo>
                    <a:pt x="4250" y="6081"/>
                  </a:lnTo>
                  <a:lnTo>
                    <a:pt x="5013" y="6005"/>
                  </a:lnTo>
                  <a:lnTo>
                    <a:pt x="5878" y="5878"/>
                  </a:lnTo>
                  <a:lnTo>
                    <a:pt x="6870" y="5725"/>
                  </a:lnTo>
                  <a:lnTo>
                    <a:pt x="7964" y="5496"/>
                  </a:lnTo>
                  <a:lnTo>
                    <a:pt x="9186" y="5241"/>
                  </a:lnTo>
                  <a:lnTo>
                    <a:pt x="10534" y="4885"/>
                  </a:lnTo>
                  <a:lnTo>
                    <a:pt x="10712" y="4860"/>
                  </a:lnTo>
                  <a:lnTo>
                    <a:pt x="11679" y="4860"/>
                  </a:lnTo>
                  <a:lnTo>
                    <a:pt x="11984" y="4809"/>
                  </a:lnTo>
                  <a:lnTo>
                    <a:pt x="12442" y="4733"/>
                  </a:lnTo>
                  <a:lnTo>
                    <a:pt x="12722" y="4682"/>
                  </a:lnTo>
                  <a:lnTo>
                    <a:pt x="13002" y="4580"/>
                  </a:lnTo>
                  <a:lnTo>
                    <a:pt x="13307" y="4478"/>
                  </a:lnTo>
                  <a:lnTo>
                    <a:pt x="13638" y="4325"/>
                  </a:lnTo>
                  <a:lnTo>
                    <a:pt x="13867" y="4198"/>
                  </a:lnTo>
                  <a:lnTo>
                    <a:pt x="14096" y="4046"/>
                  </a:lnTo>
                  <a:lnTo>
                    <a:pt x="14350" y="3868"/>
                  </a:lnTo>
                  <a:lnTo>
                    <a:pt x="14579" y="3664"/>
                  </a:lnTo>
                  <a:lnTo>
                    <a:pt x="14783" y="3460"/>
                  </a:lnTo>
                  <a:lnTo>
                    <a:pt x="14834" y="3359"/>
                  </a:lnTo>
                  <a:lnTo>
                    <a:pt x="14885" y="3231"/>
                  </a:lnTo>
                  <a:lnTo>
                    <a:pt x="14910" y="3130"/>
                  </a:lnTo>
                  <a:lnTo>
                    <a:pt x="14885" y="3028"/>
                  </a:lnTo>
                  <a:lnTo>
                    <a:pt x="14808" y="2901"/>
                  </a:lnTo>
                  <a:lnTo>
                    <a:pt x="14707" y="2799"/>
                  </a:lnTo>
                  <a:lnTo>
                    <a:pt x="15037" y="2570"/>
                  </a:lnTo>
                  <a:lnTo>
                    <a:pt x="15165" y="2443"/>
                  </a:lnTo>
                  <a:lnTo>
                    <a:pt x="15266" y="2341"/>
                  </a:lnTo>
                  <a:lnTo>
                    <a:pt x="15343" y="2239"/>
                  </a:lnTo>
                  <a:lnTo>
                    <a:pt x="15394" y="2112"/>
                  </a:lnTo>
                  <a:lnTo>
                    <a:pt x="15419" y="2010"/>
                  </a:lnTo>
                  <a:lnTo>
                    <a:pt x="15419" y="1908"/>
                  </a:lnTo>
                  <a:lnTo>
                    <a:pt x="15394" y="1832"/>
                  </a:lnTo>
                  <a:lnTo>
                    <a:pt x="15343" y="1781"/>
                  </a:lnTo>
                  <a:lnTo>
                    <a:pt x="15216" y="1679"/>
                  </a:lnTo>
                  <a:lnTo>
                    <a:pt x="15088" y="1629"/>
                  </a:lnTo>
                  <a:lnTo>
                    <a:pt x="14936" y="1578"/>
                  </a:lnTo>
                  <a:lnTo>
                    <a:pt x="14910" y="1578"/>
                  </a:lnTo>
                  <a:lnTo>
                    <a:pt x="15088" y="1425"/>
                  </a:lnTo>
                  <a:lnTo>
                    <a:pt x="15190" y="1247"/>
                  </a:lnTo>
                  <a:lnTo>
                    <a:pt x="15241" y="1094"/>
                  </a:lnTo>
                  <a:lnTo>
                    <a:pt x="15241" y="1018"/>
                  </a:lnTo>
                  <a:lnTo>
                    <a:pt x="15241" y="942"/>
                  </a:lnTo>
                  <a:lnTo>
                    <a:pt x="15190" y="865"/>
                  </a:lnTo>
                  <a:lnTo>
                    <a:pt x="15165" y="814"/>
                  </a:lnTo>
                  <a:lnTo>
                    <a:pt x="15012" y="687"/>
                  </a:lnTo>
                  <a:lnTo>
                    <a:pt x="14859" y="611"/>
                  </a:lnTo>
                  <a:lnTo>
                    <a:pt x="14707" y="585"/>
                  </a:lnTo>
                  <a:lnTo>
                    <a:pt x="14579" y="611"/>
                  </a:lnTo>
                  <a:lnTo>
                    <a:pt x="14452" y="636"/>
                  </a:lnTo>
                  <a:lnTo>
                    <a:pt x="14350" y="713"/>
                  </a:lnTo>
                  <a:lnTo>
                    <a:pt x="14274" y="789"/>
                  </a:lnTo>
                  <a:lnTo>
                    <a:pt x="14325" y="636"/>
                  </a:lnTo>
                  <a:lnTo>
                    <a:pt x="14350" y="509"/>
                  </a:lnTo>
                  <a:lnTo>
                    <a:pt x="14350" y="356"/>
                  </a:lnTo>
                  <a:lnTo>
                    <a:pt x="14325" y="229"/>
                  </a:lnTo>
                  <a:lnTo>
                    <a:pt x="14249" y="153"/>
                  </a:lnTo>
                  <a:lnTo>
                    <a:pt x="14172" y="77"/>
                  </a:lnTo>
                  <a:lnTo>
                    <a:pt x="14071" y="26"/>
                  </a:lnTo>
                  <a:lnTo>
                    <a:pt x="13943"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9" name="Google Shape;20709;p70"/>
          <p:cNvGrpSpPr/>
          <p:nvPr/>
        </p:nvGrpSpPr>
        <p:grpSpPr>
          <a:xfrm>
            <a:off x="7031163" y="2541863"/>
            <a:ext cx="1104225" cy="1746050"/>
            <a:chOff x="7002725" y="2541863"/>
            <a:chExt cx="1104225" cy="1746050"/>
          </a:xfrm>
        </p:grpSpPr>
        <p:sp>
          <p:nvSpPr>
            <p:cNvPr id="20710" name="Google Shape;20710;p70"/>
            <p:cNvSpPr/>
            <p:nvPr/>
          </p:nvSpPr>
          <p:spPr>
            <a:xfrm>
              <a:off x="7364000" y="2646188"/>
              <a:ext cx="618300" cy="1099800"/>
            </a:xfrm>
            <a:custGeom>
              <a:avLst/>
              <a:gdLst/>
              <a:ahLst/>
              <a:cxnLst/>
              <a:rect l="l" t="t" r="r" b="b"/>
              <a:pathLst>
                <a:path w="24732" h="43992" extrusionOk="0">
                  <a:moveTo>
                    <a:pt x="8804" y="0"/>
                  </a:moveTo>
                  <a:lnTo>
                    <a:pt x="8320" y="26"/>
                  </a:lnTo>
                  <a:lnTo>
                    <a:pt x="7837" y="51"/>
                  </a:lnTo>
                  <a:lnTo>
                    <a:pt x="7354" y="127"/>
                  </a:lnTo>
                  <a:lnTo>
                    <a:pt x="6896" y="229"/>
                  </a:lnTo>
                  <a:lnTo>
                    <a:pt x="6463" y="382"/>
                  </a:lnTo>
                  <a:lnTo>
                    <a:pt x="6031" y="560"/>
                  </a:lnTo>
                  <a:lnTo>
                    <a:pt x="5725" y="713"/>
                  </a:lnTo>
                  <a:lnTo>
                    <a:pt x="5420" y="891"/>
                  </a:lnTo>
                  <a:lnTo>
                    <a:pt x="5140" y="1069"/>
                  </a:lnTo>
                  <a:lnTo>
                    <a:pt x="4860" y="1272"/>
                  </a:lnTo>
                  <a:lnTo>
                    <a:pt x="4606" y="1501"/>
                  </a:lnTo>
                  <a:lnTo>
                    <a:pt x="4351" y="1756"/>
                  </a:lnTo>
                  <a:lnTo>
                    <a:pt x="4122" y="2010"/>
                  </a:lnTo>
                  <a:lnTo>
                    <a:pt x="3893" y="2265"/>
                  </a:lnTo>
                  <a:lnTo>
                    <a:pt x="3664" y="2545"/>
                  </a:lnTo>
                  <a:lnTo>
                    <a:pt x="3461" y="2850"/>
                  </a:lnTo>
                  <a:lnTo>
                    <a:pt x="3079" y="3460"/>
                  </a:lnTo>
                  <a:lnTo>
                    <a:pt x="2748" y="4122"/>
                  </a:lnTo>
                  <a:lnTo>
                    <a:pt x="2443" y="4809"/>
                  </a:lnTo>
                  <a:lnTo>
                    <a:pt x="2163" y="5547"/>
                  </a:lnTo>
                  <a:lnTo>
                    <a:pt x="1909" y="6285"/>
                  </a:lnTo>
                  <a:lnTo>
                    <a:pt x="1680" y="7073"/>
                  </a:lnTo>
                  <a:lnTo>
                    <a:pt x="1476" y="7837"/>
                  </a:lnTo>
                  <a:lnTo>
                    <a:pt x="1095" y="9414"/>
                  </a:lnTo>
                  <a:lnTo>
                    <a:pt x="738" y="10992"/>
                  </a:lnTo>
                  <a:lnTo>
                    <a:pt x="586" y="11729"/>
                  </a:lnTo>
                  <a:lnTo>
                    <a:pt x="433" y="12493"/>
                  </a:lnTo>
                  <a:lnTo>
                    <a:pt x="306" y="13231"/>
                  </a:lnTo>
                  <a:lnTo>
                    <a:pt x="230" y="13994"/>
                  </a:lnTo>
                  <a:lnTo>
                    <a:pt x="128" y="14732"/>
                  </a:lnTo>
                  <a:lnTo>
                    <a:pt x="77" y="15495"/>
                  </a:lnTo>
                  <a:lnTo>
                    <a:pt x="26" y="16233"/>
                  </a:lnTo>
                  <a:lnTo>
                    <a:pt x="1" y="16971"/>
                  </a:lnTo>
                  <a:lnTo>
                    <a:pt x="1" y="17709"/>
                  </a:lnTo>
                  <a:lnTo>
                    <a:pt x="1" y="18421"/>
                  </a:lnTo>
                  <a:lnTo>
                    <a:pt x="26" y="19133"/>
                  </a:lnTo>
                  <a:lnTo>
                    <a:pt x="77" y="19820"/>
                  </a:lnTo>
                  <a:lnTo>
                    <a:pt x="128" y="20507"/>
                  </a:lnTo>
                  <a:lnTo>
                    <a:pt x="204" y="21169"/>
                  </a:lnTo>
                  <a:lnTo>
                    <a:pt x="280" y="21805"/>
                  </a:lnTo>
                  <a:lnTo>
                    <a:pt x="382" y="22441"/>
                  </a:lnTo>
                  <a:lnTo>
                    <a:pt x="509" y="23052"/>
                  </a:lnTo>
                  <a:lnTo>
                    <a:pt x="637" y="23637"/>
                  </a:lnTo>
                  <a:lnTo>
                    <a:pt x="764" y="24196"/>
                  </a:lnTo>
                  <a:lnTo>
                    <a:pt x="917" y="24731"/>
                  </a:lnTo>
                  <a:lnTo>
                    <a:pt x="1095" y="25214"/>
                  </a:lnTo>
                  <a:lnTo>
                    <a:pt x="1273" y="25698"/>
                  </a:lnTo>
                  <a:lnTo>
                    <a:pt x="1476" y="26156"/>
                  </a:lnTo>
                  <a:lnTo>
                    <a:pt x="1680" y="26563"/>
                  </a:lnTo>
                  <a:lnTo>
                    <a:pt x="1883" y="26944"/>
                  </a:lnTo>
                  <a:lnTo>
                    <a:pt x="2112" y="27275"/>
                  </a:lnTo>
                  <a:lnTo>
                    <a:pt x="2341" y="27580"/>
                  </a:lnTo>
                  <a:lnTo>
                    <a:pt x="2596" y="27860"/>
                  </a:lnTo>
                  <a:lnTo>
                    <a:pt x="2850" y="28064"/>
                  </a:lnTo>
                  <a:lnTo>
                    <a:pt x="3105" y="28267"/>
                  </a:lnTo>
                  <a:lnTo>
                    <a:pt x="3385" y="28395"/>
                  </a:lnTo>
                  <a:lnTo>
                    <a:pt x="3664" y="28496"/>
                  </a:lnTo>
                  <a:lnTo>
                    <a:pt x="3868" y="28522"/>
                  </a:lnTo>
                  <a:lnTo>
                    <a:pt x="4046" y="28547"/>
                  </a:lnTo>
                  <a:lnTo>
                    <a:pt x="4479" y="28496"/>
                  </a:lnTo>
                  <a:lnTo>
                    <a:pt x="5166" y="28445"/>
                  </a:lnTo>
                  <a:lnTo>
                    <a:pt x="5649" y="28420"/>
                  </a:lnTo>
                  <a:lnTo>
                    <a:pt x="6285" y="28445"/>
                  </a:lnTo>
                  <a:lnTo>
                    <a:pt x="7277" y="28445"/>
                  </a:lnTo>
                  <a:lnTo>
                    <a:pt x="7837" y="28471"/>
                  </a:lnTo>
                  <a:lnTo>
                    <a:pt x="8448" y="28522"/>
                  </a:lnTo>
                  <a:lnTo>
                    <a:pt x="9033" y="28598"/>
                  </a:lnTo>
                  <a:lnTo>
                    <a:pt x="9644" y="28751"/>
                  </a:lnTo>
                  <a:lnTo>
                    <a:pt x="9949" y="28827"/>
                  </a:lnTo>
                  <a:lnTo>
                    <a:pt x="10254" y="28929"/>
                  </a:lnTo>
                  <a:lnTo>
                    <a:pt x="10534" y="29056"/>
                  </a:lnTo>
                  <a:lnTo>
                    <a:pt x="10814" y="29183"/>
                  </a:lnTo>
                  <a:lnTo>
                    <a:pt x="11323" y="29489"/>
                  </a:lnTo>
                  <a:lnTo>
                    <a:pt x="11806" y="29819"/>
                  </a:lnTo>
                  <a:lnTo>
                    <a:pt x="12264" y="30201"/>
                  </a:lnTo>
                  <a:lnTo>
                    <a:pt x="12697" y="30634"/>
                  </a:lnTo>
                  <a:lnTo>
                    <a:pt x="13129" y="31041"/>
                  </a:lnTo>
                  <a:lnTo>
                    <a:pt x="13536" y="31499"/>
                  </a:lnTo>
                  <a:lnTo>
                    <a:pt x="14300" y="32415"/>
                  </a:lnTo>
                  <a:lnTo>
                    <a:pt x="20177" y="39539"/>
                  </a:lnTo>
                  <a:lnTo>
                    <a:pt x="20609" y="38190"/>
                  </a:lnTo>
                  <a:lnTo>
                    <a:pt x="24070" y="43635"/>
                  </a:lnTo>
                  <a:lnTo>
                    <a:pt x="24197" y="43813"/>
                  </a:lnTo>
                  <a:lnTo>
                    <a:pt x="24299" y="43889"/>
                  </a:lnTo>
                  <a:lnTo>
                    <a:pt x="24375" y="43940"/>
                  </a:lnTo>
                  <a:lnTo>
                    <a:pt x="24477" y="43991"/>
                  </a:lnTo>
                  <a:lnTo>
                    <a:pt x="24579" y="43991"/>
                  </a:lnTo>
                  <a:lnTo>
                    <a:pt x="24655" y="43966"/>
                  </a:lnTo>
                  <a:lnTo>
                    <a:pt x="24731" y="43915"/>
                  </a:lnTo>
                  <a:lnTo>
                    <a:pt x="24731" y="42999"/>
                  </a:lnTo>
                  <a:lnTo>
                    <a:pt x="24731" y="42083"/>
                  </a:lnTo>
                  <a:lnTo>
                    <a:pt x="24680" y="41167"/>
                  </a:lnTo>
                  <a:lnTo>
                    <a:pt x="24604" y="40251"/>
                  </a:lnTo>
                  <a:lnTo>
                    <a:pt x="24528" y="39335"/>
                  </a:lnTo>
                  <a:lnTo>
                    <a:pt x="24400" y="38445"/>
                  </a:lnTo>
                  <a:lnTo>
                    <a:pt x="24248" y="37529"/>
                  </a:lnTo>
                  <a:lnTo>
                    <a:pt x="24095" y="36638"/>
                  </a:lnTo>
                  <a:lnTo>
                    <a:pt x="23892" y="35748"/>
                  </a:lnTo>
                  <a:lnTo>
                    <a:pt x="23688" y="34857"/>
                  </a:lnTo>
                  <a:lnTo>
                    <a:pt x="23434" y="33967"/>
                  </a:lnTo>
                  <a:lnTo>
                    <a:pt x="23179" y="33076"/>
                  </a:lnTo>
                  <a:lnTo>
                    <a:pt x="22874" y="32211"/>
                  </a:lnTo>
                  <a:lnTo>
                    <a:pt x="22569" y="31371"/>
                  </a:lnTo>
                  <a:lnTo>
                    <a:pt x="22238" y="30506"/>
                  </a:lnTo>
                  <a:lnTo>
                    <a:pt x="21856" y="29667"/>
                  </a:lnTo>
                  <a:lnTo>
                    <a:pt x="21856" y="29667"/>
                  </a:lnTo>
                  <a:lnTo>
                    <a:pt x="22416" y="30074"/>
                  </a:lnTo>
                  <a:lnTo>
                    <a:pt x="22925" y="30532"/>
                  </a:lnTo>
                  <a:lnTo>
                    <a:pt x="23434" y="30990"/>
                  </a:lnTo>
                  <a:lnTo>
                    <a:pt x="23917" y="31473"/>
                  </a:lnTo>
                  <a:lnTo>
                    <a:pt x="23942" y="30990"/>
                  </a:lnTo>
                  <a:lnTo>
                    <a:pt x="23942" y="30430"/>
                  </a:lnTo>
                  <a:lnTo>
                    <a:pt x="23942" y="29845"/>
                  </a:lnTo>
                  <a:lnTo>
                    <a:pt x="23917" y="29209"/>
                  </a:lnTo>
                  <a:lnTo>
                    <a:pt x="23866" y="28522"/>
                  </a:lnTo>
                  <a:lnTo>
                    <a:pt x="23764" y="27809"/>
                  </a:lnTo>
                  <a:lnTo>
                    <a:pt x="23637" y="27072"/>
                  </a:lnTo>
                  <a:lnTo>
                    <a:pt x="23459" y="26283"/>
                  </a:lnTo>
                  <a:lnTo>
                    <a:pt x="23306" y="25749"/>
                  </a:lnTo>
                  <a:lnTo>
                    <a:pt x="23128" y="25240"/>
                  </a:lnTo>
                  <a:lnTo>
                    <a:pt x="22950" y="24756"/>
                  </a:lnTo>
                  <a:lnTo>
                    <a:pt x="22772" y="24273"/>
                  </a:lnTo>
                  <a:lnTo>
                    <a:pt x="22569" y="23815"/>
                  </a:lnTo>
                  <a:lnTo>
                    <a:pt x="22390" y="23382"/>
                  </a:lnTo>
                  <a:lnTo>
                    <a:pt x="21958" y="22594"/>
                  </a:lnTo>
                  <a:lnTo>
                    <a:pt x="21525" y="21881"/>
                  </a:lnTo>
                  <a:lnTo>
                    <a:pt x="21118" y="21245"/>
                  </a:lnTo>
                  <a:lnTo>
                    <a:pt x="20711" y="20685"/>
                  </a:lnTo>
                  <a:lnTo>
                    <a:pt x="20355" y="20227"/>
                  </a:lnTo>
                  <a:lnTo>
                    <a:pt x="24451" y="23433"/>
                  </a:lnTo>
                  <a:lnTo>
                    <a:pt x="24299" y="22823"/>
                  </a:lnTo>
                  <a:lnTo>
                    <a:pt x="24095" y="22161"/>
                  </a:lnTo>
                  <a:lnTo>
                    <a:pt x="23866" y="21449"/>
                  </a:lnTo>
                  <a:lnTo>
                    <a:pt x="23561" y="20711"/>
                  </a:lnTo>
                  <a:lnTo>
                    <a:pt x="23230" y="19922"/>
                  </a:lnTo>
                  <a:lnTo>
                    <a:pt x="22848" y="19108"/>
                  </a:lnTo>
                  <a:lnTo>
                    <a:pt x="22390" y="18268"/>
                  </a:lnTo>
                  <a:lnTo>
                    <a:pt x="21882" y="17403"/>
                  </a:lnTo>
                  <a:lnTo>
                    <a:pt x="21373" y="16614"/>
                  </a:lnTo>
                  <a:lnTo>
                    <a:pt x="20864" y="15902"/>
                  </a:lnTo>
                  <a:lnTo>
                    <a:pt x="20355" y="15241"/>
                  </a:lnTo>
                  <a:lnTo>
                    <a:pt x="19821" y="14630"/>
                  </a:lnTo>
                  <a:lnTo>
                    <a:pt x="19337" y="14096"/>
                  </a:lnTo>
                  <a:lnTo>
                    <a:pt x="18828" y="13587"/>
                  </a:lnTo>
                  <a:lnTo>
                    <a:pt x="18370" y="13129"/>
                  </a:lnTo>
                  <a:lnTo>
                    <a:pt x="17938" y="12722"/>
                  </a:lnTo>
                  <a:lnTo>
                    <a:pt x="23637" y="16920"/>
                  </a:lnTo>
                  <a:lnTo>
                    <a:pt x="23637" y="16920"/>
                  </a:lnTo>
                  <a:lnTo>
                    <a:pt x="23408" y="16157"/>
                  </a:lnTo>
                  <a:lnTo>
                    <a:pt x="23128" y="15342"/>
                  </a:lnTo>
                  <a:lnTo>
                    <a:pt x="22772" y="14452"/>
                  </a:lnTo>
                  <a:lnTo>
                    <a:pt x="22365" y="13536"/>
                  </a:lnTo>
                  <a:lnTo>
                    <a:pt x="21882" y="12595"/>
                  </a:lnTo>
                  <a:lnTo>
                    <a:pt x="21627" y="12111"/>
                  </a:lnTo>
                  <a:lnTo>
                    <a:pt x="21322" y="11628"/>
                  </a:lnTo>
                  <a:lnTo>
                    <a:pt x="21017" y="11144"/>
                  </a:lnTo>
                  <a:lnTo>
                    <a:pt x="20686" y="10635"/>
                  </a:lnTo>
                  <a:lnTo>
                    <a:pt x="20330" y="10152"/>
                  </a:lnTo>
                  <a:lnTo>
                    <a:pt x="19948" y="9643"/>
                  </a:lnTo>
                  <a:lnTo>
                    <a:pt x="19515" y="9134"/>
                  </a:lnTo>
                  <a:lnTo>
                    <a:pt x="19108" y="8651"/>
                  </a:lnTo>
                  <a:lnTo>
                    <a:pt x="18396" y="7837"/>
                  </a:lnTo>
                  <a:lnTo>
                    <a:pt x="18116" y="7506"/>
                  </a:lnTo>
                  <a:lnTo>
                    <a:pt x="17912" y="7251"/>
                  </a:lnTo>
                  <a:lnTo>
                    <a:pt x="17785" y="7048"/>
                  </a:lnTo>
                  <a:lnTo>
                    <a:pt x="17785" y="6972"/>
                  </a:lnTo>
                  <a:lnTo>
                    <a:pt x="17785" y="6946"/>
                  </a:lnTo>
                  <a:lnTo>
                    <a:pt x="17836" y="6921"/>
                  </a:lnTo>
                  <a:lnTo>
                    <a:pt x="17887" y="6921"/>
                  </a:lnTo>
                  <a:lnTo>
                    <a:pt x="18116" y="6972"/>
                  </a:lnTo>
                  <a:lnTo>
                    <a:pt x="18472" y="7150"/>
                  </a:lnTo>
                  <a:lnTo>
                    <a:pt x="19007" y="7430"/>
                  </a:lnTo>
                  <a:lnTo>
                    <a:pt x="19719" y="7888"/>
                  </a:lnTo>
                  <a:lnTo>
                    <a:pt x="20660" y="8498"/>
                  </a:lnTo>
                  <a:lnTo>
                    <a:pt x="21856" y="9312"/>
                  </a:lnTo>
                  <a:lnTo>
                    <a:pt x="23281" y="10305"/>
                  </a:lnTo>
                  <a:lnTo>
                    <a:pt x="22772" y="9567"/>
                  </a:lnTo>
                  <a:lnTo>
                    <a:pt x="22263" y="8854"/>
                  </a:lnTo>
                  <a:lnTo>
                    <a:pt x="21729" y="8142"/>
                  </a:lnTo>
                  <a:lnTo>
                    <a:pt x="21169" y="7480"/>
                  </a:lnTo>
                  <a:lnTo>
                    <a:pt x="20609" y="6844"/>
                  </a:lnTo>
                  <a:lnTo>
                    <a:pt x="20050" y="6234"/>
                  </a:lnTo>
                  <a:lnTo>
                    <a:pt x="19490" y="5649"/>
                  </a:lnTo>
                  <a:lnTo>
                    <a:pt x="18930" y="5089"/>
                  </a:lnTo>
                  <a:lnTo>
                    <a:pt x="18345" y="4555"/>
                  </a:lnTo>
                  <a:lnTo>
                    <a:pt x="17785" y="4046"/>
                  </a:lnTo>
                  <a:lnTo>
                    <a:pt x="17200" y="3562"/>
                  </a:lnTo>
                  <a:lnTo>
                    <a:pt x="16615" y="3130"/>
                  </a:lnTo>
                  <a:lnTo>
                    <a:pt x="16030" y="2723"/>
                  </a:lnTo>
                  <a:lnTo>
                    <a:pt x="15445" y="2316"/>
                  </a:lnTo>
                  <a:lnTo>
                    <a:pt x="14859" y="1959"/>
                  </a:lnTo>
                  <a:lnTo>
                    <a:pt x="14300" y="1629"/>
                  </a:lnTo>
                  <a:lnTo>
                    <a:pt x="13714" y="1323"/>
                  </a:lnTo>
                  <a:lnTo>
                    <a:pt x="13129" y="1069"/>
                  </a:lnTo>
                  <a:lnTo>
                    <a:pt x="12569" y="814"/>
                  </a:lnTo>
                  <a:lnTo>
                    <a:pt x="12010" y="611"/>
                  </a:lnTo>
                  <a:lnTo>
                    <a:pt x="11450" y="433"/>
                  </a:lnTo>
                  <a:lnTo>
                    <a:pt x="10916" y="280"/>
                  </a:lnTo>
                  <a:lnTo>
                    <a:pt x="10381" y="178"/>
                  </a:lnTo>
                  <a:lnTo>
                    <a:pt x="9847" y="77"/>
                  </a:lnTo>
                  <a:lnTo>
                    <a:pt x="9313" y="26"/>
                  </a:lnTo>
                  <a:lnTo>
                    <a:pt x="88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70"/>
            <p:cNvSpPr/>
            <p:nvPr/>
          </p:nvSpPr>
          <p:spPr>
            <a:xfrm>
              <a:off x="7488050" y="2640463"/>
              <a:ext cx="618900" cy="1099800"/>
            </a:xfrm>
            <a:custGeom>
              <a:avLst/>
              <a:gdLst/>
              <a:ahLst/>
              <a:cxnLst/>
              <a:rect l="l" t="t" r="r" b="b"/>
              <a:pathLst>
                <a:path w="24756" h="43992" extrusionOk="0">
                  <a:moveTo>
                    <a:pt x="8803" y="0"/>
                  </a:moveTo>
                  <a:lnTo>
                    <a:pt x="8320" y="26"/>
                  </a:lnTo>
                  <a:lnTo>
                    <a:pt x="7836" y="51"/>
                  </a:lnTo>
                  <a:lnTo>
                    <a:pt x="7353" y="127"/>
                  </a:lnTo>
                  <a:lnTo>
                    <a:pt x="6920" y="229"/>
                  </a:lnTo>
                  <a:lnTo>
                    <a:pt x="6463" y="382"/>
                  </a:lnTo>
                  <a:lnTo>
                    <a:pt x="6055" y="560"/>
                  </a:lnTo>
                  <a:lnTo>
                    <a:pt x="5725" y="713"/>
                  </a:lnTo>
                  <a:lnTo>
                    <a:pt x="5419" y="891"/>
                  </a:lnTo>
                  <a:lnTo>
                    <a:pt x="5139" y="1069"/>
                  </a:lnTo>
                  <a:lnTo>
                    <a:pt x="4860" y="1272"/>
                  </a:lnTo>
                  <a:lnTo>
                    <a:pt x="4605" y="1501"/>
                  </a:lnTo>
                  <a:lnTo>
                    <a:pt x="4351" y="1756"/>
                  </a:lnTo>
                  <a:lnTo>
                    <a:pt x="4122" y="2010"/>
                  </a:lnTo>
                  <a:lnTo>
                    <a:pt x="3893" y="2265"/>
                  </a:lnTo>
                  <a:lnTo>
                    <a:pt x="3664" y="2545"/>
                  </a:lnTo>
                  <a:lnTo>
                    <a:pt x="3460" y="2850"/>
                  </a:lnTo>
                  <a:lnTo>
                    <a:pt x="3104" y="3461"/>
                  </a:lnTo>
                  <a:lnTo>
                    <a:pt x="2748" y="4122"/>
                  </a:lnTo>
                  <a:lnTo>
                    <a:pt x="2443" y="4809"/>
                  </a:lnTo>
                  <a:lnTo>
                    <a:pt x="2163" y="5547"/>
                  </a:lnTo>
                  <a:lnTo>
                    <a:pt x="1908" y="6285"/>
                  </a:lnTo>
                  <a:lnTo>
                    <a:pt x="1679" y="7073"/>
                  </a:lnTo>
                  <a:lnTo>
                    <a:pt x="1476" y="7837"/>
                  </a:lnTo>
                  <a:lnTo>
                    <a:pt x="1094" y="9414"/>
                  </a:lnTo>
                  <a:lnTo>
                    <a:pt x="738" y="10992"/>
                  </a:lnTo>
                  <a:lnTo>
                    <a:pt x="585" y="11729"/>
                  </a:lnTo>
                  <a:lnTo>
                    <a:pt x="433" y="12467"/>
                  </a:lnTo>
                  <a:lnTo>
                    <a:pt x="331" y="13231"/>
                  </a:lnTo>
                  <a:lnTo>
                    <a:pt x="229" y="13994"/>
                  </a:lnTo>
                  <a:lnTo>
                    <a:pt x="153" y="14732"/>
                  </a:lnTo>
                  <a:lnTo>
                    <a:pt x="76" y="15495"/>
                  </a:lnTo>
                  <a:lnTo>
                    <a:pt x="25" y="16233"/>
                  </a:lnTo>
                  <a:lnTo>
                    <a:pt x="0" y="16971"/>
                  </a:lnTo>
                  <a:lnTo>
                    <a:pt x="0" y="17709"/>
                  </a:lnTo>
                  <a:lnTo>
                    <a:pt x="0" y="18421"/>
                  </a:lnTo>
                  <a:lnTo>
                    <a:pt x="25" y="19133"/>
                  </a:lnTo>
                  <a:lnTo>
                    <a:pt x="76" y="19820"/>
                  </a:lnTo>
                  <a:lnTo>
                    <a:pt x="127" y="20507"/>
                  </a:lnTo>
                  <a:lnTo>
                    <a:pt x="204" y="21169"/>
                  </a:lnTo>
                  <a:lnTo>
                    <a:pt x="280" y="21805"/>
                  </a:lnTo>
                  <a:lnTo>
                    <a:pt x="382" y="22441"/>
                  </a:lnTo>
                  <a:lnTo>
                    <a:pt x="509" y="23052"/>
                  </a:lnTo>
                  <a:lnTo>
                    <a:pt x="636" y="23637"/>
                  </a:lnTo>
                  <a:lnTo>
                    <a:pt x="763" y="24197"/>
                  </a:lnTo>
                  <a:lnTo>
                    <a:pt x="941" y="24731"/>
                  </a:lnTo>
                  <a:lnTo>
                    <a:pt x="1094" y="25214"/>
                  </a:lnTo>
                  <a:lnTo>
                    <a:pt x="1272" y="25698"/>
                  </a:lnTo>
                  <a:lnTo>
                    <a:pt x="1476" y="26156"/>
                  </a:lnTo>
                  <a:lnTo>
                    <a:pt x="1679" y="26563"/>
                  </a:lnTo>
                  <a:lnTo>
                    <a:pt x="1883" y="26944"/>
                  </a:lnTo>
                  <a:lnTo>
                    <a:pt x="2112" y="27275"/>
                  </a:lnTo>
                  <a:lnTo>
                    <a:pt x="2341" y="27580"/>
                  </a:lnTo>
                  <a:lnTo>
                    <a:pt x="2595" y="27860"/>
                  </a:lnTo>
                  <a:lnTo>
                    <a:pt x="2850" y="28064"/>
                  </a:lnTo>
                  <a:lnTo>
                    <a:pt x="3104" y="28267"/>
                  </a:lnTo>
                  <a:lnTo>
                    <a:pt x="3384" y="28395"/>
                  </a:lnTo>
                  <a:lnTo>
                    <a:pt x="3664" y="28496"/>
                  </a:lnTo>
                  <a:lnTo>
                    <a:pt x="3867" y="28522"/>
                  </a:lnTo>
                  <a:lnTo>
                    <a:pt x="4045" y="28522"/>
                  </a:lnTo>
                  <a:lnTo>
                    <a:pt x="4478" y="28496"/>
                  </a:lnTo>
                  <a:lnTo>
                    <a:pt x="5165" y="28445"/>
                  </a:lnTo>
                  <a:lnTo>
                    <a:pt x="5648" y="28420"/>
                  </a:lnTo>
                  <a:lnTo>
                    <a:pt x="6284" y="28420"/>
                  </a:lnTo>
                  <a:lnTo>
                    <a:pt x="7277" y="28445"/>
                  </a:lnTo>
                  <a:lnTo>
                    <a:pt x="7836" y="28471"/>
                  </a:lnTo>
                  <a:lnTo>
                    <a:pt x="8447" y="28522"/>
                  </a:lnTo>
                  <a:lnTo>
                    <a:pt x="9058" y="28598"/>
                  </a:lnTo>
                  <a:lnTo>
                    <a:pt x="9668" y="28725"/>
                  </a:lnTo>
                  <a:lnTo>
                    <a:pt x="9948" y="28827"/>
                  </a:lnTo>
                  <a:lnTo>
                    <a:pt x="10254" y="28929"/>
                  </a:lnTo>
                  <a:lnTo>
                    <a:pt x="10533" y="29056"/>
                  </a:lnTo>
                  <a:lnTo>
                    <a:pt x="10839" y="29183"/>
                  </a:lnTo>
                  <a:lnTo>
                    <a:pt x="11348" y="29489"/>
                  </a:lnTo>
                  <a:lnTo>
                    <a:pt x="11831" y="29819"/>
                  </a:lnTo>
                  <a:lnTo>
                    <a:pt x="12289" y="30201"/>
                  </a:lnTo>
                  <a:lnTo>
                    <a:pt x="12721" y="30608"/>
                  </a:lnTo>
                  <a:lnTo>
                    <a:pt x="13129" y="31041"/>
                  </a:lnTo>
                  <a:lnTo>
                    <a:pt x="13536" y="31499"/>
                  </a:lnTo>
                  <a:lnTo>
                    <a:pt x="14299" y="32415"/>
                  </a:lnTo>
                  <a:lnTo>
                    <a:pt x="20176" y="39539"/>
                  </a:lnTo>
                  <a:lnTo>
                    <a:pt x="20609" y="38190"/>
                  </a:lnTo>
                  <a:lnTo>
                    <a:pt x="24069" y="43635"/>
                  </a:lnTo>
                  <a:lnTo>
                    <a:pt x="24222" y="43813"/>
                  </a:lnTo>
                  <a:lnTo>
                    <a:pt x="24298" y="43889"/>
                  </a:lnTo>
                  <a:lnTo>
                    <a:pt x="24400" y="43940"/>
                  </a:lnTo>
                  <a:lnTo>
                    <a:pt x="24476" y="43991"/>
                  </a:lnTo>
                  <a:lnTo>
                    <a:pt x="24578" y="43991"/>
                  </a:lnTo>
                  <a:lnTo>
                    <a:pt x="24654" y="43966"/>
                  </a:lnTo>
                  <a:lnTo>
                    <a:pt x="24731" y="43915"/>
                  </a:lnTo>
                  <a:lnTo>
                    <a:pt x="24756" y="42999"/>
                  </a:lnTo>
                  <a:lnTo>
                    <a:pt x="24731" y="42083"/>
                  </a:lnTo>
                  <a:lnTo>
                    <a:pt x="24680" y="41167"/>
                  </a:lnTo>
                  <a:lnTo>
                    <a:pt x="24629" y="40251"/>
                  </a:lnTo>
                  <a:lnTo>
                    <a:pt x="24527" y="39335"/>
                  </a:lnTo>
                  <a:lnTo>
                    <a:pt x="24400" y="38445"/>
                  </a:lnTo>
                  <a:lnTo>
                    <a:pt x="24273" y="37529"/>
                  </a:lnTo>
                  <a:lnTo>
                    <a:pt x="24094" y="36638"/>
                  </a:lnTo>
                  <a:lnTo>
                    <a:pt x="23891" y="35748"/>
                  </a:lnTo>
                  <a:lnTo>
                    <a:pt x="23687" y="34857"/>
                  </a:lnTo>
                  <a:lnTo>
                    <a:pt x="23433" y="33967"/>
                  </a:lnTo>
                  <a:lnTo>
                    <a:pt x="23179" y="33076"/>
                  </a:lnTo>
                  <a:lnTo>
                    <a:pt x="22873" y="32211"/>
                  </a:lnTo>
                  <a:lnTo>
                    <a:pt x="22568" y="31371"/>
                  </a:lnTo>
                  <a:lnTo>
                    <a:pt x="22237" y="30506"/>
                  </a:lnTo>
                  <a:lnTo>
                    <a:pt x="21881" y="29667"/>
                  </a:lnTo>
                  <a:lnTo>
                    <a:pt x="22415" y="30074"/>
                  </a:lnTo>
                  <a:lnTo>
                    <a:pt x="22950" y="30532"/>
                  </a:lnTo>
                  <a:lnTo>
                    <a:pt x="23433" y="30990"/>
                  </a:lnTo>
                  <a:lnTo>
                    <a:pt x="23916" y="31473"/>
                  </a:lnTo>
                  <a:lnTo>
                    <a:pt x="23942" y="30990"/>
                  </a:lnTo>
                  <a:lnTo>
                    <a:pt x="23967" y="30430"/>
                  </a:lnTo>
                  <a:lnTo>
                    <a:pt x="23942" y="29845"/>
                  </a:lnTo>
                  <a:lnTo>
                    <a:pt x="23916" y="29209"/>
                  </a:lnTo>
                  <a:lnTo>
                    <a:pt x="23866" y="28522"/>
                  </a:lnTo>
                  <a:lnTo>
                    <a:pt x="23764" y="27809"/>
                  </a:lnTo>
                  <a:lnTo>
                    <a:pt x="23637" y="27072"/>
                  </a:lnTo>
                  <a:lnTo>
                    <a:pt x="23458" y="26283"/>
                  </a:lnTo>
                  <a:lnTo>
                    <a:pt x="23306" y="25749"/>
                  </a:lnTo>
                  <a:lnTo>
                    <a:pt x="23128" y="25240"/>
                  </a:lnTo>
                  <a:lnTo>
                    <a:pt x="22975" y="24756"/>
                  </a:lnTo>
                  <a:lnTo>
                    <a:pt x="22771" y="24273"/>
                  </a:lnTo>
                  <a:lnTo>
                    <a:pt x="22593" y="23815"/>
                  </a:lnTo>
                  <a:lnTo>
                    <a:pt x="22390" y="23382"/>
                  </a:lnTo>
                  <a:lnTo>
                    <a:pt x="21957" y="22594"/>
                  </a:lnTo>
                  <a:lnTo>
                    <a:pt x="21550" y="21881"/>
                  </a:lnTo>
                  <a:lnTo>
                    <a:pt x="21118" y="21245"/>
                  </a:lnTo>
                  <a:lnTo>
                    <a:pt x="20736" y="20685"/>
                  </a:lnTo>
                  <a:lnTo>
                    <a:pt x="20354" y="20227"/>
                  </a:lnTo>
                  <a:lnTo>
                    <a:pt x="24476" y="23433"/>
                  </a:lnTo>
                  <a:lnTo>
                    <a:pt x="24476" y="23433"/>
                  </a:lnTo>
                  <a:lnTo>
                    <a:pt x="24298" y="22823"/>
                  </a:lnTo>
                  <a:lnTo>
                    <a:pt x="24094" y="22161"/>
                  </a:lnTo>
                  <a:lnTo>
                    <a:pt x="23866" y="21449"/>
                  </a:lnTo>
                  <a:lnTo>
                    <a:pt x="23586" y="20711"/>
                  </a:lnTo>
                  <a:lnTo>
                    <a:pt x="23229" y="19922"/>
                  </a:lnTo>
                  <a:lnTo>
                    <a:pt x="22848" y="19108"/>
                  </a:lnTo>
                  <a:lnTo>
                    <a:pt x="22390" y="18268"/>
                  </a:lnTo>
                  <a:lnTo>
                    <a:pt x="21881" y="17403"/>
                  </a:lnTo>
                  <a:lnTo>
                    <a:pt x="21372" y="16615"/>
                  </a:lnTo>
                  <a:lnTo>
                    <a:pt x="20863" y="15902"/>
                  </a:lnTo>
                  <a:lnTo>
                    <a:pt x="20354" y="15241"/>
                  </a:lnTo>
                  <a:lnTo>
                    <a:pt x="19846" y="14630"/>
                  </a:lnTo>
                  <a:lnTo>
                    <a:pt x="19337" y="14096"/>
                  </a:lnTo>
                  <a:lnTo>
                    <a:pt x="18853" y="13587"/>
                  </a:lnTo>
                  <a:lnTo>
                    <a:pt x="18370" y="13129"/>
                  </a:lnTo>
                  <a:lnTo>
                    <a:pt x="17937" y="12722"/>
                  </a:lnTo>
                  <a:lnTo>
                    <a:pt x="23662" y="16920"/>
                  </a:lnTo>
                  <a:lnTo>
                    <a:pt x="23662" y="16920"/>
                  </a:lnTo>
                  <a:lnTo>
                    <a:pt x="23408" y="16157"/>
                  </a:lnTo>
                  <a:lnTo>
                    <a:pt x="23128" y="15317"/>
                  </a:lnTo>
                  <a:lnTo>
                    <a:pt x="22797" y="14452"/>
                  </a:lnTo>
                  <a:lnTo>
                    <a:pt x="22390" y="13536"/>
                  </a:lnTo>
                  <a:lnTo>
                    <a:pt x="21906" y="12595"/>
                  </a:lnTo>
                  <a:lnTo>
                    <a:pt x="21627" y="12111"/>
                  </a:lnTo>
                  <a:lnTo>
                    <a:pt x="21347" y="11628"/>
                  </a:lnTo>
                  <a:lnTo>
                    <a:pt x="21016" y="11144"/>
                  </a:lnTo>
                  <a:lnTo>
                    <a:pt x="20685" y="10635"/>
                  </a:lnTo>
                  <a:lnTo>
                    <a:pt x="20329" y="10152"/>
                  </a:lnTo>
                  <a:lnTo>
                    <a:pt x="19947" y="9643"/>
                  </a:lnTo>
                  <a:lnTo>
                    <a:pt x="19540" y="9134"/>
                  </a:lnTo>
                  <a:lnTo>
                    <a:pt x="19108" y="8651"/>
                  </a:lnTo>
                  <a:lnTo>
                    <a:pt x="18395" y="7837"/>
                  </a:lnTo>
                  <a:lnTo>
                    <a:pt x="18115" y="7506"/>
                  </a:lnTo>
                  <a:lnTo>
                    <a:pt x="17912" y="7252"/>
                  </a:lnTo>
                  <a:lnTo>
                    <a:pt x="17785" y="7048"/>
                  </a:lnTo>
                  <a:lnTo>
                    <a:pt x="17785" y="6972"/>
                  </a:lnTo>
                  <a:lnTo>
                    <a:pt x="17785" y="6946"/>
                  </a:lnTo>
                  <a:lnTo>
                    <a:pt x="17836" y="6921"/>
                  </a:lnTo>
                  <a:lnTo>
                    <a:pt x="17886" y="6921"/>
                  </a:lnTo>
                  <a:lnTo>
                    <a:pt x="18115" y="6972"/>
                  </a:lnTo>
                  <a:lnTo>
                    <a:pt x="18472" y="7150"/>
                  </a:lnTo>
                  <a:lnTo>
                    <a:pt x="19006" y="7430"/>
                  </a:lnTo>
                  <a:lnTo>
                    <a:pt x="19718" y="7888"/>
                  </a:lnTo>
                  <a:lnTo>
                    <a:pt x="20660" y="8498"/>
                  </a:lnTo>
                  <a:lnTo>
                    <a:pt x="21856" y="9312"/>
                  </a:lnTo>
                  <a:lnTo>
                    <a:pt x="23306" y="10305"/>
                  </a:lnTo>
                  <a:lnTo>
                    <a:pt x="23306" y="10305"/>
                  </a:lnTo>
                  <a:lnTo>
                    <a:pt x="22771" y="9567"/>
                  </a:lnTo>
                  <a:lnTo>
                    <a:pt x="22263" y="8854"/>
                  </a:lnTo>
                  <a:lnTo>
                    <a:pt x="21728" y="8142"/>
                  </a:lnTo>
                  <a:lnTo>
                    <a:pt x="21169" y="7480"/>
                  </a:lnTo>
                  <a:lnTo>
                    <a:pt x="20634" y="6844"/>
                  </a:lnTo>
                  <a:lnTo>
                    <a:pt x="20075" y="6234"/>
                  </a:lnTo>
                  <a:lnTo>
                    <a:pt x="19515" y="5649"/>
                  </a:lnTo>
                  <a:lnTo>
                    <a:pt x="18930" y="5089"/>
                  </a:lnTo>
                  <a:lnTo>
                    <a:pt x="18370" y="4555"/>
                  </a:lnTo>
                  <a:lnTo>
                    <a:pt x="17785" y="4046"/>
                  </a:lnTo>
                  <a:lnTo>
                    <a:pt x="17199" y="3562"/>
                  </a:lnTo>
                  <a:lnTo>
                    <a:pt x="16614" y="3130"/>
                  </a:lnTo>
                  <a:lnTo>
                    <a:pt x="16029" y="2723"/>
                  </a:lnTo>
                  <a:lnTo>
                    <a:pt x="15444" y="2316"/>
                  </a:lnTo>
                  <a:lnTo>
                    <a:pt x="14884" y="1959"/>
                  </a:lnTo>
                  <a:lnTo>
                    <a:pt x="14299" y="1629"/>
                  </a:lnTo>
                  <a:lnTo>
                    <a:pt x="13714" y="1323"/>
                  </a:lnTo>
                  <a:lnTo>
                    <a:pt x="13154" y="1069"/>
                  </a:lnTo>
                  <a:lnTo>
                    <a:pt x="12569" y="814"/>
                  </a:lnTo>
                  <a:lnTo>
                    <a:pt x="12009" y="611"/>
                  </a:lnTo>
                  <a:lnTo>
                    <a:pt x="11449" y="433"/>
                  </a:lnTo>
                  <a:lnTo>
                    <a:pt x="10915" y="280"/>
                  </a:lnTo>
                  <a:lnTo>
                    <a:pt x="10381" y="178"/>
                  </a:lnTo>
                  <a:lnTo>
                    <a:pt x="9846" y="77"/>
                  </a:lnTo>
                  <a:lnTo>
                    <a:pt x="9312" y="26"/>
                  </a:lnTo>
                  <a:lnTo>
                    <a:pt x="88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70"/>
            <p:cNvSpPr/>
            <p:nvPr/>
          </p:nvSpPr>
          <p:spPr>
            <a:xfrm>
              <a:off x="7562450" y="2673538"/>
              <a:ext cx="405200" cy="333950"/>
            </a:xfrm>
            <a:custGeom>
              <a:avLst/>
              <a:gdLst/>
              <a:ahLst/>
              <a:cxnLst/>
              <a:rect l="l" t="t" r="r" b="b"/>
              <a:pathLst>
                <a:path w="16208" h="13358" extrusionOk="0">
                  <a:moveTo>
                    <a:pt x="6896" y="0"/>
                  </a:moveTo>
                  <a:lnTo>
                    <a:pt x="6540" y="26"/>
                  </a:lnTo>
                  <a:lnTo>
                    <a:pt x="6183" y="77"/>
                  </a:lnTo>
                  <a:lnTo>
                    <a:pt x="5853" y="128"/>
                  </a:lnTo>
                  <a:lnTo>
                    <a:pt x="5522" y="204"/>
                  </a:lnTo>
                  <a:lnTo>
                    <a:pt x="5191" y="306"/>
                  </a:lnTo>
                  <a:lnTo>
                    <a:pt x="4860" y="407"/>
                  </a:lnTo>
                  <a:lnTo>
                    <a:pt x="4555" y="535"/>
                  </a:lnTo>
                  <a:lnTo>
                    <a:pt x="4275" y="687"/>
                  </a:lnTo>
                  <a:lnTo>
                    <a:pt x="3894" y="891"/>
                  </a:lnTo>
                  <a:lnTo>
                    <a:pt x="3563" y="1145"/>
                  </a:lnTo>
                  <a:lnTo>
                    <a:pt x="3232" y="1400"/>
                  </a:lnTo>
                  <a:lnTo>
                    <a:pt x="2952" y="1680"/>
                  </a:lnTo>
                  <a:lnTo>
                    <a:pt x="2672" y="1985"/>
                  </a:lnTo>
                  <a:lnTo>
                    <a:pt x="2418" y="2290"/>
                  </a:lnTo>
                  <a:lnTo>
                    <a:pt x="2189" y="2595"/>
                  </a:lnTo>
                  <a:lnTo>
                    <a:pt x="1960" y="2901"/>
                  </a:lnTo>
                  <a:lnTo>
                    <a:pt x="1604" y="3511"/>
                  </a:lnTo>
                  <a:lnTo>
                    <a:pt x="1298" y="4122"/>
                  </a:lnTo>
                  <a:lnTo>
                    <a:pt x="1044" y="4656"/>
                  </a:lnTo>
                  <a:lnTo>
                    <a:pt x="866" y="5114"/>
                  </a:lnTo>
                  <a:lnTo>
                    <a:pt x="611" y="5750"/>
                  </a:lnTo>
                  <a:lnTo>
                    <a:pt x="433" y="6361"/>
                  </a:lnTo>
                  <a:lnTo>
                    <a:pt x="281" y="6997"/>
                  </a:lnTo>
                  <a:lnTo>
                    <a:pt x="153" y="7608"/>
                  </a:lnTo>
                  <a:lnTo>
                    <a:pt x="77" y="8193"/>
                  </a:lnTo>
                  <a:lnTo>
                    <a:pt x="26" y="8778"/>
                  </a:lnTo>
                  <a:lnTo>
                    <a:pt x="1" y="9363"/>
                  </a:lnTo>
                  <a:lnTo>
                    <a:pt x="1" y="9898"/>
                  </a:lnTo>
                  <a:lnTo>
                    <a:pt x="26" y="10432"/>
                  </a:lnTo>
                  <a:lnTo>
                    <a:pt x="77" y="10941"/>
                  </a:lnTo>
                  <a:lnTo>
                    <a:pt x="128" y="11424"/>
                  </a:lnTo>
                  <a:lnTo>
                    <a:pt x="204" y="11882"/>
                  </a:lnTo>
                  <a:lnTo>
                    <a:pt x="382" y="12696"/>
                  </a:lnTo>
                  <a:lnTo>
                    <a:pt x="561" y="13358"/>
                  </a:lnTo>
                  <a:lnTo>
                    <a:pt x="764" y="13307"/>
                  </a:lnTo>
                  <a:lnTo>
                    <a:pt x="586" y="12645"/>
                  </a:lnTo>
                  <a:lnTo>
                    <a:pt x="408" y="11831"/>
                  </a:lnTo>
                  <a:lnTo>
                    <a:pt x="332" y="11399"/>
                  </a:lnTo>
                  <a:lnTo>
                    <a:pt x="281" y="10915"/>
                  </a:lnTo>
                  <a:lnTo>
                    <a:pt x="230" y="10432"/>
                  </a:lnTo>
                  <a:lnTo>
                    <a:pt x="204" y="9898"/>
                  </a:lnTo>
                  <a:lnTo>
                    <a:pt x="204" y="9363"/>
                  </a:lnTo>
                  <a:lnTo>
                    <a:pt x="230" y="8804"/>
                  </a:lnTo>
                  <a:lnTo>
                    <a:pt x="281" y="8218"/>
                  </a:lnTo>
                  <a:lnTo>
                    <a:pt x="357" y="7633"/>
                  </a:lnTo>
                  <a:lnTo>
                    <a:pt x="459" y="7048"/>
                  </a:lnTo>
                  <a:lnTo>
                    <a:pt x="611" y="6437"/>
                  </a:lnTo>
                  <a:lnTo>
                    <a:pt x="815" y="5801"/>
                  </a:lnTo>
                  <a:lnTo>
                    <a:pt x="1044" y="5191"/>
                  </a:lnTo>
                  <a:lnTo>
                    <a:pt x="1248" y="4733"/>
                  </a:lnTo>
                  <a:lnTo>
                    <a:pt x="1477" y="4224"/>
                  </a:lnTo>
                  <a:lnTo>
                    <a:pt x="1782" y="3639"/>
                  </a:lnTo>
                  <a:lnTo>
                    <a:pt x="2138" y="3028"/>
                  </a:lnTo>
                  <a:lnTo>
                    <a:pt x="2342" y="2723"/>
                  </a:lnTo>
                  <a:lnTo>
                    <a:pt x="2571" y="2417"/>
                  </a:lnTo>
                  <a:lnTo>
                    <a:pt x="2800" y="2138"/>
                  </a:lnTo>
                  <a:lnTo>
                    <a:pt x="3079" y="1832"/>
                  </a:lnTo>
                  <a:lnTo>
                    <a:pt x="3359" y="1578"/>
                  </a:lnTo>
                  <a:lnTo>
                    <a:pt x="3665" y="1323"/>
                  </a:lnTo>
                  <a:lnTo>
                    <a:pt x="4021" y="1069"/>
                  </a:lnTo>
                  <a:lnTo>
                    <a:pt x="4377" y="865"/>
                  </a:lnTo>
                  <a:lnTo>
                    <a:pt x="4657" y="713"/>
                  </a:lnTo>
                  <a:lnTo>
                    <a:pt x="4937" y="585"/>
                  </a:lnTo>
                  <a:lnTo>
                    <a:pt x="5268" y="484"/>
                  </a:lnTo>
                  <a:lnTo>
                    <a:pt x="5573" y="407"/>
                  </a:lnTo>
                  <a:lnTo>
                    <a:pt x="5904" y="331"/>
                  </a:lnTo>
                  <a:lnTo>
                    <a:pt x="6234" y="280"/>
                  </a:lnTo>
                  <a:lnTo>
                    <a:pt x="6565" y="229"/>
                  </a:lnTo>
                  <a:lnTo>
                    <a:pt x="6921" y="204"/>
                  </a:lnTo>
                  <a:lnTo>
                    <a:pt x="7278" y="204"/>
                  </a:lnTo>
                  <a:lnTo>
                    <a:pt x="7634" y="229"/>
                  </a:lnTo>
                  <a:lnTo>
                    <a:pt x="8015" y="255"/>
                  </a:lnTo>
                  <a:lnTo>
                    <a:pt x="8372" y="306"/>
                  </a:lnTo>
                  <a:lnTo>
                    <a:pt x="8753" y="382"/>
                  </a:lnTo>
                  <a:lnTo>
                    <a:pt x="9135" y="458"/>
                  </a:lnTo>
                  <a:lnTo>
                    <a:pt x="9542" y="560"/>
                  </a:lnTo>
                  <a:lnTo>
                    <a:pt x="9924" y="687"/>
                  </a:lnTo>
                  <a:lnTo>
                    <a:pt x="10331" y="814"/>
                  </a:lnTo>
                  <a:lnTo>
                    <a:pt x="10738" y="967"/>
                  </a:lnTo>
                  <a:lnTo>
                    <a:pt x="11119" y="1145"/>
                  </a:lnTo>
                  <a:lnTo>
                    <a:pt x="11526" y="1349"/>
                  </a:lnTo>
                  <a:lnTo>
                    <a:pt x="12341" y="1781"/>
                  </a:lnTo>
                  <a:lnTo>
                    <a:pt x="13104" y="2265"/>
                  </a:lnTo>
                  <a:lnTo>
                    <a:pt x="13893" y="2824"/>
                  </a:lnTo>
                  <a:lnTo>
                    <a:pt x="14631" y="3435"/>
                  </a:lnTo>
                  <a:lnTo>
                    <a:pt x="15368" y="4097"/>
                  </a:lnTo>
                  <a:lnTo>
                    <a:pt x="16055" y="4809"/>
                  </a:lnTo>
                  <a:lnTo>
                    <a:pt x="16208" y="4682"/>
                  </a:lnTo>
                  <a:lnTo>
                    <a:pt x="15496" y="3944"/>
                  </a:lnTo>
                  <a:lnTo>
                    <a:pt x="14758" y="3257"/>
                  </a:lnTo>
                  <a:lnTo>
                    <a:pt x="13994" y="2646"/>
                  </a:lnTo>
                  <a:lnTo>
                    <a:pt x="13231" y="2087"/>
                  </a:lnTo>
                  <a:lnTo>
                    <a:pt x="12442" y="1603"/>
                  </a:lnTo>
                  <a:lnTo>
                    <a:pt x="12035" y="1374"/>
                  </a:lnTo>
                  <a:lnTo>
                    <a:pt x="11628" y="1145"/>
                  </a:lnTo>
                  <a:lnTo>
                    <a:pt x="11221" y="967"/>
                  </a:lnTo>
                  <a:lnTo>
                    <a:pt x="10814" y="789"/>
                  </a:lnTo>
                  <a:lnTo>
                    <a:pt x="10407" y="636"/>
                  </a:lnTo>
                  <a:lnTo>
                    <a:pt x="10000" y="484"/>
                  </a:lnTo>
                  <a:lnTo>
                    <a:pt x="9593" y="357"/>
                  </a:lnTo>
                  <a:lnTo>
                    <a:pt x="9186" y="255"/>
                  </a:lnTo>
                  <a:lnTo>
                    <a:pt x="8804" y="178"/>
                  </a:lnTo>
                  <a:lnTo>
                    <a:pt x="8397" y="102"/>
                  </a:lnTo>
                  <a:lnTo>
                    <a:pt x="8015" y="51"/>
                  </a:lnTo>
                  <a:lnTo>
                    <a:pt x="7634" y="26"/>
                  </a:lnTo>
                  <a:lnTo>
                    <a:pt x="7278" y="0"/>
                  </a:lnTo>
                  <a:close/>
                </a:path>
              </a:pathLst>
            </a:custGeom>
            <a:solidFill>
              <a:srgbClr val="315F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70"/>
            <p:cNvSpPr/>
            <p:nvPr/>
          </p:nvSpPr>
          <p:spPr>
            <a:xfrm>
              <a:off x="7735475" y="2948963"/>
              <a:ext cx="316150" cy="438275"/>
            </a:xfrm>
            <a:custGeom>
              <a:avLst/>
              <a:gdLst/>
              <a:ahLst/>
              <a:cxnLst/>
              <a:rect l="l" t="t" r="r" b="b"/>
              <a:pathLst>
                <a:path w="12646" h="17531" extrusionOk="0">
                  <a:moveTo>
                    <a:pt x="382" y="0"/>
                  </a:moveTo>
                  <a:lnTo>
                    <a:pt x="204" y="26"/>
                  </a:lnTo>
                  <a:lnTo>
                    <a:pt x="77" y="76"/>
                  </a:lnTo>
                  <a:lnTo>
                    <a:pt x="26" y="127"/>
                  </a:lnTo>
                  <a:lnTo>
                    <a:pt x="0" y="204"/>
                  </a:lnTo>
                  <a:lnTo>
                    <a:pt x="0" y="280"/>
                  </a:lnTo>
                  <a:lnTo>
                    <a:pt x="51" y="356"/>
                  </a:lnTo>
                  <a:lnTo>
                    <a:pt x="128" y="433"/>
                  </a:lnTo>
                  <a:lnTo>
                    <a:pt x="382" y="611"/>
                  </a:lnTo>
                  <a:lnTo>
                    <a:pt x="764" y="840"/>
                  </a:lnTo>
                  <a:lnTo>
                    <a:pt x="1323" y="1196"/>
                  </a:lnTo>
                  <a:lnTo>
                    <a:pt x="2010" y="1679"/>
                  </a:lnTo>
                  <a:lnTo>
                    <a:pt x="2824" y="2265"/>
                  </a:lnTo>
                  <a:lnTo>
                    <a:pt x="3257" y="2621"/>
                  </a:lnTo>
                  <a:lnTo>
                    <a:pt x="3690" y="3002"/>
                  </a:lnTo>
                  <a:lnTo>
                    <a:pt x="4173" y="3460"/>
                  </a:lnTo>
                  <a:lnTo>
                    <a:pt x="4631" y="3944"/>
                  </a:lnTo>
                  <a:lnTo>
                    <a:pt x="5063" y="4402"/>
                  </a:lnTo>
                  <a:lnTo>
                    <a:pt x="5471" y="4911"/>
                  </a:lnTo>
                  <a:lnTo>
                    <a:pt x="5878" y="5394"/>
                  </a:lnTo>
                  <a:lnTo>
                    <a:pt x="6234" y="5903"/>
                  </a:lnTo>
                  <a:lnTo>
                    <a:pt x="6590" y="6437"/>
                  </a:lnTo>
                  <a:lnTo>
                    <a:pt x="6946" y="6971"/>
                  </a:lnTo>
                  <a:lnTo>
                    <a:pt x="7582" y="8091"/>
                  </a:lnTo>
                  <a:lnTo>
                    <a:pt x="8218" y="9261"/>
                  </a:lnTo>
                  <a:lnTo>
                    <a:pt x="8854" y="10483"/>
                  </a:lnTo>
                  <a:lnTo>
                    <a:pt x="9491" y="11780"/>
                  </a:lnTo>
                  <a:lnTo>
                    <a:pt x="10152" y="13180"/>
                  </a:lnTo>
                  <a:lnTo>
                    <a:pt x="10788" y="14630"/>
                  </a:lnTo>
                  <a:lnTo>
                    <a:pt x="11373" y="16080"/>
                  </a:lnTo>
                  <a:lnTo>
                    <a:pt x="11933" y="17530"/>
                  </a:lnTo>
                  <a:lnTo>
                    <a:pt x="12137" y="17479"/>
                  </a:lnTo>
                  <a:lnTo>
                    <a:pt x="11577" y="16004"/>
                  </a:lnTo>
                  <a:lnTo>
                    <a:pt x="10966" y="14528"/>
                  </a:lnTo>
                  <a:lnTo>
                    <a:pt x="10330" y="13103"/>
                  </a:lnTo>
                  <a:lnTo>
                    <a:pt x="9669" y="11678"/>
                  </a:lnTo>
                  <a:lnTo>
                    <a:pt x="9033" y="10381"/>
                  </a:lnTo>
                  <a:lnTo>
                    <a:pt x="8397" y="9160"/>
                  </a:lnTo>
                  <a:lnTo>
                    <a:pt x="7760" y="7964"/>
                  </a:lnTo>
                  <a:lnTo>
                    <a:pt x="7099" y="6844"/>
                  </a:lnTo>
                  <a:lnTo>
                    <a:pt x="6768" y="6310"/>
                  </a:lnTo>
                  <a:lnTo>
                    <a:pt x="6412" y="5776"/>
                  </a:lnTo>
                  <a:lnTo>
                    <a:pt x="6030" y="5267"/>
                  </a:lnTo>
                  <a:lnTo>
                    <a:pt x="5649" y="4758"/>
                  </a:lnTo>
                  <a:lnTo>
                    <a:pt x="5216" y="4275"/>
                  </a:lnTo>
                  <a:lnTo>
                    <a:pt x="4784" y="3791"/>
                  </a:lnTo>
                  <a:lnTo>
                    <a:pt x="4326" y="3333"/>
                  </a:lnTo>
                  <a:lnTo>
                    <a:pt x="3842" y="2850"/>
                  </a:lnTo>
                  <a:lnTo>
                    <a:pt x="3384" y="2468"/>
                  </a:lnTo>
                  <a:lnTo>
                    <a:pt x="2952" y="2112"/>
                  </a:lnTo>
                  <a:lnTo>
                    <a:pt x="2138" y="1501"/>
                  </a:lnTo>
                  <a:lnTo>
                    <a:pt x="1425" y="1018"/>
                  </a:lnTo>
                  <a:lnTo>
                    <a:pt x="865" y="662"/>
                  </a:lnTo>
                  <a:lnTo>
                    <a:pt x="458" y="407"/>
                  </a:lnTo>
                  <a:lnTo>
                    <a:pt x="306" y="305"/>
                  </a:lnTo>
                  <a:lnTo>
                    <a:pt x="229" y="229"/>
                  </a:lnTo>
                  <a:lnTo>
                    <a:pt x="331" y="204"/>
                  </a:lnTo>
                  <a:lnTo>
                    <a:pt x="484" y="204"/>
                  </a:lnTo>
                  <a:lnTo>
                    <a:pt x="738" y="229"/>
                  </a:lnTo>
                  <a:lnTo>
                    <a:pt x="1043" y="280"/>
                  </a:lnTo>
                  <a:lnTo>
                    <a:pt x="1425" y="356"/>
                  </a:lnTo>
                  <a:lnTo>
                    <a:pt x="1858" y="484"/>
                  </a:lnTo>
                  <a:lnTo>
                    <a:pt x="2367" y="636"/>
                  </a:lnTo>
                  <a:lnTo>
                    <a:pt x="2952" y="840"/>
                  </a:lnTo>
                  <a:lnTo>
                    <a:pt x="3384" y="1018"/>
                  </a:lnTo>
                  <a:lnTo>
                    <a:pt x="3919" y="1221"/>
                  </a:lnTo>
                  <a:lnTo>
                    <a:pt x="4529" y="1501"/>
                  </a:lnTo>
                  <a:lnTo>
                    <a:pt x="5191" y="1832"/>
                  </a:lnTo>
                  <a:lnTo>
                    <a:pt x="5878" y="2214"/>
                  </a:lnTo>
                  <a:lnTo>
                    <a:pt x="6615" y="2672"/>
                  </a:lnTo>
                  <a:lnTo>
                    <a:pt x="7353" y="3180"/>
                  </a:lnTo>
                  <a:lnTo>
                    <a:pt x="8117" y="3740"/>
                  </a:lnTo>
                  <a:lnTo>
                    <a:pt x="8702" y="4224"/>
                  </a:lnTo>
                  <a:lnTo>
                    <a:pt x="9211" y="4707"/>
                  </a:lnTo>
                  <a:lnTo>
                    <a:pt x="9694" y="5165"/>
                  </a:lnTo>
                  <a:lnTo>
                    <a:pt x="10127" y="5623"/>
                  </a:lnTo>
                  <a:lnTo>
                    <a:pt x="10508" y="6081"/>
                  </a:lnTo>
                  <a:lnTo>
                    <a:pt x="10864" y="6488"/>
                  </a:lnTo>
                  <a:lnTo>
                    <a:pt x="11450" y="7226"/>
                  </a:lnTo>
                  <a:lnTo>
                    <a:pt x="11857" y="7684"/>
                  </a:lnTo>
                  <a:lnTo>
                    <a:pt x="12137" y="8015"/>
                  </a:lnTo>
                  <a:lnTo>
                    <a:pt x="12264" y="8116"/>
                  </a:lnTo>
                  <a:lnTo>
                    <a:pt x="12366" y="8167"/>
                  </a:lnTo>
                  <a:lnTo>
                    <a:pt x="12442" y="8193"/>
                  </a:lnTo>
                  <a:lnTo>
                    <a:pt x="12544" y="8167"/>
                  </a:lnTo>
                  <a:lnTo>
                    <a:pt x="12595" y="8116"/>
                  </a:lnTo>
                  <a:lnTo>
                    <a:pt x="12620" y="8066"/>
                  </a:lnTo>
                  <a:lnTo>
                    <a:pt x="12645" y="7964"/>
                  </a:lnTo>
                  <a:lnTo>
                    <a:pt x="12645" y="7811"/>
                  </a:lnTo>
                  <a:lnTo>
                    <a:pt x="12645" y="7633"/>
                  </a:lnTo>
                  <a:lnTo>
                    <a:pt x="12595" y="7404"/>
                  </a:lnTo>
                  <a:lnTo>
                    <a:pt x="12493" y="7073"/>
                  </a:lnTo>
                  <a:lnTo>
                    <a:pt x="12366" y="6692"/>
                  </a:lnTo>
                  <a:lnTo>
                    <a:pt x="12060" y="5801"/>
                  </a:lnTo>
                  <a:lnTo>
                    <a:pt x="11602" y="4707"/>
                  </a:lnTo>
                  <a:lnTo>
                    <a:pt x="11043" y="3409"/>
                  </a:lnTo>
                  <a:lnTo>
                    <a:pt x="10356" y="1883"/>
                  </a:lnTo>
                  <a:lnTo>
                    <a:pt x="10178" y="1959"/>
                  </a:lnTo>
                  <a:lnTo>
                    <a:pt x="10839" y="3435"/>
                  </a:lnTo>
                  <a:lnTo>
                    <a:pt x="11399" y="4707"/>
                  </a:lnTo>
                  <a:lnTo>
                    <a:pt x="11831" y="5801"/>
                  </a:lnTo>
                  <a:lnTo>
                    <a:pt x="12137" y="6666"/>
                  </a:lnTo>
                  <a:lnTo>
                    <a:pt x="12366" y="7328"/>
                  </a:lnTo>
                  <a:lnTo>
                    <a:pt x="12442" y="7735"/>
                  </a:lnTo>
                  <a:lnTo>
                    <a:pt x="12442" y="7913"/>
                  </a:lnTo>
                  <a:lnTo>
                    <a:pt x="12442" y="7964"/>
                  </a:lnTo>
                  <a:lnTo>
                    <a:pt x="12391" y="7964"/>
                  </a:lnTo>
                  <a:lnTo>
                    <a:pt x="12315" y="7887"/>
                  </a:lnTo>
                  <a:lnTo>
                    <a:pt x="12111" y="7684"/>
                  </a:lnTo>
                  <a:lnTo>
                    <a:pt x="11628" y="7099"/>
                  </a:lnTo>
                  <a:lnTo>
                    <a:pt x="11017" y="6361"/>
                  </a:lnTo>
                  <a:lnTo>
                    <a:pt x="10661" y="5928"/>
                  </a:lnTo>
                  <a:lnTo>
                    <a:pt x="10279" y="5496"/>
                  </a:lnTo>
                  <a:lnTo>
                    <a:pt x="9847" y="5038"/>
                  </a:lnTo>
                  <a:lnTo>
                    <a:pt x="9363" y="4554"/>
                  </a:lnTo>
                  <a:lnTo>
                    <a:pt x="8829" y="4071"/>
                  </a:lnTo>
                  <a:lnTo>
                    <a:pt x="8244" y="3588"/>
                  </a:lnTo>
                  <a:lnTo>
                    <a:pt x="7557" y="3053"/>
                  </a:lnTo>
                  <a:lnTo>
                    <a:pt x="6870" y="2595"/>
                  </a:lnTo>
                  <a:lnTo>
                    <a:pt x="6183" y="2163"/>
                  </a:lnTo>
                  <a:lnTo>
                    <a:pt x="5547" y="1781"/>
                  </a:lnTo>
                  <a:lnTo>
                    <a:pt x="4911" y="1450"/>
                  </a:lnTo>
                  <a:lnTo>
                    <a:pt x="4300" y="1170"/>
                  </a:lnTo>
                  <a:lnTo>
                    <a:pt x="3766" y="941"/>
                  </a:lnTo>
                  <a:lnTo>
                    <a:pt x="3257" y="738"/>
                  </a:lnTo>
                  <a:lnTo>
                    <a:pt x="2697" y="534"/>
                  </a:lnTo>
                  <a:lnTo>
                    <a:pt x="2188" y="356"/>
                  </a:lnTo>
                  <a:lnTo>
                    <a:pt x="1730" y="229"/>
                  </a:lnTo>
                  <a:lnTo>
                    <a:pt x="1298" y="127"/>
                  </a:lnTo>
                  <a:lnTo>
                    <a:pt x="942" y="51"/>
                  </a:lnTo>
                  <a:lnTo>
                    <a:pt x="611" y="26"/>
                  </a:lnTo>
                  <a:lnTo>
                    <a:pt x="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70"/>
            <p:cNvSpPr/>
            <p:nvPr/>
          </p:nvSpPr>
          <p:spPr>
            <a:xfrm>
              <a:off x="7740550" y="2954688"/>
              <a:ext cx="25" cy="25"/>
            </a:xfrm>
            <a:custGeom>
              <a:avLst/>
              <a:gdLst/>
              <a:ahLst/>
              <a:cxnLst/>
              <a:rect l="l" t="t" r="r" b="b"/>
              <a:pathLst>
                <a:path w="1" h="1" fill="none" extrusionOk="0">
                  <a:moveTo>
                    <a:pt x="1" y="0"/>
                  </a:move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70"/>
            <p:cNvSpPr/>
            <p:nvPr/>
          </p:nvSpPr>
          <p:spPr>
            <a:xfrm>
              <a:off x="7005250" y="3331863"/>
              <a:ext cx="170500" cy="142500"/>
            </a:xfrm>
            <a:custGeom>
              <a:avLst/>
              <a:gdLst/>
              <a:ahLst/>
              <a:cxnLst/>
              <a:rect l="l" t="t" r="r" b="b"/>
              <a:pathLst>
                <a:path w="6820" h="5700" extrusionOk="0">
                  <a:moveTo>
                    <a:pt x="6056" y="1"/>
                  </a:moveTo>
                  <a:lnTo>
                    <a:pt x="4046" y="1527"/>
                  </a:lnTo>
                  <a:lnTo>
                    <a:pt x="3766" y="1604"/>
                  </a:lnTo>
                  <a:lnTo>
                    <a:pt x="3512" y="1680"/>
                  </a:lnTo>
                  <a:lnTo>
                    <a:pt x="3257" y="1705"/>
                  </a:lnTo>
                  <a:lnTo>
                    <a:pt x="3003" y="1731"/>
                  </a:lnTo>
                  <a:lnTo>
                    <a:pt x="2621" y="1731"/>
                  </a:lnTo>
                  <a:lnTo>
                    <a:pt x="2291" y="1680"/>
                  </a:lnTo>
                  <a:lnTo>
                    <a:pt x="1731" y="1604"/>
                  </a:lnTo>
                  <a:lnTo>
                    <a:pt x="1502" y="1553"/>
                  </a:lnTo>
                  <a:lnTo>
                    <a:pt x="1298" y="1553"/>
                  </a:lnTo>
                  <a:lnTo>
                    <a:pt x="1120" y="1604"/>
                  </a:lnTo>
                  <a:lnTo>
                    <a:pt x="1044" y="1629"/>
                  </a:lnTo>
                  <a:lnTo>
                    <a:pt x="968" y="1705"/>
                  </a:lnTo>
                  <a:lnTo>
                    <a:pt x="891" y="1782"/>
                  </a:lnTo>
                  <a:lnTo>
                    <a:pt x="866" y="1884"/>
                  </a:lnTo>
                  <a:lnTo>
                    <a:pt x="866" y="1960"/>
                  </a:lnTo>
                  <a:lnTo>
                    <a:pt x="891" y="2036"/>
                  </a:lnTo>
                  <a:lnTo>
                    <a:pt x="917" y="2087"/>
                  </a:lnTo>
                  <a:lnTo>
                    <a:pt x="1069" y="2189"/>
                  </a:lnTo>
                  <a:lnTo>
                    <a:pt x="1273" y="2240"/>
                  </a:lnTo>
                  <a:lnTo>
                    <a:pt x="1502" y="2291"/>
                  </a:lnTo>
                  <a:lnTo>
                    <a:pt x="1731" y="2341"/>
                  </a:lnTo>
                  <a:lnTo>
                    <a:pt x="1909" y="2392"/>
                  </a:lnTo>
                  <a:lnTo>
                    <a:pt x="2062" y="2469"/>
                  </a:lnTo>
                  <a:lnTo>
                    <a:pt x="2113" y="2520"/>
                  </a:lnTo>
                  <a:lnTo>
                    <a:pt x="2138" y="2570"/>
                  </a:lnTo>
                  <a:lnTo>
                    <a:pt x="2113" y="2672"/>
                  </a:lnTo>
                  <a:lnTo>
                    <a:pt x="2036" y="2774"/>
                  </a:lnTo>
                  <a:lnTo>
                    <a:pt x="1934" y="2876"/>
                  </a:lnTo>
                  <a:lnTo>
                    <a:pt x="1782" y="2978"/>
                  </a:lnTo>
                  <a:lnTo>
                    <a:pt x="1604" y="3079"/>
                  </a:lnTo>
                  <a:lnTo>
                    <a:pt x="1426" y="3181"/>
                  </a:lnTo>
                  <a:lnTo>
                    <a:pt x="1197" y="3283"/>
                  </a:lnTo>
                  <a:lnTo>
                    <a:pt x="993" y="3359"/>
                  </a:lnTo>
                  <a:lnTo>
                    <a:pt x="637" y="3436"/>
                  </a:lnTo>
                  <a:lnTo>
                    <a:pt x="357" y="3486"/>
                  </a:lnTo>
                  <a:lnTo>
                    <a:pt x="230" y="3512"/>
                  </a:lnTo>
                  <a:lnTo>
                    <a:pt x="128" y="3563"/>
                  </a:lnTo>
                  <a:lnTo>
                    <a:pt x="52" y="3614"/>
                  </a:lnTo>
                  <a:lnTo>
                    <a:pt x="1" y="3690"/>
                  </a:lnTo>
                  <a:lnTo>
                    <a:pt x="1" y="3766"/>
                  </a:lnTo>
                  <a:lnTo>
                    <a:pt x="1" y="3843"/>
                  </a:lnTo>
                  <a:lnTo>
                    <a:pt x="1" y="3919"/>
                  </a:lnTo>
                  <a:lnTo>
                    <a:pt x="52" y="3995"/>
                  </a:lnTo>
                  <a:lnTo>
                    <a:pt x="153" y="4072"/>
                  </a:lnTo>
                  <a:lnTo>
                    <a:pt x="281" y="4123"/>
                  </a:lnTo>
                  <a:lnTo>
                    <a:pt x="433" y="4123"/>
                  </a:lnTo>
                  <a:lnTo>
                    <a:pt x="611" y="4097"/>
                  </a:lnTo>
                  <a:lnTo>
                    <a:pt x="942" y="4021"/>
                  </a:lnTo>
                  <a:lnTo>
                    <a:pt x="1171" y="3944"/>
                  </a:lnTo>
                  <a:lnTo>
                    <a:pt x="1426" y="3843"/>
                  </a:lnTo>
                  <a:lnTo>
                    <a:pt x="1629" y="3766"/>
                  </a:lnTo>
                  <a:lnTo>
                    <a:pt x="1960" y="3563"/>
                  </a:lnTo>
                  <a:lnTo>
                    <a:pt x="2240" y="3385"/>
                  </a:lnTo>
                  <a:lnTo>
                    <a:pt x="2189" y="3461"/>
                  </a:lnTo>
                  <a:lnTo>
                    <a:pt x="1985" y="3665"/>
                  </a:lnTo>
                  <a:lnTo>
                    <a:pt x="1655" y="3894"/>
                  </a:lnTo>
                  <a:lnTo>
                    <a:pt x="1451" y="4021"/>
                  </a:lnTo>
                  <a:lnTo>
                    <a:pt x="1222" y="4148"/>
                  </a:lnTo>
                  <a:lnTo>
                    <a:pt x="866" y="4275"/>
                  </a:lnTo>
                  <a:lnTo>
                    <a:pt x="586" y="4377"/>
                  </a:lnTo>
                  <a:lnTo>
                    <a:pt x="459" y="4428"/>
                  </a:lnTo>
                  <a:lnTo>
                    <a:pt x="382" y="4479"/>
                  </a:lnTo>
                  <a:lnTo>
                    <a:pt x="306" y="4555"/>
                  </a:lnTo>
                  <a:lnTo>
                    <a:pt x="255" y="4631"/>
                  </a:lnTo>
                  <a:lnTo>
                    <a:pt x="204" y="4759"/>
                  </a:lnTo>
                  <a:lnTo>
                    <a:pt x="204" y="4886"/>
                  </a:lnTo>
                  <a:lnTo>
                    <a:pt x="230" y="5013"/>
                  </a:lnTo>
                  <a:lnTo>
                    <a:pt x="306" y="5089"/>
                  </a:lnTo>
                  <a:lnTo>
                    <a:pt x="408" y="5140"/>
                  </a:lnTo>
                  <a:lnTo>
                    <a:pt x="535" y="5140"/>
                  </a:lnTo>
                  <a:lnTo>
                    <a:pt x="713" y="5115"/>
                  </a:lnTo>
                  <a:lnTo>
                    <a:pt x="891" y="5038"/>
                  </a:lnTo>
                  <a:lnTo>
                    <a:pt x="1298" y="4835"/>
                  </a:lnTo>
                  <a:lnTo>
                    <a:pt x="1705" y="4580"/>
                  </a:lnTo>
                  <a:lnTo>
                    <a:pt x="2469" y="4046"/>
                  </a:lnTo>
                  <a:lnTo>
                    <a:pt x="2723" y="3868"/>
                  </a:lnTo>
                  <a:lnTo>
                    <a:pt x="2774" y="3817"/>
                  </a:lnTo>
                  <a:lnTo>
                    <a:pt x="2825" y="3817"/>
                  </a:lnTo>
                  <a:lnTo>
                    <a:pt x="2774" y="3894"/>
                  </a:lnTo>
                  <a:lnTo>
                    <a:pt x="2621" y="4072"/>
                  </a:lnTo>
                  <a:lnTo>
                    <a:pt x="2367" y="4301"/>
                  </a:lnTo>
                  <a:lnTo>
                    <a:pt x="2036" y="4555"/>
                  </a:lnTo>
                  <a:lnTo>
                    <a:pt x="1680" y="4759"/>
                  </a:lnTo>
                  <a:lnTo>
                    <a:pt x="1400" y="4911"/>
                  </a:lnTo>
                  <a:lnTo>
                    <a:pt x="1273" y="4962"/>
                  </a:lnTo>
                  <a:lnTo>
                    <a:pt x="1171" y="5038"/>
                  </a:lnTo>
                  <a:lnTo>
                    <a:pt x="1095" y="5140"/>
                  </a:lnTo>
                  <a:lnTo>
                    <a:pt x="1044" y="5242"/>
                  </a:lnTo>
                  <a:lnTo>
                    <a:pt x="1044" y="5344"/>
                  </a:lnTo>
                  <a:lnTo>
                    <a:pt x="1019" y="5471"/>
                  </a:lnTo>
                  <a:lnTo>
                    <a:pt x="1044" y="5573"/>
                  </a:lnTo>
                  <a:lnTo>
                    <a:pt x="1120" y="5649"/>
                  </a:lnTo>
                  <a:lnTo>
                    <a:pt x="1197" y="5700"/>
                  </a:lnTo>
                  <a:lnTo>
                    <a:pt x="1324" y="5700"/>
                  </a:lnTo>
                  <a:lnTo>
                    <a:pt x="1451" y="5675"/>
                  </a:lnTo>
                  <a:lnTo>
                    <a:pt x="1604" y="5598"/>
                  </a:lnTo>
                  <a:lnTo>
                    <a:pt x="1960" y="5420"/>
                  </a:lnTo>
                  <a:lnTo>
                    <a:pt x="2316" y="5191"/>
                  </a:lnTo>
                  <a:lnTo>
                    <a:pt x="2978" y="4708"/>
                  </a:lnTo>
                  <a:lnTo>
                    <a:pt x="3181" y="4580"/>
                  </a:lnTo>
                  <a:lnTo>
                    <a:pt x="3257" y="4530"/>
                  </a:lnTo>
                  <a:lnTo>
                    <a:pt x="3283" y="4530"/>
                  </a:lnTo>
                  <a:lnTo>
                    <a:pt x="3257" y="4580"/>
                  </a:lnTo>
                  <a:lnTo>
                    <a:pt x="3156" y="4708"/>
                  </a:lnTo>
                  <a:lnTo>
                    <a:pt x="3028" y="4860"/>
                  </a:lnTo>
                  <a:lnTo>
                    <a:pt x="2825" y="5013"/>
                  </a:lnTo>
                  <a:lnTo>
                    <a:pt x="2621" y="5140"/>
                  </a:lnTo>
                  <a:lnTo>
                    <a:pt x="2443" y="5242"/>
                  </a:lnTo>
                  <a:lnTo>
                    <a:pt x="2316" y="5344"/>
                  </a:lnTo>
                  <a:lnTo>
                    <a:pt x="2291" y="5395"/>
                  </a:lnTo>
                  <a:lnTo>
                    <a:pt x="2265" y="5446"/>
                  </a:lnTo>
                  <a:lnTo>
                    <a:pt x="2291" y="5547"/>
                  </a:lnTo>
                  <a:lnTo>
                    <a:pt x="2342" y="5649"/>
                  </a:lnTo>
                  <a:lnTo>
                    <a:pt x="2392" y="5675"/>
                  </a:lnTo>
                  <a:lnTo>
                    <a:pt x="2469" y="5700"/>
                  </a:lnTo>
                  <a:lnTo>
                    <a:pt x="2621" y="5700"/>
                  </a:lnTo>
                  <a:lnTo>
                    <a:pt x="2800" y="5649"/>
                  </a:lnTo>
                  <a:lnTo>
                    <a:pt x="3028" y="5547"/>
                  </a:lnTo>
                  <a:lnTo>
                    <a:pt x="3232" y="5446"/>
                  </a:lnTo>
                  <a:lnTo>
                    <a:pt x="3461" y="5318"/>
                  </a:lnTo>
                  <a:lnTo>
                    <a:pt x="3868" y="5013"/>
                  </a:lnTo>
                  <a:lnTo>
                    <a:pt x="4123" y="4809"/>
                  </a:lnTo>
                  <a:lnTo>
                    <a:pt x="4326" y="4580"/>
                  </a:lnTo>
                  <a:lnTo>
                    <a:pt x="4530" y="4351"/>
                  </a:lnTo>
                  <a:lnTo>
                    <a:pt x="4682" y="4148"/>
                  </a:lnTo>
                  <a:lnTo>
                    <a:pt x="4937" y="3766"/>
                  </a:lnTo>
                  <a:lnTo>
                    <a:pt x="5115" y="3512"/>
                  </a:lnTo>
                  <a:lnTo>
                    <a:pt x="5293" y="3130"/>
                  </a:lnTo>
                  <a:lnTo>
                    <a:pt x="5395" y="2876"/>
                  </a:lnTo>
                  <a:lnTo>
                    <a:pt x="5471" y="2672"/>
                  </a:lnTo>
                  <a:lnTo>
                    <a:pt x="5624" y="2443"/>
                  </a:lnTo>
                  <a:lnTo>
                    <a:pt x="5827" y="2240"/>
                  </a:lnTo>
                  <a:lnTo>
                    <a:pt x="6005" y="2087"/>
                  </a:lnTo>
                  <a:lnTo>
                    <a:pt x="6183" y="1960"/>
                  </a:lnTo>
                  <a:lnTo>
                    <a:pt x="6336" y="1858"/>
                  </a:lnTo>
                  <a:lnTo>
                    <a:pt x="6489" y="1782"/>
                  </a:lnTo>
                  <a:lnTo>
                    <a:pt x="6616" y="1680"/>
                  </a:lnTo>
                  <a:lnTo>
                    <a:pt x="6718" y="1578"/>
                  </a:lnTo>
                  <a:lnTo>
                    <a:pt x="6794" y="1451"/>
                  </a:lnTo>
                  <a:lnTo>
                    <a:pt x="6819" y="1349"/>
                  </a:lnTo>
                  <a:lnTo>
                    <a:pt x="6819" y="1222"/>
                  </a:lnTo>
                  <a:lnTo>
                    <a:pt x="6794" y="1069"/>
                  </a:lnTo>
                  <a:lnTo>
                    <a:pt x="6743" y="917"/>
                  </a:lnTo>
                  <a:lnTo>
                    <a:pt x="6641" y="713"/>
                  </a:lnTo>
                  <a:lnTo>
                    <a:pt x="6514" y="510"/>
                  </a:lnTo>
                  <a:lnTo>
                    <a:pt x="6311" y="281"/>
                  </a:lnTo>
                  <a:lnTo>
                    <a:pt x="6056"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70"/>
            <p:cNvSpPr/>
            <p:nvPr/>
          </p:nvSpPr>
          <p:spPr>
            <a:xfrm>
              <a:off x="7002725" y="3328688"/>
              <a:ext cx="175575" cy="148225"/>
            </a:xfrm>
            <a:custGeom>
              <a:avLst/>
              <a:gdLst/>
              <a:ahLst/>
              <a:cxnLst/>
              <a:rect l="l" t="t" r="r" b="b"/>
              <a:pathLst>
                <a:path w="7023" h="5929" extrusionOk="0">
                  <a:moveTo>
                    <a:pt x="6157" y="255"/>
                  </a:moveTo>
                  <a:lnTo>
                    <a:pt x="6488" y="662"/>
                  </a:lnTo>
                  <a:lnTo>
                    <a:pt x="6615" y="840"/>
                  </a:lnTo>
                  <a:lnTo>
                    <a:pt x="6717" y="993"/>
                  </a:lnTo>
                  <a:lnTo>
                    <a:pt x="6768" y="1145"/>
                  </a:lnTo>
                  <a:lnTo>
                    <a:pt x="6819" y="1298"/>
                  </a:lnTo>
                  <a:lnTo>
                    <a:pt x="6819" y="1425"/>
                  </a:lnTo>
                  <a:lnTo>
                    <a:pt x="6793" y="1553"/>
                  </a:lnTo>
                  <a:lnTo>
                    <a:pt x="6742" y="1654"/>
                  </a:lnTo>
                  <a:lnTo>
                    <a:pt x="6641" y="1731"/>
                  </a:lnTo>
                  <a:lnTo>
                    <a:pt x="6412" y="1909"/>
                  </a:lnTo>
                  <a:lnTo>
                    <a:pt x="6234" y="2011"/>
                  </a:lnTo>
                  <a:lnTo>
                    <a:pt x="6055" y="2138"/>
                  </a:lnTo>
                  <a:lnTo>
                    <a:pt x="5852" y="2290"/>
                  </a:lnTo>
                  <a:lnTo>
                    <a:pt x="5648" y="2494"/>
                  </a:lnTo>
                  <a:lnTo>
                    <a:pt x="5547" y="2647"/>
                  </a:lnTo>
                  <a:lnTo>
                    <a:pt x="5470" y="2774"/>
                  </a:lnTo>
                  <a:lnTo>
                    <a:pt x="5394" y="3003"/>
                  </a:lnTo>
                  <a:lnTo>
                    <a:pt x="5292" y="3232"/>
                  </a:lnTo>
                  <a:lnTo>
                    <a:pt x="5114" y="3588"/>
                  </a:lnTo>
                  <a:lnTo>
                    <a:pt x="4961" y="3842"/>
                  </a:lnTo>
                  <a:lnTo>
                    <a:pt x="4707" y="4199"/>
                  </a:lnTo>
                  <a:lnTo>
                    <a:pt x="4554" y="4428"/>
                  </a:lnTo>
                  <a:lnTo>
                    <a:pt x="4376" y="4631"/>
                  </a:lnTo>
                  <a:lnTo>
                    <a:pt x="4147" y="4860"/>
                  </a:lnTo>
                  <a:lnTo>
                    <a:pt x="3893" y="5064"/>
                  </a:lnTo>
                  <a:lnTo>
                    <a:pt x="3689" y="5216"/>
                  </a:lnTo>
                  <a:lnTo>
                    <a:pt x="3460" y="5369"/>
                  </a:lnTo>
                  <a:lnTo>
                    <a:pt x="3257" y="5496"/>
                  </a:lnTo>
                  <a:lnTo>
                    <a:pt x="3053" y="5598"/>
                  </a:lnTo>
                  <a:lnTo>
                    <a:pt x="2875" y="5674"/>
                  </a:lnTo>
                  <a:lnTo>
                    <a:pt x="2722" y="5725"/>
                  </a:lnTo>
                  <a:lnTo>
                    <a:pt x="2595" y="5725"/>
                  </a:lnTo>
                  <a:lnTo>
                    <a:pt x="2519" y="5700"/>
                  </a:lnTo>
                  <a:lnTo>
                    <a:pt x="2493" y="5649"/>
                  </a:lnTo>
                  <a:lnTo>
                    <a:pt x="2468" y="5573"/>
                  </a:lnTo>
                  <a:lnTo>
                    <a:pt x="2493" y="5547"/>
                  </a:lnTo>
                  <a:lnTo>
                    <a:pt x="2544" y="5496"/>
                  </a:lnTo>
                  <a:lnTo>
                    <a:pt x="2697" y="5394"/>
                  </a:lnTo>
                  <a:lnTo>
                    <a:pt x="3002" y="5216"/>
                  </a:lnTo>
                  <a:lnTo>
                    <a:pt x="3155" y="5089"/>
                  </a:lnTo>
                  <a:lnTo>
                    <a:pt x="3308" y="4936"/>
                  </a:lnTo>
                  <a:lnTo>
                    <a:pt x="3435" y="4784"/>
                  </a:lnTo>
                  <a:lnTo>
                    <a:pt x="3486" y="4682"/>
                  </a:lnTo>
                  <a:lnTo>
                    <a:pt x="3486" y="4631"/>
                  </a:lnTo>
                  <a:lnTo>
                    <a:pt x="3460" y="4580"/>
                  </a:lnTo>
                  <a:lnTo>
                    <a:pt x="3409" y="4555"/>
                  </a:lnTo>
                  <a:lnTo>
                    <a:pt x="3358" y="4555"/>
                  </a:lnTo>
                  <a:lnTo>
                    <a:pt x="3282" y="4580"/>
                  </a:lnTo>
                  <a:lnTo>
                    <a:pt x="3180" y="4631"/>
                  </a:lnTo>
                  <a:lnTo>
                    <a:pt x="2875" y="4860"/>
                  </a:lnTo>
                  <a:lnTo>
                    <a:pt x="2493" y="5140"/>
                  </a:lnTo>
                  <a:lnTo>
                    <a:pt x="2010" y="5445"/>
                  </a:lnTo>
                  <a:lnTo>
                    <a:pt x="1781" y="5598"/>
                  </a:lnTo>
                  <a:lnTo>
                    <a:pt x="1552" y="5674"/>
                  </a:lnTo>
                  <a:lnTo>
                    <a:pt x="1399" y="5725"/>
                  </a:lnTo>
                  <a:lnTo>
                    <a:pt x="1323" y="5725"/>
                  </a:lnTo>
                  <a:lnTo>
                    <a:pt x="1272" y="5700"/>
                  </a:lnTo>
                  <a:lnTo>
                    <a:pt x="1247" y="5649"/>
                  </a:lnTo>
                  <a:lnTo>
                    <a:pt x="1221" y="5573"/>
                  </a:lnTo>
                  <a:lnTo>
                    <a:pt x="1247" y="5420"/>
                  </a:lnTo>
                  <a:lnTo>
                    <a:pt x="1298" y="5293"/>
                  </a:lnTo>
                  <a:lnTo>
                    <a:pt x="1399" y="5216"/>
                  </a:lnTo>
                  <a:lnTo>
                    <a:pt x="1527" y="5115"/>
                  </a:lnTo>
                  <a:lnTo>
                    <a:pt x="1730" y="5013"/>
                  </a:lnTo>
                  <a:lnTo>
                    <a:pt x="1934" y="4911"/>
                  </a:lnTo>
                  <a:lnTo>
                    <a:pt x="2188" y="4758"/>
                  </a:lnTo>
                  <a:lnTo>
                    <a:pt x="2493" y="4529"/>
                  </a:lnTo>
                  <a:lnTo>
                    <a:pt x="2773" y="4300"/>
                  </a:lnTo>
                  <a:lnTo>
                    <a:pt x="2951" y="4122"/>
                  </a:lnTo>
                  <a:lnTo>
                    <a:pt x="3002" y="4021"/>
                  </a:lnTo>
                  <a:lnTo>
                    <a:pt x="3028" y="3970"/>
                  </a:lnTo>
                  <a:lnTo>
                    <a:pt x="3028" y="3919"/>
                  </a:lnTo>
                  <a:lnTo>
                    <a:pt x="3002" y="3893"/>
                  </a:lnTo>
                  <a:lnTo>
                    <a:pt x="2951" y="3842"/>
                  </a:lnTo>
                  <a:lnTo>
                    <a:pt x="2875" y="3842"/>
                  </a:lnTo>
                  <a:lnTo>
                    <a:pt x="2799" y="3893"/>
                  </a:lnTo>
                  <a:lnTo>
                    <a:pt x="2722" y="3919"/>
                  </a:lnTo>
                  <a:lnTo>
                    <a:pt x="2392" y="4148"/>
                  </a:lnTo>
                  <a:lnTo>
                    <a:pt x="1857" y="4529"/>
                  </a:lnTo>
                  <a:lnTo>
                    <a:pt x="1552" y="4733"/>
                  </a:lnTo>
                  <a:lnTo>
                    <a:pt x="1272" y="4911"/>
                  </a:lnTo>
                  <a:lnTo>
                    <a:pt x="916" y="5089"/>
                  </a:lnTo>
                  <a:lnTo>
                    <a:pt x="662" y="5165"/>
                  </a:lnTo>
                  <a:lnTo>
                    <a:pt x="534" y="5165"/>
                  </a:lnTo>
                  <a:lnTo>
                    <a:pt x="483" y="5140"/>
                  </a:lnTo>
                  <a:lnTo>
                    <a:pt x="433" y="5089"/>
                  </a:lnTo>
                  <a:lnTo>
                    <a:pt x="407" y="4987"/>
                  </a:lnTo>
                  <a:lnTo>
                    <a:pt x="407" y="4886"/>
                  </a:lnTo>
                  <a:lnTo>
                    <a:pt x="433" y="4809"/>
                  </a:lnTo>
                  <a:lnTo>
                    <a:pt x="509" y="4707"/>
                  </a:lnTo>
                  <a:lnTo>
                    <a:pt x="585" y="4657"/>
                  </a:lnTo>
                  <a:lnTo>
                    <a:pt x="712" y="4606"/>
                  </a:lnTo>
                  <a:lnTo>
                    <a:pt x="891" y="4529"/>
                  </a:lnTo>
                  <a:lnTo>
                    <a:pt x="1120" y="4453"/>
                  </a:lnTo>
                  <a:lnTo>
                    <a:pt x="1348" y="4377"/>
                  </a:lnTo>
                  <a:lnTo>
                    <a:pt x="1577" y="4250"/>
                  </a:lnTo>
                  <a:lnTo>
                    <a:pt x="1781" y="4122"/>
                  </a:lnTo>
                  <a:lnTo>
                    <a:pt x="2137" y="3893"/>
                  </a:lnTo>
                  <a:lnTo>
                    <a:pt x="2341" y="3664"/>
                  </a:lnTo>
                  <a:lnTo>
                    <a:pt x="2443" y="3537"/>
                  </a:lnTo>
                  <a:lnTo>
                    <a:pt x="2443" y="3486"/>
                  </a:lnTo>
                  <a:lnTo>
                    <a:pt x="2417" y="3435"/>
                  </a:lnTo>
                  <a:lnTo>
                    <a:pt x="2366" y="3410"/>
                  </a:lnTo>
                  <a:lnTo>
                    <a:pt x="2315" y="3410"/>
                  </a:lnTo>
                  <a:lnTo>
                    <a:pt x="2214" y="3461"/>
                  </a:lnTo>
                  <a:lnTo>
                    <a:pt x="1857" y="3690"/>
                  </a:lnTo>
                  <a:lnTo>
                    <a:pt x="1577" y="3842"/>
                  </a:lnTo>
                  <a:lnTo>
                    <a:pt x="1247" y="3970"/>
                  </a:lnTo>
                  <a:lnTo>
                    <a:pt x="814" y="4097"/>
                  </a:lnTo>
                  <a:lnTo>
                    <a:pt x="636" y="4122"/>
                  </a:lnTo>
                  <a:lnTo>
                    <a:pt x="509" y="4148"/>
                  </a:lnTo>
                  <a:lnTo>
                    <a:pt x="407" y="4148"/>
                  </a:lnTo>
                  <a:lnTo>
                    <a:pt x="331" y="4122"/>
                  </a:lnTo>
                  <a:lnTo>
                    <a:pt x="280" y="4097"/>
                  </a:lnTo>
                  <a:lnTo>
                    <a:pt x="229" y="4071"/>
                  </a:lnTo>
                  <a:lnTo>
                    <a:pt x="204" y="3970"/>
                  </a:lnTo>
                  <a:lnTo>
                    <a:pt x="204" y="3868"/>
                  </a:lnTo>
                  <a:lnTo>
                    <a:pt x="254" y="3792"/>
                  </a:lnTo>
                  <a:lnTo>
                    <a:pt x="356" y="3741"/>
                  </a:lnTo>
                  <a:lnTo>
                    <a:pt x="662" y="3664"/>
                  </a:lnTo>
                  <a:lnTo>
                    <a:pt x="891" y="3639"/>
                  </a:lnTo>
                  <a:lnTo>
                    <a:pt x="1120" y="3563"/>
                  </a:lnTo>
                  <a:lnTo>
                    <a:pt x="1323" y="3512"/>
                  </a:lnTo>
                  <a:lnTo>
                    <a:pt x="1552" y="3410"/>
                  </a:lnTo>
                  <a:lnTo>
                    <a:pt x="1756" y="3308"/>
                  </a:lnTo>
                  <a:lnTo>
                    <a:pt x="1959" y="3181"/>
                  </a:lnTo>
                  <a:lnTo>
                    <a:pt x="2112" y="3079"/>
                  </a:lnTo>
                  <a:lnTo>
                    <a:pt x="2239" y="2926"/>
                  </a:lnTo>
                  <a:lnTo>
                    <a:pt x="2315" y="2799"/>
                  </a:lnTo>
                  <a:lnTo>
                    <a:pt x="2341" y="2748"/>
                  </a:lnTo>
                  <a:lnTo>
                    <a:pt x="2341" y="2672"/>
                  </a:lnTo>
                  <a:lnTo>
                    <a:pt x="2315" y="2596"/>
                  </a:lnTo>
                  <a:lnTo>
                    <a:pt x="2264" y="2545"/>
                  </a:lnTo>
                  <a:lnTo>
                    <a:pt x="2188" y="2494"/>
                  </a:lnTo>
                  <a:lnTo>
                    <a:pt x="2112" y="2468"/>
                  </a:lnTo>
                  <a:lnTo>
                    <a:pt x="1908" y="2392"/>
                  </a:lnTo>
                  <a:lnTo>
                    <a:pt x="1679" y="2341"/>
                  </a:lnTo>
                  <a:lnTo>
                    <a:pt x="1476" y="2290"/>
                  </a:lnTo>
                  <a:lnTo>
                    <a:pt x="1272" y="2240"/>
                  </a:lnTo>
                  <a:lnTo>
                    <a:pt x="1120" y="2163"/>
                  </a:lnTo>
                  <a:lnTo>
                    <a:pt x="1069" y="2138"/>
                  </a:lnTo>
                  <a:lnTo>
                    <a:pt x="1069" y="2087"/>
                  </a:lnTo>
                  <a:lnTo>
                    <a:pt x="1069" y="1985"/>
                  </a:lnTo>
                  <a:lnTo>
                    <a:pt x="1145" y="1883"/>
                  </a:lnTo>
                  <a:lnTo>
                    <a:pt x="1221" y="1832"/>
                  </a:lnTo>
                  <a:lnTo>
                    <a:pt x="1298" y="1807"/>
                  </a:lnTo>
                  <a:lnTo>
                    <a:pt x="1476" y="1782"/>
                  </a:lnTo>
                  <a:lnTo>
                    <a:pt x="1705" y="1807"/>
                  </a:lnTo>
                  <a:lnTo>
                    <a:pt x="1985" y="1858"/>
                  </a:lnTo>
                  <a:lnTo>
                    <a:pt x="2493" y="1934"/>
                  </a:lnTo>
                  <a:lnTo>
                    <a:pt x="2773" y="1960"/>
                  </a:lnTo>
                  <a:lnTo>
                    <a:pt x="3104" y="1960"/>
                  </a:lnTo>
                  <a:lnTo>
                    <a:pt x="3358" y="1934"/>
                  </a:lnTo>
                  <a:lnTo>
                    <a:pt x="3638" y="1883"/>
                  </a:lnTo>
                  <a:lnTo>
                    <a:pt x="3918" y="1832"/>
                  </a:lnTo>
                  <a:lnTo>
                    <a:pt x="4198" y="1756"/>
                  </a:lnTo>
                  <a:lnTo>
                    <a:pt x="6157" y="255"/>
                  </a:lnTo>
                  <a:close/>
                  <a:moveTo>
                    <a:pt x="6183" y="1"/>
                  </a:moveTo>
                  <a:lnTo>
                    <a:pt x="4096" y="1553"/>
                  </a:lnTo>
                  <a:lnTo>
                    <a:pt x="3842" y="1629"/>
                  </a:lnTo>
                  <a:lnTo>
                    <a:pt x="3587" y="1705"/>
                  </a:lnTo>
                  <a:lnTo>
                    <a:pt x="3333" y="1731"/>
                  </a:lnTo>
                  <a:lnTo>
                    <a:pt x="3079" y="1756"/>
                  </a:lnTo>
                  <a:lnTo>
                    <a:pt x="2799" y="1756"/>
                  </a:lnTo>
                  <a:lnTo>
                    <a:pt x="2519" y="1731"/>
                  </a:lnTo>
                  <a:lnTo>
                    <a:pt x="2010" y="1654"/>
                  </a:lnTo>
                  <a:lnTo>
                    <a:pt x="1705" y="1603"/>
                  </a:lnTo>
                  <a:lnTo>
                    <a:pt x="1425" y="1578"/>
                  </a:lnTo>
                  <a:lnTo>
                    <a:pt x="1298" y="1603"/>
                  </a:lnTo>
                  <a:lnTo>
                    <a:pt x="1196" y="1629"/>
                  </a:lnTo>
                  <a:lnTo>
                    <a:pt x="1094" y="1680"/>
                  </a:lnTo>
                  <a:lnTo>
                    <a:pt x="992" y="1756"/>
                  </a:lnTo>
                  <a:lnTo>
                    <a:pt x="916" y="1832"/>
                  </a:lnTo>
                  <a:lnTo>
                    <a:pt x="865" y="1934"/>
                  </a:lnTo>
                  <a:lnTo>
                    <a:pt x="865" y="2036"/>
                  </a:lnTo>
                  <a:lnTo>
                    <a:pt x="865" y="2112"/>
                  </a:lnTo>
                  <a:lnTo>
                    <a:pt x="891" y="2214"/>
                  </a:lnTo>
                  <a:lnTo>
                    <a:pt x="941" y="2290"/>
                  </a:lnTo>
                  <a:lnTo>
                    <a:pt x="1018" y="2341"/>
                  </a:lnTo>
                  <a:lnTo>
                    <a:pt x="1120" y="2392"/>
                  </a:lnTo>
                  <a:lnTo>
                    <a:pt x="1374" y="2468"/>
                  </a:lnTo>
                  <a:lnTo>
                    <a:pt x="1628" y="2545"/>
                  </a:lnTo>
                  <a:lnTo>
                    <a:pt x="1934" y="2621"/>
                  </a:lnTo>
                  <a:lnTo>
                    <a:pt x="2061" y="2672"/>
                  </a:lnTo>
                  <a:lnTo>
                    <a:pt x="2112" y="2697"/>
                  </a:lnTo>
                  <a:lnTo>
                    <a:pt x="2137" y="2723"/>
                  </a:lnTo>
                  <a:lnTo>
                    <a:pt x="2112" y="2774"/>
                  </a:lnTo>
                  <a:lnTo>
                    <a:pt x="2061" y="2850"/>
                  </a:lnTo>
                  <a:lnTo>
                    <a:pt x="1959" y="2926"/>
                  </a:lnTo>
                  <a:lnTo>
                    <a:pt x="1832" y="3028"/>
                  </a:lnTo>
                  <a:lnTo>
                    <a:pt x="1679" y="3130"/>
                  </a:lnTo>
                  <a:lnTo>
                    <a:pt x="1501" y="3206"/>
                  </a:lnTo>
                  <a:lnTo>
                    <a:pt x="1298" y="3308"/>
                  </a:lnTo>
                  <a:lnTo>
                    <a:pt x="1069" y="3384"/>
                  </a:lnTo>
                  <a:lnTo>
                    <a:pt x="840" y="3435"/>
                  </a:lnTo>
                  <a:lnTo>
                    <a:pt x="636" y="3461"/>
                  </a:lnTo>
                  <a:lnTo>
                    <a:pt x="433" y="3512"/>
                  </a:lnTo>
                  <a:lnTo>
                    <a:pt x="254" y="3563"/>
                  </a:lnTo>
                  <a:lnTo>
                    <a:pt x="102" y="3639"/>
                  </a:lnTo>
                  <a:lnTo>
                    <a:pt x="51" y="3715"/>
                  </a:lnTo>
                  <a:lnTo>
                    <a:pt x="25" y="3792"/>
                  </a:lnTo>
                  <a:lnTo>
                    <a:pt x="0" y="3893"/>
                  </a:lnTo>
                  <a:lnTo>
                    <a:pt x="0" y="3995"/>
                  </a:lnTo>
                  <a:lnTo>
                    <a:pt x="25" y="4097"/>
                  </a:lnTo>
                  <a:lnTo>
                    <a:pt x="76" y="4199"/>
                  </a:lnTo>
                  <a:lnTo>
                    <a:pt x="178" y="4275"/>
                  </a:lnTo>
                  <a:lnTo>
                    <a:pt x="280" y="4326"/>
                  </a:lnTo>
                  <a:lnTo>
                    <a:pt x="433" y="4351"/>
                  </a:lnTo>
                  <a:lnTo>
                    <a:pt x="585" y="4351"/>
                  </a:lnTo>
                  <a:lnTo>
                    <a:pt x="916" y="4300"/>
                  </a:lnTo>
                  <a:lnTo>
                    <a:pt x="1221" y="4199"/>
                  </a:lnTo>
                  <a:lnTo>
                    <a:pt x="840" y="4351"/>
                  </a:lnTo>
                  <a:lnTo>
                    <a:pt x="636" y="4402"/>
                  </a:lnTo>
                  <a:lnTo>
                    <a:pt x="483" y="4478"/>
                  </a:lnTo>
                  <a:lnTo>
                    <a:pt x="331" y="4580"/>
                  </a:lnTo>
                  <a:lnTo>
                    <a:pt x="280" y="4657"/>
                  </a:lnTo>
                  <a:lnTo>
                    <a:pt x="254" y="4733"/>
                  </a:lnTo>
                  <a:lnTo>
                    <a:pt x="204" y="4886"/>
                  </a:lnTo>
                  <a:lnTo>
                    <a:pt x="204" y="5038"/>
                  </a:lnTo>
                  <a:lnTo>
                    <a:pt x="254" y="5191"/>
                  </a:lnTo>
                  <a:lnTo>
                    <a:pt x="305" y="5242"/>
                  </a:lnTo>
                  <a:lnTo>
                    <a:pt x="331" y="5293"/>
                  </a:lnTo>
                  <a:lnTo>
                    <a:pt x="407" y="5344"/>
                  </a:lnTo>
                  <a:lnTo>
                    <a:pt x="483" y="5369"/>
                  </a:lnTo>
                  <a:lnTo>
                    <a:pt x="662" y="5369"/>
                  </a:lnTo>
                  <a:lnTo>
                    <a:pt x="865" y="5318"/>
                  </a:lnTo>
                  <a:lnTo>
                    <a:pt x="1094" y="5242"/>
                  </a:lnTo>
                  <a:lnTo>
                    <a:pt x="1069" y="5344"/>
                  </a:lnTo>
                  <a:lnTo>
                    <a:pt x="1043" y="5471"/>
                  </a:lnTo>
                  <a:lnTo>
                    <a:pt x="1018" y="5623"/>
                  </a:lnTo>
                  <a:lnTo>
                    <a:pt x="1069" y="5751"/>
                  </a:lnTo>
                  <a:lnTo>
                    <a:pt x="1094" y="5802"/>
                  </a:lnTo>
                  <a:lnTo>
                    <a:pt x="1145" y="5878"/>
                  </a:lnTo>
                  <a:lnTo>
                    <a:pt x="1247" y="5903"/>
                  </a:lnTo>
                  <a:lnTo>
                    <a:pt x="1348" y="5929"/>
                  </a:lnTo>
                  <a:lnTo>
                    <a:pt x="1476" y="5929"/>
                  </a:lnTo>
                  <a:lnTo>
                    <a:pt x="1603" y="5878"/>
                  </a:lnTo>
                  <a:lnTo>
                    <a:pt x="1908" y="5751"/>
                  </a:lnTo>
                  <a:lnTo>
                    <a:pt x="2264" y="5522"/>
                  </a:lnTo>
                  <a:lnTo>
                    <a:pt x="2264" y="5573"/>
                  </a:lnTo>
                  <a:lnTo>
                    <a:pt x="2264" y="5649"/>
                  </a:lnTo>
                  <a:lnTo>
                    <a:pt x="2290" y="5725"/>
                  </a:lnTo>
                  <a:lnTo>
                    <a:pt x="2341" y="5776"/>
                  </a:lnTo>
                  <a:lnTo>
                    <a:pt x="2392" y="5852"/>
                  </a:lnTo>
                  <a:lnTo>
                    <a:pt x="2443" y="5878"/>
                  </a:lnTo>
                  <a:lnTo>
                    <a:pt x="2519" y="5903"/>
                  </a:lnTo>
                  <a:lnTo>
                    <a:pt x="2672" y="5929"/>
                  </a:lnTo>
                  <a:lnTo>
                    <a:pt x="2850" y="5903"/>
                  </a:lnTo>
                  <a:lnTo>
                    <a:pt x="3002" y="5827"/>
                  </a:lnTo>
                  <a:lnTo>
                    <a:pt x="3206" y="5751"/>
                  </a:lnTo>
                  <a:lnTo>
                    <a:pt x="3384" y="5649"/>
                  </a:lnTo>
                  <a:lnTo>
                    <a:pt x="3740" y="5445"/>
                  </a:lnTo>
                  <a:lnTo>
                    <a:pt x="4020" y="5216"/>
                  </a:lnTo>
                  <a:lnTo>
                    <a:pt x="4300" y="5013"/>
                  </a:lnTo>
                  <a:lnTo>
                    <a:pt x="4503" y="4784"/>
                  </a:lnTo>
                  <a:lnTo>
                    <a:pt x="4707" y="4555"/>
                  </a:lnTo>
                  <a:lnTo>
                    <a:pt x="4885" y="4326"/>
                  </a:lnTo>
                  <a:lnTo>
                    <a:pt x="5139" y="3944"/>
                  </a:lnTo>
                  <a:lnTo>
                    <a:pt x="5292" y="3664"/>
                  </a:lnTo>
                  <a:lnTo>
                    <a:pt x="5470" y="3308"/>
                  </a:lnTo>
                  <a:lnTo>
                    <a:pt x="5572" y="3054"/>
                  </a:lnTo>
                  <a:lnTo>
                    <a:pt x="5648" y="2850"/>
                  </a:lnTo>
                  <a:lnTo>
                    <a:pt x="5801" y="2647"/>
                  </a:lnTo>
                  <a:lnTo>
                    <a:pt x="5979" y="2443"/>
                  </a:lnTo>
                  <a:lnTo>
                    <a:pt x="6157" y="2290"/>
                  </a:lnTo>
                  <a:lnTo>
                    <a:pt x="6335" y="2163"/>
                  </a:lnTo>
                  <a:lnTo>
                    <a:pt x="6513" y="2087"/>
                  </a:lnTo>
                  <a:lnTo>
                    <a:pt x="6666" y="1985"/>
                  </a:lnTo>
                  <a:lnTo>
                    <a:pt x="6793" y="1883"/>
                  </a:lnTo>
                  <a:lnTo>
                    <a:pt x="6895" y="1782"/>
                  </a:lnTo>
                  <a:lnTo>
                    <a:pt x="6971" y="1629"/>
                  </a:lnTo>
                  <a:lnTo>
                    <a:pt x="7022" y="1451"/>
                  </a:lnTo>
                  <a:lnTo>
                    <a:pt x="7022" y="1298"/>
                  </a:lnTo>
                  <a:lnTo>
                    <a:pt x="6971" y="1120"/>
                  </a:lnTo>
                  <a:lnTo>
                    <a:pt x="6895" y="942"/>
                  </a:lnTo>
                  <a:lnTo>
                    <a:pt x="6793" y="738"/>
                  </a:lnTo>
                  <a:lnTo>
                    <a:pt x="6641" y="509"/>
                  </a:lnTo>
                  <a:lnTo>
                    <a:pt x="6463" y="306"/>
                  </a:lnTo>
                  <a:lnTo>
                    <a:pt x="6234" y="51"/>
                  </a:lnTo>
                  <a:lnTo>
                    <a:pt x="6183"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70"/>
            <p:cNvSpPr/>
            <p:nvPr/>
          </p:nvSpPr>
          <p:spPr>
            <a:xfrm>
              <a:off x="7116575" y="2999213"/>
              <a:ext cx="251275" cy="425550"/>
            </a:xfrm>
            <a:custGeom>
              <a:avLst/>
              <a:gdLst/>
              <a:ahLst/>
              <a:cxnLst/>
              <a:rect l="l" t="t" r="r" b="b"/>
              <a:pathLst>
                <a:path w="10051" h="17022" extrusionOk="0">
                  <a:moveTo>
                    <a:pt x="8702" y="0"/>
                  </a:moveTo>
                  <a:lnTo>
                    <a:pt x="8396" y="662"/>
                  </a:lnTo>
                  <a:lnTo>
                    <a:pt x="8091" y="1323"/>
                  </a:lnTo>
                  <a:lnTo>
                    <a:pt x="7455" y="2544"/>
                  </a:lnTo>
                  <a:lnTo>
                    <a:pt x="6794" y="3664"/>
                  </a:lnTo>
                  <a:lnTo>
                    <a:pt x="6158" y="4707"/>
                  </a:lnTo>
                  <a:lnTo>
                    <a:pt x="5521" y="5648"/>
                  </a:lnTo>
                  <a:lnTo>
                    <a:pt x="4885" y="6513"/>
                  </a:lnTo>
                  <a:lnTo>
                    <a:pt x="4275" y="7277"/>
                  </a:lnTo>
                  <a:lnTo>
                    <a:pt x="3690" y="7964"/>
                  </a:lnTo>
                  <a:lnTo>
                    <a:pt x="2468" y="9363"/>
                  </a:lnTo>
                  <a:lnTo>
                    <a:pt x="1756" y="10177"/>
                  </a:lnTo>
                  <a:lnTo>
                    <a:pt x="1425" y="10584"/>
                  </a:lnTo>
                  <a:lnTo>
                    <a:pt x="1120" y="11017"/>
                  </a:lnTo>
                  <a:lnTo>
                    <a:pt x="814" y="11424"/>
                  </a:lnTo>
                  <a:lnTo>
                    <a:pt x="560" y="11831"/>
                  </a:lnTo>
                  <a:lnTo>
                    <a:pt x="331" y="12238"/>
                  </a:lnTo>
                  <a:lnTo>
                    <a:pt x="178" y="12620"/>
                  </a:lnTo>
                  <a:lnTo>
                    <a:pt x="51" y="12976"/>
                  </a:lnTo>
                  <a:lnTo>
                    <a:pt x="26" y="13129"/>
                  </a:lnTo>
                  <a:lnTo>
                    <a:pt x="0" y="13307"/>
                  </a:lnTo>
                  <a:lnTo>
                    <a:pt x="0" y="13459"/>
                  </a:lnTo>
                  <a:lnTo>
                    <a:pt x="26" y="13587"/>
                  </a:lnTo>
                  <a:lnTo>
                    <a:pt x="51" y="13739"/>
                  </a:lnTo>
                  <a:lnTo>
                    <a:pt x="128" y="13866"/>
                  </a:lnTo>
                  <a:lnTo>
                    <a:pt x="204" y="13994"/>
                  </a:lnTo>
                  <a:lnTo>
                    <a:pt x="306" y="14095"/>
                  </a:lnTo>
                  <a:lnTo>
                    <a:pt x="560" y="14324"/>
                  </a:lnTo>
                  <a:lnTo>
                    <a:pt x="687" y="14452"/>
                  </a:lnTo>
                  <a:lnTo>
                    <a:pt x="840" y="14604"/>
                  </a:lnTo>
                  <a:lnTo>
                    <a:pt x="967" y="14782"/>
                  </a:lnTo>
                  <a:lnTo>
                    <a:pt x="1094" y="15011"/>
                  </a:lnTo>
                  <a:lnTo>
                    <a:pt x="1222" y="15342"/>
                  </a:lnTo>
                  <a:lnTo>
                    <a:pt x="1272" y="15647"/>
                  </a:lnTo>
                  <a:lnTo>
                    <a:pt x="1298" y="15927"/>
                  </a:lnTo>
                  <a:lnTo>
                    <a:pt x="1298" y="16156"/>
                  </a:lnTo>
                  <a:lnTo>
                    <a:pt x="1272" y="16563"/>
                  </a:lnTo>
                  <a:lnTo>
                    <a:pt x="1298" y="16716"/>
                  </a:lnTo>
                  <a:lnTo>
                    <a:pt x="1349" y="16792"/>
                  </a:lnTo>
                  <a:lnTo>
                    <a:pt x="1374" y="16843"/>
                  </a:lnTo>
                  <a:lnTo>
                    <a:pt x="1451" y="16894"/>
                  </a:lnTo>
                  <a:lnTo>
                    <a:pt x="1527" y="16945"/>
                  </a:lnTo>
                  <a:lnTo>
                    <a:pt x="1629" y="16996"/>
                  </a:lnTo>
                  <a:lnTo>
                    <a:pt x="1756" y="17021"/>
                  </a:lnTo>
                  <a:lnTo>
                    <a:pt x="2036" y="17021"/>
                  </a:lnTo>
                  <a:lnTo>
                    <a:pt x="2366" y="16996"/>
                  </a:lnTo>
                  <a:lnTo>
                    <a:pt x="2748" y="16945"/>
                  </a:lnTo>
                  <a:lnTo>
                    <a:pt x="3155" y="16818"/>
                  </a:lnTo>
                  <a:lnTo>
                    <a:pt x="3613" y="16665"/>
                  </a:lnTo>
                  <a:lnTo>
                    <a:pt x="4071" y="16487"/>
                  </a:lnTo>
                  <a:lnTo>
                    <a:pt x="4555" y="16258"/>
                  </a:lnTo>
                  <a:lnTo>
                    <a:pt x="5063" y="16004"/>
                  </a:lnTo>
                  <a:lnTo>
                    <a:pt x="5572" y="15724"/>
                  </a:lnTo>
                  <a:lnTo>
                    <a:pt x="6056" y="15393"/>
                  </a:lnTo>
                  <a:lnTo>
                    <a:pt x="6565" y="15037"/>
                  </a:lnTo>
                  <a:lnTo>
                    <a:pt x="7023" y="14655"/>
                  </a:lnTo>
                  <a:lnTo>
                    <a:pt x="7481" y="14248"/>
                  </a:lnTo>
                  <a:lnTo>
                    <a:pt x="7888" y="13816"/>
                  </a:lnTo>
                  <a:lnTo>
                    <a:pt x="8244" y="13383"/>
                  </a:lnTo>
                  <a:lnTo>
                    <a:pt x="8575" y="12925"/>
                  </a:lnTo>
                  <a:lnTo>
                    <a:pt x="8854" y="12442"/>
                  </a:lnTo>
                  <a:lnTo>
                    <a:pt x="9109" y="11958"/>
                  </a:lnTo>
                  <a:lnTo>
                    <a:pt x="9312" y="11449"/>
                  </a:lnTo>
                  <a:lnTo>
                    <a:pt x="9491" y="10941"/>
                  </a:lnTo>
                  <a:lnTo>
                    <a:pt x="9669" y="10406"/>
                  </a:lnTo>
                  <a:lnTo>
                    <a:pt x="9796" y="9872"/>
                  </a:lnTo>
                  <a:lnTo>
                    <a:pt x="9872" y="9338"/>
                  </a:lnTo>
                  <a:lnTo>
                    <a:pt x="9949" y="8803"/>
                  </a:lnTo>
                  <a:lnTo>
                    <a:pt x="9999" y="8269"/>
                  </a:lnTo>
                  <a:lnTo>
                    <a:pt x="10050" y="7735"/>
                  </a:lnTo>
                  <a:lnTo>
                    <a:pt x="10050" y="7200"/>
                  </a:lnTo>
                  <a:lnTo>
                    <a:pt x="10050" y="6666"/>
                  </a:lnTo>
                  <a:lnTo>
                    <a:pt x="10025" y="6132"/>
                  </a:lnTo>
                  <a:lnTo>
                    <a:pt x="9974" y="5623"/>
                  </a:lnTo>
                  <a:lnTo>
                    <a:pt x="9872" y="4605"/>
                  </a:lnTo>
                  <a:lnTo>
                    <a:pt x="9694" y="3664"/>
                  </a:lnTo>
                  <a:lnTo>
                    <a:pt x="9516" y="2773"/>
                  </a:lnTo>
                  <a:lnTo>
                    <a:pt x="9338" y="1985"/>
                  </a:lnTo>
                  <a:lnTo>
                    <a:pt x="9134" y="1298"/>
                  </a:lnTo>
                  <a:lnTo>
                    <a:pt x="8956" y="738"/>
                  </a:lnTo>
                  <a:lnTo>
                    <a:pt x="870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70"/>
            <p:cNvSpPr/>
            <p:nvPr/>
          </p:nvSpPr>
          <p:spPr>
            <a:xfrm>
              <a:off x="7507750" y="3872538"/>
              <a:ext cx="314250" cy="415375"/>
            </a:xfrm>
            <a:custGeom>
              <a:avLst/>
              <a:gdLst/>
              <a:ahLst/>
              <a:cxnLst/>
              <a:rect l="l" t="t" r="r" b="b"/>
              <a:pathLst>
                <a:path w="12570" h="16615" extrusionOk="0">
                  <a:moveTo>
                    <a:pt x="2418" y="0"/>
                  </a:moveTo>
                  <a:lnTo>
                    <a:pt x="2189" y="26"/>
                  </a:lnTo>
                  <a:lnTo>
                    <a:pt x="1833" y="77"/>
                  </a:lnTo>
                  <a:lnTo>
                    <a:pt x="1502" y="178"/>
                  </a:lnTo>
                  <a:lnTo>
                    <a:pt x="1171" y="331"/>
                  </a:lnTo>
                  <a:lnTo>
                    <a:pt x="866" y="509"/>
                  </a:lnTo>
                  <a:lnTo>
                    <a:pt x="586" y="713"/>
                  </a:lnTo>
                  <a:lnTo>
                    <a:pt x="357" y="967"/>
                  </a:lnTo>
                  <a:lnTo>
                    <a:pt x="255" y="1094"/>
                  </a:lnTo>
                  <a:lnTo>
                    <a:pt x="153" y="1222"/>
                  </a:lnTo>
                  <a:lnTo>
                    <a:pt x="103" y="1374"/>
                  </a:lnTo>
                  <a:lnTo>
                    <a:pt x="52" y="1527"/>
                  </a:lnTo>
                  <a:lnTo>
                    <a:pt x="1" y="1679"/>
                  </a:lnTo>
                  <a:lnTo>
                    <a:pt x="1" y="1832"/>
                  </a:lnTo>
                  <a:lnTo>
                    <a:pt x="1" y="1985"/>
                  </a:lnTo>
                  <a:lnTo>
                    <a:pt x="26" y="2163"/>
                  </a:lnTo>
                  <a:lnTo>
                    <a:pt x="103" y="2468"/>
                  </a:lnTo>
                  <a:lnTo>
                    <a:pt x="230" y="2799"/>
                  </a:lnTo>
                  <a:lnTo>
                    <a:pt x="433" y="3155"/>
                  </a:lnTo>
                  <a:lnTo>
                    <a:pt x="662" y="3460"/>
                  </a:lnTo>
                  <a:lnTo>
                    <a:pt x="917" y="3791"/>
                  </a:lnTo>
                  <a:lnTo>
                    <a:pt x="1197" y="4122"/>
                  </a:lnTo>
                  <a:lnTo>
                    <a:pt x="1502" y="4427"/>
                  </a:lnTo>
                  <a:lnTo>
                    <a:pt x="1807" y="4707"/>
                  </a:lnTo>
                  <a:lnTo>
                    <a:pt x="2418" y="5241"/>
                  </a:lnTo>
                  <a:lnTo>
                    <a:pt x="2978" y="5699"/>
                  </a:lnTo>
                  <a:lnTo>
                    <a:pt x="3436" y="6030"/>
                  </a:lnTo>
                  <a:lnTo>
                    <a:pt x="4046" y="6463"/>
                  </a:lnTo>
                  <a:lnTo>
                    <a:pt x="4606" y="6819"/>
                  </a:lnTo>
                  <a:lnTo>
                    <a:pt x="5649" y="7430"/>
                  </a:lnTo>
                  <a:lnTo>
                    <a:pt x="6158" y="7735"/>
                  </a:lnTo>
                  <a:lnTo>
                    <a:pt x="6692" y="8117"/>
                  </a:lnTo>
                  <a:lnTo>
                    <a:pt x="7277" y="8575"/>
                  </a:lnTo>
                  <a:lnTo>
                    <a:pt x="7939" y="9134"/>
                  </a:lnTo>
                  <a:lnTo>
                    <a:pt x="8270" y="9465"/>
                  </a:lnTo>
                  <a:lnTo>
                    <a:pt x="8575" y="9770"/>
                  </a:lnTo>
                  <a:lnTo>
                    <a:pt x="8829" y="10050"/>
                  </a:lnTo>
                  <a:lnTo>
                    <a:pt x="9033" y="10330"/>
                  </a:lnTo>
                  <a:lnTo>
                    <a:pt x="9211" y="10610"/>
                  </a:lnTo>
                  <a:lnTo>
                    <a:pt x="9364" y="10890"/>
                  </a:lnTo>
                  <a:lnTo>
                    <a:pt x="9466" y="11170"/>
                  </a:lnTo>
                  <a:lnTo>
                    <a:pt x="9542" y="11475"/>
                  </a:lnTo>
                  <a:lnTo>
                    <a:pt x="9618" y="11831"/>
                  </a:lnTo>
                  <a:lnTo>
                    <a:pt x="9644" y="12187"/>
                  </a:lnTo>
                  <a:lnTo>
                    <a:pt x="9618" y="12544"/>
                  </a:lnTo>
                  <a:lnTo>
                    <a:pt x="9593" y="12874"/>
                  </a:lnTo>
                  <a:lnTo>
                    <a:pt x="9542" y="13205"/>
                  </a:lnTo>
                  <a:lnTo>
                    <a:pt x="9491" y="13510"/>
                  </a:lnTo>
                  <a:lnTo>
                    <a:pt x="9338" y="14070"/>
                  </a:lnTo>
                  <a:lnTo>
                    <a:pt x="9186" y="14579"/>
                  </a:lnTo>
                  <a:lnTo>
                    <a:pt x="9033" y="15037"/>
                  </a:lnTo>
                  <a:lnTo>
                    <a:pt x="8728" y="15749"/>
                  </a:lnTo>
                  <a:lnTo>
                    <a:pt x="8626" y="16029"/>
                  </a:lnTo>
                  <a:lnTo>
                    <a:pt x="8550" y="16233"/>
                  </a:lnTo>
                  <a:lnTo>
                    <a:pt x="8550" y="16335"/>
                  </a:lnTo>
                  <a:lnTo>
                    <a:pt x="8550" y="16411"/>
                  </a:lnTo>
                  <a:lnTo>
                    <a:pt x="8575" y="16462"/>
                  </a:lnTo>
                  <a:lnTo>
                    <a:pt x="8600" y="16538"/>
                  </a:lnTo>
                  <a:lnTo>
                    <a:pt x="8702" y="16589"/>
                  </a:lnTo>
                  <a:lnTo>
                    <a:pt x="8829" y="16614"/>
                  </a:lnTo>
                  <a:lnTo>
                    <a:pt x="8982" y="16614"/>
                  </a:lnTo>
                  <a:lnTo>
                    <a:pt x="9135" y="16589"/>
                  </a:lnTo>
                  <a:lnTo>
                    <a:pt x="9313" y="16538"/>
                  </a:lnTo>
                  <a:lnTo>
                    <a:pt x="9491" y="16462"/>
                  </a:lnTo>
                  <a:lnTo>
                    <a:pt x="9822" y="16284"/>
                  </a:lnTo>
                  <a:lnTo>
                    <a:pt x="9974" y="16182"/>
                  </a:lnTo>
                  <a:lnTo>
                    <a:pt x="10102" y="16055"/>
                  </a:lnTo>
                  <a:lnTo>
                    <a:pt x="10229" y="15928"/>
                  </a:lnTo>
                  <a:lnTo>
                    <a:pt x="10305" y="15800"/>
                  </a:lnTo>
                  <a:lnTo>
                    <a:pt x="10458" y="15520"/>
                  </a:lnTo>
                  <a:lnTo>
                    <a:pt x="10585" y="15215"/>
                  </a:lnTo>
                  <a:lnTo>
                    <a:pt x="10712" y="14859"/>
                  </a:lnTo>
                  <a:lnTo>
                    <a:pt x="10865" y="14452"/>
                  </a:lnTo>
                  <a:lnTo>
                    <a:pt x="11068" y="13994"/>
                  </a:lnTo>
                  <a:lnTo>
                    <a:pt x="11348" y="13485"/>
                  </a:lnTo>
                  <a:lnTo>
                    <a:pt x="11552" y="13180"/>
                  </a:lnTo>
                  <a:lnTo>
                    <a:pt x="11755" y="12900"/>
                  </a:lnTo>
                  <a:lnTo>
                    <a:pt x="12213" y="12315"/>
                  </a:lnTo>
                  <a:lnTo>
                    <a:pt x="12366" y="12111"/>
                  </a:lnTo>
                  <a:lnTo>
                    <a:pt x="12493" y="11857"/>
                  </a:lnTo>
                  <a:lnTo>
                    <a:pt x="12570" y="11602"/>
                  </a:lnTo>
                  <a:lnTo>
                    <a:pt x="12570" y="11475"/>
                  </a:lnTo>
                  <a:lnTo>
                    <a:pt x="12570" y="11348"/>
                  </a:lnTo>
                  <a:lnTo>
                    <a:pt x="12544" y="11170"/>
                  </a:lnTo>
                  <a:lnTo>
                    <a:pt x="12493" y="11017"/>
                  </a:lnTo>
                  <a:lnTo>
                    <a:pt x="12417" y="10890"/>
                  </a:lnTo>
                  <a:lnTo>
                    <a:pt x="12341" y="10763"/>
                  </a:lnTo>
                  <a:lnTo>
                    <a:pt x="12239" y="10661"/>
                  </a:lnTo>
                  <a:lnTo>
                    <a:pt x="12112" y="10534"/>
                  </a:lnTo>
                  <a:lnTo>
                    <a:pt x="11857" y="10356"/>
                  </a:lnTo>
                  <a:lnTo>
                    <a:pt x="11577" y="10203"/>
                  </a:lnTo>
                  <a:lnTo>
                    <a:pt x="11272" y="10025"/>
                  </a:lnTo>
                  <a:lnTo>
                    <a:pt x="11018" y="9872"/>
                  </a:lnTo>
                  <a:lnTo>
                    <a:pt x="10763" y="9694"/>
                  </a:lnTo>
                  <a:lnTo>
                    <a:pt x="10610" y="9567"/>
                  </a:lnTo>
                  <a:lnTo>
                    <a:pt x="10483" y="9414"/>
                  </a:lnTo>
                  <a:lnTo>
                    <a:pt x="10229" y="9058"/>
                  </a:lnTo>
                  <a:lnTo>
                    <a:pt x="10025" y="8702"/>
                  </a:lnTo>
                  <a:lnTo>
                    <a:pt x="9822" y="8346"/>
                  </a:lnTo>
                  <a:lnTo>
                    <a:pt x="9542" y="7786"/>
                  </a:lnTo>
                  <a:lnTo>
                    <a:pt x="9287" y="7201"/>
                  </a:lnTo>
                  <a:lnTo>
                    <a:pt x="9033" y="6615"/>
                  </a:lnTo>
                  <a:lnTo>
                    <a:pt x="8829" y="6030"/>
                  </a:lnTo>
                  <a:lnTo>
                    <a:pt x="8600" y="5445"/>
                  </a:lnTo>
                  <a:lnTo>
                    <a:pt x="8321" y="4860"/>
                  </a:lnTo>
                  <a:lnTo>
                    <a:pt x="8015" y="4275"/>
                  </a:lnTo>
                  <a:lnTo>
                    <a:pt x="7659" y="3715"/>
                  </a:lnTo>
                  <a:lnTo>
                    <a:pt x="7277" y="3181"/>
                  </a:lnTo>
                  <a:lnTo>
                    <a:pt x="6870" y="2672"/>
                  </a:lnTo>
                  <a:lnTo>
                    <a:pt x="6438" y="2188"/>
                  </a:lnTo>
                  <a:lnTo>
                    <a:pt x="5980" y="1756"/>
                  </a:lnTo>
                  <a:lnTo>
                    <a:pt x="5522" y="1349"/>
                  </a:lnTo>
                  <a:lnTo>
                    <a:pt x="5064" y="993"/>
                  </a:lnTo>
                  <a:lnTo>
                    <a:pt x="4580" y="662"/>
                  </a:lnTo>
                  <a:lnTo>
                    <a:pt x="4097" y="407"/>
                  </a:lnTo>
                  <a:lnTo>
                    <a:pt x="3588" y="204"/>
                  </a:lnTo>
                  <a:lnTo>
                    <a:pt x="3359" y="127"/>
                  </a:lnTo>
                  <a:lnTo>
                    <a:pt x="3130" y="77"/>
                  </a:lnTo>
                  <a:lnTo>
                    <a:pt x="2876" y="26"/>
                  </a:lnTo>
                  <a:lnTo>
                    <a:pt x="2647"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70"/>
            <p:cNvSpPr/>
            <p:nvPr/>
          </p:nvSpPr>
          <p:spPr>
            <a:xfrm>
              <a:off x="7606975" y="3794938"/>
              <a:ext cx="371500" cy="356225"/>
            </a:xfrm>
            <a:custGeom>
              <a:avLst/>
              <a:gdLst/>
              <a:ahLst/>
              <a:cxnLst/>
              <a:rect l="l" t="t" r="r" b="b"/>
              <a:pathLst>
                <a:path w="14860" h="14249" extrusionOk="0">
                  <a:moveTo>
                    <a:pt x="2774" y="0"/>
                  </a:moveTo>
                  <a:lnTo>
                    <a:pt x="2520" y="26"/>
                  </a:lnTo>
                  <a:lnTo>
                    <a:pt x="2291" y="51"/>
                  </a:lnTo>
                  <a:lnTo>
                    <a:pt x="2062" y="77"/>
                  </a:lnTo>
                  <a:lnTo>
                    <a:pt x="1833" y="153"/>
                  </a:lnTo>
                  <a:lnTo>
                    <a:pt x="1629" y="229"/>
                  </a:lnTo>
                  <a:lnTo>
                    <a:pt x="1298" y="382"/>
                  </a:lnTo>
                  <a:lnTo>
                    <a:pt x="993" y="585"/>
                  </a:lnTo>
                  <a:lnTo>
                    <a:pt x="713" y="814"/>
                  </a:lnTo>
                  <a:lnTo>
                    <a:pt x="484" y="1069"/>
                  </a:lnTo>
                  <a:lnTo>
                    <a:pt x="281" y="1349"/>
                  </a:lnTo>
                  <a:lnTo>
                    <a:pt x="128" y="1654"/>
                  </a:lnTo>
                  <a:lnTo>
                    <a:pt x="52" y="1807"/>
                  </a:lnTo>
                  <a:lnTo>
                    <a:pt x="26" y="1959"/>
                  </a:lnTo>
                  <a:lnTo>
                    <a:pt x="1" y="2112"/>
                  </a:lnTo>
                  <a:lnTo>
                    <a:pt x="1" y="2265"/>
                  </a:lnTo>
                  <a:lnTo>
                    <a:pt x="1" y="2443"/>
                  </a:lnTo>
                  <a:lnTo>
                    <a:pt x="26" y="2595"/>
                  </a:lnTo>
                  <a:lnTo>
                    <a:pt x="77" y="2748"/>
                  </a:lnTo>
                  <a:lnTo>
                    <a:pt x="153" y="2901"/>
                  </a:lnTo>
                  <a:lnTo>
                    <a:pt x="306" y="3181"/>
                  </a:lnTo>
                  <a:lnTo>
                    <a:pt x="535" y="3460"/>
                  </a:lnTo>
                  <a:lnTo>
                    <a:pt x="815" y="3715"/>
                  </a:lnTo>
                  <a:lnTo>
                    <a:pt x="1120" y="3969"/>
                  </a:lnTo>
                  <a:lnTo>
                    <a:pt x="1477" y="4224"/>
                  </a:lnTo>
                  <a:lnTo>
                    <a:pt x="1833" y="4427"/>
                  </a:lnTo>
                  <a:lnTo>
                    <a:pt x="2214" y="4656"/>
                  </a:lnTo>
                  <a:lnTo>
                    <a:pt x="2571" y="4834"/>
                  </a:lnTo>
                  <a:lnTo>
                    <a:pt x="3334" y="5165"/>
                  </a:lnTo>
                  <a:lnTo>
                    <a:pt x="3995" y="5445"/>
                  </a:lnTo>
                  <a:lnTo>
                    <a:pt x="4530" y="5649"/>
                  </a:lnTo>
                  <a:lnTo>
                    <a:pt x="5242" y="5878"/>
                  </a:lnTo>
                  <a:lnTo>
                    <a:pt x="5878" y="6056"/>
                  </a:lnTo>
                  <a:lnTo>
                    <a:pt x="7049" y="6361"/>
                  </a:lnTo>
                  <a:lnTo>
                    <a:pt x="7608" y="6514"/>
                  </a:lnTo>
                  <a:lnTo>
                    <a:pt x="8244" y="6692"/>
                  </a:lnTo>
                  <a:lnTo>
                    <a:pt x="8931" y="6972"/>
                  </a:lnTo>
                  <a:lnTo>
                    <a:pt x="9720" y="7328"/>
                  </a:lnTo>
                  <a:lnTo>
                    <a:pt x="10127" y="7531"/>
                  </a:lnTo>
                  <a:lnTo>
                    <a:pt x="10509" y="7735"/>
                  </a:lnTo>
                  <a:lnTo>
                    <a:pt x="10840" y="7964"/>
                  </a:lnTo>
                  <a:lnTo>
                    <a:pt x="11119" y="8167"/>
                  </a:lnTo>
                  <a:lnTo>
                    <a:pt x="11374" y="8371"/>
                  </a:lnTo>
                  <a:lnTo>
                    <a:pt x="11577" y="8600"/>
                  </a:lnTo>
                  <a:lnTo>
                    <a:pt x="11781" y="8854"/>
                  </a:lnTo>
                  <a:lnTo>
                    <a:pt x="11934" y="9109"/>
                  </a:lnTo>
                  <a:lnTo>
                    <a:pt x="12086" y="9440"/>
                  </a:lnTo>
                  <a:lnTo>
                    <a:pt x="12213" y="9770"/>
                  </a:lnTo>
                  <a:lnTo>
                    <a:pt x="12315" y="10101"/>
                  </a:lnTo>
                  <a:lnTo>
                    <a:pt x="12366" y="10432"/>
                  </a:lnTo>
                  <a:lnTo>
                    <a:pt x="12417" y="10763"/>
                  </a:lnTo>
                  <a:lnTo>
                    <a:pt x="12442" y="11068"/>
                  </a:lnTo>
                  <a:lnTo>
                    <a:pt x="12468" y="11653"/>
                  </a:lnTo>
                  <a:lnTo>
                    <a:pt x="12468" y="12187"/>
                  </a:lnTo>
                  <a:lnTo>
                    <a:pt x="12442" y="12671"/>
                  </a:lnTo>
                  <a:lnTo>
                    <a:pt x="12366" y="13434"/>
                  </a:lnTo>
                  <a:lnTo>
                    <a:pt x="12341" y="13739"/>
                  </a:lnTo>
                  <a:lnTo>
                    <a:pt x="12341" y="13968"/>
                  </a:lnTo>
                  <a:lnTo>
                    <a:pt x="12341" y="14045"/>
                  </a:lnTo>
                  <a:lnTo>
                    <a:pt x="12366" y="14121"/>
                  </a:lnTo>
                  <a:lnTo>
                    <a:pt x="12417" y="14172"/>
                  </a:lnTo>
                  <a:lnTo>
                    <a:pt x="12468" y="14223"/>
                  </a:lnTo>
                  <a:lnTo>
                    <a:pt x="12570" y="14248"/>
                  </a:lnTo>
                  <a:lnTo>
                    <a:pt x="12722" y="14248"/>
                  </a:lnTo>
                  <a:lnTo>
                    <a:pt x="12850" y="14197"/>
                  </a:lnTo>
                  <a:lnTo>
                    <a:pt x="13002" y="14121"/>
                  </a:lnTo>
                  <a:lnTo>
                    <a:pt x="13155" y="14019"/>
                  </a:lnTo>
                  <a:lnTo>
                    <a:pt x="13308" y="13917"/>
                  </a:lnTo>
                  <a:lnTo>
                    <a:pt x="13562" y="13638"/>
                  </a:lnTo>
                  <a:lnTo>
                    <a:pt x="13689" y="13485"/>
                  </a:lnTo>
                  <a:lnTo>
                    <a:pt x="13765" y="13358"/>
                  </a:lnTo>
                  <a:lnTo>
                    <a:pt x="13842" y="13205"/>
                  </a:lnTo>
                  <a:lnTo>
                    <a:pt x="13893" y="13052"/>
                  </a:lnTo>
                  <a:lnTo>
                    <a:pt x="13969" y="12747"/>
                  </a:lnTo>
                  <a:lnTo>
                    <a:pt x="13994" y="12391"/>
                  </a:lnTo>
                  <a:lnTo>
                    <a:pt x="14020" y="12035"/>
                  </a:lnTo>
                  <a:lnTo>
                    <a:pt x="14045" y="11602"/>
                  </a:lnTo>
                  <a:lnTo>
                    <a:pt x="14122" y="11093"/>
                  </a:lnTo>
                  <a:lnTo>
                    <a:pt x="14249" y="10534"/>
                  </a:lnTo>
                  <a:lnTo>
                    <a:pt x="14351" y="10177"/>
                  </a:lnTo>
                  <a:lnTo>
                    <a:pt x="14452" y="9847"/>
                  </a:lnTo>
                  <a:lnTo>
                    <a:pt x="14732" y="9160"/>
                  </a:lnTo>
                  <a:lnTo>
                    <a:pt x="14809" y="8905"/>
                  </a:lnTo>
                  <a:lnTo>
                    <a:pt x="14860" y="8651"/>
                  </a:lnTo>
                  <a:lnTo>
                    <a:pt x="14860" y="8396"/>
                  </a:lnTo>
                  <a:lnTo>
                    <a:pt x="14834" y="8269"/>
                  </a:lnTo>
                  <a:lnTo>
                    <a:pt x="14809" y="8142"/>
                  </a:lnTo>
                  <a:lnTo>
                    <a:pt x="14732" y="7989"/>
                  </a:lnTo>
                  <a:lnTo>
                    <a:pt x="14631" y="7837"/>
                  </a:lnTo>
                  <a:lnTo>
                    <a:pt x="14529" y="7735"/>
                  </a:lnTo>
                  <a:lnTo>
                    <a:pt x="14402" y="7633"/>
                  </a:lnTo>
                  <a:lnTo>
                    <a:pt x="14274" y="7557"/>
                  </a:lnTo>
                  <a:lnTo>
                    <a:pt x="14122" y="7480"/>
                  </a:lnTo>
                  <a:lnTo>
                    <a:pt x="13842" y="7379"/>
                  </a:lnTo>
                  <a:lnTo>
                    <a:pt x="13511" y="7302"/>
                  </a:lnTo>
                  <a:lnTo>
                    <a:pt x="13180" y="7251"/>
                  </a:lnTo>
                  <a:lnTo>
                    <a:pt x="12875" y="7175"/>
                  </a:lnTo>
                  <a:lnTo>
                    <a:pt x="12595" y="7048"/>
                  </a:lnTo>
                  <a:lnTo>
                    <a:pt x="12417" y="6972"/>
                  </a:lnTo>
                  <a:lnTo>
                    <a:pt x="12239" y="6870"/>
                  </a:lnTo>
                  <a:lnTo>
                    <a:pt x="11908" y="6615"/>
                  </a:lnTo>
                  <a:lnTo>
                    <a:pt x="11603" y="6336"/>
                  </a:lnTo>
                  <a:lnTo>
                    <a:pt x="11323" y="6030"/>
                  </a:lnTo>
                  <a:lnTo>
                    <a:pt x="10890" y="5572"/>
                  </a:lnTo>
                  <a:lnTo>
                    <a:pt x="10458" y="5114"/>
                  </a:lnTo>
                  <a:lnTo>
                    <a:pt x="10076" y="4605"/>
                  </a:lnTo>
                  <a:lnTo>
                    <a:pt x="9695" y="4097"/>
                  </a:lnTo>
                  <a:lnTo>
                    <a:pt x="9288" y="3588"/>
                  </a:lnTo>
                  <a:lnTo>
                    <a:pt x="8880" y="3130"/>
                  </a:lnTo>
                  <a:lnTo>
                    <a:pt x="8397" y="2672"/>
                  </a:lnTo>
                  <a:lnTo>
                    <a:pt x="7914" y="2214"/>
                  </a:lnTo>
                  <a:lnTo>
                    <a:pt x="7405" y="1807"/>
                  </a:lnTo>
                  <a:lnTo>
                    <a:pt x="6870" y="1450"/>
                  </a:lnTo>
                  <a:lnTo>
                    <a:pt x="6311" y="1094"/>
                  </a:lnTo>
                  <a:lnTo>
                    <a:pt x="5751" y="814"/>
                  </a:lnTo>
                  <a:lnTo>
                    <a:pt x="5191" y="535"/>
                  </a:lnTo>
                  <a:lnTo>
                    <a:pt x="4631" y="331"/>
                  </a:lnTo>
                  <a:lnTo>
                    <a:pt x="4097" y="178"/>
                  </a:lnTo>
                  <a:lnTo>
                    <a:pt x="3537" y="51"/>
                  </a:lnTo>
                  <a:lnTo>
                    <a:pt x="3029"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70"/>
            <p:cNvSpPr/>
            <p:nvPr/>
          </p:nvSpPr>
          <p:spPr>
            <a:xfrm>
              <a:off x="7145825" y="2644913"/>
              <a:ext cx="447200" cy="524150"/>
            </a:xfrm>
            <a:custGeom>
              <a:avLst/>
              <a:gdLst/>
              <a:ahLst/>
              <a:cxnLst/>
              <a:rect l="l" t="t" r="r" b="b"/>
              <a:pathLst>
                <a:path w="17888" h="20966" extrusionOk="0">
                  <a:moveTo>
                    <a:pt x="6819" y="0"/>
                  </a:moveTo>
                  <a:lnTo>
                    <a:pt x="6489" y="26"/>
                  </a:lnTo>
                  <a:lnTo>
                    <a:pt x="6132" y="77"/>
                  </a:lnTo>
                  <a:lnTo>
                    <a:pt x="5751" y="178"/>
                  </a:lnTo>
                  <a:lnTo>
                    <a:pt x="5420" y="280"/>
                  </a:lnTo>
                  <a:lnTo>
                    <a:pt x="5115" y="407"/>
                  </a:lnTo>
                  <a:lnTo>
                    <a:pt x="4835" y="560"/>
                  </a:lnTo>
                  <a:lnTo>
                    <a:pt x="4555" y="738"/>
                  </a:lnTo>
                  <a:lnTo>
                    <a:pt x="4275" y="916"/>
                  </a:lnTo>
                  <a:lnTo>
                    <a:pt x="4021" y="1120"/>
                  </a:lnTo>
                  <a:lnTo>
                    <a:pt x="3512" y="1578"/>
                  </a:lnTo>
                  <a:lnTo>
                    <a:pt x="3054" y="2061"/>
                  </a:lnTo>
                  <a:lnTo>
                    <a:pt x="2596" y="2570"/>
                  </a:lnTo>
                  <a:lnTo>
                    <a:pt x="2189" y="3104"/>
                  </a:lnTo>
                  <a:lnTo>
                    <a:pt x="1782" y="3639"/>
                  </a:lnTo>
                  <a:lnTo>
                    <a:pt x="1069" y="4631"/>
                  </a:lnTo>
                  <a:lnTo>
                    <a:pt x="789" y="5038"/>
                  </a:lnTo>
                  <a:lnTo>
                    <a:pt x="560" y="5394"/>
                  </a:lnTo>
                  <a:lnTo>
                    <a:pt x="357" y="5725"/>
                  </a:lnTo>
                  <a:lnTo>
                    <a:pt x="204" y="6056"/>
                  </a:lnTo>
                  <a:lnTo>
                    <a:pt x="102" y="6336"/>
                  </a:lnTo>
                  <a:lnTo>
                    <a:pt x="52" y="6641"/>
                  </a:lnTo>
                  <a:lnTo>
                    <a:pt x="1" y="7074"/>
                  </a:lnTo>
                  <a:lnTo>
                    <a:pt x="26" y="7531"/>
                  </a:lnTo>
                  <a:lnTo>
                    <a:pt x="77" y="7989"/>
                  </a:lnTo>
                  <a:lnTo>
                    <a:pt x="179" y="8447"/>
                  </a:lnTo>
                  <a:lnTo>
                    <a:pt x="331" y="8880"/>
                  </a:lnTo>
                  <a:lnTo>
                    <a:pt x="535" y="9312"/>
                  </a:lnTo>
                  <a:lnTo>
                    <a:pt x="764" y="9694"/>
                  </a:lnTo>
                  <a:lnTo>
                    <a:pt x="917" y="9872"/>
                  </a:lnTo>
                  <a:lnTo>
                    <a:pt x="1069" y="10050"/>
                  </a:lnTo>
                  <a:lnTo>
                    <a:pt x="1298" y="10279"/>
                  </a:lnTo>
                  <a:lnTo>
                    <a:pt x="1527" y="10432"/>
                  </a:lnTo>
                  <a:lnTo>
                    <a:pt x="1731" y="10534"/>
                  </a:lnTo>
                  <a:lnTo>
                    <a:pt x="1934" y="10610"/>
                  </a:lnTo>
                  <a:lnTo>
                    <a:pt x="2138" y="10686"/>
                  </a:lnTo>
                  <a:lnTo>
                    <a:pt x="2316" y="10814"/>
                  </a:lnTo>
                  <a:lnTo>
                    <a:pt x="2545" y="10966"/>
                  </a:lnTo>
                  <a:lnTo>
                    <a:pt x="2774" y="11195"/>
                  </a:lnTo>
                  <a:lnTo>
                    <a:pt x="2927" y="11399"/>
                  </a:lnTo>
                  <a:lnTo>
                    <a:pt x="3054" y="11577"/>
                  </a:lnTo>
                  <a:lnTo>
                    <a:pt x="3181" y="11780"/>
                  </a:lnTo>
                  <a:lnTo>
                    <a:pt x="3257" y="11959"/>
                  </a:lnTo>
                  <a:lnTo>
                    <a:pt x="3385" y="12340"/>
                  </a:lnTo>
                  <a:lnTo>
                    <a:pt x="3461" y="12722"/>
                  </a:lnTo>
                  <a:lnTo>
                    <a:pt x="3537" y="13103"/>
                  </a:lnTo>
                  <a:lnTo>
                    <a:pt x="3664" y="13485"/>
                  </a:lnTo>
                  <a:lnTo>
                    <a:pt x="3741" y="13689"/>
                  </a:lnTo>
                  <a:lnTo>
                    <a:pt x="3843" y="13892"/>
                  </a:lnTo>
                  <a:lnTo>
                    <a:pt x="3970" y="14070"/>
                  </a:lnTo>
                  <a:lnTo>
                    <a:pt x="4122" y="14274"/>
                  </a:lnTo>
                  <a:lnTo>
                    <a:pt x="4250" y="14427"/>
                  </a:lnTo>
                  <a:lnTo>
                    <a:pt x="4377" y="14554"/>
                  </a:lnTo>
                  <a:lnTo>
                    <a:pt x="4631" y="14757"/>
                  </a:lnTo>
                  <a:lnTo>
                    <a:pt x="4886" y="14884"/>
                  </a:lnTo>
                  <a:lnTo>
                    <a:pt x="5115" y="14961"/>
                  </a:lnTo>
                  <a:lnTo>
                    <a:pt x="5344" y="15063"/>
                  </a:lnTo>
                  <a:lnTo>
                    <a:pt x="5573" y="15164"/>
                  </a:lnTo>
                  <a:lnTo>
                    <a:pt x="5776" y="15317"/>
                  </a:lnTo>
                  <a:lnTo>
                    <a:pt x="5878" y="15419"/>
                  </a:lnTo>
                  <a:lnTo>
                    <a:pt x="6005" y="15521"/>
                  </a:lnTo>
                  <a:lnTo>
                    <a:pt x="6107" y="15673"/>
                  </a:lnTo>
                  <a:lnTo>
                    <a:pt x="6183" y="15800"/>
                  </a:lnTo>
                  <a:lnTo>
                    <a:pt x="6311" y="16106"/>
                  </a:lnTo>
                  <a:lnTo>
                    <a:pt x="6387" y="16411"/>
                  </a:lnTo>
                  <a:lnTo>
                    <a:pt x="6412" y="16716"/>
                  </a:lnTo>
                  <a:lnTo>
                    <a:pt x="6412" y="17047"/>
                  </a:lnTo>
                  <a:lnTo>
                    <a:pt x="6387" y="17378"/>
                  </a:lnTo>
                  <a:lnTo>
                    <a:pt x="6260" y="18014"/>
                  </a:lnTo>
                  <a:lnTo>
                    <a:pt x="6132" y="18675"/>
                  </a:lnTo>
                  <a:lnTo>
                    <a:pt x="6082" y="18981"/>
                  </a:lnTo>
                  <a:lnTo>
                    <a:pt x="6056" y="19286"/>
                  </a:lnTo>
                  <a:lnTo>
                    <a:pt x="6031" y="19566"/>
                  </a:lnTo>
                  <a:lnTo>
                    <a:pt x="6082" y="19846"/>
                  </a:lnTo>
                  <a:lnTo>
                    <a:pt x="6158" y="20100"/>
                  </a:lnTo>
                  <a:lnTo>
                    <a:pt x="6209" y="20202"/>
                  </a:lnTo>
                  <a:lnTo>
                    <a:pt x="6285" y="20329"/>
                  </a:lnTo>
                  <a:lnTo>
                    <a:pt x="6412" y="20482"/>
                  </a:lnTo>
                  <a:lnTo>
                    <a:pt x="6565" y="20609"/>
                  </a:lnTo>
                  <a:lnTo>
                    <a:pt x="6743" y="20711"/>
                  </a:lnTo>
                  <a:lnTo>
                    <a:pt x="6921" y="20787"/>
                  </a:lnTo>
                  <a:lnTo>
                    <a:pt x="7125" y="20864"/>
                  </a:lnTo>
                  <a:lnTo>
                    <a:pt x="7354" y="20914"/>
                  </a:lnTo>
                  <a:lnTo>
                    <a:pt x="7608" y="20940"/>
                  </a:lnTo>
                  <a:lnTo>
                    <a:pt x="7863" y="20965"/>
                  </a:lnTo>
                  <a:lnTo>
                    <a:pt x="8142" y="20965"/>
                  </a:lnTo>
                  <a:lnTo>
                    <a:pt x="8448" y="20940"/>
                  </a:lnTo>
                  <a:lnTo>
                    <a:pt x="9058" y="20864"/>
                  </a:lnTo>
                  <a:lnTo>
                    <a:pt x="9694" y="20736"/>
                  </a:lnTo>
                  <a:lnTo>
                    <a:pt x="10381" y="20558"/>
                  </a:lnTo>
                  <a:lnTo>
                    <a:pt x="11068" y="20304"/>
                  </a:lnTo>
                  <a:lnTo>
                    <a:pt x="11781" y="20049"/>
                  </a:lnTo>
                  <a:lnTo>
                    <a:pt x="12493" y="19744"/>
                  </a:lnTo>
                  <a:lnTo>
                    <a:pt x="13180" y="19413"/>
                  </a:lnTo>
                  <a:lnTo>
                    <a:pt x="13842" y="19032"/>
                  </a:lnTo>
                  <a:lnTo>
                    <a:pt x="14478" y="18675"/>
                  </a:lnTo>
                  <a:lnTo>
                    <a:pt x="15088" y="18268"/>
                  </a:lnTo>
                  <a:lnTo>
                    <a:pt x="15623" y="17861"/>
                  </a:lnTo>
                  <a:lnTo>
                    <a:pt x="15903" y="17658"/>
                  </a:lnTo>
                  <a:lnTo>
                    <a:pt x="16182" y="17403"/>
                  </a:lnTo>
                  <a:lnTo>
                    <a:pt x="16462" y="17149"/>
                  </a:lnTo>
                  <a:lnTo>
                    <a:pt x="16717" y="16844"/>
                  </a:lnTo>
                  <a:lnTo>
                    <a:pt x="16971" y="16538"/>
                  </a:lnTo>
                  <a:lnTo>
                    <a:pt x="17200" y="16182"/>
                  </a:lnTo>
                  <a:lnTo>
                    <a:pt x="17404" y="15775"/>
                  </a:lnTo>
                  <a:lnTo>
                    <a:pt x="17582" y="15342"/>
                  </a:lnTo>
                  <a:lnTo>
                    <a:pt x="17734" y="14884"/>
                  </a:lnTo>
                  <a:lnTo>
                    <a:pt x="17811" y="14579"/>
                  </a:lnTo>
                  <a:lnTo>
                    <a:pt x="17862" y="14248"/>
                  </a:lnTo>
                  <a:lnTo>
                    <a:pt x="17887" y="13841"/>
                  </a:lnTo>
                  <a:lnTo>
                    <a:pt x="17887" y="13434"/>
                  </a:lnTo>
                  <a:lnTo>
                    <a:pt x="17836" y="13002"/>
                  </a:lnTo>
                  <a:lnTo>
                    <a:pt x="17785" y="12798"/>
                  </a:lnTo>
                  <a:lnTo>
                    <a:pt x="17709" y="12569"/>
                  </a:lnTo>
                  <a:lnTo>
                    <a:pt x="17607" y="12315"/>
                  </a:lnTo>
                  <a:lnTo>
                    <a:pt x="17480" y="12086"/>
                  </a:lnTo>
                  <a:lnTo>
                    <a:pt x="17327" y="11908"/>
                  </a:lnTo>
                  <a:lnTo>
                    <a:pt x="17149" y="11704"/>
                  </a:lnTo>
                  <a:lnTo>
                    <a:pt x="16691" y="11221"/>
                  </a:lnTo>
                  <a:lnTo>
                    <a:pt x="16411" y="10865"/>
                  </a:lnTo>
                  <a:lnTo>
                    <a:pt x="16055" y="10381"/>
                  </a:lnTo>
                  <a:lnTo>
                    <a:pt x="15648" y="9770"/>
                  </a:lnTo>
                  <a:lnTo>
                    <a:pt x="15317" y="9236"/>
                  </a:lnTo>
                  <a:lnTo>
                    <a:pt x="15165" y="8956"/>
                  </a:lnTo>
                  <a:lnTo>
                    <a:pt x="15063" y="8702"/>
                  </a:lnTo>
                  <a:lnTo>
                    <a:pt x="14961" y="8422"/>
                  </a:lnTo>
                  <a:lnTo>
                    <a:pt x="14885" y="8142"/>
                  </a:lnTo>
                  <a:lnTo>
                    <a:pt x="14808" y="7760"/>
                  </a:lnTo>
                  <a:lnTo>
                    <a:pt x="14783" y="7455"/>
                  </a:lnTo>
                  <a:lnTo>
                    <a:pt x="14808" y="7201"/>
                  </a:lnTo>
                  <a:lnTo>
                    <a:pt x="14834" y="6972"/>
                  </a:lnTo>
                  <a:lnTo>
                    <a:pt x="14859" y="6743"/>
                  </a:lnTo>
                  <a:lnTo>
                    <a:pt x="14885" y="6514"/>
                  </a:lnTo>
                  <a:lnTo>
                    <a:pt x="14859" y="6234"/>
                  </a:lnTo>
                  <a:lnTo>
                    <a:pt x="14808" y="5903"/>
                  </a:lnTo>
                  <a:lnTo>
                    <a:pt x="14758" y="5649"/>
                  </a:lnTo>
                  <a:lnTo>
                    <a:pt x="14656" y="5420"/>
                  </a:lnTo>
                  <a:lnTo>
                    <a:pt x="14580" y="5191"/>
                  </a:lnTo>
                  <a:lnTo>
                    <a:pt x="14478" y="4987"/>
                  </a:lnTo>
                  <a:lnTo>
                    <a:pt x="14223" y="4606"/>
                  </a:lnTo>
                  <a:lnTo>
                    <a:pt x="13969" y="4249"/>
                  </a:lnTo>
                  <a:lnTo>
                    <a:pt x="13714" y="3944"/>
                  </a:lnTo>
                  <a:lnTo>
                    <a:pt x="13460" y="3715"/>
                  </a:lnTo>
                  <a:lnTo>
                    <a:pt x="13027" y="3333"/>
                  </a:lnTo>
                  <a:lnTo>
                    <a:pt x="12722" y="3079"/>
                  </a:lnTo>
                  <a:lnTo>
                    <a:pt x="12442" y="2901"/>
                  </a:lnTo>
                  <a:lnTo>
                    <a:pt x="12188" y="2774"/>
                  </a:lnTo>
                  <a:lnTo>
                    <a:pt x="11908" y="2672"/>
                  </a:lnTo>
                  <a:lnTo>
                    <a:pt x="11628" y="2545"/>
                  </a:lnTo>
                  <a:lnTo>
                    <a:pt x="11323" y="2392"/>
                  </a:lnTo>
                  <a:lnTo>
                    <a:pt x="10941" y="2188"/>
                  </a:lnTo>
                  <a:lnTo>
                    <a:pt x="10483" y="1883"/>
                  </a:lnTo>
                  <a:lnTo>
                    <a:pt x="9898" y="1476"/>
                  </a:lnTo>
                  <a:lnTo>
                    <a:pt x="9338" y="1069"/>
                  </a:lnTo>
                  <a:lnTo>
                    <a:pt x="8804" y="687"/>
                  </a:lnTo>
                  <a:lnTo>
                    <a:pt x="8550" y="535"/>
                  </a:lnTo>
                  <a:lnTo>
                    <a:pt x="8295" y="382"/>
                  </a:lnTo>
                  <a:lnTo>
                    <a:pt x="8015" y="255"/>
                  </a:lnTo>
                  <a:lnTo>
                    <a:pt x="7735" y="153"/>
                  </a:lnTo>
                  <a:lnTo>
                    <a:pt x="7455" y="77"/>
                  </a:lnTo>
                  <a:lnTo>
                    <a:pt x="7150" y="26"/>
                  </a:lnTo>
                  <a:lnTo>
                    <a:pt x="68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70"/>
            <p:cNvSpPr/>
            <p:nvPr/>
          </p:nvSpPr>
          <p:spPr>
            <a:xfrm>
              <a:off x="7327100" y="2873263"/>
              <a:ext cx="89725" cy="162850"/>
            </a:xfrm>
            <a:custGeom>
              <a:avLst/>
              <a:gdLst/>
              <a:ahLst/>
              <a:cxnLst/>
              <a:rect l="l" t="t" r="r" b="b"/>
              <a:pathLst>
                <a:path w="3589" h="6514" extrusionOk="0">
                  <a:moveTo>
                    <a:pt x="2494" y="0"/>
                  </a:moveTo>
                  <a:lnTo>
                    <a:pt x="1731" y="586"/>
                  </a:lnTo>
                  <a:lnTo>
                    <a:pt x="1" y="1934"/>
                  </a:lnTo>
                  <a:lnTo>
                    <a:pt x="103" y="2392"/>
                  </a:lnTo>
                  <a:lnTo>
                    <a:pt x="204" y="2875"/>
                  </a:lnTo>
                  <a:lnTo>
                    <a:pt x="281" y="3384"/>
                  </a:lnTo>
                  <a:lnTo>
                    <a:pt x="357" y="3969"/>
                  </a:lnTo>
                  <a:lnTo>
                    <a:pt x="408" y="4784"/>
                  </a:lnTo>
                  <a:lnTo>
                    <a:pt x="408" y="5242"/>
                  </a:lnTo>
                  <a:lnTo>
                    <a:pt x="408" y="5674"/>
                  </a:lnTo>
                  <a:lnTo>
                    <a:pt x="332" y="6514"/>
                  </a:lnTo>
                  <a:lnTo>
                    <a:pt x="3588" y="4580"/>
                  </a:lnTo>
                  <a:lnTo>
                    <a:pt x="2494"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70"/>
            <p:cNvSpPr/>
            <p:nvPr/>
          </p:nvSpPr>
          <p:spPr>
            <a:xfrm>
              <a:off x="7327100" y="2887888"/>
              <a:ext cx="61725" cy="86525"/>
            </a:xfrm>
            <a:custGeom>
              <a:avLst/>
              <a:gdLst/>
              <a:ahLst/>
              <a:cxnLst/>
              <a:rect l="l" t="t" r="r" b="b"/>
              <a:pathLst>
                <a:path w="2469" h="3461" extrusionOk="0">
                  <a:moveTo>
                    <a:pt x="1731" y="1"/>
                  </a:moveTo>
                  <a:lnTo>
                    <a:pt x="1" y="1349"/>
                  </a:lnTo>
                  <a:lnTo>
                    <a:pt x="103" y="1807"/>
                  </a:lnTo>
                  <a:lnTo>
                    <a:pt x="204" y="2290"/>
                  </a:lnTo>
                  <a:lnTo>
                    <a:pt x="281" y="2799"/>
                  </a:lnTo>
                  <a:lnTo>
                    <a:pt x="357" y="3384"/>
                  </a:lnTo>
                  <a:lnTo>
                    <a:pt x="535" y="3461"/>
                  </a:lnTo>
                  <a:lnTo>
                    <a:pt x="790" y="3359"/>
                  </a:lnTo>
                  <a:lnTo>
                    <a:pt x="968" y="3257"/>
                  </a:lnTo>
                  <a:lnTo>
                    <a:pt x="1171" y="3130"/>
                  </a:lnTo>
                  <a:lnTo>
                    <a:pt x="1400" y="2952"/>
                  </a:lnTo>
                  <a:lnTo>
                    <a:pt x="1604" y="2748"/>
                  </a:lnTo>
                  <a:lnTo>
                    <a:pt x="1833" y="2494"/>
                  </a:lnTo>
                  <a:lnTo>
                    <a:pt x="2036" y="2214"/>
                  </a:lnTo>
                  <a:lnTo>
                    <a:pt x="2214" y="1883"/>
                  </a:lnTo>
                  <a:lnTo>
                    <a:pt x="2342" y="1553"/>
                  </a:lnTo>
                  <a:lnTo>
                    <a:pt x="2418" y="1222"/>
                  </a:lnTo>
                  <a:lnTo>
                    <a:pt x="2443" y="942"/>
                  </a:lnTo>
                  <a:lnTo>
                    <a:pt x="2469" y="688"/>
                  </a:lnTo>
                  <a:lnTo>
                    <a:pt x="2469" y="459"/>
                  </a:lnTo>
                  <a:lnTo>
                    <a:pt x="2418" y="179"/>
                  </a:lnTo>
                  <a:lnTo>
                    <a:pt x="2087" y="77"/>
                  </a:lnTo>
                  <a:lnTo>
                    <a:pt x="1731"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70"/>
            <p:cNvSpPr/>
            <p:nvPr/>
          </p:nvSpPr>
          <p:spPr>
            <a:xfrm>
              <a:off x="7218350" y="2695788"/>
              <a:ext cx="218825" cy="248725"/>
            </a:xfrm>
            <a:custGeom>
              <a:avLst/>
              <a:gdLst/>
              <a:ahLst/>
              <a:cxnLst/>
              <a:rect l="l" t="t" r="r" b="b"/>
              <a:pathLst>
                <a:path w="8753" h="9949" extrusionOk="0">
                  <a:moveTo>
                    <a:pt x="3028" y="1"/>
                  </a:moveTo>
                  <a:lnTo>
                    <a:pt x="2723" y="26"/>
                  </a:lnTo>
                  <a:lnTo>
                    <a:pt x="2443" y="77"/>
                  </a:lnTo>
                  <a:lnTo>
                    <a:pt x="2214" y="179"/>
                  </a:lnTo>
                  <a:lnTo>
                    <a:pt x="1959" y="281"/>
                  </a:lnTo>
                  <a:lnTo>
                    <a:pt x="1756" y="433"/>
                  </a:lnTo>
                  <a:lnTo>
                    <a:pt x="1552" y="586"/>
                  </a:lnTo>
                  <a:lnTo>
                    <a:pt x="1374" y="739"/>
                  </a:lnTo>
                  <a:lnTo>
                    <a:pt x="1196" y="942"/>
                  </a:lnTo>
                  <a:lnTo>
                    <a:pt x="1043" y="1120"/>
                  </a:lnTo>
                  <a:lnTo>
                    <a:pt x="789" y="1476"/>
                  </a:lnTo>
                  <a:lnTo>
                    <a:pt x="585" y="1807"/>
                  </a:lnTo>
                  <a:lnTo>
                    <a:pt x="382" y="2240"/>
                  </a:lnTo>
                  <a:lnTo>
                    <a:pt x="280" y="2494"/>
                  </a:lnTo>
                  <a:lnTo>
                    <a:pt x="178" y="2749"/>
                  </a:lnTo>
                  <a:lnTo>
                    <a:pt x="127" y="3029"/>
                  </a:lnTo>
                  <a:lnTo>
                    <a:pt x="77" y="3283"/>
                  </a:lnTo>
                  <a:lnTo>
                    <a:pt x="0" y="3766"/>
                  </a:lnTo>
                  <a:lnTo>
                    <a:pt x="0" y="4275"/>
                  </a:lnTo>
                  <a:lnTo>
                    <a:pt x="51" y="4759"/>
                  </a:lnTo>
                  <a:lnTo>
                    <a:pt x="153" y="5217"/>
                  </a:lnTo>
                  <a:lnTo>
                    <a:pt x="280" y="5649"/>
                  </a:lnTo>
                  <a:lnTo>
                    <a:pt x="433" y="6056"/>
                  </a:lnTo>
                  <a:lnTo>
                    <a:pt x="585" y="6438"/>
                  </a:lnTo>
                  <a:lnTo>
                    <a:pt x="763" y="6794"/>
                  </a:lnTo>
                  <a:lnTo>
                    <a:pt x="916" y="7099"/>
                  </a:lnTo>
                  <a:lnTo>
                    <a:pt x="1094" y="7354"/>
                  </a:lnTo>
                  <a:lnTo>
                    <a:pt x="1349" y="7761"/>
                  </a:lnTo>
                  <a:lnTo>
                    <a:pt x="1501" y="7939"/>
                  </a:lnTo>
                  <a:lnTo>
                    <a:pt x="1832" y="8321"/>
                  </a:lnTo>
                  <a:lnTo>
                    <a:pt x="2265" y="8728"/>
                  </a:lnTo>
                  <a:lnTo>
                    <a:pt x="2723" y="9109"/>
                  </a:lnTo>
                  <a:lnTo>
                    <a:pt x="2977" y="9287"/>
                  </a:lnTo>
                  <a:lnTo>
                    <a:pt x="3231" y="9466"/>
                  </a:lnTo>
                  <a:lnTo>
                    <a:pt x="3486" y="9593"/>
                  </a:lnTo>
                  <a:lnTo>
                    <a:pt x="3766" y="9720"/>
                  </a:lnTo>
                  <a:lnTo>
                    <a:pt x="4046" y="9822"/>
                  </a:lnTo>
                  <a:lnTo>
                    <a:pt x="4300" y="9898"/>
                  </a:lnTo>
                  <a:lnTo>
                    <a:pt x="4580" y="9949"/>
                  </a:lnTo>
                  <a:lnTo>
                    <a:pt x="4834" y="9949"/>
                  </a:lnTo>
                  <a:lnTo>
                    <a:pt x="5089" y="9924"/>
                  </a:lnTo>
                  <a:lnTo>
                    <a:pt x="5343" y="9873"/>
                  </a:lnTo>
                  <a:lnTo>
                    <a:pt x="5547" y="9771"/>
                  </a:lnTo>
                  <a:lnTo>
                    <a:pt x="5699" y="9669"/>
                  </a:lnTo>
                  <a:lnTo>
                    <a:pt x="5878" y="9567"/>
                  </a:lnTo>
                  <a:lnTo>
                    <a:pt x="6005" y="9415"/>
                  </a:lnTo>
                  <a:lnTo>
                    <a:pt x="6285" y="9135"/>
                  </a:lnTo>
                  <a:lnTo>
                    <a:pt x="6514" y="8855"/>
                  </a:lnTo>
                  <a:lnTo>
                    <a:pt x="6743" y="8524"/>
                  </a:lnTo>
                  <a:lnTo>
                    <a:pt x="6921" y="8168"/>
                  </a:lnTo>
                  <a:lnTo>
                    <a:pt x="7073" y="7837"/>
                  </a:lnTo>
                  <a:lnTo>
                    <a:pt x="7201" y="7532"/>
                  </a:lnTo>
                  <a:lnTo>
                    <a:pt x="7302" y="7227"/>
                  </a:lnTo>
                  <a:lnTo>
                    <a:pt x="7353" y="6972"/>
                  </a:lnTo>
                  <a:lnTo>
                    <a:pt x="7430" y="6514"/>
                  </a:lnTo>
                  <a:lnTo>
                    <a:pt x="7633" y="6438"/>
                  </a:lnTo>
                  <a:lnTo>
                    <a:pt x="7811" y="6362"/>
                  </a:lnTo>
                  <a:lnTo>
                    <a:pt x="8015" y="6234"/>
                  </a:lnTo>
                  <a:lnTo>
                    <a:pt x="8218" y="6056"/>
                  </a:lnTo>
                  <a:lnTo>
                    <a:pt x="8422" y="5853"/>
                  </a:lnTo>
                  <a:lnTo>
                    <a:pt x="8498" y="5725"/>
                  </a:lnTo>
                  <a:lnTo>
                    <a:pt x="8574" y="5598"/>
                  </a:lnTo>
                  <a:lnTo>
                    <a:pt x="8651" y="5446"/>
                  </a:lnTo>
                  <a:lnTo>
                    <a:pt x="8702" y="5293"/>
                  </a:lnTo>
                  <a:lnTo>
                    <a:pt x="8727" y="5115"/>
                  </a:lnTo>
                  <a:lnTo>
                    <a:pt x="8753" y="4962"/>
                  </a:lnTo>
                  <a:lnTo>
                    <a:pt x="8753" y="4784"/>
                  </a:lnTo>
                  <a:lnTo>
                    <a:pt x="8727" y="4631"/>
                  </a:lnTo>
                  <a:lnTo>
                    <a:pt x="8651" y="4301"/>
                  </a:lnTo>
                  <a:lnTo>
                    <a:pt x="8524" y="4021"/>
                  </a:lnTo>
                  <a:lnTo>
                    <a:pt x="8371" y="3766"/>
                  </a:lnTo>
                  <a:lnTo>
                    <a:pt x="8193" y="3563"/>
                  </a:lnTo>
                  <a:lnTo>
                    <a:pt x="8091" y="3512"/>
                  </a:lnTo>
                  <a:lnTo>
                    <a:pt x="7989" y="3461"/>
                  </a:lnTo>
                  <a:lnTo>
                    <a:pt x="7913" y="3410"/>
                  </a:lnTo>
                  <a:lnTo>
                    <a:pt x="7735" y="3410"/>
                  </a:lnTo>
                  <a:lnTo>
                    <a:pt x="7659" y="3436"/>
                  </a:lnTo>
                  <a:lnTo>
                    <a:pt x="7531" y="3537"/>
                  </a:lnTo>
                  <a:lnTo>
                    <a:pt x="7404" y="3665"/>
                  </a:lnTo>
                  <a:lnTo>
                    <a:pt x="7302" y="3817"/>
                  </a:lnTo>
                  <a:lnTo>
                    <a:pt x="7124" y="4148"/>
                  </a:lnTo>
                  <a:lnTo>
                    <a:pt x="7022" y="4402"/>
                  </a:lnTo>
                  <a:lnTo>
                    <a:pt x="6870" y="3868"/>
                  </a:lnTo>
                  <a:lnTo>
                    <a:pt x="6717" y="3385"/>
                  </a:lnTo>
                  <a:lnTo>
                    <a:pt x="6514" y="2901"/>
                  </a:lnTo>
                  <a:lnTo>
                    <a:pt x="6285" y="2469"/>
                  </a:lnTo>
                  <a:lnTo>
                    <a:pt x="6030" y="2062"/>
                  </a:lnTo>
                  <a:lnTo>
                    <a:pt x="5776" y="1680"/>
                  </a:lnTo>
                  <a:lnTo>
                    <a:pt x="5496" y="1324"/>
                  </a:lnTo>
                  <a:lnTo>
                    <a:pt x="5216" y="1044"/>
                  </a:lnTo>
                  <a:lnTo>
                    <a:pt x="4911" y="764"/>
                  </a:lnTo>
                  <a:lnTo>
                    <a:pt x="4605" y="535"/>
                  </a:lnTo>
                  <a:lnTo>
                    <a:pt x="4275" y="357"/>
                  </a:lnTo>
                  <a:lnTo>
                    <a:pt x="3969" y="204"/>
                  </a:lnTo>
                  <a:lnTo>
                    <a:pt x="3639" y="103"/>
                  </a:lnTo>
                  <a:lnTo>
                    <a:pt x="3333" y="26"/>
                  </a:lnTo>
                  <a:lnTo>
                    <a:pt x="3028"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70"/>
            <p:cNvSpPr/>
            <p:nvPr/>
          </p:nvSpPr>
          <p:spPr>
            <a:xfrm>
              <a:off x="7245700" y="2831913"/>
              <a:ext cx="41350" cy="19750"/>
            </a:xfrm>
            <a:custGeom>
              <a:avLst/>
              <a:gdLst/>
              <a:ahLst/>
              <a:cxnLst/>
              <a:rect l="l" t="t" r="r" b="b"/>
              <a:pathLst>
                <a:path w="1654" h="790" extrusionOk="0">
                  <a:moveTo>
                    <a:pt x="942" y="1"/>
                  </a:moveTo>
                  <a:lnTo>
                    <a:pt x="764" y="26"/>
                  </a:lnTo>
                  <a:lnTo>
                    <a:pt x="585" y="77"/>
                  </a:lnTo>
                  <a:lnTo>
                    <a:pt x="407" y="179"/>
                  </a:lnTo>
                  <a:lnTo>
                    <a:pt x="280" y="280"/>
                  </a:lnTo>
                  <a:lnTo>
                    <a:pt x="178" y="408"/>
                  </a:lnTo>
                  <a:lnTo>
                    <a:pt x="51" y="611"/>
                  </a:lnTo>
                  <a:lnTo>
                    <a:pt x="0" y="713"/>
                  </a:lnTo>
                  <a:lnTo>
                    <a:pt x="178" y="789"/>
                  </a:lnTo>
                  <a:lnTo>
                    <a:pt x="229" y="688"/>
                  </a:lnTo>
                  <a:lnTo>
                    <a:pt x="331" y="535"/>
                  </a:lnTo>
                  <a:lnTo>
                    <a:pt x="407" y="433"/>
                  </a:lnTo>
                  <a:lnTo>
                    <a:pt x="509" y="331"/>
                  </a:lnTo>
                  <a:lnTo>
                    <a:pt x="662" y="255"/>
                  </a:lnTo>
                  <a:lnTo>
                    <a:pt x="814" y="204"/>
                  </a:lnTo>
                  <a:lnTo>
                    <a:pt x="942" y="179"/>
                  </a:lnTo>
                  <a:lnTo>
                    <a:pt x="1069" y="179"/>
                  </a:lnTo>
                  <a:lnTo>
                    <a:pt x="1196" y="204"/>
                  </a:lnTo>
                  <a:lnTo>
                    <a:pt x="1298" y="230"/>
                  </a:lnTo>
                  <a:lnTo>
                    <a:pt x="1450" y="306"/>
                  </a:lnTo>
                  <a:lnTo>
                    <a:pt x="1552" y="357"/>
                  </a:lnTo>
                  <a:lnTo>
                    <a:pt x="1654" y="204"/>
                  </a:lnTo>
                  <a:lnTo>
                    <a:pt x="1552" y="128"/>
                  </a:lnTo>
                  <a:lnTo>
                    <a:pt x="1349" y="51"/>
                  </a:lnTo>
                  <a:lnTo>
                    <a:pt x="1221" y="26"/>
                  </a:lnTo>
                  <a:lnTo>
                    <a:pt x="109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70"/>
            <p:cNvSpPr/>
            <p:nvPr/>
          </p:nvSpPr>
          <p:spPr>
            <a:xfrm>
              <a:off x="7250150" y="2835088"/>
              <a:ext cx="21000" cy="21650"/>
            </a:xfrm>
            <a:custGeom>
              <a:avLst/>
              <a:gdLst/>
              <a:ahLst/>
              <a:cxnLst/>
              <a:rect l="l" t="t" r="r" b="b"/>
              <a:pathLst>
                <a:path w="840" h="866" extrusionOk="0">
                  <a:moveTo>
                    <a:pt x="407" y="1"/>
                  </a:moveTo>
                  <a:lnTo>
                    <a:pt x="306" y="26"/>
                  </a:lnTo>
                  <a:lnTo>
                    <a:pt x="229" y="52"/>
                  </a:lnTo>
                  <a:lnTo>
                    <a:pt x="153" y="103"/>
                  </a:lnTo>
                  <a:lnTo>
                    <a:pt x="102" y="153"/>
                  </a:lnTo>
                  <a:lnTo>
                    <a:pt x="51" y="230"/>
                  </a:lnTo>
                  <a:lnTo>
                    <a:pt x="26" y="306"/>
                  </a:lnTo>
                  <a:lnTo>
                    <a:pt x="0" y="382"/>
                  </a:lnTo>
                  <a:lnTo>
                    <a:pt x="0" y="459"/>
                  </a:lnTo>
                  <a:lnTo>
                    <a:pt x="26" y="535"/>
                  </a:lnTo>
                  <a:lnTo>
                    <a:pt x="51" y="637"/>
                  </a:lnTo>
                  <a:lnTo>
                    <a:pt x="102" y="688"/>
                  </a:lnTo>
                  <a:lnTo>
                    <a:pt x="153" y="764"/>
                  </a:lnTo>
                  <a:lnTo>
                    <a:pt x="204" y="815"/>
                  </a:lnTo>
                  <a:lnTo>
                    <a:pt x="280" y="840"/>
                  </a:lnTo>
                  <a:lnTo>
                    <a:pt x="382" y="866"/>
                  </a:lnTo>
                  <a:lnTo>
                    <a:pt x="458" y="866"/>
                  </a:lnTo>
                  <a:lnTo>
                    <a:pt x="535" y="840"/>
                  </a:lnTo>
                  <a:lnTo>
                    <a:pt x="611" y="815"/>
                  </a:lnTo>
                  <a:lnTo>
                    <a:pt x="687" y="764"/>
                  </a:lnTo>
                  <a:lnTo>
                    <a:pt x="738" y="713"/>
                  </a:lnTo>
                  <a:lnTo>
                    <a:pt x="789" y="637"/>
                  </a:lnTo>
                  <a:lnTo>
                    <a:pt x="815" y="561"/>
                  </a:lnTo>
                  <a:lnTo>
                    <a:pt x="840" y="484"/>
                  </a:lnTo>
                  <a:lnTo>
                    <a:pt x="840" y="408"/>
                  </a:lnTo>
                  <a:lnTo>
                    <a:pt x="840" y="332"/>
                  </a:lnTo>
                  <a:lnTo>
                    <a:pt x="789" y="230"/>
                  </a:lnTo>
                  <a:lnTo>
                    <a:pt x="764" y="179"/>
                  </a:lnTo>
                  <a:lnTo>
                    <a:pt x="687" y="103"/>
                  </a:lnTo>
                  <a:lnTo>
                    <a:pt x="636" y="52"/>
                  </a:lnTo>
                  <a:lnTo>
                    <a:pt x="560" y="26"/>
                  </a:lnTo>
                  <a:lnTo>
                    <a:pt x="48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70"/>
            <p:cNvSpPr/>
            <p:nvPr/>
          </p:nvSpPr>
          <p:spPr>
            <a:xfrm>
              <a:off x="7320125" y="2805188"/>
              <a:ext cx="42000" cy="19750"/>
            </a:xfrm>
            <a:custGeom>
              <a:avLst/>
              <a:gdLst/>
              <a:ahLst/>
              <a:cxnLst/>
              <a:rect l="l" t="t" r="r" b="b"/>
              <a:pathLst>
                <a:path w="1680" h="790" extrusionOk="0">
                  <a:moveTo>
                    <a:pt x="941" y="1"/>
                  </a:moveTo>
                  <a:lnTo>
                    <a:pt x="789" y="26"/>
                  </a:lnTo>
                  <a:lnTo>
                    <a:pt x="585" y="103"/>
                  </a:lnTo>
                  <a:lnTo>
                    <a:pt x="433" y="179"/>
                  </a:lnTo>
                  <a:lnTo>
                    <a:pt x="305" y="281"/>
                  </a:lnTo>
                  <a:lnTo>
                    <a:pt x="204" y="408"/>
                  </a:lnTo>
                  <a:lnTo>
                    <a:pt x="51" y="612"/>
                  </a:lnTo>
                  <a:lnTo>
                    <a:pt x="0" y="739"/>
                  </a:lnTo>
                  <a:lnTo>
                    <a:pt x="178" y="790"/>
                  </a:lnTo>
                  <a:lnTo>
                    <a:pt x="229" y="713"/>
                  </a:lnTo>
                  <a:lnTo>
                    <a:pt x="331" y="535"/>
                  </a:lnTo>
                  <a:lnTo>
                    <a:pt x="407" y="434"/>
                  </a:lnTo>
                  <a:lnTo>
                    <a:pt x="534" y="357"/>
                  </a:lnTo>
                  <a:lnTo>
                    <a:pt x="662" y="281"/>
                  </a:lnTo>
                  <a:lnTo>
                    <a:pt x="814" y="230"/>
                  </a:lnTo>
                  <a:lnTo>
                    <a:pt x="967" y="205"/>
                  </a:lnTo>
                  <a:lnTo>
                    <a:pt x="1094" y="205"/>
                  </a:lnTo>
                  <a:lnTo>
                    <a:pt x="1196" y="230"/>
                  </a:lnTo>
                  <a:lnTo>
                    <a:pt x="1298" y="255"/>
                  </a:lnTo>
                  <a:lnTo>
                    <a:pt x="1476" y="332"/>
                  </a:lnTo>
                  <a:lnTo>
                    <a:pt x="1552" y="383"/>
                  </a:lnTo>
                  <a:lnTo>
                    <a:pt x="1679" y="230"/>
                  </a:lnTo>
                  <a:lnTo>
                    <a:pt x="1552" y="154"/>
                  </a:lnTo>
                  <a:lnTo>
                    <a:pt x="1349" y="52"/>
                  </a:lnTo>
                  <a:lnTo>
                    <a:pt x="1221" y="26"/>
                  </a:lnTo>
                  <a:lnTo>
                    <a:pt x="109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70"/>
            <p:cNvSpPr/>
            <p:nvPr/>
          </p:nvSpPr>
          <p:spPr>
            <a:xfrm>
              <a:off x="7324575" y="2809013"/>
              <a:ext cx="21650" cy="21025"/>
            </a:xfrm>
            <a:custGeom>
              <a:avLst/>
              <a:gdLst/>
              <a:ahLst/>
              <a:cxnLst/>
              <a:rect l="l" t="t" r="r" b="b"/>
              <a:pathLst>
                <a:path w="866" h="841" extrusionOk="0">
                  <a:moveTo>
                    <a:pt x="305" y="1"/>
                  </a:moveTo>
                  <a:lnTo>
                    <a:pt x="229" y="52"/>
                  </a:lnTo>
                  <a:lnTo>
                    <a:pt x="178" y="77"/>
                  </a:lnTo>
                  <a:lnTo>
                    <a:pt x="102" y="153"/>
                  </a:lnTo>
                  <a:lnTo>
                    <a:pt x="51" y="204"/>
                  </a:lnTo>
                  <a:lnTo>
                    <a:pt x="26" y="281"/>
                  </a:lnTo>
                  <a:lnTo>
                    <a:pt x="0" y="357"/>
                  </a:lnTo>
                  <a:lnTo>
                    <a:pt x="0" y="433"/>
                  </a:lnTo>
                  <a:lnTo>
                    <a:pt x="26" y="535"/>
                  </a:lnTo>
                  <a:lnTo>
                    <a:pt x="51" y="611"/>
                  </a:lnTo>
                  <a:lnTo>
                    <a:pt x="102" y="688"/>
                  </a:lnTo>
                  <a:lnTo>
                    <a:pt x="153" y="738"/>
                  </a:lnTo>
                  <a:lnTo>
                    <a:pt x="229" y="789"/>
                  </a:lnTo>
                  <a:lnTo>
                    <a:pt x="305" y="815"/>
                  </a:lnTo>
                  <a:lnTo>
                    <a:pt x="382" y="840"/>
                  </a:lnTo>
                  <a:lnTo>
                    <a:pt x="458" y="840"/>
                  </a:lnTo>
                  <a:lnTo>
                    <a:pt x="534" y="815"/>
                  </a:lnTo>
                  <a:lnTo>
                    <a:pt x="636" y="789"/>
                  </a:lnTo>
                  <a:lnTo>
                    <a:pt x="687" y="738"/>
                  </a:lnTo>
                  <a:lnTo>
                    <a:pt x="763" y="688"/>
                  </a:lnTo>
                  <a:lnTo>
                    <a:pt x="789" y="637"/>
                  </a:lnTo>
                  <a:lnTo>
                    <a:pt x="840" y="560"/>
                  </a:lnTo>
                  <a:lnTo>
                    <a:pt x="840" y="459"/>
                  </a:lnTo>
                  <a:lnTo>
                    <a:pt x="865" y="382"/>
                  </a:lnTo>
                  <a:lnTo>
                    <a:pt x="840" y="306"/>
                  </a:lnTo>
                  <a:lnTo>
                    <a:pt x="814" y="230"/>
                  </a:lnTo>
                  <a:lnTo>
                    <a:pt x="763" y="153"/>
                  </a:lnTo>
                  <a:lnTo>
                    <a:pt x="713" y="102"/>
                  </a:lnTo>
                  <a:lnTo>
                    <a:pt x="636" y="52"/>
                  </a:lnTo>
                  <a:lnTo>
                    <a:pt x="560" y="26"/>
                  </a:lnTo>
                  <a:lnTo>
                    <a:pt x="48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70"/>
            <p:cNvSpPr/>
            <p:nvPr/>
          </p:nvSpPr>
          <p:spPr>
            <a:xfrm>
              <a:off x="7297850" y="2831913"/>
              <a:ext cx="26100" cy="51550"/>
            </a:xfrm>
            <a:custGeom>
              <a:avLst/>
              <a:gdLst/>
              <a:ahLst/>
              <a:cxnLst/>
              <a:rect l="l" t="t" r="r" b="b"/>
              <a:pathLst>
                <a:path w="1044" h="2062" extrusionOk="0">
                  <a:moveTo>
                    <a:pt x="179" y="1"/>
                  </a:moveTo>
                  <a:lnTo>
                    <a:pt x="1" y="102"/>
                  </a:lnTo>
                  <a:lnTo>
                    <a:pt x="77" y="280"/>
                  </a:lnTo>
                  <a:lnTo>
                    <a:pt x="179" y="484"/>
                  </a:lnTo>
                  <a:lnTo>
                    <a:pt x="255" y="713"/>
                  </a:lnTo>
                  <a:lnTo>
                    <a:pt x="280" y="993"/>
                  </a:lnTo>
                  <a:lnTo>
                    <a:pt x="280" y="1273"/>
                  </a:lnTo>
                  <a:lnTo>
                    <a:pt x="255" y="1527"/>
                  </a:lnTo>
                  <a:lnTo>
                    <a:pt x="204" y="1731"/>
                  </a:lnTo>
                  <a:lnTo>
                    <a:pt x="153" y="1909"/>
                  </a:lnTo>
                  <a:lnTo>
                    <a:pt x="102" y="2061"/>
                  </a:lnTo>
                  <a:lnTo>
                    <a:pt x="1018" y="2061"/>
                  </a:lnTo>
                  <a:lnTo>
                    <a:pt x="1044" y="1858"/>
                  </a:lnTo>
                  <a:lnTo>
                    <a:pt x="382" y="1858"/>
                  </a:lnTo>
                  <a:lnTo>
                    <a:pt x="459" y="1629"/>
                  </a:lnTo>
                  <a:lnTo>
                    <a:pt x="484" y="1425"/>
                  </a:lnTo>
                  <a:lnTo>
                    <a:pt x="509" y="1196"/>
                  </a:lnTo>
                  <a:lnTo>
                    <a:pt x="484" y="993"/>
                  </a:lnTo>
                  <a:lnTo>
                    <a:pt x="459" y="713"/>
                  </a:lnTo>
                  <a:lnTo>
                    <a:pt x="382" y="484"/>
                  </a:lnTo>
                  <a:lnTo>
                    <a:pt x="306" y="230"/>
                  </a:lnTo>
                  <a:lnTo>
                    <a:pt x="179"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70"/>
            <p:cNvSpPr/>
            <p:nvPr/>
          </p:nvSpPr>
          <p:spPr>
            <a:xfrm>
              <a:off x="7323925" y="2887888"/>
              <a:ext cx="40750" cy="28650"/>
            </a:xfrm>
            <a:custGeom>
              <a:avLst/>
              <a:gdLst/>
              <a:ahLst/>
              <a:cxnLst/>
              <a:rect l="l" t="t" r="r" b="b"/>
              <a:pathLst>
                <a:path w="1630" h="1146" extrusionOk="0">
                  <a:moveTo>
                    <a:pt x="1451" y="1"/>
                  </a:moveTo>
                  <a:lnTo>
                    <a:pt x="1324" y="204"/>
                  </a:lnTo>
                  <a:lnTo>
                    <a:pt x="1146" y="408"/>
                  </a:lnTo>
                  <a:lnTo>
                    <a:pt x="891" y="586"/>
                  </a:lnTo>
                  <a:lnTo>
                    <a:pt x="764" y="688"/>
                  </a:lnTo>
                  <a:lnTo>
                    <a:pt x="611" y="764"/>
                  </a:lnTo>
                  <a:lnTo>
                    <a:pt x="306" y="866"/>
                  </a:lnTo>
                  <a:lnTo>
                    <a:pt x="1" y="942"/>
                  </a:lnTo>
                  <a:lnTo>
                    <a:pt x="26" y="1146"/>
                  </a:lnTo>
                  <a:lnTo>
                    <a:pt x="357" y="1069"/>
                  </a:lnTo>
                  <a:lnTo>
                    <a:pt x="688" y="942"/>
                  </a:lnTo>
                  <a:lnTo>
                    <a:pt x="866" y="866"/>
                  </a:lnTo>
                  <a:lnTo>
                    <a:pt x="1018" y="764"/>
                  </a:lnTo>
                  <a:lnTo>
                    <a:pt x="1273" y="535"/>
                  </a:lnTo>
                  <a:lnTo>
                    <a:pt x="1476" y="331"/>
                  </a:lnTo>
                  <a:lnTo>
                    <a:pt x="1629" y="102"/>
                  </a:lnTo>
                  <a:lnTo>
                    <a:pt x="1451"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70"/>
            <p:cNvSpPr/>
            <p:nvPr/>
          </p:nvSpPr>
          <p:spPr>
            <a:xfrm>
              <a:off x="7311200" y="2786113"/>
              <a:ext cx="49000" cy="20375"/>
            </a:xfrm>
            <a:custGeom>
              <a:avLst/>
              <a:gdLst/>
              <a:ahLst/>
              <a:cxnLst/>
              <a:rect l="l" t="t" r="r" b="b"/>
              <a:pathLst>
                <a:path w="1960" h="815" extrusionOk="0">
                  <a:moveTo>
                    <a:pt x="1120" y="1"/>
                  </a:moveTo>
                  <a:lnTo>
                    <a:pt x="917" y="26"/>
                  </a:lnTo>
                  <a:lnTo>
                    <a:pt x="764" y="77"/>
                  </a:lnTo>
                  <a:lnTo>
                    <a:pt x="586" y="153"/>
                  </a:lnTo>
                  <a:lnTo>
                    <a:pt x="459" y="230"/>
                  </a:lnTo>
                  <a:lnTo>
                    <a:pt x="204" y="382"/>
                  </a:lnTo>
                  <a:lnTo>
                    <a:pt x="26" y="535"/>
                  </a:lnTo>
                  <a:lnTo>
                    <a:pt x="1" y="611"/>
                  </a:lnTo>
                  <a:lnTo>
                    <a:pt x="1" y="688"/>
                  </a:lnTo>
                  <a:lnTo>
                    <a:pt x="26" y="764"/>
                  </a:lnTo>
                  <a:lnTo>
                    <a:pt x="77" y="789"/>
                  </a:lnTo>
                  <a:lnTo>
                    <a:pt x="154" y="815"/>
                  </a:lnTo>
                  <a:lnTo>
                    <a:pt x="204" y="789"/>
                  </a:lnTo>
                  <a:lnTo>
                    <a:pt x="255" y="764"/>
                  </a:lnTo>
                  <a:lnTo>
                    <a:pt x="408" y="637"/>
                  </a:lnTo>
                  <a:lnTo>
                    <a:pt x="611" y="484"/>
                  </a:lnTo>
                  <a:lnTo>
                    <a:pt x="866" y="382"/>
                  </a:lnTo>
                  <a:lnTo>
                    <a:pt x="993" y="331"/>
                  </a:lnTo>
                  <a:lnTo>
                    <a:pt x="1146" y="306"/>
                  </a:lnTo>
                  <a:lnTo>
                    <a:pt x="1451" y="306"/>
                  </a:lnTo>
                  <a:lnTo>
                    <a:pt x="1756" y="357"/>
                  </a:lnTo>
                  <a:lnTo>
                    <a:pt x="1858" y="357"/>
                  </a:lnTo>
                  <a:lnTo>
                    <a:pt x="1909" y="306"/>
                  </a:lnTo>
                  <a:lnTo>
                    <a:pt x="1935" y="255"/>
                  </a:lnTo>
                  <a:lnTo>
                    <a:pt x="1960" y="204"/>
                  </a:lnTo>
                  <a:lnTo>
                    <a:pt x="1935" y="128"/>
                  </a:lnTo>
                  <a:lnTo>
                    <a:pt x="1884" y="77"/>
                  </a:lnTo>
                  <a:lnTo>
                    <a:pt x="1833" y="52"/>
                  </a:lnTo>
                  <a:lnTo>
                    <a:pt x="1655" y="26"/>
                  </a:lnTo>
                  <a:lnTo>
                    <a:pt x="1477"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70"/>
            <p:cNvSpPr/>
            <p:nvPr/>
          </p:nvSpPr>
          <p:spPr>
            <a:xfrm>
              <a:off x="7236800" y="2810288"/>
              <a:ext cx="47725" cy="23550"/>
            </a:xfrm>
            <a:custGeom>
              <a:avLst/>
              <a:gdLst/>
              <a:ahLst/>
              <a:cxnLst/>
              <a:rect l="l" t="t" r="r" b="b"/>
              <a:pathLst>
                <a:path w="1909" h="942" extrusionOk="0">
                  <a:moveTo>
                    <a:pt x="1247" y="1"/>
                  </a:moveTo>
                  <a:lnTo>
                    <a:pt x="1069" y="26"/>
                  </a:lnTo>
                  <a:lnTo>
                    <a:pt x="916" y="77"/>
                  </a:lnTo>
                  <a:lnTo>
                    <a:pt x="738" y="128"/>
                  </a:lnTo>
                  <a:lnTo>
                    <a:pt x="585" y="230"/>
                  </a:lnTo>
                  <a:lnTo>
                    <a:pt x="433" y="331"/>
                  </a:lnTo>
                  <a:lnTo>
                    <a:pt x="280" y="433"/>
                  </a:lnTo>
                  <a:lnTo>
                    <a:pt x="153" y="560"/>
                  </a:lnTo>
                  <a:lnTo>
                    <a:pt x="25" y="713"/>
                  </a:lnTo>
                  <a:lnTo>
                    <a:pt x="0" y="764"/>
                  </a:lnTo>
                  <a:lnTo>
                    <a:pt x="0" y="815"/>
                  </a:lnTo>
                  <a:lnTo>
                    <a:pt x="25" y="891"/>
                  </a:lnTo>
                  <a:lnTo>
                    <a:pt x="76" y="916"/>
                  </a:lnTo>
                  <a:lnTo>
                    <a:pt x="127" y="942"/>
                  </a:lnTo>
                  <a:lnTo>
                    <a:pt x="229" y="942"/>
                  </a:lnTo>
                  <a:lnTo>
                    <a:pt x="280" y="891"/>
                  </a:lnTo>
                  <a:lnTo>
                    <a:pt x="483" y="662"/>
                  </a:lnTo>
                  <a:lnTo>
                    <a:pt x="611" y="586"/>
                  </a:lnTo>
                  <a:lnTo>
                    <a:pt x="738" y="484"/>
                  </a:lnTo>
                  <a:lnTo>
                    <a:pt x="865" y="433"/>
                  </a:lnTo>
                  <a:lnTo>
                    <a:pt x="1018" y="382"/>
                  </a:lnTo>
                  <a:lnTo>
                    <a:pt x="1272" y="306"/>
                  </a:lnTo>
                  <a:lnTo>
                    <a:pt x="1781" y="306"/>
                  </a:lnTo>
                  <a:lnTo>
                    <a:pt x="1832" y="280"/>
                  </a:lnTo>
                  <a:lnTo>
                    <a:pt x="1883" y="255"/>
                  </a:lnTo>
                  <a:lnTo>
                    <a:pt x="1908" y="204"/>
                  </a:lnTo>
                  <a:lnTo>
                    <a:pt x="1883" y="102"/>
                  </a:lnTo>
                  <a:lnTo>
                    <a:pt x="1832" y="26"/>
                  </a:lnTo>
                  <a:lnTo>
                    <a:pt x="1756"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70"/>
            <p:cNvSpPr/>
            <p:nvPr/>
          </p:nvSpPr>
          <p:spPr>
            <a:xfrm>
              <a:off x="7210075" y="2690713"/>
              <a:ext cx="186400" cy="118325"/>
            </a:xfrm>
            <a:custGeom>
              <a:avLst/>
              <a:gdLst/>
              <a:ahLst/>
              <a:cxnLst/>
              <a:rect l="l" t="t" r="r" b="b"/>
              <a:pathLst>
                <a:path w="7456" h="4733" extrusionOk="0">
                  <a:moveTo>
                    <a:pt x="4071" y="0"/>
                  </a:moveTo>
                  <a:lnTo>
                    <a:pt x="3817" y="26"/>
                  </a:lnTo>
                  <a:lnTo>
                    <a:pt x="3562" y="51"/>
                  </a:lnTo>
                  <a:lnTo>
                    <a:pt x="3333" y="77"/>
                  </a:lnTo>
                  <a:lnTo>
                    <a:pt x="3079" y="153"/>
                  </a:lnTo>
                  <a:lnTo>
                    <a:pt x="2596" y="306"/>
                  </a:lnTo>
                  <a:lnTo>
                    <a:pt x="2163" y="509"/>
                  </a:lnTo>
                  <a:lnTo>
                    <a:pt x="1756" y="764"/>
                  </a:lnTo>
                  <a:lnTo>
                    <a:pt x="1374" y="1069"/>
                  </a:lnTo>
                  <a:lnTo>
                    <a:pt x="1145" y="1272"/>
                  </a:lnTo>
                  <a:lnTo>
                    <a:pt x="942" y="1527"/>
                  </a:lnTo>
                  <a:lnTo>
                    <a:pt x="764" y="1781"/>
                  </a:lnTo>
                  <a:lnTo>
                    <a:pt x="586" y="2036"/>
                  </a:lnTo>
                  <a:lnTo>
                    <a:pt x="458" y="2290"/>
                  </a:lnTo>
                  <a:lnTo>
                    <a:pt x="331" y="2570"/>
                  </a:lnTo>
                  <a:lnTo>
                    <a:pt x="204" y="2850"/>
                  </a:lnTo>
                  <a:lnTo>
                    <a:pt x="128" y="3104"/>
                  </a:lnTo>
                  <a:lnTo>
                    <a:pt x="51" y="3359"/>
                  </a:lnTo>
                  <a:lnTo>
                    <a:pt x="26" y="3588"/>
                  </a:lnTo>
                  <a:lnTo>
                    <a:pt x="0" y="3817"/>
                  </a:lnTo>
                  <a:lnTo>
                    <a:pt x="0" y="4046"/>
                  </a:lnTo>
                  <a:lnTo>
                    <a:pt x="0" y="4224"/>
                  </a:lnTo>
                  <a:lnTo>
                    <a:pt x="51" y="4376"/>
                  </a:lnTo>
                  <a:lnTo>
                    <a:pt x="102" y="4529"/>
                  </a:lnTo>
                  <a:lnTo>
                    <a:pt x="204" y="4631"/>
                  </a:lnTo>
                  <a:lnTo>
                    <a:pt x="306" y="4682"/>
                  </a:lnTo>
                  <a:lnTo>
                    <a:pt x="458" y="4707"/>
                  </a:lnTo>
                  <a:lnTo>
                    <a:pt x="916" y="4707"/>
                  </a:lnTo>
                  <a:lnTo>
                    <a:pt x="1247" y="4656"/>
                  </a:lnTo>
                  <a:lnTo>
                    <a:pt x="1552" y="4605"/>
                  </a:lnTo>
                  <a:lnTo>
                    <a:pt x="1832" y="4529"/>
                  </a:lnTo>
                  <a:lnTo>
                    <a:pt x="2061" y="4478"/>
                  </a:lnTo>
                  <a:lnTo>
                    <a:pt x="2443" y="4326"/>
                  </a:lnTo>
                  <a:lnTo>
                    <a:pt x="2672" y="4198"/>
                  </a:lnTo>
                  <a:lnTo>
                    <a:pt x="3308" y="3868"/>
                  </a:lnTo>
                  <a:lnTo>
                    <a:pt x="3791" y="3562"/>
                  </a:lnTo>
                  <a:lnTo>
                    <a:pt x="4199" y="3282"/>
                  </a:lnTo>
                  <a:lnTo>
                    <a:pt x="4504" y="3079"/>
                  </a:lnTo>
                  <a:lnTo>
                    <a:pt x="4758" y="2901"/>
                  </a:lnTo>
                  <a:lnTo>
                    <a:pt x="4962" y="2774"/>
                  </a:lnTo>
                  <a:lnTo>
                    <a:pt x="5165" y="2697"/>
                  </a:lnTo>
                  <a:lnTo>
                    <a:pt x="5394" y="2672"/>
                  </a:lnTo>
                  <a:lnTo>
                    <a:pt x="5572" y="2697"/>
                  </a:lnTo>
                  <a:lnTo>
                    <a:pt x="5776" y="2774"/>
                  </a:lnTo>
                  <a:lnTo>
                    <a:pt x="6005" y="2875"/>
                  </a:lnTo>
                  <a:lnTo>
                    <a:pt x="6234" y="3079"/>
                  </a:lnTo>
                  <a:lnTo>
                    <a:pt x="6488" y="3359"/>
                  </a:lnTo>
                  <a:lnTo>
                    <a:pt x="6743" y="3715"/>
                  </a:lnTo>
                  <a:lnTo>
                    <a:pt x="7023" y="4173"/>
                  </a:lnTo>
                  <a:lnTo>
                    <a:pt x="7303" y="4733"/>
                  </a:lnTo>
                  <a:lnTo>
                    <a:pt x="7379" y="4326"/>
                  </a:lnTo>
                  <a:lnTo>
                    <a:pt x="7430" y="3842"/>
                  </a:lnTo>
                  <a:lnTo>
                    <a:pt x="7455" y="3461"/>
                  </a:lnTo>
                  <a:lnTo>
                    <a:pt x="7455" y="2952"/>
                  </a:lnTo>
                  <a:lnTo>
                    <a:pt x="7430" y="2672"/>
                  </a:lnTo>
                  <a:lnTo>
                    <a:pt x="7379" y="2392"/>
                  </a:lnTo>
                  <a:lnTo>
                    <a:pt x="7277" y="2087"/>
                  </a:lnTo>
                  <a:lnTo>
                    <a:pt x="7175" y="1807"/>
                  </a:lnTo>
                  <a:lnTo>
                    <a:pt x="7074" y="1603"/>
                  </a:lnTo>
                  <a:lnTo>
                    <a:pt x="6946" y="1400"/>
                  </a:lnTo>
                  <a:lnTo>
                    <a:pt x="6794" y="1222"/>
                  </a:lnTo>
                  <a:lnTo>
                    <a:pt x="6641" y="1043"/>
                  </a:lnTo>
                  <a:lnTo>
                    <a:pt x="6336" y="789"/>
                  </a:lnTo>
                  <a:lnTo>
                    <a:pt x="6005" y="560"/>
                  </a:lnTo>
                  <a:lnTo>
                    <a:pt x="5700" y="407"/>
                  </a:lnTo>
                  <a:lnTo>
                    <a:pt x="5445" y="280"/>
                  </a:lnTo>
                  <a:lnTo>
                    <a:pt x="5114" y="153"/>
                  </a:lnTo>
                  <a:lnTo>
                    <a:pt x="4860" y="102"/>
                  </a:lnTo>
                  <a:lnTo>
                    <a:pt x="4580" y="51"/>
                  </a:lnTo>
                  <a:lnTo>
                    <a:pt x="4326" y="26"/>
                  </a:lnTo>
                  <a:lnTo>
                    <a:pt x="40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70"/>
            <p:cNvSpPr/>
            <p:nvPr/>
          </p:nvSpPr>
          <p:spPr>
            <a:xfrm>
              <a:off x="7281325" y="2950863"/>
              <a:ext cx="636725" cy="1074975"/>
            </a:xfrm>
            <a:custGeom>
              <a:avLst/>
              <a:gdLst/>
              <a:ahLst/>
              <a:cxnLst/>
              <a:rect l="l" t="t" r="r" b="b"/>
              <a:pathLst>
                <a:path w="25469" h="42999" extrusionOk="0">
                  <a:moveTo>
                    <a:pt x="5114" y="0"/>
                  </a:moveTo>
                  <a:lnTo>
                    <a:pt x="4961" y="280"/>
                  </a:lnTo>
                  <a:lnTo>
                    <a:pt x="4834" y="509"/>
                  </a:lnTo>
                  <a:lnTo>
                    <a:pt x="4631" y="764"/>
                  </a:lnTo>
                  <a:lnTo>
                    <a:pt x="4376" y="1044"/>
                  </a:lnTo>
                  <a:lnTo>
                    <a:pt x="4224" y="1171"/>
                  </a:lnTo>
                  <a:lnTo>
                    <a:pt x="4071" y="1273"/>
                  </a:lnTo>
                  <a:lnTo>
                    <a:pt x="3893" y="1400"/>
                  </a:lnTo>
                  <a:lnTo>
                    <a:pt x="3715" y="1476"/>
                  </a:lnTo>
                  <a:lnTo>
                    <a:pt x="3511" y="1578"/>
                  </a:lnTo>
                  <a:lnTo>
                    <a:pt x="3282" y="1629"/>
                  </a:lnTo>
                  <a:lnTo>
                    <a:pt x="2951" y="1680"/>
                  </a:lnTo>
                  <a:lnTo>
                    <a:pt x="2672" y="1680"/>
                  </a:lnTo>
                  <a:lnTo>
                    <a:pt x="2417" y="1654"/>
                  </a:lnTo>
                  <a:lnTo>
                    <a:pt x="2188" y="1603"/>
                  </a:lnTo>
                  <a:lnTo>
                    <a:pt x="1959" y="2010"/>
                  </a:lnTo>
                  <a:lnTo>
                    <a:pt x="1679" y="2468"/>
                  </a:lnTo>
                  <a:lnTo>
                    <a:pt x="1374" y="3028"/>
                  </a:lnTo>
                  <a:lnTo>
                    <a:pt x="1069" y="3639"/>
                  </a:lnTo>
                  <a:lnTo>
                    <a:pt x="814" y="4199"/>
                  </a:lnTo>
                  <a:lnTo>
                    <a:pt x="534" y="4885"/>
                  </a:lnTo>
                  <a:lnTo>
                    <a:pt x="382" y="5293"/>
                  </a:lnTo>
                  <a:lnTo>
                    <a:pt x="254" y="5674"/>
                  </a:lnTo>
                  <a:lnTo>
                    <a:pt x="127" y="6056"/>
                  </a:lnTo>
                  <a:lnTo>
                    <a:pt x="51" y="6437"/>
                  </a:lnTo>
                  <a:lnTo>
                    <a:pt x="0" y="6794"/>
                  </a:lnTo>
                  <a:lnTo>
                    <a:pt x="0" y="7150"/>
                  </a:lnTo>
                  <a:lnTo>
                    <a:pt x="0" y="7506"/>
                  </a:lnTo>
                  <a:lnTo>
                    <a:pt x="51" y="7837"/>
                  </a:lnTo>
                  <a:lnTo>
                    <a:pt x="102" y="8142"/>
                  </a:lnTo>
                  <a:lnTo>
                    <a:pt x="178" y="8473"/>
                  </a:lnTo>
                  <a:lnTo>
                    <a:pt x="280" y="8778"/>
                  </a:lnTo>
                  <a:lnTo>
                    <a:pt x="382" y="9058"/>
                  </a:lnTo>
                  <a:lnTo>
                    <a:pt x="611" y="9618"/>
                  </a:lnTo>
                  <a:lnTo>
                    <a:pt x="865" y="10101"/>
                  </a:lnTo>
                  <a:lnTo>
                    <a:pt x="1323" y="10865"/>
                  </a:lnTo>
                  <a:lnTo>
                    <a:pt x="1578" y="11323"/>
                  </a:lnTo>
                  <a:lnTo>
                    <a:pt x="1832" y="11781"/>
                  </a:lnTo>
                  <a:lnTo>
                    <a:pt x="2264" y="12722"/>
                  </a:lnTo>
                  <a:lnTo>
                    <a:pt x="2672" y="13663"/>
                  </a:lnTo>
                  <a:lnTo>
                    <a:pt x="3028" y="14630"/>
                  </a:lnTo>
                  <a:lnTo>
                    <a:pt x="3333" y="15572"/>
                  </a:lnTo>
                  <a:lnTo>
                    <a:pt x="3587" y="16513"/>
                  </a:lnTo>
                  <a:lnTo>
                    <a:pt x="3816" y="17429"/>
                  </a:lnTo>
                  <a:lnTo>
                    <a:pt x="4020" y="18345"/>
                  </a:lnTo>
                  <a:lnTo>
                    <a:pt x="4173" y="19184"/>
                  </a:lnTo>
                  <a:lnTo>
                    <a:pt x="4300" y="20024"/>
                  </a:lnTo>
                  <a:lnTo>
                    <a:pt x="4402" y="20787"/>
                  </a:lnTo>
                  <a:lnTo>
                    <a:pt x="4503" y="21500"/>
                  </a:lnTo>
                  <a:lnTo>
                    <a:pt x="4605" y="22696"/>
                  </a:lnTo>
                  <a:lnTo>
                    <a:pt x="4656" y="23561"/>
                  </a:lnTo>
                  <a:lnTo>
                    <a:pt x="4707" y="24273"/>
                  </a:lnTo>
                  <a:lnTo>
                    <a:pt x="4732" y="24985"/>
                  </a:lnTo>
                  <a:lnTo>
                    <a:pt x="4707" y="26385"/>
                  </a:lnTo>
                  <a:lnTo>
                    <a:pt x="4656" y="27759"/>
                  </a:lnTo>
                  <a:lnTo>
                    <a:pt x="4554" y="29031"/>
                  </a:lnTo>
                  <a:lnTo>
                    <a:pt x="4453" y="30150"/>
                  </a:lnTo>
                  <a:lnTo>
                    <a:pt x="4325" y="31117"/>
                  </a:lnTo>
                  <a:lnTo>
                    <a:pt x="4173" y="32338"/>
                  </a:lnTo>
                  <a:lnTo>
                    <a:pt x="3918" y="33992"/>
                  </a:lnTo>
                  <a:lnTo>
                    <a:pt x="3791" y="34806"/>
                  </a:lnTo>
                  <a:lnTo>
                    <a:pt x="3715" y="35646"/>
                  </a:lnTo>
                  <a:lnTo>
                    <a:pt x="3689" y="36486"/>
                  </a:lnTo>
                  <a:lnTo>
                    <a:pt x="3689" y="36918"/>
                  </a:lnTo>
                  <a:lnTo>
                    <a:pt x="3715" y="37376"/>
                  </a:lnTo>
                  <a:lnTo>
                    <a:pt x="3766" y="37809"/>
                  </a:lnTo>
                  <a:lnTo>
                    <a:pt x="3816" y="38267"/>
                  </a:lnTo>
                  <a:lnTo>
                    <a:pt x="3918" y="38750"/>
                  </a:lnTo>
                  <a:lnTo>
                    <a:pt x="4020" y="39233"/>
                  </a:lnTo>
                  <a:lnTo>
                    <a:pt x="4198" y="39844"/>
                  </a:lnTo>
                  <a:lnTo>
                    <a:pt x="4427" y="40506"/>
                  </a:lnTo>
                  <a:lnTo>
                    <a:pt x="4682" y="41116"/>
                  </a:lnTo>
                  <a:lnTo>
                    <a:pt x="4961" y="41701"/>
                  </a:lnTo>
                  <a:lnTo>
                    <a:pt x="5140" y="41981"/>
                  </a:lnTo>
                  <a:lnTo>
                    <a:pt x="5292" y="42236"/>
                  </a:lnTo>
                  <a:lnTo>
                    <a:pt x="5470" y="42439"/>
                  </a:lnTo>
                  <a:lnTo>
                    <a:pt x="5648" y="42643"/>
                  </a:lnTo>
                  <a:lnTo>
                    <a:pt x="5826" y="42795"/>
                  </a:lnTo>
                  <a:lnTo>
                    <a:pt x="6030" y="42897"/>
                  </a:lnTo>
                  <a:lnTo>
                    <a:pt x="6234" y="42974"/>
                  </a:lnTo>
                  <a:lnTo>
                    <a:pt x="6437" y="42999"/>
                  </a:lnTo>
                  <a:lnTo>
                    <a:pt x="6615" y="42999"/>
                  </a:lnTo>
                  <a:lnTo>
                    <a:pt x="6768" y="42948"/>
                  </a:lnTo>
                  <a:lnTo>
                    <a:pt x="6921" y="42846"/>
                  </a:lnTo>
                  <a:lnTo>
                    <a:pt x="7073" y="42745"/>
                  </a:lnTo>
                  <a:lnTo>
                    <a:pt x="7200" y="42617"/>
                  </a:lnTo>
                  <a:lnTo>
                    <a:pt x="7353" y="42465"/>
                  </a:lnTo>
                  <a:lnTo>
                    <a:pt x="7607" y="42134"/>
                  </a:lnTo>
                  <a:lnTo>
                    <a:pt x="7913" y="41803"/>
                  </a:lnTo>
                  <a:lnTo>
                    <a:pt x="8065" y="41651"/>
                  </a:lnTo>
                  <a:lnTo>
                    <a:pt x="8218" y="41523"/>
                  </a:lnTo>
                  <a:lnTo>
                    <a:pt x="8396" y="41396"/>
                  </a:lnTo>
                  <a:lnTo>
                    <a:pt x="8600" y="41294"/>
                  </a:lnTo>
                  <a:lnTo>
                    <a:pt x="8829" y="41243"/>
                  </a:lnTo>
                  <a:lnTo>
                    <a:pt x="9058" y="41218"/>
                  </a:lnTo>
                  <a:lnTo>
                    <a:pt x="9338" y="41218"/>
                  </a:lnTo>
                  <a:lnTo>
                    <a:pt x="9592" y="41269"/>
                  </a:lnTo>
                  <a:lnTo>
                    <a:pt x="10126" y="41422"/>
                  </a:lnTo>
                  <a:lnTo>
                    <a:pt x="10432" y="41523"/>
                  </a:lnTo>
                  <a:lnTo>
                    <a:pt x="10788" y="41600"/>
                  </a:lnTo>
                  <a:lnTo>
                    <a:pt x="11170" y="41676"/>
                  </a:lnTo>
                  <a:lnTo>
                    <a:pt x="11653" y="41727"/>
                  </a:lnTo>
                  <a:lnTo>
                    <a:pt x="11907" y="41701"/>
                  </a:lnTo>
                  <a:lnTo>
                    <a:pt x="12391" y="41625"/>
                  </a:lnTo>
                  <a:lnTo>
                    <a:pt x="12671" y="41549"/>
                  </a:lnTo>
                  <a:lnTo>
                    <a:pt x="12951" y="41472"/>
                  </a:lnTo>
                  <a:lnTo>
                    <a:pt x="13205" y="41371"/>
                  </a:lnTo>
                  <a:lnTo>
                    <a:pt x="13434" y="41243"/>
                  </a:lnTo>
                  <a:lnTo>
                    <a:pt x="13663" y="41116"/>
                  </a:lnTo>
                  <a:lnTo>
                    <a:pt x="13866" y="40989"/>
                  </a:lnTo>
                  <a:lnTo>
                    <a:pt x="14223" y="40684"/>
                  </a:lnTo>
                  <a:lnTo>
                    <a:pt x="14986" y="40048"/>
                  </a:lnTo>
                  <a:lnTo>
                    <a:pt x="15393" y="39742"/>
                  </a:lnTo>
                  <a:lnTo>
                    <a:pt x="15622" y="39590"/>
                  </a:lnTo>
                  <a:lnTo>
                    <a:pt x="15876" y="39462"/>
                  </a:lnTo>
                  <a:lnTo>
                    <a:pt x="16156" y="39310"/>
                  </a:lnTo>
                  <a:lnTo>
                    <a:pt x="16436" y="39233"/>
                  </a:lnTo>
                  <a:lnTo>
                    <a:pt x="16691" y="39157"/>
                  </a:lnTo>
                  <a:lnTo>
                    <a:pt x="16920" y="39132"/>
                  </a:lnTo>
                  <a:lnTo>
                    <a:pt x="17123" y="39106"/>
                  </a:lnTo>
                  <a:lnTo>
                    <a:pt x="17352" y="39106"/>
                  </a:lnTo>
                  <a:lnTo>
                    <a:pt x="17759" y="39132"/>
                  </a:lnTo>
                  <a:lnTo>
                    <a:pt x="18192" y="39157"/>
                  </a:lnTo>
                  <a:lnTo>
                    <a:pt x="18421" y="39157"/>
                  </a:lnTo>
                  <a:lnTo>
                    <a:pt x="18675" y="39132"/>
                  </a:lnTo>
                  <a:lnTo>
                    <a:pt x="18930" y="39081"/>
                  </a:lnTo>
                  <a:lnTo>
                    <a:pt x="19209" y="39004"/>
                  </a:lnTo>
                  <a:lnTo>
                    <a:pt x="19540" y="38877"/>
                  </a:lnTo>
                  <a:lnTo>
                    <a:pt x="19871" y="38725"/>
                  </a:lnTo>
                  <a:lnTo>
                    <a:pt x="20202" y="38546"/>
                  </a:lnTo>
                  <a:lnTo>
                    <a:pt x="20456" y="38394"/>
                  </a:lnTo>
                  <a:lnTo>
                    <a:pt x="20685" y="38216"/>
                  </a:lnTo>
                  <a:lnTo>
                    <a:pt x="20889" y="38063"/>
                  </a:lnTo>
                  <a:lnTo>
                    <a:pt x="21092" y="37860"/>
                  </a:lnTo>
                  <a:lnTo>
                    <a:pt x="21372" y="37656"/>
                  </a:lnTo>
                  <a:lnTo>
                    <a:pt x="21728" y="37427"/>
                  </a:lnTo>
                  <a:lnTo>
                    <a:pt x="22212" y="37173"/>
                  </a:lnTo>
                  <a:lnTo>
                    <a:pt x="22644" y="36944"/>
                  </a:lnTo>
                  <a:lnTo>
                    <a:pt x="23026" y="36765"/>
                  </a:lnTo>
                  <a:lnTo>
                    <a:pt x="23637" y="36511"/>
                  </a:lnTo>
                  <a:lnTo>
                    <a:pt x="23891" y="36409"/>
                  </a:lnTo>
                  <a:lnTo>
                    <a:pt x="24095" y="36257"/>
                  </a:lnTo>
                  <a:lnTo>
                    <a:pt x="24324" y="36104"/>
                  </a:lnTo>
                  <a:lnTo>
                    <a:pt x="24527" y="35900"/>
                  </a:lnTo>
                  <a:lnTo>
                    <a:pt x="24731" y="35671"/>
                  </a:lnTo>
                  <a:lnTo>
                    <a:pt x="24909" y="35442"/>
                  </a:lnTo>
                  <a:lnTo>
                    <a:pt x="25087" y="35163"/>
                  </a:lnTo>
                  <a:lnTo>
                    <a:pt x="25239" y="34806"/>
                  </a:lnTo>
                  <a:lnTo>
                    <a:pt x="25392" y="34425"/>
                  </a:lnTo>
                  <a:lnTo>
                    <a:pt x="25418" y="34247"/>
                  </a:lnTo>
                  <a:lnTo>
                    <a:pt x="25443" y="34043"/>
                  </a:lnTo>
                  <a:lnTo>
                    <a:pt x="25468" y="33840"/>
                  </a:lnTo>
                  <a:lnTo>
                    <a:pt x="25443" y="33636"/>
                  </a:lnTo>
                  <a:lnTo>
                    <a:pt x="25392" y="33458"/>
                  </a:lnTo>
                  <a:lnTo>
                    <a:pt x="25341" y="33305"/>
                  </a:lnTo>
                  <a:lnTo>
                    <a:pt x="25265" y="33153"/>
                  </a:lnTo>
                  <a:lnTo>
                    <a:pt x="25189" y="33025"/>
                  </a:lnTo>
                  <a:lnTo>
                    <a:pt x="25087" y="32898"/>
                  </a:lnTo>
                  <a:lnTo>
                    <a:pt x="24985" y="32771"/>
                  </a:lnTo>
                  <a:lnTo>
                    <a:pt x="24705" y="32542"/>
                  </a:lnTo>
                  <a:lnTo>
                    <a:pt x="24400" y="32338"/>
                  </a:lnTo>
                  <a:lnTo>
                    <a:pt x="24044" y="32160"/>
                  </a:lnTo>
                  <a:lnTo>
                    <a:pt x="23229" y="31804"/>
                  </a:lnTo>
                  <a:lnTo>
                    <a:pt x="22339" y="31422"/>
                  </a:lnTo>
                  <a:lnTo>
                    <a:pt x="21881" y="31193"/>
                  </a:lnTo>
                  <a:lnTo>
                    <a:pt x="21423" y="30964"/>
                  </a:lnTo>
                  <a:lnTo>
                    <a:pt x="20965" y="30685"/>
                  </a:lnTo>
                  <a:lnTo>
                    <a:pt x="20507" y="30354"/>
                  </a:lnTo>
                  <a:lnTo>
                    <a:pt x="20075" y="29972"/>
                  </a:lnTo>
                  <a:lnTo>
                    <a:pt x="19871" y="29769"/>
                  </a:lnTo>
                  <a:lnTo>
                    <a:pt x="19667" y="29540"/>
                  </a:lnTo>
                  <a:lnTo>
                    <a:pt x="19438" y="29260"/>
                  </a:lnTo>
                  <a:lnTo>
                    <a:pt x="19260" y="28980"/>
                  </a:lnTo>
                  <a:lnTo>
                    <a:pt x="19082" y="28726"/>
                  </a:lnTo>
                  <a:lnTo>
                    <a:pt x="18930" y="28446"/>
                  </a:lnTo>
                  <a:lnTo>
                    <a:pt x="18828" y="28166"/>
                  </a:lnTo>
                  <a:lnTo>
                    <a:pt x="18726" y="27886"/>
                  </a:lnTo>
                  <a:lnTo>
                    <a:pt x="18624" y="27581"/>
                  </a:lnTo>
                  <a:lnTo>
                    <a:pt x="18548" y="27275"/>
                  </a:lnTo>
                  <a:lnTo>
                    <a:pt x="18446" y="26639"/>
                  </a:lnTo>
                  <a:lnTo>
                    <a:pt x="18344" y="25952"/>
                  </a:lnTo>
                  <a:lnTo>
                    <a:pt x="18217" y="25163"/>
                  </a:lnTo>
                  <a:lnTo>
                    <a:pt x="18090" y="24273"/>
                  </a:lnTo>
                  <a:lnTo>
                    <a:pt x="17988" y="23840"/>
                  </a:lnTo>
                  <a:lnTo>
                    <a:pt x="17912" y="23408"/>
                  </a:lnTo>
                  <a:lnTo>
                    <a:pt x="17785" y="23001"/>
                  </a:lnTo>
                  <a:lnTo>
                    <a:pt x="17683" y="22619"/>
                  </a:lnTo>
                  <a:lnTo>
                    <a:pt x="17556" y="22238"/>
                  </a:lnTo>
                  <a:lnTo>
                    <a:pt x="17403" y="21881"/>
                  </a:lnTo>
                  <a:lnTo>
                    <a:pt x="17098" y="21220"/>
                  </a:lnTo>
                  <a:lnTo>
                    <a:pt x="16742" y="20584"/>
                  </a:lnTo>
                  <a:lnTo>
                    <a:pt x="16360" y="19999"/>
                  </a:lnTo>
                  <a:lnTo>
                    <a:pt x="15953" y="19439"/>
                  </a:lnTo>
                  <a:lnTo>
                    <a:pt x="15520" y="18879"/>
                  </a:lnTo>
                  <a:lnTo>
                    <a:pt x="14604" y="17785"/>
                  </a:lnTo>
                  <a:lnTo>
                    <a:pt x="13663" y="16615"/>
                  </a:lnTo>
                  <a:lnTo>
                    <a:pt x="13154" y="15979"/>
                  </a:lnTo>
                  <a:lnTo>
                    <a:pt x="12671" y="15292"/>
                  </a:lnTo>
                  <a:lnTo>
                    <a:pt x="12187" y="14528"/>
                  </a:lnTo>
                  <a:lnTo>
                    <a:pt x="11729" y="13714"/>
                  </a:lnTo>
                  <a:lnTo>
                    <a:pt x="11449" y="13231"/>
                  </a:lnTo>
                  <a:lnTo>
                    <a:pt x="11195" y="12696"/>
                  </a:lnTo>
                  <a:lnTo>
                    <a:pt x="10941" y="12137"/>
                  </a:lnTo>
                  <a:lnTo>
                    <a:pt x="10686" y="11552"/>
                  </a:lnTo>
                  <a:lnTo>
                    <a:pt x="10457" y="10915"/>
                  </a:lnTo>
                  <a:lnTo>
                    <a:pt x="10228" y="10254"/>
                  </a:lnTo>
                  <a:lnTo>
                    <a:pt x="10025" y="9542"/>
                  </a:lnTo>
                  <a:lnTo>
                    <a:pt x="9821" y="8804"/>
                  </a:lnTo>
                  <a:lnTo>
                    <a:pt x="9643" y="8015"/>
                  </a:lnTo>
                  <a:lnTo>
                    <a:pt x="9490" y="7201"/>
                  </a:lnTo>
                  <a:lnTo>
                    <a:pt x="9363" y="6336"/>
                  </a:lnTo>
                  <a:lnTo>
                    <a:pt x="9261" y="5420"/>
                  </a:lnTo>
                  <a:lnTo>
                    <a:pt x="9185" y="4478"/>
                  </a:lnTo>
                  <a:lnTo>
                    <a:pt x="9160" y="3486"/>
                  </a:lnTo>
                  <a:lnTo>
                    <a:pt x="9134" y="2468"/>
                  </a:lnTo>
                  <a:lnTo>
                    <a:pt x="9160" y="1374"/>
                  </a:lnTo>
                  <a:lnTo>
                    <a:pt x="51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70"/>
            <p:cNvSpPr/>
            <p:nvPr/>
          </p:nvSpPr>
          <p:spPr>
            <a:xfrm>
              <a:off x="7278775" y="3017638"/>
              <a:ext cx="77625" cy="291350"/>
            </a:xfrm>
            <a:custGeom>
              <a:avLst/>
              <a:gdLst/>
              <a:ahLst/>
              <a:cxnLst/>
              <a:rect l="l" t="t" r="r" b="b"/>
              <a:pathLst>
                <a:path w="3105" h="11654" extrusionOk="0">
                  <a:moveTo>
                    <a:pt x="1552" y="1"/>
                  </a:moveTo>
                  <a:lnTo>
                    <a:pt x="1094" y="942"/>
                  </a:lnTo>
                  <a:lnTo>
                    <a:pt x="840" y="1477"/>
                  </a:lnTo>
                  <a:lnTo>
                    <a:pt x="535" y="2189"/>
                  </a:lnTo>
                  <a:lnTo>
                    <a:pt x="382" y="2571"/>
                  </a:lnTo>
                  <a:lnTo>
                    <a:pt x="255" y="2978"/>
                  </a:lnTo>
                  <a:lnTo>
                    <a:pt x="127" y="3385"/>
                  </a:lnTo>
                  <a:lnTo>
                    <a:pt x="51" y="3766"/>
                  </a:lnTo>
                  <a:lnTo>
                    <a:pt x="26" y="4097"/>
                  </a:lnTo>
                  <a:lnTo>
                    <a:pt x="0" y="4453"/>
                  </a:lnTo>
                  <a:lnTo>
                    <a:pt x="0" y="4784"/>
                  </a:lnTo>
                  <a:lnTo>
                    <a:pt x="51" y="5090"/>
                  </a:lnTo>
                  <a:lnTo>
                    <a:pt x="102" y="5420"/>
                  </a:lnTo>
                  <a:lnTo>
                    <a:pt x="153" y="5726"/>
                  </a:lnTo>
                  <a:lnTo>
                    <a:pt x="255" y="6005"/>
                  </a:lnTo>
                  <a:lnTo>
                    <a:pt x="331" y="6285"/>
                  </a:lnTo>
                  <a:lnTo>
                    <a:pt x="560" y="6820"/>
                  </a:lnTo>
                  <a:lnTo>
                    <a:pt x="789" y="7303"/>
                  </a:lnTo>
                  <a:lnTo>
                    <a:pt x="1043" y="7736"/>
                  </a:lnTo>
                  <a:lnTo>
                    <a:pt x="1247" y="8092"/>
                  </a:lnTo>
                  <a:lnTo>
                    <a:pt x="1349" y="8244"/>
                  </a:lnTo>
                  <a:lnTo>
                    <a:pt x="1781" y="9033"/>
                  </a:lnTo>
                  <a:lnTo>
                    <a:pt x="2188" y="9847"/>
                  </a:lnTo>
                  <a:lnTo>
                    <a:pt x="2570" y="10738"/>
                  </a:lnTo>
                  <a:lnTo>
                    <a:pt x="2926" y="11654"/>
                  </a:lnTo>
                  <a:lnTo>
                    <a:pt x="3104" y="11577"/>
                  </a:lnTo>
                  <a:lnTo>
                    <a:pt x="2748" y="10662"/>
                  </a:lnTo>
                  <a:lnTo>
                    <a:pt x="2366" y="9771"/>
                  </a:lnTo>
                  <a:lnTo>
                    <a:pt x="1959" y="8931"/>
                  </a:lnTo>
                  <a:lnTo>
                    <a:pt x="1501" y="8143"/>
                  </a:lnTo>
                  <a:lnTo>
                    <a:pt x="1425" y="7990"/>
                  </a:lnTo>
                  <a:lnTo>
                    <a:pt x="1222" y="7634"/>
                  </a:lnTo>
                  <a:lnTo>
                    <a:pt x="993" y="7227"/>
                  </a:lnTo>
                  <a:lnTo>
                    <a:pt x="764" y="6769"/>
                  </a:lnTo>
                  <a:lnTo>
                    <a:pt x="535" y="6234"/>
                  </a:lnTo>
                  <a:lnTo>
                    <a:pt x="356" y="5675"/>
                  </a:lnTo>
                  <a:lnTo>
                    <a:pt x="306" y="5395"/>
                  </a:lnTo>
                  <a:lnTo>
                    <a:pt x="255" y="5090"/>
                  </a:lnTo>
                  <a:lnTo>
                    <a:pt x="204" y="4759"/>
                  </a:lnTo>
                  <a:lnTo>
                    <a:pt x="204" y="4453"/>
                  </a:lnTo>
                  <a:lnTo>
                    <a:pt x="229" y="4123"/>
                  </a:lnTo>
                  <a:lnTo>
                    <a:pt x="255" y="3792"/>
                  </a:lnTo>
                  <a:lnTo>
                    <a:pt x="331" y="3410"/>
                  </a:lnTo>
                  <a:lnTo>
                    <a:pt x="458" y="3029"/>
                  </a:lnTo>
                  <a:lnTo>
                    <a:pt x="585" y="2647"/>
                  </a:lnTo>
                  <a:lnTo>
                    <a:pt x="713" y="2265"/>
                  </a:lnTo>
                  <a:lnTo>
                    <a:pt x="1018" y="1553"/>
                  </a:lnTo>
                  <a:lnTo>
                    <a:pt x="1272" y="1019"/>
                  </a:lnTo>
                  <a:lnTo>
                    <a:pt x="1730" y="103"/>
                  </a:lnTo>
                  <a:lnTo>
                    <a:pt x="15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70"/>
            <p:cNvSpPr/>
            <p:nvPr/>
          </p:nvSpPr>
          <p:spPr>
            <a:xfrm>
              <a:off x="7338550" y="3344588"/>
              <a:ext cx="174325" cy="136775"/>
            </a:xfrm>
            <a:custGeom>
              <a:avLst/>
              <a:gdLst/>
              <a:ahLst/>
              <a:cxnLst/>
              <a:rect l="l" t="t" r="r" b="b"/>
              <a:pathLst>
                <a:path w="6973" h="5471" extrusionOk="0">
                  <a:moveTo>
                    <a:pt x="6311" y="1"/>
                  </a:moveTo>
                  <a:lnTo>
                    <a:pt x="4199" y="1400"/>
                  </a:lnTo>
                  <a:lnTo>
                    <a:pt x="3919" y="1476"/>
                  </a:lnTo>
                  <a:lnTo>
                    <a:pt x="3639" y="1527"/>
                  </a:lnTo>
                  <a:lnTo>
                    <a:pt x="3385" y="1527"/>
                  </a:lnTo>
                  <a:lnTo>
                    <a:pt x="3130" y="1553"/>
                  </a:lnTo>
                  <a:lnTo>
                    <a:pt x="2774" y="1502"/>
                  </a:lnTo>
                  <a:lnTo>
                    <a:pt x="2443" y="1451"/>
                  </a:lnTo>
                  <a:lnTo>
                    <a:pt x="1884" y="1324"/>
                  </a:lnTo>
                  <a:lnTo>
                    <a:pt x="1629" y="1298"/>
                  </a:lnTo>
                  <a:lnTo>
                    <a:pt x="1426" y="1273"/>
                  </a:lnTo>
                  <a:lnTo>
                    <a:pt x="1248" y="1298"/>
                  </a:lnTo>
                  <a:lnTo>
                    <a:pt x="1171" y="1349"/>
                  </a:lnTo>
                  <a:lnTo>
                    <a:pt x="1120" y="1400"/>
                  </a:lnTo>
                  <a:lnTo>
                    <a:pt x="1019" y="1476"/>
                  </a:lnTo>
                  <a:lnTo>
                    <a:pt x="993" y="1553"/>
                  </a:lnTo>
                  <a:lnTo>
                    <a:pt x="968" y="1654"/>
                  </a:lnTo>
                  <a:lnTo>
                    <a:pt x="993" y="1731"/>
                  </a:lnTo>
                  <a:lnTo>
                    <a:pt x="1044" y="1782"/>
                  </a:lnTo>
                  <a:lnTo>
                    <a:pt x="1197" y="1883"/>
                  </a:lnTo>
                  <a:lnTo>
                    <a:pt x="1375" y="1960"/>
                  </a:lnTo>
                  <a:lnTo>
                    <a:pt x="1604" y="2036"/>
                  </a:lnTo>
                  <a:lnTo>
                    <a:pt x="1807" y="2087"/>
                  </a:lnTo>
                  <a:lnTo>
                    <a:pt x="2011" y="2163"/>
                  </a:lnTo>
                  <a:lnTo>
                    <a:pt x="2164" y="2240"/>
                  </a:lnTo>
                  <a:lnTo>
                    <a:pt x="2189" y="2290"/>
                  </a:lnTo>
                  <a:lnTo>
                    <a:pt x="2214" y="2341"/>
                  </a:lnTo>
                  <a:lnTo>
                    <a:pt x="2189" y="2418"/>
                  </a:lnTo>
                  <a:lnTo>
                    <a:pt x="2113" y="2519"/>
                  </a:lnTo>
                  <a:lnTo>
                    <a:pt x="2011" y="2621"/>
                  </a:lnTo>
                  <a:lnTo>
                    <a:pt x="1858" y="2723"/>
                  </a:lnTo>
                  <a:lnTo>
                    <a:pt x="1655" y="2825"/>
                  </a:lnTo>
                  <a:lnTo>
                    <a:pt x="1477" y="2901"/>
                  </a:lnTo>
                  <a:lnTo>
                    <a:pt x="1248" y="2977"/>
                  </a:lnTo>
                  <a:lnTo>
                    <a:pt x="1044" y="3028"/>
                  </a:lnTo>
                  <a:lnTo>
                    <a:pt x="688" y="3105"/>
                  </a:lnTo>
                  <a:lnTo>
                    <a:pt x="383" y="3130"/>
                  </a:lnTo>
                  <a:lnTo>
                    <a:pt x="255" y="3156"/>
                  </a:lnTo>
                  <a:lnTo>
                    <a:pt x="154" y="3206"/>
                  </a:lnTo>
                  <a:lnTo>
                    <a:pt x="77" y="3257"/>
                  </a:lnTo>
                  <a:lnTo>
                    <a:pt x="26" y="3334"/>
                  </a:lnTo>
                  <a:lnTo>
                    <a:pt x="1" y="3410"/>
                  </a:lnTo>
                  <a:lnTo>
                    <a:pt x="1" y="3486"/>
                  </a:lnTo>
                  <a:lnTo>
                    <a:pt x="26" y="3563"/>
                  </a:lnTo>
                  <a:lnTo>
                    <a:pt x="52" y="3639"/>
                  </a:lnTo>
                  <a:lnTo>
                    <a:pt x="154" y="3715"/>
                  </a:lnTo>
                  <a:lnTo>
                    <a:pt x="281" y="3766"/>
                  </a:lnTo>
                  <a:lnTo>
                    <a:pt x="612" y="3766"/>
                  </a:lnTo>
                  <a:lnTo>
                    <a:pt x="942" y="3715"/>
                  </a:lnTo>
                  <a:lnTo>
                    <a:pt x="1171" y="3639"/>
                  </a:lnTo>
                  <a:lnTo>
                    <a:pt x="1426" y="3563"/>
                  </a:lnTo>
                  <a:lnTo>
                    <a:pt x="1629" y="3486"/>
                  </a:lnTo>
                  <a:lnTo>
                    <a:pt x="1985" y="3308"/>
                  </a:lnTo>
                  <a:lnTo>
                    <a:pt x="2265" y="3156"/>
                  </a:lnTo>
                  <a:lnTo>
                    <a:pt x="2214" y="3232"/>
                  </a:lnTo>
                  <a:lnTo>
                    <a:pt x="1985" y="3410"/>
                  </a:lnTo>
                  <a:lnTo>
                    <a:pt x="1655" y="3639"/>
                  </a:lnTo>
                  <a:lnTo>
                    <a:pt x="1451" y="3741"/>
                  </a:lnTo>
                  <a:lnTo>
                    <a:pt x="1197" y="3842"/>
                  </a:lnTo>
                  <a:lnTo>
                    <a:pt x="841" y="3970"/>
                  </a:lnTo>
                  <a:lnTo>
                    <a:pt x="561" y="4046"/>
                  </a:lnTo>
                  <a:lnTo>
                    <a:pt x="433" y="4071"/>
                  </a:lnTo>
                  <a:lnTo>
                    <a:pt x="332" y="4122"/>
                  </a:lnTo>
                  <a:lnTo>
                    <a:pt x="255" y="4199"/>
                  </a:lnTo>
                  <a:lnTo>
                    <a:pt x="204" y="4275"/>
                  </a:lnTo>
                  <a:lnTo>
                    <a:pt x="179" y="4402"/>
                  </a:lnTo>
                  <a:lnTo>
                    <a:pt x="154" y="4529"/>
                  </a:lnTo>
                  <a:lnTo>
                    <a:pt x="179" y="4657"/>
                  </a:lnTo>
                  <a:lnTo>
                    <a:pt x="230" y="4733"/>
                  </a:lnTo>
                  <a:lnTo>
                    <a:pt x="332" y="4809"/>
                  </a:lnTo>
                  <a:lnTo>
                    <a:pt x="484" y="4809"/>
                  </a:lnTo>
                  <a:lnTo>
                    <a:pt x="637" y="4784"/>
                  </a:lnTo>
                  <a:lnTo>
                    <a:pt x="815" y="4733"/>
                  </a:lnTo>
                  <a:lnTo>
                    <a:pt x="1222" y="4555"/>
                  </a:lnTo>
                  <a:lnTo>
                    <a:pt x="1680" y="4300"/>
                  </a:lnTo>
                  <a:lnTo>
                    <a:pt x="2469" y="3817"/>
                  </a:lnTo>
                  <a:lnTo>
                    <a:pt x="2723" y="3664"/>
                  </a:lnTo>
                  <a:lnTo>
                    <a:pt x="2800" y="3614"/>
                  </a:lnTo>
                  <a:lnTo>
                    <a:pt x="2825" y="3614"/>
                  </a:lnTo>
                  <a:lnTo>
                    <a:pt x="2774" y="3690"/>
                  </a:lnTo>
                  <a:lnTo>
                    <a:pt x="2622" y="3868"/>
                  </a:lnTo>
                  <a:lnTo>
                    <a:pt x="2342" y="4071"/>
                  </a:lnTo>
                  <a:lnTo>
                    <a:pt x="2011" y="4300"/>
                  </a:lnTo>
                  <a:lnTo>
                    <a:pt x="1629" y="4479"/>
                  </a:lnTo>
                  <a:lnTo>
                    <a:pt x="1324" y="4606"/>
                  </a:lnTo>
                  <a:lnTo>
                    <a:pt x="1222" y="4682"/>
                  </a:lnTo>
                  <a:lnTo>
                    <a:pt x="1120" y="4758"/>
                  </a:lnTo>
                  <a:lnTo>
                    <a:pt x="1019" y="4835"/>
                  </a:lnTo>
                  <a:lnTo>
                    <a:pt x="968" y="4937"/>
                  </a:lnTo>
                  <a:lnTo>
                    <a:pt x="942" y="5038"/>
                  </a:lnTo>
                  <a:lnTo>
                    <a:pt x="942" y="5166"/>
                  </a:lnTo>
                  <a:lnTo>
                    <a:pt x="942" y="5267"/>
                  </a:lnTo>
                  <a:lnTo>
                    <a:pt x="1019" y="5344"/>
                  </a:lnTo>
                  <a:lnTo>
                    <a:pt x="1095" y="5395"/>
                  </a:lnTo>
                  <a:lnTo>
                    <a:pt x="1197" y="5420"/>
                  </a:lnTo>
                  <a:lnTo>
                    <a:pt x="1349" y="5395"/>
                  </a:lnTo>
                  <a:lnTo>
                    <a:pt x="1502" y="5344"/>
                  </a:lnTo>
                  <a:lnTo>
                    <a:pt x="1858" y="5166"/>
                  </a:lnTo>
                  <a:lnTo>
                    <a:pt x="2240" y="4962"/>
                  </a:lnTo>
                  <a:lnTo>
                    <a:pt x="2927" y="4529"/>
                  </a:lnTo>
                  <a:lnTo>
                    <a:pt x="3156" y="4402"/>
                  </a:lnTo>
                  <a:lnTo>
                    <a:pt x="3207" y="4351"/>
                  </a:lnTo>
                  <a:lnTo>
                    <a:pt x="3232" y="4351"/>
                  </a:lnTo>
                  <a:lnTo>
                    <a:pt x="3207" y="4428"/>
                  </a:lnTo>
                  <a:lnTo>
                    <a:pt x="3130" y="4529"/>
                  </a:lnTo>
                  <a:lnTo>
                    <a:pt x="2952" y="4657"/>
                  </a:lnTo>
                  <a:lnTo>
                    <a:pt x="2774" y="4809"/>
                  </a:lnTo>
                  <a:lnTo>
                    <a:pt x="2545" y="4937"/>
                  </a:lnTo>
                  <a:lnTo>
                    <a:pt x="2367" y="5013"/>
                  </a:lnTo>
                  <a:lnTo>
                    <a:pt x="2240" y="5115"/>
                  </a:lnTo>
                  <a:lnTo>
                    <a:pt x="2189" y="5166"/>
                  </a:lnTo>
                  <a:lnTo>
                    <a:pt x="2189" y="5216"/>
                  </a:lnTo>
                  <a:lnTo>
                    <a:pt x="2189" y="5318"/>
                  </a:lnTo>
                  <a:lnTo>
                    <a:pt x="2240" y="5420"/>
                  </a:lnTo>
                  <a:lnTo>
                    <a:pt x="2291" y="5445"/>
                  </a:lnTo>
                  <a:lnTo>
                    <a:pt x="2367" y="5471"/>
                  </a:lnTo>
                  <a:lnTo>
                    <a:pt x="2520" y="5471"/>
                  </a:lnTo>
                  <a:lnTo>
                    <a:pt x="2698" y="5445"/>
                  </a:lnTo>
                  <a:lnTo>
                    <a:pt x="2927" y="5369"/>
                  </a:lnTo>
                  <a:lnTo>
                    <a:pt x="3156" y="5267"/>
                  </a:lnTo>
                  <a:lnTo>
                    <a:pt x="3385" y="5140"/>
                  </a:lnTo>
                  <a:lnTo>
                    <a:pt x="3792" y="4886"/>
                  </a:lnTo>
                  <a:lnTo>
                    <a:pt x="4046" y="4682"/>
                  </a:lnTo>
                  <a:lnTo>
                    <a:pt x="4301" y="4479"/>
                  </a:lnTo>
                  <a:lnTo>
                    <a:pt x="4504" y="4275"/>
                  </a:lnTo>
                  <a:lnTo>
                    <a:pt x="4682" y="4071"/>
                  </a:lnTo>
                  <a:lnTo>
                    <a:pt x="4962" y="3715"/>
                  </a:lnTo>
                  <a:lnTo>
                    <a:pt x="5115" y="3435"/>
                  </a:lnTo>
                  <a:lnTo>
                    <a:pt x="5344" y="3079"/>
                  </a:lnTo>
                  <a:lnTo>
                    <a:pt x="5446" y="2825"/>
                  </a:lnTo>
                  <a:lnTo>
                    <a:pt x="5547" y="2647"/>
                  </a:lnTo>
                  <a:lnTo>
                    <a:pt x="5726" y="2418"/>
                  </a:lnTo>
                  <a:lnTo>
                    <a:pt x="5904" y="2240"/>
                  </a:lnTo>
                  <a:lnTo>
                    <a:pt x="6107" y="2087"/>
                  </a:lnTo>
                  <a:lnTo>
                    <a:pt x="6285" y="1985"/>
                  </a:lnTo>
                  <a:lnTo>
                    <a:pt x="6463" y="1883"/>
                  </a:lnTo>
                  <a:lnTo>
                    <a:pt x="6616" y="1807"/>
                  </a:lnTo>
                  <a:lnTo>
                    <a:pt x="6743" y="1731"/>
                  </a:lnTo>
                  <a:lnTo>
                    <a:pt x="6845" y="1629"/>
                  </a:lnTo>
                  <a:lnTo>
                    <a:pt x="6921" y="1502"/>
                  </a:lnTo>
                  <a:lnTo>
                    <a:pt x="6972" y="1400"/>
                  </a:lnTo>
                  <a:lnTo>
                    <a:pt x="6972" y="1273"/>
                  </a:lnTo>
                  <a:lnTo>
                    <a:pt x="6947" y="1120"/>
                  </a:lnTo>
                  <a:lnTo>
                    <a:pt x="6921" y="967"/>
                  </a:lnTo>
                  <a:lnTo>
                    <a:pt x="6820" y="764"/>
                  </a:lnTo>
                  <a:lnTo>
                    <a:pt x="6692" y="535"/>
                  </a:lnTo>
                  <a:lnTo>
                    <a:pt x="6540" y="306"/>
                  </a:lnTo>
                  <a:lnTo>
                    <a:pt x="6311"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70"/>
            <p:cNvSpPr/>
            <p:nvPr/>
          </p:nvSpPr>
          <p:spPr>
            <a:xfrm>
              <a:off x="7336025" y="3341413"/>
              <a:ext cx="179400" cy="142500"/>
            </a:xfrm>
            <a:custGeom>
              <a:avLst/>
              <a:gdLst/>
              <a:ahLst/>
              <a:cxnLst/>
              <a:rect l="l" t="t" r="r" b="b"/>
              <a:pathLst>
                <a:path w="7176" h="5700" extrusionOk="0">
                  <a:moveTo>
                    <a:pt x="6386" y="280"/>
                  </a:moveTo>
                  <a:lnTo>
                    <a:pt x="6692" y="687"/>
                  </a:lnTo>
                  <a:lnTo>
                    <a:pt x="6793" y="865"/>
                  </a:lnTo>
                  <a:lnTo>
                    <a:pt x="6895" y="1044"/>
                  </a:lnTo>
                  <a:lnTo>
                    <a:pt x="6946" y="1196"/>
                  </a:lnTo>
                  <a:lnTo>
                    <a:pt x="6972" y="1349"/>
                  </a:lnTo>
                  <a:lnTo>
                    <a:pt x="6972" y="1476"/>
                  </a:lnTo>
                  <a:lnTo>
                    <a:pt x="6946" y="1603"/>
                  </a:lnTo>
                  <a:lnTo>
                    <a:pt x="6870" y="1705"/>
                  </a:lnTo>
                  <a:lnTo>
                    <a:pt x="6768" y="1781"/>
                  </a:lnTo>
                  <a:lnTo>
                    <a:pt x="6514" y="1909"/>
                  </a:lnTo>
                  <a:lnTo>
                    <a:pt x="6361" y="2010"/>
                  </a:lnTo>
                  <a:lnTo>
                    <a:pt x="6157" y="2112"/>
                  </a:lnTo>
                  <a:lnTo>
                    <a:pt x="5954" y="2265"/>
                  </a:lnTo>
                  <a:lnTo>
                    <a:pt x="5750" y="2468"/>
                  </a:lnTo>
                  <a:lnTo>
                    <a:pt x="5623" y="2621"/>
                  </a:lnTo>
                  <a:lnTo>
                    <a:pt x="5547" y="2723"/>
                  </a:lnTo>
                  <a:lnTo>
                    <a:pt x="5445" y="2952"/>
                  </a:lnTo>
                  <a:lnTo>
                    <a:pt x="5343" y="3181"/>
                  </a:lnTo>
                  <a:lnTo>
                    <a:pt x="5140" y="3512"/>
                  </a:lnTo>
                  <a:lnTo>
                    <a:pt x="4962" y="3766"/>
                  </a:lnTo>
                  <a:lnTo>
                    <a:pt x="4707" y="4122"/>
                  </a:lnTo>
                  <a:lnTo>
                    <a:pt x="4529" y="4326"/>
                  </a:lnTo>
                  <a:lnTo>
                    <a:pt x="4325" y="4529"/>
                  </a:lnTo>
                  <a:lnTo>
                    <a:pt x="4096" y="4733"/>
                  </a:lnTo>
                  <a:lnTo>
                    <a:pt x="3842" y="4936"/>
                  </a:lnTo>
                  <a:lnTo>
                    <a:pt x="3613" y="5064"/>
                  </a:lnTo>
                  <a:lnTo>
                    <a:pt x="3384" y="5216"/>
                  </a:lnTo>
                  <a:lnTo>
                    <a:pt x="3155" y="5318"/>
                  </a:lnTo>
                  <a:lnTo>
                    <a:pt x="2952" y="5394"/>
                  </a:lnTo>
                  <a:lnTo>
                    <a:pt x="2773" y="5471"/>
                  </a:lnTo>
                  <a:lnTo>
                    <a:pt x="2621" y="5496"/>
                  </a:lnTo>
                  <a:lnTo>
                    <a:pt x="2494" y="5496"/>
                  </a:lnTo>
                  <a:lnTo>
                    <a:pt x="2417" y="5471"/>
                  </a:lnTo>
                  <a:lnTo>
                    <a:pt x="2392" y="5420"/>
                  </a:lnTo>
                  <a:lnTo>
                    <a:pt x="2392" y="5343"/>
                  </a:lnTo>
                  <a:lnTo>
                    <a:pt x="2392" y="5318"/>
                  </a:lnTo>
                  <a:lnTo>
                    <a:pt x="2443" y="5267"/>
                  </a:lnTo>
                  <a:lnTo>
                    <a:pt x="2621" y="5191"/>
                  </a:lnTo>
                  <a:lnTo>
                    <a:pt x="2926" y="5013"/>
                  </a:lnTo>
                  <a:lnTo>
                    <a:pt x="3104" y="4885"/>
                  </a:lnTo>
                  <a:lnTo>
                    <a:pt x="3257" y="4758"/>
                  </a:lnTo>
                  <a:lnTo>
                    <a:pt x="3384" y="4631"/>
                  </a:lnTo>
                  <a:lnTo>
                    <a:pt x="3435" y="4504"/>
                  </a:lnTo>
                  <a:lnTo>
                    <a:pt x="3435" y="4478"/>
                  </a:lnTo>
                  <a:lnTo>
                    <a:pt x="3435" y="4427"/>
                  </a:lnTo>
                  <a:lnTo>
                    <a:pt x="3384" y="4377"/>
                  </a:lnTo>
                  <a:lnTo>
                    <a:pt x="3333" y="4377"/>
                  </a:lnTo>
                  <a:lnTo>
                    <a:pt x="3231" y="4402"/>
                  </a:lnTo>
                  <a:lnTo>
                    <a:pt x="3155" y="4453"/>
                  </a:lnTo>
                  <a:lnTo>
                    <a:pt x="2824" y="4656"/>
                  </a:lnTo>
                  <a:lnTo>
                    <a:pt x="2443" y="4911"/>
                  </a:lnTo>
                  <a:lnTo>
                    <a:pt x="1934" y="5191"/>
                  </a:lnTo>
                  <a:lnTo>
                    <a:pt x="1679" y="5318"/>
                  </a:lnTo>
                  <a:lnTo>
                    <a:pt x="1476" y="5394"/>
                  </a:lnTo>
                  <a:lnTo>
                    <a:pt x="1298" y="5445"/>
                  </a:lnTo>
                  <a:lnTo>
                    <a:pt x="1221" y="5420"/>
                  </a:lnTo>
                  <a:lnTo>
                    <a:pt x="1171" y="5394"/>
                  </a:lnTo>
                  <a:lnTo>
                    <a:pt x="1145" y="5343"/>
                  </a:lnTo>
                  <a:lnTo>
                    <a:pt x="1145" y="5267"/>
                  </a:lnTo>
                  <a:lnTo>
                    <a:pt x="1171" y="5114"/>
                  </a:lnTo>
                  <a:lnTo>
                    <a:pt x="1221" y="4987"/>
                  </a:lnTo>
                  <a:lnTo>
                    <a:pt x="1323" y="4911"/>
                  </a:lnTo>
                  <a:lnTo>
                    <a:pt x="1476" y="4835"/>
                  </a:lnTo>
                  <a:lnTo>
                    <a:pt x="1654" y="4758"/>
                  </a:lnTo>
                  <a:lnTo>
                    <a:pt x="1883" y="4656"/>
                  </a:lnTo>
                  <a:lnTo>
                    <a:pt x="2163" y="4529"/>
                  </a:lnTo>
                  <a:lnTo>
                    <a:pt x="2468" y="4326"/>
                  </a:lnTo>
                  <a:lnTo>
                    <a:pt x="2748" y="4097"/>
                  </a:lnTo>
                  <a:lnTo>
                    <a:pt x="2952" y="3919"/>
                  </a:lnTo>
                  <a:lnTo>
                    <a:pt x="3002" y="3842"/>
                  </a:lnTo>
                  <a:lnTo>
                    <a:pt x="3028" y="3791"/>
                  </a:lnTo>
                  <a:lnTo>
                    <a:pt x="3028" y="3741"/>
                  </a:lnTo>
                  <a:lnTo>
                    <a:pt x="3002" y="3690"/>
                  </a:lnTo>
                  <a:lnTo>
                    <a:pt x="2952" y="3639"/>
                  </a:lnTo>
                  <a:lnTo>
                    <a:pt x="2875" y="3639"/>
                  </a:lnTo>
                  <a:lnTo>
                    <a:pt x="2799" y="3664"/>
                  </a:lnTo>
                  <a:lnTo>
                    <a:pt x="2723" y="3715"/>
                  </a:lnTo>
                  <a:lnTo>
                    <a:pt x="2392" y="3919"/>
                  </a:lnTo>
                  <a:lnTo>
                    <a:pt x="1832" y="4275"/>
                  </a:lnTo>
                  <a:lnTo>
                    <a:pt x="1527" y="4453"/>
                  </a:lnTo>
                  <a:lnTo>
                    <a:pt x="1221" y="4606"/>
                  </a:lnTo>
                  <a:lnTo>
                    <a:pt x="840" y="4784"/>
                  </a:lnTo>
                  <a:lnTo>
                    <a:pt x="611" y="4835"/>
                  </a:lnTo>
                  <a:lnTo>
                    <a:pt x="484" y="4835"/>
                  </a:lnTo>
                  <a:lnTo>
                    <a:pt x="407" y="4809"/>
                  </a:lnTo>
                  <a:lnTo>
                    <a:pt x="382" y="4733"/>
                  </a:lnTo>
                  <a:lnTo>
                    <a:pt x="356" y="4631"/>
                  </a:lnTo>
                  <a:lnTo>
                    <a:pt x="382" y="4555"/>
                  </a:lnTo>
                  <a:lnTo>
                    <a:pt x="407" y="4453"/>
                  </a:lnTo>
                  <a:lnTo>
                    <a:pt x="458" y="4377"/>
                  </a:lnTo>
                  <a:lnTo>
                    <a:pt x="560" y="4300"/>
                  </a:lnTo>
                  <a:lnTo>
                    <a:pt x="687" y="4249"/>
                  </a:lnTo>
                  <a:lnTo>
                    <a:pt x="865" y="4224"/>
                  </a:lnTo>
                  <a:lnTo>
                    <a:pt x="1094" y="4148"/>
                  </a:lnTo>
                  <a:lnTo>
                    <a:pt x="1323" y="4071"/>
                  </a:lnTo>
                  <a:lnTo>
                    <a:pt x="1578" y="3969"/>
                  </a:lnTo>
                  <a:lnTo>
                    <a:pt x="1781" y="3868"/>
                  </a:lnTo>
                  <a:lnTo>
                    <a:pt x="2137" y="3639"/>
                  </a:lnTo>
                  <a:lnTo>
                    <a:pt x="2366" y="3435"/>
                  </a:lnTo>
                  <a:lnTo>
                    <a:pt x="2468" y="3308"/>
                  </a:lnTo>
                  <a:lnTo>
                    <a:pt x="2494" y="3257"/>
                  </a:lnTo>
                  <a:lnTo>
                    <a:pt x="2468" y="3232"/>
                  </a:lnTo>
                  <a:lnTo>
                    <a:pt x="2417" y="3181"/>
                  </a:lnTo>
                  <a:lnTo>
                    <a:pt x="2366" y="3181"/>
                  </a:lnTo>
                  <a:lnTo>
                    <a:pt x="2239" y="3232"/>
                  </a:lnTo>
                  <a:lnTo>
                    <a:pt x="1883" y="3435"/>
                  </a:lnTo>
                  <a:lnTo>
                    <a:pt x="1603" y="3562"/>
                  </a:lnTo>
                  <a:lnTo>
                    <a:pt x="1247" y="3664"/>
                  </a:lnTo>
                  <a:lnTo>
                    <a:pt x="814" y="3766"/>
                  </a:lnTo>
                  <a:lnTo>
                    <a:pt x="636" y="3791"/>
                  </a:lnTo>
                  <a:lnTo>
                    <a:pt x="407" y="3791"/>
                  </a:lnTo>
                  <a:lnTo>
                    <a:pt x="331" y="3766"/>
                  </a:lnTo>
                  <a:lnTo>
                    <a:pt x="280" y="3741"/>
                  </a:lnTo>
                  <a:lnTo>
                    <a:pt x="229" y="3690"/>
                  </a:lnTo>
                  <a:lnTo>
                    <a:pt x="204" y="3588"/>
                  </a:lnTo>
                  <a:lnTo>
                    <a:pt x="229" y="3486"/>
                  </a:lnTo>
                  <a:lnTo>
                    <a:pt x="280" y="3435"/>
                  </a:lnTo>
                  <a:lnTo>
                    <a:pt x="382" y="3384"/>
                  </a:lnTo>
                  <a:lnTo>
                    <a:pt x="687" y="3333"/>
                  </a:lnTo>
                  <a:lnTo>
                    <a:pt x="916" y="3308"/>
                  </a:lnTo>
                  <a:lnTo>
                    <a:pt x="1145" y="3257"/>
                  </a:lnTo>
                  <a:lnTo>
                    <a:pt x="1374" y="3206"/>
                  </a:lnTo>
                  <a:lnTo>
                    <a:pt x="1578" y="3130"/>
                  </a:lnTo>
                  <a:lnTo>
                    <a:pt x="1807" y="3054"/>
                  </a:lnTo>
                  <a:lnTo>
                    <a:pt x="2010" y="2926"/>
                  </a:lnTo>
                  <a:lnTo>
                    <a:pt x="2188" y="2825"/>
                  </a:lnTo>
                  <a:lnTo>
                    <a:pt x="2315" y="2697"/>
                  </a:lnTo>
                  <a:lnTo>
                    <a:pt x="2392" y="2570"/>
                  </a:lnTo>
                  <a:lnTo>
                    <a:pt x="2417" y="2519"/>
                  </a:lnTo>
                  <a:lnTo>
                    <a:pt x="2417" y="2443"/>
                  </a:lnTo>
                  <a:lnTo>
                    <a:pt x="2392" y="2367"/>
                  </a:lnTo>
                  <a:lnTo>
                    <a:pt x="2341" y="2316"/>
                  </a:lnTo>
                  <a:lnTo>
                    <a:pt x="2290" y="2265"/>
                  </a:lnTo>
                  <a:lnTo>
                    <a:pt x="2214" y="2214"/>
                  </a:lnTo>
                  <a:lnTo>
                    <a:pt x="2010" y="2138"/>
                  </a:lnTo>
                  <a:lnTo>
                    <a:pt x="1781" y="2061"/>
                  </a:lnTo>
                  <a:lnTo>
                    <a:pt x="1578" y="2010"/>
                  </a:lnTo>
                  <a:lnTo>
                    <a:pt x="1399" y="1934"/>
                  </a:lnTo>
                  <a:lnTo>
                    <a:pt x="1247" y="1858"/>
                  </a:lnTo>
                  <a:lnTo>
                    <a:pt x="1196" y="1807"/>
                  </a:lnTo>
                  <a:lnTo>
                    <a:pt x="1171" y="1781"/>
                  </a:lnTo>
                  <a:lnTo>
                    <a:pt x="1196" y="1680"/>
                  </a:lnTo>
                  <a:lnTo>
                    <a:pt x="1272" y="1603"/>
                  </a:lnTo>
                  <a:lnTo>
                    <a:pt x="1349" y="1552"/>
                  </a:lnTo>
                  <a:lnTo>
                    <a:pt x="1425" y="1527"/>
                  </a:lnTo>
                  <a:lnTo>
                    <a:pt x="1628" y="1502"/>
                  </a:lnTo>
                  <a:lnTo>
                    <a:pt x="1857" y="1527"/>
                  </a:lnTo>
                  <a:lnTo>
                    <a:pt x="2112" y="1603"/>
                  </a:lnTo>
                  <a:lnTo>
                    <a:pt x="2621" y="1705"/>
                  </a:lnTo>
                  <a:lnTo>
                    <a:pt x="2926" y="1756"/>
                  </a:lnTo>
                  <a:lnTo>
                    <a:pt x="3231" y="1781"/>
                  </a:lnTo>
                  <a:lnTo>
                    <a:pt x="3511" y="1756"/>
                  </a:lnTo>
                  <a:lnTo>
                    <a:pt x="3766" y="1756"/>
                  </a:lnTo>
                  <a:lnTo>
                    <a:pt x="4046" y="1705"/>
                  </a:lnTo>
                  <a:lnTo>
                    <a:pt x="4325" y="1629"/>
                  </a:lnTo>
                  <a:lnTo>
                    <a:pt x="4351" y="1629"/>
                  </a:lnTo>
                  <a:lnTo>
                    <a:pt x="6386" y="280"/>
                  </a:lnTo>
                  <a:close/>
                  <a:moveTo>
                    <a:pt x="6412" y="0"/>
                  </a:moveTo>
                  <a:lnTo>
                    <a:pt x="4249" y="1451"/>
                  </a:lnTo>
                  <a:lnTo>
                    <a:pt x="3995" y="1502"/>
                  </a:lnTo>
                  <a:lnTo>
                    <a:pt x="3740" y="1552"/>
                  </a:lnTo>
                  <a:lnTo>
                    <a:pt x="3486" y="1552"/>
                  </a:lnTo>
                  <a:lnTo>
                    <a:pt x="3231" y="1578"/>
                  </a:lnTo>
                  <a:lnTo>
                    <a:pt x="2926" y="1552"/>
                  </a:lnTo>
                  <a:lnTo>
                    <a:pt x="2672" y="1502"/>
                  </a:lnTo>
                  <a:lnTo>
                    <a:pt x="2163" y="1400"/>
                  </a:lnTo>
                  <a:lnTo>
                    <a:pt x="1857" y="1323"/>
                  </a:lnTo>
                  <a:lnTo>
                    <a:pt x="1578" y="1298"/>
                  </a:lnTo>
                  <a:lnTo>
                    <a:pt x="1450" y="1298"/>
                  </a:lnTo>
                  <a:lnTo>
                    <a:pt x="1349" y="1323"/>
                  </a:lnTo>
                  <a:lnTo>
                    <a:pt x="1247" y="1374"/>
                  </a:lnTo>
                  <a:lnTo>
                    <a:pt x="1145" y="1451"/>
                  </a:lnTo>
                  <a:lnTo>
                    <a:pt x="1069" y="1527"/>
                  </a:lnTo>
                  <a:lnTo>
                    <a:pt x="1018" y="1603"/>
                  </a:lnTo>
                  <a:lnTo>
                    <a:pt x="992" y="1705"/>
                  </a:lnTo>
                  <a:lnTo>
                    <a:pt x="967" y="1807"/>
                  </a:lnTo>
                  <a:lnTo>
                    <a:pt x="992" y="1883"/>
                  </a:lnTo>
                  <a:lnTo>
                    <a:pt x="1069" y="1959"/>
                  </a:lnTo>
                  <a:lnTo>
                    <a:pt x="1145" y="2036"/>
                  </a:lnTo>
                  <a:lnTo>
                    <a:pt x="1221" y="2087"/>
                  </a:lnTo>
                  <a:lnTo>
                    <a:pt x="1476" y="2188"/>
                  </a:lnTo>
                  <a:lnTo>
                    <a:pt x="1730" y="2265"/>
                  </a:lnTo>
                  <a:lnTo>
                    <a:pt x="2036" y="2367"/>
                  </a:lnTo>
                  <a:lnTo>
                    <a:pt x="2163" y="2417"/>
                  </a:lnTo>
                  <a:lnTo>
                    <a:pt x="2188" y="2443"/>
                  </a:lnTo>
                  <a:lnTo>
                    <a:pt x="2214" y="2468"/>
                  </a:lnTo>
                  <a:lnTo>
                    <a:pt x="2188" y="2519"/>
                  </a:lnTo>
                  <a:lnTo>
                    <a:pt x="2137" y="2596"/>
                  </a:lnTo>
                  <a:lnTo>
                    <a:pt x="2036" y="2672"/>
                  </a:lnTo>
                  <a:lnTo>
                    <a:pt x="1908" y="2748"/>
                  </a:lnTo>
                  <a:lnTo>
                    <a:pt x="1730" y="2850"/>
                  </a:lnTo>
                  <a:lnTo>
                    <a:pt x="1552" y="2926"/>
                  </a:lnTo>
                  <a:lnTo>
                    <a:pt x="1349" y="3003"/>
                  </a:lnTo>
                  <a:lnTo>
                    <a:pt x="1120" y="3079"/>
                  </a:lnTo>
                  <a:lnTo>
                    <a:pt x="891" y="3104"/>
                  </a:lnTo>
                  <a:lnTo>
                    <a:pt x="662" y="3130"/>
                  </a:lnTo>
                  <a:lnTo>
                    <a:pt x="458" y="3155"/>
                  </a:lnTo>
                  <a:lnTo>
                    <a:pt x="280" y="3206"/>
                  </a:lnTo>
                  <a:lnTo>
                    <a:pt x="127" y="3283"/>
                  </a:lnTo>
                  <a:lnTo>
                    <a:pt x="76" y="3333"/>
                  </a:lnTo>
                  <a:lnTo>
                    <a:pt x="26" y="3410"/>
                  </a:lnTo>
                  <a:lnTo>
                    <a:pt x="0" y="3512"/>
                  </a:lnTo>
                  <a:lnTo>
                    <a:pt x="0" y="3613"/>
                  </a:lnTo>
                  <a:lnTo>
                    <a:pt x="26" y="3715"/>
                  </a:lnTo>
                  <a:lnTo>
                    <a:pt x="76" y="3817"/>
                  </a:lnTo>
                  <a:lnTo>
                    <a:pt x="153" y="3893"/>
                  </a:lnTo>
                  <a:lnTo>
                    <a:pt x="280" y="3969"/>
                  </a:lnTo>
                  <a:lnTo>
                    <a:pt x="407" y="3995"/>
                  </a:lnTo>
                  <a:lnTo>
                    <a:pt x="560" y="3995"/>
                  </a:lnTo>
                  <a:lnTo>
                    <a:pt x="891" y="3969"/>
                  </a:lnTo>
                  <a:lnTo>
                    <a:pt x="1221" y="3893"/>
                  </a:lnTo>
                  <a:lnTo>
                    <a:pt x="814" y="4020"/>
                  </a:lnTo>
                  <a:lnTo>
                    <a:pt x="611" y="4071"/>
                  </a:lnTo>
                  <a:lnTo>
                    <a:pt x="458" y="4122"/>
                  </a:lnTo>
                  <a:lnTo>
                    <a:pt x="305" y="4224"/>
                  </a:lnTo>
                  <a:lnTo>
                    <a:pt x="255" y="4300"/>
                  </a:lnTo>
                  <a:lnTo>
                    <a:pt x="204" y="4377"/>
                  </a:lnTo>
                  <a:lnTo>
                    <a:pt x="178" y="4504"/>
                  </a:lnTo>
                  <a:lnTo>
                    <a:pt x="153" y="4682"/>
                  </a:lnTo>
                  <a:lnTo>
                    <a:pt x="178" y="4835"/>
                  </a:lnTo>
                  <a:lnTo>
                    <a:pt x="229" y="4885"/>
                  </a:lnTo>
                  <a:lnTo>
                    <a:pt x="280" y="4936"/>
                  </a:lnTo>
                  <a:lnTo>
                    <a:pt x="331" y="4987"/>
                  </a:lnTo>
                  <a:lnTo>
                    <a:pt x="407" y="5013"/>
                  </a:lnTo>
                  <a:lnTo>
                    <a:pt x="585" y="5038"/>
                  </a:lnTo>
                  <a:lnTo>
                    <a:pt x="789" y="5013"/>
                  </a:lnTo>
                  <a:lnTo>
                    <a:pt x="1043" y="4911"/>
                  </a:lnTo>
                  <a:lnTo>
                    <a:pt x="992" y="5038"/>
                  </a:lnTo>
                  <a:lnTo>
                    <a:pt x="942" y="5165"/>
                  </a:lnTo>
                  <a:lnTo>
                    <a:pt x="942" y="5293"/>
                  </a:lnTo>
                  <a:lnTo>
                    <a:pt x="967" y="5445"/>
                  </a:lnTo>
                  <a:lnTo>
                    <a:pt x="992" y="5496"/>
                  </a:lnTo>
                  <a:lnTo>
                    <a:pt x="1043" y="5547"/>
                  </a:lnTo>
                  <a:lnTo>
                    <a:pt x="1120" y="5598"/>
                  </a:lnTo>
                  <a:lnTo>
                    <a:pt x="1221" y="5623"/>
                  </a:lnTo>
                  <a:lnTo>
                    <a:pt x="1349" y="5623"/>
                  </a:lnTo>
                  <a:lnTo>
                    <a:pt x="1501" y="5598"/>
                  </a:lnTo>
                  <a:lnTo>
                    <a:pt x="1807" y="5471"/>
                  </a:lnTo>
                  <a:lnTo>
                    <a:pt x="2188" y="5293"/>
                  </a:lnTo>
                  <a:lnTo>
                    <a:pt x="2188" y="5318"/>
                  </a:lnTo>
                  <a:lnTo>
                    <a:pt x="2188" y="5394"/>
                  </a:lnTo>
                  <a:lnTo>
                    <a:pt x="2188" y="5471"/>
                  </a:lnTo>
                  <a:lnTo>
                    <a:pt x="2214" y="5547"/>
                  </a:lnTo>
                  <a:lnTo>
                    <a:pt x="2265" y="5623"/>
                  </a:lnTo>
                  <a:lnTo>
                    <a:pt x="2341" y="5649"/>
                  </a:lnTo>
                  <a:lnTo>
                    <a:pt x="2417" y="5700"/>
                  </a:lnTo>
                  <a:lnTo>
                    <a:pt x="2621" y="5700"/>
                  </a:lnTo>
                  <a:lnTo>
                    <a:pt x="2773" y="5674"/>
                  </a:lnTo>
                  <a:lnTo>
                    <a:pt x="2952" y="5623"/>
                  </a:lnTo>
                  <a:lnTo>
                    <a:pt x="3308" y="5471"/>
                  </a:lnTo>
                  <a:lnTo>
                    <a:pt x="3664" y="5293"/>
                  </a:lnTo>
                  <a:lnTo>
                    <a:pt x="3969" y="5089"/>
                  </a:lnTo>
                  <a:lnTo>
                    <a:pt x="4224" y="4885"/>
                  </a:lnTo>
                  <a:lnTo>
                    <a:pt x="4478" y="4682"/>
                  </a:lnTo>
                  <a:lnTo>
                    <a:pt x="4682" y="4453"/>
                  </a:lnTo>
                  <a:lnTo>
                    <a:pt x="4860" y="4249"/>
                  </a:lnTo>
                  <a:lnTo>
                    <a:pt x="5140" y="3893"/>
                  </a:lnTo>
                  <a:lnTo>
                    <a:pt x="5318" y="3613"/>
                  </a:lnTo>
                  <a:lnTo>
                    <a:pt x="5521" y="3283"/>
                  </a:lnTo>
                  <a:lnTo>
                    <a:pt x="5623" y="3028"/>
                  </a:lnTo>
                  <a:lnTo>
                    <a:pt x="5725" y="2825"/>
                  </a:lnTo>
                  <a:lnTo>
                    <a:pt x="5877" y="2621"/>
                  </a:lnTo>
                  <a:lnTo>
                    <a:pt x="6081" y="2443"/>
                  </a:lnTo>
                  <a:lnTo>
                    <a:pt x="6259" y="2290"/>
                  </a:lnTo>
                  <a:lnTo>
                    <a:pt x="6437" y="2188"/>
                  </a:lnTo>
                  <a:lnTo>
                    <a:pt x="6615" y="2112"/>
                  </a:lnTo>
                  <a:lnTo>
                    <a:pt x="6768" y="2010"/>
                  </a:lnTo>
                  <a:lnTo>
                    <a:pt x="6921" y="1934"/>
                  </a:lnTo>
                  <a:lnTo>
                    <a:pt x="7022" y="1832"/>
                  </a:lnTo>
                  <a:lnTo>
                    <a:pt x="7124" y="1680"/>
                  </a:lnTo>
                  <a:lnTo>
                    <a:pt x="7175" y="1527"/>
                  </a:lnTo>
                  <a:lnTo>
                    <a:pt x="7175" y="1349"/>
                  </a:lnTo>
                  <a:lnTo>
                    <a:pt x="7150" y="1171"/>
                  </a:lnTo>
                  <a:lnTo>
                    <a:pt x="7073" y="993"/>
                  </a:lnTo>
                  <a:lnTo>
                    <a:pt x="6997" y="789"/>
                  </a:lnTo>
                  <a:lnTo>
                    <a:pt x="6844" y="560"/>
                  </a:lnTo>
                  <a:lnTo>
                    <a:pt x="6692" y="331"/>
                  </a:lnTo>
                  <a:lnTo>
                    <a:pt x="6488" y="77"/>
                  </a:lnTo>
                  <a:lnTo>
                    <a:pt x="6412"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70"/>
            <p:cNvSpPr/>
            <p:nvPr/>
          </p:nvSpPr>
          <p:spPr>
            <a:xfrm>
              <a:off x="7394525" y="2959763"/>
              <a:ext cx="360700" cy="469450"/>
            </a:xfrm>
            <a:custGeom>
              <a:avLst/>
              <a:gdLst/>
              <a:ahLst/>
              <a:cxnLst/>
              <a:rect l="l" t="t" r="r" b="b"/>
              <a:pathLst>
                <a:path w="14428" h="18778" extrusionOk="0">
                  <a:moveTo>
                    <a:pt x="1375" y="1"/>
                  </a:moveTo>
                  <a:lnTo>
                    <a:pt x="1120" y="306"/>
                  </a:lnTo>
                  <a:lnTo>
                    <a:pt x="841" y="662"/>
                  </a:lnTo>
                  <a:lnTo>
                    <a:pt x="586" y="1069"/>
                  </a:lnTo>
                  <a:lnTo>
                    <a:pt x="357" y="1476"/>
                  </a:lnTo>
                  <a:lnTo>
                    <a:pt x="179" y="1934"/>
                  </a:lnTo>
                  <a:lnTo>
                    <a:pt x="103" y="2163"/>
                  </a:lnTo>
                  <a:lnTo>
                    <a:pt x="52" y="2392"/>
                  </a:lnTo>
                  <a:lnTo>
                    <a:pt x="26" y="2647"/>
                  </a:lnTo>
                  <a:lnTo>
                    <a:pt x="1" y="2876"/>
                  </a:lnTo>
                  <a:lnTo>
                    <a:pt x="26" y="3130"/>
                  </a:lnTo>
                  <a:lnTo>
                    <a:pt x="52" y="3385"/>
                  </a:lnTo>
                  <a:lnTo>
                    <a:pt x="103" y="3639"/>
                  </a:lnTo>
                  <a:lnTo>
                    <a:pt x="204" y="3893"/>
                  </a:lnTo>
                  <a:lnTo>
                    <a:pt x="306" y="4122"/>
                  </a:lnTo>
                  <a:lnTo>
                    <a:pt x="433" y="4326"/>
                  </a:lnTo>
                  <a:lnTo>
                    <a:pt x="586" y="4529"/>
                  </a:lnTo>
                  <a:lnTo>
                    <a:pt x="739" y="4733"/>
                  </a:lnTo>
                  <a:lnTo>
                    <a:pt x="942" y="4911"/>
                  </a:lnTo>
                  <a:lnTo>
                    <a:pt x="1120" y="5089"/>
                  </a:lnTo>
                  <a:lnTo>
                    <a:pt x="1553" y="5420"/>
                  </a:lnTo>
                  <a:lnTo>
                    <a:pt x="2036" y="5725"/>
                  </a:lnTo>
                  <a:lnTo>
                    <a:pt x="2520" y="6005"/>
                  </a:lnTo>
                  <a:lnTo>
                    <a:pt x="3029" y="6285"/>
                  </a:lnTo>
                  <a:lnTo>
                    <a:pt x="4046" y="6819"/>
                  </a:lnTo>
                  <a:lnTo>
                    <a:pt x="4504" y="7099"/>
                  </a:lnTo>
                  <a:lnTo>
                    <a:pt x="4937" y="7379"/>
                  </a:lnTo>
                  <a:lnTo>
                    <a:pt x="5115" y="7532"/>
                  </a:lnTo>
                  <a:lnTo>
                    <a:pt x="5293" y="7710"/>
                  </a:lnTo>
                  <a:lnTo>
                    <a:pt x="5446" y="7888"/>
                  </a:lnTo>
                  <a:lnTo>
                    <a:pt x="5598" y="8066"/>
                  </a:lnTo>
                  <a:lnTo>
                    <a:pt x="5700" y="8244"/>
                  </a:lnTo>
                  <a:lnTo>
                    <a:pt x="5802" y="8448"/>
                  </a:lnTo>
                  <a:lnTo>
                    <a:pt x="5878" y="8651"/>
                  </a:lnTo>
                  <a:lnTo>
                    <a:pt x="5929" y="8880"/>
                  </a:lnTo>
                  <a:lnTo>
                    <a:pt x="5929" y="9109"/>
                  </a:lnTo>
                  <a:lnTo>
                    <a:pt x="5929" y="9338"/>
                  </a:lnTo>
                  <a:lnTo>
                    <a:pt x="5904" y="9567"/>
                  </a:lnTo>
                  <a:lnTo>
                    <a:pt x="5827" y="9771"/>
                  </a:lnTo>
                  <a:lnTo>
                    <a:pt x="5751" y="9974"/>
                  </a:lnTo>
                  <a:lnTo>
                    <a:pt x="5649" y="10178"/>
                  </a:lnTo>
                  <a:lnTo>
                    <a:pt x="5522" y="10381"/>
                  </a:lnTo>
                  <a:lnTo>
                    <a:pt x="5369" y="10585"/>
                  </a:lnTo>
                  <a:lnTo>
                    <a:pt x="5064" y="10992"/>
                  </a:lnTo>
                  <a:lnTo>
                    <a:pt x="4682" y="11374"/>
                  </a:lnTo>
                  <a:lnTo>
                    <a:pt x="3868" y="12162"/>
                  </a:lnTo>
                  <a:lnTo>
                    <a:pt x="3461" y="12569"/>
                  </a:lnTo>
                  <a:lnTo>
                    <a:pt x="3054" y="12977"/>
                  </a:lnTo>
                  <a:lnTo>
                    <a:pt x="2698" y="13384"/>
                  </a:lnTo>
                  <a:lnTo>
                    <a:pt x="2367" y="13816"/>
                  </a:lnTo>
                  <a:lnTo>
                    <a:pt x="2240" y="14045"/>
                  </a:lnTo>
                  <a:lnTo>
                    <a:pt x="2113" y="14274"/>
                  </a:lnTo>
                  <a:lnTo>
                    <a:pt x="2011" y="14503"/>
                  </a:lnTo>
                  <a:lnTo>
                    <a:pt x="1909" y="14758"/>
                  </a:lnTo>
                  <a:lnTo>
                    <a:pt x="1858" y="14987"/>
                  </a:lnTo>
                  <a:lnTo>
                    <a:pt x="1807" y="15241"/>
                  </a:lnTo>
                  <a:lnTo>
                    <a:pt x="1807" y="15521"/>
                  </a:lnTo>
                  <a:lnTo>
                    <a:pt x="1833" y="15775"/>
                  </a:lnTo>
                  <a:lnTo>
                    <a:pt x="1858" y="16030"/>
                  </a:lnTo>
                  <a:lnTo>
                    <a:pt x="1935" y="16284"/>
                  </a:lnTo>
                  <a:lnTo>
                    <a:pt x="2011" y="16513"/>
                  </a:lnTo>
                  <a:lnTo>
                    <a:pt x="2113" y="16742"/>
                  </a:lnTo>
                  <a:lnTo>
                    <a:pt x="2240" y="16971"/>
                  </a:lnTo>
                  <a:lnTo>
                    <a:pt x="2393" y="17200"/>
                  </a:lnTo>
                  <a:lnTo>
                    <a:pt x="2545" y="17404"/>
                  </a:lnTo>
                  <a:lnTo>
                    <a:pt x="2698" y="17607"/>
                  </a:lnTo>
                  <a:lnTo>
                    <a:pt x="2876" y="17785"/>
                  </a:lnTo>
                  <a:lnTo>
                    <a:pt x="3079" y="17963"/>
                  </a:lnTo>
                  <a:lnTo>
                    <a:pt x="3283" y="18116"/>
                  </a:lnTo>
                  <a:lnTo>
                    <a:pt x="3487" y="18269"/>
                  </a:lnTo>
                  <a:lnTo>
                    <a:pt x="3690" y="18396"/>
                  </a:lnTo>
                  <a:lnTo>
                    <a:pt x="3919" y="18498"/>
                  </a:lnTo>
                  <a:lnTo>
                    <a:pt x="4148" y="18599"/>
                  </a:lnTo>
                  <a:lnTo>
                    <a:pt x="4352" y="18676"/>
                  </a:lnTo>
                  <a:lnTo>
                    <a:pt x="4759" y="18752"/>
                  </a:lnTo>
                  <a:lnTo>
                    <a:pt x="5140" y="18778"/>
                  </a:lnTo>
                  <a:lnTo>
                    <a:pt x="5573" y="18752"/>
                  </a:lnTo>
                  <a:lnTo>
                    <a:pt x="6005" y="18701"/>
                  </a:lnTo>
                  <a:lnTo>
                    <a:pt x="6438" y="18574"/>
                  </a:lnTo>
                  <a:lnTo>
                    <a:pt x="6896" y="18421"/>
                  </a:lnTo>
                  <a:lnTo>
                    <a:pt x="7354" y="18243"/>
                  </a:lnTo>
                  <a:lnTo>
                    <a:pt x="7812" y="18014"/>
                  </a:lnTo>
                  <a:lnTo>
                    <a:pt x="8270" y="17760"/>
                  </a:lnTo>
                  <a:lnTo>
                    <a:pt x="8753" y="17454"/>
                  </a:lnTo>
                  <a:lnTo>
                    <a:pt x="9211" y="17149"/>
                  </a:lnTo>
                  <a:lnTo>
                    <a:pt x="9669" y="16793"/>
                  </a:lnTo>
                  <a:lnTo>
                    <a:pt x="10102" y="16411"/>
                  </a:lnTo>
                  <a:lnTo>
                    <a:pt x="10534" y="16004"/>
                  </a:lnTo>
                  <a:lnTo>
                    <a:pt x="10967" y="15572"/>
                  </a:lnTo>
                  <a:lnTo>
                    <a:pt x="11374" y="15139"/>
                  </a:lnTo>
                  <a:lnTo>
                    <a:pt x="11781" y="14681"/>
                  </a:lnTo>
                  <a:lnTo>
                    <a:pt x="12163" y="14223"/>
                  </a:lnTo>
                  <a:lnTo>
                    <a:pt x="12519" y="13714"/>
                  </a:lnTo>
                  <a:lnTo>
                    <a:pt x="12850" y="13231"/>
                  </a:lnTo>
                  <a:lnTo>
                    <a:pt x="13155" y="12722"/>
                  </a:lnTo>
                  <a:lnTo>
                    <a:pt x="13435" y="12213"/>
                  </a:lnTo>
                  <a:lnTo>
                    <a:pt x="13689" y="11704"/>
                  </a:lnTo>
                  <a:lnTo>
                    <a:pt x="13918" y="11196"/>
                  </a:lnTo>
                  <a:lnTo>
                    <a:pt x="14096" y="10687"/>
                  </a:lnTo>
                  <a:lnTo>
                    <a:pt x="14249" y="10178"/>
                  </a:lnTo>
                  <a:lnTo>
                    <a:pt x="14351" y="9669"/>
                  </a:lnTo>
                  <a:lnTo>
                    <a:pt x="14427" y="9186"/>
                  </a:lnTo>
                  <a:lnTo>
                    <a:pt x="14427" y="8702"/>
                  </a:lnTo>
                  <a:lnTo>
                    <a:pt x="14427" y="8219"/>
                  </a:lnTo>
                  <a:lnTo>
                    <a:pt x="14351" y="7761"/>
                  </a:lnTo>
                  <a:lnTo>
                    <a:pt x="14224" y="7328"/>
                  </a:lnTo>
                  <a:lnTo>
                    <a:pt x="14122" y="7023"/>
                  </a:lnTo>
                  <a:lnTo>
                    <a:pt x="13969" y="6768"/>
                  </a:lnTo>
                  <a:lnTo>
                    <a:pt x="13816" y="6489"/>
                  </a:lnTo>
                  <a:lnTo>
                    <a:pt x="13613" y="6234"/>
                  </a:lnTo>
                  <a:lnTo>
                    <a:pt x="13409" y="5980"/>
                  </a:lnTo>
                  <a:lnTo>
                    <a:pt x="13155" y="5751"/>
                  </a:lnTo>
                  <a:lnTo>
                    <a:pt x="12900" y="5522"/>
                  </a:lnTo>
                  <a:lnTo>
                    <a:pt x="12595" y="5267"/>
                  </a:lnTo>
                  <a:lnTo>
                    <a:pt x="11883" y="4784"/>
                  </a:lnTo>
                  <a:lnTo>
                    <a:pt x="11069" y="4275"/>
                  </a:lnTo>
                  <a:lnTo>
                    <a:pt x="10102" y="3715"/>
                  </a:lnTo>
                  <a:lnTo>
                    <a:pt x="9008" y="3105"/>
                  </a:lnTo>
                  <a:lnTo>
                    <a:pt x="7888" y="2494"/>
                  </a:lnTo>
                  <a:lnTo>
                    <a:pt x="6794" y="1960"/>
                  </a:lnTo>
                  <a:lnTo>
                    <a:pt x="5751" y="1476"/>
                  </a:lnTo>
                  <a:lnTo>
                    <a:pt x="4759" y="1095"/>
                  </a:lnTo>
                  <a:lnTo>
                    <a:pt x="3792" y="738"/>
                  </a:lnTo>
                  <a:lnTo>
                    <a:pt x="2927" y="433"/>
                  </a:lnTo>
                  <a:lnTo>
                    <a:pt x="2113" y="204"/>
                  </a:lnTo>
                  <a:lnTo>
                    <a:pt x="13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70"/>
            <p:cNvSpPr/>
            <p:nvPr/>
          </p:nvSpPr>
          <p:spPr>
            <a:xfrm>
              <a:off x="7414900" y="3079338"/>
              <a:ext cx="130400" cy="283075"/>
            </a:xfrm>
            <a:custGeom>
              <a:avLst/>
              <a:gdLst/>
              <a:ahLst/>
              <a:cxnLst/>
              <a:rect l="l" t="t" r="r" b="b"/>
              <a:pathLst>
                <a:path w="5216" h="11323" extrusionOk="0">
                  <a:moveTo>
                    <a:pt x="127" y="1"/>
                  </a:moveTo>
                  <a:lnTo>
                    <a:pt x="0" y="154"/>
                  </a:lnTo>
                  <a:lnTo>
                    <a:pt x="229" y="383"/>
                  </a:lnTo>
                  <a:lnTo>
                    <a:pt x="509" y="586"/>
                  </a:lnTo>
                  <a:lnTo>
                    <a:pt x="763" y="790"/>
                  </a:lnTo>
                  <a:lnTo>
                    <a:pt x="1069" y="968"/>
                  </a:lnTo>
                  <a:lnTo>
                    <a:pt x="1679" y="1324"/>
                  </a:lnTo>
                  <a:lnTo>
                    <a:pt x="2290" y="1655"/>
                  </a:lnTo>
                  <a:lnTo>
                    <a:pt x="3257" y="2164"/>
                  </a:lnTo>
                  <a:lnTo>
                    <a:pt x="3689" y="2418"/>
                  </a:lnTo>
                  <a:lnTo>
                    <a:pt x="4071" y="2723"/>
                  </a:lnTo>
                  <a:lnTo>
                    <a:pt x="4427" y="3003"/>
                  </a:lnTo>
                  <a:lnTo>
                    <a:pt x="4554" y="3181"/>
                  </a:lnTo>
                  <a:lnTo>
                    <a:pt x="4707" y="3359"/>
                  </a:lnTo>
                  <a:lnTo>
                    <a:pt x="4809" y="3537"/>
                  </a:lnTo>
                  <a:lnTo>
                    <a:pt x="4885" y="3716"/>
                  </a:lnTo>
                  <a:lnTo>
                    <a:pt x="4961" y="3919"/>
                  </a:lnTo>
                  <a:lnTo>
                    <a:pt x="5012" y="4123"/>
                  </a:lnTo>
                  <a:lnTo>
                    <a:pt x="5012" y="4326"/>
                  </a:lnTo>
                  <a:lnTo>
                    <a:pt x="5012" y="4530"/>
                  </a:lnTo>
                  <a:lnTo>
                    <a:pt x="4987" y="4733"/>
                  </a:lnTo>
                  <a:lnTo>
                    <a:pt x="4936" y="4937"/>
                  </a:lnTo>
                  <a:lnTo>
                    <a:pt x="4860" y="5140"/>
                  </a:lnTo>
                  <a:lnTo>
                    <a:pt x="4758" y="5318"/>
                  </a:lnTo>
                  <a:lnTo>
                    <a:pt x="4503" y="5700"/>
                  </a:lnTo>
                  <a:lnTo>
                    <a:pt x="4224" y="6082"/>
                  </a:lnTo>
                  <a:lnTo>
                    <a:pt x="3867" y="6438"/>
                  </a:lnTo>
                  <a:lnTo>
                    <a:pt x="3104" y="7176"/>
                  </a:lnTo>
                  <a:lnTo>
                    <a:pt x="2672" y="7608"/>
                  </a:lnTo>
                  <a:lnTo>
                    <a:pt x="2239" y="8041"/>
                  </a:lnTo>
                  <a:lnTo>
                    <a:pt x="1857" y="8473"/>
                  </a:lnTo>
                  <a:lnTo>
                    <a:pt x="1501" y="8931"/>
                  </a:lnTo>
                  <a:lnTo>
                    <a:pt x="1349" y="9160"/>
                  </a:lnTo>
                  <a:lnTo>
                    <a:pt x="1221" y="9415"/>
                  </a:lnTo>
                  <a:lnTo>
                    <a:pt x="1094" y="9644"/>
                  </a:lnTo>
                  <a:lnTo>
                    <a:pt x="1018" y="9898"/>
                  </a:lnTo>
                  <a:lnTo>
                    <a:pt x="941" y="10178"/>
                  </a:lnTo>
                  <a:lnTo>
                    <a:pt x="891" y="10433"/>
                  </a:lnTo>
                  <a:lnTo>
                    <a:pt x="891" y="10712"/>
                  </a:lnTo>
                  <a:lnTo>
                    <a:pt x="916" y="11018"/>
                  </a:lnTo>
                  <a:lnTo>
                    <a:pt x="967" y="11323"/>
                  </a:lnTo>
                  <a:lnTo>
                    <a:pt x="1170" y="11272"/>
                  </a:lnTo>
                  <a:lnTo>
                    <a:pt x="1120" y="10992"/>
                  </a:lnTo>
                  <a:lnTo>
                    <a:pt x="1094" y="10712"/>
                  </a:lnTo>
                  <a:lnTo>
                    <a:pt x="1120" y="10458"/>
                  </a:lnTo>
                  <a:lnTo>
                    <a:pt x="1145" y="10204"/>
                  </a:lnTo>
                  <a:lnTo>
                    <a:pt x="1221" y="9949"/>
                  </a:lnTo>
                  <a:lnTo>
                    <a:pt x="1298" y="9695"/>
                  </a:lnTo>
                  <a:lnTo>
                    <a:pt x="1425" y="9466"/>
                  </a:lnTo>
                  <a:lnTo>
                    <a:pt x="1552" y="9237"/>
                  </a:lnTo>
                  <a:lnTo>
                    <a:pt x="1705" y="9008"/>
                  </a:lnTo>
                  <a:lnTo>
                    <a:pt x="2036" y="8575"/>
                  </a:lnTo>
                  <a:lnTo>
                    <a:pt x="2417" y="8143"/>
                  </a:lnTo>
                  <a:lnTo>
                    <a:pt x="2824" y="7736"/>
                  </a:lnTo>
                  <a:lnTo>
                    <a:pt x="3257" y="7328"/>
                  </a:lnTo>
                  <a:lnTo>
                    <a:pt x="3664" y="6947"/>
                  </a:lnTo>
                  <a:lnTo>
                    <a:pt x="4045" y="6565"/>
                  </a:lnTo>
                  <a:lnTo>
                    <a:pt x="4402" y="6184"/>
                  </a:lnTo>
                  <a:lnTo>
                    <a:pt x="4707" y="5802"/>
                  </a:lnTo>
                  <a:lnTo>
                    <a:pt x="4834" y="5598"/>
                  </a:lnTo>
                  <a:lnTo>
                    <a:pt x="4961" y="5395"/>
                  </a:lnTo>
                  <a:lnTo>
                    <a:pt x="5063" y="5191"/>
                  </a:lnTo>
                  <a:lnTo>
                    <a:pt x="5140" y="4988"/>
                  </a:lnTo>
                  <a:lnTo>
                    <a:pt x="5190" y="4759"/>
                  </a:lnTo>
                  <a:lnTo>
                    <a:pt x="5216" y="4555"/>
                  </a:lnTo>
                  <a:lnTo>
                    <a:pt x="5216" y="4326"/>
                  </a:lnTo>
                  <a:lnTo>
                    <a:pt x="5216" y="4097"/>
                  </a:lnTo>
                  <a:lnTo>
                    <a:pt x="5165" y="3868"/>
                  </a:lnTo>
                  <a:lnTo>
                    <a:pt x="5089" y="3639"/>
                  </a:lnTo>
                  <a:lnTo>
                    <a:pt x="4987" y="3436"/>
                  </a:lnTo>
                  <a:lnTo>
                    <a:pt x="4885" y="3258"/>
                  </a:lnTo>
                  <a:lnTo>
                    <a:pt x="4758" y="3079"/>
                  </a:lnTo>
                  <a:lnTo>
                    <a:pt x="4605" y="2901"/>
                  </a:lnTo>
                  <a:lnTo>
                    <a:pt x="4427" y="2723"/>
                  </a:lnTo>
                  <a:lnTo>
                    <a:pt x="4249" y="2571"/>
                  </a:lnTo>
                  <a:lnTo>
                    <a:pt x="3842" y="2291"/>
                  </a:lnTo>
                  <a:lnTo>
                    <a:pt x="3384" y="2011"/>
                  </a:lnTo>
                  <a:lnTo>
                    <a:pt x="2901" y="1731"/>
                  </a:lnTo>
                  <a:lnTo>
                    <a:pt x="2392" y="1451"/>
                  </a:lnTo>
                  <a:lnTo>
                    <a:pt x="1781" y="1146"/>
                  </a:lnTo>
                  <a:lnTo>
                    <a:pt x="1196" y="790"/>
                  </a:lnTo>
                  <a:lnTo>
                    <a:pt x="891" y="612"/>
                  </a:lnTo>
                  <a:lnTo>
                    <a:pt x="636" y="433"/>
                  </a:lnTo>
                  <a:lnTo>
                    <a:pt x="382" y="230"/>
                  </a:lnTo>
                  <a:lnTo>
                    <a:pt x="1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70"/>
            <p:cNvSpPr/>
            <p:nvPr/>
          </p:nvSpPr>
          <p:spPr>
            <a:xfrm>
              <a:off x="7489950" y="3373213"/>
              <a:ext cx="152675" cy="58550"/>
            </a:xfrm>
            <a:custGeom>
              <a:avLst/>
              <a:gdLst/>
              <a:ahLst/>
              <a:cxnLst/>
              <a:rect l="l" t="t" r="r" b="b"/>
              <a:pathLst>
                <a:path w="6107" h="2342" extrusionOk="0">
                  <a:moveTo>
                    <a:pt x="5979" y="1"/>
                  </a:moveTo>
                  <a:lnTo>
                    <a:pt x="5623" y="306"/>
                  </a:lnTo>
                  <a:lnTo>
                    <a:pt x="5242" y="586"/>
                  </a:lnTo>
                  <a:lnTo>
                    <a:pt x="4860" y="840"/>
                  </a:lnTo>
                  <a:lnTo>
                    <a:pt x="4504" y="1069"/>
                  </a:lnTo>
                  <a:lnTo>
                    <a:pt x="4122" y="1298"/>
                  </a:lnTo>
                  <a:lnTo>
                    <a:pt x="3766" y="1476"/>
                  </a:lnTo>
                  <a:lnTo>
                    <a:pt x="3410" y="1654"/>
                  </a:lnTo>
                  <a:lnTo>
                    <a:pt x="3053" y="1782"/>
                  </a:lnTo>
                  <a:lnTo>
                    <a:pt x="2723" y="1909"/>
                  </a:lnTo>
                  <a:lnTo>
                    <a:pt x="2392" y="2011"/>
                  </a:lnTo>
                  <a:lnTo>
                    <a:pt x="2061" y="2061"/>
                  </a:lnTo>
                  <a:lnTo>
                    <a:pt x="1730" y="2112"/>
                  </a:lnTo>
                  <a:lnTo>
                    <a:pt x="1425" y="2138"/>
                  </a:lnTo>
                  <a:lnTo>
                    <a:pt x="1120" y="2138"/>
                  </a:lnTo>
                  <a:lnTo>
                    <a:pt x="840" y="2087"/>
                  </a:lnTo>
                  <a:lnTo>
                    <a:pt x="586" y="2036"/>
                  </a:lnTo>
                  <a:lnTo>
                    <a:pt x="331" y="1960"/>
                  </a:lnTo>
                  <a:lnTo>
                    <a:pt x="102" y="1858"/>
                  </a:lnTo>
                  <a:lnTo>
                    <a:pt x="0" y="2036"/>
                  </a:lnTo>
                  <a:lnTo>
                    <a:pt x="255" y="2138"/>
                  </a:lnTo>
                  <a:lnTo>
                    <a:pt x="509" y="2240"/>
                  </a:lnTo>
                  <a:lnTo>
                    <a:pt x="789" y="2290"/>
                  </a:lnTo>
                  <a:lnTo>
                    <a:pt x="1069" y="2341"/>
                  </a:lnTo>
                  <a:lnTo>
                    <a:pt x="1680" y="2341"/>
                  </a:lnTo>
                  <a:lnTo>
                    <a:pt x="2188" y="2265"/>
                  </a:lnTo>
                  <a:lnTo>
                    <a:pt x="2697" y="2138"/>
                  </a:lnTo>
                  <a:lnTo>
                    <a:pt x="3232" y="1934"/>
                  </a:lnTo>
                  <a:lnTo>
                    <a:pt x="3791" y="1705"/>
                  </a:lnTo>
                  <a:lnTo>
                    <a:pt x="4377" y="1400"/>
                  </a:lnTo>
                  <a:lnTo>
                    <a:pt x="4936" y="1044"/>
                  </a:lnTo>
                  <a:lnTo>
                    <a:pt x="5521" y="611"/>
                  </a:lnTo>
                  <a:lnTo>
                    <a:pt x="6107" y="153"/>
                  </a:lnTo>
                  <a:lnTo>
                    <a:pt x="5979"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70"/>
            <p:cNvSpPr/>
            <p:nvPr/>
          </p:nvSpPr>
          <p:spPr>
            <a:xfrm>
              <a:off x="7154725" y="2541863"/>
              <a:ext cx="272275" cy="89725"/>
            </a:xfrm>
            <a:custGeom>
              <a:avLst/>
              <a:gdLst/>
              <a:ahLst/>
              <a:cxnLst/>
              <a:rect l="l" t="t" r="r" b="b"/>
              <a:pathLst>
                <a:path w="10891" h="3589" extrusionOk="0">
                  <a:moveTo>
                    <a:pt x="8804" y="611"/>
                  </a:moveTo>
                  <a:lnTo>
                    <a:pt x="9160" y="637"/>
                  </a:lnTo>
                  <a:lnTo>
                    <a:pt x="9466" y="662"/>
                  </a:lnTo>
                  <a:lnTo>
                    <a:pt x="9720" y="713"/>
                  </a:lnTo>
                  <a:lnTo>
                    <a:pt x="9924" y="738"/>
                  </a:lnTo>
                  <a:lnTo>
                    <a:pt x="10178" y="840"/>
                  </a:lnTo>
                  <a:lnTo>
                    <a:pt x="10280" y="917"/>
                  </a:lnTo>
                  <a:lnTo>
                    <a:pt x="10254" y="967"/>
                  </a:lnTo>
                  <a:lnTo>
                    <a:pt x="10204" y="1018"/>
                  </a:lnTo>
                  <a:lnTo>
                    <a:pt x="10000" y="1196"/>
                  </a:lnTo>
                  <a:lnTo>
                    <a:pt x="9847" y="1324"/>
                  </a:lnTo>
                  <a:lnTo>
                    <a:pt x="9618" y="1451"/>
                  </a:lnTo>
                  <a:lnTo>
                    <a:pt x="9338" y="1578"/>
                  </a:lnTo>
                  <a:lnTo>
                    <a:pt x="9008" y="1731"/>
                  </a:lnTo>
                  <a:lnTo>
                    <a:pt x="8270" y="1985"/>
                  </a:lnTo>
                  <a:lnTo>
                    <a:pt x="7456" y="2240"/>
                  </a:lnTo>
                  <a:lnTo>
                    <a:pt x="6565" y="2469"/>
                  </a:lnTo>
                  <a:lnTo>
                    <a:pt x="5598" y="2672"/>
                  </a:lnTo>
                  <a:lnTo>
                    <a:pt x="4657" y="2825"/>
                  </a:lnTo>
                  <a:lnTo>
                    <a:pt x="3716" y="2927"/>
                  </a:lnTo>
                  <a:lnTo>
                    <a:pt x="2876" y="2977"/>
                  </a:lnTo>
                  <a:lnTo>
                    <a:pt x="2087" y="2977"/>
                  </a:lnTo>
                  <a:lnTo>
                    <a:pt x="1731" y="2952"/>
                  </a:lnTo>
                  <a:lnTo>
                    <a:pt x="1400" y="2927"/>
                  </a:lnTo>
                  <a:lnTo>
                    <a:pt x="1171" y="2901"/>
                  </a:lnTo>
                  <a:lnTo>
                    <a:pt x="968" y="2850"/>
                  </a:lnTo>
                  <a:lnTo>
                    <a:pt x="713" y="2748"/>
                  </a:lnTo>
                  <a:lnTo>
                    <a:pt x="637" y="2723"/>
                  </a:lnTo>
                  <a:lnTo>
                    <a:pt x="612" y="2672"/>
                  </a:lnTo>
                  <a:lnTo>
                    <a:pt x="637" y="2647"/>
                  </a:lnTo>
                  <a:lnTo>
                    <a:pt x="688" y="2570"/>
                  </a:lnTo>
                  <a:lnTo>
                    <a:pt x="891" y="2392"/>
                  </a:lnTo>
                  <a:lnTo>
                    <a:pt x="1044" y="2290"/>
                  </a:lnTo>
                  <a:lnTo>
                    <a:pt x="1273" y="2163"/>
                  </a:lnTo>
                  <a:lnTo>
                    <a:pt x="1553" y="2011"/>
                  </a:lnTo>
                  <a:lnTo>
                    <a:pt x="1884" y="1858"/>
                  </a:lnTo>
                  <a:lnTo>
                    <a:pt x="2622" y="1604"/>
                  </a:lnTo>
                  <a:lnTo>
                    <a:pt x="3436" y="1349"/>
                  </a:lnTo>
                  <a:lnTo>
                    <a:pt x="4326" y="1120"/>
                  </a:lnTo>
                  <a:lnTo>
                    <a:pt x="5293" y="917"/>
                  </a:lnTo>
                  <a:lnTo>
                    <a:pt x="6234" y="764"/>
                  </a:lnTo>
                  <a:lnTo>
                    <a:pt x="7150" y="662"/>
                  </a:lnTo>
                  <a:lnTo>
                    <a:pt x="8015" y="611"/>
                  </a:lnTo>
                  <a:close/>
                  <a:moveTo>
                    <a:pt x="7812" y="1"/>
                  </a:moveTo>
                  <a:lnTo>
                    <a:pt x="6896" y="77"/>
                  </a:lnTo>
                  <a:lnTo>
                    <a:pt x="6005" y="179"/>
                  </a:lnTo>
                  <a:lnTo>
                    <a:pt x="5166" y="331"/>
                  </a:lnTo>
                  <a:lnTo>
                    <a:pt x="4148" y="535"/>
                  </a:lnTo>
                  <a:lnTo>
                    <a:pt x="3181" y="789"/>
                  </a:lnTo>
                  <a:lnTo>
                    <a:pt x="2316" y="1044"/>
                  </a:lnTo>
                  <a:lnTo>
                    <a:pt x="1527" y="1349"/>
                  </a:lnTo>
                  <a:lnTo>
                    <a:pt x="1146" y="1527"/>
                  </a:lnTo>
                  <a:lnTo>
                    <a:pt x="815" y="1705"/>
                  </a:lnTo>
                  <a:lnTo>
                    <a:pt x="535" y="1883"/>
                  </a:lnTo>
                  <a:lnTo>
                    <a:pt x="306" y="2061"/>
                  </a:lnTo>
                  <a:lnTo>
                    <a:pt x="154" y="2240"/>
                  </a:lnTo>
                  <a:lnTo>
                    <a:pt x="52" y="2418"/>
                  </a:lnTo>
                  <a:lnTo>
                    <a:pt x="1" y="2596"/>
                  </a:lnTo>
                  <a:lnTo>
                    <a:pt x="1" y="2799"/>
                  </a:lnTo>
                  <a:lnTo>
                    <a:pt x="52" y="2952"/>
                  </a:lnTo>
                  <a:lnTo>
                    <a:pt x="179" y="3105"/>
                  </a:lnTo>
                  <a:lnTo>
                    <a:pt x="332" y="3232"/>
                  </a:lnTo>
                  <a:lnTo>
                    <a:pt x="561" y="3359"/>
                  </a:lnTo>
                  <a:lnTo>
                    <a:pt x="815" y="3435"/>
                  </a:lnTo>
                  <a:lnTo>
                    <a:pt x="1146" y="3512"/>
                  </a:lnTo>
                  <a:lnTo>
                    <a:pt x="1527" y="3563"/>
                  </a:lnTo>
                  <a:lnTo>
                    <a:pt x="1935" y="3588"/>
                  </a:lnTo>
                  <a:lnTo>
                    <a:pt x="2698" y="3588"/>
                  </a:lnTo>
                  <a:lnTo>
                    <a:pt x="3537" y="3563"/>
                  </a:lnTo>
                  <a:lnTo>
                    <a:pt x="4606" y="3435"/>
                  </a:lnTo>
                  <a:lnTo>
                    <a:pt x="5726" y="3283"/>
                  </a:lnTo>
                  <a:lnTo>
                    <a:pt x="6514" y="3105"/>
                  </a:lnTo>
                  <a:lnTo>
                    <a:pt x="7405" y="2901"/>
                  </a:lnTo>
                  <a:lnTo>
                    <a:pt x="8295" y="2647"/>
                  </a:lnTo>
                  <a:lnTo>
                    <a:pt x="8728" y="2494"/>
                  </a:lnTo>
                  <a:lnTo>
                    <a:pt x="9135" y="2341"/>
                  </a:lnTo>
                  <a:lnTo>
                    <a:pt x="9517" y="2163"/>
                  </a:lnTo>
                  <a:lnTo>
                    <a:pt x="9873" y="2011"/>
                  </a:lnTo>
                  <a:lnTo>
                    <a:pt x="10178" y="1807"/>
                  </a:lnTo>
                  <a:lnTo>
                    <a:pt x="10458" y="1629"/>
                  </a:lnTo>
                  <a:lnTo>
                    <a:pt x="10661" y="1425"/>
                  </a:lnTo>
                  <a:lnTo>
                    <a:pt x="10814" y="1222"/>
                  </a:lnTo>
                  <a:lnTo>
                    <a:pt x="10865" y="1120"/>
                  </a:lnTo>
                  <a:lnTo>
                    <a:pt x="10890" y="1018"/>
                  </a:lnTo>
                  <a:lnTo>
                    <a:pt x="10890" y="917"/>
                  </a:lnTo>
                  <a:lnTo>
                    <a:pt x="10890" y="815"/>
                  </a:lnTo>
                  <a:lnTo>
                    <a:pt x="10865" y="713"/>
                  </a:lnTo>
                  <a:lnTo>
                    <a:pt x="10814" y="611"/>
                  </a:lnTo>
                  <a:lnTo>
                    <a:pt x="10738" y="509"/>
                  </a:lnTo>
                  <a:lnTo>
                    <a:pt x="10661" y="433"/>
                  </a:lnTo>
                  <a:lnTo>
                    <a:pt x="10458" y="306"/>
                  </a:lnTo>
                  <a:lnTo>
                    <a:pt x="10204" y="179"/>
                  </a:lnTo>
                  <a:lnTo>
                    <a:pt x="9873" y="102"/>
                  </a:lnTo>
                  <a:lnTo>
                    <a:pt x="9517" y="52"/>
                  </a:lnTo>
                  <a:lnTo>
                    <a:pt x="91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1" name="Google Shape;20741;p70"/>
          <p:cNvGrpSpPr/>
          <p:nvPr/>
        </p:nvGrpSpPr>
        <p:grpSpPr>
          <a:xfrm>
            <a:off x="5397663" y="2521550"/>
            <a:ext cx="992300" cy="1826175"/>
            <a:chOff x="5177650" y="2521550"/>
            <a:chExt cx="992300" cy="1826175"/>
          </a:xfrm>
        </p:grpSpPr>
        <p:sp>
          <p:nvSpPr>
            <p:cNvPr id="20742" name="Google Shape;20742;p70"/>
            <p:cNvSpPr/>
            <p:nvPr/>
          </p:nvSpPr>
          <p:spPr>
            <a:xfrm>
              <a:off x="5327750" y="2723825"/>
              <a:ext cx="531150" cy="1059075"/>
            </a:xfrm>
            <a:custGeom>
              <a:avLst/>
              <a:gdLst/>
              <a:ahLst/>
              <a:cxnLst/>
              <a:rect l="l" t="t" r="r" b="b"/>
              <a:pathLst>
                <a:path w="21246" h="42363" extrusionOk="0">
                  <a:moveTo>
                    <a:pt x="10687" y="0"/>
                  </a:moveTo>
                  <a:lnTo>
                    <a:pt x="10458" y="51"/>
                  </a:lnTo>
                  <a:lnTo>
                    <a:pt x="10203" y="102"/>
                  </a:lnTo>
                  <a:lnTo>
                    <a:pt x="9745" y="229"/>
                  </a:lnTo>
                  <a:lnTo>
                    <a:pt x="9262" y="433"/>
                  </a:lnTo>
                  <a:lnTo>
                    <a:pt x="8804" y="687"/>
                  </a:lnTo>
                  <a:lnTo>
                    <a:pt x="8346" y="992"/>
                  </a:lnTo>
                  <a:lnTo>
                    <a:pt x="7863" y="1349"/>
                  </a:lnTo>
                  <a:lnTo>
                    <a:pt x="7405" y="1756"/>
                  </a:lnTo>
                  <a:lnTo>
                    <a:pt x="6972" y="2214"/>
                  </a:lnTo>
                  <a:lnTo>
                    <a:pt x="6514" y="2697"/>
                  </a:lnTo>
                  <a:lnTo>
                    <a:pt x="6082" y="3231"/>
                  </a:lnTo>
                  <a:lnTo>
                    <a:pt x="5649" y="3817"/>
                  </a:lnTo>
                  <a:lnTo>
                    <a:pt x="5217" y="4427"/>
                  </a:lnTo>
                  <a:lnTo>
                    <a:pt x="4810" y="5063"/>
                  </a:lnTo>
                  <a:lnTo>
                    <a:pt x="4402" y="5750"/>
                  </a:lnTo>
                  <a:lnTo>
                    <a:pt x="4021" y="6463"/>
                  </a:lnTo>
                  <a:lnTo>
                    <a:pt x="3639" y="7175"/>
                  </a:lnTo>
                  <a:lnTo>
                    <a:pt x="3283" y="7938"/>
                  </a:lnTo>
                  <a:lnTo>
                    <a:pt x="2927" y="8727"/>
                  </a:lnTo>
                  <a:lnTo>
                    <a:pt x="2596" y="9516"/>
                  </a:lnTo>
                  <a:lnTo>
                    <a:pt x="2291" y="10330"/>
                  </a:lnTo>
                  <a:lnTo>
                    <a:pt x="1985" y="11144"/>
                  </a:lnTo>
                  <a:lnTo>
                    <a:pt x="1706" y="11984"/>
                  </a:lnTo>
                  <a:lnTo>
                    <a:pt x="1451" y="12823"/>
                  </a:lnTo>
                  <a:lnTo>
                    <a:pt x="1197" y="13688"/>
                  </a:lnTo>
                  <a:lnTo>
                    <a:pt x="968" y="14554"/>
                  </a:lnTo>
                  <a:lnTo>
                    <a:pt x="764" y="15393"/>
                  </a:lnTo>
                  <a:lnTo>
                    <a:pt x="586" y="16258"/>
                  </a:lnTo>
                  <a:lnTo>
                    <a:pt x="433" y="17123"/>
                  </a:lnTo>
                  <a:lnTo>
                    <a:pt x="306" y="17963"/>
                  </a:lnTo>
                  <a:lnTo>
                    <a:pt x="179" y="18803"/>
                  </a:lnTo>
                  <a:lnTo>
                    <a:pt x="103" y="19642"/>
                  </a:lnTo>
                  <a:lnTo>
                    <a:pt x="26" y="20660"/>
                  </a:lnTo>
                  <a:lnTo>
                    <a:pt x="1" y="21678"/>
                  </a:lnTo>
                  <a:lnTo>
                    <a:pt x="26" y="22670"/>
                  </a:lnTo>
                  <a:lnTo>
                    <a:pt x="77" y="23662"/>
                  </a:lnTo>
                  <a:lnTo>
                    <a:pt x="153" y="24629"/>
                  </a:lnTo>
                  <a:lnTo>
                    <a:pt x="255" y="25570"/>
                  </a:lnTo>
                  <a:lnTo>
                    <a:pt x="408" y="26512"/>
                  </a:lnTo>
                  <a:lnTo>
                    <a:pt x="561" y="27402"/>
                  </a:lnTo>
                  <a:lnTo>
                    <a:pt x="764" y="28293"/>
                  </a:lnTo>
                  <a:lnTo>
                    <a:pt x="968" y="29183"/>
                  </a:lnTo>
                  <a:lnTo>
                    <a:pt x="1222" y="30023"/>
                  </a:lnTo>
                  <a:lnTo>
                    <a:pt x="1477" y="30862"/>
                  </a:lnTo>
                  <a:lnTo>
                    <a:pt x="1756" y="31677"/>
                  </a:lnTo>
                  <a:lnTo>
                    <a:pt x="2062" y="32465"/>
                  </a:lnTo>
                  <a:lnTo>
                    <a:pt x="2367" y="33229"/>
                  </a:lnTo>
                  <a:lnTo>
                    <a:pt x="2672" y="33967"/>
                  </a:lnTo>
                  <a:lnTo>
                    <a:pt x="3003" y="34679"/>
                  </a:lnTo>
                  <a:lnTo>
                    <a:pt x="3359" y="35391"/>
                  </a:lnTo>
                  <a:lnTo>
                    <a:pt x="3690" y="36053"/>
                  </a:lnTo>
                  <a:lnTo>
                    <a:pt x="4046" y="36714"/>
                  </a:lnTo>
                  <a:lnTo>
                    <a:pt x="4733" y="37936"/>
                  </a:lnTo>
                  <a:lnTo>
                    <a:pt x="5446" y="39055"/>
                  </a:lnTo>
                  <a:lnTo>
                    <a:pt x="6107" y="40047"/>
                  </a:lnTo>
                  <a:lnTo>
                    <a:pt x="6743" y="40938"/>
                  </a:lnTo>
                  <a:lnTo>
                    <a:pt x="7328" y="41701"/>
                  </a:lnTo>
                  <a:lnTo>
                    <a:pt x="7863" y="42363"/>
                  </a:lnTo>
                  <a:lnTo>
                    <a:pt x="7430" y="40404"/>
                  </a:lnTo>
                  <a:lnTo>
                    <a:pt x="7023" y="38343"/>
                  </a:lnTo>
                  <a:lnTo>
                    <a:pt x="6845" y="37274"/>
                  </a:lnTo>
                  <a:lnTo>
                    <a:pt x="6692" y="36155"/>
                  </a:lnTo>
                  <a:lnTo>
                    <a:pt x="6514" y="35035"/>
                  </a:lnTo>
                  <a:lnTo>
                    <a:pt x="6387" y="33890"/>
                  </a:lnTo>
                  <a:lnTo>
                    <a:pt x="6260" y="32694"/>
                  </a:lnTo>
                  <a:lnTo>
                    <a:pt x="6133" y="31549"/>
                  </a:lnTo>
                  <a:lnTo>
                    <a:pt x="6056" y="30404"/>
                  </a:lnTo>
                  <a:lnTo>
                    <a:pt x="5980" y="29285"/>
                  </a:lnTo>
                  <a:lnTo>
                    <a:pt x="5888" y="27353"/>
                  </a:lnTo>
                  <a:lnTo>
                    <a:pt x="5888" y="27353"/>
                  </a:lnTo>
                  <a:lnTo>
                    <a:pt x="5929" y="27682"/>
                  </a:lnTo>
                  <a:lnTo>
                    <a:pt x="5980" y="28089"/>
                  </a:lnTo>
                  <a:lnTo>
                    <a:pt x="6158" y="28827"/>
                  </a:lnTo>
                  <a:lnTo>
                    <a:pt x="6362" y="29539"/>
                  </a:lnTo>
                  <a:lnTo>
                    <a:pt x="6616" y="30226"/>
                  </a:lnTo>
                  <a:lnTo>
                    <a:pt x="6896" y="30862"/>
                  </a:lnTo>
                  <a:lnTo>
                    <a:pt x="7227" y="31473"/>
                  </a:lnTo>
                  <a:lnTo>
                    <a:pt x="7557" y="32033"/>
                  </a:lnTo>
                  <a:lnTo>
                    <a:pt x="7888" y="32567"/>
                  </a:lnTo>
                  <a:lnTo>
                    <a:pt x="8270" y="33051"/>
                  </a:lnTo>
                  <a:lnTo>
                    <a:pt x="8626" y="33509"/>
                  </a:lnTo>
                  <a:lnTo>
                    <a:pt x="8982" y="33916"/>
                  </a:lnTo>
                  <a:lnTo>
                    <a:pt x="9338" y="34297"/>
                  </a:lnTo>
                  <a:lnTo>
                    <a:pt x="9695" y="34628"/>
                  </a:lnTo>
                  <a:lnTo>
                    <a:pt x="10305" y="35188"/>
                  </a:lnTo>
                  <a:lnTo>
                    <a:pt x="10814" y="35595"/>
                  </a:lnTo>
                  <a:lnTo>
                    <a:pt x="10814" y="35595"/>
                  </a:lnTo>
                  <a:lnTo>
                    <a:pt x="10560" y="34730"/>
                  </a:lnTo>
                  <a:lnTo>
                    <a:pt x="10280" y="33839"/>
                  </a:lnTo>
                  <a:lnTo>
                    <a:pt x="10025" y="32898"/>
                  </a:lnTo>
                  <a:lnTo>
                    <a:pt x="9796" y="31931"/>
                  </a:lnTo>
                  <a:lnTo>
                    <a:pt x="9567" y="30913"/>
                  </a:lnTo>
                  <a:lnTo>
                    <a:pt x="9338" y="29870"/>
                  </a:lnTo>
                  <a:lnTo>
                    <a:pt x="9135" y="28776"/>
                  </a:lnTo>
                  <a:lnTo>
                    <a:pt x="8957" y="27657"/>
                  </a:lnTo>
                  <a:lnTo>
                    <a:pt x="8830" y="26741"/>
                  </a:lnTo>
                  <a:lnTo>
                    <a:pt x="8728" y="25850"/>
                  </a:lnTo>
                  <a:lnTo>
                    <a:pt x="8626" y="24960"/>
                  </a:lnTo>
                  <a:lnTo>
                    <a:pt x="8575" y="24120"/>
                  </a:lnTo>
                  <a:lnTo>
                    <a:pt x="8473" y="22466"/>
                  </a:lnTo>
                  <a:lnTo>
                    <a:pt x="8422" y="20940"/>
                  </a:lnTo>
                  <a:lnTo>
                    <a:pt x="8448" y="21270"/>
                  </a:lnTo>
                  <a:lnTo>
                    <a:pt x="8499" y="21728"/>
                  </a:lnTo>
                  <a:lnTo>
                    <a:pt x="8626" y="22314"/>
                  </a:lnTo>
                  <a:lnTo>
                    <a:pt x="8702" y="22644"/>
                  </a:lnTo>
                  <a:lnTo>
                    <a:pt x="8830" y="23001"/>
                  </a:lnTo>
                  <a:lnTo>
                    <a:pt x="8957" y="23357"/>
                  </a:lnTo>
                  <a:lnTo>
                    <a:pt x="9109" y="23738"/>
                  </a:lnTo>
                  <a:lnTo>
                    <a:pt x="9288" y="24120"/>
                  </a:lnTo>
                  <a:lnTo>
                    <a:pt x="9491" y="24502"/>
                  </a:lnTo>
                  <a:lnTo>
                    <a:pt x="9745" y="24883"/>
                  </a:lnTo>
                  <a:lnTo>
                    <a:pt x="10025" y="25290"/>
                  </a:lnTo>
                  <a:lnTo>
                    <a:pt x="10331" y="25672"/>
                  </a:lnTo>
                  <a:lnTo>
                    <a:pt x="10687" y="26028"/>
                  </a:lnTo>
                  <a:lnTo>
                    <a:pt x="11145" y="26461"/>
                  </a:lnTo>
                  <a:lnTo>
                    <a:pt x="11628" y="26817"/>
                  </a:lnTo>
                  <a:lnTo>
                    <a:pt x="12086" y="27122"/>
                  </a:lnTo>
                  <a:lnTo>
                    <a:pt x="12544" y="27377"/>
                  </a:lnTo>
                  <a:lnTo>
                    <a:pt x="12951" y="27580"/>
                  </a:lnTo>
                  <a:lnTo>
                    <a:pt x="13358" y="27758"/>
                  </a:lnTo>
                  <a:lnTo>
                    <a:pt x="13715" y="27860"/>
                  </a:lnTo>
                  <a:lnTo>
                    <a:pt x="14020" y="27962"/>
                  </a:lnTo>
                  <a:lnTo>
                    <a:pt x="13715" y="27377"/>
                  </a:lnTo>
                  <a:lnTo>
                    <a:pt x="13409" y="26766"/>
                  </a:lnTo>
                  <a:lnTo>
                    <a:pt x="13104" y="26105"/>
                  </a:lnTo>
                  <a:lnTo>
                    <a:pt x="12799" y="25367"/>
                  </a:lnTo>
                  <a:lnTo>
                    <a:pt x="12519" y="24604"/>
                  </a:lnTo>
                  <a:lnTo>
                    <a:pt x="12239" y="23815"/>
                  </a:lnTo>
                  <a:lnTo>
                    <a:pt x="11959" y="22950"/>
                  </a:lnTo>
                  <a:lnTo>
                    <a:pt x="11730" y="22059"/>
                  </a:lnTo>
                  <a:lnTo>
                    <a:pt x="11476" y="20965"/>
                  </a:lnTo>
                  <a:lnTo>
                    <a:pt x="11272" y="19897"/>
                  </a:lnTo>
                  <a:lnTo>
                    <a:pt x="11145" y="18879"/>
                  </a:lnTo>
                  <a:lnTo>
                    <a:pt x="11043" y="17912"/>
                  </a:lnTo>
                  <a:lnTo>
                    <a:pt x="10967" y="16996"/>
                  </a:lnTo>
                  <a:lnTo>
                    <a:pt x="10941" y="16131"/>
                  </a:lnTo>
                  <a:lnTo>
                    <a:pt x="10941" y="15342"/>
                  </a:lnTo>
                  <a:lnTo>
                    <a:pt x="10967" y="14604"/>
                  </a:lnTo>
                  <a:lnTo>
                    <a:pt x="11170" y="15113"/>
                  </a:lnTo>
                  <a:lnTo>
                    <a:pt x="11425" y="15648"/>
                  </a:lnTo>
                  <a:lnTo>
                    <a:pt x="11730" y="16258"/>
                  </a:lnTo>
                  <a:lnTo>
                    <a:pt x="11934" y="16564"/>
                  </a:lnTo>
                  <a:lnTo>
                    <a:pt x="12163" y="16869"/>
                  </a:lnTo>
                  <a:lnTo>
                    <a:pt x="12595" y="17403"/>
                  </a:lnTo>
                  <a:lnTo>
                    <a:pt x="13028" y="17887"/>
                  </a:lnTo>
                  <a:lnTo>
                    <a:pt x="13486" y="18294"/>
                  </a:lnTo>
                  <a:lnTo>
                    <a:pt x="13918" y="18624"/>
                  </a:lnTo>
                  <a:lnTo>
                    <a:pt x="14351" y="18930"/>
                  </a:lnTo>
                  <a:lnTo>
                    <a:pt x="14758" y="19159"/>
                  </a:lnTo>
                  <a:lnTo>
                    <a:pt x="15114" y="19362"/>
                  </a:lnTo>
                  <a:lnTo>
                    <a:pt x="15419" y="19515"/>
                  </a:lnTo>
                  <a:lnTo>
                    <a:pt x="15216" y="18726"/>
                  </a:lnTo>
                  <a:lnTo>
                    <a:pt x="15063" y="18039"/>
                  </a:lnTo>
                  <a:lnTo>
                    <a:pt x="14961" y="17429"/>
                  </a:lnTo>
                  <a:lnTo>
                    <a:pt x="14860" y="16869"/>
                  </a:lnTo>
                  <a:lnTo>
                    <a:pt x="14809" y="16411"/>
                  </a:lnTo>
                  <a:lnTo>
                    <a:pt x="14783" y="16004"/>
                  </a:lnTo>
                  <a:lnTo>
                    <a:pt x="14783" y="15673"/>
                  </a:lnTo>
                  <a:lnTo>
                    <a:pt x="14809" y="15368"/>
                  </a:lnTo>
                  <a:lnTo>
                    <a:pt x="14834" y="15139"/>
                  </a:lnTo>
                  <a:lnTo>
                    <a:pt x="14885" y="14935"/>
                  </a:lnTo>
                  <a:lnTo>
                    <a:pt x="14936" y="14783"/>
                  </a:lnTo>
                  <a:lnTo>
                    <a:pt x="14987" y="14681"/>
                  </a:lnTo>
                  <a:lnTo>
                    <a:pt x="15038" y="14579"/>
                  </a:lnTo>
                  <a:lnTo>
                    <a:pt x="15114" y="14528"/>
                  </a:lnTo>
                  <a:lnTo>
                    <a:pt x="15190" y="14452"/>
                  </a:lnTo>
                  <a:lnTo>
                    <a:pt x="15292" y="14426"/>
                  </a:lnTo>
                  <a:lnTo>
                    <a:pt x="15394" y="14401"/>
                  </a:lnTo>
                  <a:lnTo>
                    <a:pt x="15597" y="14401"/>
                  </a:lnTo>
                  <a:lnTo>
                    <a:pt x="15852" y="14477"/>
                  </a:lnTo>
                  <a:lnTo>
                    <a:pt x="16132" y="14579"/>
                  </a:lnTo>
                  <a:lnTo>
                    <a:pt x="16412" y="14757"/>
                  </a:lnTo>
                  <a:lnTo>
                    <a:pt x="16717" y="14961"/>
                  </a:lnTo>
                  <a:lnTo>
                    <a:pt x="17048" y="15215"/>
                  </a:lnTo>
                  <a:lnTo>
                    <a:pt x="17378" y="15520"/>
                  </a:lnTo>
                  <a:lnTo>
                    <a:pt x="17709" y="15826"/>
                  </a:lnTo>
                  <a:lnTo>
                    <a:pt x="18040" y="16182"/>
                  </a:lnTo>
                  <a:lnTo>
                    <a:pt x="18371" y="16538"/>
                  </a:lnTo>
                  <a:lnTo>
                    <a:pt x="18701" y="16920"/>
                  </a:lnTo>
                  <a:lnTo>
                    <a:pt x="19312" y="17708"/>
                  </a:lnTo>
                  <a:lnTo>
                    <a:pt x="19617" y="18116"/>
                  </a:lnTo>
                  <a:lnTo>
                    <a:pt x="19872" y="18497"/>
                  </a:lnTo>
                  <a:lnTo>
                    <a:pt x="20126" y="18904"/>
                  </a:lnTo>
                  <a:lnTo>
                    <a:pt x="20355" y="19311"/>
                  </a:lnTo>
                  <a:lnTo>
                    <a:pt x="20737" y="20075"/>
                  </a:lnTo>
                  <a:lnTo>
                    <a:pt x="21017" y="20736"/>
                  </a:lnTo>
                  <a:lnTo>
                    <a:pt x="21246" y="21321"/>
                  </a:lnTo>
                  <a:lnTo>
                    <a:pt x="20864" y="19337"/>
                  </a:lnTo>
                  <a:lnTo>
                    <a:pt x="20482" y="17530"/>
                  </a:lnTo>
                  <a:lnTo>
                    <a:pt x="20126" y="15927"/>
                  </a:lnTo>
                  <a:lnTo>
                    <a:pt x="19795" y="14528"/>
                  </a:lnTo>
                  <a:lnTo>
                    <a:pt x="19388" y="12798"/>
                  </a:lnTo>
                  <a:lnTo>
                    <a:pt x="18981" y="11246"/>
                  </a:lnTo>
                  <a:lnTo>
                    <a:pt x="18574" y="9847"/>
                  </a:lnTo>
                  <a:lnTo>
                    <a:pt x="18193" y="8574"/>
                  </a:lnTo>
                  <a:lnTo>
                    <a:pt x="17811" y="7480"/>
                  </a:lnTo>
                  <a:lnTo>
                    <a:pt x="17455" y="6488"/>
                  </a:lnTo>
                  <a:lnTo>
                    <a:pt x="17099" y="5598"/>
                  </a:lnTo>
                  <a:lnTo>
                    <a:pt x="16768" y="4834"/>
                  </a:lnTo>
                  <a:lnTo>
                    <a:pt x="16412" y="4147"/>
                  </a:lnTo>
                  <a:lnTo>
                    <a:pt x="16081" y="3562"/>
                  </a:lnTo>
                  <a:lnTo>
                    <a:pt x="15750" y="3079"/>
                  </a:lnTo>
                  <a:lnTo>
                    <a:pt x="15419" y="2621"/>
                  </a:lnTo>
                  <a:lnTo>
                    <a:pt x="15089" y="2239"/>
                  </a:lnTo>
                  <a:lnTo>
                    <a:pt x="14732" y="1908"/>
                  </a:lnTo>
                  <a:lnTo>
                    <a:pt x="14402" y="1629"/>
                  </a:lnTo>
                  <a:lnTo>
                    <a:pt x="14045" y="1349"/>
                  </a:lnTo>
                  <a:lnTo>
                    <a:pt x="13308" y="814"/>
                  </a:lnTo>
                  <a:lnTo>
                    <a:pt x="12951" y="585"/>
                  </a:lnTo>
                  <a:lnTo>
                    <a:pt x="12621" y="407"/>
                  </a:lnTo>
                  <a:lnTo>
                    <a:pt x="12264" y="229"/>
                  </a:lnTo>
                  <a:lnTo>
                    <a:pt x="11908" y="127"/>
                  </a:lnTo>
                  <a:lnTo>
                    <a:pt x="11552" y="26"/>
                  </a:lnTo>
                  <a:lnTo>
                    <a:pt x="11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70"/>
            <p:cNvSpPr/>
            <p:nvPr/>
          </p:nvSpPr>
          <p:spPr>
            <a:xfrm>
              <a:off x="5177650" y="2819875"/>
              <a:ext cx="532425" cy="1049525"/>
            </a:xfrm>
            <a:custGeom>
              <a:avLst/>
              <a:gdLst/>
              <a:ahLst/>
              <a:cxnLst/>
              <a:rect l="l" t="t" r="r" b="b"/>
              <a:pathLst>
                <a:path w="21297" h="41981" extrusionOk="0">
                  <a:moveTo>
                    <a:pt x="12467" y="0"/>
                  </a:moveTo>
                  <a:lnTo>
                    <a:pt x="12238" y="26"/>
                  </a:lnTo>
                  <a:lnTo>
                    <a:pt x="12009" y="51"/>
                  </a:lnTo>
                  <a:lnTo>
                    <a:pt x="11526" y="153"/>
                  </a:lnTo>
                  <a:lnTo>
                    <a:pt x="11043" y="305"/>
                  </a:lnTo>
                  <a:lnTo>
                    <a:pt x="10559" y="509"/>
                  </a:lnTo>
                  <a:lnTo>
                    <a:pt x="10050" y="789"/>
                  </a:lnTo>
                  <a:lnTo>
                    <a:pt x="9567" y="1120"/>
                  </a:lnTo>
                  <a:lnTo>
                    <a:pt x="9083" y="1476"/>
                  </a:lnTo>
                  <a:lnTo>
                    <a:pt x="8600" y="1883"/>
                  </a:lnTo>
                  <a:lnTo>
                    <a:pt x="8117" y="2341"/>
                  </a:lnTo>
                  <a:lnTo>
                    <a:pt x="7633" y="2850"/>
                  </a:lnTo>
                  <a:lnTo>
                    <a:pt x="7150" y="3384"/>
                  </a:lnTo>
                  <a:lnTo>
                    <a:pt x="6692" y="3969"/>
                  </a:lnTo>
                  <a:lnTo>
                    <a:pt x="6234" y="4580"/>
                  </a:lnTo>
                  <a:lnTo>
                    <a:pt x="5776" y="5216"/>
                  </a:lnTo>
                  <a:lnTo>
                    <a:pt x="5318" y="5877"/>
                  </a:lnTo>
                  <a:lnTo>
                    <a:pt x="4885" y="6590"/>
                  </a:lnTo>
                  <a:lnTo>
                    <a:pt x="4478" y="7302"/>
                  </a:lnTo>
                  <a:lnTo>
                    <a:pt x="4046" y="8065"/>
                  </a:lnTo>
                  <a:lnTo>
                    <a:pt x="3664" y="8829"/>
                  </a:lnTo>
                  <a:lnTo>
                    <a:pt x="3282" y="9617"/>
                  </a:lnTo>
                  <a:lnTo>
                    <a:pt x="2901" y="10406"/>
                  </a:lnTo>
                  <a:lnTo>
                    <a:pt x="2570" y="11220"/>
                  </a:lnTo>
                  <a:lnTo>
                    <a:pt x="2239" y="12035"/>
                  </a:lnTo>
                  <a:lnTo>
                    <a:pt x="1909" y="12874"/>
                  </a:lnTo>
                  <a:lnTo>
                    <a:pt x="1629" y="13714"/>
                  </a:lnTo>
                  <a:lnTo>
                    <a:pt x="1349" y="14553"/>
                  </a:lnTo>
                  <a:lnTo>
                    <a:pt x="1094" y="15393"/>
                  </a:lnTo>
                  <a:lnTo>
                    <a:pt x="891" y="16233"/>
                  </a:lnTo>
                  <a:lnTo>
                    <a:pt x="687" y="17072"/>
                  </a:lnTo>
                  <a:lnTo>
                    <a:pt x="509" y="17886"/>
                  </a:lnTo>
                  <a:lnTo>
                    <a:pt x="356" y="18726"/>
                  </a:lnTo>
                  <a:lnTo>
                    <a:pt x="204" y="19744"/>
                  </a:lnTo>
                  <a:lnTo>
                    <a:pt x="102" y="20736"/>
                  </a:lnTo>
                  <a:lnTo>
                    <a:pt x="26" y="21728"/>
                  </a:lnTo>
                  <a:lnTo>
                    <a:pt x="0" y="22721"/>
                  </a:lnTo>
                  <a:lnTo>
                    <a:pt x="0" y="23687"/>
                  </a:lnTo>
                  <a:lnTo>
                    <a:pt x="26" y="24654"/>
                  </a:lnTo>
                  <a:lnTo>
                    <a:pt x="102" y="25570"/>
                  </a:lnTo>
                  <a:lnTo>
                    <a:pt x="178" y="26512"/>
                  </a:lnTo>
                  <a:lnTo>
                    <a:pt x="306" y="27402"/>
                  </a:lnTo>
                  <a:lnTo>
                    <a:pt x="458" y="28293"/>
                  </a:lnTo>
                  <a:lnTo>
                    <a:pt x="636" y="29158"/>
                  </a:lnTo>
                  <a:lnTo>
                    <a:pt x="814" y="30023"/>
                  </a:lnTo>
                  <a:lnTo>
                    <a:pt x="1018" y="30837"/>
                  </a:lnTo>
                  <a:lnTo>
                    <a:pt x="1247" y="31651"/>
                  </a:lnTo>
                  <a:lnTo>
                    <a:pt x="1501" y="32440"/>
                  </a:lnTo>
                  <a:lnTo>
                    <a:pt x="1756" y="33203"/>
                  </a:lnTo>
                  <a:lnTo>
                    <a:pt x="2036" y="33966"/>
                  </a:lnTo>
                  <a:lnTo>
                    <a:pt x="2316" y="34679"/>
                  </a:lnTo>
                  <a:lnTo>
                    <a:pt x="2595" y="35366"/>
                  </a:lnTo>
                  <a:lnTo>
                    <a:pt x="2901" y="36053"/>
                  </a:lnTo>
                  <a:lnTo>
                    <a:pt x="3511" y="37325"/>
                  </a:lnTo>
                  <a:lnTo>
                    <a:pt x="4122" y="38495"/>
                  </a:lnTo>
                  <a:lnTo>
                    <a:pt x="4707" y="39538"/>
                  </a:lnTo>
                  <a:lnTo>
                    <a:pt x="5267" y="40480"/>
                  </a:lnTo>
                  <a:lnTo>
                    <a:pt x="5776" y="41294"/>
                  </a:lnTo>
                  <a:lnTo>
                    <a:pt x="6234" y="41981"/>
                  </a:lnTo>
                  <a:lnTo>
                    <a:pt x="6234" y="41981"/>
                  </a:lnTo>
                  <a:lnTo>
                    <a:pt x="5979" y="40022"/>
                  </a:lnTo>
                  <a:lnTo>
                    <a:pt x="5750" y="37910"/>
                  </a:lnTo>
                  <a:lnTo>
                    <a:pt x="5649" y="36841"/>
                  </a:lnTo>
                  <a:lnTo>
                    <a:pt x="5572" y="35722"/>
                  </a:lnTo>
                  <a:lnTo>
                    <a:pt x="5521" y="34577"/>
                  </a:lnTo>
                  <a:lnTo>
                    <a:pt x="5471" y="33432"/>
                  </a:lnTo>
                  <a:lnTo>
                    <a:pt x="5420" y="32236"/>
                  </a:lnTo>
                  <a:lnTo>
                    <a:pt x="5420" y="31066"/>
                  </a:lnTo>
                  <a:lnTo>
                    <a:pt x="5420" y="29921"/>
                  </a:lnTo>
                  <a:lnTo>
                    <a:pt x="5420" y="28801"/>
                  </a:lnTo>
                  <a:lnTo>
                    <a:pt x="5484" y="27004"/>
                  </a:lnTo>
                  <a:lnTo>
                    <a:pt x="5496" y="27199"/>
                  </a:lnTo>
                  <a:lnTo>
                    <a:pt x="5547" y="27606"/>
                  </a:lnTo>
                  <a:lnTo>
                    <a:pt x="5649" y="28369"/>
                  </a:lnTo>
                  <a:lnTo>
                    <a:pt x="5801" y="29107"/>
                  </a:lnTo>
                  <a:lnTo>
                    <a:pt x="6005" y="29794"/>
                  </a:lnTo>
                  <a:lnTo>
                    <a:pt x="6234" y="30455"/>
                  </a:lnTo>
                  <a:lnTo>
                    <a:pt x="6488" y="31091"/>
                  </a:lnTo>
                  <a:lnTo>
                    <a:pt x="6768" y="31677"/>
                  </a:lnTo>
                  <a:lnTo>
                    <a:pt x="7073" y="32211"/>
                  </a:lnTo>
                  <a:lnTo>
                    <a:pt x="7404" y="32745"/>
                  </a:lnTo>
                  <a:lnTo>
                    <a:pt x="7735" y="33203"/>
                  </a:lnTo>
                  <a:lnTo>
                    <a:pt x="8066" y="33661"/>
                  </a:lnTo>
                  <a:lnTo>
                    <a:pt x="8371" y="34068"/>
                  </a:lnTo>
                  <a:lnTo>
                    <a:pt x="8702" y="34424"/>
                  </a:lnTo>
                  <a:lnTo>
                    <a:pt x="9262" y="35035"/>
                  </a:lnTo>
                  <a:lnTo>
                    <a:pt x="9745" y="35493"/>
                  </a:lnTo>
                  <a:lnTo>
                    <a:pt x="9541" y="34602"/>
                  </a:lnTo>
                  <a:lnTo>
                    <a:pt x="9363" y="33687"/>
                  </a:lnTo>
                  <a:lnTo>
                    <a:pt x="9185" y="32745"/>
                  </a:lnTo>
                  <a:lnTo>
                    <a:pt x="9007" y="31753"/>
                  </a:lnTo>
                  <a:lnTo>
                    <a:pt x="8880" y="30710"/>
                  </a:lnTo>
                  <a:lnTo>
                    <a:pt x="8727" y="29641"/>
                  </a:lnTo>
                  <a:lnTo>
                    <a:pt x="8625" y="28547"/>
                  </a:lnTo>
                  <a:lnTo>
                    <a:pt x="8524" y="27428"/>
                  </a:lnTo>
                  <a:lnTo>
                    <a:pt x="8473" y="26486"/>
                  </a:lnTo>
                  <a:lnTo>
                    <a:pt x="8447" y="25596"/>
                  </a:lnTo>
                  <a:lnTo>
                    <a:pt x="8422" y="24705"/>
                  </a:lnTo>
                  <a:lnTo>
                    <a:pt x="8422" y="23866"/>
                  </a:lnTo>
                  <a:lnTo>
                    <a:pt x="8447" y="22212"/>
                  </a:lnTo>
                  <a:lnTo>
                    <a:pt x="8549" y="20685"/>
                  </a:lnTo>
                  <a:lnTo>
                    <a:pt x="8549" y="21016"/>
                  </a:lnTo>
                  <a:lnTo>
                    <a:pt x="8575" y="21474"/>
                  </a:lnTo>
                  <a:lnTo>
                    <a:pt x="8625" y="22085"/>
                  </a:lnTo>
                  <a:lnTo>
                    <a:pt x="8702" y="22415"/>
                  </a:lnTo>
                  <a:lnTo>
                    <a:pt x="8778" y="22771"/>
                  </a:lnTo>
                  <a:lnTo>
                    <a:pt x="8880" y="23128"/>
                  </a:lnTo>
                  <a:lnTo>
                    <a:pt x="8982" y="23509"/>
                  </a:lnTo>
                  <a:lnTo>
                    <a:pt x="9134" y="23916"/>
                  </a:lnTo>
                  <a:lnTo>
                    <a:pt x="9312" y="24324"/>
                  </a:lnTo>
                  <a:lnTo>
                    <a:pt x="9541" y="24731"/>
                  </a:lnTo>
                  <a:lnTo>
                    <a:pt x="9770" y="25138"/>
                  </a:lnTo>
                  <a:lnTo>
                    <a:pt x="10050" y="25545"/>
                  </a:lnTo>
                  <a:lnTo>
                    <a:pt x="10381" y="25952"/>
                  </a:lnTo>
                  <a:lnTo>
                    <a:pt x="10814" y="26410"/>
                  </a:lnTo>
                  <a:lnTo>
                    <a:pt x="11246" y="26817"/>
                  </a:lnTo>
                  <a:lnTo>
                    <a:pt x="11704" y="27148"/>
                  </a:lnTo>
                  <a:lnTo>
                    <a:pt x="12111" y="27428"/>
                  </a:lnTo>
                  <a:lnTo>
                    <a:pt x="12518" y="27682"/>
                  </a:lnTo>
                  <a:lnTo>
                    <a:pt x="12900" y="27860"/>
                  </a:lnTo>
                  <a:lnTo>
                    <a:pt x="13256" y="28013"/>
                  </a:lnTo>
                  <a:lnTo>
                    <a:pt x="13536" y="28140"/>
                  </a:lnTo>
                  <a:lnTo>
                    <a:pt x="13282" y="27529"/>
                  </a:lnTo>
                  <a:lnTo>
                    <a:pt x="13027" y="26893"/>
                  </a:lnTo>
                  <a:lnTo>
                    <a:pt x="12798" y="26206"/>
                  </a:lnTo>
                  <a:lnTo>
                    <a:pt x="12544" y="25468"/>
                  </a:lnTo>
                  <a:lnTo>
                    <a:pt x="12315" y="24680"/>
                  </a:lnTo>
                  <a:lnTo>
                    <a:pt x="12111" y="23840"/>
                  </a:lnTo>
                  <a:lnTo>
                    <a:pt x="11908" y="22975"/>
                  </a:lnTo>
                  <a:lnTo>
                    <a:pt x="11755" y="22059"/>
                  </a:lnTo>
                  <a:lnTo>
                    <a:pt x="11577" y="20940"/>
                  </a:lnTo>
                  <a:lnTo>
                    <a:pt x="11475" y="19871"/>
                  </a:lnTo>
                  <a:lnTo>
                    <a:pt x="11424" y="18853"/>
                  </a:lnTo>
                  <a:lnTo>
                    <a:pt x="11399" y="17886"/>
                  </a:lnTo>
                  <a:lnTo>
                    <a:pt x="11399" y="16971"/>
                  </a:lnTo>
                  <a:lnTo>
                    <a:pt x="11450" y="16105"/>
                  </a:lnTo>
                  <a:lnTo>
                    <a:pt x="11501" y="15317"/>
                  </a:lnTo>
                  <a:lnTo>
                    <a:pt x="11602" y="14579"/>
                  </a:lnTo>
                  <a:lnTo>
                    <a:pt x="11729" y="15088"/>
                  </a:lnTo>
                  <a:lnTo>
                    <a:pt x="11958" y="15647"/>
                  </a:lnTo>
                  <a:lnTo>
                    <a:pt x="12238" y="16284"/>
                  </a:lnTo>
                  <a:lnTo>
                    <a:pt x="12391" y="16614"/>
                  </a:lnTo>
                  <a:lnTo>
                    <a:pt x="12595" y="16920"/>
                  </a:lnTo>
                  <a:lnTo>
                    <a:pt x="12976" y="17505"/>
                  </a:lnTo>
                  <a:lnTo>
                    <a:pt x="13383" y="17988"/>
                  </a:lnTo>
                  <a:lnTo>
                    <a:pt x="13790" y="18446"/>
                  </a:lnTo>
                  <a:lnTo>
                    <a:pt x="14197" y="18828"/>
                  </a:lnTo>
                  <a:lnTo>
                    <a:pt x="14605" y="19159"/>
                  </a:lnTo>
                  <a:lnTo>
                    <a:pt x="14986" y="19413"/>
                  </a:lnTo>
                  <a:lnTo>
                    <a:pt x="15317" y="19642"/>
                  </a:lnTo>
                  <a:lnTo>
                    <a:pt x="15622" y="19820"/>
                  </a:lnTo>
                  <a:lnTo>
                    <a:pt x="15495" y="19031"/>
                  </a:lnTo>
                  <a:lnTo>
                    <a:pt x="15393" y="18319"/>
                  </a:lnTo>
                  <a:lnTo>
                    <a:pt x="15317" y="17708"/>
                  </a:lnTo>
                  <a:lnTo>
                    <a:pt x="15292" y="17149"/>
                  </a:lnTo>
                  <a:lnTo>
                    <a:pt x="15266" y="16691"/>
                  </a:lnTo>
                  <a:lnTo>
                    <a:pt x="15292" y="16284"/>
                  </a:lnTo>
                  <a:lnTo>
                    <a:pt x="15292" y="15927"/>
                  </a:lnTo>
                  <a:lnTo>
                    <a:pt x="15342" y="15647"/>
                  </a:lnTo>
                  <a:lnTo>
                    <a:pt x="15393" y="15418"/>
                  </a:lnTo>
                  <a:lnTo>
                    <a:pt x="15444" y="15215"/>
                  </a:lnTo>
                  <a:lnTo>
                    <a:pt x="15521" y="15062"/>
                  </a:lnTo>
                  <a:lnTo>
                    <a:pt x="15597" y="14961"/>
                  </a:lnTo>
                  <a:lnTo>
                    <a:pt x="15648" y="14884"/>
                  </a:lnTo>
                  <a:lnTo>
                    <a:pt x="15724" y="14833"/>
                  </a:lnTo>
                  <a:lnTo>
                    <a:pt x="15826" y="14757"/>
                  </a:lnTo>
                  <a:lnTo>
                    <a:pt x="15902" y="14732"/>
                  </a:lnTo>
                  <a:lnTo>
                    <a:pt x="16004" y="14732"/>
                  </a:lnTo>
                  <a:lnTo>
                    <a:pt x="16233" y="14757"/>
                  </a:lnTo>
                  <a:lnTo>
                    <a:pt x="16462" y="14833"/>
                  </a:lnTo>
                  <a:lnTo>
                    <a:pt x="16742" y="14986"/>
                  </a:lnTo>
                  <a:lnTo>
                    <a:pt x="16996" y="15164"/>
                  </a:lnTo>
                  <a:lnTo>
                    <a:pt x="17302" y="15393"/>
                  </a:lnTo>
                  <a:lnTo>
                    <a:pt x="17607" y="15673"/>
                  </a:lnTo>
                  <a:lnTo>
                    <a:pt x="17912" y="16004"/>
                  </a:lnTo>
                  <a:lnTo>
                    <a:pt x="18217" y="16334"/>
                  </a:lnTo>
                  <a:lnTo>
                    <a:pt x="18523" y="16716"/>
                  </a:lnTo>
                  <a:lnTo>
                    <a:pt x="18828" y="17098"/>
                  </a:lnTo>
                  <a:lnTo>
                    <a:pt x="19108" y="17505"/>
                  </a:lnTo>
                  <a:lnTo>
                    <a:pt x="19668" y="18344"/>
                  </a:lnTo>
                  <a:lnTo>
                    <a:pt x="19922" y="18752"/>
                  </a:lnTo>
                  <a:lnTo>
                    <a:pt x="20151" y="19184"/>
                  </a:lnTo>
                  <a:lnTo>
                    <a:pt x="20380" y="19617"/>
                  </a:lnTo>
                  <a:lnTo>
                    <a:pt x="20558" y="20024"/>
                  </a:lnTo>
                  <a:lnTo>
                    <a:pt x="20889" y="20812"/>
                  </a:lnTo>
                  <a:lnTo>
                    <a:pt x="21118" y="21499"/>
                  </a:lnTo>
                  <a:lnTo>
                    <a:pt x="21296" y="22110"/>
                  </a:lnTo>
                  <a:lnTo>
                    <a:pt x="21067" y="20075"/>
                  </a:lnTo>
                  <a:lnTo>
                    <a:pt x="20838" y="18243"/>
                  </a:lnTo>
                  <a:lnTo>
                    <a:pt x="20609" y="16614"/>
                  </a:lnTo>
                  <a:lnTo>
                    <a:pt x="20406" y="15189"/>
                  </a:lnTo>
                  <a:lnTo>
                    <a:pt x="20126" y="13459"/>
                  </a:lnTo>
                  <a:lnTo>
                    <a:pt x="19820" y="11856"/>
                  </a:lnTo>
                  <a:lnTo>
                    <a:pt x="19540" y="10432"/>
                  </a:lnTo>
                  <a:lnTo>
                    <a:pt x="19286" y="9160"/>
                  </a:lnTo>
                  <a:lnTo>
                    <a:pt x="19006" y="8015"/>
                  </a:lnTo>
                  <a:lnTo>
                    <a:pt x="18726" y="6997"/>
                  </a:lnTo>
                  <a:lnTo>
                    <a:pt x="18421" y="6081"/>
                  </a:lnTo>
                  <a:lnTo>
                    <a:pt x="18141" y="5292"/>
                  </a:lnTo>
                  <a:lnTo>
                    <a:pt x="17861" y="4605"/>
                  </a:lnTo>
                  <a:lnTo>
                    <a:pt x="17581" y="3995"/>
                  </a:lnTo>
                  <a:lnTo>
                    <a:pt x="17276" y="3460"/>
                  </a:lnTo>
                  <a:lnTo>
                    <a:pt x="16971" y="3002"/>
                  </a:lnTo>
                  <a:lnTo>
                    <a:pt x="16665" y="2595"/>
                  </a:lnTo>
                  <a:lnTo>
                    <a:pt x="16360" y="2239"/>
                  </a:lnTo>
                  <a:lnTo>
                    <a:pt x="16055" y="1908"/>
                  </a:lnTo>
                  <a:lnTo>
                    <a:pt x="15724" y="1603"/>
                  </a:lnTo>
                  <a:lnTo>
                    <a:pt x="15037" y="1018"/>
                  </a:lnTo>
                  <a:lnTo>
                    <a:pt x="14706" y="763"/>
                  </a:lnTo>
                  <a:lnTo>
                    <a:pt x="14376" y="560"/>
                  </a:lnTo>
                  <a:lnTo>
                    <a:pt x="14045" y="356"/>
                  </a:lnTo>
                  <a:lnTo>
                    <a:pt x="13689" y="204"/>
                  </a:lnTo>
                  <a:lnTo>
                    <a:pt x="13332" y="102"/>
                  </a:lnTo>
                  <a:lnTo>
                    <a:pt x="12951" y="26"/>
                  </a:lnTo>
                  <a:lnTo>
                    <a:pt x="127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70"/>
            <p:cNvSpPr/>
            <p:nvPr/>
          </p:nvSpPr>
          <p:spPr>
            <a:xfrm>
              <a:off x="5208800" y="2866300"/>
              <a:ext cx="335875" cy="602375"/>
            </a:xfrm>
            <a:custGeom>
              <a:avLst/>
              <a:gdLst/>
              <a:ahLst/>
              <a:cxnLst/>
              <a:rect l="l" t="t" r="r" b="b"/>
              <a:pathLst>
                <a:path w="13435" h="24095" extrusionOk="0">
                  <a:moveTo>
                    <a:pt x="10611" y="0"/>
                  </a:moveTo>
                  <a:lnTo>
                    <a:pt x="10127" y="51"/>
                  </a:lnTo>
                  <a:lnTo>
                    <a:pt x="9644" y="153"/>
                  </a:lnTo>
                  <a:lnTo>
                    <a:pt x="9135" y="306"/>
                  </a:lnTo>
                  <a:lnTo>
                    <a:pt x="8652" y="535"/>
                  </a:lnTo>
                  <a:lnTo>
                    <a:pt x="8143" y="815"/>
                  </a:lnTo>
                  <a:lnTo>
                    <a:pt x="7659" y="1145"/>
                  </a:lnTo>
                  <a:lnTo>
                    <a:pt x="7150" y="1552"/>
                  </a:lnTo>
                  <a:lnTo>
                    <a:pt x="6667" y="2010"/>
                  </a:lnTo>
                  <a:lnTo>
                    <a:pt x="6235" y="2494"/>
                  </a:lnTo>
                  <a:lnTo>
                    <a:pt x="5777" y="3003"/>
                  </a:lnTo>
                  <a:lnTo>
                    <a:pt x="5344" y="3562"/>
                  </a:lnTo>
                  <a:lnTo>
                    <a:pt x="4937" y="4173"/>
                  </a:lnTo>
                  <a:lnTo>
                    <a:pt x="4504" y="4809"/>
                  </a:lnTo>
                  <a:lnTo>
                    <a:pt x="4097" y="5496"/>
                  </a:lnTo>
                  <a:lnTo>
                    <a:pt x="3716" y="6234"/>
                  </a:lnTo>
                  <a:lnTo>
                    <a:pt x="3334" y="6997"/>
                  </a:lnTo>
                  <a:lnTo>
                    <a:pt x="2978" y="7786"/>
                  </a:lnTo>
                  <a:lnTo>
                    <a:pt x="2622" y="8600"/>
                  </a:lnTo>
                  <a:lnTo>
                    <a:pt x="2291" y="9414"/>
                  </a:lnTo>
                  <a:lnTo>
                    <a:pt x="1986" y="10279"/>
                  </a:lnTo>
                  <a:lnTo>
                    <a:pt x="1706" y="11144"/>
                  </a:lnTo>
                  <a:lnTo>
                    <a:pt x="1426" y="12035"/>
                  </a:lnTo>
                  <a:lnTo>
                    <a:pt x="1171" y="12925"/>
                  </a:lnTo>
                  <a:lnTo>
                    <a:pt x="968" y="13841"/>
                  </a:lnTo>
                  <a:lnTo>
                    <a:pt x="764" y="14732"/>
                  </a:lnTo>
                  <a:lnTo>
                    <a:pt x="586" y="15648"/>
                  </a:lnTo>
                  <a:lnTo>
                    <a:pt x="408" y="16564"/>
                  </a:lnTo>
                  <a:lnTo>
                    <a:pt x="281" y="17480"/>
                  </a:lnTo>
                  <a:lnTo>
                    <a:pt x="179" y="18396"/>
                  </a:lnTo>
                  <a:lnTo>
                    <a:pt x="103" y="19286"/>
                  </a:lnTo>
                  <a:lnTo>
                    <a:pt x="52" y="20177"/>
                  </a:lnTo>
                  <a:lnTo>
                    <a:pt x="26" y="21067"/>
                  </a:lnTo>
                  <a:lnTo>
                    <a:pt x="1" y="21830"/>
                  </a:lnTo>
                  <a:lnTo>
                    <a:pt x="26" y="22594"/>
                  </a:lnTo>
                  <a:lnTo>
                    <a:pt x="77" y="23357"/>
                  </a:lnTo>
                  <a:lnTo>
                    <a:pt x="128" y="24095"/>
                  </a:lnTo>
                  <a:lnTo>
                    <a:pt x="332" y="24095"/>
                  </a:lnTo>
                  <a:lnTo>
                    <a:pt x="281" y="23332"/>
                  </a:lnTo>
                  <a:lnTo>
                    <a:pt x="230" y="22594"/>
                  </a:lnTo>
                  <a:lnTo>
                    <a:pt x="230" y="21830"/>
                  </a:lnTo>
                  <a:lnTo>
                    <a:pt x="230" y="21067"/>
                  </a:lnTo>
                  <a:lnTo>
                    <a:pt x="255" y="20202"/>
                  </a:lnTo>
                  <a:lnTo>
                    <a:pt x="306" y="19312"/>
                  </a:lnTo>
                  <a:lnTo>
                    <a:pt x="383" y="18421"/>
                  </a:lnTo>
                  <a:lnTo>
                    <a:pt x="484" y="17505"/>
                  </a:lnTo>
                  <a:lnTo>
                    <a:pt x="612" y="16589"/>
                  </a:lnTo>
                  <a:lnTo>
                    <a:pt x="790" y="15699"/>
                  </a:lnTo>
                  <a:lnTo>
                    <a:pt x="968" y="14783"/>
                  </a:lnTo>
                  <a:lnTo>
                    <a:pt x="1146" y="13867"/>
                  </a:lnTo>
                  <a:lnTo>
                    <a:pt x="1375" y="12976"/>
                  </a:lnTo>
                  <a:lnTo>
                    <a:pt x="1629" y="12086"/>
                  </a:lnTo>
                  <a:lnTo>
                    <a:pt x="1884" y="11221"/>
                  </a:lnTo>
                  <a:lnTo>
                    <a:pt x="2189" y="10356"/>
                  </a:lnTo>
                  <a:lnTo>
                    <a:pt x="2494" y="9491"/>
                  </a:lnTo>
                  <a:lnTo>
                    <a:pt x="2800" y="8676"/>
                  </a:lnTo>
                  <a:lnTo>
                    <a:pt x="3156" y="7862"/>
                  </a:lnTo>
                  <a:lnTo>
                    <a:pt x="3512" y="7074"/>
                  </a:lnTo>
                  <a:lnTo>
                    <a:pt x="3919" y="6285"/>
                  </a:lnTo>
                  <a:lnTo>
                    <a:pt x="4326" y="5547"/>
                  </a:lnTo>
                  <a:lnTo>
                    <a:pt x="4733" y="4835"/>
                  </a:lnTo>
                  <a:lnTo>
                    <a:pt x="5166" y="4198"/>
                  </a:lnTo>
                  <a:lnTo>
                    <a:pt x="5598" y="3588"/>
                  </a:lnTo>
                  <a:lnTo>
                    <a:pt x="6031" y="3028"/>
                  </a:lnTo>
                  <a:lnTo>
                    <a:pt x="6489" y="2519"/>
                  </a:lnTo>
                  <a:lnTo>
                    <a:pt x="6921" y="2061"/>
                  </a:lnTo>
                  <a:lnTo>
                    <a:pt x="7379" y="1629"/>
                  </a:lnTo>
                  <a:lnTo>
                    <a:pt x="7837" y="1273"/>
                  </a:lnTo>
                  <a:lnTo>
                    <a:pt x="8321" y="967"/>
                  </a:lnTo>
                  <a:lnTo>
                    <a:pt x="8779" y="713"/>
                  </a:lnTo>
                  <a:lnTo>
                    <a:pt x="9237" y="509"/>
                  </a:lnTo>
                  <a:lnTo>
                    <a:pt x="9695" y="357"/>
                  </a:lnTo>
                  <a:lnTo>
                    <a:pt x="10178" y="255"/>
                  </a:lnTo>
                  <a:lnTo>
                    <a:pt x="10636" y="204"/>
                  </a:lnTo>
                  <a:lnTo>
                    <a:pt x="10967" y="229"/>
                  </a:lnTo>
                  <a:lnTo>
                    <a:pt x="11298" y="255"/>
                  </a:lnTo>
                  <a:lnTo>
                    <a:pt x="11628" y="331"/>
                  </a:lnTo>
                  <a:lnTo>
                    <a:pt x="11959" y="433"/>
                  </a:lnTo>
                  <a:lnTo>
                    <a:pt x="12290" y="560"/>
                  </a:lnTo>
                  <a:lnTo>
                    <a:pt x="12646" y="713"/>
                  </a:lnTo>
                  <a:lnTo>
                    <a:pt x="12977" y="891"/>
                  </a:lnTo>
                  <a:lnTo>
                    <a:pt x="13333" y="1120"/>
                  </a:lnTo>
                  <a:lnTo>
                    <a:pt x="13435" y="942"/>
                  </a:lnTo>
                  <a:lnTo>
                    <a:pt x="13079" y="713"/>
                  </a:lnTo>
                  <a:lnTo>
                    <a:pt x="12722" y="535"/>
                  </a:lnTo>
                  <a:lnTo>
                    <a:pt x="12366" y="357"/>
                  </a:lnTo>
                  <a:lnTo>
                    <a:pt x="12010" y="229"/>
                  </a:lnTo>
                  <a:lnTo>
                    <a:pt x="11679" y="128"/>
                  </a:lnTo>
                  <a:lnTo>
                    <a:pt x="11323" y="51"/>
                  </a:lnTo>
                  <a:lnTo>
                    <a:pt x="10967" y="26"/>
                  </a:lnTo>
                  <a:lnTo>
                    <a:pt x="10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70"/>
            <p:cNvSpPr/>
            <p:nvPr/>
          </p:nvSpPr>
          <p:spPr>
            <a:xfrm>
              <a:off x="5339200" y="3222500"/>
              <a:ext cx="92900" cy="271625"/>
            </a:xfrm>
            <a:custGeom>
              <a:avLst/>
              <a:gdLst/>
              <a:ahLst/>
              <a:cxnLst/>
              <a:rect l="l" t="t" r="r" b="b"/>
              <a:pathLst>
                <a:path w="3716" h="10865" extrusionOk="0">
                  <a:moveTo>
                    <a:pt x="2062" y="0"/>
                  </a:moveTo>
                  <a:lnTo>
                    <a:pt x="2011" y="26"/>
                  </a:lnTo>
                  <a:lnTo>
                    <a:pt x="1858" y="204"/>
                  </a:lnTo>
                  <a:lnTo>
                    <a:pt x="1731" y="382"/>
                  </a:lnTo>
                  <a:lnTo>
                    <a:pt x="1604" y="586"/>
                  </a:lnTo>
                  <a:lnTo>
                    <a:pt x="1502" y="789"/>
                  </a:lnTo>
                  <a:lnTo>
                    <a:pt x="1324" y="1196"/>
                  </a:lnTo>
                  <a:lnTo>
                    <a:pt x="1171" y="1654"/>
                  </a:lnTo>
                  <a:lnTo>
                    <a:pt x="1044" y="2138"/>
                  </a:lnTo>
                  <a:lnTo>
                    <a:pt x="942" y="2647"/>
                  </a:lnTo>
                  <a:lnTo>
                    <a:pt x="790" y="3639"/>
                  </a:lnTo>
                  <a:lnTo>
                    <a:pt x="611" y="4784"/>
                  </a:lnTo>
                  <a:lnTo>
                    <a:pt x="459" y="5929"/>
                  </a:lnTo>
                  <a:lnTo>
                    <a:pt x="332" y="7048"/>
                  </a:lnTo>
                  <a:lnTo>
                    <a:pt x="204" y="8193"/>
                  </a:lnTo>
                  <a:lnTo>
                    <a:pt x="103" y="9491"/>
                  </a:lnTo>
                  <a:lnTo>
                    <a:pt x="1" y="10788"/>
                  </a:lnTo>
                  <a:lnTo>
                    <a:pt x="26" y="10839"/>
                  </a:lnTo>
                  <a:lnTo>
                    <a:pt x="77" y="10865"/>
                  </a:lnTo>
                  <a:lnTo>
                    <a:pt x="128" y="10839"/>
                  </a:lnTo>
                  <a:lnTo>
                    <a:pt x="153" y="10788"/>
                  </a:lnTo>
                  <a:lnTo>
                    <a:pt x="230" y="9643"/>
                  </a:lnTo>
                  <a:lnTo>
                    <a:pt x="332" y="8524"/>
                  </a:lnTo>
                  <a:lnTo>
                    <a:pt x="459" y="7379"/>
                  </a:lnTo>
                  <a:lnTo>
                    <a:pt x="586" y="6259"/>
                  </a:lnTo>
                  <a:lnTo>
                    <a:pt x="713" y="5114"/>
                  </a:lnTo>
                  <a:lnTo>
                    <a:pt x="891" y="3995"/>
                  </a:lnTo>
                  <a:lnTo>
                    <a:pt x="1044" y="2977"/>
                  </a:lnTo>
                  <a:lnTo>
                    <a:pt x="1146" y="2468"/>
                  </a:lnTo>
                  <a:lnTo>
                    <a:pt x="1248" y="1960"/>
                  </a:lnTo>
                  <a:lnTo>
                    <a:pt x="1375" y="1476"/>
                  </a:lnTo>
                  <a:lnTo>
                    <a:pt x="1578" y="993"/>
                  </a:lnTo>
                  <a:lnTo>
                    <a:pt x="1680" y="764"/>
                  </a:lnTo>
                  <a:lnTo>
                    <a:pt x="1807" y="535"/>
                  </a:lnTo>
                  <a:lnTo>
                    <a:pt x="1960" y="331"/>
                  </a:lnTo>
                  <a:lnTo>
                    <a:pt x="1985" y="297"/>
                  </a:lnTo>
                  <a:lnTo>
                    <a:pt x="1985" y="789"/>
                  </a:lnTo>
                  <a:lnTo>
                    <a:pt x="2011" y="1502"/>
                  </a:lnTo>
                  <a:lnTo>
                    <a:pt x="2062" y="2214"/>
                  </a:lnTo>
                  <a:lnTo>
                    <a:pt x="2163" y="2926"/>
                  </a:lnTo>
                  <a:lnTo>
                    <a:pt x="2265" y="3639"/>
                  </a:lnTo>
                  <a:lnTo>
                    <a:pt x="2418" y="4326"/>
                  </a:lnTo>
                  <a:lnTo>
                    <a:pt x="2596" y="5013"/>
                  </a:lnTo>
                  <a:lnTo>
                    <a:pt x="2825" y="5700"/>
                  </a:lnTo>
                  <a:lnTo>
                    <a:pt x="3105" y="6463"/>
                  </a:lnTo>
                  <a:lnTo>
                    <a:pt x="3410" y="7201"/>
                  </a:lnTo>
                  <a:lnTo>
                    <a:pt x="3436" y="7226"/>
                  </a:lnTo>
                  <a:lnTo>
                    <a:pt x="3486" y="7226"/>
                  </a:lnTo>
                  <a:lnTo>
                    <a:pt x="3537" y="7201"/>
                  </a:lnTo>
                  <a:lnTo>
                    <a:pt x="3563" y="7150"/>
                  </a:lnTo>
                  <a:lnTo>
                    <a:pt x="3715" y="5394"/>
                  </a:lnTo>
                  <a:lnTo>
                    <a:pt x="3690" y="5343"/>
                  </a:lnTo>
                  <a:lnTo>
                    <a:pt x="3639" y="5318"/>
                  </a:lnTo>
                  <a:lnTo>
                    <a:pt x="3588" y="5343"/>
                  </a:lnTo>
                  <a:lnTo>
                    <a:pt x="3563" y="5394"/>
                  </a:lnTo>
                  <a:lnTo>
                    <a:pt x="3434" y="6879"/>
                  </a:lnTo>
                  <a:lnTo>
                    <a:pt x="3258" y="6463"/>
                  </a:lnTo>
                  <a:lnTo>
                    <a:pt x="3029" y="5801"/>
                  </a:lnTo>
                  <a:lnTo>
                    <a:pt x="2800" y="5140"/>
                  </a:lnTo>
                  <a:lnTo>
                    <a:pt x="2621" y="4453"/>
                  </a:lnTo>
                  <a:lnTo>
                    <a:pt x="2443" y="3766"/>
                  </a:lnTo>
                  <a:lnTo>
                    <a:pt x="2342" y="3079"/>
                  </a:lnTo>
                  <a:lnTo>
                    <a:pt x="2240" y="2367"/>
                  </a:lnTo>
                  <a:lnTo>
                    <a:pt x="2163" y="1680"/>
                  </a:lnTo>
                  <a:lnTo>
                    <a:pt x="2138" y="866"/>
                  </a:lnTo>
                  <a:lnTo>
                    <a:pt x="2138" y="77"/>
                  </a:lnTo>
                  <a:lnTo>
                    <a:pt x="2138" y="26"/>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70"/>
            <p:cNvSpPr/>
            <p:nvPr/>
          </p:nvSpPr>
          <p:spPr>
            <a:xfrm>
              <a:off x="5526225" y="2961700"/>
              <a:ext cx="69350" cy="192775"/>
            </a:xfrm>
            <a:custGeom>
              <a:avLst/>
              <a:gdLst/>
              <a:ahLst/>
              <a:cxnLst/>
              <a:rect l="l" t="t" r="r" b="b"/>
              <a:pathLst>
                <a:path w="2774" h="7711" extrusionOk="0">
                  <a:moveTo>
                    <a:pt x="76" y="1"/>
                  </a:moveTo>
                  <a:lnTo>
                    <a:pt x="25" y="26"/>
                  </a:lnTo>
                  <a:lnTo>
                    <a:pt x="0" y="77"/>
                  </a:lnTo>
                  <a:lnTo>
                    <a:pt x="25" y="128"/>
                  </a:lnTo>
                  <a:lnTo>
                    <a:pt x="305" y="382"/>
                  </a:lnTo>
                  <a:lnTo>
                    <a:pt x="534" y="637"/>
                  </a:lnTo>
                  <a:lnTo>
                    <a:pt x="738" y="917"/>
                  </a:lnTo>
                  <a:lnTo>
                    <a:pt x="941" y="1222"/>
                  </a:lnTo>
                  <a:lnTo>
                    <a:pt x="1094" y="1527"/>
                  </a:lnTo>
                  <a:lnTo>
                    <a:pt x="1247" y="1858"/>
                  </a:lnTo>
                  <a:lnTo>
                    <a:pt x="1399" y="2189"/>
                  </a:lnTo>
                  <a:lnTo>
                    <a:pt x="1501" y="2520"/>
                  </a:lnTo>
                  <a:lnTo>
                    <a:pt x="1730" y="3232"/>
                  </a:lnTo>
                  <a:lnTo>
                    <a:pt x="1908" y="3970"/>
                  </a:lnTo>
                  <a:lnTo>
                    <a:pt x="2112" y="4835"/>
                  </a:lnTo>
                  <a:lnTo>
                    <a:pt x="2290" y="5700"/>
                  </a:lnTo>
                  <a:lnTo>
                    <a:pt x="2468" y="6692"/>
                  </a:lnTo>
                  <a:lnTo>
                    <a:pt x="2621" y="7659"/>
                  </a:lnTo>
                  <a:lnTo>
                    <a:pt x="2621" y="7710"/>
                  </a:lnTo>
                  <a:lnTo>
                    <a:pt x="2697" y="7710"/>
                  </a:lnTo>
                  <a:lnTo>
                    <a:pt x="2748" y="7685"/>
                  </a:lnTo>
                  <a:lnTo>
                    <a:pt x="2773" y="7634"/>
                  </a:lnTo>
                  <a:lnTo>
                    <a:pt x="2621" y="6743"/>
                  </a:lnTo>
                  <a:lnTo>
                    <a:pt x="2468" y="5853"/>
                  </a:lnTo>
                  <a:lnTo>
                    <a:pt x="2290" y="4962"/>
                  </a:lnTo>
                  <a:lnTo>
                    <a:pt x="2112" y="4097"/>
                  </a:lnTo>
                  <a:lnTo>
                    <a:pt x="1934" y="3359"/>
                  </a:lnTo>
                  <a:lnTo>
                    <a:pt x="1705" y="2647"/>
                  </a:lnTo>
                  <a:lnTo>
                    <a:pt x="1603" y="2291"/>
                  </a:lnTo>
                  <a:lnTo>
                    <a:pt x="1450" y="1935"/>
                  </a:lnTo>
                  <a:lnTo>
                    <a:pt x="1298" y="1604"/>
                  </a:lnTo>
                  <a:lnTo>
                    <a:pt x="1145" y="1273"/>
                  </a:lnTo>
                  <a:lnTo>
                    <a:pt x="941" y="917"/>
                  </a:lnTo>
                  <a:lnTo>
                    <a:pt x="687" y="611"/>
                  </a:lnTo>
                  <a:lnTo>
                    <a:pt x="433" y="306"/>
                  </a:lnTo>
                  <a:lnTo>
                    <a:pt x="153" y="26"/>
                  </a:lnTo>
                  <a:lnTo>
                    <a:pt x="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70"/>
            <p:cNvSpPr/>
            <p:nvPr/>
          </p:nvSpPr>
          <p:spPr>
            <a:xfrm>
              <a:off x="5470875" y="3075575"/>
              <a:ext cx="59175" cy="146950"/>
            </a:xfrm>
            <a:custGeom>
              <a:avLst/>
              <a:gdLst/>
              <a:ahLst/>
              <a:cxnLst/>
              <a:rect l="l" t="t" r="r" b="b"/>
              <a:pathLst>
                <a:path w="2367" h="5878" extrusionOk="0">
                  <a:moveTo>
                    <a:pt x="357" y="0"/>
                  </a:moveTo>
                  <a:lnTo>
                    <a:pt x="280" y="26"/>
                  </a:lnTo>
                  <a:lnTo>
                    <a:pt x="255" y="51"/>
                  </a:lnTo>
                  <a:lnTo>
                    <a:pt x="153" y="356"/>
                  </a:lnTo>
                  <a:lnTo>
                    <a:pt x="77" y="662"/>
                  </a:lnTo>
                  <a:lnTo>
                    <a:pt x="26" y="942"/>
                  </a:lnTo>
                  <a:lnTo>
                    <a:pt x="0" y="1272"/>
                  </a:lnTo>
                  <a:lnTo>
                    <a:pt x="26" y="1578"/>
                  </a:lnTo>
                  <a:lnTo>
                    <a:pt x="51" y="1883"/>
                  </a:lnTo>
                  <a:lnTo>
                    <a:pt x="102" y="2188"/>
                  </a:lnTo>
                  <a:lnTo>
                    <a:pt x="153" y="2494"/>
                  </a:lnTo>
                  <a:lnTo>
                    <a:pt x="255" y="2773"/>
                  </a:lnTo>
                  <a:lnTo>
                    <a:pt x="357" y="3079"/>
                  </a:lnTo>
                  <a:lnTo>
                    <a:pt x="484" y="3359"/>
                  </a:lnTo>
                  <a:lnTo>
                    <a:pt x="637" y="3664"/>
                  </a:lnTo>
                  <a:lnTo>
                    <a:pt x="942" y="4198"/>
                  </a:lnTo>
                  <a:lnTo>
                    <a:pt x="1298" y="4707"/>
                  </a:lnTo>
                  <a:lnTo>
                    <a:pt x="1731" y="5292"/>
                  </a:lnTo>
                  <a:lnTo>
                    <a:pt x="2189" y="5852"/>
                  </a:lnTo>
                  <a:lnTo>
                    <a:pt x="2214" y="5877"/>
                  </a:lnTo>
                  <a:lnTo>
                    <a:pt x="2265" y="5852"/>
                  </a:lnTo>
                  <a:lnTo>
                    <a:pt x="2290" y="5827"/>
                  </a:lnTo>
                  <a:lnTo>
                    <a:pt x="2316" y="5801"/>
                  </a:lnTo>
                  <a:lnTo>
                    <a:pt x="2367" y="3995"/>
                  </a:lnTo>
                  <a:lnTo>
                    <a:pt x="2341" y="3944"/>
                  </a:lnTo>
                  <a:lnTo>
                    <a:pt x="2290" y="3918"/>
                  </a:lnTo>
                  <a:lnTo>
                    <a:pt x="2239" y="3944"/>
                  </a:lnTo>
                  <a:lnTo>
                    <a:pt x="2214" y="3995"/>
                  </a:lnTo>
                  <a:lnTo>
                    <a:pt x="2169" y="5596"/>
                  </a:lnTo>
                  <a:lnTo>
                    <a:pt x="1909" y="5267"/>
                  </a:lnTo>
                  <a:lnTo>
                    <a:pt x="1527" y="4758"/>
                  </a:lnTo>
                  <a:lnTo>
                    <a:pt x="1171" y="4249"/>
                  </a:lnTo>
                  <a:lnTo>
                    <a:pt x="866" y="3740"/>
                  </a:lnTo>
                  <a:lnTo>
                    <a:pt x="586" y="3180"/>
                  </a:lnTo>
                  <a:lnTo>
                    <a:pt x="458" y="2901"/>
                  </a:lnTo>
                  <a:lnTo>
                    <a:pt x="357" y="2621"/>
                  </a:lnTo>
                  <a:lnTo>
                    <a:pt x="280" y="2315"/>
                  </a:lnTo>
                  <a:lnTo>
                    <a:pt x="229" y="2036"/>
                  </a:lnTo>
                  <a:lnTo>
                    <a:pt x="179" y="1730"/>
                  </a:lnTo>
                  <a:lnTo>
                    <a:pt x="153" y="1425"/>
                  </a:lnTo>
                  <a:lnTo>
                    <a:pt x="179" y="1094"/>
                  </a:lnTo>
                  <a:lnTo>
                    <a:pt x="204" y="738"/>
                  </a:lnTo>
                  <a:lnTo>
                    <a:pt x="280" y="407"/>
                  </a:lnTo>
                  <a:lnTo>
                    <a:pt x="408" y="102"/>
                  </a:lnTo>
                  <a:lnTo>
                    <a:pt x="408" y="76"/>
                  </a:lnTo>
                  <a:lnTo>
                    <a:pt x="408" y="51"/>
                  </a:lnTo>
                  <a:lnTo>
                    <a:pt x="3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70"/>
            <p:cNvSpPr/>
            <p:nvPr/>
          </p:nvSpPr>
          <p:spPr>
            <a:xfrm>
              <a:off x="6010900" y="2961075"/>
              <a:ext cx="156500" cy="161575"/>
            </a:xfrm>
            <a:custGeom>
              <a:avLst/>
              <a:gdLst/>
              <a:ahLst/>
              <a:cxnLst/>
              <a:rect l="l" t="t" r="r" b="b"/>
              <a:pathLst>
                <a:path w="6260" h="6463" extrusionOk="0">
                  <a:moveTo>
                    <a:pt x="4428" y="0"/>
                  </a:moveTo>
                  <a:lnTo>
                    <a:pt x="4351" y="51"/>
                  </a:lnTo>
                  <a:lnTo>
                    <a:pt x="4275" y="102"/>
                  </a:lnTo>
                  <a:lnTo>
                    <a:pt x="4224" y="204"/>
                  </a:lnTo>
                  <a:lnTo>
                    <a:pt x="4173" y="331"/>
                  </a:lnTo>
                  <a:lnTo>
                    <a:pt x="4071" y="611"/>
                  </a:lnTo>
                  <a:lnTo>
                    <a:pt x="3970" y="942"/>
                  </a:lnTo>
                  <a:lnTo>
                    <a:pt x="3868" y="1145"/>
                  </a:lnTo>
                  <a:lnTo>
                    <a:pt x="3741" y="1349"/>
                  </a:lnTo>
                  <a:lnTo>
                    <a:pt x="3613" y="1527"/>
                  </a:lnTo>
                  <a:lnTo>
                    <a:pt x="3486" y="1680"/>
                  </a:lnTo>
                  <a:lnTo>
                    <a:pt x="3359" y="1807"/>
                  </a:lnTo>
                  <a:lnTo>
                    <a:pt x="3257" y="1909"/>
                  </a:lnTo>
                  <a:lnTo>
                    <a:pt x="3130" y="1960"/>
                  </a:lnTo>
                  <a:lnTo>
                    <a:pt x="3054" y="1960"/>
                  </a:lnTo>
                  <a:lnTo>
                    <a:pt x="3003" y="1934"/>
                  </a:lnTo>
                  <a:lnTo>
                    <a:pt x="2952" y="1883"/>
                  </a:lnTo>
                  <a:lnTo>
                    <a:pt x="2901" y="1731"/>
                  </a:lnTo>
                  <a:lnTo>
                    <a:pt x="2876" y="1527"/>
                  </a:lnTo>
                  <a:lnTo>
                    <a:pt x="2850" y="1298"/>
                  </a:lnTo>
                  <a:lnTo>
                    <a:pt x="2825" y="1069"/>
                  </a:lnTo>
                  <a:lnTo>
                    <a:pt x="2799" y="865"/>
                  </a:lnTo>
                  <a:lnTo>
                    <a:pt x="2723" y="713"/>
                  </a:lnTo>
                  <a:lnTo>
                    <a:pt x="2672" y="662"/>
                  </a:lnTo>
                  <a:lnTo>
                    <a:pt x="2621" y="636"/>
                  </a:lnTo>
                  <a:lnTo>
                    <a:pt x="2519" y="611"/>
                  </a:lnTo>
                  <a:lnTo>
                    <a:pt x="2418" y="636"/>
                  </a:lnTo>
                  <a:lnTo>
                    <a:pt x="2316" y="713"/>
                  </a:lnTo>
                  <a:lnTo>
                    <a:pt x="2265" y="764"/>
                  </a:lnTo>
                  <a:lnTo>
                    <a:pt x="2214" y="840"/>
                  </a:lnTo>
                  <a:lnTo>
                    <a:pt x="2138" y="1018"/>
                  </a:lnTo>
                  <a:lnTo>
                    <a:pt x="2138" y="1222"/>
                  </a:lnTo>
                  <a:lnTo>
                    <a:pt x="2138" y="1451"/>
                  </a:lnTo>
                  <a:lnTo>
                    <a:pt x="2138" y="2036"/>
                  </a:lnTo>
                  <a:lnTo>
                    <a:pt x="2138" y="2367"/>
                  </a:lnTo>
                  <a:lnTo>
                    <a:pt x="2087" y="2723"/>
                  </a:lnTo>
                  <a:lnTo>
                    <a:pt x="2036" y="2977"/>
                  </a:lnTo>
                  <a:lnTo>
                    <a:pt x="1985" y="3232"/>
                  </a:lnTo>
                  <a:lnTo>
                    <a:pt x="1883" y="3486"/>
                  </a:lnTo>
                  <a:lnTo>
                    <a:pt x="1756" y="3741"/>
                  </a:lnTo>
                  <a:lnTo>
                    <a:pt x="1" y="5547"/>
                  </a:lnTo>
                  <a:lnTo>
                    <a:pt x="230" y="5827"/>
                  </a:lnTo>
                  <a:lnTo>
                    <a:pt x="459" y="6056"/>
                  </a:lnTo>
                  <a:lnTo>
                    <a:pt x="637" y="6208"/>
                  </a:lnTo>
                  <a:lnTo>
                    <a:pt x="815" y="6336"/>
                  </a:lnTo>
                  <a:lnTo>
                    <a:pt x="993" y="6412"/>
                  </a:lnTo>
                  <a:lnTo>
                    <a:pt x="1120" y="6437"/>
                  </a:lnTo>
                  <a:lnTo>
                    <a:pt x="1247" y="6463"/>
                  </a:lnTo>
                  <a:lnTo>
                    <a:pt x="1349" y="6437"/>
                  </a:lnTo>
                  <a:lnTo>
                    <a:pt x="1502" y="6387"/>
                  </a:lnTo>
                  <a:lnTo>
                    <a:pt x="1603" y="6310"/>
                  </a:lnTo>
                  <a:lnTo>
                    <a:pt x="1705" y="6208"/>
                  </a:lnTo>
                  <a:lnTo>
                    <a:pt x="1807" y="6056"/>
                  </a:lnTo>
                  <a:lnTo>
                    <a:pt x="1934" y="5903"/>
                  </a:lnTo>
                  <a:lnTo>
                    <a:pt x="2087" y="5751"/>
                  </a:lnTo>
                  <a:lnTo>
                    <a:pt x="2265" y="5598"/>
                  </a:lnTo>
                  <a:lnTo>
                    <a:pt x="2494" y="5420"/>
                  </a:lnTo>
                  <a:lnTo>
                    <a:pt x="2723" y="5293"/>
                  </a:lnTo>
                  <a:lnTo>
                    <a:pt x="2927" y="5242"/>
                  </a:lnTo>
                  <a:lnTo>
                    <a:pt x="3206" y="5165"/>
                  </a:lnTo>
                  <a:lnTo>
                    <a:pt x="3588" y="5038"/>
                  </a:lnTo>
                  <a:lnTo>
                    <a:pt x="3893" y="4911"/>
                  </a:lnTo>
                  <a:lnTo>
                    <a:pt x="4300" y="4707"/>
                  </a:lnTo>
                  <a:lnTo>
                    <a:pt x="4529" y="4580"/>
                  </a:lnTo>
                  <a:lnTo>
                    <a:pt x="4758" y="4402"/>
                  </a:lnTo>
                  <a:lnTo>
                    <a:pt x="5013" y="4224"/>
                  </a:lnTo>
                  <a:lnTo>
                    <a:pt x="5267" y="3995"/>
                  </a:lnTo>
                  <a:lnTo>
                    <a:pt x="5598" y="3639"/>
                  </a:lnTo>
                  <a:lnTo>
                    <a:pt x="5751" y="3435"/>
                  </a:lnTo>
                  <a:lnTo>
                    <a:pt x="5903" y="3232"/>
                  </a:lnTo>
                  <a:lnTo>
                    <a:pt x="6005" y="3028"/>
                  </a:lnTo>
                  <a:lnTo>
                    <a:pt x="6081" y="2850"/>
                  </a:lnTo>
                  <a:lnTo>
                    <a:pt x="6107" y="2697"/>
                  </a:lnTo>
                  <a:lnTo>
                    <a:pt x="6081" y="2621"/>
                  </a:lnTo>
                  <a:lnTo>
                    <a:pt x="6056" y="2570"/>
                  </a:lnTo>
                  <a:lnTo>
                    <a:pt x="5980" y="2494"/>
                  </a:lnTo>
                  <a:lnTo>
                    <a:pt x="5878" y="2468"/>
                  </a:lnTo>
                  <a:lnTo>
                    <a:pt x="5827" y="2468"/>
                  </a:lnTo>
                  <a:lnTo>
                    <a:pt x="5776" y="2519"/>
                  </a:lnTo>
                  <a:lnTo>
                    <a:pt x="5649" y="2621"/>
                  </a:lnTo>
                  <a:lnTo>
                    <a:pt x="5522" y="2774"/>
                  </a:lnTo>
                  <a:lnTo>
                    <a:pt x="5369" y="2977"/>
                  </a:lnTo>
                  <a:lnTo>
                    <a:pt x="5191" y="3130"/>
                  </a:lnTo>
                  <a:lnTo>
                    <a:pt x="5038" y="3257"/>
                  </a:lnTo>
                  <a:lnTo>
                    <a:pt x="4911" y="3333"/>
                  </a:lnTo>
                  <a:lnTo>
                    <a:pt x="4835" y="3359"/>
                  </a:lnTo>
                  <a:lnTo>
                    <a:pt x="4860" y="3333"/>
                  </a:lnTo>
                  <a:lnTo>
                    <a:pt x="4886" y="3257"/>
                  </a:lnTo>
                  <a:lnTo>
                    <a:pt x="5064" y="3079"/>
                  </a:lnTo>
                  <a:lnTo>
                    <a:pt x="5623" y="2494"/>
                  </a:lnTo>
                  <a:lnTo>
                    <a:pt x="5903" y="2163"/>
                  </a:lnTo>
                  <a:lnTo>
                    <a:pt x="6132" y="1832"/>
                  </a:lnTo>
                  <a:lnTo>
                    <a:pt x="6209" y="1680"/>
                  </a:lnTo>
                  <a:lnTo>
                    <a:pt x="6260" y="1552"/>
                  </a:lnTo>
                  <a:lnTo>
                    <a:pt x="6260" y="1425"/>
                  </a:lnTo>
                  <a:lnTo>
                    <a:pt x="6234" y="1349"/>
                  </a:lnTo>
                  <a:lnTo>
                    <a:pt x="6158" y="1273"/>
                  </a:lnTo>
                  <a:lnTo>
                    <a:pt x="6056" y="1247"/>
                  </a:lnTo>
                  <a:lnTo>
                    <a:pt x="5954" y="1222"/>
                  </a:lnTo>
                  <a:lnTo>
                    <a:pt x="5852" y="1247"/>
                  </a:lnTo>
                  <a:lnTo>
                    <a:pt x="5725" y="1273"/>
                  </a:lnTo>
                  <a:lnTo>
                    <a:pt x="5623" y="1323"/>
                  </a:lnTo>
                  <a:lnTo>
                    <a:pt x="5547" y="1425"/>
                  </a:lnTo>
                  <a:lnTo>
                    <a:pt x="5445" y="1527"/>
                  </a:lnTo>
                  <a:lnTo>
                    <a:pt x="5267" y="1807"/>
                  </a:lnTo>
                  <a:lnTo>
                    <a:pt x="5013" y="2138"/>
                  </a:lnTo>
                  <a:lnTo>
                    <a:pt x="4733" y="2417"/>
                  </a:lnTo>
                  <a:lnTo>
                    <a:pt x="4479" y="2646"/>
                  </a:lnTo>
                  <a:lnTo>
                    <a:pt x="4275" y="2774"/>
                  </a:lnTo>
                  <a:lnTo>
                    <a:pt x="4199" y="2799"/>
                  </a:lnTo>
                  <a:lnTo>
                    <a:pt x="4199" y="2774"/>
                  </a:lnTo>
                  <a:lnTo>
                    <a:pt x="4250" y="2723"/>
                  </a:lnTo>
                  <a:lnTo>
                    <a:pt x="4453" y="2494"/>
                  </a:lnTo>
                  <a:lnTo>
                    <a:pt x="5089" y="1807"/>
                  </a:lnTo>
                  <a:lnTo>
                    <a:pt x="5394" y="1425"/>
                  </a:lnTo>
                  <a:lnTo>
                    <a:pt x="5649" y="1044"/>
                  </a:lnTo>
                  <a:lnTo>
                    <a:pt x="5751" y="865"/>
                  </a:lnTo>
                  <a:lnTo>
                    <a:pt x="5802" y="713"/>
                  </a:lnTo>
                  <a:lnTo>
                    <a:pt x="5827" y="586"/>
                  </a:lnTo>
                  <a:lnTo>
                    <a:pt x="5776" y="484"/>
                  </a:lnTo>
                  <a:lnTo>
                    <a:pt x="5700" y="407"/>
                  </a:lnTo>
                  <a:lnTo>
                    <a:pt x="5598" y="357"/>
                  </a:lnTo>
                  <a:lnTo>
                    <a:pt x="5471" y="331"/>
                  </a:lnTo>
                  <a:lnTo>
                    <a:pt x="5344" y="357"/>
                  </a:lnTo>
                  <a:lnTo>
                    <a:pt x="5242" y="407"/>
                  </a:lnTo>
                  <a:lnTo>
                    <a:pt x="5166" y="458"/>
                  </a:lnTo>
                  <a:lnTo>
                    <a:pt x="5089" y="560"/>
                  </a:lnTo>
                  <a:lnTo>
                    <a:pt x="5038" y="662"/>
                  </a:lnTo>
                  <a:lnTo>
                    <a:pt x="4911" y="916"/>
                  </a:lnTo>
                  <a:lnTo>
                    <a:pt x="4733" y="1247"/>
                  </a:lnTo>
                  <a:lnTo>
                    <a:pt x="4580" y="1476"/>
                  </a:lnTo>
                  <a:lnTo>
                    <a:pt x="4428" y="1654"/>
                  </a:lnTo>
                  <a:lnTo>
                    <a:pt x="4148" y="1960"/>
                  </a:lnTo>
                  <a:lnTo>
                    <a:pt x="3919" y="2138"/>
                  </a:lnTo>
                  <a:lnTo>
                    <a:pt x="3842" y="2188"/>
                  </a:lnTo>
                  <a:lnTo>
                    <a:pt x="4071" y="1909"/>
                  </a:lnTo>
                  <a:lnTo>
                    <a:pt x="4275" y="1603"/>
                  </a:lnTo>
                  <a:lnTo>
                    <a:pt x="4402" y="1425"/>
                  </a:lnTo>
                  <a:lnTo>
                    <a:pt x="4529" y="1196"/>
                  </a:lnTo>
                  <a:lnTo>
                    <a:pt x="4631" y="967"/>
                  </a:lnTo>
                  <a:lnTo>
                    <a:pt x="4758" y="662"/>
                  </a:lnTo>
                  <a:lnTo>
                    <a:pt x="4784" y="484"/>
                  </a:lnTo>
                  <a:lnTo>
                    <a:pt x="4809" y="331"/>
                  </a:lnTo>
                  <a:lnTo>
                    <a:pt x="4784" y="204"/>
                  </a:lnTo>
                  <a:lnTo>
                    <a:pt x="4733" y="77"/>
                  </a:lnTo>
                  <a:lnTo>
                    <a:pt x="4657" y="26"/>
                  </a:lnTo>
                  <a:lnTo>
                    <a:pt x="4580"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70"/>
            <p:cNvSpPr/>
            <p:nvPr/>
          </p:nvSpPr>
          <p:spPr>
            <a:xfrm>
              <a:off x="6007725" y="2958525"/>
              <a:ext cx="162225" cy="166675"/>
            </a:xfrm>
            <a:custGeom>
              <a:avLst/>
              <a:gdLst/>
              <a:ahLst/>
              <a:cxnLst/>
              <a:rect l="l" t="t" r="r" b="b"/>
              <a:pathLst>
                <a:path w="6489" h="6667" extrusionOk="0">
                  <a:moveTo>
                    <a:pt x="4682" y="204"/>
                  </a:moveTo>
                  <a:lnTo>
                    <a:pt x="4784" y="255"/>
                  </a:lnTo>
                  <a:lnTo>
                    <a:pt x="4809" y="306"/>
                  </a:lnTo>
                  <a:lnTo>
                    <a:pt x="4835" y="357"/>
                  </a:lnTo>
                  <a:lnTo>
                    <a:pt x="4835" y="433"/>
                  </a:lnTo>
                  <a:lnTo>
                    <a:pt x="4835" y="535"/>
                  </a:lnTo>
                  <a:lnTo>
                    <a:pt x="4809" y="662"/>
                  </a:lnTo>
                  <a:lnTo>
                    <a:pt x="4758" y="840"/>
                  </a:lnTo>
                  <a:lnTo>
                    <a:pt x="4555" y="1247"/>
                  </a:lnTo>
                  <a:lnTo>
                    <a:pt x="4377" y="1578"/>
                  </a:lnTo>
                  <a:lnTo>
                    <a:pt x="4224" y="1833"/>
                  </a:lnTo>
                  <a:lnTo>
                    <a:pt x="3944" y="2138"/>
                  </a:lnTo>
                  <a:lnTo>
                    <a:pt x="3868" y="2240"/>
                  </a:lnTo>
                  <a:lnTo>
                    <a:pt x="3868" y="2316"/>
                  </a:lnTo>
                  <a:lnTo>
                    <a:pt x="3893" y="2367"/>
                  </a:lnTo>
                  <a:lnTo>
                    <a:pt x="3944" y="2392"/>
                  </a:lnTo>
                  <a:lnTo>
                    <a:pt x="3969" y="2392"/>
                  </a:lnTo>
                  <a:lnTo>
                    <a:pt x="4122" y="2316"/>
                  </a:lnTo>
                  <a:lnTo>
                    <a:pt x="4351" y="2112"/>
                  </a:lnTo>
                  <a:lnTo>
                    <a:pt x="4656" y="1807"/>
                  </a:lnTo>
                  <a:lnTo>
                    <a:pt x="4809" y="1629"/>
                  </a:lnTo>
                  <a:lnTo>
                    <a:pt x="4936" y="1400"/>
                  </a:lnTo>
                  <a:lnTo>
                    <a:pt x="5064" y="1171"/>
                  </a:lnTo>
                  <a:lnTo>
                    <a:pt x="5165" y="993"/>
                  </a:lnTo>
                  <a:lnTo>
                    <a:pt x="5242" y="815"/>
                  </a:lnTo>
                  <a:lnTo>
                    <a:pt x="5318" y="688"/>
                  </a:lnTo>
                  <a:lnTo>
                    <a:pt x="5394" y="611"/>
                  </a:lnTo>
                  <a:lnTo>
                    <a:pt x="5496" y="560"/>
                  </a:lnTo>
                  <a:lnTo>
                    <a:pt x="5674" y="560"/>
                  </a:lnTo>
                  <a:lnTo>
                    <a:pt x="5776" y="586"/>
                  </a:lnTo>
                  <a:lnTo>
                    <a:pt x="5827" y="637"/>
                  </a:lnTo>
                  <a:lnTo>
                    <a:pt x="5852" y="713"/>
                  </a:lnTo>
                  <a:lnTo>
                    <a:pt x="5827" y="840"/>
                  </a:lnTo>
                  <a:lnTo>
                    <a:pt x="5725" y="1069"/>
                  </a:lnTo>
                  <a:lnTo>
                    <a:pt x="5496" y="1400"/>
                  </a:lnTo>
                  <a:lnTo>
                    <a:pt x="5293" y="1654"/>
                  </a:lnTo>
                  <a:lnTo>
                    <a:pt x="5038" y="1934"/>
                  </a:lnTo>
                  <a:lnTo>
                    <a:pt x="4606" y="2418"/>
                  </a:lnTo>
                  <a:lnTo>
                    <a:pt x="4326" y="2723"/>
                  </a:lnTo>
                  <a:lnTo>
                    <a:pt x="4275" y="2774"/>
                  </a:lnTo>
                  <a:lnTo>
                    <a:pt x="4224" y="2850"/>
                  </a:lnTo>
                  <a:lnTo>
                    <a:pt x="4224" y="2927"/>
                  </a:lnTo>
                  <a:lnTo>
                    <a:pt x="4249" y="2977"/>
                  </a:lnTo>
                  <a:lnTo>
                    <a:pt x="4300" y="3003"/>
                  </a:lnTo>
                  <a:lnTo>
                    <a:pt x="4326" y="3028"/>
                  </a:lnTo>
                  <a:lnTo>
                    <a:pt x="4402" y="3003"/>
                  </a:lnTo>
                  <a:lnTo>
                    <a:pt x="4478" y="2952"/>
                  </a:lnTo>
                  <a:lnTo>
                    <a:pt x="4707" y="2799"/>
                  </a:lnTo>
                  <a:lnTo>
                    <a:pt x="4962" y="2570"/>
                  </a:lnTo>
                  <a:lnTo>
                    <a:pt x="5216" y="2290"/>
                  </a:lnTo>
                  <a:lnTo>
                    <a:pt x="5394" y="2062"/>
                  </a:lnTo>
                  <a:lnTo>
                    <a:pt x="5547" y="1858"/>
                  </a:lnTo>
                  <a:lnTo>
                    <a:pt x="5674" y="1680"/>
                  </a:lnTo>
                  <a:lnTo>
                    <a:pt x="5776" y="1553"/>
                  </a:lnTo>
                  <a:lnTo>
                    <a:pt x="5878" y="1476"/>
                  </a:lnTo>
                  <a:lnTo>
                    <a:pt x="5979" y="1451"/>
                  </a:lnTo>
                  <a:lnTo>
                    <a:pt x="6158" y="1451"/>
                  </a:lnTo>
                  <a:lnTo>
                    <a:pt x="6234" y="1476"/>
                  </a:lnTo>
                  <a:lnTo>
                    <a:pt x="6285" y="1502"/>
                  </a:lnTo>
                  <a:lnTo>
                    <a:pt x="6285" y="1553"/>
                  </a:lnTo>
                  <a:lnTo>
                    <a:pt x="6285" y="1629"/>
                  </a:lnTo>
                  <a:lnTo>
                    <a:pt x="6234" y="1782"/>
                  </a:lnTo>
                  <a:lnTo>
                    <a:pt x="6107" y="1985"/>
                  </a:lnTo>
                  <a:lnTo>
                    <a:pt x="5929" y="2189"/>
                  </a:lnTo>
                  <a:lnTo>
                    <a:pt x="5547" y="2647"/>
                  </a:lnTo>
                  <a:lnTo>
                    <a:pt x="5242" y="2977"/>
                  </a:lnTo>
                  <a:lnTo>
                    <a:pt x="4987" y="3257"/>
                  </a:lnTo>
                  <a:lnTo>
                    <a:pt x="4885" y="3410"/>
                  </a:lnTo>
                  <a:lnTo>
                    <a:pt x="4860" y="3461"/>
                  </a:lnTo>
                  <a:lnTo>
                    <a:pt x="4911" y="3537"/>
                  </a:lnTo>
                  <a:lnTo>
                    <a:pt x="4936" y="3563"/>
                  </a:lnTo>
                  <a:lnTo>
                    <a:pt x="4987" y="3563"/>
                  </a:lnTo>
                  <a:lnTo>
                    <a:pt x="5089" y="3537"/>
                  </a:lnTo>
                  <a:lnTo>
                    <a:pt x="5267" y="3435"/>
                  </a:lnTo>
                  <a:lnTo>
                    <a:pt x="5420" y="3283"/>
                  </a:lnTo>
                  <a:lnTo>
                    <a:pt x="5572" y="3130"/>
                  </a:lnTo>
                  <a:lnTo>
                    <a:pt x="5801" y="2876"/>
                  </a:lnTo>
                  <a:lnTo>
                    <a:pt x="5903" y="2723"/>
                  </a:lnTo>
                  <a:lnTo>
                    <a:pt x="5954" y="2698"/>
                  </a:lnTo>
                  <a:lnTo>
                    <a:pt x="6005" y="2672"/>
                  </a:lnTo>
                  <a:lnTo>
                    <a:pt x="6056" y="2698"/>
                  </a:lnTo>
                  <a:lnTo>
                    <a:pt x="6107" y="2723"/>
                  </a:lnTo>
                  <a:lnTo>
                    <a:pt x="6132" y="2825"/>
                  </a:lnTo>
                  <a:lnTo>
                    <a:pt x="6107" y="2927"/>
                  </a:lnTo>
                  <a:lnTo>
                    <a:pt x="6056" y="3079"/>
                  </a:lnTo>
                  <a:lnTo>
                    <a:pt x="5954" y="3257"/>
                  </a:lnTo>
                  <a:lnTo>
                    <a:pt x="5827" y="3435"/>
                  </a:lnTo>
                  <a:lnTo>
                    <a:pt x="5674" y="3639"/>
                  </a:lnTo>
                  <a:lnTo>
                    <a:pt x="5496" y="3843"/>
                  </a:lnTo>
                  <a:lnTo>
                    <a:pt x="5318" y="4021"/>
                  </a:lnTo>
                  <a:lnTo>
                    <a:pt x="5064" y="4250"/>
                  </a:lnTo>
                  <a:lnTo>
                    <a:pt x="4835" y="4428"/>
                  </a:lnTo>
                  <a:lnTo>
                    <a:pt x="4580" y="4580"/>
                  </a:lnTo>
                  <a:lnTo>
                    <a:pt x="4351" y="4733"/>
                  </a:lnTo>
                  <a:lnTo>
                    <a:pt x="3969" y="4937"/>
                  </a:lnTo>
                  <a:lnTo>
                    <a:pt x="3690" y="5038"/>
                  </a:lnTo>
                  <a:lnTo>
                    <a:pt x="3308" y="5166"/>
                  </a:lnTo>
                  <a:lnTo>
                    <a:pt x="3079" y="5242"/>
                  </a:lnTo>
                  <a:lnTo>
                    <a:pt x="2825" y="5293"/>
                  </a:lnTo>
                  <a:lnTo>
                    <a:pt x="2697" y="5344"/>
                  </a:lnTo>
                  <a:lnTo>
                    <a:pt x="2545" y="5445"/>
                  </a:lnTo>
                  <a:lnTo>
                    <a:pt x="2316" y="5624"/>
                  </a:lnTo>
                  <a:lnTo>
                    <a:pt x="2138" y="5776"/>
                  </a:lnTo>
                  <a:lnTo>
                    <a:pt x="1985" y="5954"/>
                  </a:lnTo>
                  <a:lnTo>
                    <a:pt x="1858" y="6107"/>
                  </a:lnTo>
                  <a:lnTo>
                    <a:pt x="1680" y="6336"/>
                  </a:lnTo>
                  <a:lnTo>
                    <a:pt x="1578" y="6412"/>
                  </a:lnTo>
                  <a:lnTo>
                    <a:pt x="1451" y="6438"/>
                  </a:lnTo>
                  <a:lnTo>
                    <a:pt x="1349" y="6463"/>
                  </a:lnTo>
                  <a:lnTo>
                    <a:pt x="1222" y="6438"/>
                  </a:lnTo>
                  <a:lnTo>
                    <a:pt x="1069" y="6387"/>
                  </a:lnTo>
                  <a:lnTo>
                    <a:pt x="942" y="6310"/>
                  </a:lnTo>
                  <a:lnTo>
                    <a:pt x="789" y="6183"/>
                  </a:lnTo>
                  <a:lnTo>
                    <a:pt x="611" y="6031"/>
                  </a:lnTo>
                  <a:lnTo>
                    <a:pt x="280" y="5649"/>
                  </a:lnTo>
                  <a:lnTo>
                    <a:pt x="1985" y="3919"/>
                  </a:lnTo>
                  <a:lnTo>
                    <a:pt x="1985" y="3893"/>
                  </a:lnTo>
                  <a:lnTo>
                    <a:pt x="2112" y="3639"/>
                  </a:lnTo>
                  <a:lnTo>
                    <a:pt x="2188" y="3385"/>
                  </a:lnTo>
                  <a:lnTo>
                    <a:pt x="2265" y="3105"/>
                  </a:lnTo>
                  <a:lnTo>
                    <a:pt x="2316" y="2850"/>
                  </a:lnTo>
                  <a:lnTo>
                    <a:pt x="2367" y="2519"/>
                  </a:lnTo>
                  <a:lnTo>
                    <a:pt x="2367" y="2240"/>
                  </a:lnTo>
                  <a:lnTo>
                    <a:pt x="2367" y="1731"/>
                  </a:lnTo>
                  <a:lnTo>
                    <a:pt x="2341" y="1451"/>
                  </a:lnTo>
                  <a:lnTo>
                    <a:pt x="2367" y="1222"/>
                  </a:lnTo>
                  <a:lnTo>
                    <a:pt x="2417" y="1018"/>
                  </a:lnTo>
                  <a:lnTo>
                    <a:pt x="2443" y="942"/>
                  </a:lnTo>
                  <a:lnTo>
                    <a:pt x="2519" y="891"/>
                  </a:lnTo>
                  <a:lnTo>
                    <a:pt x="2621" y="840"/>
                  </a:lnTo>
                  <a:lnTo>
                    <a:pt x="2697" y="840"/>
                  </a:lnTo>
                  <a:lnTo>
                    <a:pt x="2748" y="866"/>
                  </a:lnTo>
                  <a:lnTo>
                    <a:pt x="2774" y="917"/>
                  </a:lnTo>
                  <a:lnTo>
                    <a:pt x="2825" y="1069"/>
                  </a:lnTo>
                  <a:lnTo>
                    <a:pt x="2875" y="1273"/>
                  </a:lnTo>
                  <a:lnTo>
                    <a:pt x="2875" y="1476"/>
                  </a:lnTo>
                  <a:lnTo>
                    <a:pt x="2901" y="1705"/>
                  </a:lnTo>
                  <a:lnTo>
                    <a:pt x="2952" y="1934"/>
                  </a:lnTo>
                  <a:lnTo>
                    <a:pt x="2977" y="2011"/>
                  </a:lnTo>
                  <a:lnTo>
                    <a:pt x="3028" y="2087"/>
                  </a:lnTo>
                  <a:lnTo>
                    <a:pt x="3079" y="2138"/>
                  </a:lnTo>
                  <a:lnTo>
                    <a:pt x="3130" y="2163"/>
                  </a:lnTo>
                  <a:lnTo>
                    <a:pt x="3206" y="2189"/>
                  </a:lnTo>
                  <a:lnTo>
                    <a:pt x="3283" y="2163"/>
                  </a:lnTo>
                  <a:lnTo>
                    <a:pt x="3410" y="2112"/>
                  </a:lnTo>
                  <a:lnTo>
                    <a:pt x="3562" y="2011"/>
                  </a:lnTo>
                  <a:lnTo>
                    <a:pt x="3690" y="1858"/>
                  </a:lnTo>
                  <a:lnTo>
                    <a:pt x="3842" y="1680"/>
                  </a:lnTo>
                  <a:lnTo>
                    <a:pt x="3969" y="1476"/>
                  </a:lnTo>
                  <a:lnTo>
                    <a:pt x="4097" y="1273"/>
                  </a:lnTo>
                  <a:lnTo>
                    <a:pt x="4173" y="1095"/>
                  </a:lnTo>
                  <a:lnTo>
                    <a:pt x="4275" y="840"/>
                  </a:lnTo>
                  <a:lnTo>
                    <a:pt x="4326" y="637"/>
                  </a:lnTo>
                  <a:lnTo>
                    <a:pt x="4453" y="331"/>
                  </a:lnTo>
                  <a:lnTo>
                    <a:pt x="4504" y="255"/>
                  </a:lnTo>
                  <a:lnTo>
                    <a:pt x="4580" y="204"/>
                  </a:lnTo>
                  <a:close/>
                  <a:moveTo>
                    <a:pt x="4529" y="1"/>
                  </a:moveTo>
                  <a:lnTo>
                    <a:pt x="4453" y="26"/>
                  </a:lnTo>
                  <a:lnTo>
                    <a:pt x="4377" y="77"/>
                  </a:lnTo>
                  <a:lnTo>
                    <a:pt x="4275" y="204"/>
                  </a:lnTo>
                  <a:lnTo>
                    <a:pt x="4198" y="382"/>
                  </a:lnTo>
                  <a:lnTo>
                    <a:pt x="4148" y="586"/>
                  </a:lnTo>
                  <a:lnTo>
                    <a:pt x="4071" y="789"/>
                  </a:lnTo>
                  <a:lnTo>
                    <a:pt x="3995" y="993"/>
                  </a:lnTo>
                  <a:lnTo>
                    <a:pt x="3893" y="1222"/>
                  </a:lnTo>
                  <a:lnTo>
                    <a:pt x="3766" y="1400"/>
                  </a:lnTo>
                  <a:lnTo>
                    <a:pt x="3664" y="1578"/>
                  </a:lnTo>
                  <a:lnTo>
                    <a:pt x="3537" y="1731"/>
                  </a:lnTo>
                  <a:lnTo>
                    <a:pt x="3435" y="1833"/>
                  </a:lnTo>
                  <a:lnTo>
                    <a:pt x="3333" y="1909"/>
                  </a:lnTo>
                  <a:lnTo>
                    <a:pt x="3257" y="1960"/>
                  </a:lnTo>
                  <a:lnTo>
                    <a:pt x="3181" y="1960"/>
                  </a:lnTo>
                  <a:lnTo>
                    <a:pt x="3155" y="1909"/>
                  </a:lnTo>
                  <a:lnTo>
                    <a:pt x="3130" y="1782"/>
                  </a:lnTo>
                  <a:lnTo>
                    <a:pt x="3079" y="1451"/>
                  </a:lnTo>
                  <a:lnTo>
                    <a:pt x="3054" y="1196"/>
                  </a:lnTo>
                  <a:lnTo>
                    <a:pt x="3003" y="942"/>
                  </a:lnTo>
                  <a:lnTo>
                    <a:pt x="2977" y="840"/>
                  </a:lnTo>
                  <a:lnTo>
                    <a:pt x="2926" y="738"/>
                  </a:lnTo>
                  <a:lnTo>
                    <a:pt x="2850" y="688"/>
                  </a:lnTo>
                  <a:lnTo>
                    <a:pt x="2774" y="637"/>
                  </a:lnTo>
                  <a:lnTo>
                    <a:pt x="2672" y="611"/>
                  </a:lnTo>
                  <a:lnTo>
                    <a:pt x="2596" y="637"/>
                  </a:lnTo>
                  <a:lnTo>
                    <a:pt x="2494" y="662"/>
                  </a:lnTo>
                  <a:lnTo>
                    <a:pt x="2392" y="738"/>
                  </a:lnTo>
                  <a:lnTo>
                    <a:pt x="2290" y="815"/>
                  </a:lnTo>
                  <a:lnTo>
                    <a:pt x="2239" y="917"/>
                  </a:lnTo>
                  <a:lnTo>
                    <a:pt x="2188" y="1018"/>
                  </a:lnTo>
                  <a:lnTo>
                    <a:pt x="2163" y="1146"/>
                  </a:lnTo>
                  <a:lnTo>
                    <a:pt x="2138" y="1425"/>
                  </a:lnTo>
                  <a:lnTo>
                    <a:pt x="2163" y="1731"/>
                  </a:lnTo>
                  <a:lnTo>
                    <a:pt x="2163" y="2240"/>
                  </a:lnTo>
                  <a:lnTo>
                    <a:pt x="2163" y="2519"/>
                  </a:lnTo>
                  <a:lnTo>
                    <a:pt x="2112" y="2799"/>
                  </a:lnTo>
                  <a:lnTo>
                    <a:pt x="2087" y="3054"/>
                  </a:lnTo>
                  <a:lnTo>
                    <a:pt x="2010" y="3308"/>
                  </a:lnTo>
                  <a:lnTo>
                    <a:pt x="1909" y="3537"/>
                  </a:lnTo>
                  <a:lnTo>
                    <a:pt x="1807" y="3792"/>
                  </a:lnTo>
                  <a:lnTo>
                    <a:pt x="0" y="5649"/>
                  </a:lnTo>
                  <a:lnTo>
                    <a:pt x="51" y="5725"/>
                  </a:lnTo>
                  <a:lnTo>
                    <a:pt x="407" y="6132"/>
                  </a:lnTo>
                  <a:lnTo>
                    <a:pt x="586" y="6285"/>
                  </a:lnTo>
                  <a:lnTo>
                    <a:pt x="764" y="6438"/>
                  </a:lnTo>
                  <a:lnTo>
                    <a:pt x="916" y="6539"/>
                  </a:lnTo>
                  <a:lnTo>
                    <a:pt x="1069" y="6616"/>
                  </a:lnTo>
                  <a:lnTo>
                    <a:pt x="1222" y="6641"/>
                  </a:lnTo>
                  <a:lnTo>
                    <a:pt x="1374" y="6667"/>
                  </a:lnTo>
                  <a:lnTo>
                    <a:pt x="1502" y="6641"/>
                  </a:lnTo>
                  <a:lnTo>
                    <a:pt x="1680" y="6590"/>
                  </a:lnTo>
                  <a:lnTo>
                    <a:pt x="1807" y="6489"/>
                  </a:lnTo>
                  <a:lnTo>
                    <a:pt x="1909" y="6361"/>
                  </a:lnTo>
                  <a:lnTo>
                    <a:pt x="2036" y="6234"/>
                  </a:lnTo>
                  <a:lnTo>
                    <a:pt x="2138" y="6081"/>
                  </a:lnTo>
                  <a:lnTo>
                    <a:pt x="2265" y="5929"/>
                  </a:lnTo>
                  <a:lnTo>
                    <a:pt x="2443" y="5776"/>
                  </a:lnTo>
                  <a:lnTo>
                    <a:pt x="2672" y="5624"/>
                  </a:lnTo>
                  <a:lnTo>
                    <a:pt x="2901" y="5496"/>
                  </a:lnTo>
                  <a:lnTo>
                    <a:pt x="3104" y="5445"/>
                  </a:lnTo>
                  <a:lnTo>
                    <a:pt x="3384" y="5369"/>
                  </a:lnTo>
                  <a:lnTo>
                    <a:pt x="3766" y="5242"/>
                  </a:lnTo>
                  <a:lnTo>
                    <a:pt x="4046" y="5115"/>
                  </a:lnTo>
                  <a:lnTo>
                    <a:pt x="4453" y="4911"/>
                  </a:lnTo>
                  <a:lnTo>
                    <a:pt x="4707" y="4758"/>
                  </a:lnTo>
                  <a:lnTo>
                    <a:pt x="4936" y="4606"/>
                  </a:lnTo>
                  <a:lnTo>
                    <a:pt x="5191" y="4402"/>
                  </a:lnTo>
                  <a:lnTo>
                    <a:pt x="5445" y="4173"/>
                  </a:lnTo>
                  <a:lnTo>
                    <a:pt x="5776" y="3817"/>
                  </a:lnTo>
                  <a:lnTo>
                    <a:pt x="5954" y="3614"/>
                  </a:lnTo>
                  <a:lnTo>
                    <a:pt x="6107" y="3385"/>
                  </a:lnTo>
                  <a:lnTo>
                    <a:pt x="6234" y="3181"/>
                  </a:lnTo>
                  <a:lnTo>
                    <a:pt x="6310" y="2952"/>
                  </a:lnTo>
                  <a:lnTo>
                    <a:pt x="6336" y="2850"/>
                  </a:lnTo>
                  <a:lnTo>
                    <a:pt x="6336" y="2774"/>
                  </a:lnTo>
                  <a:lnTo>
                    <a:pt x="6310" y="2698"/>
                  </a:lnTo>
                  <a:lnTo>
                    <a:pt x="6285" y="2621"/>
                  </a:lnTo>
                  <a:lnTo>
                    <a:pt x="6234" y="2570"/>
                  </a:lnTo>
                  <a:lnTo>
                    <a:pt x="6158" y="2519"/>
                  </a:lnTo>
                  <a:lnTo>
                    <a:pt x="6081" y="2469"/>
                  </a:lnTo>
                  <a:lnTo>
                    <a:pt x="5979" y="2469"/>
                  </a:lnTo>
                  <a:lnTo>
                    <a:pt x="6234" y="2138"/>
                  </a:lnTo>
                  <a:lnTo>
                    <a:pt x="6412" y="1858"/>
                  </a:lnTo>
                  <a:lnTo>
                    <a:pt x="6463" y="1705"/>
                  </a:lnTo>
                  <a:lnTo>
                    <a:pt x="6488" y="1604"/>
                  </a:lnTo>
                  <a:lnTo>
                    <a:pt x="6488" y="1476"/>
                  </a:lnTo>
                  <a:lnTo>
                    <a:pt x="6463" y="1400"/>
                  </a:lnTo>
                  <a:lnTo>
                    <a:pt x="6412" y="1349"/>
                  </a:lnTo>
                  <a:lnTo>
                    <a:pt x="6361" y="1298"/>
                  </a:lnTo>
                  <a:lnTo>
                    <a:pt x="6208" y="1247"/>
                  </a:lnTo>
                  <a:lnTo>
                    <a:pt x="6081" y="1222"/>
                  </a:lnTo>
                  <a:lnTo>
                    <a:pt x="5954" y="1247"/>
                  </a:lnTo>
                  <a:lnTo>
                    <a:pt x="5827" y="1273"/>
                  </a:lnTo>
                  <a:lnTo>
                    <a:pt x="5954" y="1044"/>
                  </a:lnTo>
                  <a:lnTo>
                    <a:pt x="6030" y="840"/>
                  </a:lnTo>
                  <a:lnTo>
                    <a:pt x="6056" y="662"/>
                  </a:lnTo>
                  <a:lnTo>
                    <a:pt x="6030" y="586"/>
                  </a:lnTo>
                  <a:lnTo>
                    <a:pt x="6005" y="535"/>
                  </a:lnTo>
                  <a:lnTo>
                    <a:pt x="5954" y="459"/>
                  </a:lnTo>
                  <a:lnTo>
                    <a:pt x="5903" y="433"/>
                  </a:lnTo>
                  <a:lnTo>
                    <a:pt x="5750" y="357"/>
                  </a:lnTo>
                  <a:lnTo>
                    <a:pt x="5598" y="331"/>
                  </a:lnTo>
                  <a:lnTo>
                    <a:pt x="5445" y="357"/>
                  </a:lnTo>
                  <a:lnTo>
                    <a:pt x="5343" y="382"/>
                  </a:lnTo>
                  <a:lnTo>
                    <a:pt x="5293" y="433"/>
                  </a:lnTo>
                  <a:lnTo>
                    <a:pt x="5165" y="560"/>
                  </a:lnTo>
                  <a:lnTo>
                    <a:pt x="5064" y="713"/>
                  </a:lnTo>
                  <a:lnTo>
                    <a:pt x="4987" y="891"/>
                  </a:lnTo>
                  <a:lnTo>
                    <a:pt x="4784" y="1273"/>
                  </a:lnTo>
                  <a:lnTo>
                    <a:pt x="4911" y="967"/>
                  </a:lnTo>
                  <a:lnTo>
                    <a:pt x="5013" y="637"/>
                  </a:lnTo>
                  <a:lnTo>
                    <a:pt x="5038" y="484"/>
                  </a:lnTo>
                  <a:lnTo>
                    <a:pt x="5038" y="357"/>
                  </a:lnTo>
                  <a:lnTo>
                    <a:pt x="4987" y="230"/>
                  </a:lnTo>
                  <a:lnTo>
                    <a:pt x="4911" y="128"/>
                  </a:lnTo>
                  <a:lnTo>
                    <a:pt x="4835" y="52"/>
                  </a:lnTo>
                  <a:lnTo>
                    <a:pt x="4733"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70"/>
            <p:cNvSpPr/>
            <p:nvPr/>
          </p:nvSpPr>
          <p:spPr>
            <a:xfrm>
              <a:off x="5867775" y="2968700"/>
              <a:ext cx="211850" cy="323150"/>
            </a:xfrm>
            <a:custGeom>
              <a:avLst/>
              <a:gdLst/>
              <a:ahLst/>
              <a:cxnLst/>
              <a:rect l="l" t="t" r="r" b="b"/>
              <a:pathLst>
                <a:path w="8474" h="12926" extrusionOk="0">
                  <a:moveTo>
                    <a:pt x="26" y="1"/>
                  </a:moveTo>
                  <a:lnTo>
                    <a:pt x="1" y="1171"/>
                  </a:lnTo>
                  <a:lnTo>
                    <a:pt x="1" y="2240"/>
                  </a:lnTo>
                  <a:lnTo>
                    <a:pt x="26" y="3257"/>
                  </a:lnTo>
                  <a:lnTo>
                    <a:pt x="52" y="4173"/>
                  </a:lnTo>
                  <a:lnTo>
                    <a:pt x="103" y="5013"/>
                  </a:lnTo>
                  <a:lnTo>
                    <a:pt x="179" y="5802"/>
                  </a:lnTo>
                  <a:lnTo>
                    <a:pt x="332" y="7125"/>
                  </a:lnTo>
                  <a:lnTo>
                    <a:pt x="408" y="7608"/>
                  </a:lnTo>
                  <a:lnTo>
                    <a:pt x="484" y="8015"/>
                  </a:lnTo>
                  <a:lnTo>
                    <a:pt x="612" y="8422"/>
                  </a:lnTo>
                  <a:lnTo>
                    <a:pt x="764" y="8880"/>
                  </a:lnTo>
                  <a:lnTo>
                    <a:pt x="942" y="9313"/>
                  </a:lnTo>
                  <a:lnTo>
                    <a:pt x="1146" y="9745"/>
                  </a:lnTo>
                  <a:lnTo>
                    <a:pt x="1375" y="10178"/>
                  </a:lnTo>
                  <a:lnTo>
                    <a:pt x="1629" y="10610"/>
                  </a:lnTo>
                  <a:lnTo>
                    <a:pt x="1909" y="11018"/>
                  </a:lnTo>
                  <a:lnTo>
                    <a:pt x="2214" y="11399"/>
                  </a:lnTo>
                  <a:lnTo>
                    <a:pt x="2545" y="11730"/>
                  </a:lnTo>
                  <a:lnTo>
                    <a:pt x="2876" y="12061"/>
                  </a:lnTo>
                  <a:lnTo>
                    <a:pt x="3207" y="12341"/>
                  </a:lnTo>
                  <a:lnTo>
                    <a:pt x="3563" y="12570"/>
                  </a:lnTo>
                  <a:lnTo>
                    <a:pt x="3945" y="12748"/>
                  </a:lnTo>
                  <a:lnTo>
                    <a:pt x="4326" y="12875"/>
                  </a:lnTo>
                  <a:lnTo>
                    <a:pt x="4504" y="12900"/>
                  </a:lnTo>
                  <a:lnTo>
                    <a:pt x="4708" y="12926"/>
                  </a:lnTo>
                  <a:lnTo>
                    <a:pt x="5090" y="12926"/>
                  </a:lnTo>
                  <a:lnTo>
                    <a:pt x="5268" y="12900"/>
                  </a:lnTo>
                  <a:lnTo>
                    <a:pt x="5446" y="12849"/>
                  </a:lnTo>
                  <a:lnTo>
                    <a:pt x="5624" y="12773"/>
                  </a:lnTo>
                  <a:lnTo>
                    <a:pt x="5802" y="12697"/>
                  </a:lnTo>
                  <a:lnTo>
                    <a:pt x="6133" y="12519"/>
                  </a:lnTo>
                  <a:lnTo>
                    <a:pt x="6463" y="12264"/>
                  </a:lnTo>
                  <a:lnTo>
                    <a:pt x="6743" y="11984"/>
                  </a:lnTo>
                  <a:lnTo>
                    <a:pt x="7023" y="11654"/>
                  </a:lnTo>
                  <a:lnTo>
                    <a:pt x="7278" y="11272"/>
                  </a:lnTo>
                  <a:lnTo>
                    <a:pt x="7507" y="10890"/>
                  </a:lnTo>
                  <a:lnTo>
                    <a:pt x="7710" y="10483"/>
                  </a:lnTo>
                  <a:lnTo>
                    <a:pt x="7888" y="10051"/>
                  </a:lnTo>
                  <a:lnTo>
                    <a:pt x="8041" y="9593"/>
                  </a:lnTo>
                  <a:lnTo>
                    <a:pt x="8194" y="9135"/>
                  </a:lnTo>
                  <a:lnTo>
                    <a:pt x="8295" y="8702"/>
                  </a:lnTo>
                  <a:lnTo>
                    <a:pt x="8372" y="8244"/>
                  </a:lnTo>
                  <a:lnTo>
                    <a:pt x="8448" y="7812"/>
                  </a:lnTo>
                  <a:lnTo>
                    <a:pt x="8473" y="7379"/>
                  </a:lnTo>
                  <a:lnTo>
                    <a:pt x="8473" y="7048"/>
                  </a:lnTo>
                  <a:lnTo>
                    <a:pt x="8473" y="6743"/>
                  </a:lnTo>
                  <a:lnTo>
                    <a:pt x="8423" y="6132"/>
                  </a:lnTo>
                  <a:lnTo>
                    <a:pt x="8346" y="5598"/>
                  </a:lnTo>
                  <a:lnTo>
                    <a:pt x="8219" y="5140"/>
                  </a:lnTo>
                  <a:lnTo>
                    <a:pt x="7761" y="4988"/>
                  </a:lnTo>
                  <a:lnTo>
                    <a:pt x="7252" y="4784"/>
                  </a:lnTo>
                  <a:lnTo>
                    <a:pt x="6896" y="4606"/>
                  </a:lnTo>
                  <a:lnTo>
                    <a:pt x="6565" y="4453"/>
                  </a:lnTo>
                  <a:lnTo>
                    <a:pt x="6005" y="4122"/>
                  </a:lnTo>
                  <a:lnTo>
                    <a:pt x="5802" y="4301"/>
                  </a:lnTo>
                  <a:lnTo>
                    <a:pt x="5573" y="4530"/>
                  </a:lnTo>
                  <a:lnTo>
                    <a:pt x="5318" y="4784"/>
                  </a:lnTo>
                  <a:lnTo>
                    <a:pt x="5090" y="5089"/>
                  </a:lnTo>
                  <a:lnTo>
                    <a:pt x="4911" y="5369"/>
                  </a:lnTo>
                  <a:lnTo>
                    <a:pt x="4733" y="5649"/>
                  </a:lnTo>
                  <a:lnTo>
                    <a:pt x="4581" y="5929"/>
                  </a:lnTo>
                  <a:lnTo>
                    <a:pt x="4479" y="6183"/>
                  </a:lnTo>
                  <a:lnTo>
                    <a:pt x="4275" y="6667"/>
                  </a:lnTo>
                  <a:lnTo>
                    <a:pt x="4174" y="7074"/>
                  </a:lnTo>
                  <a:lnTo>
                    <a:pt x="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70"/>
            <p:cNvSpPr/>
            <p:nvPr/>
          </p:nvSpPr>
          <p:spPr>
            <a:xfrm>
              <a:off x="5660425" y="3898650"/>
              <a:ext cx="229000" cy="449075"/>
            </a:xfrm>
            <a:custGeom>
              <a:avLst/>
              <a:gdLst/>
              <a:ahLst/>
              <a:cxnLst/>
              <a:rect l="l" t="t" r="r" b="b"/>
              <a:pathLst>
                <a:path w="9160" h="17963" extrusionOk="0">
                  <a:moveTo>
                    <a:pt x="6768" y="0"/>
                  </a:moveTo>
                  <a:lnTo>
                    <a:pt x="6412" y="51"/>
                  </a:lnTo>
                  <a:lnTo>
                    <a:pt x="6183" y="128"/>
                  </a:lnTo>
                  <a:lnTo>
                    <a:pt x="5980" y="204"/>
                  </a:lnTo>
                  <a:lnTo>
                    <a:pt x="5751" y="280"/>
                  </a:lnTo>
                  <a:lnTo>
                    <a:pt x="5547" y="407"/>
                  </a:lnTo>
                  <a:lnTo>
                    <a:pt x="5344" y="535"/>
                  </a:lnTo>
                  <a:lnTo>
                    <a:pt x="5140" y="687"/>
                  </a:lnTo>
                  <a:lnTo>
                    <a:pt x="4733" y="1018"/>
                  </a:lnTo>
                  <a:lnTo>
                    <a:pt x="4351" y="1425"/>
                  </a:lnTo>
                  <a:lnTo>
                    <a:pt x="3995" y="1858"/>
                  </a:lnTo>
                  <a:lnTo>
                    <a:pt x="3639" y="2341"/>
                  </a:lnTo>
                  <a:lnTo>
                    <a:pt x="3334" y="2875"/>
                  </a:lnTo>
                  <a:lnTo>
                    <a:pt x="3028" y="3435"/>
                  </a:lnTo>
                  <a:lnTo>
                    <a:pt x="2774" y="4046"/>
                  </a:lnTo>
                  <a:lnTo>
                    <a:pt x="2545" y="4656"/>
                  </a:lnTo>
                  <a:lnTo>
                    <a:pt x="2367" y="5267"/>
                  </a:lnTo>
                  <a:lnTo>
                    <a:pt x="2189" y="5903"/>
                  </a:lnTo>
                  <a:lnTo>
                    <a:pt x="2061" y="6565"/>
                  </a:lnTo>
                  <a:lnTo>
                    <a:pt x="1985" y="7201"/>
                  </a:lnTo>
                  <a:lnTo>
                    <a:pt x="1960" y="7837"/>
                  </a:lnTo>
                  <a:lnTo>
                    <a:pt x="1934" y="8447"/>
                  </a:lnTo>
                  <a:lnTo>
                    <a:pt x="1883" y="9083"/>
                  </a:lnTo>
                  <a:lnTo>
                    <a:pt x="1807" y="9719"/>
                  </a:lnTo>
                  <a:lnTo>
                    <a:pt x="1705" y="10356"/>
                  </a:lnTo>
                  <a:lnTo>
                    <a:pt x="1629" y="10737"/>
                  </a:lnTo>
                  <a:lnTo>
                    <a:pt x="1553" y="11144"/>
                  </a:lnTo>
                  <a:lnTo>
                    <a:pt x="1425" y="11551"/>
                  </a:lnTo>
                  <a:lnTo>
                    <a:pt x="1324" y="11729"/>
                  </a:lnTo>
                  <a:lnTo>
                    <a:pt x="1247" y="11908"/>
                  </a:lnTo>
                  <a:lnTo>
                    <a:pt x="1069" y="12162"/>
                  </a:lnTo>
                  <a:lnTo>
                    <a:pt x="840" y="12391"/>
                  </a:lnTo>
                  <a:lnTo>
                    <a:pt x="611" y="12645"/>
                  </a:lnTo>
                  <a:lnTo>
                    <a:pt x="408" y="12874"/>
                  </a:lnTo>
                  <a:lnTo>
                    <a:pt x="204" y="13129"/>
                  </a:lnTo>
                  <a:lnTo>
                    <a:pt x="128" y="13282"/>
                  </a:lnTo>
                  <a:lnTo>
                    <a:pt x="77" y="13409"/>
                  </a:lnTo>
                  <a:lnTo>
                    <a:pt x="26" y="13561"/>
                  </a:lnTo>
                  <a:lnTo>
                    <a:pt x="1" y="13714"/>
                  </a:lnTo>
                  <a:lnTo>
                    <a:pt x="1" y="13867"/>
                  </a:lnTo>
                  <a:lnTo>
                    <a:pt x="26" y="14045"/>
                  </a:lnTo>
                  <a:lnTo>
                    <a:pt x="51" y="14172"/>
                  </a:lnTo>
                  <a:lnTo>
                    <a:pt x="102" y="14299"/>
                  </a:lnTo>
                  <a:lnTo>
                    <a:pt x="255" y="14503"/>
                  </a:lnTo>
                  <a:lnTo>
                    <a:pt x="458" y="14681"/>
                  </a:lnTo>
                  <a:lnTo>
                    <a:pt x="662" y="14859"/>
                  </a:lnTo>
                  <a:lnTo>
                    <a:pt x="1273" y="15266"/>
                  </a:lnTo>
                  <a:lnTo>
                    <a:pt x="1553" y="15470"/>
                  </a:lnTo>
                  <a:lnTo>
                    <a:pt x="1832" y="15699"/>
                  </a:lnTo>
                  <a:lnTo>
                    <a:pt x="2265" y="16106"/>
                  </a:lnTo>
                  <a:lnTo>
                    <a:pt x="2596" y="16487"/>
                  </a:lnTo>
                  <a:lnTo>
                    <a:pt x="2876" y="16818"/>
                  </a:lnTo>
                  <a:lnTo>
                    <a:pt x="3105" y="17098"/>
                  </a:lnTo>
                  <a:lnTo>
                    <a:pt x="3308" y="17378"/>
                  </a:lnTo>
                  <a:lnTo>
                    <a:pt x="3537" y="17581"/>
                  </a:lnTo>
                  <a:lnTo>
                    <a:pt x="3664" y="17683"/>
                  </a:lnTo>
                  <a:lnTo>
                    <a:pt x="3817" y="17759"/>
                  </a:lnTo>
                  <a:lnTo>
                    <a:pt x="3970" y="17836"/>
                  </a:lnTo>
                  <a:lnTo>
                    <a:pt x="4148" y="17887"/>
                  </a:lnTo>
                  <a:lnTo>
                    <a:pt x="4529" y="17963"/>
                  </a:lnTo>
                  <a:lnTo>
                    <a:pt x="4886" y="17963"/>
                  </a:lnTo>
                  <a:lnTo>
                    <a:pt x="5064" y="17938"/>
                  </a:lnTo>
                  <a:lnTo>
                    <a:pt x="5216" y="17912"/>
                  </a:lnTo>
                  <a:lnTo>
                    <a:pt x="5318" y="17836"/>
                  </a:lnTo>
                  <a:lnTo>
                    <a:pt x="5394" y="17759"/>
                  </a:lnTo>
                  <a:lnTo>
                    <a:pt x="5420" y="17683"/>
                  </a:lnTo>
                  <a:lnTo>
                    <a:pt x="5420" y="17607"/>
                  </a:lnTo>
                  <a:lnTo>
                    <a:pt x="5394" y="17530"/>
                  </a:lnTo>
                  <a:lnTo>
                    <a:pt x="5344" y="17454"/>
                  </a:lnTo>
                  <a:lnTo>
                    <a:pt x="5216" y="17276"/>
                  </a:lnTo>
                  <a:lnTo>
                    <a:pt x="5038" y="17047"/>
                  </a:lnTo>
                  <a:lnTo>
                    <a:pt x="4529" y="16462"/>
                  </a:lnTo>
                  <a:lnTo>
                    <a:pt x="4249" y="16080"/>
                  </a:lnTo>
                  <a:lnTo>
                    <a:pt x="3944" y="15622"/>
                  </a:lnTo>
                  <a:lnTo>
                    <a:pt x="3639" y="15139"/>
                  </a:lnTo>
                  <a:lnTo>
                    <a:pt x="3461" y="14859"/>
                  </a:lnTo>
                  <a:lnTo>
                    <a:pt x="3334" y="14579"/>
                  </a:lnTo>
                  <a:lnTo>
                    <a:pt x="3181" y="14248"/>
                  </a:lnTo>
                  <a:lnTo>
                    <a:pt x="3079" y="13943"/>
                  </a:lnTo>
                  <a:lnTo>
                    <a:pt x="2977" y="13587"/>
                  </a:lnTo>
                  <a:lnTo>
                    <a:pt x="2926" y="13231"/>
                  </a:lnTo>
                  <a:lnTo>
                    <a:pt x="2926" y="12925"/>
                  </a:lnTo>
                  <a:lnTo>
                    <a:pt x="2952" y="12620"/>
                  </a:lnTo>
                  <a:lnTo>
                    <a:pt x="2977" y="12315"/>
                  </a:lnTo>
                  <a:lnTo>
                    <a:pt x="3079" y="11984"/>
                  </a:lnTo>
                  <a:lnTo>
                    <a:pt x="3181" y="11653"/>
                  </a:lnTo>
                  <a:lnTo>
                    <a:pt x="3334" y="11297"/>
                  </a:lnTo>
                  <a:lnTo>
                    <a:pt x="3537" y="10915"/>
                  </a:lnTo>
                  <a:lnTo>
                    <a:pt x="3766" y="10508"/>
                  </a:lnTo>
                  <a:lnTo>
                    <a:pt x="4199" y="9770"/>
                  </a:lnTo>
                  <a:lnTo>
                    <a:pt x="4631" y="9160"/>
                  </a:lnTo>
                  <a:lnTo>
                    <a:pt x="5013" y="8625"/>
                  </a:lnTo>
                  <a:lnTo>
                    <a:pt x="5420" y="8193"/>
                  </a:lnTo>
                  <a:lnTo>
                    <a:pt x="6209" y="7277"/>
                  </a:lnTo>
                  <a:lnTo>
                    <a:pt x="6641" y="6768"/>
                  </a:lnTo>
                  <a:lnTo>
                    <a:pt x="7099" y="6157"/>
                  </a:lnTo>
                  <a:lnTo>
                    <a:pt x="7404" y="5700"/>
                  </a:lnTo>
                  <a:lnTo>
                    <a:pt x="7811" y="5114"/>
                  </a:lnTo>
                  <a:lnTo>
                    <a:pt x="8219" y="4402"/>
                  </a:lnTo>
                  <a:lnTo>
                    <a:pt x="8422" y="4046"/>
                  </a:lnTo>
                  <a:lnTo>
                    <a:pt x="8626" y="3664"/>
                  </a:lnTo>
                  <a:lnTo>
                    <a:pt x="8804" y="3257"/>
                  </a:lnTo>
                  <a:lnTo>
                    <a:pt x="8931" y="2875"/>
                  </a:lnTo>
                  <a:lnTo>
                    <a:pt x="9058" y="2494"/>
                  </a:lnTo>
                  <a:lnTo>
                    <a:pt x="9135" y="2112"/>
                  </a:lnTo>
                  <a:lnTo>
                    <a:pt x="9160" y="1756"/>
                  </a:lnTo>
                  <a:lnTo>
                    <a:pt x="9135" y="1425"/>
                  </a:lnTo>
                  <a:lnTo>
                    <a:pt x="9109" y="1272"/>
                  </a:lnTo>
                  <a:lnTo>
                    <a:pt x="9058" y="1120"/>
                  </a:lnTo>
                  <a:lnTo>
                    <a:pt x="8982" y="967"/>
                  </a:lnTo>
                  <a:lnTo>
                    <a:pt x="8906" y="840"/>
                  </a:lnTo>
                  <a:lnTo>
                    <a:pt x="8829" y="713"/>
                  </a:lnTo>
                  <a:lnTo>
                    <a:pt x="8702" y="585"/>
                  </a:lnTo>
                  <a:lnTo>
                    <a:pt x="8600" y="484"/>
                  </a:lnTo>
                  <a:lnTo>
                    <a:pt x="8448" y="382"/>
                  </a:lnTo>
                  <a:lnTo>
                    <a:pt x="8168" y="229"/>
                  </a:lnTo>
                  <a:lnTo>
                    <a:pt x="7837" y="102"/>
                  </a:lnTo>
                  <a:lnTo>
                    <a:pt x="7481" y="26"/>
                  </a:lnTo>
                  <a:lnTo>
                    <a:pt x="7125"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70"/>
            <p:cNvSpPr/>
            <p:nvPr/>
          </p:nvSpPr>
          <p:spPr>
            <a:xfrm>
              <a:off x="5536400" y="3870025"/>
              <a:ext cx="309150" cy="419200"/>
            </a:xfrm>
            <a:custGeom>
              <a:avLst/>
              <a:gdLst/>
              <a:ahLst/>
              <a:cxnLst/>
              <a:rect l="l" t="t" r="r" b="b"/>
              <a:pathLst>
                <a:path w="12366" h="16768" extrusionOk="0">
                  <a:moveTo>
                    <a:pt x="9668" y="0"/>
                  </a:moveTo>
                  <a:lnTo>
                    <a:pt x="9414" y="51"/>
                  </a:lnTo>
                  <a:lnTo>
                    <a:pt x="9185" y="102"/>
                  </a:lnTo>
                  <a:lnTo>
                    <a:pt x="8956" y="153"/>
                  </a:lnTo>
                  <a:lnTo>
                    <a:pt x="8702" y="229"/>
                  </a:lnTo>
                  <a:lnTo>
                    <a:pt x="8244" y="458"/>
                  </a:lnTo>
                  <a:lnTo>
                    <a:pt x="7760" y="713"/>
                  </a:lnTo>
                  <a:lnTo>
                    <a:pt x="7277" y="1044"/>
                  </a:lnTo>
                  <a:lnTo>
                    <a:pt x="6819" y="1425"/>
                  </a:lnTo>
                  <a:lnTo>
                    <a:pt x="6361" y="1832"/>
                  </a:lnTo>
                  <a:lnTo>
                    <a:pt x="5928" y="2290"/>
                  </a:lnTo>
                  <a:lnTo>
                    <a:pt x="5496" y="2774"/>
                  </a:lnTo>
                  <a:lnTo>
                    <a:pt x="5114" y="3308"/>
                  </a:lnTo>
                  <a:lnTo>
                    <a:pt x="4758" y="3842"/>
                  </a:lnTo>
                  <a:lnTo>
                    <a:pt x="4402" y="4427"/>
                  </a:lnTo>
                  <a:lnTo>
                    <a:pt x="4122" y="4987"/>
                  </a:lnTo>
                  <a:lnTo>
                    <a:pt x="3842" y="5598"/>
                  </a:lnTo>
                  <a:lnTo>
                    <a:pt x="3638" y="6183"/>
                  </a:lnTo>
                  <a:lnTo>
                    <a:pt x="3435" y="6768"/>
                  </a:lnTo>
                  <a:lnTo>
                    <a:pt x="3206" y="7379"/>
                  </a:lnTo>
                  <a:lnTo>
                    <a:pt x="2952" y="7964"/>
                  </a:lnTo>
                  <a:lnTo>
                    <a:pt x="2672" y="8524"/>
                  </a:lnTo>
                  <a:lnTo>
                    <a:pt x="2494" y="8880"/>
                  </a:lnTo>
                  <a:lnTo>
                    <a:pt x="2290" y="9262"/>
                  </a:lnTo>
                  <a:lnTo>
                    <a:pt x="2061" y="9592"/>
                  </a:lnTo>
                  <a:lnTo>
                    <a:pt x="1934" y="9745"/>
                  </a:lnTo>
                  <a:lnTo>
                    <a:pt x="1781" y="9898"/>
                  </a:lnTo>
                  <a:lnTo>
                    <a:pt x="1552" y="10076"/>
                  </a:lnTo>
                  <a:lnTo>
                    <a:pt x="1272" y="10254"/>
                  </a:lnTo>
                  <a:lnTo>
                    <a:pt x="992" y="10407"/>
                  </a:lnTo>
                  <a:lnTo>
                    <a:pt x="713" y="10585"/>
                  </a:lnTo>
                  <a:lnTo>
                    <a:pt x="458" y="10763"/>
                  </a:lnTo>
                  <a:lnTo>
                    <a:pt x="331" y="10890"/>
                  </a:lnTo>
                  <a:lnTo>
                    <a:pt x="229" y="10992"/>
                  </a:lnTo>
                  <a:lnTo>
                    <a:pt x="153" y="11119"/>
                  </a:lnTo>
                  <a:lnTo>
                    <a:pt x="76" y="11272"/>
                  </a:lnTo>
                  <a:lnTo>
                    <a:pt x="26" y="11424"/>
                  </a:lnTo>
                  <a:lnTo>
                    <a:pt x="0" y="11602"/>
                  </a:lnTo>
                  <a:lnTo>
                    <a:pt x="0" y="11730"/>
                  </a:lnTo>
                  <a:lnTo>
                    <a:pt x="26" y="11857"/>
                  </a:lnTo>
                  <a:lnTo>
                    <a:pt x="102" y="12111"/>
                  </a:lnTo>
                  <a:lnTo>
                    <a:pt x="229" y="12340"/>
                  </a:lnTo>
                  <a:lnTo>
                    <a:pt x="407" y="12544"/>
                  </a:lnTo>
                  <a:lnTo>
                    <a:pt x="865" y="13103"/>
                  </a:lnTo>
                  <a:lnTo>
                    <a:pt x="1069" y="13409"/>
                  </a:lnTo>
                  <a:lnTo>
                    <a:pt x="1272" y="13689"/>
                  </a:lnTo>
                  <a:lnTo>
                    <a:pt x="1578" y="14198"/>
                  </a:lnTo>
                  <a:lnTo>
                    <a:pt x="1781" y="14655"/>
                  </a:lnTo>
                  <a:lnTo>
                    <a:pt x="1959" y="15063"/>
                  </a:lnTo>
                  <a:lnTo>
                    <a:pt x="2086" y="15419"/>
                  </a:lnTo>
                  <a:lnTo>
                    <a:pt x="2214" y="15724"/>
                  </a:lnTo>
                  <a:lnTo>
                    <a:pt x="2392" y="16004"/>
                  </a:lnTo>
                  <a:lnTo>
                    <a:pt x="2468" y="16131"/>
                  </a:lnTo>
                  <a:lnTo>
                    <a:pt x="2595" y="16233"/>
                  </a:lnTo>
                  <a:lnTo>
                    <a:pt x="2723" y="16360"/>
                  </a:lnTo>
                  <a:lnTo>
                    <a:pt x="2875" y="16462"/>
                  </a:lnTo>
                  <a:lnTo>
                    <a:pt x="3206" y="16615"/>
                  </a:lnTo>
                  <a:lnTo>
                    <a:pt x="3384" y="16691"/>
                  </a:lnTo>
                  <a:lnTo>
                    <a:pt x="3562" y="16742"/>
                  </a:lnTo>
                  <a:lnTo>
                    <a:pt x="3740" y="16767"/>
                  </a:lnTo>
                  <a:lnTo>
                    <a:pt x="3893" y="16767"/>
                  </a:lnTo>
                  <a:lnTo>
                    <a:pt x="4020" y="16742"/>
                  </a:lnTo>
                  <a:lnTo>
                    <a:pt x="4096" y="16665"/>
                  </a:lnTo>
                  <a:lnTo>
                    <a:pt x="4147" y="16615"/>
                  </a:lnTo>
                  <a:lnTo>
                    <a:pt x="4173" y="16538"/>
                  </a:lnTo>
                  <a:lnTo>
                    <a:pt x="4173" y="16462"/>
                  </a:lnTo>
                  <a:lnTo>
                    <a:pt x="4147" y="16386"/>
                  </a:lnTo>
                  <a:lnTo>
                    <a:pt x="4071" y="16157"/>
                  </a:lnTo>
                  <a:lnTo>
                    <a:pt x="3969" y="15902"/>
                  </a:lnTo>
                  <a:lnTo>
                    <a:pt x="3638" y="15190"/>
                  </a:lnTo>
                  <a:lnTo>
                    <a:pt x="3486" y="14732"/>
                  </a:lnTo>
                  <a:lnTo>
                    <a:pt x="3308" y="14223"/>
                  </a:lnTo>
                  <a:lnTo>
                    <a:pt x="3155" y="13663"/>
                  </a:lnTo>
                  <a:lnTo>
                    <a:pt x="3079" y="13358"/>
                  </a:lnTo>
                  <a:lnTo>
                    <a:pt x="3028" y="13027"/>
                  </a:lnTo>
                  <a:lnTo>
                    <a:pt x="2977" y="12696"/>
                  </a:lnTo>
                  <a:lnTo>
                    <a:pt x="2977" y="12366"/>
                  </a:lnTo>
                  <a:lnTo>
                    <a:pt x="2977" y="12009"/>
                  </a:lnTo>
                  <a:lnTo>
                    <a:pt x="3028" y="11628"/>
                  </a:lnTo>
                  <a:lnTo>
                    <a:pt x="3104" y="11348"/>
                  </a:lnTo>
                  <a:lnTo>
                    <a:pt x="3206" y="11043"/>
                  </a:lnTo>
                  <a:lnTo>
                    <a:pt x="3359" y="10763"/>
                  </a:lnTo>
                  <a:lnTo>
                    <a:pt x="3511" y="10483"/>
                  </a:lnTo>
                  <a:lnTo>
                    <a:pt x="3740" y="10203"/>
                  </a:lnTo>
                  <a:lnTo>
                    <a:pt x="3969" y="9898"/>
                  </a:lnTo>
                  <a:lnTo>
                    <a:pt x="4275" y="9592"/>
                  </a:lnTo>
                  <a:lnTo>
                    <a:pt x="4605" y="9262"/>
                  </a:lnTo>
                  <a:lnTo>
                    <a:pt x="5241" y="8676"/>
                  </a:lnTo>
                  <a:lnTo>
                    <a:pt x="5801" y="8218"/>
                  </a:lnTo>
                  <a:lnTo>
                    <a:pt x="6335" y="7837"/>
                  </a:lnTo>
                  <a:lnTo>
                    <a:pt x="6844" y="7506"/>
                  </a:lnTo>
                  <a:lnTo>
                    <a:pt x="7862" y="6870"/>
                  </a:lnTo>
                  <a:lnTo>
                    <a:pt x="8422" y="6514"/>
                  </a:lnTo>
                  <a:lnTo>
                    <a:pt x="9032" y="6056"/>
                  </a:lnTo>
                  <a:lnTo>
                    <a:pt x="9465" y="5700"/>
                  </a:lnTo>
                  <a:lnTo>
                    <a:pt x="10025" y="5242"/>
                  </a:lnTo>
                  <a:lnTo>
                    <a:pt x="10610" y="4707"/>
                  </a:lnTo>
                  <a:lnTo>
                    <a:pt x="10915" y="4402"/>
                  </a:lnTo>
                  <a:lnTo>
                    <a:pt x="11220" y="4071"/>
                  </a:lnTo>
                  <a:lnTo>
                    <a:pt x="11500" y="3766"/>
                  </a:lnTo>
                  <a:lnTo>
                    <a:pt x="11729" y="3435"/>
                  </a:lnTo>
                  <a:lnTo>
                    <a:pt x="11958" y="3104"/>
                  </a:lnTo>
                  <a:lnTo>
                    <a:pt x="12136" y="2748"/>
                  </a:lnTo>
                  <a:lnTo>
                    <a:pt x="12264" y="2417"/>
                  </a:lnTo>
                  <a:lnTo>
                    <a:pt x="12340" y="2087"/>
                  </a:lnTo>
                  <a:lnTo>
                    <a:pt x="12365" y="1934"/>
                  </a:lnTo>
                  <a:lnTo>
                    <a:pt x="12365" y="1781"/>
                  </a:lnTo>
                  <a:lnTo>
                    <a:pt x="12340" y="1603"/>
                  </a:lnTo>
                  <a:lnTo>
                    <a:pt x="12289" y="1451"/>
                  </a:lnTo>
                  <a:lnTo>
                    <a:pt x="12238" y="1323"/>
                  </a:lnTo>
                  <a:lnTo>
                    <a:pt x="12162" y="1171"/>
                  </a:lnTo>
                  <a:lnTo>
                    <a:pt x="12086" y="1044"/>
                  </a:lnTo>
                  <a:lnTo>
                    <a:pt x="11984" y="916"/>
                  </a:lnTo>
                  <a:lnTo>
                    <a:pt x="11755" y="662"/>
                  </a:lnTo>
                  <a:lnTo>
                    <a:pt x="11475" y="458"/>
                  </a:lnTo>
                  <a:lnTo>
                    <a:pt x="11144" y="280"/>
                  </a:lnTo>
                  <a:lnTo>
                    <a:pt x="10813" y="153"/>
                  </a:lnTo>
                  <a:lnTo>
                    <a:pt x="10483" y="51"/>
                  </a:lnTo>
                  <a:lnTo>
                    <a:pt x="10126"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70"/>
            <p:cNvSpPr/>
            <p:nvPr/>
          </p:nvSpPr>
          <p:spPr>
            <a:xfrm>
              <a:off x="5653425" y="3956525"/>
              <a:ext cx="176850" cy="143150"/>
            </a:xfrm>
            <a:custGeom>
              <a:avLst/>
              <a:gdLst/>
              <a:ahLst/>
              <a:cxnLst/>
              <a:rect l="l" t="t" r="r" b="b"/>
              <a:pathLst>
                <a:path w="7074" h="5726" extrusionOk="0">
                  <a:moveTo>
                    <a:pt x="6896" y="1"/>
                  </a:moveTo>
                  <a:lnTo>
                    <a:pt x="6590" y="408"/>
                  </a:lnTo>
                  <a:lnTo>
                    <a:pt x="6260" y="789"/>
                  </a:lnTo>
                  <a:lnTo>
                    <a:pt x="5878" y="1146"/>
                  </a:lnTo>
                  <a:lnTo>
                    <a:pt x="5522" y="1476"/>
                  </a:lnTo>
                  <a:lnTo>
                    <a:pt x="4835" y="2087"/>
                  </a:lnTo>
                  <a:lnTo>
                    <a:pt x="4275" y="2519"/>
                  </a:lnTo>
                  <a:lnTo>
                    <a:pt x="3792" y="2901"/>
                  </a:lnTo>
                  <a:lnTo>
                    <a:pt x="3334" y="3206"/>
                  </a:lnTo>
                  <a:lnTo>
                    <a:pt x="2494" y="3741"/>
                  </a:lnTo>
                  <a:lnTo>
                    <a:pt x="1909" y="4097"/>
                  </a:lnTo>
                  <a:lnTo>
                    <a:pt x="1324" y="4479"/>
                  </a:lnTo>
                  <a:lnTo>
                    <a:pt x="688" y="4962"/>
                  </a:lnTo>
                  <a:lnTo>
                    <a:pt x="357" y="5242"/>
                  </a:lnTo>
                  <a:lnTo>
                    <a:pt x="1" y="5598"/>
                  </a:lnTo>
                  <a:lnTo>
                    <a:pt x="128" y="5725"/>
                  </a:lnTo>
                  <a:lnTo>
                    <a:pt x="484" y="5420"/>
                  </a:lnTo>
                  <a:lnTo>
                    <a:pt x="815" y="5115"/>
                  </a:lnTo>
                  <a:lnTo>
                    <a:pt x="1451" y="4657"/>
                  </a:lnTo>
                  <a:lnTo>
                    <a:pt x="2036" y="4250"/>
                  </a:lnTo>
                  <a:lnTo>
                    <a:pt x="2596" y="3919"/>
                  </a:lnTo>
                  <a:lnTo>
                    <a:pt x="3435" y="3385"/>
                  </a:lnTo>
                  <a:lnTo>
                    <a:pt x="3919" y="3054"/>
                  </a:lnTo>
                  <a:lnTo>
                    <a:pt x="4402" y="2672"/>
                  </a:lnTo>
                  <a:lnTo>
                    <a:pt x="4962" y="2240"/>
                  </a:lnTo>
                  <a:lnTo>
                    <a:pt x="5674" y="1629"/>
                  </a:lnTo>
                  <a:lnTo>
                    <a:pt x="6031" y="1273"/>
                  </a:lnTo>
                  <a:lnTo>
                    <a:pt x="6412" y="917"/>
                  </a:lnTo>
                  <a:lnTo>
                    <a:pt x="6743" y="535"/>
                  </a:lnTo>
                  <a:lnTo>
                    <a:pt x="7074" y="128"/>
                  </a:lnTo>
                  <a:lnTo>
                    <a:pt x="6896"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70"/>
            <p:cNvSpPr/>
            <p:nvPr/>
          </p:nvSpPr>
          <p:spPr>
            <a:xfrm>
              <a:off x="5614625" y="2622675"/>
              <a:ext cx="384850" cy="519700"/>
            </a:xfrm>
            <a:custGeom>
              <a:avLst/>
              <a:gdLst/>
              <a:ahLst/>
              <a:cxnLst/>
              <a:rect l="l" t="t" r="r" b="b"/>
              <a:pathLst>
                <a:path w="15394" h="20788" extrusionOk="0">
                  <a:moveTo>
                    <a:pt x="7557" y="1"/>
                  </a:moveTo>
                  <a:lnTo>
                    <a:pt x="7176" y="26"/>
                  </a:lnTo>
                  <a:lnTo>
                    <a:pt x="6819" y="77"/>
                  </a:lnTo>
                  <a:lnTo>
                    <a:pt x="6489" y="153"/>
                  </a:lnTo>
                  <a:lnTo>
                    <a:pt x="6183" y="281"/>
                  </a:lnTo>
                  <a:lnTo>
                    <a:pt x="5903" y="408"/>
                  </a:lnTo>
                  <a:lnTo>
                    <a:pt x="5649" y="586"/>
                  </a:lnTo>
                  <a:lnTo>
                    <a:pt x="5420" y="764"/>
                  </a:lnTo>
                  <a:lnTo>
                    <a:pt x="5216" y="968"/>
                  </a:lnTo>
                  <a:lnTo>
                    <a:pt x="5013" y="1197"/>
                  </a:lnTo>
                  <a:lnTo>
                    <a:pt x="4809" y="1426"/>
                  </a:lnTo>
                  <a:lnTo>
                    <a:pt x="4428" y="1934"/>
                  </a:lnTo>
                  <a:lnTo>
                    <a:pt x="4021" y="2494"/>
                  </a:lnTo>
                  <a:lnTo>
                    <a:pt x="3588" y="3079"/>
                  </a:lnTo>
                  <a:lnTo>
                    <a:pt x="3232" y="3486"/>
                  </a:lnTo>
                  <a:lnTo>
                    <a:pt x="2927" y="3817"/>
                  </a:lnTo>
                  <a:lnTo>
                    <a:pt x="2672" y="4046"/>
                  </a:lnTo>
                  <a:lnTo>
                    <a:pt x="2443" y="4250"/>
                  </a:lnTo>
                  <a:lnTo>
                    <a:pt x="2240" y="4453"/>
                  </a:lnTo>
                  <a:lnTo>
                    <a:pt x="2036" y="4657"/>
                  </a:lnTo>
                  <a:lnTo>
                    <a:pt x="1833" y="4911"/>
                  </a:lnTo>
                  <a:lnTo>
                    <a:pt x="1604" y="5242"/>
                  </a:lnTo>
                  <a:lnTo>
                    <a:pt x="1298" y="5725"/>
                  </a:lnTo>
                  <a:lnTo>
                    <a:pt x="1146" y="6031"/>
                  </a:lnTo>
                  <a:lnTo>
                    <a:pt x="993" y="6412"/>
                  </a:lnTo>
                  <a:lnTo>
                    <a:pt x="840" y="6819"/>
                  </a:lnTo>
                  <a:lnTo>
                    <a:pt x="738" y="7252"/>
                  </a:lnTo>
                  <a:lnTo>
                    <a:pt x="713" y="7481"/>
                  </a:lnTo>
                  <a:lnTo>
                    <a:pt x="688" y="7735"/>
                  </a:lnTo>
                  <a:lnTo>
                    <a:pt x="688" y="7964"/>
                  </a:lnTo>
                  <a:lnTo>
                    <a:pt x="688" y="8219"/>
                  </a:lnTo>
                  <a:lnTo>
                    <a:pt x="738" y="8550"/>
                  </a:lnTo>
                  <a:lnTo>
                    <a:pt x="815" y="8829"/>
                  </a:lnTo>
                  <a:lnTo>
                    <a:pt x="917" y="9058"/>
                  </a:lnTo>
                  <a:lnTo>
                    <a:pt x="1018" y="9262"/>
                  </a:lnTo>
                  <a:lnTo>
                    <a:pt x="1095" y="9466"/>
                  </a:lnTo>
                  <a:lnTo>
                    <a:pt x="1196" y="9720"/>
                  </a:lnTo>
                  <a:lnTo>
                    <a:pt x="1273" y="10000"/>
                  </a:lnTo>
                  <a:lnTo>
                    <a:pt x="1324" y="10381"/>
                  </a:lnTo>
                  <a:lnTo>
                    <a:pt x="1349" y="10687"/>
                  </a:lnTo>
                  <a:lnTo>
                    <a:pt x="1324" y="10967"/>
                  </a:lnTo>
                  <a:lnTo>
                    <a:pt x="1298" y="11247"/>
                  </a:lnTo>
                  <a:lnTo>
                    <a:pt x="1247" y="11552"/>
                  </a:lnTo>
                  <a:lnTo>
                    <a:pt x="1095" y="12162"/>
                  </a:lnTo>
                  <a:lnTo>
                    <a:pt x="891" y="12875"/>
                  </a:lnTo>
                  <a:lnTo>
                    <a:pt x="713" y="13435"/>
                  </a:lnTo>
                  <a:lnTo>
                    <a:pt x="535" y="13867"/>
                  </a:lnTo>
                  <a:lnTo>
                    <a:pt x="255" y="14478"/>
                  </a:lnTo>
                  <a:lnTo>
                    <a:pt x="153" y="14707"/>
                  </a:lnTo>
                  <a:lnTo>
                    <a:pt x="77" y="14936"/>
                  </a:lnTo>
                  <a:lnTo>
                    <a:pt x="26" y="15190"/>
                  </a:lnTo>
                  <a:lnTo>
                    <a:pt x="1" y="15470"/>
                  </a:lnTo>
                  <a:lnTo>
                    <a:pt x="1" y="15699"/>
                  </a:lnTo>
                  <a:lnTo>
                    <a:pt x="1" y="15928"/>
                  </a:lnTo>
                  <a:lnTo>
                    <a:pt x="102" y="16361"/>
                  </a:lnTo>
                  <a:lnTo>
                    <a:pt x="204" y="16742"/>
                  </a:lnTo>
                  <a:lnTo>
                    <a:pt x="357" y="17098"/>
                  </a:lnTo>
                  <a:lnTo>
                    <a:pt x="535" y="17404"/>
                  </a:lnTo>
                  <a:lnTo>
                    <a:pt x="688" y="17684"/>
                  </a:lnTo>
                  <a:lnTo>
                    <a:pt x="967" y="18065"/>
                  </a:lnTo>
                  <a:lnTo>
                    <a:pt x="1273" y="18421"/>
                  </a:lnTo>
                  <a:lnTo>
                    <a:pt x="1604" y="18727"/>
                  </a:lnTo>
                  <a:lnTo>
                    <a:pt x="1934" y="19007"/>
                  </a:lnTo>
                  <a:lnTo>
                    <a:pt x="2265" y="19236"/>
                  </a:lnTo>
                  <a:lnTo>
                    <a:pt x="2596" y="19439"/>
                  </a:lnTo>
                  <a:lnTo>
                    <a:pt x="2952" y="19592"/>
                  </a:lnTo>
                  <a:lnTo>
                    <a:pt x="3283" y="19744"/>
                  </a:lnTo>
                  <a:lnTo>
                    <a:pt x="3614" y="19872"/>
                  </a:lnTo>
                  <a:lnTo>
                    <a:pt x="4250" y="20075"/>
                  </a:lnTo>
                  <a:lnTo>
                    <a:pt x="4937" y="20279"/>
                  </a:lnTo>
                  <a:lnTo>
                    <a:pt x="5649" y="20431"/>
                  </a:lnTo>
                  <a:lnTo>
                    <a:pt x="6412" y="20584"/>
                  </a:lnTo>
                  <a:lnTo>
                    <a:pt x="7176" y="20686"/>
                  </a:lnTo>
                  <a:lnTo>
                    <a:pt x="7939" y="20762"/>
                  </a:lnTo>
                  <a:lnTo>
                    <a:pt x="8677" y="20788"/>
                  </a:lnTo>
                  <a:lnTo>
                    <a:pt x="9415" y="20788"/>
                  </a:lnTo>
                  <a:lnTo>
                    <a:pt x="10127" y="20762"/>
                  </a:lnTo>
                  <a:lnTo>
                    <a:pt x="10788" y="20686"/>
                  </a:lnTo>
                  <a:lnTo>
                    <a:pt x="11399" y="20584"/>
                  </a:lnTo>
                  <a:lnTo>
                    <a:pt x="11679" y="20508"/>
                  </a:lnTo>
                  <a:lnTo>
                    <a:pt x="11933" y="20431"/>
                  </a:lnTo>
                  <a:lnTo>
                    <a:pt x="12188" y="20330"/>
                  </a:lnTo>
                  <a:lnTo>
                    <a:pt x="12417" y="20228"/>
                  </a:lnTo>
                  <a:lnTo>
                    <a:pt x="12620" y="20101"/>
                  </a:lnTo>
                  <a:lnTo>
                    <a:pt x="12798" y="19973"/>
                  </a:lnTo>
                  <a:lnTo>
                    <a:pt x="12951" y="19821"/>
                  </a:lnTo>
                  <a:lnTo>
                    <a:pt x="13078" y="19668"/>
                  </a:lnTo>
                  <a:lnTo>
                    <a:pt x="13180" y="19515"/>
                  </a:lnTo>
                  <a:lnTo>
                    <a:pt x="13256" y="19337"/>
                  </a:lnTo>
                  <a:lnTo>
                    <a:pt x="13282" y="19185"/>
                  </a:lnTo>
                  <a:lnTo>
                    <a:pt x="13307" y="19058"/>
                  </a:lnTo>
                  <a:lnTo>
                    <a:pt x="13307" y="18803"/>
                  </a:lnTo>
                  <a:lnTo>
                    <a:pt x="13256" y="18523"/>
                  </a:lnTo>
                  <a:lnTo>
                    <a:pt x="13155" y="18243"/>
                  </a:lnTo>
                  <a:lnTo>
                    <a:pt x="13027" y="17989"/>
                  </a:lnTo>
                  <a:lnTo>
                    <a:pt x="12900" y="17709"/>
                  </a:lnTo>
                  <a:lnTo>
                    <a:pt x="12569" y="17124"/>
                  </a:lnTo>
                  <a:lnTo>
                    <a:pt x="12239" y="16539"/>
                  </a:lnTo>
                  <a:lnTo>
                    <a:pt x="12111" y="16259"/>
                  </a:lnTo>
                  <a:lnTo>
                    <a:pt x="12010" y="15953"/>
                  </a:lnTo>
                  <a:lnTo>
                    <a:pt x="11959" y="15648"/>
                  </a:lnTo>
                  <a:lnTo>
                    <a:pt x="11933" y="15317"/>
                  </a:lnTo>
                  <a:lnTo>
                    <a:pt x="11959" y="15012"/>
                  </a:lnTo>
                  <a:lnTo>
                    <a:pt x="11984" y="14834"/>
                  </a:lnTo>
                  <a:lnTo>
                    <a:pt x="12061" y="14681"/>
                  </a:lnTo>
                  <a:lnTo>
                    <a:pt x="12111" y="14529"/>
                  </a:lnTo>
                  <a:lnTo>
                    <a:pt x="12188" y="14401"/>
                  </a:lnTo>
                  <a:lnTo>
                    <a:pt x="12340" y="14198"/>
                  </a:lnTo>
                  <a:lnTo>
                    <a:pt x="12519" y="14020"/>
                  </a:lnTo>
                  <a:lnTo>
                    <a:pt x="12722" y="13867"/>
                  </a:lnTo>
                  <a:lnTo>
                    <a:pt x="12900" y="13714"/>
                  </a:lnTo>
                  <a:lnTo>
                    <a:pt x="13104" y="13511"/>
                  </a:lnTo>
                  <a:lnTo>
                    <a:pt x="13282" y="13257"/>
                  </a:lnTo>
                  <a:lnTo>
                    <a:pt x="13358" y="13104"/>
                  </a:lnTo>
                  <a:lnTo>
                    <a:pt x="13460" y="12900"/>
                  </a:lnTo>
                  <a:lnTo>
                    <a:pt x="13536" y="12671"/>
                  </a:lnTo>
                  <a:lnTo>
                    <a:pt x="13587" y="12442"/>
                  </a:lnTo>
                  <a:lnTo>
                    <a:pt x="13638" y="12213"/>
                  </a:lnTo>
                  <a:lnTo>
                    <a:pt x="13638" y="12010"/>
                  </a:lnTo>
                  <a:lnTo>
                    <a:pt x="13638" y="11603"/>
                  </a:lnTo>
                  <a:lnTo>
                    <a:pt x="13613" y="11221"/>
                  </a:lnTo>
                  <a:lnTo>
                    <a:pt x="13562" y="10839"/>
                  </a:lnTo>
                  <a:lnTo>
                    <a:pt x="13562" y="10432"/>
                  </a:lnTo>
                  <a:lnTo>
                    <a:pt x="13587" y="10229"/>
                  </a:lnTo>
                  <a:lnTo>
                    <a:pt x="13613" y="10025"/>
                  </a:lnTo>
                  <a:lnTo>
                    <a:pt x="13689" y="9796"/>
                  </a:lnTo>
                  <a:lnTo>
                    <a:pt x="13791" y="9567"/>
                  </a:lnTo>
                  <a:lnTo>
                    <a:pt x="13943" y="9262"/>
                  </a:lnTo>
                  <a:lnTo>
                    <a:pt x="14096" y="9058"/>
                  </a:lnTo>
                  <a:lnTo>
                    <a:pt x="14249" y="8880"/>
                  </a:lnTo>
                  <a:lnTo>
                    <a:pt x="14401" y="8753"/>
                  </a:lnTo>
                  <a:lnTo>
                    <a:pt x="14579" y="8600"/>
                  </a:lnTo>
                  <a:lnTo>
                    <a:pt x="14732" y="8448"/>
                  </a:lnTo>
                  <a:lnTo>
                    <a:pt x="14885" y="8219"/>
                  </a:lnTo>
                  <a:lnTo>
                    <a:pt x="15063" y="7939"/>
                  </a:lnTo>
                  <a:lnTo>
                    <a:pt x="15139" y="7735"/>
                  </a:lnTo>
                  <a:lnTo>
                    <a:pt x="15216" y="7506"/>
                  </a:lnTo>
                  <a:lnTo>
                    <a:pt x="15343" y="7074"/>
                  </a:lnTo>
                  <a:lnTo>
                    <a:pt x="15394" y="6616"/>
                  </a:lnTo>
                  <a:lnTo>
                    <a:pt x="15394" y="6132"/>
                  </a:lnTo>
                  <a:lnTo>
                    <a:pt x="15368" y="5675"/>
                  </a:lnTo>
                  <a:lnTo>
                    <a:pt x="15266" y="5217"/>
                  </a:lnTo>
                  <a:lnTo>
                    <a:pt x="15139" y="4784"/>
                  </a:lnTo>
                  <a:lnTo>
                    <a:pt x="14987" y="4377"/>
                  </a:lnTo>
                  <a:lnTo>
                    <a:pt x="14834" y="4123"/>
                  </a:lnTo>
                  <a:lnTo>
                    <a:pt x="14630" y="3868"/>
                  </a:lnTo>
                  <a:lnTo>
                    <a:pt x="14401" y="3614"/>
                  </a:lnTo>
                  <a:lnTo>
                    <a:pt x="14121" y="3359"/>
                  </a:lnTo>
                  <a:lnTo>
                    <a:pt x="13765" y="3079"/>
                  </a:lnTo>
                  <a:lnTo>
                    <a:pt x="13384" y="2774"/>
                  </a:lnTo>
                  <a:lnTo>
                    <a:pt x="12391" y="2062"/>
                  </a:lnTo>
                  <a:lnTo>
                    <a:pt x="11857" y="1680"/>
                  </a:lnTo>
                  <a:lnTo>
                    <a:pt x="11297" y="1298"/>
                  </a:lnTo>
                  <a:lnTo>
                    <a:pt x="10712" y="942"/>
                  </a:lnTo>
                  <a:lnTo>
                    <a:pt x="10101" y="637"/>
                  </a:lnTo>
                  <a:lnTo>
                    <a:pt x="9491" y="357"/>
                  </a:lnTo>
                  <a:lnTo>
                    <a:pt x="9186" y="255"/>
                  </a:lnTo>
                  <a:lnTo>
                    <a:pt x="8880" y="153"/>
                  </a:lnTo>
                  <a:lnTo>
                    <a:pt x="8549" y="77"/>
                  </a:lnTo>
                  <a:lnTo>
                    <a:pt x="8219" y="26"/>
                  </a:lnTo>
                  <a:lnTo>
                    <a:pt x="7888"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70"/>
            <p:cNvSpPr/>
            <p:nvPr/>
          </p:nvSpPr>
          <p:spPr>
            <a:xfrm>
              <a:off x="5777475" y="2866300"/>
              <a:ext cx="101775" cy="138050"/>
            </a:xfrm>
            <a:custGeom>
              <a:avLst/>
              <a:gdLst/>
              <a:ahLst/>
              <a:cxnLst/>
              <a:rect l="l" t="t" r="r" b="b"/>
              <a:pathLst>
                <a:path w="4071" h="5522" extrusionOk="0">
                  <a:moveTo>
                    <a:pt x="0" y="0"/>
                  </a:moveTo>
                  <a:lnTo>
                    <a:pt x="382" y="4707"/>
                  </a:lnTo>
                  <a:lnTo>
                    <a:pt x="4071" y="5522"/>
                  </a:lnTo>
                  <a:lnTo>
                    <a:pt x="3740" y="4758"/>
                  </a:lnTo>
                  <a:lnTo>
                    <a:pt x="3587" y="4351"/>
                  </a:lnTo>
                  <a:lnTo>
                    <a:pt x="3460" y="3893"/>
                  </a:lnTo>
                  <a:lnTo>
                    <a:pt x="3257" y="3104"/>
                  </a:lnTo>
                  <a:lnTo>
                    <a:pt x="3155" y="2545"/>
                  </a:lnTo>
                  <a:lnTo>
                    <a:pt x="3053" y="2036"/>
                  </a:lnTo>
                  <a:lnTo>
                    <a:pt x="3002" y="1527"/>
                  </a:lnTo>
                  <a:lnTo>
                    <a:pt x="2977" y="1069"/>
                  </a:lnTo>
                  <a:lnTo>
                    <a:pt x="916" y="331"/>
                  </a:lnTo>
                  <a:lnTo>
                    <a:pt x="0"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70"/>
            <p:cNvSpPr/>
            <p:nvPr/>
          </p:nvSpPr>
          <p:spPr>
            <a:xfrm>
              <a:off x="5785100" y="2874575"/>
              <a:ext cx="73800" cy="73175"/>
            </a:xfrm>
            <a:custGeom>
              <a:avLst/>
              <a:gdLst/>
              <a:ahLst/>
              <a:cxnLst/>
              <a:rect l="l" t="t" r="r" b="b"/>
              <a:pathLst>
                <a:path w="2952" h="2927" extrusionOk="0">
                  <a:moveTo>
                    <a:pt x="611" y="0"/>
                  </a:moveTo>
                  <a:lnTo>
                    <a:pt x="306" y="153"/>
                  </a:lnTo>
                  <a:lnTo>
                    <a:pt x="0" y="356"/>
                  </a:lnTo>
                  <a:lnTo>
                    <a:pt x="51" y="662"/>
                  </a:lnTo>
                  <a:lnTo>
                    <a:pt x="102" y="865"/>
                  </a:lnTo>
                  <a:lnTo>
                    <a:pt x="204" y="1120"/>
                  </a:lnTo>
                  <a:lnTo>
                    <a:pt x="331" y="1374"/>
                  </a:lnTo>
                  <a:lnTo>
                    <a:pt x="509" y="1654"/>
                  </a:lnTo>
                  <a:lnTo>
                    <a:pt x="738" y="1934"/>
                  </a:lnTo>
                  <a:lnTo>
                    <a:pt x="993" y="2188"/>
                  </a:lnTo>
                  <a:lnTo>
                    <a:pt x="1272" y="2417"/>
                  </a:lnTo>
                  <a:lnTo>
                    <a:pt x="1552" y="2570"/>
                  </a:lnTo>
                  <a:lnTo>
                    <a:pt x="1832" y="2697"/>
                  </a:lnTo>
                  <a:lnTo>
                    <a:pt x="2087" y="2799"/>
                  </a:lnTo>
                  <a:lnTo>
                    <a:pt x="2316" y="2850"/>
                  </a:lnTo>
                  <a:lnTo>
                    <a:pt x="2519" y="2901"/>
                  </a:lnTo>
                  <a:lnTo>
                    <a:pt x="2799" y="2926"/>
                  </a:lnTo>
                  <a:lnTo>
                    <a:pt x="2952" y="2773"/>
                  </a:lnTo>
                  <a:lnTo>
                    <a:pt x="2850" y="2214"/>
                  </a:lnTo>
                  <a:lnTo>
                    <a:pt x="2748" y="1705"/>
                  </a:lnTo>
                  <a:lnTo>
                    <a:pt x="2697" y="1196"/>
                  </a:lnTo>
                  <a:lnTo>
                    <a:pt x="2672" y="738"/>
                  </a:lnTo>
                  <a:lnTo>
                    <a:pt x="611"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70"/>
            <p:cNvSpPr/>
            <p:nvPr/>
          </p:nvSpPr>
          <p:spPr>
            <a:xfrm>
              <a:off x="5713225" y="2665300"/>
              <a:ext cx="209275" cy="255100"/>
            </a:xfrm>
            <a:custGeom>
              <a:avLst/>
              <a:gdLst/>
              <a:ahLst/>
              <a:cxnLst/>
              <a:rect l="l" t="t" r="r" b="b"/>
              <a:pathLst>
                <a:path w="8371" h="10204" extrusionOk="0">
                  <a:moveTo>
                    <a:pt x="4580" y="0"/>
                  </a:moveTo>
                  <a:lnTo>
                    <a:pt x="4326" y="26"/>
                  </a:lnTo>
                  <a:lnTo>
                    <a:pt x="4020" y="102"/>
                  </a:lnTo>
                  <a:lnTo>
                    <a:pt x="3740" y="229"/>
                  </a:lnTo>
                  <a:lnTo>
                    <a:pt x="3461" y="382"/>
                  </a:lnTo>
                  <a:lnTo>
                    <a:pt x="3181" y="586"/>
                  </a:lnTo>
                  <a:lnTo>
                    <a:pt x="2926" y="840"/>
                  </a:lnTo>
                  <a:lnTo>
                    <a:pt x="2697" y="1094"/>
                  </a:lnTo>
                  <a:lnTo>
                    <a:pt x="2468" y="1425"/>
                  </a:lnTo>
                  <a:lnTo>
                    <a:pt x="2265" y="1756"/>
                  </a:lnTo>
                  <a:lnTo>
                    <a:pt x="2087" y="2138"/>
                  </a:lnTo>
                  <a:lnTo>
                    <a:pt x="1908" y="2545"/>
                  </a:lnTo>
                  <a:lnTo>
                    <a:pt x="1781" y="2977"/>
                  </a:lnTo>
                  <a:lnTo>
                    <a:pt x="1680" y="3461"/>
                  </a:lnTo>
                  <a:lnTo>
                    <a:pt x="1603" y="3944"/>
                  </a:lnTo>
                  <a:lnTo>
                    <a:pt x="1552" y="4453"/>
                  </a:lnTo>
                  <a:lnTo>
                    <a:pt x="1552" y="4987"/>
                  </a:lnTo>
                  <a:lnTo>
                    <a:pt x="1578" y="5547"/>
                  </a:lnTo>
                  <a:lnTo>
                    <a:pt x="1400" y="5318"/>
                  </a:lnTo>
                  <a:lnTo>
                    <a:pt x="1145" y="5064"/>
                  </a:lnTo>
                  <a:lnTo>
                    <a:pt x="993" y="4962"/>
                  </a:lnTo>
                  <a:lnTo>
                    <a:pt x="840" y="4860"/>
                  </a:lnTo>
                  <a:lnTo>
                    <a:pt x="662" y="4809"/>
                  </a:lnTo>
                  <a:lnTo>
                    <a:pt x="585" y="4809"/>
                  </a:lnTo>
                  <a:lnTo>
                    <a:pt x="509" y="4835"/>
                  </a:lnTo>
                  <a:lnTo>
                    <a:pt x="433" y="4860"/>
                  </a:lnTo>
                  <a:lnTo>
                    <a:pt x="356" y="4911"/>
                  </a:lnTo>
                  <a:lnTo>
                    <a:pt x="280" y="5013"/>
                  </a:lnTo>
                  <a:lnTo>
                    <a:pt x="204" y="5089"/>
                  </a:lnTo>
                  <a:lnTo>
                    <a:pt x="102" y="5343"/>
                  </a:lnTo>
                  <a:lnTo>
                    <a:pt x="26" y="5623"/>
                  </a:lnTo>
                  <a:lnTo>
                    <a:pt x="0" y="5929"/>
                  </a:lnTo>
                  <a:lnTo>
                    <a:pt x="26" y="6259"/>
                  </a:lnTo>
                  <a:lnTo>
                    <a:pt x="51" y="6412"/>
                  </a:lnTo>
                  <a:lnTo>
                    <a:pt x="102" y="6590"/>
                  </a:lnTo>
                  <a:lnTo>
                    <a:pt x="178" y="6743"/>
                  </a:lnTo>
                  <a:lnTo>
                    <a:pt x="255" y="6895"/>
                  </a:lnTo>
                  <a:lnTo>
                    <a:pt x="356" y="7023"/>
                  </a:lnTo>
                  <a:lnTo>
                    <a:pt x="458" y="7150"/>
                  </a:lnTo>
                  <a:lnTo>
                    <a:pt x="560" y="7252"/>
                  </a:lnTo>
                  <a:lnTo>
                    <a:pt x="687" y="7328"/>
                  </a:lnTo>
                  <a:lnTo>
                    <a:pt x="942" y="7481"/>
                  </a:lnTo>
                  <a:lnTo>
                    <a:pt x="1196" y="7557"/>
                  </a:lnTo>
                  <a:lnTo>
                    <a:pt x="1425" y="7633"/>
                  </a:lnTo>
                  <a:lnTo>
                    <a:pt x="1629" y="7659"/>
                  </a:lnTo>
                  <a:lnTo>
                    <a:pt x="1832" y="7659"/>
                  </a:lnTo>
                  <a:lnTo>
                    <a:pt x="2036" y="8066"/>
                  </a:lnTo>
                  <a:lnTo>
                    <a:pt x="2188" y="8320"/>
                  </a:lnTo>
                  <a:lnTo>
                    <a:pt x="2366" y="8575"/>
                  </a:lnTo>
                  <a:lnTo>
                    <a:pt x="2570" y="8829"/>
                  </a:lnTo>
                  <a:lnTo>
                    <a:pt x="2824" y="9084"/>
                  </a:lnTo>
                  <a:lnTo>
                    <a:pt x="3104" y="9363"/>
                  </a:lnTo>
                  <a:lnTo>
                    <a:pt x="3435" y="9592"/>
                  </a:lnTo>
                  <a:lnTo>
                    <a:pt x="3740" y="9821"/>
                  </a:lnTo>
                  <a:lnTo>
                    <a:pt x="4071" y="10000"/>
                  </a:lnTo>
                  <a:lnTo>
                    <a:pt x="4249" y="10076"/>
                  </a:lnTo>
                  <a:lnTo>
                    <a:pt x="4453" y="10152"/>
                  </a:lnTo>
                  <a:lnTo>
                    <a:pt x="4631" y="10178"/>
                  </a:lnTo>
                  <a:lnTo>
                    <a:pt x="4834" y="10203"/>
                  </a:lnTo>
                  <a:lnTo>
                    <a:pt x="5114" y="10203"/>
                  </a:lnTo>
                  <a:lnTo>
                    <a:pt x="5369" y="10152"/>
                  </a:lnTo>
                  <a:lnTo>
                    <a:pt x="5598" y="10050"/>
                  </a:lnTo>
                  <a:lnTo>
                    <a:pt x="5852" y="9923"/>
                  </a:lnTo>
                  <a:lnTo>
                    <a:pt x="6081" y="9771"/>
                  </a:lnTo>
                  <a:lnTo>
                    <a:pt x="6310" y="9592"/>
                  </a:lnTo>
                  <a:lnTo>
                    <a:pt x="6539" y="9389"/>
                  </a:lnTo>
                  <a:lnTo>
                    <a:pt x="6743" y="9160"/>
                  </a:lnTo>
                  <a:lnTo>
                    <a:pt x="6921" y="8931"/>
                  </a:lnTo>
                  <a:lnTo>
                    <a:pt x="7099" y="8676"/>
                  </a:lnTo>
                  <a:lnTo>
                    <a:pt x="7430" y="8168"/>
                  </a:lnTo>
                  <a:lnTo>
                    <a:pt x="7709" y="7659"/>
                  </a:lnTo>
                  <a:lnTo>
                    <a:pt x="7913" y="7201"/>
                  </a:lnTo>
                  <a:lnTo>
                    <a:pt x="7989" y="6972"/>
                  </a:lnTo>
                  <a:lnTo>
                    <a:pt x="8117" y="6514"/>
                  </a:lnTo>
                  <a:lnTo>
                    <a:pt x="8193" y="6209"/>
                  </a:lnTo>
                  <a:lnTo>
                    <a:pt x="8269" y="5878"/>
                  </a:lnTo>
                  <a:lnTo>
                    <a:pt x="8320" y="5496"/>
                  </a:lnTo>
                  <a:lnTo>
                    <a:pt x="8371" y="5064"/>
                  </a:lnTo>
                  <a:lnTo>
                    <a:pt x="8371" y="4631"/>
                  </a:lnTo>
                  <a:lnTo>
                    <a:pt x="8346" y="4173"/>
                  </a:lnTo>
                  <a:lnTo>
                    <a:pt x="8295" y="3715"/>
                  </a:lnTo>
                  <a:lnTo>
                    <a:pt x="8193" y="3257"/>
                  </a:lnTo>
                  <a:lnTo>
                    <a:pt x="8040" y="2774"/>
                  </a:lnTo>
                  <a:lnTo>
                    <a:pt x="7837" y="2316"/>
                  </a:lnTo>
                  <a:lnTo>
                    <a:pt x="7709" y="2087"/>
                  </a:lnTo>
                  <a:lnTo>
                    <a:pt x="7582" y="1858"/>
                  </a:lnTo>
                  <a:lnTo>
                    <a:pt x="7404" y="1654"/>
                  </a:lnTo>
                  <a:lnTo>
                    <a:pt x="7226" y="1425"/>
                  </a:lnTo>
                  <a:lnTo>
                    <a:pt x="6895" y="1094"/>
                  </a:lnTo>
                  <a:lnTo>
                    <a:pt x="6615" y="840"/>
                  </a:lnTo>
                  <a:lnTo>
                    <a:pt x="6234" y="560"/>
                  </a:lnTo>
                  <a:lnTo>
                    <a:pt x="6030" y="433"/>
                  </a:lnTo>
                  <a:lnTo>
                    <a:pt x="5827" y="306"/>
                  </a:lnTo>
                  <a:lnTo>
                    <a:pt x="5598" y="204"/>
                  </a:lnTo>
                  <a:lnTo>
                    <a:pt x="5369" y="128"/>
                  </a:lnTo>
                  <a:lnTo>
                    <a:pt x="5114" y="51"/>
                  </a:lnTo>
                  <a:lnTo>
                    <a:pt x="4860" y="26"/>
                  </a:lnTo>
                  <a:lnTo>
                    <a:pt x="4580" y="0"/>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70"/>
            <p:cNvSpPr/>
            <p:nvPr/>
          </p:nvSpPr>
          <p:spPr>
            <a:xfrm>
              <a:off x="5863975" y="2789325"/>
              <a:ext cx="43275" cy="14025"/>
            </a:xfrm>
            <a:custGeom>
              <a:avLst/>
              <a:gdLst/>
              <a:ahLst/>
              <a:cxnLst/>
              <a:rect l="l" t="t" r="r" b="b"/>
              <a:pathLst>
                <a:path w="1731" h="561" extrusionOk="0">
                  <a:moveTo>
                    <a:pt x="764" y="1"/>
                  </a:moveTo>
                  <a:lnTo>
                    <a:pt x="611" y="26"/>
                  </a:lnTo>
                  <a:lnTo>
                    <a:pt x="458" y="77"/>
                  </a:lnTo>
                  <a:lnTo>
                    <a:pt x="331" y="128"/>
                  </a:lnTo>
                  <a:lnTo>
                    <a:pt x="229" y="204"/>
                  </a:lnTo>
                  <a:lnTo>
                    <a:pt x="77" y="332"/>
                  </a:lnTo>
                  <a:lnTo>
                    <a:pt x="0" y="459"/>
                  </a:lnTo>
                  <a:lnTo>
                    <a:pt x="153" y="561"/>
                  </a:lnTo>
                  <a:lnTo>
                    <a:pt x="204" y="484"/>
                  </a:lnTo>
                  <a:lnTo>
                    <a:pt x="331" y="357"/>
                  </a:lnTo>
                  <a:lnTo>
                    <a:pt x="433" y="306"/>
                  </a:lnTo>
                  <a:lnTo>
                    <a:pt x="535" y="255"/>
                  </a:lnTo>
                  <a:lnTo>
                    <a:pt x="662" y="204"/>
                  </a:lnTo>
                  <a:lnTo>
                    <a:pt x="789" y="179"/>
                  </a:lnTo>
                  <a:lnTo>
                    <a:pt x="967" y="179"/>
                  </a:lnTo>
                  <a:lnTo>
                    <a:pt x="1120" y="230"/>
                  </a:lnTo>
                  <a:lnTo>
                    <a:pt x="1247" y="281"/>
                  </a:lnTo>
                  <a:lnTo>
                    <a:pt x="1349" y="332"/>
                  </a:lnTo>
                  <a:lnTo>
                    <a:pt x="1501" y="459"/>
                  </a:lnTo>
                  <a:lnTo>
                    <a:pt x="1578" y="535"/>
                  </a:lnTo>
                  <a:lnTo>
                    <a:pt x="1730" y="408"/>
                  </a:lnTo>
                  <a:lnTo>
                    <a:pt x="1629" y="332"/>
                  </a:lnTo>
                  <a:lnTo>
                    <a:pt x="1451" y="179"/>
                  </a:lnTo>
                  <a:lnTo>
                    <a:pt x="1323" y="103"/>
                  </a:lnTo>
                  <a:lnTo>
                    <a:pt x="1145" y="26"/>
                  </a:lnTo>
                  <a:lnTo>
                    <a:pt x="967"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70"/>
            <p:cNvSpPr/>
            <p:nvPr/>
          </p:nvSpPr>
          <p:spPr>
            <a:xfrm>
              <a:off x="5881150" y="2789975"/>
              <a:ext cx="21000" cy="21000"/>
            </a:xfrm>
            <a:custGeom>
              <a:avLst/>
              <a:gdLst/>
              <a:ahLst/>
              <a:cxnLst/>
              <a:rect l="l" t="t" r="r" b="b"/>
              <a:pathLst>
                <a:path w="840" h="840" extrusionOk="0">
                  <a:moveTo>
                    <a:pt x="407" y="0"/>
                  </a:moveTo>
                  <a:lnTo>
                    <a:pt x="306" y="26"/>
                  </a:lnTo>
                  <a:lnTo>
                    <a:pt x="229" y="51"/>
                  </a:lnTo>
                  <a:lnTo>
                    <a:pt x="153" y="77"/>
                  </a:lnTo>
                  <a:lnTo>
                    <a:pt x="102" y="153"/>
                  </a:lnTo>
                  <a:lnTo>
                    <a:pt x="51" y="204"/>
                  </a:lnTo>
                  <a:lnTo>
                    <a:pt x="26" y="280"/>
                  </a:lnTo>
                  <a:lnTo>
                    <a:pt x="0" y="356"/>
                  </a:lnTo>
                  <a:lnTo>
                    <a:pt x="0" y="458"/>
                  </a:lnTo>
                  <a:lnTo>
                    <a:pt x="0" y="535"/>
                  </a:lnTo>
                  <a:lnTo>
                    <a:pt x="26" y="611"/>
                  </a:lnTo>
                  <a:lnTo>
                    <a:pt x="77" y="687"/>
                  </a:lnTo>
                  <a:lnTo>
                    <a:pt x="127" y="738"/>
                  </a:lnTo>
                  <a:lnTo>
                    <a:pt x="204" y="789"/>
                  </a:lnTo>
                  <a:lnTo>
                    <a:pt x="255" y="814"/>
                  </a:lnTo>
                  <a:lnTo>
                    <a:pt x="356" y="840"/>
                  </a:lnTo>
                  <a:lnTo>
                    <a:pt x="509" y="840"/>
                  </a:lnTo>
                  <a:lnTo>
                    <a:pt x="585" y="814"/>
                  </a:lnTo>
                  <a:lnTo>
                    <a:pt x="662" y="764"/>
                  </a:lnTo>
                  <a:lnTo>
                    <a:pt x="738" y="713"/>
                  </a:lnTo>
                  <a:lnTo>
                    <a:pt x="789" y="662"/>
                  </a:lnTo>
                  <a:lnTo>
                    <a:pt x="814" y="585"/>
                  </a:lnTo>
                  <a:lnTo>
                    <a:pt x="840" y="484"/>
                  </a:lnTo>
                  <a:lnTo>
                    <a:pt x="840" y="407"/>
                  </a:lnTo>
                  <a:lnTo>
                    <a:pt x="840" y="331"/>
                  </a:lnTo>
                  <a:lnTo>
                    <a:pt x="789" y="255"/>
                  </a:lnTo>
                  <a:lnTo>
                    <a:pt x="764" y="178"/>
                  </a:lnTo>
                  <a:lnTo>
                    <a:pt x="713" y="127"/>
                  </a:lnTo>
                  <a:lnTo>
                    <a:pt x="636" y="77"/>
                  </a:lnTo>
                  <a:lnTo>
                    <a:pt x="560" y="26"/>
                  </a:lnTo>
                  <a:lnTo>
                    <a:pt x="484"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70"/>
            <p:cNvSpPr/>
            <p:nvPr/>
          </p:nvSpPr>
          <p:spPr>
            <a:xfrm>
              <a:off x="5784450" y="2786800"/>
              <a:ext cx="43275" cy="14000"/>
            </a:xfrm>
            <a:custGeom>
              <a:avLst/>
              <a:gdLst/>
              <a:ahLst/>
              <a:cxnLst/>
              <a:rect l="l" t="t" r="r" b="b"/>
              <a:pathLst>
                <a:path w="1731" h="560" extrusionOk="0">
                  <a:moveTo>
                    <a:pt x="790" y="0"/>
                  </a:moveTo>
                  <a:lnTo>
                    <a:pt x="637" y="25"/>
                  </a:lnTo>
                  <a:lnTo>
                    <a:pt x="484" y="76"/>
                  </a:lnTo>
                  <a:lnTo>
                    <a:pt x="357" y="153"/>
                  </a:lnTo>
                  <a:lnTo>
                    <a:pt x="255" y="204"/>
                  </a:lnTo>
                  <a:lnTo>
                    <a:pt x="103" y="356"/>
                  </a:lnTo>
                  <a:lnTo>
                    <a:pt x="1" y="458"/>
                  </a:lnTo>
                  <a:lnTo>
                    <a:pt x="154" y="560"/>
                  </a:lnTo>
                  <a:lnTo>
                    <a:pt x="230" y="483"/>
                  </a:lnTo>
                  <a:lnTo>
                    <a:pt x="357" y="382"/>
                  </a:lnTo>
                  <a:lnTo>
                    <a:pt x="433" y="305"/>
                  </a:lnTo>
                  <a:lnTo>
                    <a:pt x="561" y="254"/>
                  </a:lnTo>
                  <a:lnTo>
                    <a:pt x="662" y="229"/>
                  </a:lnTo>
                  <a:lnTo>
                    <a:pt x="815" y="204"/>
                  </a:lnTo>
                  <a:lnTo>
                    <a:pt x="968" y="204"/>
                  </a:lnTo>
                  <a:lnTo>
                    <a:pt x="1120" y="229"/>
                  </a:lnTo>
                  <a:lnTo>
                    <a:pt x="1248" y="280"/>
                  </a:lnTo>
                  <a:lnTo>
                    <a:pt x="1375" y="356"/>
                  </a:lnTo>
                  <a:lnTo>
                    <a:pt x="1527" y="483"/>
                  </a:lnTo>
                  <a:lnTo>
                    <a:pt x="1578" y="560"/>
                  </a:lnTo>
                  <a:lnTo>
                    <a:pt x="1731" y="433"/>
                  </a:lnTo>
                  <a:lnTo>
                    <a:pt x="1655" y="331"/>
                  </a:lnTo>
                  <a:lnTo>
                    <a:pt x="1477" y="178"/>
                  </a:lnTo>
                  <a:lnTo>
                    <a:pt x="1324" y="102"/>
                  </a:lnTo>
                  <a:lnTo>
                    <a:pt x="1171" y="51"/>
                  </a:lnTo>
                  <a:lnTo>
                    <a:pt x="993"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70"/>
            <p:cNvSpPr/>
            <p:nvPr/>
          </p:nvSpPr>
          <p:spPr>
            <a:xfrm>
              <a:off x="5801625" y="2788050"/>
              <a:ext cx="21650" cy="21025"/>
            </a:xfrm>
            <a:custGeom>
              <a:avLst/>
              <a:gdLst/>
              <a:ahLst/>
              <a:cxnLst/>
              <a:rect l="l" t="t" r="r" b="b"/>
              <a:pathLst>
                <a:path w="866" h="841" extrusionOk="0">
                  <a:moveTo>
                    <a:pt x="332" y="1"/>
                  </a:moveTo>
                  <a:lnTo>
                    <a:pt x="255" y="26"/>
                  </a:lnTo>
                  <a:lnTo>
                    <a:pt x="179" y="77"/>
                  </a:lnTo>
                  <a:lnTo>
                    <a:pt x="128" y="128"/>
                  </a:lnTo>
                  <a:lnTo>
                    <a:pt x="77" y="204"/>
                  </a:lnTo>
                  <a:lnTo>
                    <a:pt x="26" y="255"/>
                  </a:lnTo>
                  <a:lnTo>
                    <a:pt x="1" y="357"/>
                  </a:lnTo>
                  <a:lnTo>
                    <a:pt x="1" y="433"/>
                  </a:lnTo>
                  <a:lnTo>
                    <a:pt x="26" y="510"/>
                  </a:lnTo>
                  <a:lnTo>
                    <a:pt x="52" y="586"/>
                  </a:lnTo>
                  <a:lnTo>
                    <a:pt x="103" y="662"/>
                  </a:lnTo>
                  <a:lnTo>
                    <a:pt x="154" y="739"/>
                  </a:lnTo>
                  <a:lnTo>
                    <a:pt x="204" y="790"/>
                  </a:lnTo>
                  <a:lnTo>
                    <a:pt x="281" y="815"/>
                  </a:lnTo>
                  <a:lnTo>
                    <a:pt x="357" y="841"/>
                  </a:lnTo>
                  <a:lnTo>
                    <a:pt x="459" y="841"/>
                  </a:lnTo>
                  <a:lnTo>
                    <a:pt x="535" y="815"/>
                  </a:lnTo>
                  <a:lnTo>
                    <a:pt x="611" y="790"/>
                  </a:lnTo>
                  <a:lnTo>
                    <a:pt x="688" y="764"/>
                  </a:lnTo>
                  <a:lnTo>
                    <a:pt x="739" y="713"/>
                  </a:lnTo>
                  <a:lnTo>
                    <a:pt x="790" y="637"/>
                  </a:lnTo>
                  <a:lnTo>
                    <a:pt x="840" y="561"/>
                  </a:lnTo>
                  <a:lnTo>
                    <a:pt x="840" y="484"/>
                  </a:lnTo>
                  <a:lnTo>
                    <a:pt x="866" y="408"/>
                  </a:lnTo>
                  <a:lnTo>
                    <a:pt x="840" y="306"/>
                  </a:lnTo>
                  <a:lnTo>
                    <a:pt x="815" y="230"/>
                  </a:lnTo>
                  <a:lnTo>
                    <a:pt x="764" y="154"/>
                  </a:lnTo>
                  <a:lnTo>
                    <a:pt x="713" y="103"/>
                  </a:lnTo>
                  <a:lnTo>
                    <a:pt x="662" y="52"/>
                  </a:lnTo>
                  <a:lnTo>
                    <a:pt x="586" y="26"/>
                  </a:lnTo>
                  <a:lnTo>
                    <a:pt x="510"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70"/>
            <p:cNvSpPr/>
            <p:nvPr/>
          </p:nvSpPr>
          <p:spPr>
            <a:xfrm>
              <a:off x="5841700" y="2800150"/>
              <a:ext cx="23575" cy="56000"/>
            </a:xfrm>
            <a:custGeom>
              <a:avLst/>
              <a:gdLst/>
              <a:ahLst/>
              <a:cxnLst/>
              <a:rect l="l" t="t" r="r" b="b"/>
              <a:pathLst>
                <a:path w="943" h="2240" extrusionOk="0">
                  <a:moveTo>
                    <a:pt x="255" y="0"/>
                  </a:moveTo>
                  <a:lnTo>
                    <a:pt x="204" y="255"/>
                  </a:lnTo>
                  <a:lnTo>
                    <a:pt x="179" y="509"/>
                  </a:lnTo>
                  <a:lnTo>
                    <a:pt x="204" y="764"/>
                  </a:lnTo>
                  <a:lnTo>
                    <a:pt x="255" y="1018"/>
                  </a:lnTo>
                  <a:lnTo>
                    <a:pt x="306" y="1247"/>
                  </a:lnTo>
                  <a:lnTo>
                    <a:pt x="382" y="1451"/>
                  </a:lnTo>
                  <a:lnTo>
                    <a:pt x="484" y="1654"/>
                  </a:lnTo>
                  <a:lnTo>
                    <a:pt x="611" y="1832"/>
                  </a:lnTo>
                  <a:lnTo>
                    <a:pt x="1" y="2036"/>
                  </a:lnTo>
                  <a:lnTo>
                    <a:pt x="77" y="2239"/>
                  </a:lnTo>
                  <a:lnTo>
                    <a:pt x="942" y="1934"/>
                  </a:lnTo>
                  <a:lnTo>
                    <a:pt x="866" y="1807"/>
                  </a:lnTo>
                  <a:lnTo>
                    <a:pt x="739" y="1654"/>
                  </a:lnTo>
                  <a:lnTo>
                    <a:pt x="637" y="1476"/>
                  </a:lnTo>
                  <a:lnTo>
                    <a:pt x="535" y="1247"/>
                  </a:lnTo>
                  <a:lnTo>
                    <a:pt x="433" y="993"/>
                  </a:lnTo>
                  <a:lnTo>
                    <a:pt x="408" y="713"/>
                  </a:lnTo>
                  <a:lnTo>
                    <a:pt x="382" y="458"/>
                  </a:lnTo>
                  <a:lnTo>
                    <a:pt x="408" y="229"/>
                  </a:lnTo>
                  <a:lnTo>
                    <a:pt x="433" y="51"/>
                  </a:lnTo>
                  <a:lnTo>
                    <a:pt x="255"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70"/>
            <p:cNvSpPr/>
            <p:nvPr/>
          </p:nvSpPr>
          <p:spPr>
            <a:xfrm>
              <a:off x="5806725" y="2871375"/>
              <a:ext cx="45825" cy="17200"/>
            </a:xfrm>
            <a:custGeom>
              <a:avLst/>
              <a:gdLst/>
              <a:ahLst/>
              <a:cxnLst/>
              <a:rect l="l" t="t" r="r" b="b"/>
              <a:pathLst>
                <a:path w="1833" h="688" extrusionOk="0">
                  <a:moveTo>
                    <a:pt x="128" y="1"/>
                  </a:moveTo>
                  <a:lnTo>
                    <a:pt x="0" y="154"/>
                  </a:lnTo>
                  <a:lnTo>
                    <a:pt x="204" y="306"/>
                  </a:lnTo>
                  <a:lnTo>
                    <a:pt x="458" y="459"/>
                  </a:lnTo>
                  <a:lnTo>
                    <a:pt x="764" y="586"/>
                  </a:lnTo>
                  <a:lnTo>
                    <a:pt x="942" y="637"/>
                  </a:lnTo>
                  <a:lnTo>
                    <a:pt x="1145" y="662"/>
                  </a:lnTo>
                  <a:lnTo>
                    <a:pt x="1400" y="688"/>
                  </a:lnTo>
                  <a:lnTo>
                    <a:pt x="1629" y="662"/>
                  </a:lnTo>
                  <a:lnTo>
                    <a:pt x="1832" y="637"/>
                  </a:lnTo>
                  <a:lnTo>
                    <a:pt x="1807" y="433"/>
                  </a:lnTo>
                  <a:lnTo>
                    <a:pt x="1476" y="484"/>
                  </a:lnTo>
                  <a:lnTo>
                    <a:pt x="1171" y="459"/>
                  </a:lnTo>
                  <a:lnTo>
                    <a:pt x="993" y="433"/>
                  </a:lnTo>
                  <a:lnTo>
                    <a:pt x="840" y="383"/>
                  </a:lnTo>
                  <a:lnTo>
                    <a:pt x="560" y="281"/>
                  </a:lnTo>
                  <a:lnTo>
                    <a:pt x="306" y="128"/>
                  </a:lnTo>
                  <a:lnTo>
                    <a:pt x="128"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70"/>
            <p:cNvSpPr/>
            <p:nvPr/>
          </p:nvSpPr>
          <p:spPr>
            <a:xfrm>
              <a:off x="5780000" y="2767075"/>
              <a:ext cx="50925" cy="14650"/>
            </a:xfrm>
            <a:custGeom>
              <a:avLst/>
              <a:gdLst/>
              <a:ahLst/>
              <a:cxnLst/>
              <a:rect l="l" t="t" r="r" b="b"/>
              <a:pathLst>
                <a:path w="2037" h="586" extrusionOk="0">
                  <a:moveTo>
                    <a:pt x="942" y="0"/>
                  </a:moveTo>
                  <a:lnTo>
                    <a:pt x="739" y="26"/>
                  </a:lnTo>
                  <a:lnTo>
                    <a:pt x="561" y="77"/>
                  </a:lnTo>
                  <a:lnTo>
                    <a:pt x="408" y="128"/>
                  </a:lnTo>
                  <a:lnTo>
                    <a:pt x="230" y="204"/>
                  </a:lnTo>
                  <a:lnTo>
                    <a:pt x="77" y="306"/>
                  </a:lnTo>
                  <a:lnTo>
                    <a:pt x="26" y="356"/>
                  </a:lnTo>
                  <a:lnTo>
                    <a:pt x="1" y="407"/>
                  </a:lnTo>
                  <a:lnTo>
                    <a:pt x="1" y="484"/>
                  </a:lnTo>
                  <a:lnTo>
                    <a:pt x="26" y="535"/>
                  </a:lnTo>
                  <a:lnTo>
                    <a:pt x="77" y="585"/>
                  </a:lnTo>
                  <a:lnTo>
                    <a:pt x="179" y="585"/>
                  </a:lnTo>
                  <a:lnTo>
                    <a:pt x="255" y="560"/>
                  </a:lnTo>
                  <a:lnTo>
                    <a:pt x="510" y="433"/>
                  </a:lnTo>
                  <a:lnTo>
                    <a:pt x="662" y="382"/>
                  </a:lnTo>
                  <a:lnTo>
                    <a:pt x="815" y="331"/>
                  </a:lnTo>
                  <a:lnTo>
                    <a:pt x="968" y="331"/>
                  </a:lnTo>
                  <a:lnTo>
                    <a:pt x="1120" y="306"/>
                  </a:lnTo>
                  <a:lnTo>
                    <a:pt x="1375" y="356"/>
                  </a:lnTo>
                  <a:lnTo>
                    <a:pt x="1629" y="407"/>
                  </a:lnTo>
                  <a:lnTo>
                    <a:pt x="1807" y="484"/>
                  </a:lnTo>
                  <a:lnTo>
                    <a:pt x="1858" y="509"/>
                  </a:lnTo>
                  <a:lnTo>
                    <a:pt x="1909" y="509"/>
                  </a:lnTo>
                  <a:lnTo>
                    <a:pt x="1960" y="484"/>
                  </a:lnTo>
                  <a:lnTo>
                    <a:pt x="2011" y="433"/>
                  </a:lnTo>
                  <a:lnTo>
                    <a:pt x="2036" y="356"/>
                  </a:lnTo>
                  <a:lnTo>
                    <a:pt x="2011" y="280"/>
                  </a:lnTo>
                  <a:lnTo>
                    <a:pt x="1934" y="204"/>
                  </a:lnTo>
                  <a:lnTo>
                    <a:pt x="1731" y="128"/>
                  </a:lnTo>
                  <a:lnTo>
                    <a:pt x="1451" y="51"/>
                  </a:lnTo>
                  <a:lnTo>
                    <a:pt x="1273" y="26"/>
                  </a:lnTo>
                  <a:lnTo>
                    <a:pt x="1120"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70"/>
            <p:cNvSpPr/>
            <p:nvPr/>
          </p:nvSpPr>
          <p:spPr>
            <a:xfrm>
              <a:off x="5858875" y="2768350"/>
              <a:ext cx="50925" cy="15275"/>
            </a:xfrm>
            <a:custGeom>
              <a:avLst/>
              <a:gdLst/>
              <a:ahLst/>
              <a:cxnLst/>
              <a:rect l="l" t="t" r="r" b="b"/>
              <a:pathLst>
                <a:path w="2037" h="611" extrusionOk="0">
                  <a:moveTo>
                    <a:pt x="764" y="0"/>
                  </a:moveTo>
                  <a:lnTo>
                    <a:pt x="611" y="26"/>
                  </a:lnTo>
                  <a:lnTo>
                    <a:pt x="331" y="102"/>
                  </a:lnTo>
                  <a:lnTo>
                    <a:pt x="102" y="178"/>
                  </a:lnTo>
                  <a:lnTo>
                    <a:pt x="26" y="255"/>
                  </a:lnTo>
                  <a:lnTo>
                    <a:pt x="1" y="331"/>
                  </a:lnTo>
                  <a:lnTo>
                    <a:pt x="26" y="407"/>
                  </a:lnTo>
                  <a:lnTo>
                    <a:pt x="77" y="458"/>
                  </a:lnTo>
                  <a:lnTo>
                    <a:pt x="128" y="484"/>
                  </a:lnTo>
                  <a:lnTo>
                    <a:pt x="230" y="484"/>
                  </a:lnTo>
                  <a:lnTo>
                    <a:pt x="433" y="407"/>
                  </a:lnTo>
                  <a:lnTo>
                    <a:pt x="662" y="331"/>
                  </a:lnTo>
                  <a:lnTo>
                    <a:pt x="942" y="305"/>
                  </a:lnTo>
                  <a:lnTo>
                    <a:pt x="1069" y="305"/>
                  </a:lnTo>
                  <a:lnTo>
                    <a:pt x="1247" y="331"/>
                  </a:lnTo>
                  <a:lnTo>
                    <a:pt x="1375" y="382"/>
                  </a:lnTo>
                  <a:lnTo>
                    <a:pt x="1527" y="433"/>
                  </a:lnTo>
                  <a:lnTo>
                    <a:pt x="1782" y="585"/>
                  </a:lnTo>
                  <a:lnTo>
                    <a:pt x="1858" y="611"/>
                  </a:lnTo>
                  <a:lnTo>
                    <a:pt x="1909" y="611"/>
                  </a:lnTo>
                  <a:lnTo>
                    <a:pt x="1960" y="585"/>
                  </a:lnTo>
                  <a:lnTo>
                    <a:pt x="2011" y="560"/>
                  </a:lnTo>
                  <a:lnTo>
                    <a:pt x="2036" y="484"/>
                  </a:lnTo>
                  <a:lnTo>
                    <a:pt x="2036" y="433"/>
                  </a:lnTo>
                  <a:lnTo>
                    <a:pt x="2011" y="356"/>
                  </a:lnTo>
                  <a:lnTo>
                    <a:pt x="1960" y="331"/>
                  </a:lnTo>
                  <a:lnTo>
                    <a:pt x="1807" y="229"/>
                  </a:lnTo>
                  <a:lnTo>
                    <a:pt x="1655" y="153"/>
                  </a:lnTo>
                  <a:lnTo>
                    <a:pt x="1476" y="77"/>
                  </a:lnTo>
                  <a:lnTo>
                    <a:pt x="1298" y="26"/>
                  </a:lnTo>
                  <a:lnTo>
                    <a:pt x="1120"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70"/>
            <p:cNvSpPr/>
            <p:nvPr/>
          </p:nvSpPr>
          <p:spPr>
            <a:xfrm>
              <a:off x="5734850" y="2664650"/>
              <a:ext cx="189575" cy="141250"/>
            </a:xfrm>
            <a:custGeom>
              <a:avLst/>
              <a:gdLst/>
              <a:ahLst/>
              <a:cxnLst/>
              <a:rect l="l" t="t" r="r" b="b"/>
              <a:pathLst>
                <a:path w="7583" h="5650" extrusionOk="0">
                  <a:moveTo>
                    <a:pt x="3410" y="1"/>
                  </a:moveTo>
                  <a:lnTo>
                    <a:pt x="3155" y="26"/>
                  </a:lnTo>
                  <a:lnTo>
                    <a:pt x="2901" y="52"/>
                  </a:lnTo>
                  <a:lnTo>
                    <a:pt x="2646" y="103"/>
                  </a:lnTo>
                  <a:lnTo>
                    <a:pt x="2417" y="179"/>
                  </a:lnTo>
                  <a:lnTo>
                    <a:pt x="2163" y="255"/>
                  </a:lnTo>
                  <a:lnTo>
                    <a:pt x="1934" y="383"/>
                  </a:lnTo>
                  <a:lnTo>
                    <a:pt x="1705" y="484"/>
                  </a:lnTo>
                  <a:lnTo>
                    <a:pt x="1476" y="637"/>
                  </a:lnTo>
                  <a:lnTo>
                    <a:pt x="1196" y="841"/>
                  </a:lnTo>
                  <a:lnTo>
                    <a:pt x="967" y="1044"/>
                  </a:lnTo>
                  <a:lnTo>
                    <a:pt x="738" y="1299"/>
                  </a:lnTo>
                  <a:lnTo>
                    <a:pt x="509" y="1604"/>
                  </a:lnTo>
                  <a:lnTo>
                    <a:pt x="280" y="1960"/>
                  </a:lnTo>
                  <a:lnTo>
                    <a:pt x="204" y="2164"/>
                  </a:lnTo>
                  <a:lnTo>
                    <a:pt x="102" y="2367"/>
                  </a:lnTo>
                  <a:lnTo>
                    <a:pt x="51" y="2596"/>
                  </a:lnTo>
                  <a:lnTo>
                    <a:pt x="26" y="2825"/>
                  </a:lnTo>
                  <a:lnTo>
                    <a:pt x="0" y="3156"/>
                  </a:lnTo>
                  <a:lnTo>
                    <a:pt x="0" y="3461"/>
                  </a:lnTo>
                  <a:lnTo>
                    <a:pt x="51" y="3741"/>
                  </a:lnTo>
                  <a:lnTo>
                    <a:pt x="102" y="4021"/>
                  </a:lnTo>
                  <a:lnTo>
                    <a:pt x="255" y="4504"/>
                  </a:lnTo>
                  <a:lnTo>
                    <a:pt x="382" y="4835"/>
                  </a:lnTo>
                  <a:lnTo>
                    <a:pt x="611" y="5319"/>
                  </a:lnTo>
                  <a:lnTo>
                    <a:pt x="789" y="5649"/>
                  </a:lnTo>
                  <a:lnTo>
                    <a:pt x="891" y="5039"/>
                  </a:lnTo>
                  <a:lnTo>
                    <a:pt x="1018" y="4504"/>
                  </a:lnTo>
                  <a:lnTo>
                    <a:pt x="1145" y="4097"/>
                  </a:lnTo>
                  <a:lnTo>
                    <a:pt x="1298" y="3767"/>
                  </a:lnTo>
                  <a:lnTo>
                    <a:pt x="1476" y="3512"/>
                  </a:lnTo>
                  <a:lnTo>
                    <a:pt x="1629" y="3309"/>
                  </a:lnTo>
                  <a:lnTo>
                    <a:pt x="1807" y="3181"/>
                  </a:lnTo>
                  <a:lnTo>
                    <a:pt x="1985" y="3105"/>
                  </a:lnTo>
                  <a:lnTo>
                    <a:pt x="2188" y="3054"/>
                  </a:lnTo>
                  <a:lnTo>
                    <a:pt x="2417" y="3080"/>
                  </a:lnTo>
                  <a:lnTo>
                    <a:pt x="2672" y="3130"/>
                  </a:lnTo>
                  <a:lnTo>
                    <a:pt x="2952" y="3207"/>
                  </a:lnTo>
                  <a:lnTo>
                    <a:pt x="3308" y="3334"/>
                  </a:lnTo>
                  <a:lnTo>
                    <a:pt x="3766" y="3461"/>
                  </a:lnTo>
                  <a:lnTo>
                    <a:pt x="4326" y="3614"/>
                  </a:lnTo>
                  <a:lnTo>
                    <a:pt x="5038" y="3741"/>
                  </a:lnTo>
                  <a:lnTo>
                    <a:pt x="5292" y="3767"/>
                  </a:lnTo>
                  <a:lnTo>
                    <a:pt x="5700" y="3792"/>
                  </a:lnTo>
                  <a:lnTo>
                    <a:pt x="5954" y="3792"/>
                  </a:lnTo>
                  <a:lnTo>
                    <a:pt x="6234" y="3767"/>
                  </a:lnTo>
                  <a:lnTo>
                    <a:pt x="6539" y="3741"/>
                  </a:lnTo>
                  <a:lnTo>
                    <a:pt x="6870" y="3665"/>
                  </a:lnTo>
                  <a:lnTo>
                    <a:pt x="7099" y="3588"/>
                  </a:lnTo>
                  <a:lnTo>
                    <a:pt x="7302" y="3538"/>
                  </a:lnTo>
                  <a:lnTo>
                    <a:pt x="7430" y="3461"/>
                  </a:lnTo>
                  <a:lnTo>
                    <a:pt x="7506" y="3359"/>
                  </a:lnTo>
                  <a:lnTo>
                    <a:pt x="7557" y="3232"/>
                  </a:lnTo>
                  <a:lnTo>
                    <a:pt x="7582" y="3105"/>
                  </a:lnTo>
                  <a:lnTo>
                    <a:pt x="7582" y="2927"/>
                  </a:lnTo>
                  <a:lnTo>
                    <a:pt x="7531" y="2749"/>
                  </a:lnTo>
                  <a:lnTo>
                    <a:pt x="7481" y="2545"/>
                  </a:lnTo>
                  <a:lnTo>
                    <a:pt x="7379" y="2342"/>
                  </a:lnTo>
                  <a:lnTo>
                    <a:pt x="7252" y="2113"/>
                  </a:lnTo>
                  <a:lnTo>
                    <a:pt x="7124" y="1909"/>
                  </a:lnTo>
                  <a:lnTo>
                    <a:pt x="6946" y="1680"/>
                  </a:lnTo>
                  <a:lnTo>
                    <a:pt x="6768" y="1451"/>
                  </a:lnTo>
                  <a:lnTo>
                    <a:pt x="6565" y="1248"/>
                  </a:lnTo>
                  <a:lnTo>
                    <a:pt x="6336" y="1019"/>
                  </a:lnTo>
                  <a:lnTo>
                    <a:pt x="6107" y="841"/>
                  </a:lnTo>
                  <a:lnTo>
                    <a:pt x="5852" y="663"/>
                  </a:lnTo>
                  <a:lnTo>
                    <a:pt x="5572" y="484"/>
                  </a:lnTo>
                  <a:lnTo>
                    <a:pt x="5292" y="332"/>
                  </a:lnTo>
                  <a:lnTo>
                    <a:pt x="4860" y="179"/>
                  </a:lnTo>
                  <a:lnTo>
                    <a:pt x="4377" y="52"/>
                  </a:lnTo>
                  <a:lnTo>
                    <a:pt x="3893"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70"/>
            <p:cNvSpPr/>
            <p:nvPr/>
          </p:nvSpPr>
          <p:spPr>
            <a:xfrm>
              <a:off x="5513500" y="2945800"/>
              <a:ext cx="515225" cy="1149425"/>
            </a:xfrm>
            <a:custGeom>
              <a:avLst/>
              <a:gdLst/>
              <a:ahLst/>
              <a:cxnLst/>
              <a:rect l="l" t="t" r="r" b="b"/>
              <a:pathLst>
                <a:path w="20609" h="45977" extrusionOk="0">
                  <a:moveTo>
                    <a:pt x="10763" y="1"/>
                  </a:moveTo>
                  <a:lnTo>
                    <a:pt x="7175" y="2978"/>
                  </a:lnTo>
                  <a:lnTo>
                    <a:pt x="7633" y="4021"/>
                  </a:lnTo>
                  <a:lnTo>
                    <a:pt x="8015" y="5013"/>
                  </a:lnTo>
                  <a:lnTo>
                    <a:pt x="8345" y="5980"/>
                  </a:lnTo>
                  <a:lnTo>
                    <a:pt x="8600" y="6896"/>
                  </a:lnTo>
                  <a:lnTo>
                    <a:pt x="8829" y="7786"/>
                  </a:lnTo>
                  <a:lnTo>
                    <a:pt x="9007" y="8626"/>
                  </a:lnTo>
                  <a:lnTo>
                    <a:pt x="9109" y="9440"/>
                  </a:lnTo>
                  <a:lnTo>
                    <a:pt x="9211" y="10203"/>
                  </a:lnTo>
                  <a:lnTo>
                    <a:pt x="9236" y="10941"/>
                  </a:lnTo>
                  <a:lnTo>
                    <a:pt x="9236" y="11628"/>
                  </a:lnTo>
                  <a:lnTo>
                    <a:pt x="9211" y="12315"/>
                  </a:lnTo>
                  <a:lnTo>
                    <a:pt x="9160" y="12926"/>
                  </a:lnTo>
                  <a:lnTo>
                    <a:pt x="9083" y="13511"/>
                  </a:lnTo>
                  <a:lnTo>
                    <a:pt x="8982" y="14071"/>
                  </a:lnTo>
                  <a:lnTo>
                    <a:pt x="8854" y="14605"/>
                  </a:lnTo>
                  <a:lnTo>
                    <a:pt x="8702" y="15114"/>
                  </a:lnTo>
                  <a:lnTo>
                    <a:pt x="8447" y="15877"/>
                  </a:lnTo>
                  <a:lnTo>
                    <a:pt x="8142" y="16615"/>
                  </a:lnTo>
                  <a:lnTo>
                    <a:pt x="7786" y="17353"/>
                  </a:lnTo>
                  <a:lnTo>
                    <a:pt x="7430" y="18065"/>
                  </a:lnTo>
                  <a:lnTo>
                    <a:pt x="6666" y="19490"/>
                  </a:lnTo>
                  <a:lnTo>
                    <a:pt x="6310" y="20228"/>
                  </a:lnTo>
                  <a:lnTo>
                    <a:pt x="5979" y="20966"/>
                  </a:lnTo>
                  <a:lnTo>
                    <a:pt x="5852" y="21347"/>
                  </a:lnTo>
                  <a:lnTo>
                    <a:pt x="5725" y="21704"/>
                  </a:lnTo>
                  <a:lnTo>
                    <a:pt x="5623" y="22085"/>
                  </a:lnTo>
                  <a:lnTo>
                    <a:pt x="5521" y="22467"/>
                  </a:lnTo>
                  <a:lnTo>
                    <a:pt x="5394" y="23256"/>
                  </a:lnTo>
                  <a:lnTo>
                    <a:pt x="5318" y="24044"/>
                  </a:lnTo>
                  <a:lnTo>
                    <a:pt x="5267" y="24859"/>
                  </a:lnTo>
                  <a:lnTo>
                    <a:pt x="5267" y="25647"/>
                  </a:lnTo>
                  <a:lnTo>
                    <a:pt x="5267" y="27276"/>
                  </a:lnTo>
                  <a:lnTo>
                    <a:pt x="5267" y="28064"/>
                  </a:lnTo>
                  <a:lnTo>
                    <a:pt x="5241" y="28853"/>
                  </a:lnTo>
                  <a:lnTo>
                    <a:pt x="5191" y="29642"/>
                  </a:lnTo>
                  <a:lnTo>
                    <a:pt x="5089" y="30405"/>
                  </a:lnTo>
                  <a:lnTo>
                    <a:pt x="5038" y="30787"/>
                  </a:lnTo>
                  <a:lnTo>
                    <a:pt x="4962" y="31168"/>
                  </a:lnTo>
                  <a:lnTo>
                    <a:pt x="4860" y="31550"/>
                  </a:lnTo>
                  <a:lnTo>
                    <a:pt x="4758" y="31906"/>
                  </a:lnTo>
                  <a:lnTo>
                    <a:pt x="4631" y="32262"/>
                  </a:lnTo>
                  <a:lnTo>
                    <a:pt x="4478" y="32619"/>
                  </a:lnTo>
                  <a:lnTo>
                    <a:pt x="4300" y="32975"/>
                  </a:lnTo>
                  <a:lnTo>
                    <a:pt x="4096" y="33306"/>
                  </a:lnTo>
                  <a:lnTo>
                    <a:pt x="3817" y="33738"/>
                  </a:lnTo>
                  <a:lnTo>
                    <a:pt x="3486" y="34120"/>
                  </a:lnTo>
                  <a:lnTo>
                    <a:pt x="3155" y="34451"/>
                  </a:lnTo>
                  <a:lnTo>
                    <a:pt x="2824" y="34730"/>
                  </a:lnTo>
                  <a:lnTo>
                    <a:pt x="2494" y="34985"/>
                  </a:lnTo>
                  <a:lnTo>
                    <a:pt x="2137" y="35214"/>
                  </a:lnTo>
                  <a:lnTo>
                    <a:pt x="1501" y="35570"/>
                  </a:lnTo>
                  <a:lnTo>
                    <a:pt x="916" y="35901"/>
                  </a:lnTo>
                  <a:lnTo>
                    <a:pt x="662" y="36053"/>
                  </a:lnTo>
                  <a:lnTo>
                    <a:pt x="433" y="36206"/>
                  </a:lnTo>
                  <a:lnTo>
                    <a:pt x="255" y="36384"/>
                  </a:lnTo>
                  <a:lnTo>
                    <a:pt x="127" y="36562"/>
                  </a:lnTo>
                  <a:lnTo>
                    <a:pt x="26" y="36766"/>
                  </a:lnTo>
                  <a:lnTo>
                    <a:pt x="0" y="36893"/>
                  </a:lnTo>
                  <a:lnTo>
                    <a:pt x="0" y="36995"/>
                  </a:lnTo>
                  <a:lnTo>
                    <a:pt x="26" y="37198"/>
                  </a:lnTo>
                  <a:lnTo>
                    <a:pt x="77" y="37402"/>
                  </a:lnTo>
                  <a:lnTo>
                    <a:pt x="153" y="37605"/>
                  </a:lnTo>
                  <a:lnTo>
                    <a:pt x="280" y="37809"/>
                  </a:lnTo>
                  <a:lnTo>
                    <a:pt x="407" y="37987"/>
                  </a:lnTo>
                  <a:lnTo>
                    <a:pt x="585" y="38165"/>
                  </a:lnTo>
                  <a:lnTo>
                    <a:pt x="789" y="38343"/>
                  </a:lnTo>
                  <a:lnTo>
                    <a:pt x="992" y="38521"/>
                  </a:lnTo>
                  <a:lnTo>
                    <a:pt x="1425" y="38827"/>
                  </a:lnTo>
                  <a:lnTo>
                    <a:pt x="1883" y="39107"/>
                  </a:lnTo>
                  <a:lnTo>
                    <a:pt x="2341" y="39336"/>
                  </a:lnTo>
                  <a:lnTo>
                    <a:pt x="2773" y="39514"/>
                  </a:lnTo>
                  <a:lnTo>
                    <a:pt x="3206" y="39641"/>
                  </a:lnTo>
                  <a:lnTo>
                    <a:pt x="3562" y="39717"/>
                  </a:lnTo>
                  <a:lnTo>
                    <a:pt x="3893" y="39743"/>
                  </a:lnTo>
                  <a:lnTo>
                    <a:pt x="4198" y="39768"/>
                  </a:lnTo>
                  <a:lnTo>
                    <a:pt x="4478" y="39768"/>
                  </a:lnTo>
                  <a:lnTo>
                    <a:pt x="4783" y="39819"/>
                  </a:lnTo>
                  <a:lnTo>
                    <a:pt x="5089" y="39921"/>
                  </a:lnTo>
                  <a:lnTo>
                    <a:pt x="5420" y="40073"/>
                  </a:lnTo>
                  <a:lnTo>
                    <a:pt x="5674" y="40226"/>
                  </a:lnTo>
                  <a:lnTo>
                    <a:pt x="5903" y="40404"/>
                  </a:lnTo>
                  <a:lnTo>
                    <a:pt x="6081" y="40582"/>
                  </a:lnTo>
                  <a:lnTo>
                    <a:pt x="6234" y="40760"/>
                  </a:lnTo>
                  <a:lnTo>
                    <a:pt x="6361" y="40938"/>
                  </a:lnTo>
                  <a:lnTo>
                    <a:pt x="6488" y="41117"/>
                  </a:lnTo>
                  <a:lnTo>
                    <a:pt x="6692" y="41473"/>
                  </a:lnTo>
                  <a:lnTo>
                    <a:pt x="6870" y="41829"/>
                  </a:lnTo>
                  <a:lnTo>
                    <a:pt x="6972" y="41982"/>
                  </a:lnTo>
                  <a:lnTo>
                    <a:pt x="7099" y="42134"/>
                  </a:lnTo>
                  <a:lnTo>
                    <a:pt x="7226" y="42287"/>
                  </a:lnTo>
                  <a:lnTo>
                    <a:pt x="7379" y="42389"/>
                  </a:lnTo>
                  <a:lnTo>
                    <a:pt x="7531" y="42490"/>
                  </a:lnTo>
                  <a:lnTo>
                    <a:pt x="7735" y="42592"/>
                  </a:lnTo>
                  <a:lnTo>
                    <a:pt x="7938" y="42643"/>
                  </a:lnTo>
                  <a:lnTo>
                    <a:pt x="8116" y="42669"/>
                  </a:lnTo>
                  <a:lnTo>
                    <a:pt x="8320" y="42669"/>
                  </a:lnTo>
                  <a:lnTo>
                    <a:pt x="8473" y="42643"/>
                  </a:lnTo>
                  <a:lnTo>
                    <a:pt x="8651" y="42592"/>
                  </a:lnTo>
                  <a:lnTo>
                    <a:pt x="8829" y="42516"/>
                  </a:lnTo>
                  <a:lnTo>
                    <a:pt x="9160" y="42363"/>
                  </a:lnTo>
                  <a:lnTo>
                    <a:pt x="9541" y="42185"/>
                  </a:lnTo>
                  <a:lnTo>
                    <a:pt x="9948" y="42033"/>
                  </a:lnTo>
                  <a:lnTo>
                    <a:pt x="10177" y="41982"/>
                  </a:lnTo>
                  <a:lnTo>
                    <a:pt x="10406" y="41931"/>
                  </a:lnTo>
                  <a:lnTo>
                    <a:pt x="10686" y="41905"/>
                  </a:lnTo>
                  <a:lnTo>
                    <a:pt x="10966" y="41931"/>
                  </a:lnTo>
                  <a:lnTo>
                    <a:pt x="11271" y="41956"/>
                  </a:lnTo>
                  <a:lnTo>
                    <a:pt x="11602" y="42058"/>
                  </a:lnTo>
                  <a:lnTo>
                    <a:pt x="11958" y="42211"/>
                  </a:lnTo>
                  <a:lnTo>
                    <a:pt x="12340" y="42414"/>
                  </a:lnTo>
                  <a:lnTo>
                    <a:pt x="12747" y="42669"/>
                  </a:lnTo>
                  <a:lnTo>
                    <a:pt x="13231" y="42974"/>
                  </a:lnTo>
                  <a:lnTo>
                    <a:pt x="14350" y="43763"/>
                  </a:lnTo>
                  <a:lnTo>
                    <a:pt x="14961" y="44221"/>
                  </a:lnTo>
                  <a:lnTo>
                    <a:pt x="15470" y="44602"/>
                  </a:lnTo>
                  <a:lnTo>
                    <a:pt x="16284" y="45213"/>
                  </a:lnTo>
                  <a:lnTo>
                    <a:pt x="16640" y="45442"/>
                  </a:lnTo>
                  <a:lnTo>
                    <a:pt x="16996" y="45620"/>
                  </a:lnTo>
                  <a:lnTo>
                    <a:pt x="17352" y="45773"/>
                  </a:lnTo>
                  <a:lnTo>
                    <a:pt x="17785" y="45874"/>
                  </a:lnTo>
                  <a:lnTo>
                    <a:pt x="18243" y="45951"/>
                  </a:lnTo>
                  <a:lnTo>
                    <a:pt x="18523" y="45976"/>
                  </a:lnTo>
                  <a:lnTo>
                    <a:pt x="18803" y="45976"/>
                  </a:lnTo>
                  <a:lnTo>
                    <a:pt x="19108" y="45951"/>
                  </a:lnTo>
                  <a:lnTo>
                    <a:pt x="19388" y="45900"/>
                  </a:lnTo>
                  <a:lnTo>
                    <a:pt x="19515" y="45849"/>
                  </a:lnTo>
                  <a:lnTo>
                    <a:pt x="19642" y="45773"/>
                  </a:lnTo>
                  <a:lnTo>
                    <a:pt x="19769" y="45696"/>
                  </a:lnTo>
                  <a:lnTo>
                    <a:pt x="19871" y="45620"/>
                  </a:lnTo>
                  <a:lnTo>
                    <a:pt x="20049" y="45416"/>
                  </a:lnTo>
                  <a:lnTo>
                    <a:pt x="20176" y="45187"/>
                  </a:lnTo>
                  <a:lnTo>
                    <a:pt x="20253" y="44958"/>
                  </a:lnTo>
                  <a:lnTo>
                    <a:pt x="20278" y="44704"/>
                  </a:lnTo>
                  <a:lnTo>
                    <a:pt x="20304" y="44424"/>
                  </a:lnTo>
                  <a:lnTo>
                    <a:pt x="20278" y="44144"/>
                  </a:lnTo>
                  <a:lnTo>
                    <a:pt x="20227" y="43839"/>
                  </a:lnTo>
                  <a:lnTo>
                    <a:pt x="20176" y="43534"/>
                  </a:lnTo>
                  <a:lnTo>
                    <a:pt x="20049" y="42948"/>
                  </a:lnTo>
                  <a:lnTo>
                    <a:pt x="19871" y="42338"/>
                  </a:lnTo>
                  <a:lnTo>
                    <a:pt x="19769" y="41804"/>
                  </a:lnTo>
                  <a:lnTo>
                    <a:pt x="19718" y="41549"/>
                  </a:lnTo>
                  <a:lnTo>
                    <a:pt x="19693" y="41320"/>
                  </a:lnTo>
                  <a:lnTo>
                    <a:pt x="19718" y="40735"/>
                  </a:lnTo>
                  <a:lnTo>
                    <a:pt x="19744" y="40150"/>
                  </a:lnTo>
                  <a:lnTo>
                    <a:pt x="19795" y="39565"/>
                  </a:lnTo>
                  <a:lnTo>
                    <a:pt x="19871" y="38979"/>
                  </a:lnTo>
                  <a:lnTo>
                    <a:pt x="20075" y="37784"/>
                  </a:lnTo>
                  <a:lnTo>
                    <a:pt x="20278" y="36613"/>
                  </a:lnTo>
                  <a:lnTo>
                    <a:pt x="20456" y="35443"/>
                  </a:lnTo>
                  <a:lnTo>
                    <a:pt x="20533" y="34858"/>
                  </a:lnTo>
                  <a:lnTo>
                    <a:pt x="20584" y="34272"/>
                  </a:lnTo>
                  <a:lnTo>
                    <a:pt x="20609" y="33687"/>
                  </a:lnTo>
                  <a:lnTo>
                    <a:pt x="20584" y="33102"/>
                  </a:lnTo>
                  <a:lnTo>
                    <a:pt x="20533" y="32491"/>
                  </a:lnTo>
                  <a:lnTo>
                    <a:pt x="20456" y="31906"/>
                  </a:lnTo>
                  <a:lnTo>
                    <a:pt x="20304" y="31194"/>
                  </a:lnTo>
                  <a:lnTo>
                    <a:pt x="20151" y="30481"/>
                  </a:lnTo>
                  <a:lnTo>
                    <a:pt x="19795" y="29057"/>
                  </a:lnTo>
                  <a:lnTo>
                    <a:pt x="19413" y="27657"/>
                  </a:lnTo>
                  <a:lnTo>
                    <a:pt x="19006" y="26258"/>
                  </a:lnTo>
                  <a:lnTo>
                    <a:pt x="18624" y="24859"/>
                  </a:lnTo>
                  <a:lnTo>
                    <a:pt x="18268" y="23434"/>
                  </a:lnTo>
                  <a:lnTo>
                    <a:pt x="17937" y="22009"/>
                  </a:lnTo>
                  <a:lnTo>
                    <a:pt x="17785" y="21297"/>
                  </a:lnTo>
                  <a:lnTo>
                    <a:pt x="17683" y="20584"/>
                  </a:lnTo>
                  <a:lnTo>
                    <a:pt x="17479" y="19159"/>
                  </a:lnTo>
                  <a:lnTo>
                    <a:pt x="17327" y="17734"/>
                  </a:lnTo>
                  <a:lnTo>
                    <a:pt x="17251" y="16310"/>
                  </a:lnTo>
                  <a:lnTo>
                    <a:pt x="17225" y="14885"/>
                  </a:lnTo>
                  <a:lnTo>
                    <a:pt x="17225" y="14172"/>
                  </a:lnTo>
                  <a:lnTo>
                    <a:pt x="17251" y="13460"/>
                  </a:lnTo>
                  <a:lnTo>
                    <a:pt x="17276" y="12748"/>
                  </a:lnTo>
                  <a:lnTo>
                    <a:pt x="17352" y="12035"/>
                  </a:lnTo>
                  <a:lnTo>
                    <a:pt x="17403" y="11323"/>
                  </a:lnTo>
                  <a:lnTo>
                    <a:pt x="17505" y="10610"/>
                  </a:lnTo>
                  <a:lnTo>
                    <a:pt x="17607" y="9898"/>
                  </a:lnTo>
                  <a:lnTo>
                    <a:pt x="17708" y="9186"/>
                  </a:lnTo>
                  <a:lnTo>
                    <a:pt x="17912" y="8066"/>
                  </a:lnTo>
                  <a:lnTo>
                    <a:pt x="17988" y="7481"/>
                  </a:lnTo>
                  <a:lnTo>
                    <a:pt x="18039" y="6896"/>
                  </a:lnTo>
                  <a:lnTo>
                    <a:pt x="18039" y="6336"/>
                  </a:lnTo>
                  <a:lnTo>
                    <a:pt x="18014" y="6031"/>
                  </a:lnTo>
                  <a:lnTo>
                    <a:pt x="17963" y="5751"/>
                  </a:lnTo>
                  <a:lnTo>
                    <a:pt x="17887" y="5471"/>
                  </a:lnTo>
                  <a:lnTo>
                    <a:pt x="17810" y="5166"/>
                  </a:lnTo>
                  <a:lnTo>
                    <a:pt x="17708" y="4886"/>
                  </a:lnTo>
                  <a:lnTo>
                    <a:pt x="17556" y="4606"/>
                  </a:lnTo>
                  <a:lnTo>
                    <a:pt x="17378" y="4250"/>
                  </a:lnTo>
                  <a:lnTo>
                    <a:pt x="17149" y="3919"/>
                  </a:lnTo>
                  <a:lnTo>
                    <a:pt x="16894" y="3588"/>
                  </a:lnTo>
                  <a:lnTo>
                    <a:pt x="16640" y="3257"/>
                  </a:lnTo>
                  <a:lnTo>
                    <a:pt x="16131" y="2698"/>
                  </a:lnTo>
                  <a:lnTo>
                    <a:pt x="15724" y="2240"/>
                  </a:lnTo>
                  <a:lnTo>
                    <a:pt x="15241" y="1756"/>
                  </a:lnTo>
                  <a:lnTo>
                    <a:pt x="14808" y="1324"/>
                  </a:lnTo>
                  <a:lnTo>
                    <a:pt x="14401" y="942"/>
                  </a:lnTo>
                  <a:lnTo>
                    <a:pt x="14045" y="637"/>
                  </a:lnTo>
                  <a:lnTo>
                    <a:pt x="13841" y="764"/>
                  </a:lnTo>
                  <a:lnTo>
                    <a:pt x="13612" y="866"/>
                  </a:lnTo>
                  <a:lnTo>
                    <a:pt x="13332" y="942"/>
                  </a:lnTo>
                  <a:lnTo>
                    <a:pt x="13002" y="993"/>
                  </a:lnTo>
                  <a:lnTo>
                    <a:pt x="12773" y="1018"/>
                  </a:lnTo>
                  <a:lnTo>
                    <a:pt x="12569" y="993"/>
                  </a:lnTo>
                  <a:lnTo>
                    <a:pt x="12340" y="968"/>
                  </a:lnTo>
                  <a:lnTo>
                    <a:pt x="12162" y="917"/>
                  </a:lnTo>
                  <a:lnTo>
                    <a:pt x="11958" y="840"/>
                  </a:lnTo>
                  <a:lnTo>
                    <a:pt x="11780" y="764"/>
                  </a:lnTo>
                  <a:lnTo>
                    <a:pt x="11475" y="611"/>
                  </a:lnTo>
                  <a:lnTo>
                    <a:pt x="11195" y="408"/>
                  </a:lnTo>
                  <a:lnTo>
                    <a:pt x="10992" y="230"/>
                  </a:lnTo>
                  <a:lnTo>
                    <a:pt x="107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70"/>
            <p:cNvSpPr/>
            <p:nvPr/>
          </p:nvSpPr>
          <p:spPr>
            <a:xfrm>
              <a:off x="5893225" y="2987775"/>
              <a:ext cx="73800" cy="455475"/>
            </a:xfrm>
            <a:custGeom>
              <a:avLst/>
              <a:gdLst/>
              <a:ahLst/>
              <a:cxnLst/>
              <a:rect l="l" t="t" r="r" b="b"/>
              <a:pathLst>
                <a:path w="2952" h="18219" extrusionOk="0">
                  <a:moveTo>
                    <a:pt x="128" y="1"/>
                  </a:moveTo>
                  <a:lnTo>
                    <a:pt x="1" y="154"/>
                  </a:lnTo>
                  <a:lnTo>
                    <a:pt x="459" y="637"/>
                  </a:lnTo>
                  <a:lnTo>
                    <a:pt x="866" y="1070"/>
                  </a:lnTo>
                  <a:lnTo>
                    <a:pt x="1375" y="1655"/>
                  </a:lnTo>
                  <a:lnTo>
                    <a:pt x="1629" y="1960"/>
                  </a:lnTo>
                  <a:lnTo>
                    <a:pt x="1858" y="2291"/>
                  </a:lnTo>
                  <a:lnTo>
                    <a:pt x="2087" y="2622"/>
                  </a:lnTo>
                  <a:lnTo>
                    <a:pt x="2290" y="2952"/>
                  </a:lnTo>
                  <a:lnTo>
                    <a:pt x="2418" y="3232"/>
                  </a:lnTo>
                  <a:lnTo>
                    <a:pt x="2519" y="3487"/>
                  </a:lnTo>
                  <a:lnTo>
                    <a:pt x="2596" y="3767"/>
                  </a:lnTo>
                  <a:lnTo>
                    <a:pt x="2647" y="4021"/>
                  </a:lnTo>
                  <a:lnTo>
                    <a:pt x="2698" y="4275"/>
                  </a:lnTo>
                  <a:lnTo>
                    <a:pt x="2723" y="4555"/>
                  </a:lnTo>
                  <a:lnTo>
                    <a:pt x="2748" y="5090"/>
                  </a:lnTo>
                  <a:lnTo>
                    <a:pt x="2723" y="5624"/>
                  </a:lnTo>
                  <a:lnTo>
                    <a:pt x="2672" y="6158"/>
                  </a:lnTo>
                  <a:lnTo>
                    <a:pt x="2494" y="7201"/>
                  </a:lnTo>
                  <a:lnTo>
                    <a:pt x="2418" y="7507"/>
                  </a:lnTo>
                  <a:lnTo>
                    <a:pt x="2214" y="8779"/>
                  </a:lnTo>
                  <a:lnTo>
                    <a:pt x="2087" y="10076"/>
                  </a:lnTo>
                  <a:lnTo>
                    <a:pt x="1985" y="11399"/>
                  </a:lnTo>
                  <a:lnTo>
                    <a:pt x="1934" y="12722"/>
                  </a:lnTo>
                  <a:lnTo>
                    <a:pt x="1934" y="14071"/>
                  </a:lnTo>
                  <a:lnTo>
                    <a:pt x="2011" y="15445"/>
                  </a:lnTo>
                  <a:lnTo>
                    <a:pt x="2112" y="16819"/>
                  </a:lnTo>
                  <a:lnTo>
                    <a:pt x="2290" y="18218"/>
                  </a:lnTo>
                  <a:lnTo>
                    <a:pt x="2494" y="18193"/>
                  </a:lnTo>
                  <a:lnTo>
                    <a:pt x="2316" y="16819"/>
                  </a:lnTo>
                  <a:lnTo>
                    <a:pt x="2214" y="15445"/>
                  </a:lnTo>
                  <a:lnTo>
                    <a:pt x="2138" y="14071"/>
                  </a:lnTo>
                  <a:lnTo>
                    <a:pt x="2138" y="12722"/>
                  </a:lnTo>
                  <a:lnTo>
                    <a:pt x="2189" y="11399"/>
                  </a:lnTo>
                  <a:lnTo>
                    <a:pt x="2290" y="10102"/>
                  </a:lnTo>
                  <a:lnTo>
                    <a:pt x="2418" y="8804"/>
                  </a:lnTo>
                  <a:lnTo>
                    <a:pt x="2621" y="7532"/>
                  </a:lnTo>
                  <a:lnTo>
                    <a:pt x="2672" y="7252"/>
                  </a:lnTo>
                  <a:lnTo>
                    <a:pt x="2774" y="6718"/>
                  </a:lnTo>
                  <a:lnTo>
                    <a:pt x="2876" y="6158"/>
                  </a:lnTo>
                  <a:lnTo>
                    <a:pt x="2927" y="5624"/>
                  </a:lnTo>
                  <a:lnTo>
                    <a:pt x="2952" y="5064"/>
                  </a:lnTo>
                  <a:lnTo>
                    <a:pt x="2927" y="4530"/>
                  </a:lnTo>
                  <a:lnTo>
                    <a:pt x="2901" y="4250"/>
                  </a:lnTo>
                  <a:lnTo>
                    <a:pt x="2850" y="3970"/>
                  </a:lnTo>
                  <a:lnTo>
                    <a:pt x="2799" y="3690"/>
                  </a:lnTo>
                  <a:lnTo>
                    <a:pt x="2698" y="3410"/>
                  </a:lnTo>
                  <a:lnTo>
                    <a:pt x="2596" y="3156"/>
                  </a:lnTo>
                  <a:lnTo>
                    <a:pt x="2469" y="2876"/>
                  </a:lnTo>
                  <a:lnTo>
                    <a:pt x="2265" y="2520"/>
                  </a:lnTo>
                  <a:lnTo>
                    <a:pt x="2036" y="2189"/>
                  </a:lnTo>
                  <a:lnTo>
                    <a:pt x="1782" y="1833"/>
                  </a:lnTo>
                  <a:lnTo>
                    <a:pt x="1527" y="1528"/>
                  </a:lnTo>
                  <a:lnTo>
                    <a:pt x="1018" y="942"/>
                  </a:lnTo>
                  <a:lnTo>
                    <a:pt x="611" y="484"/>
                  </a:lnTo>
                  <a:lnTo>
                    <a:pt x="1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70"/>
            <p:cNvSpPr/>
            <p:nvPr/>
          </p:nvSpPr>
          <p:spPr>
            <a:xfrm>
              <a:off x="5967650" y="2952800"/>
              <a:ext cx="126600" cy="178775"/>
            </a:xfrm>
            <a:custGeom>
              <a:avLst/>
              <a:gdLst/>
              <a:ahLst/>
              <a:cxnLst/>
              <a:rect l="l" t="t" r="r" b="b"/>
              <a:pathLst>
                <a:path w="5064" h="7151" extrusionOk="0">
                  <a:moveTo>
                    <a:pt x="2748" y="1"/>
                  </a:moveTo>
                  <a:lnTo>
                    <a:pt x="2672" y="52"/>
                  </a:lnTo>
                  <a:lnTo>
                    <a:pt x="2596" y="102"/>
                  </a:lnTo>
                  <a:lnTo>
                    <a:pt x="2570" y="179"/>
                  </a:lnTo>
                  <a:lnTo>
                    <a:pt x="2545" y="306"/>
                  </a:lnTo>
                  <a:lnTo>
                    <a:pt x="2519" y="408"/>
                  </a:lnTo>
                  <a:lnTo>
                    <a:pt x="2519" y="713"/>
                  </a:lnTo>
                  <a:lnTo>
                    <a:pt x="2494" y="1069"/>
                  </a:lnTo>
                  <a:lnTo>
                    <a:pt x="2468" y="1298"/>
                  </a:lnTo>
                  <a:lnTo>
                    <a:pt x="2418" y="1527"/>
                  </a:lnTo>
                  <a:lnTo>
                    <a:pt x="2341" y="1731"/>
                  </a:lnTo>
                  <a:lnTo>
                    <a:pt x="2265" y="1909"/>
                  </a:lnTo>
                  <a:lnTo>
                    <a:pt x="2189" y="2087"/>
                  </a:lnTo>
                  <a:lnTo>
                    <a:pt x="2087" y="2214"/>
                  </a:lnTo>
                  <a:lnTo>
                    <a:pt x="1985" y="2291"/>
                  </a:lnTo>
                  <a:lnTo>
                    <a:pt x="1909" y="2316"/>
                  </a:lnTo>
                  <a:lnTo>
                    <a:pt x="1858" y="2316"/>
                  </a:lnTo>
                  <a:lnTo>
                    <a:pt x="1807" y="2265"/>
                  </a:lnTo>
                  <a:lnTo>
                    <a:pt x="1705" y="2138"/>
                  </a:lnTo>
                  <a:lnTo>
                    <a:pt x="1629" y="1960"/>
                  </a:lnTo>
                  <a:lnTo>
                    <a:pt x="1552" y="1731"/>
                  </a:lnTo>
                  <a:lnTo>
                    <a:pt x="1451" y="1527"/>
                  </a:lnTo>
                  <a:lnTo>
                    <a:pt x="1349" y="1349"/>
                  </a:lnTo>
                  <a:lnTo>
                    <a:pt x="1247" y="1222"/>
                  </a:lnTo>
                  <a:lnTo>
                    <a:pt x="1171" y="1171"/>
                  </a:lnTo>
                  <a:lnTo>
                    <a:pt x="1120" y="1146"/>
                  </a:lnTo>
                  <a:lnTo>
                    <a:pt x="1018" y="1171"/>
                  </a:lnTo>
                  <a:lnTo>
                    <a:pt x="942" y="1222"/>
                  </a:lnTo>
                  <a:lnTo>
                    <a:pt x="866" y="1324"/>
                  </a:lnTo>
                  <a:lnTo>
                    <a:pt x="815" y="1400"/>
                  </a:lnTo>
                  <a:lnTo>
                    <a:pt x="789" y="1476"/>
                  </a:lnTo>
                  <a:lnTo>
                    <a:pt x="764" y="1654"/>
                  </a:lnTo>
                  <a:lnTo>
                    <a:pt x="815" y="1858"/>
                  </a:lnTo>
                  <a:lnTo>
                    <a:pt x="891" y="2087"/>
                  </a:lnTo>
                  <a:lnTo>
                    <a:pt x="1069" y="2621"/>
                  </a:lnTo>
                  <a:lnTo>
                    <a:pt x="1145" y="2952"/>
                  </a:lnTo>
                  <a:lnTo>
                    <a:pt x="1222" y="3308"/>
                  </a:lnTo>
                  <a:lnTo>
                    <a:pt x="1247" y="3563"/>
                  </a:lnTo>
                  <a:lnTo>
                    <a:pt x="1247" y="3817"/>
                  </a:lnTo>
                  <a:lnTo>
                    <a:pt x="1222" y="4097"/>
                  </a:lnTo>
                  <a:lnTo>
                    <a:pt x="1196" y="4377"/>
                  </a:lnTo>
                  <a:lnTo>
                    <a:pt x="0" y="6616"/>
                  </a:lnTo>
                  <a:lnTo>
                    <a:pt x="306" y="6819"/>
                  </a:lnTo>
                  <a:lnTo>
                    <a:pt x="586" y="6972"/>
                  </a:lnTo>
                  <a:lnTo>
                    <a:pt x="815" y="7074"/>
                  </a:lnTo>
                  <a:lnTo>
                    <a:pt x="1018" y="7125"/>
                  </a:lnTo>
                  <a:lnTo>
                    <a:pt x="1196" y="7150"/>
                  </a:lnTo>
                  <a:lnTo>
                    <a:pt x="1349" y="7150"/>
                  </a:lnTo>
                  <a:lnTo>
                    <a:pt x="1451" y="7125"/>
                  </a:lnTo>
                  <a:lnTo>
                    <a:pt x="1552" y="7099"/>
                  </a:lnTo>
                  <a:lnTo>
                    <a:pt x="1680" y="6997"/>
                  </a:lnTo>
                  <a:lnTo>
                    <a:pt x="1756" y="6896"/>
                  </a:lnTo>
                  <a:lnTo>
                    <a:pt x="1832" y="6743"/>
                  </a:lnTo>
                  <a:lnTo>
                    <a:pt x="1909" y="6590"/>
                  </a:lnTo>
                  <a:lnTo>
                    <a:pt x="1960" y="6412"/>
                  </a:lnTo>
                  <a:lnTo>
                    <a:pt x="2061" y="6209"/>
                  </a:lnTo>
                  <a:lnTo>
                    <a:pt x="2189" y="6005"/>
                  </a:lnTo>
                  <a:lnTo>
                    <a:pt x="2341" y="5802"/>
                  </a:lnTo>
                  <a:lnTo>
                    <a:pt x="2545" y="5598"/>
                  </a:lnTo>
                  <a:lnTo>
                    <a:pt x="2723" y="5496"/>
                  </a:lnTo>
                  <a:lnTo>
                    <a:pt x="2952" y="5344"/>
                  </a:lnTo>
                  <a:lnTo>
                    <a:pt x="3308" y="5115"/>
                  </a:lnTo>
                  <a:lnTo>
                    <a:pt x="3562" y="4911"/>
                  </a:lnTo>
                  <a:lnTo>
                    <a:pt x="3893" y="4580"/>
                  </a:lnTo>
                  <a:lnTo>
                    <a:pt x="4071" y="4402"/>
                  </a:lnTo>
                  <a:lnTo>
                    <a:pt x="4249" y="4173"/>
                  </a:lnTo>
                  <a:lnTo>
                    <a:pt x="4428" y="3919"/>
                  </a:lnTo>
                  <a:lnTo>
                    <a:pt x="4606" y="3639"/>
                  </a:lnTo>
                  <a:lnTo>
                    <a:pt x="4835" y="3181"/>
                  </a:lnTo>
                  <a:lnTo>
                    <a:pt x="4911" y="2952"/>
                  </a:lnTo>
                  <a:lnTo>
                    <a:pt x="4987" y="2723"/>
                  </a:lnTo>
                  <a:lnTo>
                    <a:pt x="5038" y="2494"/>
                  </a:lnTo>
                  <a:lnTo>
                    <a:pt x="5064" y="2291"/>
                  </a:lnTo>
                  <a:lnTo>
                    <a:pt x="5038" y="2138"/>
                  </a:lnTo>
                  <a:lnTo>
                    <a:pt x="5013" y="2087"/>
                  </a:lnTo>
                  <a:lnTo>
                    <a:pt x="4987" y="2036"/>
                  </a:lnTo>
                  <a:lnTo>
                    <a:pt x="4886" y="1985"/>
                  </a:lnTo>
                  <a:lnTo>
                    <a:pt x="4784" y="1985"/>
                  </a:lnTo>
                  <a:lnTo>
                    <a:pt x="4707" y="2011"/>
                  </a:lnTo>
                  <a:lnTo>
                    <a:pt x="4657" y="2062"/>
                  </a:lnTo>
                  <a:lnTo>
                    <a:pt x="4606" y="2189"/>
                  </a:lnTo>
                  <a:lnTo>
                    <a:pt x="4529" y="2392"/>
                  </a:lnTo>
                  <a:lnTo>
                    <a:pt x="4428" y="2621"/>
                  </a:lnTo>
                  <a:lnTo>
                    <a:pt x="4300" y="2825"/>
                  </a:lnTo>
                  <a:lnTo>
                    <a:pt x="4173" y="3003"/>
                  </a:lnTo>
                  <a:lnTo>
                    <a:pt x="4097" y="3105"/>
                  </a:lnTo>
                  <a:lnTo>
                    <a:pt x="4020" y="3130"/>
                  </a:lnTo>
                  <a:lnTo>
                    <a:pt x="4020" y="3105"/>
                  </a:lnTo>
                  <a:lnTo>
                    <a:pt x="4046" y="3028"/>
                  </a:lnTo>
                  <a:lnTo>
                    <a:pt x="4173" y="2799"/>
                  </a:lnTo>
                  <a:lnTo>
                    <a:pt x="4529" y="2087"/>
                  </a:lnTo>
                  <a:lnTo>
                    <a:pt x="4707" y="1680"/>
                  </a:lnTo>
                  <a:lnTo>
                    <a:pt x="4835" y="1298"/>
                  </a:lnTo>
                  <a:lnTo>
                    <a:pt x="4860" y="1146"/>
                  </a:lnTo>
                  <a:lnTo>
                    <a:pt x="4860" y="1018"/>
                  </a:lnTo>
                  <a:lnTo>
                    <a:pt x="4860" y="891"/>
                  </a:lnTo>
                  <a:lnTo>
                    <a:pt x="4784" y="815"/>
                  </a:lnTo>
                  <a:lnTo>
                    <a:pt x="4707" y="764"/>
                  </a:lnTo>
                  <a:lnTo>
                    <a:pt x="4580" y="764"/>
                  </a:lnTo>
                  <a:lnTo>
                    <a:pt x="4478" y="789"/>
                  </a:lnTo>
                  <a:lnTo>
                    <a:pt x="4377" y="815"/>
                  </a:lnTo>
                  <a:lnTo>
                    <a:pt x="4275" y="891"/>
                  </a:lnTo>
                  <a:lnTo>
                    <a:pt x="4199" y="967"/>
                  </a:lnTo>
                  <a:lnTo>
                    <a:pt x="4148" y="1095"/>
                  </a:lnTo>
                  <a:lnTo>
                    <a:pt x="4097" y="1222"/>
                  </a:lnTo>
                  <a:lnTo>
                    <a:pt x="3995" y="1527"/>
                  </a:lnTo>
                  <a:lnTo>
                    <a:pt x="3842" y="1909"/>
                  </a:lnTo>
                  <a:lnTo>
                    <a:pt x="3664" y="2291"/>
                  </a:lnTo>
                  <a:lnTo>
                    <a:pt x="3486" y="2570"/>
                  </a:lnTo>
                  <a:lnTo>
                    <a:pt x="3333" y="2748"/>
                  </a:lnTo>
                  <a:lnTo>
                    <a:pt x="3257" y="2799"/>
                  </a:lnTo>
                  <a:lnTo>
                    <a:pt x="3257" y="2774"/>
                  </a:lnTo>
                  <a:lnTo>
                    <a:pt x="3283" y="2698"/>
                  </a:lnTo>
                  <a:lnTo>
                    <a:pt x="3410" y="2418"/>
                  </a:lnTo>
                  <a:lnTo>
                    <a:pt x="3817" y="1578"/>
                  </a:lnTo>
                  <a:lnTo>
                    <a:pt x="4020" y="1120"/>
                  </a:lnTo>
                  <a:lnTo>
                    <a:pt x="4148" y="688"/>
                  </a:lnTo>
                  <a:lnTo>
                    <a:pt x="4199" y="509"/>
                  </a:lnTo>
                  <a:lnTo>
                    <a:pt x="4199" y="331"/>
                  </a:lnTo>
                  <a:lnTo>
                    <a:pt x="4173" y="204"/>
                  </a:lnTo>
                  <a:lnTo>
                    <a:pt x="4122" y="102"/>
                  </a:lnTo>
                  <a:lnTo>
                    <a:pt x="4020" y="52"/>
                  </a:lnTo>
                  <a:lnTo>
                    <a:pt x="3893" y="52"/>
                  </a:lnTo>
                  <a:lnTo>
                    <a:pt x="3766" y="77"/>
                  </a:lnTo>
                  <a:lnTo>
                    <a:pt x="3639" y="128"/>
                  </a:lnTo>
                  <a:lnTo>
                    <a:pt x="3562" y="179"/>
                  </a:lnTo>
                  <a:lnTo>
                    <a:pt x="3512" y="281"/>
                  </a:lnTo>
                  <a:lnTo>
                    <a:pt x="3461" y="382"/>
                  </a:lnTo>
                  <a:lnTo>
                    <a:pt x="3435" y="509"/>
                  </a:lnTo>
                  <a:lnTo>
                    <a:pt x="3384" y="789"/>
                  </a:lnTo>
                  <a:lnTo>
                    <a:pt x="3308" y="1146"/>
                  </a:lnTo>
                  <a:lnTo>
                    <a:pt x="3232" y="1400"/>
                  </a:lnTo>
                  <a:lnTo>
                    <a:pt x="3155" y="1629"/>
                  </a:lnTo>
                  <a:lnTo>
                    <a:pt x="2952" y="1985"/>
                  </a:lnTo>
                  <a:lnTo>
                    <a:pt x="2799" y="2214"/>
                  </a:lnTo>
                  <a:lnTo>
                    <a:pt x="2723" y="2291"/>
                  </a:lnTo>
                  <a:lnTo>
                    <a:pt x="2723" y="2291"/>
                  </a:lnTo>
                  <a:lnTo>
                    <a:pt x="2876" y="1985"/>
                  </a:lnTo>
                  <a:lnTo>
                    <a:pt x="3003" y="1629"/>
                  </a:lnTo>
                  <a:lnTo>
                    <a:pt x="3054" y="1400"/>
                  </a:lnTo>
                  <a:lnTo>
                    <a:pt x="3105" y="1171"/>
                  </a:lnTo>
                  <a:lnTo>
                    <a:pt x="3155" y="917"/>
                  </a:lnTo>
                  <a:lnTo>
                    <a:pt x="3181" y="560"/>
                  </a:lnTo>
                  <a:lnTo>
                    <a:pt x="3155" y="408"/>
                  </a:lnTo>
                  <a:lnTo>
                    <a:pt x="3130" y="255"/>
                  </a:lnTo>
                  <a:lnTo>
                    <a:pt x="3079" y="128"/>
                  </a:lnTo>
                  <a:lnTo>
                    <a:pt x="2977" y="26"/>
                  </a:lnTo>
                  <a:lnTo>
                    <a:pt x="2901" y="1"/>
                  </a:lnTo>
                  <a:close/>
                </a:path>
              </a:pathLst>
            </a:custGeom>
            <a:solidFill>
              <a:srgbClr val="FCB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70"/>
            <p:cNvSpPr/>
            <p:nvPr/>
          </p:nvSpPr>
          <p:spPr>
            <a:xfrm>
              <a:off x="5964475" y="2950250"/>
              <a:ext cx="132325" cy="184500"/>
            </a:xfrm>
            <a:custGeom>
              <a:avLst/>
              <a:gdLst/>
              <a:ahLst/>
              <a:cxnLst/>
              <a:rect l="l" t="t" r="r" b="b"/>
              <a:pathLst>
                <a:path w="5293" h="7380" extrusionOk="0">
                  <a:moveTo>
                    <a:pt x="2952" y="204"/>
                  </a:moveTo>
                  <a:lnTo>
                    <a:pt x="3053" y="230"/>
                  </a:lnTo>
                  <a:lnTo>
                    <a:pt x="3104" y="255"/>
                  </a:lnTo>
                  <a:lnTo>
                    <a:pt x="3130" y="306"/>
                  </a:lnTo>
                  <a:lnTo>
                    <a:pt x="3155" y="383"/>
                  </a:lnTo>
                  <a:lnTo>
                    <a:pt x="3181" y="484"/>
                  </a:lnTo>
                  <a:lnTo>
                    <a:pt x="3206" y="611"/>
                  </a:lnTo>
                  <a:lnTo>
                    <a:pt x="3206" y="790"/>
                  </a:lnTo>
                  <a:lnTo>
                    <a:pt x="3130" y="1248"/>
                  </a:lnTo>
                  <a:lnTo>
                    <a:pt x="3053" y="1604"/>
                  </a:lnTo>
                  <a:lnTo>
                    <a:pt x="2952" y="1884"/>
                  </a:lnTo>
                  <a:lnTo>
                    <a:pt x="2799" y="2265"/>
                  </a:lnTo>
                  <a:lnTo>
                    <a:pt x="2748" y="2393"/>
                  </a:lnTo>
                  <a:lnTo>
                    <a:pt x="2774" y="2443"/>
                  </a:lnTo>
                  <a:lnTo>
                    <a:pt x="2799" y="2494"/>
                  </a:lnTo>
                  <a:lnTo>
                    <a:pt x="2850" y="2520"/>
                  </a:lnTo>
                  <a:lnTo>
                    <a:pt x="2901" y="2494"/>
                  </a:lnTo>
                  <a:lnTo>
                    <a:pt x="3028" y="2393"/>
                  </a:lnTo>
                  <a:lnTo>
                    <a:pt x="3181" y="2113"/>
                  </a:lnTo>
                  <a:lnTo>
                    <a:pt x="3384" y="1756"/>
                  </a:lnTo>
                  <a:lnTo>
                    <a:pt x="3460" y="1527"/>
                  </a:lnTo>
                  <a:lnTo>
                    <a:pt x="3537" y="1273"/>
                  </a:lnTo>
                  <a:lnTo>
                    <a:pt x="3588" y="1044"/>
                  </a:lnTo>
                  <a:lnTo>
                    <a:pt x="3639" y="815"/>
                  </a:lnTo>
                  <a:lnTo>
                    <a:pt x="3664" y="611"/>
                  </a:lnTo>
                  <a:lnTo>
                    <a:pt x="3715" y="484"/>
                  </a:lnTo>
                  <a:lnTo>
                    <a:pt x="3766" y="383"/>
                  </a:lnTo>
                  <a:lnTo>
                    <a:pt x="3842" y="306"/>
                  </a:lnTo>
                  <a:lnTo>
                    <a:pt x="3918" y="281"/>
                  </a:lnTo>
                  <a:lnTo>
                    <a:pt x="4020" y="255"/>
                  </a:lnTo>
                  <a:lnTo>
                    <a:pt x="4097" y="255"/>
                  </a:lnTo>
                  <a:lnTo>
                    <a:pt x="4173" y="281"/>
                  </a:lnTo>
                  <a:lnTo>
                    <a:pt x="4198" y="357"/>
                  </a:lnTo>
                  <a:lnTo>
                    <a:pt x="4224" y="484"/>
                  </a:lnTo>
                  <a:lnTo>
                    <a:pt x="4198" y="739"/>
                  </a:lnTo>
                  <a:lnTo>
                    <a:pt x="4071" y="1120"/>
                  </a:lnTo>
                  <a:lnTo>
                    <a:pt x="3944" y="1426"/>
                  </a:lnTo>
                  <a:lnTo>
                    <a:pt x="3791" y="1756"/>
                  </a:lnTo>
                  <a:lnTo>
                    <a:pt x="3511" y="2342"/>
                  </a:lnTo>
                  <a:lnTo>
                    <a:pt x="3333" y="2698"/>
                  </a:lnTo>
                  <a:lnTo>
                    <a:pt x="3308" y="2800"/>
                  </a:lnTo>
                  <a:lnTo>
                    <a:pt x="3282" y="2876"/>
                  </a:lnTo>
                  <a:lnTo>
                    <a:pt x="3282" y="2927"/>
                  </a:lnTo>
                  <a:lnTo>
                    <a:pt x="3333" y="2978"/>
                  </a:lnTo>
                  <a:lnTo>
                    <a:pt x="3384" y="3003"/>
                  </a:lnTo>
                  <a:lnTo>
                    <a:pt x="3435" y="3003"/>
                  </a:lnTo>
                  <a:lnTo>
                    <a:pt x="3486" y="2952"/>
                  </a:lnTo>
                  <a:lnTo>
                    <a:pt x="3537" y="2901"/>
                  </a:lnTo>
                  <a:lnTo>
                    <a:pt x="3715" y="2698"/>
                  </a:lnTo>
                  <a:lnTo>
                    <a:pt x="3893" y="2393"/>
                  </a:lnTo>
                  <a:lnTo>
                    <a:pt x="4071" y="2062"/>
                  </a:lnTo>
                  <a:lnTo>
                    <a:pt x="4173" y="1782"/>
                  </a:lnTo>
                  <a:lnTo>
                    <a:pt x="4249" y="1553"/>
                  </a:lnTo>
                  <a:lnTo>
                    <a:pt x="4326" y="1349"/>
                  </a:lnTo>
                  <a:lnTo>
                    <a:pt x="4376" y="1197"/>
                  </a:lnTo>
                  <a:lnTo>
                    <a:pt x="4453" y="1095"/>
                  </a:lnTo>
                  <a:lnTo>
                    <a:pt x="4555" y="1019"/>
                  </a:lnTo>
                  <a:lnTo>
                    <a:pt x="4733" y="968"/>
                  </a:lnTo>
                  <a:lnTo>
                    <a:pt x="4809" y="968"/>
                  </a:lnTo>
                  <a:lnTo>
                    <a:pt x="4860" y="993"/>
                  </a:lnTo>
                  <a:lnTo>
                    <a:pt x="4885" y="1044"/>
                  </a:lnTo>
                  <a:lnTo>
                    <a:pt x="4885" y="1095"/>
                  </a:lnTo>
                  <a:lnTo>
                    <a:pt x="4885" y="1273"/>
                  </a:lnTo>
                  <a:lnTo>
                    <a:pt x="4809" y="1502"/>
                  </a:lnTo>
                  <a:lnTo>
                    <a:pt x="4733" y="1756"/>
                  </a:lnTo>
                  <a:lnTo>
                    <a:pt x="4478" y="2291"/>
                  </a:lnTo>
                  <a:lnTo>
                    <a:pt x="4275" y="2723"/>
                  </a:lnTo>
                  <a:lnTo>
                    <a:pt x="4097" y="3054"/>
                  </a:lnTo>
                  <a:lnTo>
                    <a:pt x="4046" y="3207"/>
                  </a:lnTo>
                  <a:lnTo>
                    <a:pt x="4046" y="3283"/>
                  </a:lnTo>
                  <a:lnTo>
                    <a:pt x="4097" y="3334"/>
                  </a:lnTo>
                  <a:lnTo>
                    <a:pt x="4198" y="3334"/>
                  </a:lnTo>
                  <a:lnTo>
                    <a:pt x="4300" y="3258"/>
                  </a:lnTo>
                  <a:lnTo>
                    <a:pt x="4427" y="3130"/>
                  </a:lnTo>
                  <a:lnTo>
                    <a:pt x="4529" y="2952"/>
                  </a:lnTo>
                  <a:lnTo>
                    <a:pt x="4656" y="2774"/>
                  </a:lnTo>
                  <a:lnTo>
                    <a:pt x="4784" y="2443"/>
                  </a:lnTo>
                  <a:lnTo>
                    <a:pt x="4860" y="2265"/>
                  </a:lnTo>
                  <a:lnTo>
                    <a:pt x="4885" y="2214"/>
                  </a:lnTo>
                  <a:lnTo>
                    <a:pt x="4936" y="2189"/>
                  </a:lnTo>
                  <a:lnTo>
                    <a:pt x="4987" y="2189"/>
                  </a:lnTo>
                  <a:lnTo>
                    <a:pt x="5038" y="2214"/>
                  </a:lnTo>
                  <a:lnTo>
                    <a:pt x="5089" y="2291"/>
                  </a:lnTo>
                  <a:lnTo>
                    <a:pt x="5089" y="2418"/>
                  </a:lnTo>
                  <a:lnTo>
                    <a:pt x="5089" y="2571"/>
                  </a:lnTo>
                  <a:lnTo>
                    <a:pt x="5038" y="2774"/>
                  </a:lnTo>
                  <a:lnTo>
                    <a:pt x="4962" y="2978"/>
                  </a:lnTo>
                  <a:lnTo>
                    <a:pt x="4885" y="3207"/>
                  </a:lnTo>
                  <a:lnTo>
                    <a:pt x="4758" y="3436"/>
                  </a:lnTo>
                  <a:lnTo>
                    <a:pt x="4631" y="3690"/>
                  </a:lnTo>
                  <a:lnTo>
                    <a:pt x="4478" y="3970"/>
                  </a:lnTo>
                  <a:lnTo>
                    <a:pt x="4300" y="4224"/>
                  </a:lnTo>
                  <a:lnTo>
                    <a:pt x="4122" y="4428"/>
                  </a:lnTo>
                  <a:lnTo>
                    <a:pt x="3918" y="4631"/>
                  </a:lnTo>
                  <a:lnTo>
                    <a:pt x="3613" y="4937"/>
                  </a:lnTo>
                  <a:lnTo>
                    <a:pt x="3384" y="5115"/>
                  </a:lnTo>
                  <a:lnTo>
                    <a:pt x="3053" y="5344"/>
                  </a:lnTo>
                  <a:lnTo>
                    <a:pt x="2850" y="5471"/>
                  </a:lnTo>
                  <a:lnTo>
                    <a:pt x="2621" y="5624"/>
                  </a:lnTo>
                  <a:lnTo>
                    <a:pt x="2519" y="5700"/>
                  </a:lnTo>
                  <a:lnTo>
                    <a:pt x="2392" y="5827"/>
                  </a:lnTo>
                  <a:lnTo>
                    <a:pt x="2214" y="6056"/>
                  </a:lnTo>
                  <a:lnTo>
                    <a:pt x="2087" y="6285"/>
                  </a:lnTo>
                  <a:lnTo>
                    <a:pt x="1985" y="6489"/>
                  </a:lnTo>
                  <a:lnTo>
                    <a:pt x="1934" y="6667"/>
                  </a:lnTo>
                  <a:lnTo>
                    <a:pt x="1807" y="6921"/>
                  </a:lnTo>
                  <a:lnTo>
                    <a:pt x="1730" y="7023"/>
                  </a:lnTo>
                  <a:lnTo>
                    <a:pt x="1629" y="7099"/>
                  </a:lnTo>
                  <a:lnTo>
                    <a:pt x="1527" y="7150"/>
                  </a:lnTo>
                  <a:lnTo>
                    <a:pt x="1400" y="7176"/>
                  </a:lnTo>
                  <a:lnTo>
                    <a:pt x="1247" y="7150"/>
                  </a:lnTo>
                  <a:lnTo>
                    <a:pt x="1094" y="7125"/>
                  </a:lnTo>
                  <a:lnTo>
                    <a:pt x="916" y="7049"/>
                  </a:lnTo>
                  <a:lnTo>
                    <a:pt x="713" y="6947"/>
                  </a:lnTo>
                  <a:lnTo>
                    <a:pt x="280" y="6692"/>
                  </a:lnTo>
                  <a:lnTo>
                    <a:pt x="1425" y="4530"/>
                  </a:lnTo>
                  <a:lnTo>
                    <a:pt x="1425" y="4504"/>
                  </a:lnTo>
                  <a:lnTo>
                    <a:pt x="1450" y="4224"/>
                  </a:lnTo>
                  <a:lnTo>
                    <a:pt x="1476" y="3945"/>
                  </a:lnTo>
                  <a:lnTo>
                    <a:pt x="1476" y="3665"/>
                  </a:lnTo>
                  <a:lnTo>
                    <a:pt x="1450" y="3385"/>
                  </a:lnTo>
                  <a:lnTo>
                    <a:pt x="1400" y="3079"/>
                  </a:lnTo>
                  <a:lnTo>
                    <a:pt x="1323" y="2800"/>
                  </a:lnTo>
                  <a:lnTo>
                    <a:pt x="1171" y="2316"/>
                  </a:lnTo>
                  <a:lnTo>
                    <a:pt x="1069" y="2062"/>
                  </a:lnTo>
                  <a:lnTo>
                    <a:pt x="1018" y="1833"/>
                  </a:lnTo>
                  <a:lnTo>
                    <a:pt x="1018" y="1629"/>
                  </a:lnTo>
                  <a:lnTo>
                    <a:pt x="1018" y="1553"/>
                  </a:lnTo>
                  <a:lnTo>
                    <a:pt x="1069" y="1477"/>
                  </a:lnTo>
                  <a:lnTo>
                    <a:pt x="1145" y="1400"/>
                  </a:lnTo>
                  <a:lnTo>
                    <a:pt x="1247" y="1375"/>
                  </a:lnTo>
                  <a:lnTo>
                    <a:pt x="1298" y="1375"/>
                  </a:lnTo>
                  <a:lnTo>
                    <a:pt x="1349" y="1426"/>
                  </a:lnTo>
                  <a:lnTo>
                    <a:pt x="1425" y="1553"/>
                  </a:lnTo>
                  <a:lnTo>
                    <a:pt x="1527" y="1731"/>
                  </a:lnTo>
                  <a:lnTo>
                    <a:pt x="1603" y="1935"/>
                  </a:lnTo>
                  <a:lnTo>
                    <a:pt x="1679" y="2164"/>
                  </a:lnTo>
                  <a:lnTo>
                    <a:pt x="1781" y="2342"/>
                  </a:lnTo>
                  <a:lnTo>
                    <a:pt x="1832" y="2418"/>
                  </a:lnTo>
                  <a:lnTo>
                    <a:pt x="1883" y="2469"/>
                  </a:lnTo>
                  <a:lnTo>
                    <a:pt x="1959" y="2520"/>
                  </a:lnTo>
                  <a:lnTo>
                    <a:pt x="2112" y="2520"/>
                  </a:lnTo>
                  <a:lnTo>
                    <a:pt x="2163" y="2494"/>
                  </a:lnTo>
                  <a:lnTo>
                    <a:pt x="2265" y="2393"/>
                  </a:lnTo>
                  <a:lnTo>
                    <a:pt x="2392" y="2240"/>
                  </a:lnTo>
                  <a:lnTo>
                    <a:pt x="2494" y="2062"/>
                  </a:lnTo>
                  <a:lnTo>
                    <a:pt x="2570" y="1858"/>
                  </a:lnTo>
                  <a:lnTo>
                    <a:pt x="2646" y="1629"/>
                  </a:lnTo>
                  <a:lnTo>
                    <a:pt x="2697" y="1400"/>
                  </a:lnTo>
                  <a:lnTo>
                    <a:pt x="2723" y="1197"/>
                  </a:lnTo>
                  <a:lnTo>
                    <a:pt x="2748" y="942"/>
                  </a:lnTo>
                  <a:lnTo>
                    <a:pt x="2748" y="713"/>
                  </a:lnTo>
                  <a:lnTo>
                    <a:pt x="2774" y="408"/>
                  </a:lnTo>
                  <a:lnTo>
                    <a:pt x="2799" y="306"/>
                  </a:lnTo>
                  <a:lnTo>
                    <a:pt x="2850" y="230"/>
                  </a:lnTo>
                  <a:lnTo>
                    <a:pt x="2952" y="204"/>
                  </a:lnTo>
                  <a:close/>
                  <a:moveTo>
                    <a:pt x="2952" y="1"/>
                  </a:moveTo>
                  <a:lnTo>
                    <a:pt x="2850" y="26"/>
                  </a:lnTo>
                  <a:lnTo>
                    <a:pt x="2748" y="52"/>
                  </a:lnTo>
                  <a:lnTo>
                    <a:pt x="2672" y="103"/>
                  </a:lnTo>
                  <a:lnTo>
                    <a:pt x="2646" y="179"/>
                  </a:lnTo>
                  <a:lnTo>
                    <a:pt x="2570" y="332"/>
                  </a:lnTo>
                  <a:lnTo>
                    <a:pt x="2545" y="510"/>
                  </a:lnTo>
                  <a:lnTo>
                    <a:pt x="2545" y="713"/>
                  </a:lnTo>
                  <a:lnTo>
                    <a:pt x="2545" y="917"/>
                  </a:lnTo>
                  <a:lnTo>
                    <a:pt x="2519" y="1171"/>
                  </a:lnTo>
                  <a:lnTo>
                    <a:pt x="2494" y="1400"/>
                  </a:lnTo>
                  <a:lnTo>
                    <a:pt x="2417" y="1604"/>
                  </a:lnTo>
                  <a:lnTo>
                    <a:pt x="2366" y="1807"/>
                  </a:lnTo>
                  <a:lnTo>
                    <a:pt x="2290" y="1985"/>
                  </a:lnTo>
                  <a:lnTo>
                    <a:pt x="2214" y="2113"/>
                  </a:lnTo>
                  <a:lnTo>
                    <a:pt x="2163" y="2214"/>
                  </a:lnTo>
                  <a:lnTo>
                    <a:pt x="2087" y="2291"/>
                  </a:lnTo>
                  <a:lnTo>
                    <a:pt x="2036" y="2316"/>
                  </a:lnTo>
                  <a:lnTo>
                    <a:pt x="2010" y="2316"/>
                  </a:lnTo>
                  <a:lnTo>
                    <a:pt x="1985" y="2265"/>
                  </a:lnTo>
                  <a:lnTo>
                    <a:pt x="1908" y="2138"/>
                  </a:lnTo>
                  <a:lnTo>
                    <a:pt x="1781" y="1858"/>
                  </a:lnTo>
                  <a:lnTo>
                    <a:pt x="1679" y="1604"/>
                  </a:lnTo>
                  <a:lnTo>
                    <a:pt x="1552" y="1375"/>
                  </a:lnTo>
                  <a:lnTo>
                    <a:pt x="1501" y="1298"/>
                  </a:lnTo>
                  <a:lnTo>
                    <a:pt x="1425" y="1222"/>
                  </a:lnTo>
                  <a:lnTo>
                    <a:pt x="1349" y="1171"/>
                  </a:lnTo>
                  <a:lnTo>
                    <a:pt x="1247" y="1146"/>
                  </a:lnTo>
                  <a:lnTo>
                    <a:pt x="1145" y="1171"/>
                  </a:lnTo>
                  <a:lnTo>
                    <a:pt x="1069" y="1197"/>
                  </a:lnTo>
                  <a:lnTo>
                    <a:pt x="993" y="1273"/>
                  </a:lnTo>
                  <a:lnTo>
                    <a:pt x="916" y="1349"/>
                  </a:lnTo>
                  <a:lnTo>
                    <a:pt x="840" y="1451"/>
                  </a:lnTo>
                  <a:lnTo>
                    <a:pt x="814" y="1578"/>
                  </a:lnTo>
                  <a:lnTo>
                    <a:pt x="789" y="1680"/>
                  </a:lnTo>
                  <a:lnTo>
                    <a:pt x="814" y="1807"/>
                  </a:lnTo>
                  <a:lnTo>
                    <a:pt x="865" y="2087"/>
                  </a:lnTo>
                  <a:lnTo>
                    <a:pt x="967" y="2393"/>
                  </a:lnTo>
                  <a:lnTo>
                    <a:pt x="1120" y="2850"/>
                  </a:lnTo>
                  <a:lnTo>
                    <a:pt x="1196" y="3130"/>
                  </a:lnTo>
                  <a:lnTo>
                    <a:pt x="1247" y="3436"/>
                  </a:lnTo>
                  <a:lnTo>
                    <a:pt x="1272" y="3665"/>
                  </a:lnTo>
                  <a:lnTo>
                    <a:pt x="1272" y="3945"/>
                  </a:lnTo>
                  <a:lnTo>
                    <a:pt x="1247" y="4199"/>
                  </a:lnTo>
                  <a:lnTo>
                    <a:pt x="1222" y="4453"/>
                  </a:lnTo>
                  <a:lnTo>
                    <a:pt x="0" y="6743"/>
                  </a:lnTo>
                  <a:lnTo>
                    <a:pt x="77" y="6794"/>
                  </a:lnTo>
                  <a:lnTo>
                    <a:pt x="458" y="7049"/>
                  </a:lnTo>
                  <a:lnTo>
                    <a:pt x="814" y="7227"/>
                  </a:lnTo>
                  <a:lnTo>
                    <a:pt x="1120" y="7328"/>
                  </a:lnTo>
                  <a:lnTo>
                    <a:pt x="1247" y="7354"/>
                  </a:lnTo>
                  <a:lnTo>
                    <a:pt x="1400" y="7379"/>
                  </a:lnTo>
                  <a:lnTo>
                    <a:pt x="1578" y="7354"/>
                  </a:lnTo>
                  <a:lnTo>
                    <a:pt x="1730" y="7278"/>
                  </a:lnTo>
                  <a:lnTo>
                    <a:pt x="1883" y="7176"/>
                  </a:lnTo>
                  <a:lnTo>
                    <a:pt x="1985" y="7049"/>
                  </a:lnTo>
                  <a:lnTo>
                    <a:pt x="2061" y="6896"/>
                  </a:lnTo>
                  <a:lnTo>
                    <a:pt x="2112" y="6743"/>
                  </a:lnTo>
                  <a:lnTo>
                    <a:pt x="2188" y="6565"/>
                  </a:lnTo>
                  <a:lnTo>
                    <a:pt x="2265" y="6362"/>
                  </a:lnTo>
                  <a:lnTo>
                    <a:pt x="2392" y="6184"/>
                  </a:lnTo>
                  <a:lnTo>
                    <a:pt x="2545" y="5955"/>
                  </a:lnTo>
                  <a:lnTo>
                    <a:pt x="2748" y="5776"/>
                  </a:lnTo>
                  <a:lnTo>
                    <a:pt x="2926" y="5649"/>
                  </a:lnTo>
                  <a:lnTo>
                    <a:pt x="3155" y="5522"/>
                  </a:lnTo>
                  <a:lnTo>
                    <a:pt x="3511" y="5293"/>
                  </a:lnTo>
                  <a:lnTo>
                    <a:pt x="3740" y="5089"/>
                  </a:lnTo>
                  <a:lnTo>
                    <a:pt x="4071" y="4784"/>
                  </a:lnTo>
                  <a:lnTo>
                    <a:pt x="4275" y="4581"/>
                  </a:lnTo>
                  <a:lnTo>
                    <a:pt x="4453" y="4352"/>
                  </a:lnTo>
                  <a:lnTo>
                    <a:pt x="4656" y="4072"/>
                  </a:lnTo>
                  <a:lnTo>
                    <a:pt x="4834" y="3792"/>
                  </a:lnTo>
                  <a:lnTo>
                    <a:pt x="5038" y="3359"/>
                  </a:lnTo>
                  <a:lnTo>
                    <a:pt x="5140" y="3105"/>
                  </a:lnTo>
                  <a:lnTo>
                    <a:pt x="5216" y="2850"/>
                  </a:lnTo>
                  <a:lnTo>
                    <a:pt x="5267" y="2596"/>
                  </a:lnTo>
                  <a:lnTo>
                    <a:pt x="5292" y="2393"/>
                  </a:lnTo>
                  <a:lnTo>
                    <a:pt x="5292" y="2291"/>
                  </a:lnTo>
                  <a:lnTo>
                    <a:pt x="5267" y="2189"/>
                  </a:lnTo>
                  <a:lnTo>
                    <a:pt x="5216" y="2113"/>
                  </a:lnTo>
                  <a:lnTo>
                    <a:pt x="5165" y="2062"/>
                  </a:lnTo>
                  <a:lnTo>
                    <a:pt x="5114" y="2011"/>
                  </a:lnTo>
                  <a:lnTo>
                    <a:pt x="5038" y="1985"/>
                  </a:lnTo>
                  <a:lnTo>
                    <a:pt x="4885" y="1985"/>
                  </a:lnTo>
                  <a:lnTo>
                    <a:pt x="4834" y="2011"/>
                  </a:lnTo>
                  <a:lnTo>
                    <a:pt x="4834" y="2011"/>
                  </a:lnTo>
                  <a:lnTo>
                    <a:pt x="4987" y="1629"/>
                  </a:lnTo>
                  <a:lnTo>
                    <a:pt x="5089" y="1273"/>
                  </a:lnTo>
                  <a:lnTo>
                    <a:pt x="5089" y="1146"/>
                  </a:lnTo>
                  <a:lnTo>
                    <a:pt x="5089" y="1019"/>
                  </a:lnTo>
                  <a:lnTo>
                    <a:pt x="5063" y="917"/>
                  </a:lnTo>
                  <a:lnTo>
                    <a:pt x="4987" y="840"/>
                  </a:lnTo>
                  <a:lnTo>
                    <a:pt x="4936" y="790"/>
                  </a:lnTo>
                  <a:lnTo>
                    <a:pt x="4860" y="764"/>
                  </a:lnTo>
                  <a:lnTo>
                    <a:pt x="4707" y="764"/>
                  </a:lnTo>
                  <a:lnTo>
                    <a:pt x="4580" y="790"/>
                  </a:lnTo>
                  <a:lnTo>
                    <a:pt x="4478" y="840"/>
                  </a:lnTo>
                  <a:lnTo>
                    <a:pt x="4351" y="891"/>
                  </a:lnTo>
                  <a:lnTo>
                    <a:pt x="4402" y="662"/>
                  </a:lnTo>
                  <a:lnTo>
                    <a:pt x="4427" y="433"/>
                  </a:lnTo>
                  <a:lnTo>
                    <a:pt x="4402" y="255"/>
                  </a:lnTo>
                  <a:lnTo>
                    <a:pt x="4351" y="204"/>
                  </a:lnTo>
                  <a:lnTo>
                    <a:pt x="4300" y="128"/>
                  </a:lnTo>
                  <a:lnTo>
                    <a:pt x="4249" y="103"/>
                  </a:lnTo>
                  <a:lnTo>
                    <a:pt x="4173" y="77"/>
                  </a:lnTo>
                  <a:lnTo>
                    <a:pt x="4020" y="52"/>
                  </a:lnTo>
                  <a:lnTo>
                    <a:pt x="3868" y="77"/>
                  </a:lnTo>
                  <a:lnTo>
                    <a:pt x="3715" y="128"/>
                  </a:lnTo>
                  <a:lnTo>
                    <a:pt x="3664" y="179"/>
                  </a:lnTo>
                  <a:lnTo>
                    <a:pt x="3588" y="255"/>
                  </a:lnTo>
                  <a:lnTo>
                    <a:pt x="3511" y="408"/>
                  </a:lnTo>
                  <a:lnTo>
                    <a:pt x="3460" y="586"/>
                  </a:lnTo>
                  <a:lnTo>
                    <a:pt x="3435" y="790"/>
                  </a:lnTo>
                  <a:lnTo>
                    <a:pt x="3359" y="1197"/>
                  </a:lnTo>
                  <a:lnTo>
                    <a:pt x="3384" y="866"/>
                  </a:lnTo>
                  <a:lnTo>
                    <a:pt x="3384" y="535"/>
                  </a:lnTo>
                  <a:lnTo>
                    <a:pt x="3384" y="383"/>
                  </a:lnTo>
                  <a:lnTo>
                    <a:pt x="3333" y="230"/>
                  </a:lnTo>
                  <a:lnTo>
                    <a:pt x="3257" y="128"/>
                  </a:lnTo>
                  <a:lnTo>
                    <a:pt x="3155" y="52"/>
                  </a:lnTo>
                  <a:lnTo>
                    <a:pt x="3053"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70"/>
            <p:cNvSpPr/>
            <p:nvPr/>
          </p:nvSpPr>
          <p:spPr>
            <a:xfrm>
              <a:off x="5612075" y="2960425"/>
              <a:ext cx="420475" cy="424300"/>
            </a:xfrm>
            <a:custGeom>
              <a:avLst/>
              <a:gdLst/>
              <a:ahLst/>
              <a:cxnLst/>
              <a:rect l="l" t="t" r="r" b="b"/>
              <a:pathLst>
                <a:path w="16819" h="16972" extrusionOk="0">
                  <a:moveTo>
                    <a:pt x="6183" y="1"/>
                  </a:moveTo>
                  <a:lnTo>
                    <a:pt x="5726" y="281"/>
                  </a:lnTo>
                  <a:lnTo>
                    <a:pt x="5089" y="713"/>
                  </a:lnTo>
                  <a:lnTo>
                    <a:pt x="4733" y="993"/>
                  </a:lnTo>
                  <a:lnTo>
                    <a:pt x="4352" y="1299"/>
                  </a:lnTo>
                  <a:lnTo>
                    <a:pt x="3944" y="1655"/>
                  </a:lnTo>
                  <a:lnTo>
                    <a:pt x="3537" y="2062"/>
                  </a:lnTo>
                  <a:lnTo>
                    <a:pt x="3105" y="2520"/>
                  </a:lnTo>
                  <a:lnTo>
                    <a:pt x="2698" y="3003"/>
                  </a:lnTo>
                  <a:lnTo>
                    <a:pt x="2291" y="3538"/>
                  </a:lnTo>
                  <a:lnTo>
                    <a:pt x="1909" y="4123"/>
                  </a:lnTo>
                  <a:lnTo>
                    <a:pt x="1527" y="4733"/>
                  </a:lnTo>
                  <a:lnTo>
                    <a:pt x="1197" y="5420"/>
                  </a:lnTo>
                  <a:lnTo>
                    <a:pt x="891" y="6133"/>
                  </a:lnTo>
                  <a:lnTo>
                    <a:pt x="611" y="6896"/>
                  </a:lnTo>
                  <a:lnTo>
                    <a:pt x="484" y="7379"/>
                  </a:lnTo>
                  <a:lnTo>
                    <a:pt x="357" y="7914"/>
                  </a:lnTo>
                  <a:lnTo>
                    <a:pt x="255" y="8473"/>
                  </a:lnTo>
                  <a:lnTo>
                    <a:pt x="153" y="9059"/>
                  </a:lnTo>
                  <a:lnTo>
                    <a:pt x="77" y="9695"/>
                  </a:lnTo>
                  <a:lnTo>
                    <a:pt x="26" y="10331"/>
                  </a:lnTo>
                  <a:lnTo>
                    <a:pt x="1" y="10967"/>
                  </a:lnTo>
                  <a:lnTo>
                    <a:pt x="1" y="11628"/>
                  </a:lnTo>
                  <a:lnTo>
                    <a:pt x="77" y="12264"/>
                  </a:lnTo>
                  <a:lnTo>
                    <a:pt x="153" y="12901"/>
                  </a:lnTo>
                  <a:lnTo>
                    <a:pt x="306" y="13511"/>
                  </a:lnTo>
                  <a:lnTo>
                    <a:pt x="484" y="14096"/>
                  </a:lnTo>
                  <a:lnTo>
                    <a:pt x="611" y="14376"/>
                  </a:lnTo>
                  <a:lnTo>
                    <a:pt x="739" y="14656"/>
                  </a:lnTo>
                  <a:lnTo>
                    <a:pt x="891" y="14911"/>
                  </a:lnTo>
                  <a:lnTo>
                    <a:pt x="1044" y="15165"/>
                  </a:lnTo>
                  <a:lnTo>
                    <a:pt x="1222" y="15394"/>
                  </a:lnTo>
                  <a:lnTo>
                    <a:pt x="1400" y="15623"/>
                  </a:lnTo>
                  <a:lnTo>
                    <a:pt x="1629" y="15826"/>
                  </a:lnTo>
                  <a:lnTo>
                    <a:pt x="1858" y="16030"/>
                  </a:lnTo>
                  <a:lnTo>
                    <a:pt x="2163" y="16259"/>
                  </a:lnTo>
                  <a:lnTo>
                    <a:pt x="2494" y="16437"/>
                  </a:lnTo>
                  <a:lnTo>
                    <a:pt x="2850" y="16615"/>
                  </a:lnTo>
                  <a:lnTo>
                    <a:pt x="3232" y="16742"/>
                  </a:lnTo>
                  <a:lnTo>
                    <a:pt x="3614" y="16844"/>
                  </a:lnTo>
                  <a:lnTo>
                    <a:pt x="4046" y="16921"/>
                  </a:lnTo>
                  <a:lnTo>
                    <a:pt x="4453" y="16946"/>
                  </a:lnTo>
                  <a:lnTo>
                    <a:pt x="4886" y="16971"/>
                  </a:lnTo>
                  <a:lnTo>
                    <a:pt x="5344" y="16971"/>
                  </a:lnTo>
                  <a:lnTo>
                    <a:pt x="5802" y="16921"/>
                  </a:lnTo>
                  <a:lnTo>
                    <a:pt x="6260" y="16870"/>
                  </a:lnTo>
                  <a:lnTo>
                    <a:pt x="6718" y="16793"/>
                  </a:lnTo>
                  <a:lnTo>
                    <a:pt x="7201" y="16666"/>
                  </a:lnTo>
                  <a:lnTo>
                    <a:pt x="7685" y="16539"/>
                  </a:lnTo>
                  <a:lnTo>
                    <a:pt x="8168" y="16386"/>
                  </a:lnTo>
                  <a:lnTo>
                    <a:pt x="8651" y="16208"/>
                  </a:lnTo>
                  <a:lnTo>
                    <a:pt x="9135" y="16005"/>
                  </a:lnTo>
                  <a:lnTo>
                    <a:pt x="9593" y="15776"/>
                  </a:lnTo>
                  <a:lnTo>
                    <a:pt x="10076" y="15547"/>
                  </a:lnTo>
                  <a:lnTo>
                    <a:pt x="10534" y="15267"/>
                  </a:lnTo>
                  <a:lnTo>
                    <a:pt x="11018" y="14987"/>
                  </a:lnTo>
                  <a:lnTo>
                    <a:pt x="11450" y="14682"/>
                  </a:lnTo>
                  <a:lnTo>
                    <a:pt x="11908" y="14376"/>
                  </a:lnTo>
                  <a:lnTo>
                    <a:pt x="12341" y="14045"/>
                  </a:lnTo>
                  <a:lnTo>
                    <a:pt x="12748" y="13689"/>
                  </a:lnTo>
                  <a:lnTo>
                    <a:pt x="13155" y="13333"/>
                  </a:lnTo>
                  <a:lnTo>
                    <a:pt x="13562" y="12951"/>
                  </a:lnTo>
                  <a:lnTo>
                    <a:pt x="13918" y="12544"/>
                  </a:lnTo>
                  <a:lnTo>
                    <a:pt x="14274" y="12137"/>
                  </a:lnTo>
                  <a:lnTo>
                    <a:pt x="14605" y="11730"/>
                  </a:lnTo>
                  <a:lnTo>
                    <a:pt x="14936" y="11298"/>
                  </a:lnTo>
                  <a:lnTo>
                    <a:pt x="15216" y="10840"/>
                  </a:lnTo>
                  <a:lnTo>
                    <a:pt x="15597" y="10178"/>
                  </a:lnTo>
                  <a:lnTo>
                    <a:pt x="15903" y="9517"/>
                  </a:lnTo>
                  <a:lnTo>
                    <a:pt x="16183" y="8855"/>
                  </a:lnTo>
                  <a:lnTo>
                    <a:pt x="16386" y="8219"/>
                  </a:lnTo>
                  <a:lnTo>
                    <a:pt x="16539" y="7608"/>
                  </a:lnTo>
                  <a:lnTo>
                    <a:pt x="16666" y="7023"/>
                  </a:lnTo>
                  <a:lnTo>
                    <a:pt x="16742" y="6489"/>
                  </a:lnTo>
                  <a:lnTo>
                    <a:pt x="16819" y="5980"/>
                  </a:lnTo>
                  <a:lnTo>
                    <a:pt x="16590" y="5980"/>
                  </a:lnTo>
                  <a:lnTo>
                    <a:pt x="16412" y="5955"/>
                  </a:lnTo>
                  <a:lnTo>
                    <a:pt x="16208" y="5904"/>
                  </a:lnTo>
                  <a:lnTo>
                    <a:pt x="16004" y="5827"/>
                  </a:lnTo>
                  <a:lnTo>
                    <a:pt x="15775" y="5726"/>
                  </a:lnTo>
                  <a:lnTo>
                    <a:pt x="15546" y="5598"/>
                  </a:lnTo>
                  <a:lnTo>
                    <a:pt x="15318" y="5420"/>
                  </a:lnTo>
                  <a:lnTo>
                    <a:pt x="15089" y="5166"/>
                  </a:lnTo>
                  <a:lnTo>
                    <a:pt x="14936" y="4937"/>
                  </a:lnTo>
                  <a:lnTo>
                    <a:pt x="14834" y="4733"/>
                  </a:lnTo>
                  <a:lnTo>
                    <a:pt x="14758" y="4555"/>
                  </a:lnTo>
                  <a:lnTo>
                    <a:pt x="14020" y="4632"/>
                  </a:lnTo>
                  <a:lnTo>
                    <a:pt x="13613" y="4708"/>
                  </a:lnTo>
                  <a:lnTo>
                    <a:pt x="13206" y="4784"/>
                  </a:lnTo>
                  <a:lnTo>
                    <a:pt x="12773" y="4886"/>
                  </a:lnTo>
                  <a:lnTo>
                    <a:pt x="12315" y="5039"/>
                  </a:lnTo>
                  <a:lnTo>
                    <a:pt x="11857" y="5191"/>
                  </a:lnTo>
                  <a:lnTo>
                    <a:pt x="11374" y="5369"/>
                  </a:lnTo>
                  <a:lnTo>
                    <a:pt x="10840" y="5598"/>
                  </a:lnTo>
                  <a:lnTo>
                    <a:pt x="10331" y="5853"/>
                  </a:lnTo>
                  <a:lnTo>
                    <a:pt x="9847" y="6133"/>
                  </a:lnTo>
                  <a:lnTo>
                    <a:pt x="9389" y="6438"/>
                  </a:lnTo>
                  <a:lnTo>
                    <a:pt x="8957" y="6718"/>
                  </a:lnTo>
                  <a:lnTo>
                    <a:pt x="8550" y="7023"/>
                  </a:lnTo>
                  <a:lnTo>
                    <a:pt x="8193" y="7354"/>
                  </a:lnTo>
                  <a:lnTo>
                    <a:pt x="7837" y="7659"/>
                  </a:lnTo>
                  <a:lnTo>
                    <a:pt x="7532" y="7965"/>
                  </a:lnTo>
                  <a:lnTo>
                    <a:pt x="7227" y="8270"/>
                  </a:lnTo>
                  <a:lnTo>
                    <a:pt x="6718" y="8855"/>
                  </a:lnTo>
                  <a:lnTo>
                    <a:pt x="6474" y="9160"/>
                  </a:lnTo>
                  <a:lnTo>
                    <a:pt x="6540" y="9059"/>
                  </a:lnTo>
                  <a:lnTo>
                    <a:pt x="6743" y="8728"/>
                  </a:lnTo>
                  <a:lnTo>
                    <a:pt x="6947" y="8372"/>
                  </a:lnTo>
                  <a:lnTo>
                    <a:pt x="7176" y="7939"/>
                  </a:lnTo>
                  <a:lnTo>
                    <a:pt x="7379" y="7481"/>
                  </a:lnTo>
                  <a:lnTo>
                    <a:pt x="7557" y="6998"/>
                  </a:lnTo>
                  <a:lnTo>
                    <a:pt x="7710" y="6463"/>
                  </a:lnTo>
                  <a:lnTo>
                    <a:pt x="7863" y="5904"/>
                  </a:lnTo>
                  <a:lnTo>
                    <a:pt x="7939" y="5319"/>
                  </a:lnTo>
                  <a:lnTo>
                    <a:pt x="7990" y="4708"/>
                  </a:lnTo>
                  <a:lnTo>
                    <a:pt x="7990" y="4377"/>
                  </a:lnTo>
                  <a:lnTo>
                    <a:pt x="7964" y="4072"/>
                  </a:lnTo>
                  <a:lnTo>
                    <a:pt x="7939" y="3741"/>
                  </a:lnTo>
                  <a:lnTo>
                    <a:pt x="7888" y="3410"/>
                  </a:lnTo>
                  <a:lnTo>
                    <a:pt x="7837" y="3080"/>
                  </a:lnTo>
                  <a:lnTo>
                    <a:pt x="7736" y="2749"/>
                  </a:lnTo>
                  <a:lnTo>
                    <a:pt x="7583" y="2291"/>
                  </a:lnTo>
                  <a:lnTo>
                    <a:pt x="7405" y="1884"/>
                  </a:lnTo>
                  <a:lnTo>
                    <a:pt x="7227" y="1477"/>
                  </a:lnTo>
                  <a:lnTo>
                    <a:pt x="7023" y="1120"/>
                  </a:lnTo>
                  <a:lnTo>
                    <a:pt x="6820" y="790"/>
                  </a:lnTo>
                  <a:lnTo>
                    <a:pt x="6591" y="510"/>
                  </a:lnTo>
                  <a:lnTo>
                    <a:pt x="6387" y="230"/>
                  </a:lnTo>
                  <a:lnTo>
                    <a:pt x="6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70"/>
            <p:cNvSpPr/>
            <p:nvPr/>
          </p:nvSpPr>
          <p:spPr>
            <a:xfrm>
              <a:off x="5759650" y="3073025"/>
              <a:ext cx="209300" cy="134875"/>
            </a:xfrm>
            <a:custGeom>
              <a:avLst/>
              <a:gdLst/>
              <a:ahLst/>
              <a:cxnLst/>
              <a:rect l="l" t="t" r="r" b="b"/>
              <a:pathLst>
                <a:path w="8372" h="5395" extrusionOk="0">
                  <a:moveTo>
                    <a:pt x="8346" y="0"/>
                  </a:moveTo>
                  <a:lnTo>
                    <a:pt x="7583" y="128"/>
                  </a:lnTo>
                  <a:lnTo>
                    <a:pt x="6845" y="280"/>
                  </a:lnTo>
                  <a:lnTo>
                    <a:pt x="6132" y="509"/>
                  </a:lnTo>
                  <a:lnTo>
                    <a:pt x="5445" y="764"/>
                  </a:lnTo>
                  <a:lnTo>
                    <a:pt x="4784" y="1069"/>
                  </a:lnTo>
                  <a:lnTo>
                    <a:pt x="4148" y="1400"/>
                  </a:lnTo>
                  <a:lnTo>
                    <a:pt x="3588" y="1730"/>
                  </a:lnTo>
                  <a:lnTo>
                    <a:pt x="3028" y="2112"/>
                  </a:lnTo>
                  <a:lnTo>
                    <a:pt x="2545" y="2494"/>
                  </a:lnTo>
                  <a:lnTo>
                    <a:pt x="2061" y="2875"/>
                  </a:lnTo>
                  <a:lnTo>
                    <a:pt x="1654" y="3282"/>
                  </a:lnTo>
                  <a:lnTo>
                    <a:pt x="1247" y="3690"/>
                  </a:lnTo>
                  <a:lnTo>
                    <a:pt x="1527" y="3079"/>
                  </a:lnTo>
                  <a:lnTo>
                    <a:pt x="1782" y="2392"/>
                  </a:lnTo>
                  <a:lnTo>
                    <a:pt x="1909" y="2036"/>
                  </a:lnTo>
                  <a:lnTo>
                    <a:pt x="1985" y="1654"/>
                  </a:lnTo>
                  <a:lnTo>
                    <a:pt x="2087" y="1273"/>
                  </a:lnTo>
                  <a:lnTo>
                    <a:pt x="2138" y="865"/>
                  </a:lnTo>
                  <a:lnTo>
                    <a:pt x="1934" y="840"/>
                  </a:lnTo>
                  <a:lnTo>
                    <a:pt x="1833" y="1425"/>
                  </a:lnTo>
                  <a:lnTo>
                    <a:pt x="1705" y="1985"/>
                  </a:lnTo>
                  <a:lnTo>
                    <a:pt x="1527" y="2519"/>
                  </a:lnTo>
                  <a:lnTo>
                    <a:pt x="1349" y="3003"/>
                  </a:lnTo>
                  <a:lnTo>
                    <a:pt x="1146" y="3461"/>
                  </a:lnTo>
                  <a:lnTo>
                    <a:pt x="917" y="3868"/>
                  </a:lnTo>
                  <a:lnTo>
                    <a:pt x="713" y="4249"/>
                  </a:lnTo>
                  <a:lnTo>
                    <a:pt x="509" y="4555"/>
                  </a:lnTo>
                  <a:lnTo>
                    <a:pt x="1" y="5267"/>
                  </a:lnTo>
                  <a:lnTo>
                    <a:pt x="179" y="5394"/>
                  </a:lnTo>
                  <a:lnTo>
                    <a:pt x="382" y="5140"/>
                  </a:lnTo>
                  <a:lnTo>
                    <a:pt x="688" y="4682"/>
                  </a:lnTo>
                  <a:lnTo>
                    <a:pt x="1069" y="4198"/>
                  </a:lnTo>
                  <a:lnTo>
                    <a:pt x="1527" y="3690"/>
                  </a:lnTo>
                  <a:lnTo>
                    <a:pt x="2061" y="3181"/>
                  </a:lnTo>
                  <a:lnTo>
                    <a:pt x="2621" y="2697"/>
                  </a:lnTo>
                  <a:lnTo>
                    <a:pt x="3257" y="2214"/>
                  </a:lnTo>
                  <a:lnTo>
                    <a:pt x="3588" y="1985"/>
                  </a:lnTo>
                  <a:lnTo>
                    <a:pt x="3944" y="1756"/>
                  </a:lnTo>
                  <a:lnTo>
                    <a:pt x="4300" y="1527"/>
                  </a:lnTo>
                  <a:lnTo>
                    <a:pt x="4682" y="1323"/>
                  </a:lnTo>
                  <a:lnTo>
                    <a:pt x="5089" y="1145"/>
                  </a:lnTo>
                  <a:lnTo>
                    <a:pt x="5522" y="967"/>
                  </a:lnTo>
                  <a:lnTo>
                    <a:pt x="6209" y="687"/>
                  </a:lnTo>
                  <a:lnTo>
                    <a:pt x="6921" y="484"/>
                  </a:lnTo>
                  <a:lnTo>
                    <a:pt x="7633" y="331"/>
                  </a:lnTo>
                  <a:lnTo>
                    <a:pt x="8371" y="204"/>
                  </a:lnTo>
                  <a:lnTo>
                    <a:pt x="83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70"/>
            <p:cNvSpPr/>
            <p:nvPr/>
          </p:nvSpPr>
          <p:spPr>
            <a:xfrm>
              <a:off x="5657250" y="3107375"/>
              <a:ext cx="377850" cy="279900"/>
            </a:xfrm>
            <a:custGeom>
              <a:avLst/>
              <a:gdLst/>
              <a:ahLst/>
              <a:cxnLst/>
              <a:rect l="l" t="t" r="r" b="b"/>
              <a:pathLst>
                <a:path w="15114" h="11196" extrusionOk="0">
                  <a:moveTo>
                    <a:pt x="14935" y="0"/>
                  </a:moveTo>
                  <a:lnTo>
                    <a:pt x="14935" y="102"/>
                  </a:lnTo>
                  <a:lnTo>
                    <a:pt x="14910" y="102"/>
                  </a:lnTo>
                  <a:lnTo>
                    <a:pt x="14808" y="764"/>
                  </a:lnTo>
                  <a:lnTo>
                    <a:pt x="14706" y="1400"/>
                  </a:lnTo>
                  <a:lnTo>
                    <a:pt x="14554" y="2036"/>
                  </a:lnTo>
                  <a:lnTo>
                    <a:pt x="14376" y="2646"/>
                  </a:lnTo>
                  <a:lnTo>
                    <a:pt x="14172" y="3232"/>
                  </a:lnTo>
                  <a:lnTo>
                    <a:pt x="13918" y="3817"/>
                  </a:lnTo>
                  <a:lnTo>
                    <a:pt x="13638" y="4376"/>
                  </a:lnTo>
                  <a:lnTo>
                    <a:pt x="13332" y="4911"/>
                  </a:lnTo>
                  <a:lnTo>
                    <a:pt x="12976" y="5471"/>
                  </a:lnTo>
                  <a:lnTo>
                    <a:pt x="12569" y="5979"/>
                  </a:lnTo>
                  <a:lnTo>
                    <a:pt x="12137" y="6514"/>
                  </a:lnTo>
                  <a:lnTo>
                    <a:pt x="11679" y="6997"/>
                  </a:lnTo>
                  <a:lnTo>
                    <a:pt x="11195" y="7480"/>
                  </a:lnTo>
                  <a:lnTo>
                    <a:pt x="10686" y="7913"/>
                  </a:lnTo>
                  <a:lnTo>
                    <a:pt x="10127" y="8346"/>
                  </a:lnTo>
                  <a:lnTo>
                    <a:pt x="9567" y="8753"/>
                  </a:lnTo>
                  <a:lnTo>
                    <a:pt x="9007" y="9134"/>
                  </a:lnTo>
                  <a:lnTo>
                    <a:pt x="8396" y="9490"/>
                  </a:lnTo>
                  <a:lnTo>
                    <a:pt x="7786" y="9796"/>
                  </a:lnTo>
                  <a:lnTo>
                    <a:pt x="7175" y="10076"/>
                  </a:lnTo>
                  <a:lnTo>
                    <a:pt x="6539" y="10330"/>
                  </a:lnTo>
                  <a:lnTo>
                    <a:pt x="5929" y="10534"/>
                  </a:lnTo>
                  <a:lnTo>
                    <a:pt x="5292" y="10712"/>
                  </a:lnTo>
                  <a:lnTo>
                    <a:pt x="4656" y="10864"/>
                  </a:lnTo>
                  <a:lnTo>
                    <a:pt x="3969" y="10941"/>
                  </a:lnTo>
                  <a:lnTo>
                    <a:pt x="3308" y="10992"/>
                  </a:lnTo>
                  <a:lnTo>
                    <a:pt x="2672" y="10992"/>
                  </a:lnTo>
                  <a:lnTo>
                    <a:pt x="2087" y="10915"/>
                  </a:lnTo>
                  <a:lnTo>
                    <a:pt x="1807" y="10864"/>
                  </a:lnTo>
                  <a:lnTo>
                    <a:pt x="1552" y="10788"/>
                  </a:lnTo>
                  <a:lnTo>
                    <a:pt x="1272" y="10712"/>
                  </a:lnTo>
                  <a:lnTo>
                    <a:pt x="1018" y="10610"/>
                  </a:lnTo>
                  <a:lnTo>
                    <a:pt x="789" y="10508"/>
                  </a:lnTo>
                  <a:lnTo>
                    <a:pt x="560" y="10381"/>
                  </a:lnTo>
                  <a:lnTo>
                    <a:pt x="331" y="10228"/>
                  </a:lnTo>
                  <a:lnTo>
                    <a:pt x="128" y="10076"/>
                  </a:lnTo>
                  <a:lnTo>
                    <a:pt x="0" y="10254"/>
                  </a:lnTo>
                  <a:lnTo>
                    <a:pt x="331" y="10483"/>
                  </a:lnTo>
                  <a:lnTo>
                    <a:pt x="662" y="10661"/>
                  </a:lnTo>
                  <a:lnTo>
                    <a:pt x="1018" y="10839"/>
                  </a:lnTo>
                  <a:lnTo>
                    <a:pt x="1400" y="10966"/>
                  </a:lnTo>
                  <a:lnTo>
                    <a:pt x="1807" y="11068"/>
                  </a:lnTo>
                  <a:lnTo>
                    <a:pt x="2239" y="11144"/>
                  </a:lnTo>
                  <a:lnTo>
                    <a:pt x="2672" y="11195"/>
                  </a:lnTo>
                  <a:lnTo>
                    <a:pt x="3511" y="11195"/>
                  </a:lnTo>
                  <a:lnTo>
                    <a:pt x="3893" y="11170"/>
                  </a:lnTo>
                  <a:lnTo>
                    <a:pt x="4275" y="11119"/>
                  </a:lnTo>
                  <a:lnTo>
                    <a:pt x="4682" y="11043"/>
                  </a:lnTo>
                  <a:lnTo>
                    <a:pt x="5292" y="10915"/>
                  </a:lnTo>
                  <a:lnTo>
                    <a:pt x="5903" y="10763"/>
                  </a:lnTo>
                  <a:lnTo>
                    <a:pt x="6539" y="10534"/>
                  </a:lnTo>
                  <a:lnTo>
                    <a:pt x="7150" y="10305"/>
                  </a:lnTo>
                  <a:lnTo>
                    <a:pt x="7786" y="10025"/>
                  </a:lnTo>
                  <a:lnTo>
                    <a:pt x="8396" y="9694"/>
                  </a:lnTo>
                  <a:lnTo>
                    <a:pt x="9007" y="9363"/>
                  </a:lnTo>
                  <a:lnTo>
                    <a:pt x="9592" y="8982"/>
                  </a:lnTo>
                  <a:lnTo>
                    <a:pt x="10203" y="8549"/>
                  </a:lnTo>
                  <a:lnTo>
                    <a:pt x="10763" y="8117"/>
                  </a:lnTo>
                  <a:lnTo>
                    <a:pt x="11297" y="7633"/>
                  </a:lnTo>
                  <a:lnTo>
                    <a:pt x="11806" y="7150"/>
                  </a:lnTo>
                  <a:lnTo>
                    <a:pt x="12289" y="6641"/>
                  </a:lnTo>
                  <a:lnTo>
                    <a:pt x="12722" y="6107"/>
                  </a:lnTo>
                  <a:lnTo>
                    <a:pt x="13129" y="5572"/>
                  </a:lnTo>
                  <a:lnTo>
                    <a:pt x="13511" y="5013"/>
                  </a:lnTo>
                  <a:lnTo>
                    <a:pt x="13816" y="4478"/>
                  </a:lnTo>
                  <a:lnTo>
                    <a:pt x="14096" y="3893"/>
                  </a:lnTo>
                  <a:lnTo>
                    <a:pt x="14350" y="3308"/>
                  </a:lnTo>
                  <a:lnTo>
                    <a:pt x="14579" y="2697"/>
                  </a:lnTo>
                  <a:lnTo>
                    <a:pt x="14757" y="2087"/>
                  </a:lnTo>
                  <a:lnTo>
                    <a:pt x="14910" y="1451"/>
                  </a:lnTo>
                  <a:lnTo>
                    <a:pt x="15012" y="789"/>
                  </a:lnTo>
                  <a:lnTo>
                    <a:pt x="15113" y="102"/>
                  </a:lnTo>
                  <a:lnTo>
                    <a:pt x="15113"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70"/>
            <p:cNvSpPr/>
            <p:nvPr/>
          </p:nvSpPr>
          <p:spPr>
            <a:xfrm>
              <a:off x="5645800" y="2521550"/>
              <a:ext cx="274175" cy="83975"/>
            </a:xfrm>
            <a:custGeom>
              <a:avLst/>
              <a:gdLst/>
              <a:ahLst/>
              <a:cxnLst/>
              <a:rect l="l" t="t" r="r" b="b"/>
              <a:pathLst>
                <a:path w="10967" h="3359" extrusionOk="0">
                  <a:moveTo>
                    <a:pt x="8117" y="611"/>
                  </a:moveTo>
                  <a:lnTo>
                    <a:pt x="8905" y="636"/>
                  </a:lnTo>
                  <a:lnTo>
                    <a:pt x="9262" y="687"/>
                  </a:lnTo>
                  <a:lnTo>
                    <a:pt x="9567" y="738"/>
                  </a:lnTo>
                  <a:lnTo>
                    <a:pt x="9821" y="789"/>
                  </a:lnTo>
                  <a:lnTo>
                    <a:pt x="10025" y="840"/>
                  </a:lnTo>
                  <a:lnTo>
                    <a:pt x="10279" y="942"/>
                  </a:lnTo>
                  <a:lnTo>
                    <a:pt x="10356" y="1018"/>
                  </a:lnTo>
                  <a:lnTo>
                    <a:pt x="10305" y="1120"/>
                  </a:lnTo>
                  <a:lnTo>
                    <a:pt x="10076" y="1298"/>
                  </a:lnTo>
                  <a:lnTo>
                    <a:pt x="9898" y="1400"/>
                  </a:lnTo>
                  <a:lnTo>
                    <a:pt x="9669" y="1501"/>
                  </a:lnTo>
                  <a:lnTo>
                    <a:pt x="9389" y="1629"/>
                  </a:lnTo>
                  <a:lnTo>
                    <a:pt x="9058" y="1781"/>
                  </a:lnTo>
                  <a:lnTo>
                    <a:pt x="8320" y="2010"/>
                  </a:lnTo>
                  <a:lnTo>
                    <a:pt x="7481" y="2214"/>
                  </a:lnTo>
                  <a:lnTo>
                    <a:pt x="6565" y="2392"/>
                  </a:lnTo>
                  <a:lnTo>
                    <a:pt x="5598" y="2545"/>
                  </a:lnTo>
                  <a:lnTo>
                    <a:pt x="4656" y="2646"/>
                  </a:lnTo>
                  <a:lnTo>
                    <a:pt x="3715" y="2723"/>
                  </a:lnTo>
                  <a:lnTo>
                    <a:pt x="2875" y="2723"/>
                  </a:lnTo>
                  <a:lnTo>
                    <a:pt x="2087" y="2697"/>
                  </a:lnTo>
                  <a:lnTo>
                    <a:pt x="1705" y="2672"/>
                  </a:lnTo>
                  <a:lnTo>
                    <a:pt x="1400" y="2621"/>
                  </a:lnTo>
                  <a:lnTo>
                    <a:pt x="1171" y="2570"/>
                  </a:lnTo>
                  <a:lnTo>
                    <a:pt x="967" y="2519"/>
                  </a:lnTo>
                  <a:lnTo>
                    <a:pt x="713" y="2417"/>
                  </a:lnTo>
                  <a:lnTo>
                    <a:pt x="611" y="2316"/>
                  </a:lnTo>
                  <a:lnTo>
                    <a:pt x="687" y="2214"/>
                  </a:lnTo>
                  <a:lnTo>
                    <a:pt x="916" y="2061"/>
                  </a:lnTo>
                  <a:lnTo>
                    <a:pt x="1069" y="1959"/>
                  </a:lnTo>
                  <a:lnTo>
                    <a:pt x="1298" y="1832"/>
                  </a:lnTo>
                  <a:lnTo>
                    <a:pt x="1578" y="1705"/>
                  </a:lnTo>
                  <a:lnTo>
                    <a:pt x="1934" y="1578"/>
                  </a:lnTo>
                  <a:lnTo>
                    <a:pt x="2672" y="1349"/>
                  </a:lnTo>
                  <a:lnTo>
                    <a:pt x="3511" y="1120"/>
                  </a:lnTo>
                  <a:lnTo>
                    <a:pt x="4427" y="942"/>
                  </a:lnTo>
                  <a:lnTo>
                    <a:pt x="5369" y="789"/>
                  </a:lnTo>
                  <a:lnTo>
                    <a:pt x="6336" y="687"/>
                  </a:lnTo>
                  <a:lnTo>
                    <a:pt x="7252" y="636"/>
                  </a:lnTo>
                  <a:lnTo>
                    <a:pt x="8117" y="611"/>
                  </a:lnTo>
                  <a:close/>
                  <a:moveTo>
                    <a:pt x="7328" y="0"/>
                  </a:moveTo>
                  <a:lnTo>
                    <a:pt x="6336" y="77"/>
                  </a:lnTo>
                  <a:lnTo>
                    <a:pt x="5292" y="178"/>
                  </a:lnTo>
                  <a:lnTo>
                    <a:pt x="4478" y="306"/>
                  </a:lnTo>
                  <a:lnTo>
                    <a:pt x="3588" y="484"/>
                  </a:lnTo>
                  <a:lnTo>
                    <a:pt x="2697" y="713"/>
                  </a:lnTo>
                  <a:lnTo>
                    <a:pt x="2239" y="814"/>
                  </a:lnTo>
                  <a:lnTo>
                    <a:pt x="1832" y="967"/>
                  </a:lnTo>
                  <a:lnTo>
                    <a:pt x="1425" y="1094"/>
                  </a:lnTo>
                  <a:lnTo>
                    <a:pt x="1069" y="1272"/>
                  </a:lnTo>
                  <a:lnTo>
                    <a:pt x="764" y="1425"/>
                  </a:lnTo>
                  <a:lnTo>
                    <a:pt x="484" y="1603"/>
                  </a:lnTo>
                  <a:lnTo>
                    <a:pt x="255" y="1781"/>
                  </a:lnTo>
                  <a:lnTo>
                    <a:pt x="102" y="1985"/>
                  </a:lnTo>
                  <a:lnTo>
                    <a:pt x="51" y="2087"/>
                  </a:lnTo>
                  <a:lnTo>
                    <a:pt x="26" y="2188"/>
                  </a:lnTo>
                  <a:lnTo>
                    <a:pt x="0" y="2290"/>
                  </a:lnTo>
                  <a:lnTo>
                    <a:pt x="0" y="2417"/>
                  </a:lnTo>
                  <a:lnTo>
                    <a:pt x="51" y="2545"/>
                  </a:lnTo>
                  <a:lnTo>
                    <a:pt x="102" y="2646"/>
                  </a:lnTo>
                  <a:lnTo>
                    <a:pt x="178" y="2774"/>
                  </a:lnTo>
                  <a:lnTo>
                    <a:pt x="306" y="2850"/>
                  </a:lnTo>
                  <a:lnTo>
                    <a:pt x="433" y="2952"/>
                  </a:lnTo>
                  <a:lnTo>
                    <a:pt x="586" y="3028"/>
                  </a:lnTo>
                  <a:lnTo>
                    <a:pt x="967" y="3155"/>
                  </a:lnTo>
                  <a:lnTo>
                    <a:pt x="1400" y="3232"/>
                  </a:lnTo>
                  <a:lnTo>
                    <a:pt x="1883" y="3308"/>
                  </a:lnTo>
                  <a:lnTo>
                    <a:pt x="2417" y="3333"/>
                  </a:lnTo>
                  <a:lnTo>
                    <a:pt x="2977" y="3359"/>
                  </a:lnTo>
                  <a:lnTo>
                    <a:pt x="3690" y="3333"/>
                  </a:lnTo>
                  <a:lnTo>
                    <a:pt x="4402" y="3282"/>
                  </a:lnTo>
                  <a:lnTo>
                    <a:pt x="5063" y="3232"/>
                  </a:lnTo>
                  <a:lnTo>
                    <a:pt x="5700" y="3155"/>
                  </a:lnTo>
                  <a:lnTo>
                    <a:pt x="6717" y="3003"/>
                  </a:lnTo>
                  <a:lnTo>
                    <a:pt x="7684" y="2799"/>
                  </a:lnTo>
                  <a:lnTo>
                    <a:pt x="8600" y="2570"/>
                  </a:lnTo>
                  <a:lnTo>
                    <a:pt x="9363" y="2316"/>
                  </a:lnTo>
                  <a:lnTo>
                    <a:pt x="9770" y="2138"/>
                  </a:lnTo>
                  <a:lnTo>
                    <a:pt x="10127" y="1985"/>
                  </a:lnTo>
                  <a:lnTo>
                    <a:pt x="10406" y="1807"/>
                  </a:lnTo>
                  <a:lnTo>
                    <a:pt x="10635" y="1654"/>
                  </a:lnTo>
                  <a:lnTo>
                    <a:pt x="10814" y="1476"/>
                  </a:lnTo>
                  <a:lnTo>
                    <a:pt x="10915" y="1298"/>
                  </a:lnTo>
                  <a:lnTo>
                    <a:pt x="10966" y="1120"/>
                  </a:lnTo>
                  <a:lnTo>
                    <a:pt x="10966" y="942"/>
                  </a:lnTo>
                  <a:lnTo>
                    <a:pt x="10915" y="764"/>
                  </a:lnTo>
                  <a:lnTo>
                    <a:pt x="10814" y="611"/>
                  </a:lnTo>
                  <a:lnTo>
                    <a:pt x="10661" y="458"/>
                  </a:lnTo>
                  <a:lnTo>
                    <a:pt x="10457" y="357"/>
                  </a:lnTo>
                  <a:lnTo>
                    <a:pt x="10203" y="255"/>
                  </a:lnTo>
                  <a:lnTo>
                    <a:pt x="9872" y="153"/>
                  </a:lnTo>
                  <a:lnTo>
                    <a:pt x="9491" y="102"/>
                  </a:lnTo>
                  <a:lnTo>
                    <a:pt x="9083" y="51"/>
                  </a:lnTo>
                  <a:lnTo>
                    <a:pt x="82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5" name="Google Shape;20775;p70"/>
          <p:cNvGrpSpPr/>
          <p:nvPr/>
        </p:nvGrpSpPr>
        <p:grpSpPr>
          <a:xfrm>
            <a:off x="3305538" y="2355213"/>
            <a:ext cx="1450925" cy="1894250"/>
            <a:chOff x="3065850" y="2355213"/>
            <a:chExt cx="1450925" cy="1894250"/>
          </a:xfrm>
        </p:grpSpPr>
        <p:sp>
          <p:nvSpPr>
            <p:cNvPr id="20776" name="Google Shape;20776;p70"/>
            <p:cNvSpPr/>
            <p:nvPr/>
          </p:nvSpPr>
          <p:spPr>
            <a:xfrm>
              <a:off x="3069050" y="3239363"/>
              <a:ext cx="394375" cy="272900"/>
            </a:xfrm>
            <a:custGeom>
              <a:avLst/>
              <a:gdLst/>
              <a:ahLst/>
              <a:cxnLst/>
              <a:rect l="l" t="t" r="r" b="b"/>
              <a:pathLst>
                <a:path w="15775" h="10916" extrusionOk="0">
                  <a:moveTo>
                    <a:pt x="12467" y="0"/>
                  </a:moveTo>
                  <a:lnTo>
                    <a:pt x="11424" y="4427"/>
                  </a:lnTo>
                  <a:lnTo>
                    <a:pt x="10457" y="5089"/>
                  </a:lnTo>
                  <a:lnTo>
                    <a:pt x="9923" y="5419"/>
                  </a:lnTo>
                  <a:lnTo>
                    <a:pt x="9338" y="5750"/>
                  </a:lnTo>
                  <a:lnTo>
                    <a:pt x="8753" y="6081"/>
                  </a:lnTo>
                  <a:lnTo>
                    <a:pt x="8116" y="6412"/>
                  </a:lnTo>
                  <a:lnTo>
                    <a:pt x="7455" y="6717"/>
                  </a:lnTo>
                  <a:lnTo>
                    <a:pt x="6768" y="7022"/>
                  </a:lnTo>
                  <a:lnTo>
                    <a:pt x="6030" y="7328"/>
                  </a:lnTo>
                  <a:lnTo>
                    <a:pt x="5318" y="7582"/>
                  </a:lnTo>
                  <a:lnTo>
                    <a:pt x="4631" y="7811"/>
                  </a:lnTo>
                  <a:lnTo>
                    <a:pt x="3995" y="7989"/>
                  </a:lnTo>
                  <a:lnTo>
                    <a:pt x="3893" y="7837"/>
                  </a:lnTo>
                  <a:lnTo>
                    <a:pt x="3740" y="7658"/>
                  </a:lnTo>
                  <a:lnTo>
                    <a:pt x="3562" y="7480"/>
                  </a:lnTo>
                  <a:lnTo>
                    <a:pt x="3410" y="7379"/>
                  </a:lnTo>
                  <a:lnTo>
                    <a:pt x="3206" y="7277"/>
                  </a:lnTo>
                  <a:lnTo>
                    <a:pt x="3079" y="7226"/>
                  </a:lnTo>
                  <a:lnTo>
                    <a:pt x="2901" y="7200"/>
                  </a:lnTo>
                  <a:lnTo>
                    <a:pt x="2392" y="7175"/>
                  </a:lnTo>
                  <a:lnTo>
                    <a:pt x="1705" y="7200"/>
                  </a:lnTo>
                  <a:lnTo>
                    <a:pt x="1221" y="7226"/>
                  </a:lnTo>
                  <a:lnTo>
                    <a:pt x="789" y="7277"/>
                  </a:lnTo>
                  <a:lnTo>
                    <a:pt x="458" y="7328"/>
                  </a:lnTo>
                  <a:lnTo>
                    <a:pt x="331" y="7379"/>
                  </a:lnTo>
                  <a:lnTo>
                    <a:pt x="229" y="7429"/>
                  </a:lnTo>
                  <a:lnTo>
                    <a:pt x="127" y="7480"/>
                  </a:lnTo>
                  <a:lnTo>
                    <a:pt x="76" y="7557"/>
                  </a:lnTo>
                  <a:lnTo>
                    <a:pt x="26" y="7633"/>
                  </a:lnTo>
                  <a:lnTo>
                    <a:pt x="0" y="7735"/>
                  </a:lnTo>
                  <a:lnTo>
                    <a:pt x="0" y="7837"/>
                  </a:lnTo>
                  <a:lnTo>
                    <a:pt x="0" y="7964"/>
                  </a:lnTo>
                  <a:lnTo>
                    <a:pt x="0" y="8066"/>
                  </a:lnTo>
                  <a:lnTo>
                    <a:pt x="51" y="8167"/>
                  </a:lnTo>
                  <a:lnTo>
                    <a:pt x="102" y="8244"/>
                  </a:lnTo>
                  <a:lnTo>
                    <a:pt x="153" y="8320"/>
                  </a:lnTo>
                  <a:lnTo>
                    <a:pt x="255" y="8371"/>
                  </a:lnTo>
                  <a:lnTo>
                    <a:pt x="356" y="8371"/>
                  </a:lnTo>
                  <a:lnTo>
                    <a:pt x="305" y="8422"/>
                  </a:lnTo>
                  <a:lnTo>
                    <a:pt x="280" y="8447"/>
                  </a:lnTo>
                  <a:lnTo>
                    <a:pt x="255" y="8523"/>
                  </a:lnTo>
                  <a:lnTo>
                    <a:pt x="229" y="8600"/>
                  </a:lnTo>
                  <a:lnTo>
                    <a:pt x="255" y="8727"/>
                  </a:lnTo>
                  <a:lnTo>
                    <a:pt x="305" y="8880"/>
                  </a:lnTo>
                  <a:lnTo>
                    <a:pt x="407" y="9007"/>
                  </a:lnTo>
                  <a:lnTo>
                    <a:pt x="484" y="9083"/>
                  </a:lnTo>
                  <a:lnTo>
                    <a:pt x="585" y="9109"/>
                  </a:lnTo>
                  <a:lnTo>
                    <a:pt x="789" y="9160"/>
                  </a:lnTo>
                  <a:lnTo>
                    <a:pt x="662" y="9210"/>
                  </a:lnTo>
                  <a:lnTo>
                    <a:pt x="534" y="9236"/>
                  </a:lnTo>
                  <a:lnTo>
                    <a:pt x="433" y="9312"/>
                  </a:lnTo>
                  <a:lnTo>
                    <a:pt x="382" y="9389"/>
                  </a:lnTo>
                  <a:lnTo>
                    <a:pt x="356" y="9516"/>
                  </a:lnTo>
                  <a:lnTo>
                    <a:pt x="356" y="9643"/>
                  </a:lnTo>
                  <a:lnTo>
                    <a:pt x="407" y="9770"/>
                  </a:lnTo>
                  <a:lnTo>
                    <a:pt x="484" y="9872"/>
                  </a:lnTo>
                  <a:lnTo>
                    <a:pt x="585" y="9948"/>
                  </a:lnTo>
                  <a:lnTo>
                    <a:pt x="687" y="9999"/>
                  </a:lnTo>
                  <a:lnTo>
                    <a:pt x="814" y="10025"/>
                  </a:lnTo>
                  <a:lnTo>
                    <a:pt x="916" y="10050"/>
                  </a:lnTo>
                  <a:lnTo>
                    <a:pt x="1120" y="10076"/>
                  </a:lnTo>
                  <a:lnTo>
                    <a:pt x="1196" y="10076"/>
                  </a:lnTo>
                  <a:lnTo>
                    <a:pt x="1120" y="10101"/>
                  </a:lnTo>
                  <a:lnTo>
                    <a:pt x="992" y="10126"/>
                  </a:lnTo>
                  <a:lnTo>
                    <a:pt x="840" y="10177"/>
                  </a:lnTo>
                  <a:lnTo>
                    <a:pt x="763" y="10228"/>
                  </a:lnTo>
                  <a:lnTo>
                    <a:pt x="713" y="10279"/>
                  </a:lnTo>
                  <a:lnTo>
                    <a:pt x="687" y="10381"/>
                  </a:lnTo>
                  <a:lnTo>
                    <a:pt x="687" y="10508"/>
                  </a:lnTo>
                  <a:lnTo>
                    <a:pt x="738" y="10635"/>
                  </a:lnTo>
                  <a:lnTo>
                    <a:pt x="840" y="10762"/>
                  </a:lnTo>
                  <a:lnTo>
                    <a:pt x="942" y="10839"/>
                  </a:lnTo>
                  <a:lnTo>
                    <a:pt x="1094" y="10890"/>
                  </a:lnTo>
                  <a:lnTo>
                    <a:pt x="1221" y="10915"/>
                  </a:lnTo>
                  <a:lnTo>
                    <a:pt x="1730" y="10915"/>
                  </a:lnTo>
                  <a:lnTo>
                    <a:pt x="2086" y="10864"/>
                  </a:lnTo>
                  <a:lnTo>
                    <a:pt x="2443" y="10813"/>
                  </a:lnTo>
                  <a:lnTo>
                    <a:pt x="2748" y="10737"/>
                  </a:lnTo>
                  <a:lnTo>
                    <a:pt x="3231" y="10584"/>
                  </a:lnTo>
                  <a:lnTo>
                    <a:pt x="3511" y="10457"/>
                  </a:lnTo>
                  <a:lnTo>
                    <a:pt x="3842" y="10304"/>
                  </a:lnTo>
                  <a:lnTo>
                    <a:pt x="4071" y="10177"/>
                  </a:lnTo>
                  <a:lnTo>
                    <a:pt x="4249" y="10076"/>
                  </a:lnTo>
                  <a:lnTo>
                    <a:pt x="4402" y="9999"/>
                  </a:lnTo>
                  <a:lnTo>
                    <a:pt x="4529" y="9974"/>
                  </a:lnTo>
                  <a:lnTo>
                    <a:pt x="4707" y="9923"/>
                  </a:lnTo>
                  <a:lnTo>
                    <a:pt x="5114" y="9897"/>
                  </a:lnTo>
                  <a:lnTo>
                    <a:pt x="5674" y="9872"/>
                  </a:lnTo>
                  <a:lnTo>
                    <a:pt x="6615" y="9821"/>
                  </a:lnTo>
                  <a:lnTo>
                    <a:pt x="7786" y="9694"/>
                  </a:lnTo>
                  <a:lnTo>
                    <a:pt x="8447" y="9592"/>
                  </a:lnTo>
                  <a:lnTo>
                    <a:pt x="9134" y="9490"/>
                  </a:lnTo>
                  <a:lnTo>
                    <a:pt x="9821" y="9338"/>
                  </a:lnTo>
                  <a:lnTo>
                    <a:pt x="10534" y="9160"/>
                  </a:lnTo>
                  <a:lnTo>
                    <a:pt x="11246" y="8931"/>
                  </a:lnTo>
                  <a:lnTo>
                    <a:pt x="11933" y="8676"/>
                  </a:lnTo>
                  <a:lnTo>
                    <a:pt x="12620" y="8371"/>
                  </a:lnTo>
                  <a:lnTo>
                    <a:pt x="12925" y="8193"/>
                  </a:lnTo>
                  <a:lnTo>
                    <a:pt x="13256" y="8015"/>
                  </a:lnTo>
                  <a:lnTo>
                    <a:pt x="13536" y="7811"/>
                  </a:lnTo>
                  <a:lnTo>
                    <a:pt x="13841" y="7582"/>
                  </a:lnTo>
                  <a:lnTo>
                    <a:pt x="14096" y="7379"/>
                  </a:lnTo>
                  <a:lnTo>
                    <a:pt x="14350" y="7124"/>
                  </a:lnTo>
                  <a:lnTo>
                    <a:pt x="14604" y="6870"/>
                  </a:lnTo>
                  <a:lnTo>
                    <a:pt x="14833" y="6590"/>
                  </a:lnTo>
                  <a:lnTo>
                    <a:pt x="15012" y="6310"/>
                  </a:lnTo>
                  <a:lnTo>
                    <a:pt x="15215" y="5979"/>
                  </a:lnTo>
                  <a:lnTo>
                    <a:pt x="15342" y="5725"/>
                  </a:lnTo>
                  <a:lnTo>
                    <a:pt x="15469" y="5394"/>
                  </a:lnTo>
                  <a:lnTo>
                    <a:pt x="15597" y="4936"/>
                  </a:lnTo>
                  <a:lnTo>
                    <a:pt x="15698" y="4402"/>
                  </a:lnTo>
                  <a:lnTo>
                    <a:pt x="15749" y="4096"/>
                  </a:lnTo>
                  <a:lnTo>
                    <a:pt x="15775" y="3791"/>
                  </a:lnTo>
                  <a:lnTo>
                    <a:pt x="15775" y="3435"/>
                  </a:lnTo>
                  <a:lnTo>
                    <a:pt x="15775" y="3053"/>
                  </a:lnTo>
                  <a:lnTo>
                    <a:pt x="15724" y="2646"/>
                  </a:lnTo>
                  <a:lnTo>
                    <a:pt x="15673" y="2239"/>
                  </a:lnTo>
                  <a:lnTo>
                    <a:pt x="15571" y="1781"/>
                  </a:lnTo>
                  <a:lnTo>
                    <a:pt x="15469" y="1298"/>
                  </a:lnTo>
                  <a:lnTo>
                    <a:pt x="12467"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70"/>
            <p:cNvSpPr/>
            <p:nvPr/>
          </p:nvSpPr>
          <p:spPr>
            <a:xfrm>
              <a:off x="3068400" y="3427638"/>
              <a:ext cx="57275" cy="80800"/>
            </a:xfrm>
            <a:custGeom>
              <a:avLst/>
              <a:gdLst/>
              <a:ahLst/>
              <a:cxnLst/>
              <a:rect l="l" t="t" r="r" b="b"/>
              <a:pathLst>
                <a:path w="2291" h="3232" extrusionOk="0">
                  <a:moveTo>
                    <a:pt x="1476" y="0"/>
                  </a:moveTo>
                  <a:lnTo>
                    <a:pt x="968" y="26"/>
                  </a:lnTo>
                  <a:lnTo>
                    <a:pt x="306" y="26"/>
                  </a:lnTo>
                  <a:lnTo>
                    <a:pt x="128" y="51"/>
                  </a:lnTo>
                  <a:lnTo>
                    <a:pt x="102" y="102"/>
                  </a:lnTo>
                  <a:lnTo>
                    <a:pt x="52" y="127"/>
                  </a:lnTo>
                  <a:lnTo>
                    <a:pt x="26" y="204"/>
                  </a:lnTo>
                  <a:lnTo>
                    <a:pt x="1" y="280"/>
                  </a:lnTo>
                  <a:lnTo>
                    <a:pt x="1" y="458"/>
                  </a:lnTo>
                  <a:lnTo>
                    <a:pt x="77" y="636"/>
                  </a:lnTo>
                  <a:lnTo>
                    <a:pt x="128" y="713"/>
                  </a:lnTo>
                  <a:lnTo>
                    <a:pt x="179" y="764"/>
                  </a:lnTo>
                  <a:lnTo>
                    <a:pt x="281" y="840"/>
                  </a:lnTo>
                  <a:lnTo>
                    <a:pt x="357" y="865"/>
                  </a:lnTo>
                  <a:lnTo>
                    <a:pt x="510" y="891"/>
                  </a:lnTo>
                  <a:lnTo>
                    <a:pt x="408" y="1018"/>
                  </a:lnTo>
                  <a:lnTo>
                    <a:pt x="382" y="1171"/>
                  </a:lnTo>
                  <a:lnTo>
                    <a:pt x="382" y="1323"/>
                  </a:lnTo>
                  <a:lnTo>
                    <a:pt x="459" y="1450"/>
                  </a:lnTo>
                  <a:lnTo>
                    <a:pt x="535" y="1552"/>
                  </a:lnTo>
                  <a:lnTo>
                    <a:pt x="637" y="1603"/>
                  </a:lnTo>
                  <a:lnTo>
                    <a:pt x="764" y="1629"/>
                  </a:lnTo>
                  <a:lnTo>
                    <a:pt x="917" y="1629"/>
                  </a:lnTo>
                  <a:lnTo>
                    <a:pt x="789" y="1654"/>
                  </a:lnTo>
                  <a:lnTo>
                    <a:pt x="688" y="1679"/>
                  </a:lnTo>
                  <a:lnTo>
                    <a:pt x="586" y="1756"/>
                  </a:lnTo>
                  <a:lnTo>
                    <a:pt x="510" y="1832"/>
                  </a:lnTo>
                  <a:lnTo>
                    <a:pt x="459" y="1908"/>
                  </a:lnTo>
                  <a:lnTo>
                    <a:pt x="408" y="2010"/>
                  </a:lnTo>
                  <a:lnTo>
                    <a:pt x="382" y="2112"/>
                  </a:lnTo>
                  <a:lnTo>
                    <a:pt x="382" y="2214"/>
                  </a:lnTo>
                  <a:lnTo>
                    <a:pt x="408" y="2290"/>
                  </a:lnTo>
                  <a:lnTo>
                    <a:pt x="459" y="2366"/>
                  </a:lnTo>
                  <a:lnTo>
                    <a:pt x="560" y="2494"/>
                  </a:lnTo>
                  <a:lnTo>
                    <a:pt x="713" y="2570"/>
                  </a:lnTo>
                  <a:lnTo>
                    <a:pt x="815" y="2595"/>
                  </a:lnTo>
                  <a:lnTo>
                    <a:pt x="917" y="2595"/>
                  </a:lnTo>
                  <a:lnTo>
                    <a:pt x="866" y="2672"/>
                  </a:lnTo>
                  <a:lnTo>
                    <a:pt x="815" y="2748"/>
                  </a:lnTo>
                  <a:lnTo>
                    <a:pt x="789" y="2875"/>
                  </a:lnTo>
                  <a:lnTo>
                    <a:pt x="789" y="2952"/>
                  </a:lnTo>
                  <a:lnTo>
                    <a:pt x="789" y="3002"/>
                  </a:lnTo>
                  <a:lnTo>
                    <a:pt x="840" y="3079"/>
                  </a:lnTo>
                  <a:lnTo>
                    <a:pt x="917" y="3155"/>
                  </a:lnTo>
                  <a:lnTo>
                    <a:pt x="1018" y="3181"/>
                  </a:lnTo>
                  <a:lnTo>
                    <a:pt x="1120" y="3206"/>
                  </a:lnTo>
                  <a:lnTo>
                    <a:pt x="1298" y="3231"/>
                  </a:lnTo>
                  <a:lnTo>
                    <a:pt x="1426" y="3231"/>
                  </a:lnTo>
                  <a:lnTo>
                    <a:pt x="1604" y="3206"/>
                  </a:lnTo>
                  <a:lnTo>
                    <a:pt x="1782" y="3181"/>
                  </a:lnTo>
                  <a:lnTo>
                    <a:pt x="1909" y="3104"/>
                  </a:lnTo>
                  <a:lnTo>
                    <a:pt x="2036" y="3053"/>
                  </a:lnTo>
                  <a:lnTo>
                    <a:pt x="2163" y="2952"/>
                  </a:lnTo>
                  <a:lnTo>
                    <a:pt x="2240" y="2875"/>
                  </a:lnTo>
                  <a:lnTo>
                    <a:pt x="2291" y="2799"/>
                  </a:lnTo>
                  <a:lnTo>
                    <a:pt x="2291" y="2748"/>
                  </a:lnTo>
                  <a:lnTo>
                    <a:pt x="2265" y="2672"/>
                  </a:lnTo>
                  <a:lnTo>
                    <a:pt x="2214" y="2595"/>
                  </a:lnTo>
                  <a:lnTo>
                    <a:pt x="2163" y="2545"/>
                  </a:lnTo>
                  <a:lnTo>
                    <a:pt x="2163" y="2519"/>
                  </a:lnTo>
                  <a:lnTo>
                    <a:pt x="1756" y="2494"/>
                  </a:lnTo>
                  <a:lnTo>
                    <a:pt x="1705" y="2494"/>
                  </a:lnTo>
                  <a:lnTo>
                    <a:pt x="1833" y="2468"/>
                  </a:lnTo>
                  <a:lnTo>
                    <a:pt x="1960" y="2417"/>
                  </a:lnTo>
                  <a:lnTo>
                    <a:pt x="2087" y="2341"/>
                  </a:lnTo>
                  <a:lnTo>
                    <a:pt x="2163" y="2265"/>
                  </a:lnTo>
                  <a:lnTo>
                    <a:pt x="2214" y="2163"/>
                  </a:lnTo>
                  <a:lnTo>
                    <a:pt x="2240" y="2087"/>
                  </a:lnTo>
                  <a:lnTo>
                    <a:pt x="2240" y="1985"/>
                  </a:lnTo>
                  <a:lnTo>
                    <a:pt x="2240" y="1908"/>
                  </a:lnTo>
                  <a:lnTo>
                    <a:pt x="2189" y="1832"/>
                  </a:lnTo>
                  <a:lnTo>
                    <a:pt x="2112" y="1756"/>
                  </a:lnTo>
                  <a:lnTo>
                    <a:pt x="2036" y="1679"/>
                  </a:lnTo>
                  <a:lnTo>
                    <a:pt x="1909" y="1629"/>
                  </a:lnTo>
                  <a:lnTo>
                    <a:pt x="1782" y="1603"/>
                  </a:lnTo>
                  <a:lnTo>
                    <a:pt x="1650" y="1581"/>
                  </a:lnTo>
                  <a:lnTo>
                    <a:pt x="1650" y="1581"/>
                  </a:lnTo>
                  <a:lnTo>
                    <a:pt x="1705" y="1578"/>
                  </a:lnTo>
                  <a:lnTo>
                    <a:pt x="2112" y="1501"/>
                  </a:lnTo>
                  <a:lnTo>
                    <a:pt x="2189" y="1476"/>
                  </a:lnTo>
                  <a:lnTo>
                    <a:pt x="2240" y="1450"/>
                  </a:lnTo>
                  <a:lnTo>
                    <a:pt x="2265" y="1400"/>
                  </a:lnTo>
                  <a:lnTo>
                    <a:pt x="2291" y="1323"/>
                  </a:lnTo>
                  <a:lnTo>
                    <a:pt x="2291" y="1196"/>
                  </a:lnTo>
                  <a:lnTo>
                    <a:pt x="2240" y="1043"/>
                  </a:lnTo>
                  <a:lnTo>
                    <a:pt x="2163" y="942"/>
                  </a:lnTo>
                  <a:lnTo>
                    <a:pt x="2087" y="865"/>
                  </a:lnTo>
                  <a:lnTo>
                    <a:pt x="2011" y="840"/>
                  </a:lnTo>
                  <a:lnTo>
                    <a:pt x="1833" y="814"/>
                  </a:lnTo>
                  <a:lnTo>
                    <a:pt x="1655" y="814"/>
                  </a:lnTo>
                  <a:lnTo>
                    <a:pt x="1883" y="789"/>
                  </a:lnTo>
                  <a:lnTo>
                    <a:pt x="2087" y="764"/>
                  </a:lnTo>
                  <a:lnTo>
                    <a:pt x="2163" y="713"/>
                  </a:lnTo>
                  <a:lnTo>
                    <a:pt x="2214" y="636"/>
                  </a:lnTo>
                  <a:lnTo>
                    <a:pt x="2265" y="535"/>
                  </a:lnTo>
                  <a:lnTo>
                    <a:pt x="2265" y="382"/>
                  </a:lnTo>
                  <a:lnTo>
                    <a:pt x="2240" y="255"/>
                  </a:lnTo>
                  <a:lnTo>
                    <a:pt x="2163" y="127"/>
                  </a:lnTo>
                  <a:lnTo>
                    <a:pt x="2112" y="77"/>
                  </a:lnTo>
                  <a:lnTo>
                    <a:pt x="2036" y="26"/>
                  </a:lnTo>
                  <a:lnTo>
                    <a:pt x="1934"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70"/>
            <p:cNvSpPr/>
            <p:nvPr/>
          </p:nvSpPr>
          <p:spPr>
            <a:xfrm>
              <a:off x="3065850" y="3425088"/>
              <a:ext cx="62375" cy="85900"/>
            </a:xfrm>
            <a:custGeom>
              <a:avLst/>
              <a:gdLst/>
              <a:ahLst/>
              <a:cxnLst/>
              <a:rect l="l" t="t" r="r" b="b"/>
              <a:pathLst>
                <a:path w="2495" h="3436" extrusionOk="0">
                  <a:moveTo>
                    <a:pt x="1909" y="204"/>
                  </a:moveTo>
                  <a:lnTo>
                    <a:pt x="2113" y="229"/>
                  </a:lnTo>
                  <a:lnTo>
                    <a:pt x="2164" y="255"/>
                  </a:lnTo>
                  <a:lnTo>
                    <a:pt x="2189" y="306"/>
                  </a:lnTo>
                  <a:lnTo>
                    <a:pt x="2240" y="382"/>
                  </a:lnTo>
                  <a:lnTo>
                    <a:pt x="2265" y="509"/>
                  </a:lnTo>
                  <a:lnTo>
                    <a:pt x="2265" y="611"/>
                  </a:lnTo>
                  <a:lnTo>
                    <a:pt x="2240" y="687"/>
                  </a:lnTo>
                  <a:lnTo>
                    <a:pt x="2189" y="738"/>
                  </a:lnTo>
                  <a:lnTo>
                    <a:pt x="2113" y="764"/>
                  </a:lnTo>
                  <a:lnTo>
                    <a:pt x="1935" y="815"/>
                  </a:lnTo>
                  <a:lnTo>
                    <a:pt x="535" y="815"/>
                  </a:lnTo>
                  <a:lnTo>
                    <a:pt x="408" y="789"/>
                  </a:lnTo>
                  <a:lnTo>
                    <a:pt x="332" y="738"/>
                  </a:lnTo>
                  <a:lnTo>
                    <a:pt x="255" y="662"/>
                  </a:lnTo>
                  <a:lnTo>
                    <a:pt x="204" y="535"/>
                  </a:lnTo>
                  <a:lnTo>
                    <a:pt x="204" y="433"/>
                  </a:lnTo>
                  <a:lnTo>
                    <a:pt x="230" y="357"/>
                  </a:lnTo>
                  <a:lnTo>
                    <a:pt x="281" y="306"/>
                  </a:lnTo>
                  <a:lnTo>
                    <a:pt x="433" y="255"/>
                  </a:lnTo>
                  <a:lnTo>
                    <a:pt x="1070" y="229"/>
                  </a:lnTo>
                  <a:lnTo>
                    <a:pt x="1604" y="204"/>
                  </a:lnTo>
                  <a:close/>
                  <a:moveTo>
                    <a:pt x="1935" y="1018"/>
                  </a:moveTo>
                  <a:lnTo>
                    <a:pt x="2087" y="1044"/>
                  </a:lnTo>
                  <a:lnTo>
                    <a:pt x="2138" y="1069"/>
                  </a:lnTo>
                  <a:lnTo>
                    <a:pt x="2189" y="1094"/>
                  </a:lnTo>
                  <a:lnTo>
                    <a:pt x="2265" y="1196"/>
                  </a:lnTo>
                  <a:lnTo>
                    <a:pt x="2291" y="1298"/>
                  </a:lnTo>
                  <a:lnTo>
                    <a:pt x="2291" y="1400"/>
                  </a:lnTo>
                  <a:lnTo>
                    <a:pt x="2240" y="1476"/>
                  </a:lnTo>
                  <a:lnTo>
                    <a:pt x="2214" y="1527"/>
                  </a:lnTo>
                  <a:lnTo>
                    <a:pt x="2138" y="1552"/>
                  </a:lnTo>
                  <a:lnTo>
                    <a:pt x="1884" y="1552"/>
                  </a:lnTo>
                  <a:lnTo>
                    <a:pt x="1807" y="1578"/>
                  </a:lnTo>
                  <a:lnTo>
                    <a:pt x="1477" y="1578"/>
                  </a:lnTo>
                  <a:lnTo>
                    <a:pt x="1248" y="1603"/>
                  </a:lnTo>
                  <a:lnTo>
                    <a:pt x="993" y="1629"/>
                  </a:lnTo>
                  <a:lnTo>
                    <a:pt x="891" y="1629"/>
                  </a:lnTo>
                  <a:lnTo>
                    <a:pt x="713" y="1603"/>
                  </a:lnTo>
                  <a:lnTo>
                    <a:pt x="637" y="1552"/>
                  </a:lnTo>
                  <a:lnTo>
                    <a:pt x="561" y="1502"/>
                  </a:lnTo>
                  <a:lnTo>
                    <a:pt x="484" y="1374"/>
                  </a:lnTo>
                  <a:lnTo>
                    <a:pt x="459" y="1273"/>
                  </a:lnTo>
                  <a:lnTo>
                    <a:pt x="459" y="1196"/>
                  </a:lnTo>
                  <a:lnTo>
                    <a:pt x="510" y="1145"/>
                  </a:lnTo>
                  <a:lnTo>
                    <a:pt x="535" y="1120"/>
                  </a:lnTo>
                  <a:lnTo>
                    <a:pt x="688" y="1069"/>
                  </a:lnTo>
                  <a:lnTo>
                    <a:pt x="891" y="1044"/>
                  </a:lnTo>
                  <a:lnTo>
                    <a:pt x="1120" y="1018"/>
                  </a:lnTo>
                  <a:close/>
                  <a:moveTo>
                    <a:pt x="1502" y="1781"/>
                  </a:moveTo>
                  <a:lnTo>
                    <a:pt x="1782" y="1807"/>
                  </a:lnTo>
                  <a:lnTo>
                    <a:pt x="2011" y="1858"/>
                  </a:lnTo>
                  <a:lnTo>
                    <a:pt x="2164" y="1960"/>
                  </a:lnTo>
                  <a:lnTo>
                    <a:pt x="2214" y="1985"/>
                  </a:lnTo>
                  <a:lnTo>
                    <a:pt x="2240" y="2036"/>
                  </a:lnTo>
                  <a:lnTo>
                    <a:pt x="2240" y="2112"/>
                  </a:lnTo>
                  <a:lnTo>
                    <a:pt x="2240" y="2163"/>
                  </a:lnTo>
                  <a:lnTo>
                    <a:pt x="2240" y="2239"/>
                  </a:lnTo>
                  <a:lnTo>
                    <a:pt x="2189" y="2290"/>
                  </a:lnTo>
                  <a:lnTo>
                    <a:pt x="2164" y="2341"/>
                  </a:lnTo>
                  <a:lnTo>
                    <a:pt x="2087" y="2367"/>
                  </a:lnTo>
                  <a:lnTo>
                    <a:pt x="1909" y="2418"/>
                  </a:lnTo>
                  <a:lnTo>
                    <a:pt x="1731" y="2418"/>
                  </a:lnTo>
                  <a:lnTo>
                    <a:pt x="1578" y="2443"/>
                  </a:lnTo>
                  <a:lnTo>
                    <a:pt x="1400" y="2494"/>
                  </a:lnTo>
                  <a:lnTo>
                    <a:pt x="1197" y="2519"/>
                  </a:lnTo>
                  <a:lnTo>
                    <a:pt x="1044" y="2545"/>
                  </a:lnTo>
                  <a:lnTo>
                    <a:pt x="917" y="2545"/>
                  </a:lnTo>
                  <a:lnTo>
                    <a:pt x="815" y="2494"/>
                  </a:lnTo>
                  <a:lnTo>
                    <a:pt x="713" y="2443"/>
                  </a:lnTo>
                  <a:lnTo>
                    <a:pt x="637" y="2367"/>
                  </a:lnTo>
                  <a:lnTo>
                    <a:pt x="586" y="2265"/>
                  </a:lnTo>
                  <a:lnTo>
                    <a:pt x="561" y="2163"/>
                  </a:lnTo>
                  <a:lnTo>
                    <a:pt x="586" y="2061"/>
                  </a:lnTo>
                  <a:lnTo>
                    <a:pt x="637" y="1985"/>
                  </a:lnTo>
                  <a:lnTo>
                    <a:pt x="713" y="1909"/>
                  </a:lnTo>
                  <a:lnTo>
                    <a:pt x="790" y="1858"/>
                  </a:lnTo>
                  <a:lnTo>
                    <a:pt x="891" y="1832"/>
                  </a:lnTo>
                  <a:lnTo>
                    <a:pt x="1019" y="1832"/>
                  </a:lnTo>
                  <a:lnTo>
                    <a:pt x="1502" y="1781"/>
                  </a:lnTo>
                  <a:close/>
                  <a:moveTo>
                    <a:pt x="1909" y="2621"/>
                  </a:moveTo>
                  <a:lnTo>
                    <a:pt x="2011" y="2647"/>
                  </a:lnTo>
                  <a:lnTo>
                    <a:pt x="2113" y="2672"/>
                  </a:lnTo>
                  <a:lnTo>
                    <a:pt x="2189" y="2723"/>
                  </a:lnTo>
                  <a:lnTo>
                    <a:pt x="2240" y="2774"/>
                  </a:lnTo>
                  <a:lnTo>
                    <a:pt x="2265" y="2799"/>
                  </a:lnTo>
                  <a:lnTo>
                    <a:pt x="2291" y="2875"/>
                  </a:lnTo>
                  <a:lnTo>
                    <a:pt x="2265" y="2901"/>
                  </a:lnTo>
                  <a:lnTo>
                    <a:pt x="2240" y="2952"/>
                  </a:lnTo>
                  <a:lnTo>
                    <a:pt x="2062" y="3079"/>
                  </a:lnTo>
                  <a:lnTo>
                    <a:pt x="1960" y="3130"/>
                  </a:lnTo>
                  <a:lnTo>
                    <a:pt x="1833" y="3181"/>
                  </a:lnTo>
                  <a:lnTo>
                    <a:pt x="1680" y="3232"/>
                  </a:lnTo>
                  <a:lnTo>
                    <a:pt x="1426" y="3232"/>
                  </a:lnTo>
                  <a:lnTo>
                    <a:pt x="1299" y="3206"/>
                  </a:lnTo>
                  <a:lnTo>
                    <a:pt x="1120" y="3155"/>
                  </a:lnTo>
                  <a:lnTo>
                    <a:pt x="1044" y="3104"/>
                  </a:lnTo>
                  <a:lnTo>
                    <a:pt x="968" y="3054"/>
                  </a:lnTo>
                  <a:lnTo>
                    <a:pt x="917" y="2977"/>
                  </a:lnTo>
                  <a:lnTo>
                    <a:pt x="891" y="2926"/>
                  </a:lnTo>
                  <a:lnTo>
                    <a:pt x="891" y="2901"/>
                  </a:lnTo>
                  <a:lnTo>
                    <a:pt x="891" y="2850"/>
                  </a:lnTo>
                  <a:lnTo>
                    <a:pt x="942" y="2825"/>
                  </a:lnTo>
                  <a:lnTo>
                    <a:pt x="1070" y="2748"/>
                  </a:lnTo>
                  <a:lnTo>
                    <a:pt x="1248" y="2748"/>
                  </a:lnTo>
                  <a:lnTo>
                    <a:pt x="1426" y="2697"/>
                  </a:lnTo>
                  <a:lnTo>
                    <a:pt x="1833" y="2621"/>
                  </a:lnTo>
                  <a:close/>
                  <a:moveTo>
                    <a:pt x="1629" y="0"/>
                  </a:moveTo>
                  <a:lnTo>
                    <a:pt x="1044" y="26"/>
                  </a:lnTo>
                  <a:lnTo>
                    <a:pt x="612" y="51"/>
                  </a:lnTo>
                  <a:lnTo>
                    <a:pt x="332" y="77"/>
                  </a:lnTo>
                  <a:lnTo>
                    <a:pt x="230" y="102"/>
                  </a:lnTo>
                  <a:lnTo>
                    <a:pt x="154" y="128"/>
                  </a:lnTo>
                  <a:lnTo>
                    <a:pt x="103" y="179"/>
                  </a:lnTo>
                  <a:lnTo>
                    <a:pt x="52" y="255"/>
                  </a:lnTo>
                  <a:lnTo>
                    <a:pt x="26" y="331"/>
                  </a:lnTo>
                  <a:lnTo>
                    <a:pt x="1" y="408"/>
                  </a:lnTo>
                  <a:lnTo>
                    <a:pt x="26" y="586"/>
                  </a:lnTo>
                  <a:lnTo>
                    <a:pt x="77" y="764"/>
                  </a:lnTo>
                  <a:lnTo>
                    <a:pt x="179" y="891"/>
                  </a:lnTo>
                  <a:lnTo>
                    <a:pt x="281" y="942"/>
                  </a:lnTo>
                  <a:lnTo>
                    <a:pt x="383" y="993"/>
                  </a:lnTo>
                  <a:lnTo>
                    <a:pt x="332" y="1044"/>
                  </a:lnTo>
                  <a:lnTo>
                    <a:pt x="281" y="1120"/>
                  </a:lnTo>
                  <a:lnTo>
                    <a:pt x="255" y="1196"/>
                  </a:lnTo>
                  <a:lnTo>
                    <a:pt x="255" y="1298"/>
                  </a:lnTo>
                  <a:lnTo>
                    <a:pt x="306" y="1451"/>
                  </a:lnTo>
                  <a:lnTo>
                    <a:pt x="357" y="1578"/>
                  </a:lnTo>
                  <a:lnTo>
                    <a:pt x="408" y="1629"/>
                  </a:lnTo>
                  <a:lnTo>
                    <a:pt x="484" y="1705"/>
                  </a:lnTo>
                  <a:lnTo>
                    <a:pt x="561" y="1756"/>
                  </a:lnTo>
                  <a:lnTo>
                    <a:pt x="459" y="1858"/>
                  </a:lnTo>
                  <a:lnTo>
                    <a:pt x="408" y="1985"/>
                  </a:lnTo>
                  <a:lnTo>
                    <a:pt x="383" y="2061"/>
                  </a:lnTo>
                  <a:lnTo>
                    <a:pt x="357" y="2163"/>
                  </a:lnTo>
                  <a:lnTo>
                    <a:pt x="383" y="2316"/>
                  </a:lnTo>
                  <a:lnTo>
                    <a:pt x="433" y="2418"/>
                  </a:lnTo>
                  <a:lnTo>
                    <a:pt x="459" y="2468"/>
                  </a:lnTo>
                  <a:lnTo>
                    <a:pt x="535" y="2545"/>
                  </a:lnTo>
                  <a:lnTo>
                    <a:pt x="586" y="2621"/>
                  </a:lnTo>
                  <a:lnTo>
                    <a:pt x="764" y="2697"/>
                  </a:lnTo>
                  <a:lnTo>
                    <a:pt x="713" y="2774"/>
                  </a:lnTo>
                  <a:lnTo>
                    <a:pt x="688" y="2875"/>
                  </a:lnTo>
                  <a:lnTo>
                    <a:pt x="688" y="2977"/>
                  </a:lnTo>
                  <a:lnTo>
                    <a:pt x="739" y="3054"/>
                  </a:lnTo>
                  <a:lnTo>
                    <a:pt x="815" y="3181"/>
                  </a:lnTo>
                  <a:lnTo>
                    <a:pt x="942" y="3283"/>
                  </a:lnTo>
                  <a:lnTo>
                    <a:pt x="1070" y="3359"/>
                  </a:lnTo>
                  <a:lnTo>
                    <a:pt x="1197" y="3410"/>
                  </a:lnTo>
                  <a:lnTo>
                    <a:pt x="1349" y="3435"/>
                  </a:lnTo>
                  <a:lnTo>
                    <a:pt x="1680" y="3435"/>
                  </a:lnTo>
                  <a:lnTo>
                    <a:pt x="1807" y="3410"/>
                  </a:lnTo>
                  <a:lnTo>
                    <a:pt x="2062" y="3308"/>
                  </a:lnTo>
                  <a:lnTo>
                    <a:pt x="2265" y="3181"/>
                  </a:lnTo>
                  <a:lnTo>
                    <a:pt x="2418" y="3054"/>
                  </a:lnTo>
                  <a:lnTo>
                    <a:pt x="2469" y="2926"/>
                  </a:lnTo>
                  <a:lnTo>
                    <a:pt x="2494" y="2825"/>
                  </a:lnTo>
                  <a:lnTo>
                    <a:pt x="2469" y="2723"/>
                  </a:lnTo>
                  <a:lnTo>
                    <a:pt x="2418" y="2647"/>
                  </a:lnTo>
                  <a:lnTo>
                    <a:pt x="2316" y="2545"/>
                  </a:lnTo>
                  <a:lnTo>
                    <a:pt x="2265" y="2519"/>
                  </a:lnTo>
                  <a:lnTo>
                    <a:pt x="2367" y="2418"/>
                  </a:lnTo>
                  <a:lnTo>
                    <a:pt x="2418" y="2316"/>
                  </a:lnTo>
                  <a:lnTo>
                    <a:pt x="2443" y="2214"/>
                  </a:lnTo>
                  <a:lnTo>
                    <a:pt x="2443" y="2087"/>
                  </a:lnTo>
                  <a:lnTo>
                    <a:pt x="2418" y="1985"/>
                  </a:lnTo>
                  <a:lnTo>
                    <a:pt x="2393" y="1909"/>
                  </a:lnTo>
                  <a:lnTo>
                    <a:pt x="2342" y="1832"/>
                  </a:lnTo>
                  <a:lnTo>
                    <a:pt x="2214" y="1731"/>
                  </a:lnTo>
                  <a:lnTo>
                    <a:pt x="2316" y="1705"/>
                  </a:lnTo>
                  <a:lnTo>
                    <a:pt x="2418" y="1603"/>
                  </a:lnTo>
                  <a:lnTo>
                    <a:pt x="2443" y="1552"/>
                  </a:lnTo>
                  <a:lnTo>
                    <a:pt x="2494" y="1451"/>
                  </a:lnTo>
                  <a:lnTo>
                    <a:pt x="2494" y="1273"/>
                  </a:lnTo>
                  <a:lnTo>
                    <a:pt x="2443" y="1120"/>
                  </a:lnTo>
                  <a:lnTo>
                    <a:pt x="2393" y="1018"/>
                  </a:lnTo>
                  <a:lnTo>
                    <a:pt x="2342" y="967"/>
                  </a:lnTo>
                  <a:lnTo>
                    <a:pt x="2291" y="916"/>
                  </a:lnTo>
                  <a:lnTo>
                    <a:pt x="2367" y="866"/>
                  </a:lnTo>
                  <a:lnTo>
                    <a:pt x="2418" y="815"/>
                  </a:lnTo>
                  <a:lnTo>
                    <a:pt x="2443" y="738"/>
                  </a:lnTo>
                  <a:lnTo>
                    <a:pt x="2469" y="662"/>
                  </a:lnTo>
                  <a:lnTo>
                    <a:pt x="2469" y="484"/>
                  </a:lnTo>
                  <a:lnTo>
                    <a:pt x="2443" y="306"/>
                  </a:lnTo>
                  <a:lnTo>
                    <a:pt x="2342" y="153"/>
                  </a:lnTo>
                  <a:lnTo>
                    <a:pt x="2291" y="102"/>
                  </a:lnTo>
                  <a:lnTo>
                    <a:pt x="2214" y="51"/>
                  </a:lnTo>
                  <a:lnTo>
                    <a:pt x="2113" y="26"/>
                  </a:lnTo>
                  <a:lnTo>
                    <a:pt x="1985"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70"/>
            <p:cNvSpPr/>
            <p:nvPr/>
          </p:nvSpPr>
          <p:spPr>
            <a:xfrm>
              <a:off x="3112925" y="3425088"/>
              <a:ext cx="57925" cy="65550"/>
            </a:xfrm>
            <a:custGeom>
              <a:avLst/>
              <a:gdLst/>
              <a:ahLst/>
              <a:cxnLst/>
              <a:rect l="l" t="t" r="r" b="b"/>
              <a:pathLst>
                <a:path w="2317" h="2622" extrusionOk="0">
                  <a:moveTo>
                    <a:pt x="1375" y="0"/>
                  </a:moveTo>
                  <a:lnTo>
                    <a:pt x="1247" y="26"/>
                  </a:lnTo>
                  <a:lnTo>
                    <a:pt x="1146" y="51"/>
                  </a:lnTo>
                  <a:lnTo>
                    <a:pt x="1044" y="102"/>
                  </a:lnTo>
                  <a:lnTo>
                    <a:pt x="866" y="255"/>
                  </a:lnTo>
                  <a:lnTo>
                    <a:pt x="713" y="458"/>
                  </a:lnTo>
                  <a:lnTo>
                    <a:pt x="560" y="662"/>
                  </a:lnTo>
                  <a:lnTo>
                    <a:pt x="433" y="891"/>
                  </a:lnTo>
                  <a:lnTo>
                    <a:pt x="255" y="1273"/>
                  </a:lnTo>
                  <a:lnTo>
                    <a:pt x="153" y="1476"/>
                  </a:lnTo>
                  <a:lnTo>
                    <a:pt x="52" y="1832"/>
                  </a:lnTo>
                  <a:lnTo>
                    <a:pt x="1" y="2036"/>
                  </a:lnTo>
                  <a:lnTo>
                    <a:pt x="1" y="2239"/>
                  </a:lnTo>
                  <a:lnTo>
                    <a:pt x="26" y="2392"/>
                  </a:lnTo>
                  <a:lnTo>
                    <a:pt x="52" y="2468"/>
                  </a:lnTo>
                  <a:lnTo>
                    <a:pt x="102" y="2519"/>
                  </a:lnTo>
                  <a:lnTo>
                    <a:pt x="153" y="2570"/>
                  </a:lnTo>
                  <a:lnTo>
                    <a:pt x="230" y="2596"/>
                  </a:lnTo>
                  <a:lnTo>
                    <a:pt x="382" y="2621"/>
                  </a:lnTo>
                  <a:lnTo>
                    <a:pt x="484" y="2596"/>
                  </a:lnTo>
                  <a:lnTo>
                    <a:pt x="586" y="2519"/>
                  </a:lnTo>
                  <a:lnTo>
                    <a:pt x="662" y="2443"/>
                  </a:lnTo>
                  <a:lnTo>
                    <a:pt x="739" y="2367"/>
                  </a:lnTo>
                  <a:lnTo>
                    <a:pt x="840" y="2214"/>
                  </a:lnTo>
                  <a:lnTo>
                    <a:pt x="891" y="2061"/>
                  </a:lnTo>
                  <a:lnTo>
                    <a:pt x="942" y="1909"/>
                  </a:lnTo>
                  <a:lnTo>
                    <a:pt x="942" y="1781"/>
                  </a:lnTo>
                  <a:lnTo>
                    <a:pt x="993" y="1527"/>
                  </a:lnTo>
                  <a:lnTo>
                    <a:pt x="1044" y="1425"/>
                  </a:lnTo>
                  <a:lnTo>
                    <a:pt x="1095" y="1323"/>
                  </a:lnTo>
                  <a:lnTo>
                    <a:pt x="1171" y="1247"/>
                  </a:lnTo>
                  <a:lnTo>
                    <a:pt x="1247" y="1222"/>
                  </a:lnTo>
                  <a:lnTo>
                    <a:pt x="1400" y="1145"/>
                  </a:lnTo>
                  <a:lnTo>
                    <a:pt x="1578" y="1120"/>
                  </a:lnTo>
                  <a:lnTo>
                    <a:pt x="1756" y="1145"/>
                  </a:lnTo>
                  <a:lnTo>
                    <a:pt x="2087" y="1145"/>
                  </a:lnTo>
                  <a:lnTo>
                    <a:pt x="2214" y="1094"/>
                  </a:lnTo>
                  <a:lnTo>
                    <a:pt x="2240" y="1069"/>
                  </a:lnTo>
                  <a:lnTo>
                    <a:pt x="2291" y="1018"/>
                  </a:lnTo>
                  <a:lnTo>
                    <a:pt x="2316" y="916"/>
                  </a:lnTo>
                  <a:lnTo>
                    <a:pt x="2291" y="764"/>
                  </a:lnTo>
                  <a:lnTo>
                    <a:pt x="2240" y="586"/>
                  </a:lnTo>
                  <a:lnTo>
                    <a:pt x="2138" y="433"/>
                  </a:lnTo>
                  <a:lnTo>
                    <a:pt x="1985" y="280"/>
                  </a:lnTo>
                  <a:lnTo>
                    <a:pt x="1833" y="128"/>
                  </a:lnTo>
                  <a:lnTo>
                    <a:pt x="1655" y="51"/>
                  </a:lnTo>
                  <a:lnTo>
                    <a:pt x="1476"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70"/>
            <p:cNvSpPr/>
            <p:nvPr/>
          </p:nvSpPr>
          <p:spPr>
            <a:xfrm>
              <a:off x="3109750" y="3425088"/>
              <a:ext cx="53450" cy="68075"/>
            </a:xfrm>
            <a:custGeom>
              <a:avLst/>
              <a:gdLst/>
              <a:ahLst/>
              <a:cxnLst/>
              <a:rect l="l" t="t" r="r" b="b"/>
              <a:pathLst>
                <a:path w="2138" h="2723" extrusionOk="0">
                  <a:moveTo>
                    <a:pt x="1476" y="0"/>
                  </a:moveTo>
                  <a:lnTo>
                    <a:pt x="1349" y="51"/>
                  </a:lnTo>
                  <a:lnTo>
                    <a:pt x="1145" y="153"/>
                  </a:lnTo>
                  <a:lnTo>
                    <a:pt x="942" y="306"/>
                  </a:lnTo>
                  <a:lnTo>
                    <a:pt x="764" y="484"/>
                  </a:lnTo>
                  <a:lnTo>
                    <a:pt x="611" y="687"/>
                  </a:lnTo>
                  <a:lnTo>
                    <a:pt x="484" y="891"/>
                  </a:lnTo>
                  <a:lnTo>
                    <a:pt x="280" y="1222"/>
                  </a:lnTo>
                  <a:lnTo>
                    <a:pt x="204" y="1451"/>
                  </a:lnTo>
                  <a:lnTo>
                    <a:pt x="128" y="1629"/>
                  </a:lnTo>
                  <a:lnTo>
                    <a:pt x="51" y="1832"/>
                  </a:lnTo>
                  <a:lnTo>
                    <a:pt x="26" y="2036"/>
                  </a:lnTo>
                  <a:lnTo>
                    <a:pt x="1" y="2265"/>
                  </a:lnTo>
                  <a:lnTo>
                    <a:pt x="26" y="2367"/>
                  </a:lnTo>
                  <a:lnTo>
                    <a:pt x="51" y="2443"/>
                  </a:lnTo>
                  <a:lnTo>
                    <a:pt x="102" y="2519"/>
                  </a:lnTo>
                  <a:lnTo>
                    <a:pt x="153" y="2596"/>
                  </a:lnTo>
                  <a:lnTo>
                    <a:pt x="280" y="2697"/>
                  </a:lnTo>
                  <a:lnTo>
                    <a:pt x="382" y="2723"/>
                  </a:lnTo>
                  <a:lnTo>
                    <a:pt x="586" y="2723"/>
                  </a:lnTo>
                  <a:lnTo>
                    <a:pt x="662" y="2697"/>
                  </a:lnTo>
                  <a:lnTo>
                    <a:pt x="789" y="2621"/>
                  </a:lnTo>
                  <a:lnTo>
                    <a:pt x="866" y="2519"/>
                  </a:lnTo>
                  <a:lnTo>
                    <a:pt x="942" y="2443"/>
                  </a:lnTo>
                  <a:lnTo>
                    <a:pt x="1069" y="2239"/>
                  </a:lnTo>
                  <a:lnTo>
                    <a:pt x="1120" y="2061"/>
                  </a:lnTo>
                  <a:lnTo>
                    <a:pt x="1171" y="1883"/>
                  </a:lnTo>
                  <a:lnTo>
                    <a:pt x="1196" y="1731"/>
                  </a:lnTo>
                  <a:lnTo>
                    <a:pt x="1222" y="1552"/>
                  </a:lnTo>
                  <a:lnTo>
                    <a:pt x="1247" y="1476"/>
                  </a:lnTo>
                  <a:lnTo>
                    <a:pt x="1298" y="1400"/>
                  </a:lnTo>
                  <a:lnTo>
                    <a:pt x="1374" y="1323"/>
                  </a:lnTo>
                  <a:lnTo>
                    <a:pt x="1425" y="1298"/>
                  </a:lnTo>
                  <a:lnTo>
                    <a:pt x="1578" y="1247"/>
                  </a:lnTo>
                  <a:lnTo>
                    <a:pt x="1756" y="1222"/>
                  </a:lnTo>
                  <a:lnTo>
                    <a:pt x="1960" y="1247"/>
                  </a:lnTo>
                  <a:lnTo>
                    <a:pt x="2138" y="1247"/>
                  </a:lnTo>
                  <a:lnTo>
                    <a:pt x="2138" y="1044"/>
                  </a:lnTo>
                  <a:lnTo>
                    <a:pt x="1960" y="1044"/>
                  </a:lnTo>
                  <a:lnTo>
                    <a:pt x="1756" y="1018"/>
                  </a:lnTo>
                  <a:lnTo>
                    <a:pt x="1527" y="1044"/>
                  </a:lnTo>
                  <a:lnTo>
                    <a:pt x="1425" y="1069"/>
                  </a:lnTo>
                  <a:lnTo>
                    <a:pt x="1324" y="1120"/>
                  </a:lnTo>
                  <a:lnTo>
                    <a:pt x="1222" y="1171"/>
                  </a:lnTo>
                  <a:lnTo>
                    <a:pt x="1145" y="1247"/>
                  </a:lnTo>
                  <a:lnTo>
                    <a:pt x="1069" y="1374"/>
                  </a:lnTo>
                  <a:lnTo>
                    <a:pt x="1018" y="1476"/>
                  </a:lnTo>
                  <a:lnTo>
                    <a:pt x="993" y="1705"/>
                  </a:lnTo>
                  <a:lnTo>
                    <a:pt x="967" y="1858"/>
                  </a:lnTo>
                  <a:lnTo>
                    <a:pt x="942" y="2010"/>
                  </a:lnTo>
                  <a:lnTo>
                    <a:pt x="866" y="2163"/>
                  </a:lnTo>
                  <a:lnTo>
                    <a:pt x="764" y="2316"/>
                  </a:lnTo>
                  <a:lnTo>
                    <a:pt x="662" y="2443"/>
                  </a:lnTo>
                  <a:lnTo>
                    <a:pt x="586" y="2494"/>
                  </a:lnTo>
                  <a:lnTo>
                    <a:pt x="484" y="2519"/>
                  </a:lnTo>
                  <a:lnTo>
                    <a:pt x="382" y="2519"/>
                  </a:lnTo>
                  <a:lnTo>
                    <a:pt x="306" y="2468"/>
                  </a:lnTo>
                  <a:lnTo>
                    <a:pt x="255" y="2367"/>
                  </a:lnTo>
                  <a:lnTo>
                    <a:pt x="229" y="2265"/>
                  </a:lnTo>
                  <a:lnTo>
                    <a:pt x="229" y="2138"/>
                  </a:lnTo>
                  <a:lnTo>
                    <a:pt x="229" y="1985"/>
                  </a:lnTo>
                  <a:lnTo>
                    <a:pt x="331" y="1654"/>
                  </a:lnTo>
                  <a:lnTo>
                    <a:pt x="458" y="1323"/>
                  </a:lnTo>
                  <a:lnTo>
                    <a:pt x="637" y="1044"/>
                  </a:lnTo>
                  <a:lnTo>
                    <a:pt x="738" y="866"/>
                  </a:lnTo>
                  <a:lnTo>
                    <a:pt x="891" y="662"/>
                  </a:lnTo>
                  <a:lnTo>
                    <a:pt x="1044" y="484"/>
                  </a:lnTo>
                  <a:lnTo>
                    <a:pt x="1222" y="357"/>
                  </a:lnTo>
                  <a:lnTo>
                    <a:pt x="1400" y="255"/>
                  </a:lnTo>
                  <a:lnTo>
                    <a:pt x="1502" y="204"/>
                  </a:lnTo>
                  <a:lnTo>
                    <a:pt x="1603" y="204"/>
                  </a:lnTo>
                  <a:lnTo>
                    <a:pt x="1603"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70"/>
            <p:cNvSpPr/>
            <p:nvPr/>
          </p:nvSpPr>
          <p:spPr>
            <a:xfrm>
              <a:off x="3571550" y="3596838"/>
              <a:ext cx="409650" cy="437000"/>
            </a:xfrm>
            <a:custGeom>
              <a:avLst/>
              <a:gdLst/>
              <a:ahLst/>
              <a:cxnLst/>
              <a:rect l="l" t="t" r="r" b="b"/>
              <a:pathLst>
                <a:path w="16386" h="17480" extrusionOk="0">
                  <a:moveTo>
                    <a:pt x="1425" y="0"/>
                  </a:moveTo>
                  <a:lnTo>
                    <a:pt x="1170" y="1018"/>
                  </a:lnTo>
                  <a:lnTo>
                    <a:pt x="941" y="2010"/>
                  </a:lnTo>
                  <a:lnTo>
                    <a:pt x="738" y="2951"/>
                  </a:lnTo>
                  <a:lnTo>
                    <a:pt x="560" y="3842"/>
                  </a:lnTo>
                  <a:lnTo>
                    <a:pt x="433" y="4707"/>
                  </a:lnTo>
                  <a:lnTo>
                    <a:pt x="305" y="5496"/>
                  </a:lnTo>
                  <a:lnTo>
                    <a:pt x="153" y="6895"/>
                  </a:lnTo>
                  <a:lnTo>
                    <a:pt x="76" y="8040"/>
                  </a:lnTo>
                  <a:lnTo>
                    <a:pt x="26" y="9032"/>
                  </a:lnTo>
                  <a:lnTo>
                    <a:pt x="0" y="9948"/>
                  </a:lnTo>
                  <a:lnTo>
                    <a:pt x="26" y="10762"/>
                  </a:lnTo>
                  <a:lnTo>
                    <a:pt x="76" y="11475"/>
                  </a:lnTo>
                  <a:lnTo>
                    <a:pt x="153" y="12085"/>
                  </a:lnTo>
                  <a:lnTo>
                    <a:pt x="255" y="12620"/>
                  </a:lnTo>
                  <a:lnTo>
                    <a:pt x="382" y="13078"/>
                  </a:lnTo>
                  <a:lnTo>
                    <a:pt x="509" y="13485"/>
                  </a:lnTo>
                  <a:lnTo>
                    <a:pt x="636" y="13816"/>
                  </a:lnTo>
                  <a:lnTo>
                    <a:pt x="789" y="14070"/>
                  </a:lnTo>
                  <a:lnTo>
                    <a:pt x="916" y="14299"/>
                  </a:lnTo>
                  <a:lnTo>
                    <a:pt x="1043" y="14452"/>
                  </a:lnTo>
                  <a:lnTo>
                    <a:pt x="1170" y="14579"/>
                  </a:lnTo>
                  <a:lnTo>
                    <a:pt x="1349" y="14757"/>
                  </a:lnTo>
                  <a:lnTo>
                    <a:pt x="1527" y="14859"/>
                  </a:lnTo>
                  <a:lnTo>
                    <a:pt x="1756" y="14986"/>
                  </a:lnTo>
                  <a:lnTo>
                    <a:pt x="2443" y="15342"/>
                  </a:lnTo>
                  <a:lnTo>
                    <a:pt x="3104" y="15622"/>
                  </a:lnTo>
                  <a:lnTo>
                    <a:pt x="3918" y="15953"/>
                  </a:lnTo>
                  <a:lnTo>
                    <a:pt x="4961" y="16284"/>
                  </a:lnTo>
                  <a:lnTo>
                    <a:pt x="6310" y="16640"/>
                  </a:lnTo>
                  <a:lnTo>
                    <a:pt x="7658" y="16970"/>
                  </a:lnTo>
                  <a:lnTo>
                    <a:pt x="8752" y="17199"/>
                  </a:lnTo>
                  <a:lnTo>
                    <a:pt x="9236" y="17301"/>
                  </a:lnTo>
                  <a:lnTo>
                    <a:pt x="9694" y="17378"/>
                  </a:lnTo>
                  <a:lnTo>
                    <a:pt x="10177" y="17428"/>
                  </a:lnTo>
                  <a:lnTo>
                    <a:pt x="10661" y="17454"/>
                  </a:lnTo>
                  <a:lnTo>
                    <a:pt x="11220" y="17479"/>
                  </a:lnTo>
                  <a:lnTo>
                    <a:pt x="12289" y="17479"/>
                  </a:lnTo>
                  <a:lnTo>
                    <a:pt x="12772" y="17454"/>
                  </a:lnTo>
                  <a:lnTo>
                    <a:pt x="13638" y="17352"/>
                  </a:lnTo>
                  <a:lnTo>
                    <a:pt x="14375" y="17250"/>
                  </a:lnTo>
                  <a:lnTo>
                    <a:pt x="14986" y="16818"/>
                  </a:lnTo>
                  <a:lnTo>
                    <a:pt x="15444" y="16436"/>
                  </a:lnTo>
                  <a:lnTo>
                    <a:pt x="15826" y="16080"/>
                  </a:lnTo>
                  <a:lnTo>
                    <a:pt x="16080" y="15775"/>
                  </a:lnTo>
                  <a:lnTo>
                    <a:pt x="16233" y="15546"/>
                  </a:lnTo>
                  <a:lnTo>
                    <a:pt x="16335" y="15291"/>
                  </a:lnTo>
                  <a:lnTo>
                    <a:pt x="16385" y="15062"/>
                  </a:lnTo>
                  <a:lnTo>
                    <a:pt x="16385" y="14808"/>
                  </a:lnTo>
                  <a:lnTo>
                    <a:pt x="16360" y="14630"/>
                  </a:lnTo>
                  <a:lnTo>
                    <a:pt x="16284" y="14452"/>
                  </a:lnTo>
                  <a:lnTo>
                    <a:pt x="16182" y="14274"/>
                  </a:lnTo>
                  <a:lnTo>
                    <a:pt x="16029" y="14095"/>
                  </a:lnTo>
                  <a:lnTo>
                    <a:pt x="15826" y="13917"/>
                  </a:lnTo>
                  <a:lnTo>
                    <a:pt x="15571" y="13739"/>
                  </a:lnTo>
                  <a:lnTo>
                    <a:pt x="15266" y="13561"/>
                  </a:lnTo>
                  <a:lnTo>
                    <a:pt x="14910" y="13383"/>
                  </a:lnTo>
                  <a:lnTo>
                    <a:pt x="14019" y="12950"/>
                  </a:lnTo>
                  <a:lnTo>
                    <a:pt x="12874" y="12493"/>
                  </a:lnTo>
                  <a:lnTo>
                    <a:pt x="9745" y="11246"/>
                  </a:lnTo>
                  <a:lnTo>
                    <a:pt x="8142" y="10610"/>
                  </a:lnTo>
                  <a:lnTo>
                    <a:pt x="8345" y="10330"/>
                  </a:lnTo>
                  <a:lnTo>
                    <a:pt x="8574" y="9974"/>
                  </a:lnTo>
                  <a:lnTo>
                    <a:pt x="8803" y="9592"/>
                  </a:lnTo>
                  <a:lnTo>
                    <a:pt x="9032" y="9185"/>
                  </a:lnTo>
                  <a:lnTo>
                    <a:pt x="9236" y="8702"/>
                  </a:lnTo>
                  <a:lnTo>
                    <a:pt x="9439" y="8193"/>
                  </a:lnTo>
                  <a:lnTo>
                    <a:pt x="9618" y="7633"/>
                  </a:lnTo>
                  <a:lnTo>
                    <a:pt x="9770" y="7048"/>
                  </a:lnTo>
                  <a:lnTo>
                    <a:pt x="9847" y="6539"/>
                  </a:lnTo>
                  <a:lnTo>
                    <a:pt x="9897" y="6055"/>
                  </a:lnTo>
                  <a:lnTo>
                    <a:pt x="9923" y="5597"/>
                  </a:lnTo>
                  <a:lnTo>
                    <a:pt x="9923" y="5190"/>
                  </a:lnTo>
                  <a:lnTo>
                    <a:pt x="1425"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70"/>
            <p:cNvSpPr/>
            <p:nvPr/>
          </p:nvSpPr>
          <p:spPr>
            <a:xfrm>
              <a:off x="3818325" y="3896413"/>
              <a:ext cx="502525" cy="348600"/>
            </a:xfrm>
            <a:custGeom>
              <a:avLst/>
              <a:gdLst/>
              <a:ahLst/>
              <a:cxnLst/>
              <a:rect l="l" t="t" r="r" b="b"/>
              <a:pathLst>
                <a:path w="20101" h="13944" extrusionOk="0">
                  <a:moveTo>
                    <a:pt x="1680" y="1"/>
                  </a:moveTo>
                  <a:lnTo>
                    <a:pt x="1757" y="255"/>
                  </a:lnTo>
                  <a:lnTo>
                    <a:pt x="1807" y="535"/>
                  </a:lnTo>
                  <a:lnTo>
                    <a:pt x="1858" y="866"/>
                  </a:lnTo>
                  <a:lnTo>
                    <a:pt x="1858" y="1247"/>
                  </a:lnTo>
                  <a:lnTo>
                    <a:pt x="1858" y="1476"/>
                  </a:lnTo>
                  <a:lnTo>
                    <a:pt x="1833" y="1680"/>
                  </a:lnTo>
                  <a:lnTo>
                    <a:pt x="1731" y="2062"/>
                  </a:lnTo>
                  <a:lnTo>
                    <a:pt x="1604" y="2392"/>
                  </a:lnTo>
                  <a:lnTo>
                    <a:pt x="1477" y="2723"/>
                  </a:lnTo>
                  <a:lnTo>
                    <a:pt x="1324" y="3156"/>
                  </a:lnTo>
                  <a:lnTo>
                    <a:pt x="1146" y="3563"/>
                  </a:lnTo>
                  <a:lnTo>
                    <a:pt x="942" y="3944"/>
                  </a:lnTo>
                  <a:lnTo>
                    <a:pt x="764" y="4275"/>
                  </a:lnTo>
                  <a:lnTo>
                    <a:pt x="383" y="4911"/>
                  </a:lnTo>
                  <a:lnTo>
                    <a:pt x="1" y="5445"/>
                  </a:lnTo>
                  <a:lnTo>
                    <a:pt x="917" y="5624"/>
                  </a:lnTo>
                  <a:lnTo>
                    <a:pt x="1807" y="5776"/>
                  </a:lnTo>
                  <a:lnTo>
                    <a:pt x="3639" y="6031"/>
                  </a:lnTo>
                  <a:lnTo>
                    <a:pt x="5471" y="6260"/>
                  </a:lnTo>
                  <a:lnTo>
                    <a:pt x="7278" y="6539"/>
                  </a:lnTo>
                  <a:lnTo>
                    <a:pt x="8194" y="6692"/>
                  </a:lnTo>
                  <a:lnTo>
                    <a:pt x="9084" y="6845"/>
                  </a:lnTo>
                  <a:lnTo>
                    <a:pt x="10000" y="7048"/>
                  </a:lnTo>
                  <a:lnTo>
                    <a:pt x="10865" y="7277"/>
                  </a:lnTo>
                  <a:lnTo>
                    <a:pt x="11756" y="7532"/>
                  </a:lnTo>
                  <a:lnTo>
                    <a:pt x="12621" y="7837"/>
                  </a:lnTo>
                  <a:lnTo>
                    <a:pt x="13460" y="8193"/>
                  </a:lnTo>
                  <a:lnTo>
                    <a:pt x="14300" y="8600"/>
                  </a:lnTo>
                  <a:lnTo>
                    <a:pt x="15063" y="8982"/>
                  </a:lnTo>
                  <a:lnTo>
                    <a:pt x="15547" y="9287"/>
                  </a:lnTo>
                  <a:lnTo>
                    <a:pt x="15928" y="9567"/>
                  </a:lnTo>
                  <a:lnTo>
                    <a:pt x="15648" y="10127"/>
                  </a:lnTo>
                  <a:lnTo>
                    <a:pt x="15419" y="10687"/>
                  </a:lnTo>
                  <a:lnTo>
                    <a:pt x="15267" y="11221"/>
                  </a:lnTo>
                  <a:lnTo>
                    <a:pt x="15190" y="11704"/>
                  </a:lnTo>
                  <a:lnTo>
                    <a:pt x="15165" y="11933"/>
                  </a:lnTo>
                  <a:lnTo>
                    <a:pt x="15165" y="12162"/>
                  </a:lnTo>
                  <a:lnTo>
                    <a:pt x="15165" y="12366"/>
                  </a:lnTo>
                  <a:lnTo>
                    <a:pt x="15216" y="12569"/>
                  </a:lnTo>
                  <a:lnTo>
                    <a:pt x="15267" y="12748"/>
                  </a:lnTo>
                  <a:lnTo>
                    <a:pt x="15318" y="12900"/>
                  </a:lnTo>
                  <a:lnTo>
                    <a:pt x="15419" y="13027"/>
                  </a:lnTo>
                  <a:lnTo>
                    <a:pt x="15521" y="13155"/>
                  </a:lnTo>
                  <a:lnTo>
                    <a:pt x="15674" y="13256"/>
                  </a:lnTo>
                  <a:lnTo>
                    <a:pt x="15852" y="13384"/>
                  </a:lnTo>
                  <a:lnTo>
                    <a:pt x="16056" y="13485"/>
                  </a:lnTo>
                  <a:lnTo>
                    <a:pt x="16310" y="13587"/>
                  </a:lnTo>
                  <a:lnTo>
                    <a:pt x="16793" y="13740"/>
                  </a:lnTo>
                  <a:lnTo>
                    <a:pt x="17251" y="13867"/>
                  </a:lnTo>
                  <a:lnTo>
                    <a:pt x="17684" y="13943"/>
                  </a:lnTo>
                  <a:lnTo>
                    <a:pt x="19236" y="9465"/>
                  </a:lnTo>
                  <a:lnTo>
                    <a:pt x="18931" y="9211"/>
                  </a:lnTo>
                  <a:lnTo>
                    <a:pt x="18600" y="8906"/>
                  </a:lnTo>
                  <a:lnTo>
                    <a:pt x="18269" y="8575"/>
                  </a:lnTo>
                  <a:lnTo>
                    <a:pt x="17913" y="8193"/>
                  </a:lnTo>
                  <a:lnTo>
                    <a:pt x="17557" y="7761"/>
                  </a:lnTo>
                  <a:lnTo>
                    <a:pt x="17226" y="7328"/>
                  </a:lnTo>
                  <a:lnTo>
                    <a:pt x="16946" y="6921"/>
                  </a:lnTo>
                  <a:lnTo>
                    <a:pt x="16717" y="6539"/>
                  </a:lnTo>
                  <a:lnTo>
                    <a:pt x="16717" y="6539"/>
                  </a:lnTo>
                  <a:lnTo>
                    <a:pt x="19745" y="7481"/>
                  </a:lnTo>
                  <a:lnTo>
                    <a:pt x="20101" y="6489"/>
                  </a:lnTo>
                  <a:lnTo>
                    <a:pt x="18040" y="5776"/>
                  </a:lnTo>
                  <a:lnTo>
                    <a:pt x="17608" y="5598"/>
                  </a:lnTo>
                  <a:lnTo>
                    <a:pt x="17353" y="5522"/>
                  </a:lnTo>
                  <a:lnTo>
                    <a:pt x="17073" y="5445"/>
                  </a:lnTo>
                  <a:lnTo>
                    <a:pt x="16819" y="5420"/>
                  </a:lnTo>
                  <a:lnTo>
                    <a:pt x="16590" y="5420"/>
                  </a:lnTo>
                  <a:lnTo>
                    <a:pt x="16361" y="5445"/>
                  </a:lnTo>
                  <a:lnTo>
                    <a:pt x="16157" y="5471"/>
                  </a:lnTo>
                  <a:lnTo>
                    <a:pt x="15852" y="5547"/>
                  </a:lnTo>
                  <a:lnTo>
                    <a:pt x="15648" y="5624"/>
                  </a:lnTo>
                  <a:lnTo>
                    <a:pt x="14198" y="5318"/>
                  </a:lnTo>
                  <a:lnTo>
                    <a:pt x="13664" y="5115"/>
                  </a:lnTo>
                  <a:lnTo>
                    <a:pt x="13206" y="4886"/>
                  </a:lnTo>
                  <a:lnTo>
                    <a:pt x="12901" y="4708"/>
                  </a:lnTo>
                  <a:lnTo>
                    <a:pt x="12722" y="4606"/>
                  </a:lnTo>
                  <a:lnTo>
                    <a:pt x="11934" y="4148"/>
                  </a:lnTo>
                  <a:lnTo>
                    <a:pt x="11120" y="3715"/>
                  </a:lnTo>
                  <a:lnTo>
                    <a:pt x="10305" y="3308"/>
                  </a:lnTo>
                  <a:lnTo>
                    <a:pt x="9491" y="2876"/>
                  </a:lnTo>
                  <a:lnTo>
                    <a:pt x="8652" y="2443"/>
                  </a:lnTo>
                  <a:lnTo>
                    <a:pt x="7812" y="2011"/>
                  </a:lnTo>
                  <a:lnTo>
                    <a:pt x="6972" y="1604"/>
                  </a:lnTo>
                  <a:lnTo>
                    <a:pt x="6107" y="1222"/>
                  </a:lnTo>
                  <a:lnTo>
                    <a:pt x="5242" y="891"/>
                  </a:lnTo>
                  <a:lnTo>
                    <a:pt x="4759" y="739"/>
                  </a:lnTo>
                  <a:lnTo>
                    <a:pt x="4225" y="560"/>
                  </a:lnTo>
                  <a:lnTo>
                    <a:pt x="3665" y="408"/>
                  </a:lnTo>
                  <a:lnTo>
                    <a:pt x="3029" y="255"/>
                  </a:lnTo>
                  <a:lnTo>
                    <a:pt x="2393" y="128"/>
                  </a:lnTo>
                  <a:lnTo>
                    <a:pt x="16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70"/>
            <p:cNvSpPr/>
            <p:nvPr/>
          </p:nvSpPr>
          <p:spPr>
            <a:xfrm>
              <a:off x="4193625" y="4131763"/>
              <a:ext cx="71250" cy="117700"/>
            </a:xfrm>
            <a:custGeom>
              <a:avLst/>
              <a:gdLst/>
              <a:ahLst/>
              <a:cxnLst/>
              <a:rect l="l" t="t" r="r" b="b"/>
              <a:pathLst>
                <a:path w="2850" h="4708" extrusionOk="0">
                  <a:moveTo>
                    <a:pt x="967" y="1"/>
                  </a:moveTo>
                  <a:lnTo>
                    <a:pt x="865" y="128"/>
                  </a:lnTo>
                  <a:lnTo>
                    <a:pt x="789" y="77"/>
                  </a:lnTo>
                  <a:lnTo>
                    <a:pt x="484" y="662"/>
                  </a:lnTo>
                  <a:lnTo>
                    <a:pt x="280" y="1247"/>
                  </a:lnTo>
                  <a:lnTo>
                    <a:pt x="102" y="1782"/>
                  </a:lnTo>
                  <a:lnTo>
                    <a:pt x="51" y="2061"/>
                  </a:lnTo>
                  <a:lnTo>
                    <a:pt x="26" y="2316"/>
                  </a:lnTo>
                  <a:lnTo>
                    <a:pt x="0" y="2570"/>
                  </a:lnTo>
                  <a:lnTo>
                    <a:pt x="0" y="2799"/>
                  </a:lnTo>
                  <a:lnTo>
                    <a:pt x="26" y="3003"/>
                  </a:lnTo>
                  <a:lnTo>
                    <a:pt x="77" y="3206"/>
                  </a:lnTo>
                  <a:lnTo>
                    <a:pt x="128" y="3384"/>
                  </a:lnTo>
                  <a:lnTo>
                    <a:pt x="204" y="3563"/>
                  </a:lnTo>
                  <a:lnTo>
                    <a:pt x="280" y="3715"/>
                  </a:lnTo>
                  <a:lnTo>
                    <a:pt x="407" y="3842"/>
                  </a:lnTo>
                  <a:lnTo>
                    <a:pt x="560" y="3970"/>
                  </a:lnTo>
                  <a:lnTo>
                    <a:pt x="789" y="4097"/>
                  </a:lnTo>
                  <a:lnTo>
                    <a:pt x="1018" y="4199"/>
                  </a:lnTo>
                  <a:lnTo>
                    <a:pt x="1272" y="4300"/>
                  </a:lnTo>
                  <a:lnTo>
                    <a:pt x="1756" y="4479"/>
                  </a:lnTo>
                  <a:lnTo>
                    <a:pt x="2188" y="4606"/>
                  </a:lnTo>
                  <a:lnTo>
                    <a:pt x="2672" y="4682"/>
                  </a:lnTo>
                  <a:lnTo>
                    <a:pt x="2774" y="4707"/>
                  </a:lnTo>
                  <a:lnTo>
                    <a:pt x="2850" y="4529"/>
                  </a:lnTo>
                  <a:lnTo>
                    <a:pt x="2697" y="4479"/>
                  </a:lnTo>
                  <a:lnTo>
                    <a:pt x="2697" y="4402"/>
                  </a:lnTo>
                  <a:lnTo>
                    <a:pt x="2265" y="4326"/>
                  </a:lnTo>
                  <a:lnTo>
                    <a:pt x="1781" y="4173"/>
                  </a:lnTo>
                  <a:lnTo>
                    <a:pt x="1323" y="4021"/>
                  </a:lnTo>
                  <a:lnTo>
                    <a:pt x="891" y="3817"/>
                  </a:lnTo>
                  <a:lnTo>
                    <a:pt x="738" y="3715"/>
                  </a:lnTo>
                  <a:lnTo>
                    <a:pt x="611" y="3613"/>
                  </a:lnTo>
                  <a:lnTo>
                    <a:pt x="509" y="3512"/>
                  </a:lnTo>
                  <a:lnTo>
                    <a:pt x="433" y="3384"/>
                  </a:lnTo>
                  <a:lnTo>
                    <a:pt x="382" y="3232"/>
                  </a:lnTo>
                  <a:lnTo>
                    <a:pt x="331" y="3079"/>
                  </a:lnTo>
                  <a:lnTo>
                    <a:pt x="306" y="2901"/>
                  </a:lnTo>
                  <a:lnTo>
                    <a:pt x="280" y="2698"/>
                  </a:lnTo>
                  <a:lnTo>
                    <a:pt x="331" y="2265"/>
                  </a:lnTo>
                  <a:lnTo>
                    <a:pt x="407" y="1782"/>
                  </a:lnTo>
                  <a:lnTo>
                    <a:pt x="560" y="1273"/>
                  </a:lnTo>
                  <a:lnTo>
                    <a:pt x="764" y="764"/>
                  </a:lnTo>
                  <a:lnTo>
                    <a:pt x="1044" y="230"/>
                  </a:lnTo>
                  <a:lnTo>
                    <a:pt x="1094" y="128"/>
                  </a:lnTo>
                  <a:lnTo>
                    <a:pt x="967"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70"/>
            <p:cNvSpPr/>
            <p:nvPr/>
          </p:nvSpPr>
          <p:spPr>
            <a:xfrm>
              <a:off x="3238875" y="2459538"/>
              <a:ext cx="660900" cy="881600"/>
            </a:xfrm>
            <a:custGeom>
              <a:avLst/>
              <a:gdLst/>
              <a:ahLst/>
              <a:cxnLst/>
              <a:rect l="l" t="t" r="r" b="b"/>
              <a:pathLst>
                <a:path w="26436" h="35264" extrusionOk="0">
                  <a:moveTo>
                    <a:pt x="0" y="0"/>
                  </a:moveTo>
                  <a:lnTo>
                    <a:pt x="942" y="483"/>
                  </a:lnTo>
                  <a:lnTo>
                    <a:pt x="1832" y="992"/>
                  </a:lnTo>
                  <a:lnTo>
                    <a:pt x="2647" y="1527"/>
                  </a:lnTo>
                  <a:lnTo>
                    <a:pt x="3435" y="2061"/>
                  </a:lnTo>
                  <a:lnTo>
                    <a:pt x="4148" y="2595"/>
                  </a:lnTo>
                  <a:lnTo>
                    <a:pt x="4809" y="3130"/>
                  </a:lnTo>
                  <a:lnTo>
                    <a:pt x="5420" y="3664"/>
                  </a:lnTo>
                  <a:lnTo>
                    <a:pt x="6005" y="4198"/>
                  </a:lnTo>
                  <a:lnTo>
                    <a:pt x="6514" y="4707"/>
                  </a:lnTo>
                  <a:lnTo>
                    <a:pt x="6997" y="5216"/>
                  </a:lnTo>
                  <a:lnTo>
                    <a:pt x="7404" y="5725"/>
                  </a:lnTo>
                  <a:lnTo>
                    <a:pt x="7811" y="6183"/>
                  </a:lnTo>
                  <a:lnTo>
                    <a:pt x="8142" y="6641"/>
                  </a:lnTo>
                  <a:lnTo>
                    <a:pt x="8447" y="7048"/>
                  </a:lnTo>
                  <a:lnTo>
                    <a:pt x="8956" y="7786"/>
                  </a:lnTo>
                  <a:lnTo>
                    <a:pt x="9313" y="8371"/>
                  </a:lnTo>
                  <a:lnTo>
                    <a:pt x="9669" y="8956"/>
                  </a:lnTo>
                  <a:lnTo>
                    <a:pt x="9974" y="9541"/>
                  </a:lnTo>
                  <a:lnTo>
                    <a:pt x="10279" y="10152"/>
                  </a:lnTo>
                  <a:lnTo>
                    <a:pt x="10559" y="10762"/>
                  </a:lnTo>
                  <a:lnTo>
                    <a:pt x="10839" y="11373"/>
                  </a:lnTo>
                  <a:lnTo>
                    <a:pt x="11094" y="11984"/>
                  </a:lnTo>
                  <a:lnTo>
                    <a:pt x="11323" y="12620"/>
                  </a:lnTo>
                  <a:lnTo>
                    <a:pt x="11526" y="13230"/>
                  </a:lnTo>
                  <a:lnTo>
                    <a:pt x="11730" y="13866"/>
                  </a:lnTo>
                  <a:lnTo>
                    <a:pt x="11908" y="14503"/>
                  </a:lnTo>
                  <a:lnTo>
                    <a:pt x="12086" y="15139"/>
                  </a:lnTo>
                  <a:lnTo>
                    <a:pt x="12366" y="16385"/>
                  </a:lnTo>
                  <a:lnTo>
                    <a:pt x="12595" y="17607"/>
                  </a:lnTo>
                  <a:lnTo>
                    <a:pt x="12747" y="18828"/>
                  </a:lnTo>
                  <a:lnTo>
                    <a:pt x="12849" y="19998"/>
                  </a:lnTo>
                  <a:lnTo>
                    <a:pt x="12900" y="21118"/>
                  </a:lnTo>
                  <a:lnTo>
                    <a:pt x="12875" y="22186"/>
                  </a:lnTo>
                  <a:lnTo>
                    <a:pt x="12824" y="23179"/>
                  </a:lnTo>
                  <a:lnTo>
                    <a:pt x="12747" y="23662"/>
                  </a:lnTo>
                  <a:lnTo>
                    <a:pt x="12696" y="24120"/>
                  </a:lnTo>
                  <a:lnTo>
                    <a:pt x="12595" y="24552"/>
                  </a:lnTo>
                  <a:lnTo>
                    <a:pt x="12518" y="24960"/>
                  </a:lnTo>
                  <a:lnTo>
                    <a:pt x="12417" y="25341"/>
                  </a:lnTo>
                  <a:lnTo>
                    <a:pt x="12289" y="25697"/>
                  </a:lnTo>
                  <a:lnTo>
                    <a:pt x="12162" y="26105"/>
                  </a:lnTo>
                  <a:lnTo>
                    <a:pt x="12035" y="26512"/>
                  </a:lnTo>
                  <a:lnTo>
                    <a:pt x="11933" y="26893"/>
                  </a:lnTo>
                  <a:lnTo>
                    <a:pt x="11857" y="27300"/>
                  </a:lnTo>
                  <a:lnTo>
                    <a:pt x="11730" y="28140"/>
                  </a:lnTo>
                  <a:lnTo>
                    <a:pt x="11628" y="28954"/>
                  </a:lnTo>
                  <a:lnTo>
                    <a:pt x="11450" y="30633"/>
                  </a:lnTo>
                  <a:lnTo>
                    <a:pt x="11323" y="31448"/>
                  </a:lnTo>
                  <a:lnTo>
                    <a:pt x="11170" y="32262"/>
                  </a:lnTo>
                  <a:lnTo>
                    <a:pt x="11119" y="32465"/>
                  </a:lnTo>
                  <a:lnTo>
                    <a:pt x="11094" y="32771"/>
                  </a:lnTo>
                  <a:lnTo>
                    <a:pt x="11119" y="32949"/>
                  </a:lnTo>
                  <a:lnTo>
                    <a:pt x="11144" y="33127"/>
                  </a:lnTo>
                  <a:lnTo>
                    <a:pt x="11195" y="33330"/>
                  </a:lnTo>
                  <a:lnTo>
                    <a:pt x="11272" y="33508"/>
                  </a:lnTo>
                  <a:lnTo>
                    <a:pt x="11399" y="33661"/>
                  </a:lnTo>
                  <a:lnTo>
                    <a:pt x="11552" y="33814"/>
                  </a:lnTo>
                  <a:lnTo>
                    <a:pt x="11704" y="33915"/>
                  </a:lnTo>
                  <a:lnTo>
                    <a:pt x="11857" y="33992"/>
                  </a:lnTo>
                  <a:lnTo>
                    <a:pt x="12162" y="34119"/>
                  </a:lnTo>
                  <a:lnTo>
                    <a:pt x="12442" y="34221"/>
                  </a:lnTo>
                  <a:lnTo>
                    <a:pt x="14299" y="34755"/>
                  </a:lnTo>
                  <a:lnTo>
                    <a:pt x="16182" y="35264"/>
                  </a:lnTo>
                  <a:lnTo>
                    <a:pt x="16208" y="34781"/>
                  </a:lnTo>
                  <a:lnTo>
                    <a:pt x="16284" y="34297"/>
                  </a:lnTo>
                  <a:lnTo>
                    <a:pt x="16386" y="33814"/>
                  </a:lnTo>
                  <a:lnTo>
                    <a:pt x="16538" y="33330"/>
                  </a:lnTo>
                  <a:lnTo>
                    <a:pt x="16691" y="32872"/>
                  </a:lnTo>
                  <a:lnTo>
                    <a:pt x="16895" y="32440"/>
                  </a:lnTo>
                  <a:lnTo>
                    <a:pt x="17098" y="31982"/>
                  </a:lnTo>
                  <a:lnTo>
                    <a:pt x="17353" y="31549"/>
                  </a:lnTo>
                  <a:lnTo>
                    <a:pt x="17607" y="31117"/>
                  </a:lnTo>
                  <a:lnTo>
                    <a:pt x="17887" y="30710"/>
                  </a:lnTo>
                  <a:lnTo>
                    <a:pt x="18192" y="30303"/>
                  </a:lnTo>
                  <a:lnTo>
                    <a:pt x="18497" y="29921"/>
                  </a:lnTo>
                  <a:lnTo>
                    <a:pt x="18828" y="29514"/>
                  </a:lnTo>
                  <a:lnTo>
                    <a:pt x="19159" y="29158"/>
                  </a:lnTo>
                  <a:lnTo>
                    <a:pt x="19871" y="28420"/>
                  </a:lnTo>
                  <a:lnTo>
                    <a:pt x="20584" y="27758"/>
                  </a:lnTo>
                  <a:lnTo>
                    <a:pt x="21322" y="27071"/>
                  </a:lnTo>
                  <a:lnTo>
                    <a:pt x="22823" y="25774"/>
                  </a:lnTo>
                  <a:lnTo>
                    <a:pt x="23561" y="25087"/>
                  </a:lnTo>
                  <a:lnTo>
                    <a:pt x="24273" y="24400"/>
                  </a:lnTo>
                  <a:lnTo>
                    <a:pt x="24960" y="23687"/>
                  </a:lnTo>
                  <a:lnTo>
                    <a:pt x="25291" y="23306"/>
                  </a:lnTo>
                  <a:lnTo>
                    <a:pt x="25596" y="22924"/>
                  </a:lnTo>
                  <a:lnTo>
                    <a:pt x="25774" y="22670"/>
                  </a:lnTo>
                  <a:lnTo>
                    <a:pt x="25952" y="22441"/>
                  </a:lnTo>
                  <a:lnTo>
                    <a:pt x="26105" y="22161"/>
                  </a:lnTo>
                  <a:lnTo>
                    <a:pt x="26232" y="21906"/>
                  </a:lnTo>
                  <a:lnTo>
                    <a:pt x="26334" y="21627"/>
                  </a:lnTo>
                  <a:lnTo>
                    <a:pt x="26410" y="21321"/>
                  </a:lnTo>
                  <a:lnTo>
                    <a:pt x="26436" y="21041"/>
                  </a:lnTo>
                  <a:lnTo>
                    <a:pt x="26436" y="20736"/>
                  </a:lnTo>
                  <a:lnTo>
                    <a:pt x="26410" y="20609"/>
                  </a:lnTo>
                  <a:lnTo>
                    <a:pt x="26359" y="20456"/>
                  </a:lnTo>
                  <a:lnTo>
                    <a:pt x="26283" y="20329"/>
                  </a:lnTo>
                  <a:lnTo>
                    <a:pt x="26207" y="20202"/>
                  </a:lnTo>
                  <a:lnTo>
                    <a:pt x="26105" y="20075"/>
                  </a:lnTo>
                  <a:lnTo>
                    <a:pt x="26003" y="19973"/>
                  </a:lnTo>
                  <a:lnTo>
                    <a:pt x="25876" y="19871"/>
                  </a:lnTo>
                  <a:lnTo>
                    <a:pt x="25749" y="19795"/>
                  </a:lnTo>
                  <a:lnTo>
                    <a:pt x="25622" y="19718"/>
                  </a:lnTo>
                  <a:lnTo>
                    <a:pt x="25494" y="19667"/>
                  </a:lnTo>
                  <a:lnTo>
                    <a:pt x="25342" y="19642"/>
                  </a:lnTo>
                  <a:lnTo>
                    <a:pt x="25214" y="19617"/>
                  </a:lnTo>
                  <a:lnTo>
                    <a:pt x="25062" y="19642"/>
                  </a:lnTo>
                  <a:lnTo>
                    <a:pt x="24935" y="19667"/>
                  </a:lnTo>
                  <a:lnTo>
                    <a:pt x="24807" y="19718"/>
                  </a:lnTo>
                  <a:lnTo>
                    <a:pt x="24680" y="19795"/>
                  </a:lnTo>
                  <a:lnTo>
                    <a:pt x="24655" y="19566"/>
                  </a:lnTo>
                  <a:lnTo>
                    <a:pt x="24655" y="19311"/>
                  </a:lnTo>
                  <a:lnTo>
                    <a:pt x="24680" y="19082"/>
                  </a:lnTo>
                  <a:lnTo>
                    <a:pt x="24731" y="18828"/>
                  </a:lnTo>
                  <a:lnTo>
                    <a:pt x="24833" y="18370"/>
                  </a:lnTo>
                  <a:lnTo>
                    <a:pt x="25011" y="17912"/>
                  </a:lnTo>
                  <a:lnTo>
                    <a:pt x="25367" y="16970"/>
                  </a:lnTo>
                  <a:lnTo>
                    <a:pt x="25520" y="16487"/>
                  </a:lnTo>
                  <a:lnTo>
                    <a:pt x="25647" y="16029"/>
                  </a:lnTo>
                  <a:lnTo>
                    <a:pt x="25698" y="15775"/>
                  </a:lnTo>
                  <a:lnTo>
                    <a:pt x="25698" y="15520"/>
                  </a:lnTo>
                  <a:lnTo>
                    <a:pt x="25672" y="15266"/>
                  </a:lnTo>
                  <a:lnTo>
                    <a:pt x="25622" y="15011"/>
                  </a:lnTo>
                  <a:lnTo>
                    <a:pt x="25571" y="14757"/>
                  </a:lnTo>
                  <a:lnTo>
                    <a:pt x="25469" y="14528"/>
                  </a:lnTo>
                  <a:lnTo>
                    <a:pt x="25367" y="14299"/>
                  </a:lnTo>
                  <a:lnTo>
                    <a:pt x="25240" y="14095"/>
                  </a:lnTo>
                  <a:lnTo>
                    <a:pt x="25087" y="13892"/>
                  </a:lnTo>
                  <a:lnTo>
                    <a:pt x="24935" y="13739"/>
                  </a:lnTo>
                  <a:lnTo>
                    <a:pt x="24756" y="13587"/>
                  </a:lnTo>
                  <a:lnTo>
                    <a:pt x="24553" y="13485"/>
                  </a:lnTo>
                  <a:lnTo>
                    <a:pt x="24375" y="13434"/>
                  </a:lnTo>
                  <a:lnTo>
                    <a:pt x="24146" y="13408"/>
                  </a:lnTo>
                  <a:lnTo>
                    <a:pt x="23942" y="13434"/>
                  </a:lnTo>
                  <a:lnTo>
                    <a:pt x="23713" y="13510"/>
                  </a:lnTo>
                  <a:lnTo>
                    <a:pt x="23459" y="13637"/>
                  </a:lnTo>
                  <a:lnTo>
                    <a:pt x="23204" y="13765"/>
                  </a:lnTo>
                  <a:lnTo>
                    <a:pt x="22925" y="13917"/>
                  </a:lnTo>
                  <a:lnTo>
                    <a:pt x="22670" y="14045"/>
                  </a:lnTo>
                  <a:lnTo>
                    <a:pt x="22441" y="14121"/>
                  </a:lnTo>
                  <a:lnTo>
                    <a:pt x="22339" y="14146"/>
                  </a:lnTo>
                  <a:lnTo>
                    <a:pt x="22238" y="14146"/>
                  </a:lnTo>
                  <a:lnTo>
                    <a:pt x="22136" y="14121"/>
                  </a:lnTo>
                  <a:lnTo>
                    <a:pt x="22059" y="14070"/>
                  </a:lnTo>
                  <a:lnTo>
                    <a:pt x="21983" y="13994"/>
                  </a:lnTo>
                  <a:lnTo>
                    <a:pt x="21932" y="13892"/>
                  </a:lnTo>
                  <a:lnTo>
                    <a:pt x="22085" y="13358"/>
                  </a:lnTo>
                  <a:lnTo>
                    <a:pt x="22212" y="12798"/>
                  </a:lnTo>
                  <a:lnTo>
                    <a:pt x="22288" y="12264"/>
                  </a:lnTo>
                  <a:lnTo>
                    <a:pt x="22365" y="11729"/>
                  </a:lnTo>
                  <a:lnTo>
                    <a:pt x="22365" y="11170"/>
                  </a:lnTo>
                  <a:lnTo>
                    <a:pt x="22365" y="10915"/>
                  </a:lnTo>
                  <a:lnTo>
                    <a:pt x="22339" y="10661"/>
                  </a:lnTo>
                  <a:lnTo>
                    <a:pt x="22288" y="10406"/>
                  </a:lnTo>
                  <a:lnTo>
                    <a:pt x="22212" y="10152"/>
                  </a:lnTo>
                  <a:lnTo>
                    <a:pt x="22110" y="9897"/>
                  </a:lnTo>
                  <a:lnTo>
                    <a:pt x="22009" y="9643"/>
                  </a:lnTo>
                  <a:lnTo>
                    <a:pt x="21856" y="9414"/>
                  </a:lnTo>
                  <a:lnTo>
                    <a:pt x="21678" y="9210"/>
                  </a:lnTo>
                  <a:lnTo>
                    <a:pt x="21474" y="9032"/>
                  </a:lnTo>
                  <a:lnTo>
                    <a:pt x="21271" y="8854"/>
                  </a:lnTo>
                  <a:lnTo>
                    <a:pt x="21016" y="8727"/>
                  </a:lnTo>
                  <a:lnTo>
                    <a:pt x="20762" y="8625"/>
                  </a:lnTo>
                  <a:lnTo>
                    <a:pt x="20507" y="8523"/>
                  </a:lnTo>
                  <a:lnTo>
                    <a:pt x="20253" y="8473"/>
                  </a:lnTo>
                  <a:lnTo>
                    <a:pt x="19973" y="8447"/>
                  </a:lnTo>
                  <a:lnTo>
                    <a:pt x="19719" y="8473"/>
                  </a:lnTo>
                  <a:lnTo>
                    <a:pt x="19464" y="8498"/>
                  </a:lnTo>
                  <a:lnTo>
                    <a:pt x="19235" y="8574"/>
                  </a:lnTo>
                  <a:lnTo>
                    <a:pt x="19032" y="8702"/>
                  </a:lnTo>
                  <a:lnTo>
                    <a:pt x="18828" y="8854"/>
                  </a:lnTo>
                  <a:lnTo>
                    <a:pt x="18676" y="9032"/>
                  </a:lnTo>
                  <a:lnTo>
                    <a:pt x="18523" y="9261"/>
                  </a:lnTo>
                  <a:lnTo>
                    <a:pt x="18421" y="8523"/>
                  </a:lnTo>
                  <a:lnTo>
                    <a:pt x="18294" y="7760"/>
                  </a:lnTo>
                  <a:lnTo>
                    <a:pt x="18090" y="7048"/>
                  </a:lnTo>
                  <a:lnTo>
                    <a:pt x="17887" y="6310"/>
                  </a:lnTo>
                  <a:lnTo>
                    <a:pt x="17632" y="5598"/>
                  </a:lnTo>
                  <a:lnTo>
                    <a:pt x="17327" y="4911"/>
                  </a:lnTo>
                  <a:lnTo>
                    <a:pt x="17022" y="4224"/>
                  </a:lnTo>
                  <a:lnTo>
                    <a:pt x="16640" y="3562"/>
                  </a:lnTo>
                  <a:lnTo>
                    <a:pt x="16538" y="3384"/>
                  </a:lnTo>
                  <a:lnTo>
                    <a:pt x="16411" y="3206"/>
                  </a:lnTo>
                  <a:lnTo>
                    <a:pt x="16258" y="3053"/>
                  </a:lnTo>
                  <a:lnTo>
                    <a:pt x="16080" y="2926"/>
                  </a:lnTo>
                  <a:lnTo>
                    <a:pt x="15979" y="2901"/>
                  </a:lnTo>
                  <a:lnTo>
                    <a:pt x="15877" y="2875"/>
                  </a:lnTo>
                  <a:lnTo>
                    <a:pt x="15648" y="2875"/>
                  </a:lnTo>
                  <a:lnTo>
                    <a:pt x="15444" y="2951"/>
                  </a:lnTo>
                  <a:lnTo>
                    <a:pt x="15241" y="3053"/>
                  </a:lnTo>
                  <a:lnTo>
                    <a:pt x="15063" y="3206"/>
                  </a:lnTo>
                  <a:lnTo>
                    <a:pt x="14885" y="3384"/>
                  </a:lnTo>
                  <a:lnTo>
                    <a:pt x="14757" y="3588"/>
                  </a:lnTo>
                  <a:lnTo>
                    <a:pt x="14630" y="3816"/>
                  </a:lnTo>
                  <a:lnTo>
                    <a:pt x="14452" y="4249"/>
                  </a:lnTo>
                  <a:lnTo>
                    <a:pt x="14299" y="4707"/>
                  </a:lnTo>
                  <a:lnTo>
                    <a:pt x="14198" y="4911"/>
                  </a:lnTo>
                  <a:lnTo>
                    <a:pt x="14070" y="5114"/>
                  </a:lnTo>
                  <a:lnTo>
                    <a:pt x="13943" y="5292"/>
                  </a:lnTo>
                  <a:lnTo>
                    <a:pt x="13765" y="5470"/>
                  </a:lnTo>
                  <a:lnTo>
                    <a:pt x="10966" y="1094"/>
                  </a:lnTo>
                  <a:lnTo>
                    <a:pt x="10814" y="891"/>
                  </a:lnTo>
                  <a:lnTo>
                    <a:pt x="10661" y="687"/>
                  </a:lnTo>
                  <a:lnTo>
                    <a:pt x="10559" y="611"/>
                  </a:lnTo>
                  <a:lnTo>
                    <a:pt x="10457" y="560"/>
                  </a:lnTo>
                  <a:lnTo>
                    <a:pt x="10330" y="509"/>
                  </a:lnTo>
                  <a:lnTo>
                    <a:pt x="10127" y="509"/>
                  </a:lnTo>
                  <a:lnTo>
                    <a:pt x="10025" y="534"/>
                  </a:lnTo>
                  <a:lnTo>
                    <a:pt x="9898" y="611"/>
                  </a:lnTo>
                  <a:lnTo>
                    <a:pt x="9771" y="763"/>
                  </a:lnTo>
                  <a:lnTo>
                    <a:pt x="9694" y="916"/>
                  </a:lnTo>
                  <a:lnTo>
                    <a:pt x="9618" y="1094"/>
                  </a:lnTo>
                  <a:lnTo>
                    <a:pt x="9592" y="1298"/>
                  </a:lnTo>
                  <a:lnTo>
                    <a:pt x="9592" y="1501"/>
                  </a:lnTo>
                  <a:lnTo>
                    <a:pt x="9618" y="1705"/>
                  </a:lnTo>
                  <a:lnTo>
                    <a:pt x="9720" y="2086"/>
                  </a:lnTo>
                  <a:lnTo>
                    <a:pt x="9821" y="2468"/>
                  </a:lnTo>
                  <a:lnTo>
                    <a:pt x="9821" y="2672"/>
                  </a:lnTo>
                  <a:lnTo>
                    <a:pt x="9821" y="2850"/>
                  </a:lnTo>
                  <a:lnTo>
                    <a:pt x="9796" y="3028"/>
                  </a:lnTo>
                  <a:lnTo>
                    <a:pt x="9720" y="3206"/>
                  </a:lnTo>
                  <a:lnTo>
                    <a:pt x="9185" y="2824"/>
                  </a:lnTo>
                  <a:lnTo>
                    <a:pt x="8651" y="2468"/>
                  </a:lnTo>
                  <a:lnTo>
                    <a:pt x="8091" y="2137"/>
                  </a:lnTo>
                  <a:lnTo>
                    <a:pt x="7506" y="1832"/>
                  </a:lnTo>
                  <a:lnTo>
                    <a:pt x="6921" y="1552"/>
                  </a:lnTo>
                  <a:lnTo>
                    <a:pt x="6336" y="1298"/>
                  </a:lnTo>
                  <a:lnTo>
                    <a:pt x="5725" y="1069"/>
                  </a:lnTo>
                  <a:lnTo>
                    <a:pt x="5114" y="840"/>
                  </a:lnTo>
                  <a:lnTo>
                    <a:pt x="4504" y="662"/>
                  </a:lnTo>
                  <a:lnTo>
                    <a:pt x="3868" y="483"/>
                  </a:lnTo>
                  <a:lnTo>
                    <a:pt x="3232" y="331"/>
                  </a:lnTo>
                  <a:lnTo>
                    <a:pt x="2596" y="229"/>
                  </a:lnTo>
                  <a:lnTo>
                    <a:pt x="1960" y="127"/>
                  </a:lnTo>
                  <a:lnTo>
                    <a:pt x="1298" y="51"/>
                  </a:lnTo>
                  <a:lnTo>
                    <a:pt x="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70"/>
            <p:cNvSpPr/>
            <p:nvPr/>
          </p:nvSpPr>
          <p:spPr>
            <a:xfrm>
              <a:off x="3563900" y="2355213"/>
              <a:ext cx="554050" cy="961125"/>
            </a:xfrm>
            <a:custGeom>
              <a:avLst/>
              <a:gdLst/>
              <a:ahLst/>
              <a:cxnLst/>
              <a:rect l="l" t="t" r="r" b="b"/>
              <a:pathLst>
                <a:path w="22162" h="38445" extrusionOk="0">
                  <a:moveTo>
                    <a:pt x="8346" y="0"/>
                  </a:moveTo>
                  <a:lnTo>
                    <a:pt x="8880" y="916"/>
                  </a:lnTo>
                  <a:lnTo>
                    <a:pt x="9338" y="1832"/>
                  </a:lnTo>
                  <a:lnTo>
                    <a:pt x="9771" y="2697"/>
                  </a:lnTo>
                  <a:lnTo>
                    <a:pt x="10127" y="3562"/>
                  </a:lnTo>
                  <a:lnTo>
                    <a:pt x="10458" y="4402"/>
                  </a:lnTo>
                  <a:lnTo>
                    <a:pt x="10738" y="5216"/>
                  </a:lnTo>
                  <a:lnTo>
                    <a:pt x="10967" y="6005"/>
                  </a:lnTo>
                  <a:lnTo>
                    <a:pt x="11170" y="6743"/>
                  </a:lnTo>
                  <a:lnTo>
                    <a:pt x="11323" y="7455"/>
                  </a:lnTo>
                  <a:lnTo>
                    <a:pt x="11450" y="8142"/>
                  </a:lnTo>
                  <a:lnTo>
                    <a:pt x="11552" y="8804"/>
                  </a:lnTo>
                  <a:lnTo>
                    <a:pt x="11628" y="9389"/>
                  </a:lnTo>
                  <a:lnTo>
                    <a:pt x="11679" y="9974"/>
                  </a:lnTo>
                  <a:lnTo>
                    <a:pt x="11730" y="10483"/>
                  </a:lnTo>
                  <a:lnTo>
                    <a:pt x="11755" y="11373"/>
                  </a:lnTo>
                  <a:lnTo>
                    <a:pt x="11755" y="12060"/>
                  </a:lnTo>
                  <a:lnTo>
                    <a:pt x="11730" y="12722"/>
                  </a:lnTo>
                  <a:lnTo>
                    <a:pt x="11679" y="13409"/>
                  </a:lnTo>
                  <a:lnTo>
                    <a:pt x="11603" y="14070"/>
                  </a:lnTo>
                  <a:lnTo>
                    <a:pt x="11526" y="14732"/>
                  </a:lnTo>
                  <a:lnTo>
                    <a:pt x="11425" y="15393"/>
                  </a:lnTo>
                  <a:lnTo>
                    <a:pt x="11297" y="16055"/>
                  </a:lnTo>
                  <a:lnTo>
                    <a:pt x="11170" y="16716"/>
                  </a:lnTo>
                  <a:lnTo>
                    <a:pt x="11018" y="17353"/>
                  </a:lnTo>
                  <a:lnTo>
                    <a:pt x="10865" y="17989"/>
                  </a:lnTo>
                  <a:lnTo>
                    <a:pt x="10661" y="18625"/>
                  </a:lnTo>
                  <a:lnTo>
                    <a:pt x="10483" y="19235"/>
                  </a:lnTo>
                  <a:lnTo>
                    <a:pt x="10051" y="20457"/>
                  </a:lnTo>
                  <a:lnTo>
                    <a:pt x="9593" y="21627"/>
                  </a:lnTo>
                  <a:lnTo>
                    <a:pt x="9084" y="22721"/>
                  </a:lnTo>
                  <a:lnTo>
                    <a:pt x="8524" y="23764"/>
                  </a:lnTo>
                  <a:lnTo>
                    <a:pt x="7964" y="24731"/>
                  </a:lnTo>
                  <a:lnTo>
                    <a:pt x="7379" y="25647"/>
                  </a:lnTo>
                  <a:lnTo>
                    <a:pt x="6794" y="26436"/>
                  </a:lnTo>
                  <a:lnTo>
                    <a:pt x="6489" y="26817"/>
                  </a:lnTo>
                  <a:lnTo>
                    <a:pt x="6183" y="27173"/>
                  </a:lnTo>
                  <a:lnTo>
                    <a:pt x="5904" y="27479"/>
                  </a:lnTo>
                  <a:lnTo>
                    <a:pt x="5598" y="27784"/>
                  </a:lnTo>
                  <a:lnTo>
                    <a:pt x="5293" y="28064"/>
                  </a:lnTo>
                  <a:lnTo>
                    <a:pt x="4988" y="28293"/>
                  </a:lnTo>
                  <a:lnTo>
                    <a:pt x="4682" y="28573"/>
                  </a:lnTo>
                  <a:lnTo>
                    <a:pt x="4377" y="28827"/>
                  </a:lnTo>
                  <a:lnTo>
                    <a:pt x="4072" y="29133"/>
                  </a:lnTo>
                  <a:lnTo>
                    <a:pt x="3792" y="29438"/>
                  </a:lnTo>
                  <a:lnTo>
                    <a:pt x="3232" y="30049"/>
                  </a:lnTo>
                  <a:lnTo>
                    <a:pt x="2698" y="30710"/>
                  </a:lnTo>
                  <a:lnTo>
                    <a:pt x="1655" y="32008"/>
                  </a:lnTo>
                  <a:lnTo>
                    <a:pt x="1120" y="32644"/>
                  </a:lnTo>
                  <a:lnTo>
                    <a:pt x="561" y="33254"/>
                  </a:lnTo>
                  <a:lnTo>
                    <a:pt x="408" y="33407"/>
                  </a:lnTo>
                  <a:lnTo>
                    <a:pt x="230" y="33661"/>
                  </a:lnTo>
                  <a:lnTo>
                    <a:pt x="128" y="33789"/>
                  </a:lnTo>
                  <a:lnTo>
                    <a:pt x="52" y="33967"/>
                  </a:lnTo>
                  <a:lnTo>
                    <a:pt x="1" y="34145"/>
                  </a:lnTo>
                  <a:lnTo>
                    <a:pt x="1" y="34348"/>
                  </a:lnTo>
                  <a:lnTo>
                    <a:pt x="1" y="34552"/>
                  </a:lnTo>
                  <a:lnTo>
                    <a:pt x="52" y="34755"/>
                  </a:lnTo>
                  <a:lnTo>
                    <a:pt x="128" y="34934"/>
                  </a:lnTo>
                  <a:lnTo>
                    <a:pt x="204" y="35086"/>
                  </a:lnTo>
                  <a:lnTo>
                    <a:pt x="408" y="35366"/>
                  </a:lnTo>
                  <a:lnTo>
                    <a:pt x="586" y="35570"/>
                  </a:lnTo>
                  <a:lnTo>
                    <a:pt x="1858" y="37045"/>
                  </a:lnTo>
                  <a:lnTo>
                    <a:pt x="3181" y="38445"/>
                  </a:lnTo>
                  <a:lnTo>
                    <a:pt x="3486" y="38063"/>
                  </a:lnTo>
                  <a:lnTo>
                    <a:pt x="3792" y="37681"/>
                  </a:lnTo>
                  <a:lnTo>
                    <a:pt x="4148" y="37351"/>
                  </a:lnTo>
                  <a:lnTo>
                    <a:pt x="4504" y="37020"/>
                  </a:lnTo>
                  <a:lnTo>
                    <a:pt x="4911" y="36715"/>
                  </a:lnTo>
                  <a:lnTo>
                    <a:pt x="5293" y="36435"/>
                  </a:lnTo>
                  <a:lnTo>
                    <a:pt x="5725" y="36180"/>
                  </a:lnTo>
                  <a:lnTo>
                    <a:pt x="6158" y="35951"/>
                  </a:lnTo>
                  <a:lnTo>
                    <a:pt x="6616" y="35722"/>
                  </a:lnTo>
                  <a:lnTo>
                    <a:pt x="7074" y="35519"/>
                  </a:lnTo>
                  <a:lnTo>
                    <a:pt x="7532" y="35341"/>
                  </a:lnTo>
                  <a:lnTo>
                    <a:pt x="8015" y="35163"/>
                  </a:lnTo>
                  <a:lnTo>
                    <a:pt x="8499" y="35010"/>
                  </a:lnTo>
                  <a:lnTo>
                    <a:pt x="8982" y="34883"/>
                  </a:lnTo>
                  <a:lnTo>
                    <a:pt x="9949" y="34654"/>
                  </a:lnTo>
                  <a:lnTo>
                    <a:pt x="10916" y="34450"/>
                  </a:lnTo>
                  <a:lnTo>
                    <a:pt x="11908" y="34298"/>
                  </a:lnTo>
                  <a:lnTo>
                    <a:pt x="13893" y="33967"/>
                  </a:lnTo>
                  <a:lnTo>
                    <a:pt x="14859" y="33789"/>
                  </a:lnTo>
                  <a:lnTo>
                    <a:pt x="15826" y="33585"/>
                  </a:lnTo>
                  <a:lnTo>
                    <a:pt x="16793" y="33356"/>
                  </a:lnTo>
                  <a:lnTo>
                    <a:pt x="17277" y="33203"/>
                  </a:lnTo>
                  <a:lnTo>
                    <a:pt x="17735" y="33051"/>
                  </a:lnTo>
                  <a:lnTo>
                    <a:pt x="18014" y="32949"/>
                  </a:lnTo>
                  <a:lnTo>
                    <a:pt x="18294" y="32822"/>
                  </a:lnTo>
                  <a:lnTo>
                    <a:pt x="18574" y="32695"/>
                  </a:lnTo>
                  <a:lnTo>
                    <a:pt x="18829" y="32516"/>
                  </a:lnTo>
                  <a:lnTo>
                    <a:pt x="19083" y="32338"/>
                  </a:lnTo>
                  <a:lnTo>
                    <a:pt x="19287" y="32135"/>
                  </a:lnTo>
                  <a:lnTo>
                    <a:pt x="19465" y="31906"/>
                  </a:lnTo>
                  <a:lnTo>
                    <a:pt x="19617" y="31651"/>
                  </a:lnTo>
                  <a:lnTo>
                    <a:pt x="19668" y="31524"/>
                  </a:lnTo>
                  <a:lnTo>
                    <a:pt x="19694" y="31372"/>
                  </a:lnTo>
                  <a:lnTo>
                    <a:pt x="19719" y="31219"/>
                  </a:lnTo>
                  <a:lnTo>
                    <a:pt x="19694" y="31066"/>
                  </a:lnTo>
                  <a:lnTo>
                    <a:pt x="19694" y="30914"/>
                  </a:lnTo>
                  <a:lnTo>
                    <a:pt x="19643" y="30761"/>
                  </a:lnTo>
                  <a:lnTo>
                    <a:pt x="19617" y="30634"/>
                  </a:lnTo>
                  <a:lnTo>
                    <a:pt x="19541" y="30481"/>
                  </a:lnTo>
                  <a:lnTo>
                    <a:pt x="19465" y="30354"/>
                  </a:lnTo>
                  <a:lnTo>
                    <a:pt x="19388" y="30252"/>
                  </a:lnTo>
                  <a:lnTo>
                    <a:pt x="19287" y="30150"/>
                  </a:lnTo>
                  <a:lnTo>
                    <a:pt x="19185" y="30049"/>
                  </a:lnTo>
                  <a:lnTo>
                    <a:pt x="19058" y="29998"/>
                  </a:lnTo>
                  <a:lnTo>
                    <a:pt x="18930" y="29947"/>
                  </a:lnTo>
                  <a:lnTo>
                    <a:pt x="18778" y="29921"/>
                  </a:lnTo>
                  <a:lnTo>
                    <a:pt x="18650" y="29921"/>
                  </a:lnTo>
                  <a:lnTo>
                    <a:pt x="18752" y="29692"/>
                  </a:lnTo>
                  <a:lnTo>
                    <a:pt x="18879" y="29489"/>
                  </a:lnTo>
                  <a:lnTo>
                    <a:pt x="19032" y="29311"/>
                  </a:lnTo>
                  <a:lnTo>
                    <a:pt x="19185" y="29133"/>
                  </a:lnTo>
                  <a:lnTo>
                    <a:pt x="19541" y="28802"/>
                  </a:lnTo>
                  <a:lnTo>
                    <a:pt x="19923" y="28497"/>
                  </a:lnTo>
                  <a:lnTo>
                    <a:pt x="20711" y="27886"/>
                  </a:lnTo>
                  <a:lnTo>
                    <a:pt x="21118" y="27581"/>
                  </a:lnTo>
                  <a:lnTo>
                    <a:pt x="21475" y="27250"/>
                  </a:lnTo>
                  <a:lnTo>
                    <a:pt x="21627" y="27046"/>
                  </a:lnTo>
                  <a:lnTo>
                    <a:pt x="21780" y="26843"/>
                  </a:lnTo>
                  <a:lnTo>
                    <a:pt x="21907" y="26614"/>
                  </a:lnTo>
                  <a:lnTo>
                    <a:pt x="21984" y="26385"/>
                  </a:lnTo>
                  <a:lnTo>
                    <a:pt x="22060" y="26130"/>
                  </a:lnTo>
                  <a:lnTo>
                    <a:pt x="22136" y="25876"/>
                  </a:lnTo>
                  <a:lnTo>
                    <a:pt x="22162" y="25621"/>
                  </a:lnTo>
                  <a:lnTo>
                    <a:pt x="22162" y="25392"/>
                  </a:lnTo>
                  <a:lnTo>
                    <a:pt x="22136" y="25138"/>
                  </a:lnTo>
                  <a:lnTo>
                    <a:pt x="22085" y="24909"/>
                  </a:lnTo>
                  <a:lnTo>
                    <a:pt x="22009" y="24706"/>
                  </a:lnTo>
                  <a:lnTo>
                    <a:pt x="21907" y="24527"/>
                  </a:lnTo>
                  <a:lnTo>
                    <a:pt x="21755" y="24375"/>
                  </a:lnTo>
                  <a:lnTo>
                    <a:pt x="21602" y="24222"/>
                  </a:lnTo>
                  <a:lnTo>
                    <a:pt x="21398" y="24146"/>
                  </a:lnTo>
                  <a:lnTo>
                    <a:pt x="21169" y="24069"/>
                  </a:lnTo>
                  <a:lnTo>
                    <a:pt x="20889" y="24044"/>
                  </a:lnTo>
                  <a:lnTo>
                    <a:pt x="20610" y="24044"/>
                  </a:lnTo>
                  <a:lnTo>
                    <a:pt x="20304" y="24019"/>
                  </a:lnTo>
                  <a:lnTo>
                    <a:pt x="20024" y="23993"/>
                  </a:lnTo>
                  <a:lnTo>
                    <a:pt x="19770" y="23917"/>
                  </a:lnTo>
                  <a:lnTo>
                    <a:pt x="19668" y="23866"/>
                  </a:lnTo>
                  <a:lnTo>
                    <a:pt x="19592" y="23815"/>
                  </a:lnTo>
                  <a:lnTo>
                    <a:pt x="19516" y="23764"/>
                  </a:lnTo>
                  <a:lnTo>
                    <a:pt x="19490" y="23662"/>
                  </a:lnTo>
                  <a:lnTo>
                    <a:pt x="19465" y="23561"/>
                  </a:lnTo>
                  <a:lnTo>
                    <a:pt x="19465" y="23459"/>
                  </a:lnTo>
                  <a:lnTo>
                    <a:pt x="19872" y="23077"/>
                  </a:lnTo>
                  <a:lnTo>
                    <a:pt x="20279" y="22696"/>
                  </a:lnTo>
                  <a:lnTo>
                    <a:pt x="20635" y="22288"/>
                  </a:lnTo>
                  <a:lnTo>
                    <a:pt x="20991" y="21856"/>
                  </a:lnTo>
                  <a:lnTo>
                    <a:pt x="21297" y="21398"/>
                  </a:lnTo>
                  <a:lnTo>
                    <a:pt x="21424" y="21169"/>
                  </a:lnTo>
                  <a:lnTo>
                    <a:pt x="21526" y="20940"/>
                  </a:lnTo>
                  <a:lnTo>
                    <a:pt x="21627" y="20686"/>
                  </a:lnTo>
                  <a:lnTo>
                    <a:pt x="21704" y="20431"/>
                  </a:lnTo>
                  <a:lnTo>
                    <a:pt x="21755" y="20177"/>
                  </a:lnTo>
                  <a:lnTo>
                    <a:pt x="21780" y="19897"/>
                  </a:lnTo>
                  <a:lnTo>
                    <a:pt x="21780" y="19642"/>
                  </a:lnTo>
                  <a:lnTo>
                    <a:pt x="21755" y="19362"/>
                  </a:lnTo>
                  <a:lnTo>
                    <a:pt x="21678" y="19108"/>
                  </a:lnTo>
                  <a:lnTo>
                    <a:pt x="21576" y="18854"/>
                  </a:lnTo>
                  <a:lnTo>
                    <a:pt x="21449" y="18599"/>
                  </a:lnTo>
                  <a:lnTo>
                    <a:pt x="21297" y="18370"/>
                  </a:lnTo>
                  <a:lnTo>
                    <a:pt x="21118" y="18167"/>
                  </a:lnTo>
                  <a:lnTo>
                    <a:pt x="20915" y="17989"/>
                  </a:lnTo>
                  <a:lnTo>
                    <a:pt x="20711" y="17810"/>
                  </a:lnTo>
                  <a:lnTo>
                    <a:pt x="20482" y="17683"/>
                  </a:lnTo>
                  <a:lnTo>
                    <a:pt x="20253" y="17581"/>
                  </a:lnTo>
                  <a:lnTo>
                    <a:pt x="20024" y="17531"/>
                  </a:lnTo>
                  <a:lnTo>
                    <a:pt x="19770" y="17505"/>
                  </a:lnTo>
                  <a:lnTo>
                    <a:pt x="19541" y="17531"/>
                  </a:lnTo>
                  <a:lnTo>
                    <a:pt x="19287" y="17607"/>
                  </a:lnTo>
                  <a:lnTo>
                    <a:pt x="19058" y="17734"/>
                  </a:lnTo>
                  <a:lnTo>
                    <a:pt x="19363" y="17047"/>
                  </a:lnTo>
                  <a:lnTo>
                    <a:pt x="19643" y="16335"/>
                  </a:lnTo>
                  <a:lnTo>
                    <a:pt x="19872" y="15622"/>
                  </a:lnTo>
                  <a:lnTo>
                    <a:pt x="20075" y="14885"/>
                  </a:lnTo>
                  <a:lnTo>
                    <a:pt x="20253" y="14147"/>
                  </a:lnTo>
                  <a:lnTo>
                    <a:pt x="20381" y="13409"/>
                  </a:lnTo>
                  <a:lnTo>
                    <a:pt x="20457" y="12646"/>
                  </a:lnTo>
                  <a:lnTo>
                    <a:pt x="20508" y="11908"/>
                  </a:lnTo>
                  <a:lnTo>
                    <a:pt x="20508" y="11679"/>
                  </a:lnTo>
                  <a:lnTo>
                    <a:pt x="20508" y="11475"/>
                  </a:lnTo>
                  <a:lnTo>
                    <a:pt x="20457" y="11272"/>
                  </a:lnTo>
                  <a:lnTo>
                    <a:pt x="20355" y="11068"/>
                  </a:lnTo>
                  <a:lnTo>
                    <a:pt x="20304" y="10992"/>
                  </a:lnTo>
                  <a:lnTo>
                    <a:pt x="20228" y="10915"/>
                  </a:lnTo>
                  <a:lnTo>
                    <a:pt x="20126" y="10839"/>
                  </a:lnTo>
                  <a:lnTo>
                    <a:pt x="20024" y="10788"/>
                  </a:lnTo>
                  <a:lnTo>
                    <a:pt x="19821" y="10737"/>
                  </a:lnTo>
                  <a:lnTo>
                    <a:pt x="19592" y="10712"/>
                  </a:lnTo>
                  <a:lnTo>
                    <a:pt x="19337" y="10763"/>
                  </a:lnTo>
                  <a:lnTo>
                    <a:pt x="19108" y="10814"/>
                  </a:lnTo>
                  <a:lnTo>
                    <a:pt x="18879" y="10915"/>
                  </a:lnTo>
                  <a:lnTo>
                    <a:pt x="18676" y="11043"/>
                  </a:lnTo>
                  <a:lnTo>
                    <a:pt x="18294" y="11323"/>
                  </a:lnTo>
                  <a:lnTo>
                    <a:pt x="17913" y="11602"/>
                  </a:lnTo>
                  <a:lnTo>
                    <a:pt x="17709" y="11730"/>
                  </a:lnTo>
                  <a:lnTo>
                    <a:pt x="17506" y="11831"/>
                  </a:lnTo>
                  <a:lnTo>
                    <a:pt x="17302" y="11933"/>
                  </a:lnTo>
                  <a:lnTo>
                    <a:pt x="17073" y="11984"/>
                  </a:lnTo>
                  <a:lnTo>
                    <a:pt x="17022" y="6794"/>
                  </a:lnTo>
                  <a:lnTo>
                    <a:pt x="16997" y="6539"/>
                  </a:lnTo>
                  <a:lnTo>
                    <a:pt x="16971" y="6285"/>
                  </a:lnTo>
                  <a:lnTo>
                    <a:pt x="16920" y="6158"/>
                  </a:lnTo>
                  <a:lnTo>
                    <a:pt x="16869" y="6056"/>
                  </a:lnTo>
                  <a:lnTo>
                    <a:pt x="16793" y="5954"/>
                  </a:lnTo>
                  <a:lnTo>
                    <a:pt x="16691" y="5878"/>
                  </a:lnTo>
                  <a:lnTo>
                    <a:pt x="16615" y="5827"/>
                  </a:lnTo>
                  <a:lnTo>
                    <a:pt x="16539" y="5801"/>
                  </a:lnTo>
                  <a:lnTo>
                    <a:pt x="16361" y="5801"/>
                  </a:lnTo>
                  <a:lnTo>
                    <a:pt x="16183" y="5852"/>
                  </a:lnTo>
                  <a:lnTo>
                    <a:pt x="16030" y="5954"/>
                  </a:lnTo>
                  <a:lnTo>
                    <a:pt x="15877" y="6081"/>
                  </a:lnTo>
                  <a:lnTo>
                    <a:pt x="15750" y="6234"/>
                  </a:lnTo>
                  <a:lnTo>
                    <a:pt x="15648" y="6412"/>
                  </a:lnTo>
                  <a:lnTo>
                    <a:pt x="15572" y="6590"/>
                  </a:lnTo>
                  <a:lnTo>
                    <a:pt x="15445" y="6946"/>
                  </a:lnTo>
                  <a:lnTo>
                    <a:pt x="15317" y="7328"/>
                  </a:lnTo>
                  <a:lnTo>
                    <a:pt x="15216" y="7506"/>
                  </a:lnTo>
                  <a:lnTo>
                    <a:pt x="15139" y="7659"/>
                  </a:lnTo>
                  <a:lnTo>
                    <a:pt x="15012" y="7786"/>
                  </a:lnTo>
                  <a:lnTo>
                    <a:pt x="14859" y="7913"/>
                  </a:lnTo>
                  <a:lnTo>
                    <a:pt x="14605" y="7303"/>
                  </a:lnTo>
                  <a:lnTo>
                    <a:pt x="14325" y="6717"/>
                  </a:lnTo>
                  <a:lnTo>
                    <a:pt x="14020" y="6132"/>
                  </a:lnTo>
                  <a:lnTo>
                    <a:pt x="13715" y="5572"/>
                  </a:lnTo>
                  <a:lnTo>
                    <a:pt x="13358" y="5013"/>
                  </a:lnTo>
                  <a:lnTo>
                    <a:pt x="13002" y="4478"/>
                  </a:lnTo>
                  <a:lnTo>
                    <a:pt x="12621" y="3944"/>
                  </a:lnTo>
                  <a:lnTo>
                    <a:pt x="12213" y="3435"/>
                  </a:lnTo>
                  <a:lnTo>
                    <a:pt x="11781" y="2952"/>
                  </a:lnTo>
                  <a:lnTo>
                    <a:pt x="11348" y="2468"/>
                  </a:lnTo>
                  <a:lnTo>
                    <a:pt x="10890" y="2010"/>
                  </a:lnTo>
                  <a:lnTo>
                    <a:pt x="10407" y="1578"/>
                  </a:lnTo>
                  <a:lnTo>
                    <a:pt x="9924" y="1145"/>
                  </a:lnTo>
                  <a:lnTo>
                    <a:pt x="9415" y="738"/>
                  </a:lnTo>
                  <a:lnTo>
                    <a:pt x="8880" y="357"/>
                  </a:lnTo>
                  <a:lnTo>
                    <a:pt x="8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70"/>
            <p:cNvSpPr/>
            <p:nvPr/>
          </p:nvSpPr>
          <p:spPr>
            <a:xfrm>
              <a:off x="3560100" y="2713313"/>
              <a:ext cx="297050" cy="503175"/>
            </a:xfrm>
            <a:custGeom>
              <a:avLst/>
              <a:gdLst/>
              <a:ahLst/>
              <a:cxnLst/>
              <a:rect l="l" t="t" r="r" b="b"/>
              <a:pathLst>
                <a:path w="11882" h="20127" extrusionOk="0">
                  <a:moveTo>
                    <a:pt x="11577" y="1"/>
                  </a:moveTo>
                  <a:lnTo>
                    <a:pt x="11424" y="1171"/>
                  </a:lnTo>
                  <a:lnTo>
                    <a:pt x="11195" y="2342"/>
                  </a:lnTo>
                  <a:lnTo>
                    <a:pt x="10915" y="3461"/>
                  </a:lnTo>
                  <a:lnTo>
                    <a:pt x="10610" y="4555"/>
                  </a:lnTo>
                  <a:lnTo>
                    <a:pt x="10254" y="5624"/>
                  </a:lnTo>
                  <a:lnTo>
                    <a:pt x="9872" y="6641"/>
                  </a:lnTo>
                  <a:lnTo>
                    <a:pt x="9439" y="7608"/>
                  </a:lnTo>
                  <a:lnTo>
                    <a:pt x="9007" y="8550"/>
                  </a:lnTo>
                  <a:lnTo>
                    <a:pt x="8524" y="9440"/>
                  </a:lnTo>
                  <a:lnTo>
                    <a:pt x="8066" y="10254"/>
                  </a:lnTo>
                  <a:lnTo>
                    <a:pt x="7557" y="11018"/>
                  </a:lnTo>
                  <a:lnTo>
                    <a:pt x="7048" y="11730"/>
                  </a:lnTo>
                  <a:lnTo>
                    <a:pt x="6564" y="12366"/>
                  </a:lnTo>
                  <a:lnTo>
                    <a:pt x="6056" y="12951"/>
                  </a:lnTo>
                  <a:lnTo>
                    <a:pt x="5547" y="13435"/>
                  </a:lnTo>
                  <a:lnTo>
                    <a:pt x="5063" y="13867"/>
                  </a:lnTo>
                  <a:lnTo>
                    <a:pt x="4682" y="14173"/>
                  </a:lnTo>
                  <a:lnTo>
                    <a:pt x="4325" y="14503"/>
                  </a:lnTo>
                  <a:lnTo>
                    <a:pt x="3969" y="14859"/>
                  </a:lnTo>
                  <a:lnTo>
                    <a:pt x="3638" y="15216"/>
                  </a:lnTo>
                  <a:lnTo>
                    <a:pt x="3002" y="15979"/>
                  </a:lnTo>
                  <a:lnTo>
                    <a:pt x="2392" y="16742"/>
                  </a:lnTo>
                  <a:lnTo>
                    <a:pt x="1527" y="17811"/>
                  </a:lnTo>
                  <a:lnTo>
                    <a:pt x="1069" y="18320"/>
                  </a:lnTo>
                  <a:lnTo>
                    <a:pt x="611" y="18829"/>
                  </a:lnTo>
                  <a:lnTo>
                    <a:pt x="458" y="19007"/>
                  </a:lnTo>
                  <a:lnTo>
                    <a:pt x="255" y="19261"/>
                  </a:lnTo>
                  <a:lnTo>
                    <a:pt x="153" y="19414"/>
                  </a:lnTo>
                  <a:lnTo>
                    <a:pt x="76" y="19617"/>
                  </a:lnTo>
                  <a:lnTo>
                    <a:pt x="26" y="19795"/>
                  </a:lnTo>
                  <a:lnTo>
                    <a:pt x="0" y="20024"/>
                  </a:lnTo>
                  <a:lnTo>
                    <a:pt x="0" y="20126"/>
                  </a:lnTo>
                  <a:lnTo>
                    <a:pt x="280" y="20101"/>
                  </a:lnTo>
                  <a:lnTo>
                    <a:pt x="280" y="20024"/>
                  </a:lnTo>
                  <a:lnTo>
                    <a:pt x="305" y="19846"/>
                  </a:lnTo>
                  <a:lnTo>
                    <a:pt x="356" y="19694"/>
                  </a:lnTo>
                  <a:lnTo>
                    <a:pt x="433" y="19541"/>
                  </a:lnTo>
                  <a:lnTo>
                    <a:pt x="509" y="19414"/>
                  </a:lnTo>
                  <a:lnTo>
                    <a:pt x="662" y="19185"/>
                  </a:lnTo>
                  <a:lnTo>
                    <a:pt x="814" y="19032"/>
                  </a:lnTo>
                  <a:lnTo>
                    <a:pt x="1298" y="18523"/>
                  </a:lnTo>
                  <a:lnTo>
                    <a:pt x="1756" y="17989"/>
                  </a:lnTo>
                  <a:lnTo>
                    <a:pt x="2621" y="16920"/>
                  </a:lnTo>
                  <a:lnTo>
                    <a:pt x="3206" y="16157"/>
                  </a:lnTo>
                  <a:lnTo>
                    <a:pt x="3842" y="15419"/>
                  </a:lnTo>
                  <a:lnTo>
                    <a:pt x="4173" y="15063"/>
                  </a:lnTo>
                  <a:lnTo>
                    <a:pt x="4504" y="14732"/>
                  </a:lnTo>
                  <a:lnTo>
                    <a:pt x="4860" y="14401"/>
                  </a:lnTo>
                  <a:lnTo>
                    <a:pt x="5241" y="14096"/>
                  </a:lnTo>
                  <a:lnTo>
                    <a:pt x="5750" y="13664"/>
                  </a:lnTo>
                  <a:lnTo>
                    <a:pt x="6259" y="13155"/>
                  </a:lnTo>
                  <a:lnTo>
                    <a:pt x="6768" y="12570"/>
                  </a:lnTo>
                  <a:lnTo>
                    <a:pt x="7277" y="11934"/>
                  </a:lnTo>
                  <a:lnTo>
                    <a:pt x="7786" y="11221"/>
                  </a:lnTo>
                  <a:lnTo>
                    <a:pt x="8295" y="10432"/>
                  </a:lnTo>
                  <a:lnTo>
                    <a:pt x="8778" y="9593"/>
                  </a:lnTo>
                  <a:lnTo>
                    <a:pt x="9236" y="8702"/>
                  </a:lnTo>
                  <a:lnTo>
                    <a:pt x="9694" y="7761"/>
                  </a:lnTo>
                  <a:lnTo>
                    <a:pt x="10126" y="6743"/>
                  </a:lnTo>
                  <a:lnTo>
                    <a:pt x="10508" y="5725"/>
                  </a:lnTo>
                  <a:lnTo>
                    <a:pt x="10864" y="4657"/>
                  </a:lnTo>
                  <a:lnTo>
                    <a:pt x="11195" y="3537"/>
                  </a:lnTo>
                  <a:lnTo>
                    <a:pt x="11475" y="2392"/>
                  </a:lnTo>
                  <a:lnTo>
                    <a:pt x="11704" y="1222"/>
                  </a:lnTo>
                  <a:lnTo>
                    <a:pt x="11882" y="52"/>
                  </a:lnTo>
                  <a:lnTo>
                    <a:pt x="115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70"/>
            <p:cNvSpPr/>
            <p:nvPr/>
          </p:nvSpPr>
          <p:spPr>
            <a:xfrm>
              <a:off x="3775725" y="3016738"/>
              <a:ext cx="653900" cy="628450"/>
            </a:xfrm>
            <a:custGeom>
              <a:avLst/>
              <a:gdLst/>
              <a:ahLst/>
              <a:cxnLst/>
              <a:rect l="l" t="t" r="r" b="b"/>
              <a:pathLst>
                <a:path w="26156" h="25138" extrusionOk="0">
                  <a:moveTo>
                    <a:pt x="25316" y="0"/>
                  </a:moveTo>
                  <a:lnTo>
                    <a:pt x="25087" y="967"/>
                  </a:lnTo>
                  <a:lnTo>
                    <a:pt x="24858" y="1908"/>
                  </a:lnTo>
                  <a:lnTo>
                    <a:pt x="24604" y="2773"/>
                  </a:lnTo>
                  <a:lnTo>
                    <a:pt x="24324" y="3613"/>
                  </a:lnTo>
                  <a:lnTo>
                    <a:pt x="24044" y="4427"/>
                  </a:lnTo>
                  <a:lnTo>
                    <a:pt x="23713" y="5165"/>
                  </a:lnTo>
                  <a:lnTo>
                    <a:pt x="23357" y="5877"/>
                  </a:lnTo>
                  <a:lnTo>
                    <a:pt x="23001" y="6539"/>
                  </a:lnTo>
                  <a:lnTo>
                    <a:pt x="22594" y="7175"/>
                  </a:lnTo>
                  <a:lnTo>
                    <a:pt x="22187" y="7760"/>
                  </a:lnTo>
                  <a:lnTo>
                    <a:pt x="21729" y="8294"/>
                  </a:lnTo>
                  <a:lnTo>
                    <a:pt x="21271" y="8778"/>
                  </a:lnTo>
                  <a:lnTo>
                    <a:pt x="20787" y="9236"/>
                  </a:lnTo>
                  <a:lnTo>
                    <a:pt x="20278" y="9643"/>
                  </a:lnTo>
                  <a:lnTo>
                    <a:pt x="19744" y="9999"/>
                  </a:lnTo>
                  <a:lnTo>
                    <a:pt x="19184" y="10304"/>
                  </a:lnTo>
                  <a:lnTo>
                    <a:pt x="18803" y="10508"/>
                  </a:lnTo>
                  <a:lnTo>
                    <a:pt x="18421" y="10661"/>
                  </a:lnTo>
                  <a:lnTo>
                    <a:pt x="18014" y="10813"/>
                  </a:lnTo>
                  <a:lnTo>
                    <a:pt x="17632" y="10915"/>
                  </a:lnTo>
                  <a:lnTo>
                    <a:pt x="17251" y="11017"/>
                  </a:lnTo>
                  <a:lnTo>
                    <a:pt x="16869" y="11093"/>
                  </a:lnTo>
                  <a:lnTo>
                    <a:pt x="16487" y="11144"/>
                  </a:lnTo>
                  <a:lnTo>
                    <a:pt x="16106" y="11195"/>
                  </a:lnTo>
                  <a:lnTo>
                    <a:pt x="15342" y="11246"/>
                  </a:lnTo>
                  <a:lnTo>
                    <a:pt x="14579" y="11220"/>
                  </a:lnTo>
                  <a:lnTo>
                    <a:pt x="13816" y="11195"/>
                  </a:lnTo>
                  <a:lnTo>
                    <a:pt x="13027" y="11144"/>
                  </a:lnTo>
                  <a:lnTo>
                    <a:pt x="12264" y="11093"/>
                  </a:lnTo>
                  <a:lnTo>
                    <a:pt x="11501" y="11068"/>
                  </a:lnTo>
                  <a:lnTo>
                    <a:pt x="10712" y="11068"/>
                  </a:lnTo>
                  <a:lnTo>
                    <a:pt x="9923" y="11119"/>
                  </a:lnTo>
                  <a:lnTo>
                    <a:pt x="9516" y="11144"/>
                  </a:lnTo>
                  <a:lnTo>
                    <a:pt x="9109" y="11220"/>
                  </a:lnTo>
                  <a:lnTo>
                    <a:pt x="8702" y="11297"/>
                  </a:lnTo>
                  <a:lnTo>
                    <a:pt x="8295" y="11373"/>
                  </a:lnTo>
                  <a:lnTo>
                    <a:pt x="7913" y="11500"/>
                  </a:lnTo>
                  <a:lnTo>
                    <a:pt x="7481" y="11653"/>
                  </a:lnTo>
                  <a:lnTo>
                    <a:pt x="7073" y="11831"/>
                  </a:lnTo>
                  <a:lnTo>
                    <a:pt x="6666" y="12009"/>
                  </a:lnTo>
                  <a:lnTo>
                    <a:pt x="6361" y="12187"/>
                  </a:lnTo>
                  <a:lnTo>
                    <a:pt x="6030" y="12391"/>
                  </a:lnTo>
                  <a:lnTo>
                    <a:pt x="5725" y="12594"/>
                  </a:lnTo>
                  <a:lnTo>
                    <a:pt x="5420" y="12823"/>
                  </a:lnTo>
                  <a:lnTo>
                    <a:pt x="5140" y="13052"/>
                  </a:lnTo>
                  <a:lnTo>
                    <a:pt x="4834" y="13307"/>
                  </a:lnTo>
                  <a:lnTo>
                    <a:pt x="4555" y="13587"/>
                  </a:lnTo>
                  <a:lnTo>
                    <a:pt x="4300" y="13866"/>
                  </a:lnTo>
                  <a:lnTo>
                    <a:pt x="3766" y="14477"/>
                  </a:lnTo>
                  <a:lnTo>
                    <a:pt x="3282" y="15139"/>
                  </a:lnTo>
                  <a:lnTo>
                    <a:pt x="2824" y="15851"/>
                  </a:lnTo>
                  <a:lnTo>
                    <a:pt x="2392" y="16640"/>
                  </a:lnTo>
                  <a:lnTo>
                    <a:pt x="1985" y="17479"/>
                  </a:lnTo>
                  <a:lnTo>
                    <a:pt x="1603" y="18395"/>
                  </a:lnTo>
                  <a:lnTo>
                    <a:pt x="1272" y="19337"/>
                  </a:lnTo>
                  <a:lnTo>
                    <a:pt x="942" y="20354"/>
                  </a:lnTo>
                  <a:lnTo>
                    <a:pt x="662" y="21448"/>
                  </a:lnTo>
                  <a:lnTo>
                    <a:pt x="407" y="22568"/>
                  </a:lnTo>
                  <a:lnTo>
                    <a:pt x="204" y="23764"/>
                  </a:lnTo>
                  <a:lnTo>
                    <a:pt x="0" y="25010"/>
                  </a:lnTo>
                  <a:lnTo>
                    <a:pt x="865" y="25138"/>
                  </a:lnTo>
                  <a:lnTo>
                    <a:pt x="1043" y="23942"/>
                  </a:lnTo>
                  <a:lnTo>
                    <a:pt x="1247" y="22797"/>
                  </a:lnTo>
                  <a:lnTo>
                    <a:pt x="1501" y="21728"/>
                  </a:lnTo>
                  <a:lnTo>
                    <a:pt x="1756" y="20685"/>
                  </a:lnTo>
                  <a:lnTo>
                    <a:pt x="2061" y="19718"/>
                  </a:lnTo>
                  <a:lnTo>
                    <a:pt x="2367" y="18802"/>
                  </a:lnTo>
                  <a:lnTo>
                    <a:pt x="2723" y="17963"/>
                  </a:lnTo>
                  <a:lnTo>
                    <a:pt x="3104" y="17149"/>
                  </a:lnTo>
                  <a:lnTo>
                    <a:pt x="3511" y="16411"/>
                  </a:lnTo>
                  <a:lnTo>
                    <a:pt x="3944" y="15724"/>
                  </a:lnTo>
                  <a:lnTo>
                    <a:pt x="4376" y="15088"/>
                  </a:lnTo>
                  <a:lnTo>
                    <a:pt x="4860" y="14503"/>
                  </a:lnTo>
                  <a:lnTo>
                    <a:pt x="5394" y="13994"/>
                  </a:lnTo>
                  <a:lnTo>
                    <a:pt x="5649" y="13765"/>
                  </a:lnTo>
                  <a:lnTo>
                    <a:pt x="5929" y="13536"/>
                  </a:lnTo>
                  <a:lnTo>
                    <a:pt x="6208" y="13332"/>
                  </a:lnTo>
                  <a:lnTo>
                    <a:pt x="6488" y="13129"/>
                  </a:lnTo>
                  <a:lnTo>
                    <a:pt x="6768" y="12951"/>
                  </a:lnTo>
                  <a:lnTo>
                    <a:pt x="7073" y="12798"/>
                  </a:lnTo>
                  <a:lnTo>
                    <a:pt x="7455" y="12620"/>
                  </a:lnTo>
                  <a:lnTo>
                    <a:pt x="7811" y="12467"/>
                  </a:lnTo>
                  <a:lnTo>
                    <a:pt x="8193" y="12340"/>
                  </a:lnTo>
                  <a:lnTo>
                    <a:pt x="8549" y="12213"/>
                  </a:lnTo>
                  <a:lnTo>
                    <a:pt x="8905" y="12136"/>
                  </a:lnTo>
                  <a:lnTo>
                    <a:pt x="9287" y="12060"/>
                  </a:lnTo>
                  <a:lnTo>
                    <a:pt x="9643" y="12009"/>
                  </a:lnTo>
                  <a:lnTo>
                    <a:pt x="10025" y="11984"/>
                  </a:lnTo>
                  <a:lnTo>
                    <a:pt x="10737" y="11933"/>
                  </a:lnTo>
                  <a:lnTo>
                    <a:pt x="11475" y="11933"/>
                  </a:lnTo>
                  <a:lnTo>
                    <a:pt x="12238" y="11984"/>
                  </a:lnTo>
                  <a:lnTo>
                    <a:pt x="12976" y="12035"/>
                  </a:lnTo>
                  <a:lnTo>
                    <a:pt x="13765" y="12060"/>
                  </a:lnTo>
                  <a:lnTo>
                    <a:pt x="14579" y="12111"/>
                  </a:lnTo>
                  <a:lnTo>
                    <a:pt x="15393" y="12111"/>
                  </a:lnTo>
                  <a:lnTo>
                    <a:pt x="16207" y="12060"/>
                  </a:lnTo>
                  <a:lnTo>
                    <a:pt x="16615" y="12009"/>
                  </a:lnTo>
                  <a:lnTo>
                    <a:pt x="17047" y="11958"/>
                  </a:lnTo>
                  <a:lnTo>
                    <a:pt x="17454" y="11856"/>
                  </a:lnTo>
                  <a:lnTo>
                    <a:pt x="17887" y="11755"/>
                  </a:lnTo>
                  <a:lnTo>
                    <a:pt x="18319" y="11627"/>
                  </a:lnTo>
                  <a:lnTo>
                    <a:pt x="18726" y="11475"/>
                  </a:lnTo>
                  <a:lnTo>
                    <a:pt x="19159" y="11297"/>
                  </a:lnTo>
                  <a:lnTo>
                    <a:pt x="19591" y="11093"/>
                  </a:lnTo>
                  <a:lnTo>
                    <a:pt x="20202" y="10737"/>
                  </a:lnTo>
                  <a:lnTo>
                    <a:pt x="20762" y="10355"/>
                  </a:lnTo>
                  <a:lnTo>
                    <a:pt x="21322" y="9923"/>
                  </a:lnTo>
                  <a:lnTo>
                    <a:pt x="21856" y="9439"/>
                  </a:lnTo>
                  <a:lnTo>
                    <a:pt x="22339" y="8931"/>
                  </a:lnTo>
                  <a:lnTo>
                    <a:pt x="22823" y="8345"/>
                  </a:lnTo>
                  <a:lnTo>
                    <a:pt x="23281" y="7735"/>
                  </a:lnTo>
                  <a:lnTo>
                    <a:pt x="23688" y="7073"/>
                  </a:lnTo>
                  <a:lnTo>
                    <a:pt x="24095" y="6361"/>
                  </a:lnTo>
                  <a:lnTo>
                    <a:pt x="24476" y="5623"/>
                  </a:lnTo>
                  <a:lnTo>
                    <a:pt x="24807" y="4809"/>
                  </a:lnTo>
                  <a:lnTo>
                    <a:pt x="25138" y="3969"/>
                  </a:lnTo>
                  <a:lnTo>
                    <a:pt x="25418" y="3104"/>
                  </a:lnTo>
                  <a:lnTo>
                    <a:pt x="25698" y="2163"/>
                  </a:lnTo>
                  <a:lnTo>
                    <a:pt x="25952" y="1196"/>
                  </a:lnTo>
                  <a:lnTo>
                    <a:pt x="26156" y="178"/>
                  </a:lnTo>
                  <a:lnTo>
                    <a:pt x="253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70"/>
            <p:cNvSpPr/>
            <p:nvPr/>
          </p:nvSpPr>
          <p:spPr>
            <a:xfrm>
              <a:off x="4374275" y="2953763"/>
              <a:ext cx="80150" cy="100525"/>
            </a:xfrm>
            <a:custGeom>
              <a:avLst/>
              <a:gdLst/>
              <a:ahLst/>
              <a:cxnLst/>
              <a:rect l="l" t="t" r="r" b="b"/>
              <a:pathLst>
                <a:path w="3206" h="4021" extrusionOk="0">
                  <a:moveTo>
                    <a:pt x="3206" y="0"/>
                  </a:moveTo>
                  <a:lnTo>
                    <a:pt x="2773" y="280"/>
                  </a:lnTo>
                  <a:lnTo>
                    <a:pt x="2290" y="611"/>
                  </a:lnTo>
                  <a:lnTo>
                    <a:pt x="1756" y="992"/>
                  </a:lnTo>
                  <a:lnTo>
                    <a:pt x="1196" y="1476"/>
                  </a:lnTo>
                  <a:lnTo>
                    <a:pt x="662" y="1934"/>
                  </a:lnTo>
                  <a:lnTo>
                    <a:pt x="280" y="2290"/>
                  </a:lnTo>
                  <a:lnTo>
                    <a:pt x="153" y="2468"/>
                  </a:lnTo>
                  <a:lnTo>
                    <a:pt x="76" y="2595"/>
                  </a:lnTo>
                  <a:lnTo>
                    <a:pt x="26" y="2748"/>
                  </a:lnTo>
                  <a:lnTo>
                    <a:pt x="0" y="2875"/>
                  </a:lnTo>
                  <a:lnTo>
                    <a:pt x="51" y="3028"/>
                  </a:lnTo>
                  <a:lnTo>
                    <a:pt x="102" y="3181"/>
                  </a:lnTo>
                  <a:lnTo>
                    <a:pt x="229" y="3308"/>
                  </a:lnTo>
                  <a:lnTo>
                    <a:pt x="356" y="3460"/>
                  </a:lnTo>
                  <a:lnTo>
                    <a:pt x="534" y="3562"/>
                  </a:lnTo>
                  <a:lnTo>
                    <a:pt x="713" y="3689"/>
                  </a:lnTo>
                  <a:lnTo>
                    <a:pt x="942" y="3791"/>
                  </a:lnTo>
                  <a:lnTo>
                    <a:pt x="1145" y="3868"/>
                  </a:lnTo>
                  <a:lnTo>
                    <a:pt x="1374" y="3918"/>
                  </a:lnTo>
                  <a:lnTo>
                    <a:pt x="1603" y="3969"/>
                  </a:lnTo>
                  <a:lnTo>
                    <a:pt x="1832" y="4020"/>
                  </a:lnTo>
                  <a:lnTo>
                    <a:pt x="2265" y="4020"/>
                  </a:lnTo>
                  <a:lnTo>
                    <a:pt x="2468" y="3995"/>
                  </a:lnTo>
                  <a:lnTo>
                    <a:pt x="2646" y="3918"/>
                  </a:lnTo>
                  <a:lnTo>
                    <a:pt x="2799" y="3842"/>
                  </a:lnTo>
                  <a:lnTo>
                    <a:pt x="2875" y="3791"/>
                  </a:lnTo>
                  <a:lnTo>
                    <a:pt x="2952" y="3689"/>
                  </a:lnTo>
                  <a:lnTo>
                    <a:pt x="3002" y="3588"/>
                  </a:lnTo>
                  <a:lnTo>
                    <a:pt x="3028" y="3460"/>
                  </a:lnTo>
                  <a:lnTo>
                    <a:pt x="3104" y="3079"/>
                  </a:lnTo>
                  <a:lnTo>
                    <a:pt x="3155" y="2519"/>
                  </a:lnTo>
                  <a:lnTo>
                    <a:pt x="3181" y="1781"/>
                  </a:lnTo>
                  <a:lnTo>
                    <a:pt x="3206" y="1120"/>
                  </a:lnTo>
                  <a:lnTo>
                    <a:pt x="3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70"/>
            <p:cNvSpPr/>
            <p:nvPr/>
          </p:nvSpPr>
          <p:spPr>
            <a:xfrm>
              <a:off x="3181000" y="2724138"/>
              <a:ext cx="435725" cy="453550"/>
            </a:xfrm>
            <a:custGeom>
              <a:avLst/>
              <a:gdLst/>
              <a:ahLst/>
              <a:cxnLst/>
              <a:rect l="l" t="t" r="r" b="b"/>
              <a:pathLst>
                <a:path w="17429" h="18142" extrusionOk="0">
                  <a:moveTo>
                    <a:pt x="8549" y="0"/>
                  </a:moveTo>
                  <a:lnTo>
                    <a:pt x="8396" y="26"/>
                  </a:lnTo>
                  <a:lnTo>
                    <a:pt x="8244" y="51"/>
                  </a:lnTo>
                  <a:lnTo>
                    <a:pt x="8091" y="102"/>
                  </a:lnTo>
                  <a:lnTo>
                    <a:pt x="7964" y="153"/>
                  </a:lnTo>
                  <a:lnTo>
                    <a:pt x="7837" y="255"/>
                  </a:lnTo>
                  <a:lnTo>
                    <a:pt x="7735" y="357"/>
                  </a:lnTo>
                  <a:lnTo>
                    <a:pt x="7633" y="484"/>
                  </a:lnTo>
                  <a:lnTo>
                    <a:pt x="7506" y="738"/>
                  </a:lnTo>
                  <a:lnTo>
                    <a:pt x="7251" y="764"/>
                  </a:lnTo>
                  <a:lnTo>
                    <a:pt x="7022" y="814"/>
                  </a:lnTo>
                  <a:lnTo>
                    <a:pt x="6870" y="916"/>
                  </a:lnTo>
                  <a:lnTo>
                    <a:pt x="6717" y="1018"/>
                  </a:lnTo>
                  <a:lnTo>
                    <a:pt x="6615" y="1120"/>
                  </a:lnTo>
                  <a:lnTo>
                    <a:pt x="6539" y="1247"/>
                  </a:lnTo>
                  <a:lnTo>
                    <a:pt x="6463" y="1120"/>
                  </a:lnTo>
                  <a:lnTo>
                    <a:pt x="6412" y="993"/>
                  </a:lnTo>
                  <a:lnTo>
                    <a:pt x="6361" y="840"/>
                  </a:lnTo>
                  <a:lnTo>
                    <a:pt x="6285" y="713"/>
                  </a:lnTo>
                  <a:lnTo>
                    <a:pt x="6234" y="636"/>
                  </a:lnTo>
                  <a:lnTo>
                    <a:pt x="6157" y="535"/>
                  </a:lnTo>
                  <a:lnTo>
                    <a:pt x="6056" y="484"/>
                  </a:lnTo>
                  <a:lnTo>
                    <a:pt x="5954" y="433"/>
                  </a:lnTo>
                  <a:lnTo>
                    <a:pt x="5750" y="382"/>
                  </a:lnTo>
                  <a:lnTo>
                    <a:pt x="5496" y="382"/>
                  </a:lnTo>
                  <a:lnTo>
                    <a:pt x="5241" y="433"/>
                  </a:lnTo>
                  <a:lnTo>
                    <a:pt x="4987" y="509"/>
                  </a:lnTo>
                  <a:lnTo>
                    <a:pt x="4758" y="611"/>
                  </a:lnTo>
                  <a:lnTo>
                    <a:pt x="4529" y="738"/>
                  </a:lnTo>
                  <a:lnTo>
                    <a:pt x="4173" y="942"/>
                  </a:lnTo>
                  <a:lnTo>
                    <a:pt x="3817" y="1196"/>
                  </a:lnTo>
                  <a:lnTo>
                    <a:pt x="3638" y="1349"/>
                  </a:lnTo>
                  <a:lnTo>
                    <a:pt x="3486" y="1476"/>
                  </a:lnTo>
                  <a:lnTo>
                    <a:pt x="3359" y="1629"/>
                  </a:lnTo>
                  <a:lnTo>
                    <a:pt x="3257" y="1807"/>
                  </a:lnTo>
                  <a:lnTo>
                    <a:pt x="3180" y="1959"/>
                  </a:lnTo>
                  <a:lnTo>
                    <a:pt x="3104" y="2138"/>
                  </a:lnTo>
                  <a:lnTo>
                    <a:pt x="3079" y="2316"/>
                  </a:lnTo>
                  <a:lnTo>
                    <a:pt x="3079" y="2468"/>
                  </a:lnTo>
                  <a:lnTo>
                    <a:pt x="3028" y="2468"/>
                  </a:lnTo>
                  <a:lnTo>
                    <a:pt x="2875" y="2519"/>
                  </a:lnTo>
                  <a:lnTo>
                    <a:pt x="2672" y="2621"/>
                  </a:lnTo>
                  <a:lnTo>
                    <a:pt x="2443" y="2748"/>
                  </a:lnTo>
                  <a:lnTo>
                    <a:pt x="2061" y="3003"/>
                  </a:lnTo>
                  <a:lnTo>
                    <a:pt x="1857" y="3155"/>
                  </a:lnTo>
                  <a:lnTo>
                    <a:pt x="1730" y="3333"/>
                  </a:lnTo>
                  <a:lnTo>
                    <a:pt x="1603" y="3511"/>
                  </a:lnTo>
                  <a:lnTo>
                    <a:pt x="1527" y="3690"/>
                  </a:lnTo>
                  <a:lnTo>
                    <a:pt x="1450" y="3893"/>
                  </a:lnTo>
                  <a:lnTo>
                    <a:pt x="1399" y="4097"/>
                  </a:lnTo>
                  <a:lnTo>
                    <a:pt x="1374" y="4300"/>
                  </a:lnTo>
                  <a:lnTo>
                    <a:pt x="1349" y="4733"/>
                  </a:lnTo>
                  <a:lnTo>
                    <a:pt x="1349" y="4936"/>
                  </a:lnTo>
                  <a:lnTo>
                    <a:pt x="1018" y="5140"/>
                  </a:lnTo>
                  <a:lnTo>
                    <a:pt x="687" y="5369"/>
                  </a:lnTo>
                  <a:lnTo>
                    <a:pt x="534" y="5471"/>
                  </a:lnTo>
                  <a:lnTo>
                    <a:pt x="382" y="5598"/>
                  </a:lnTo>
                  <a:lnTo>
                    <a:pt x="255" y="5750"/>
                  </a:lnTo>
                  <a:lnTo>
                    <a:pt x="153" y="5903"/>
                  </a:lnTo>
                  <a:lnTo>
                    <a:pt x="76" y="6107"/>
                  </a:lnTo>
                  <a:lnTo>
                    <a:pt x="26" y="6310"/>
                  </a:lnTo>
                  <a:lnTo>
                    <a:pt x="0" y="6463"/>
                  </a:lnTo>
                  <a:lnTo>
                    <a:pt x="0" y="6615"/>
                  </a:lnTo>
                  <a:lnTo>
                    <a:pt x="26" y="6895"/>
                  </a:lnTo>
                  <a:lnTo>
                    <a:pt x="127" y="7175"/>
                  </a:lnTo>
                  <a:lnTo>
                    <a:pt x="280" y="7455"/>
                  </a:lnTo>
                  <a:lnTo>
                    <a:pt x="458" y="7684"/>
                  </a:lnTo>
                  <a:lnTo>
                    <a:pt x="687" y="7888"/>
                  </a:lnTo>
                  <a:lnTo>
                    <a:pt x="942" y="8040"/>
                  </a:lnTo>
                  <a:lnTo>
                    <a:pt x="1069" y="8091"/>
                  </a:lnTo>
                  <a:lnTo>
                    <a:pt x="1221" y="8117"/>
                  </a:lnTo>
                  <a:lnTo>
                    <a:pt x="1120" y="8117"/>
                  </a:lnTo>
                  <a:lnTo>
                    <a:pt x="1043" y="8142"/>
                  </a:lnTo>
                  <a:lnTo>
                    <a:pt x="992" y="8218"/>
                  </a:lnTo>
                  <a:lnTo>
                    <a:pt x="967" y="8295"/>
                  </a:lnTo>
                  <a:lnTo>
                    <a:pt x="942" y="8396"/>
                  </a:lnTo>
                  <a:lnTo>
                    <a:pt x="916" y="8524"/>
                  </a:lnTo>
                  <a:lnTo>
                    <a:pt x="942" y="8778"/>
                  </a:lnTo>
                  <a:lnTo>
                    <a:pt x="967" y="9083"/>
                  </a:lnTo>
                  <a:lnTo>
                    <a:pt x="1018" y="9338"/>
                  </a:lnTo>
                  <a:lnTo>
                    <a:pt x="1094" y="9643"/>
                  </a:lnTo>
                  <a:lnTo>
                    <a:pt x="1221" y="9847"/>
                  </a:lnTo>
                  <a:lnTo>
                    <a:pt x="1374" y="10025"/>
                  </a:lnTo>
                  <a:lnTo>
                    <a:pt x="1501" y="10177"/>
                  </a:lnTo>
                  <a:lnTo>
                    <a:pt x="1628" y="10381"/>
                  </a:lnTo>
                  <a:lnTo>
                    <a:pt x="1679" y="10508"/>
                  </a:lnTo>
                  <a:lnTo>
                    <a:pt x="1705" y="10661"/>
                  </a:lnTo>
                  <a:lnTo>
                    <a:pt x="1756" y="10941"/>
                  </a:lnTo>
                  <a:lnTo>
                    <a:pt x="1781" y="11093"/>
                  </a:lnTo>
                  <a:lnTo>
                    <a:pt x="1832" y="11221"/>
                  </a:lnTo>
                  <a:lnTo>
                    <a:pt x="1934" y="11348"/>
                  </a:lnTo>
                  <a:lnTo>
                    <a:pt x="2061" y="11501"/>
                  </a:lnTo>
                  <a:lnTo>
                    <a:pt x="2214" y="11602"/>
                  </a:lnTo>
                  <a:lnTo>
                    <a:pt x="2366" y="11679"/>
                  </a:lnTo>
                  <a:lnTo>
                    <a:pt x="2544" y="11755"/>
                  </a:lnTo>
                  <a:lnTo>
                    <a:pt x="2723" y="11780"/>
                  </a:lnTo>
                  <a:lnTo>
                    <a:pt x="2901" y="11806"/>
                  </a:lnTo>
                  <a:lnTo>
                    <a:pt x="3079" y="11806"/>
                  </a:lnTo>
                  <a:lnTo>
                    <a:pt x="3257" y="11755"/>
                  </a:lnTo>
                  <a:lnTo>
                    <a:pt x="3435" y="11704"/>
                  </a:lnTo>
                  <a:lnTo>
                    <a:pt x="3359" y="12035"/>
                  </a:lnTo>
                  <a:lnTo>
                    <a:pt x="3333" y="12187"/>
                  </a:lnTo>
                  <a:lnTo>
                    <a:pt x="3333" y="12340"/>
                  </a:lnTo>
                  <a:lnTo>
                    <a:pt x="3384" y="12493"/>
                  </a:lnTo>
                  <a:lnTo>
                    <a:pt x="3435" y="12620"/>
                  </a:lnTo>
                  <a:lnTo>
                    <a:pt x="3511" y="12722"/>
                  </a:lnTo>
                  <a:lnTo>
                    <a:pt x="3638" y="12798"/>
                  </a:lnTo>
                  <a:lnTo>
                    <a:pt x="3791" y="12798"/>
                  </a:lnTo>
                  <a:lnTo>
                    <a:pt x="3918" y="12824"/>
                  </a:lnTo>
                  <a:lnTo>
                    <a:pt x="4071" y="12824"/>
                  </a:lnTo>
                  <a:lnTo>
                    <a:pt x="4173" y="12874"/>
                  </a:lnTo>
                  <a:lnTo>
                    <a:pt x="4249" y="12951"/>
                  </a:lnTo>
                  <a:lnTo>
                    <a:pt x="4300" y="13027"/>
                  </a:lnTo>
                  <a:lnTo>
                    <a:pt x="4325" y="13129"/>
                  </a:lnTo>
                  <a:lnTo>
                    <a:pt x="4300" y="13231"/>
                  </a:lnTo>
                  <a:lnTo>
                    <a:pt x="4275" y="13358"/>
                  </a:lnTo>
                  <a:lnTo>
                    <a:pt x="4224" y="13460"/>
                  </a:lnTo>
                  <a:lnTo>
                    <a:pt x="4096" y="13663"/>
                  </a:lnTo>
                  <a:lnTo>
                    <a:pt x="3969" y="13841"/>
                  </a:lnTo>
                  <a:lnTo>
                    <a:pt x="3867" y="14045"/>
                  </a:lnTo>
                  <a:lnTo>
                    <a:pt x="3817" y="14172"/>
                  </a:lnTo>
                  <a:lnTo>
                    <a:pt x="3817" y="14274"/>
                  </a:lnTo>
                  <a:lnTo>
                    <a:pt x="3842" y="14350"/>
                  </a:lnTo>
                  <a:lnTo>
                    <a:pt x="3893" y="14452"/>
                  </a:lnTo>
                  <a:lnTo>
                    <a:pt x="3995" y="14528"/>
                  </a:lnTo>
                  <a:lnTo>
                    <a:pt x="4147" y="14579"/>
                  </a:lnTo>
                  <a:lnTo>
                    <a:pt x="4300" y="14630"/>
                  </a:lnTo>
                  <a:lnTo>
                    <a:pt x="4453" y="14630"/>
                  </a:lnTo>
                  <a:lnTo>
                    <a:pt x="4605" y="14655"/>
                  </a:lnTo>
                  <a:lnTo>
                    <a:pt x="4758" y="14681"/>
                  </a:lnTo>
                  <a:lnTo>
                    <a:pt x="4860" y="14757"/>
                  </a:lnTo>
                  <a:lnTo>
                    <a:pt x="4885" y="14808"/>
                  </a:lnTo>
                  <a:lnTo>
                    <a:pt x="4911" y="14884"/>
                  </a:lnTo>
                  <a:lnTo>
                    <a:pt x="4911" y="14961"/>
                  </a:lnTo>
                  <a:lnTo>
                    <a:pt x="4911" y="15063"/>
                  </a:lnTo>
                  <a:lnTo>
                    <a:pt x="4834" y="15215"/>
                  </a:lnTo>
                  <a:lnTo>
                    <a:pt x="4783" y="15393"/>
                  </a:lnTo>
                  <a:lnTo>
                    <a:pt x="4733" y="15571"/>
                  </a:lnTo>
                  <a:lnTo>
                    <a:pt x="4733" y="15750"/>
                  </a:lnTo>
                  <a:lnTo>
                    <a:pt x="4758" y="15928"/>
                  </a:lnTo>
                  <a:lnTo>
                    <a:pt x="4834" y="16106"/>
                  </a:lnTo>
                  <a:lnTo>
                    <a:pt x="4987" y="16233"/>
                  </a:lnTo>
                  <a:lnTo>
                    <a:pt x="5063" y="16284"/>
                  </a:lnTo>
                  <a:lnTo>
                    <a:pt x="5140" y="16309"/>
                  </a:lnTo>
                  <a:lnTo>
                    <a:pt x="5216" y="16335"/>
                  </a:lnTo>
                  <a:lnTo>
                    <a:pt x="5318" y="16335"/>
                  </a:lnTo>
                  <a:lnTo>
                    <a:pt x="5292" y="16513"/>
                  </a:lnTo>
                  <a:lnTo>
                    <a:pt x="5292" y="16665"/>
                  </a:lnTo>
                  <a:lnTo>
                    <a:pt x="5318" y="16844"/>
                  </a:lnTo>
                  <a:lnTo>
                    <a:pt x="5369" y="16996"/>
                  </a:lnTo>
                  <a:lnTo>
                    <a:pt x="5419" y="17149"/>
                  </a:lnTo>
                  <a:lnTo>
                    <a:pt x="5521" y="17302"/>
                  </a:lnTo>
                  <a:lnTo>
                    <a:pt x="5623" y="17454"/>
                  </a:lnTo>
                  <a:lnTo>
                    <a:pt x="5725" y="17581"/>
                  </a:lnTo>
                  <a:lnTo>
                    <a:pt x="5852" y="17683"/>
                  </a:lnTo>
                  <a:lnTo>
                    <a:pt x="6005" y="17810"/>
                  </a:lnTo>
                  <a:lnTo>
                    <a:pt x="6157" y="17887"/>
                  </a:lnTo>
                  <a:lnTo>
                    <a:pt x="6310" y="17988"/>
                  </a:lnTo>
                  <a:lnTo>
                    <a:pt x="6488" y="18039"/>
                  </a:lnTo>
                  <a:lnTo>
                    <a:pt x="6666" y="18090"/>
                  </a:lnTo>
                  <a:lnTo>
                    <a:pt x="6844" y="18141"/>
                  </a:lnTo>
                  <a:lnTo>
                    <a:pt x="7379" y="18141"/>
                  </a:lnTo>
                  <a:lnTo>
                    <a:pt x="7709" y="18090"/>
                  </a:lnTo>
                  <a:lnTo>
                    <a:pt x="8040" y="17988"/>
                  </a:lnTo>
                  <a:lnTo>
                    <a:pt x="8371" y="17861"/>
                  </a:lnTo>
                  <a:lnTo>
                    <a:pt x="8702" y="17683"/>
                  </a:lnTo>
                  <a:lnTo>
                    <a:pt x="9007" y="17505"/>
                  </a:lnTo>
                  <a:lnTo>
                    <a:pt x="9618" y="17123"/>
                  </a:lnTo>
                  <a:lnTo>
                    <a:pt x="10025" y="16869"/>
                  </a:lnTo>
                  <a:lnTo>
                    <a:pt x="10457" y="16640"/>
                  </a:lnTo>
                  <a:lnTo>
                    <a:pt x="11348" y="16258"/>
                  </a:lnTo>
                  <a:lnTo>
                    <a:pt x="11780" y="16055"/>
                  </a:lnTo>
                  <a:lnTo>
                    <a:pt x="12213" y="15851"/>
                  </a:lnTo>
                  <a:lnTo>
                    <a:pt x="12620" y="15597"/>
                  </a:lnTo>
                  <a:lnTo>
                    <a:pt x="13027" y="15292"/>
                  </a:lnTo>
                  <a:lnTo>
                    <a:pt x="13307" y="15037"/>
                  </a:lnTo>
                  <a:lnTo>
                    <a:pt x="13561" y="14783"/>
                  </a:lnTo>
                  <a:lnTo>
                    <a:pt x="14045" y="14248"/>
                  </a:lnTo>
                  <a:lnTo>
                    <a:pt x="14299" y="13968"/>
                  </a:lnTo>
                  <a:lnTo>
                    <a:pt x="14579" y="13714"/>
                  </a:lnTo>
                  <a:lnTo>
                    <a:pt x="14859" y="13485"/>
                  </a:lnTo>
                  <a:lnTo>
                    <a:pt x="15164" y="13231"/>
                  </a:lnTo>
                  <a:lnTo>
                    <a:pt x="15546" y="13002"/>
                  </a:lnTo>
                  <a:lnTo>
                    <a:pt x="15877" y="12722"/>
                  </a:lnTo>
                  <a:lnTo>
                    <a:pt x="16029" y="12595"/>
                  </a:lnTo>
                  <a:lnTo>
                    <a:pt x="16156" y="12416"/>
                  </a:lnTo>
                  <a:lnTo>
                    <a:pt x="16258" y="12238"/>
                  </a:lnTo>
                  <a:lnTo>
                    <a:pt x="16335" y="12035"/>
                  </a:lnTo>
                  <a:lnTo>
                    <a:pt x="16360" y="11908"/>
                  </a:lnTo>
                  <a:lnTo>
                    <a:pt x="16385" y="11780"/>
                  </a:lnTo>
                  <a:lnTo>
                    <a:pt x="16360" y="11628"/>
                  </a:lnTo>
                  <a:lnTo>
                    <a:pt x="16335" y="11501"/>
                  </a:lnTo>
                  <a:lnTo>
                    <a:pt x="16233" y="11246"/>
                  </a:lnTo>
                  <a:lnTo>
                    <a:pt x="16106" y="11017"/>
                  </a:lnTo>
                  <a:lnTo>
                    <a:pt x="16207" y="10915"/>
                  </a:lnTo>
                  <a:lnTo>
                    <a:pt x="16335" y="10839"/>
                  </a:lnTo>
                  <a:lnTo>
                    <a:pt x="16614" y="10763"/>
                  </a:lnTo>
                  <a:lnTo>
                    <a:pt x="16818" y="10635"/>
                  </a:lnTo>
                  <a:lnTo>
                    <a:pt x="16996" y="10508"/>
                  </a:lnTo>
                  <a:lnTo>
                    <a:pt x="17174" y="10330"/>
                  </a:lnTo>
                  <a:lnTo>
                    <a:pt x="17301" y="10101"/>
                  </a:lnTo>
                  <a:lnTo>
                    <a:pt x="17378" y="9898"/>
                  </a:lnTo>
                  <a:lnTo>
                    <a:pt x="17429" y="9643"/>
                  </a:lnTo>
                  <a:lnTo>
                    <a:pt x="17429" y="9414"/>
                  </a:lnTo>
                  <a:lnTo>
                    <a:pt x="17378" y="9185"/>
                  </a:lnTo>
                  <a:lnTo>
                    <a:pt x="17276" y="8956"/>
                  </a:lnTo>
                  <a:lnTo>
                    <a:pt x="17149" y="8778"/>
                  </a:lnTo>
                  <a:lnTo>
                    <a:pt x="16996" y="8600"/>
                  </a:lnTo>
                  <a:lnTo>
                    <a:pt x="16792" y="8473"/>
                  </a:lnTo>
                  <a:lnTo>
                    <a:pt x="16589" y="8371"/>
                  </a:lnTo>
                  <a:lnTo>
                    <a:pt x="16360" y="8295"/>
                  </a:lnTo>
                  <a:lnTo>
                    <a:pt x="16131" y="8269"/>
                  </a:lnTo>
                  <a:lnTo>
                    <a:pt x="15902" y="8295"/>
                  </a:lnTo>
                  <a:lnTo>
                    <a:pt x="15851" y="8320"/>
                  </a:lnTo>
                  <a:lnTo>
                    <a:pt x="15877" y="8244"/>
                  </a:lnTo>
                  <a:lnTo>
                    <a:pt x="16029" y="7939"/>
                  </a:lnTo>
                  <a:lnTo>
                    <a:pt x="16182" y="7608"/>
                  </a:lnTo>
                  <a:lnTo>
                    <a:pt x="16258" y="7277"/>
                  </a:lnTo>
                  <a:lnTo>
                    <a:pt x="16284" y="7124"/>
                  </a:lnTo>
                  <a:lnTo>
                    <a:pt x="16309" y="6946"/>
                  </a:lnTo>
                  <a:lnTo>
                    <a:pt x="16284" y="6768"/>
                  </a:lnTo>
                  <a:lnTo>
                    <a:pt x="16233" y="6590"/>
                  </a:lnTo>
                  <a:lnTo>
                    <a:pt x="16156" y="6412"/>
                  </a:lnTo>
                  <a:lnTo>
                    <a:pt x="16055" y="6259"/>
                  </a:lnTo>
                  <a:lnTo>
                    <a:pt x="15927" y="6132"/>
                  </a:lnTo>
                  <a:lnTo>
                    <a:pt x="15775" y="6030"/>
                  </a:lnTo>
                  <a:lnTo>
                    <a:pt x="15622" y="5954"/>
                  </a:lnTo>
                  <a:lnTo>
                    <a:pt x="15444" y="5929"/>
                  </a:lnTo>
                  <a:lnTo>
                    <a:pt x="15240" y="5954"/>
                  </a:lnTo>
                  <a:lnTo>
                    <a:pt x="15037" y="6005"/>
                  </a:lnTo>
                  <a:lnTo>
                    <a:pt x="14833" y="6030"/>
                  </a:lnTo>
                  <a:lnTo>
                    <a:pt x="14630" y="6030"/>
                  </a:lnTo>
                  <a:lnTo>
                    <a:pt x="14503" y="5979"/>
                  </a:lnTo>
                  <a:lnTo>
                    <a:pt x="14426" y="5929"/>
                  </a:lnTo>
                  <a:lnTo>
                    <a:pt x="14325" y="5852"/>
                  </a:lnTo>
                  <a:lnTo>
                    <a:pt x="14274" y="5750"/>
                  </a:lnTo>
                  <a:lnTo>
                    <a:pt x="14223" y="5649"/>
                  </a:lnTo>
                  <a:lnTo>
                    <a:pt x="14172" y="5547"/>
                  </a:lnTo>
                  <a:lnTo>
                    <a:pt x="14121" y="5292"/>
                  </a:lnTo>
                  <a:lnTo>
                    <a:pt x="14121" y="5038"/>
                  </a:lnTo>
                  <a:lnTo>
                    <a:pt x="14121" y="4784"/>
                  </a:lnTo>
                  <a:lnTo>
                    <a:pt x="14146" y="4402"/>
                  </a:lnTo>
                  <a:lnTo>
                    <a:pt x="14146" y="4224"/>
                  </a:lnTo>
                  <a:lnTo>
                    <a:pt x="14121" y="4020"/>
                  </a:lnTo>
                  <a:lnTo>
                    <a:pt x="14070" y="3842"/>
                  </a:lnTo>
                  <a:lnTo>
                    <a:pt x="13994" y="3690"/>
                  </a:lnTo>
                  <a:lnTo>
                    <a:pt x="13867" y="3588"/>
                  </a:lnTo>
                  <a:lnTo>
                    <a:pt x="13739" y="3486"/>
                  </a:lnTo>
                  <a:lnTo>
                    <a:pt x="13612" y="3461"/>
                  </a:lnTo>
                  <a:lnTo>
                    <a:pt x="13459" y="3435"/>
                  </a:lnTo>
                  <a:lnTo>
                    <a:pt x="13205" y="3461"/>
                  </a:lnTo>
                  <a:lnTo>
                    <a:pt x="12925" y="3461"/>
                  </a:lnTo>
                  <a:lnTo>
                    <a:pt x="12798" y="3435"/>
                  </a:lnTo>
                  <a:lnTo>
                    <a:pt x="12671" y="3410"/>
                  </a:lnTo>
                  <a:lnTo>
                    <a:pt x="12544" y="3333"/>
                  </a:lnTo>
                  <a:lnTo>
                    <a:pt x="12467" y="3232"/>
                  </a:lnTo>
                  <a:lnTo>
                    <a:pt x="12391" y="3130"/>
                  </a:lnTo>
                  <a:lnTo>
                    <a:pt x="12340" y="3003"/>
                  </a:lnTo>
                  <a:lnTo>
                    <a:pt x="12315" y="2748"/>
                  </a:lnTo>
                  <a:lnTo>
                    <a:pt x="12289" y="2443"/>
                  </a:lnTo>
                  <a:lnTo>
                    <a:pt x="12289" y="2138"/>
                  </a:lnTo>
                  <a:lnTo>
                    <a:pt x="12238" y="1832"/>
                  </a:lnTo>
                  <a:lnTo>
                    <a:pt x="12213" y="1705"/>
                  </a:lnTo>
                  <a:lnTo>
                    <a:pt x="12162" y="1578"/>
                  </a:lnTo>
                  <a:lnTo>
                    <a:pt x="12086" y="1451"/>
                  </a:lnTo>
                  <a:lnTo>
                    <a:pt x="11984" y="1349"/>
                  </a:lnTo>
                  <a:lnTo>
                    <a:pt x="11882" y="1298"/>
                  </a:lnTo>
                  <a:lnTo>
                    <a:pt x="11755" y="1247"/>
                  </a:lnTo>
                  <a:lnTo>
                    <a:pt x="11602" y="1222"/>
                  </a:lnTo>
                  <a:lnTo>
                    <a:pt x="11475" y="1222"/>
                  </a:lnTo>
                  <a:lnTo>
                    <a:pt x="11170" y="1247"/>
                  </a:lnTo>
                  <a:lnTo>
                    <a:pt x="10864" y="1298"/>
                  </a:lnTo>
                  <a:lnTo>
                    <a:pt x="10559" y="1349"/>
                  </a:lnTo>
                  <a:lnTo>
                    <a:pt x="10305" y="1349"/>
                  </a:lnTo>
                  <a:lnTo>
                    <a:pt x="10177" y="1323"/>
                  </a:lnTo>
                  <a:lnTo>
                    <a:pt x="10050" y="1298"/>
                  </a:lnTo>
                  <a:lnTo>
                    <a:pt x="9948" y="1222"/>
                  </a:lnTo>
                  <a:lnTo>
                    <a:pt x="9847" y="1120"/>
                  </a:lnTo>
                  <a:lnTo>
                    <a:pt x="9796" y="1018"/>
                  </a:lnTo>
                  <a:lnTo>
                    <a:pt x="9745" y="916"/>
                  </a:lnTo>
                  <a:lnTo>
                    <a:pt x="9643" y="662"/>
                  </a:lnTo>
                  <a:lnTo>
                    <a:pt x="9592" y="535"/>
                  </a:lnTo>
                  <a:lnTo>
                    <a:pt x="9490" y="407"/>
                  </a:lnTo>
                  <a:lnTo>
                    <a:pt x="9389" y="306"/>
                  </a:lnTo>
                  <a:lnTo>
                    <a:pt x="9261" y="204"/>
                  </a:lnTo>
                  <a:lnTo>
                    <a:pt x="9134" y="128"/>
                  </a:lnTo>
                  <a:lnTo>
                    <a:pt x="9007" y="77"/>
                  </a:lnTo>
                  <a:lnTo>
                    <a:pt x="8854" y="26"/>
                  </a:lnTo>
                  <a:lnTo>
                    <a:pt x="8702" y="0"/>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70"/>
            <p:cNvSpPr/>
            <p:nvPr/>
          </p:nvSpPr>
          <p:spPr>
            <a:xfrm>
              <a:off x="3556275" y="3307413"/>
              <a:ext cx="257625" cy="254450"/>
            </a:xfrm>
            <a:custGeom>
              <a:avLst/>
              <a:gdLst/>
              <a:ahLst/>
              <a:cxnLst/>
              <a:rect l="l" t="t" r="r" b="b"/>
              <a:pathLst>
                <a:path w="10305" h="10178" extrusionOk="0">
                  <a:moveTo>
                    <a:pt x="5547" y="0"/>
                  </a:moveTo>
                  <a:lnTo>
                    <a:pt x="0" y="3715"/>
                  </a:lnTo>
                  <a:lnTo>
                    <a:pt x="102" y="4504"/>
                  </a:lnTo>
                  <a:lnTo>
                    <a:pt x="229" y="5318"/>
                  </a:lnTo>
                  <a:lnTo>
                    <a:pt x="306" y="6183"/>
                  </a:lnTo>
                  <a:lnTo>
                    <a:pt x="382" y="7099"/>
                  </a:lnTo>
                  <a:lnTo>
                    <a:pt x="433" y="7888"/>
                  </a:lnTo>
                  <a:lnTo>
                    <a:pt x="433" y="8677"/>
                  </a:lnTo>
                  <a:lnTo>
                    <a:pt x="433" y="9440"/>
                  </a:lnTo>
                  <a:lnTo>
                    <a:pt x="433" y="10152"/>
                  </a:lnTo>
                  <a:lnTo>
                    <a:pt x="1069" y="10178"/>
                  </a:lnTo>
                  <a:lnTo>
                    <a:pt x="1781" y="10178"/>
                  </a:lnTo>
                  <a:lnTo>
                    <a:pt x="2545" y="10127"/>
                  </a:lnTo>
                  <a:lnTo>
                    <a:pt x="3334" y="10025"/>
                  </a:lnTo>
                  <a:lnTo>
                    <a:pt x="3741" y="9949"/>
                  </a:lnTo>
                  <a:lnTo>
                    <a:pt x="4173" y="9847"/>
                  </a:lnTo>
                  <a:lnTo>
                    <a:pt x="4606" y="9720"/>
                  </a:lnTo>
                  <a:lnTo>
                    <a:pt x="5038" y="9592"/>
                  </a:lnTo>
                  <a:lnTo>
                    <a:pt x="5471" y="9440"/>
                  </a:lnTo>
                  <a:lnTo>
                    <a:pt x="5903" y="9236"/>
                  </a:lnTo>
                  <a:lnTo>
                    <a:pt x="6361" y="9033"/>
                  </a:lnTo>
                  <a:lnTo>
                    <a:pt x="6794" y="8804"/>
                  </a:lnTo>
                  <a:lnTo>
                    <a:pt x="7023" y="8651"/>
                  </a:lnTo>
                  <a:lnTo>
                    <a:pt x="7481" y="8371"/>
                  </a:lnTo>
                  <a:lnTo>
                    <a:pt x="8091" y="7939"/>
                  </a:lnTo>
                  <a:lnTo>
                    <a:pt x="8422" y="7684"/>
                  </a:lnTo>
                  <a:lnTo>
                    <a:pt x="8753" y="7404"/>
                  </a:lnTo>
                  <a:lnTo>
                    <a:pt x="9084" y="7125"/>
                  </a:lnTo>
                  <a:lnTo>
                    <a:pt x="9389" y="6794"/>
                  </a:lnTo>
                  <a:lnTo>
                    <a:pt x="9669" y="6463"/>
                  </a:lnTo>
                  <a:lnTo>
                    <a:pt x="9923" y="6132"/>
                  </a:lnTo>
                  <a:lnTo>
                    <a:pt x="10101" y="5801"/>
                  </a:lnTo>
                  <a:lnTo>
                    <a:pt x="10178" y="5623"/>
                  </a:lnTo>
                  <a:lnTo>
                    <a:pt x="10229" y="5445"/>
                  </a:lnTo>
                  <a:lnTo>
                    <a:pt x="10279" y="5293"/>
                  </a:lnTo>
                  <a:lnTo>
                    <a:pt x="10305" y="5115"/>
                  </a:lnTo>
                  <a:lnTo>
                    <a:pt x="10279" y="4936"/>
                  </a:lnTo>
                  <a:lnTo>
                    <a:pt x="10279" y="4784"/>
                  </a:lnTo>
                  <a:lnTo>
                    <a:pt x="10229" y="4657"/>
                  </a:lnTo>
                  <a:lnTo>
                    <a:pt x="10178" y="4529"/>
                  </a:lnTo>
                  <a:lnTo>
                    <a:pt x="10050" y="4326"/>
                  </a:lnTo>
                  <a:lnTo>
                    <a:pt x="9872" y="4148"/>
                  </a:lnTo>
                  <a:lnTo>
                    <a:pt x="9618" y="3944"/>
                  </a:lnTo>
                  <a:lnTo>
                    <a:pt x="8956" y="3461"/>
                  </a:lnTo>
                  <a:lnTo>
                    <a:pt x="8549" y="3155"/>
                  </a:lnTo>
                  <a:lnTo>
                    <a:pt x="8066" y="2748"/>
                  </a:lnTo>
                  <a:lnTo>
                    <a:pt x="7633" y="2367"/>
                  </a:lnTo>
                  <a:lnTo>
                    <a:pt x="7226" y="2010"/>
                  </a:lnTo>
                  <a:lnTo>
                    <a:pt x="6870" y="1629"/>
                  </a:lnTo>
                  <a:lnTo>
                    <a:pt x="6539" y="1273"/>
                  </a:lnTo>
                  <a:lnTo>
                    <a:pt x="5980" y="611"/>
                  </a:lnTo>
                  <a:lnTo>
                    <a:pt x="5547"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70"/>
            <p:cNvSpPr/>
            <p:nvPr/>
          </p:nvSpPr>
          <p:spPr>
            <a:xfrm>
              <a:off x="3691750" y="3610813"/>
              <a:ext cx="450375" cy="317425"/>
            </a:xfrm>
            <a:custGeom>
              <a:avLst/>
              <a:gdLst/>
              <a:ahLst/>
              <a:cxnLst/>
              <a:rect l="l" t="t" r="r" b="b"/>
              <a:pathLst>
                <a:path w="18015" h="12697" extrusionOk="0">
                  <a:moveTo>
                    <a:pt x="7685" y="1"/>
                  </a:moveTo>
                  <a:lnTo>
                    <a:pt x="764" y="535"/>
                  </a:lnTo>
                  <a:lnTo>
                    <a:pt x="586" y="993"/>
                  </a:lnTo>
                  <a:lnTo>
                    <a:pt x="408" y="1578"/>
                  </a:lnTo>
                  <a:lnTo>
                    <a:pt x="255" y="2316"/>
                  </a:lnTo>
                  <a:lnTo>
                    <a:pt x="179" y="2723"/>
                  </a:lnTo>
                  <a:lnTo>
                    <a:pt x="103" y="3156"/>
                  </a:lnTo>
                  <a:lnTo>
                    <a:pt x="52" y="3614"/>
                  </a:lnTo>
                  <a:lnTo>
                    <a:pt x="26" y="4097"/>
                  </a:lnTo>
                  <a:lnTo>
                    <a:pt x="1" y="4606"/>
                  </a:lnTo>
                  <a:lnTo>
                    <a:pt x="26" y="5140"/>
                  </a:lnTo>
                  <a:lnTo>
                    <a:pt x="77" y="5675"/>
                  </a:lnTo>
                  <a:lnTo>
                    <a:pt x="128" y="6234"/>
                  </a:lnTo>
                  <a:lnTo>
                    <a:pt x="255" y="6819"/>
                  </a:lnTo>
                  <a:lnTo>
                    <a:pt x="382" y="7430"/>
                  </a:lnTo>
                  <a:lnTo>
                    <a:pt x="535" y="7863"/>
                  </a:lnTo>
                  <a:lnTo>
                    <a:pt x="688" y="8295"/>
                  </a:lnTo>
                  <a:lnTo>
                    <a:pt x="840" y="8728"/>
                  </a:lnTo>
                  <a:lnTo>
                    <a:pt x="1044" y="9135"/>
                  </a:lnTo>
                  <a:lnTo>
                    <a:pt x="1248" y="9542"/>
                  </a:lnTo>
                  <a:lnTo>
                    <a:pt x="1477" y="9949"/>
                  </a:lnTo>
                  <a:lnTo>
                    <a:pt x="1706" y="10331"/>
                  </a:lnTo>
                  <a:lnTo>
                    <a:pt x="1960" y="10712"/>
                  </a:lnTo>
                  <a:lnTo>
                    <a:pt x="2520" y="11476"/>
                  </a:lnTo>
                  <a:lnTo>
                    <a:pt x="2825" y="11832"/>
                  </a:lnTo>
                  <a:lnTo>
                    <a:pt x="3156" y="12163"/>
                  </a:lnTo>
                  <a:lnTo>
                    <a:pt x="3334" y="12290"/>
                  </a:lnTo>
                  <a:lnTo>
                    <a:pt x="3537" y="12417"/>
                  </a:lnTo>
                  <a:lnTo>
                    <a:pt x="3766" y="12493"/>
                  </a:lnTo>
                  <a:lnTo>
                    <a:pt x="3995" y="12570"/>
                  </a:lnTo>
                  <a:lnTo>
                    <a:pt x="4224" y="12620"/>
                  </a:lnTo>
                  <a:lnTo>
                    <a:pt x="4453" y="12646"/>
                  </a:lnTo>
                  <a:lnTo>
                    <a:pt x="4937" y="12697"/>
                  </a:lnTo>
                  <a:lnTo>
                    <a:pt x="5471" y="12697"/>
                  </a:lnTo>
                  <a:lnTo>
                    <a:pt x="5980" y="12671"/>
                  </a:lnTo>
                  <a:lnTo>
                    <a:pt x="6514" y="12646"/>
                  </a:lnTo>
                  <a:lnTo>
                    <a:pt x="7049" y="12570"/>
                  </a:lnTo>
                  <a:lnTo>
                    <a:pt x="8092" y="12391"/>
                  </a:lnTo>
                  <a:lnTo>
                    <a:pt x="9135" y="12188"/>
                  </a:lnTo>
                  <a:lnTo>
                    <a:pt x="9822" y="12035"/>
                  </a:lnTo>
                  <a:lnTo>
                    <a:pt x="10483" y="11857"/>
                  </a:lnTo>
                  <a:lnTo>
                    <a:pt x="11119" y="11679"/>
                  </a:lnTo>
                  <a:lnTo>
                    <a:pt x="11730" y="11476"/>
                  </a:lnTo>
                  <a:lnTo>
                    <a:pt x="12315" y="11272"/>
                  </a:lnTo>
                  <a:lnTo>
                    <a:pt x="12875" y="11043"/>
                  </a:lnTo>
                  <a:lnTo>
                    <a:pt x="13409" y="10814"/>
                  </a:lnTo>
                  <a:lnTo>
                    <a:pt x="13918" y="10585"/>
                  </a:lnTo>
                  <a:lnTo>
                    <a:pt x="14885" y="10102"/>
                  </a:lnTo>
                  <a:lnTo>
                    <a:pt x="15725" y="9618"/>
                  </a:lnTo>
                  <a:lnTo>
                    <a:pt x="16488" y="9135"/>
                  </a:lnTo>
                  <a:lnTo>
                    <a:pt x="17124" y="8702"/>
                  </a:lnTo>
                  <a:lnTo>
                    <a:pt x="17480" y="8066"/>
                  </a:lnTo>
                  <a:lnTo>
                    <a:pt x="17735" y="7506"/>
                  </a:lnTo>
                  <a:lnTo>
                    <a:pt x="17887" y="7023"/>
                  </a:lnTo>
                  <a:lnTo>
                    <a:pt x="17989" y="6616"/>
                  </a:lnTo>
                  <a:lnTo>
                    <a:pt x="18014" y="6285"/>
                  </a:lnTo>
                  <a:lnTo>
                    <a:pt x="17989" y="6005"/>
                  </a:lnTo>
                  <a:lnTo>
                    <a:pt x="17913" y="5776"/>
                  </a:lnTo>
                  <a:lnTo>
                    <a:pt x="17811" y="5598"/>
                  </a:lnTo>
                  <a:lnTo>
                    <a:pt x="17760" y="5547"/>
                  </a:lnTo>
                  <a:lnTo>
                    <a:pt x="17684" y="5471"/>
                  </a:lnTo>
                  <a:lnTo>
                    <a:pt x="17582" y="5395"/>
                  </a:lnTo>
                  <a:lnTo>
                    <a:pt x="17455" y="5344"/>
                  </a:lnTo>
                  <a:lnTo>
                    <a:pt x="17277" y="5293"/>
                  </a:lnTo>
                  <a:lnTo>
                    <a:pt x="17048" y="5242"/>
                  </a:lnTo>
                  <a:lnTo>
                    <a:pt x="16768" y="5191"/>
                  </a:lnTo>
                  <a:lnTo>
                    <a:pt x="16412" y="5166"/>
                  </a:lnTo>
                  <a:lnTo>
                    <a:pt x="16004" y="5140"/>
                  </a:lnTo>
                  <a:lnTo>
                    <a:pt x="15496" y="5140"/>
                  </a:lnTo>
                  <a:lnTo>
                    <a:pt x="14198" y="5166"/>
                  </a:lnTo>
                  <a:lnTo>
                    <a:pt x="12468" y="5293"/>
                  </a:lnTo>
                  <a:lnTo>
                    <a:pt x="10280" y="5471"/>
                  </a:lnTo>
                  <a:lnTo>
                    <a:pt x="8575" y="5649"/>
                  </a:lnTo>
                  <a:lnTo>
                    <a:pt x="8575" y="5649"/>
                  </a:lnTo>
                  <a:lnTo>
                    <a:pt x="8626" y="5293"/>
                  </a:lnTo>
                  <a:lnTo>
                    <a:pt x="8677" y="4886"/>
                  </a:lnTo>
                  <a:lnTo>
                    <a:pt x="8702" y="4428"/>
                  </a:lnTo>
                  <a:lnTo>
                    <a:pt x="8702" y="3944"/>
                  </a:lnTo>
                  <a:lnTo>
                    <a:pt x="8677" y="3436"/>
                  </a:lnTo>
                  <a:lnTo>
                    <a:pt x="8626" y="2901"/>
                  </a:lnTo>
                  <a:lnTo>
                    <a:pt x="8524" y="2316"/>
                  </a:lnTo>
                  <a:lnTo>
                    <a:pt x="8372" y="1731"/>
                  </a:lnTo>
                  <a:lnTo>
                    <a:pt x="8219" y="1222"/>
                  </a:lnTo>
                  <a:lnTo>
                    <a:pt x="8066" y="764"/>
                  </a:lnTo>
                  <a:lnTo>
                    <a:pt x="7888" y="357"/>
                  </a:lnTo>
                  <a:lnTo>
                    <a:pt x="7685"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70"/>
            <p:cNvSpPr/>
            <p:nvPr/>
          </p:nvSpPr>
          <p:spPr>
            <a:xfrm>
              <a:off x="3688575" y="3625438"/>
              <a:ext cx="271000" cy="306625"/>
            </a:xfrm>
            <a:custGeom>
              <a:avLst/>
              <a:gdLst/>
              <a:ahLst/>
              <a:cxnLst/>
              <a:rect l="l" t="t" r="r" b="b"/>
              <a:pathLst>
                <a:path w="10840" h="12265" extrusionOk="0">
                  <a:moveTo>
                    <a:pt x="713" y="1"/>
                  </a:moveTo>
                  <a:lnTo>
                    <a:pt x="535" y="535"/>
                  </a:lnTo>
                  <a:lnTo>
                    <a:pt x="331" y="1197"/>
                  </a:lnTo>
                  <a:lnTo>
                    <a:pt x="179" y="1960"/>
                  </a:lnTo>
                  <a:lnTo>
                    <a:pt x="102" y="2367"/>
                  </a:lnTo>
                  <a:lnTo>
                    <a:pt x="51" y="2800"/>
                  </a:lnTo>
                  <a:lnTo>
                    <a:pt x="26" y="3258"/>
                  </a:lnTo>
                  <a:lnTo>
                    <a:pt x="1" y="3741"/>
                  </a:lnTo>
                  <a:lnTo>
                    <a:pt x="1" y="4224"/>
                  </a:lnTo>
                  <a:lnTo>
                    <a:pt x="26" y="4733"/>
                  </a:lnTo>
                  <a:lnTo>
                    <a:pt x="51" y="5242"/>
                  </a:lnTo>
                  <a:lnTo>
                    <a:pt x="128" y="5777"/>
                  </a:lnTo>
                  <a:lnTo>
                    <a:pt x="230" y="6311"/>
                  </a:lnTo>
                  <a:lnTo>
                    <a:pt x="382" y="6871"/>
                  </a:lnTo>
                  <a:lnTo>
                    <a:pt x="509" y="7329"/>
                  </a:lnTo>
                  <a:lnTo>
                    <a:pt x="662" y="7761"/>
                  </a:lnTo>
                  <a:lnTo>
                    <a:pt x="840" y="8194"/>
                  </a:lnTo>
                  <a:lnTo>
                    <a:pt x="1018" y="8601"/>
                  </a:lnTo>
                  <a:lnTo>
                    <a:pt x="1247" y="9033"/>
                  </a:lnTo>
                  <a:lnTo>
                    <a:pt x="1476" y="9415"/>
                  </a:lnTo>
                  <a:lnTo>
                    <a:pt x="1705" y="9822"/>
                  </a:lnTo>
                  <a:lnTo>
                    <a:pt x="1985" y="10204"/>
                  </a:lnTo>
                  <a:lnTo>
                    <a:pt x="2138" y="10433"/>
                  </a:lnTo>
                  <a:lnTo>
                    <a:pt x="2367" y="10763"/>
                  </a:lnTo>
                  <a:lnTo>
                    <a:pt x="2621" y="11094"/>
                  </a:lnTo>
                  <a:lnTo>
                    <a:pt x="2876" y="11399"/>
                  </a:lnTo>
                  <a:lnTo>
                    <a:pt x="3181" y="11679"/>
                  </a:lnTo>
                  <a:lnTo>
                    <a:pt x="3385" y="11832"/>
                  </a:lnTo>
                  <a:lnTo>
                    <a:pt x="3614" y="11959"/>
                  </a:lnTo>
                  <a:lnTo>
                    <a:pt x="3843" y="12035"/>
                  </a:lnTo>
                  <a:lnTo>
                    <a:pt x="4071" y="12112"/>
                  </a:lnTo>
                  <a:lnTo>
                    <a:pt x="4300" y="12163"/>
                  </a:lnTo>
                  <a:lnTo>
                    <a:pt x="4555" y="12214"/>
                  </a:lnTo>
                  <a:lnTo>
                    <a:pt x="5038" y="12239"/>
                  </a:lnTo>
                  <a:lnTo>
                    <a:pt x="5573" y="12264"/>
                  </a:lnTo>
                  <a:lnTo>
                    <a:pt x="6005" y="12239"/>
                  </a:lnTo>
                  <a:lnTo>
                    <a:pt x="6438" y="12214"/>
                  </a:lnTo>
                  <a:lnTo>
                    <a:pt x="7303" y="12112"/>
                  </a:lnTo>
                  <a:lnTo>
                    <a:pt x="8168" y="11959"/>
                  </a:lnTo>
                  <a:lnTo>
                    <a:pt x="9033" y="11806"/>
                  </a:lnTo>
                  <a:lnTo>
                    <a:pt x="9287" y="11756"/>
                  </a:lnTo>
                  <a:lnTo>
                    <a:pt x="10076" y="11578"/>
                  </a:lnTo>
                  <a:lnTo>
                    <a:pt x="10839" y="11374"/>
                  </a:lnTo>
                  <a:lnTo>
                    <a:pt x="10763" y="11094"/>
                  </a:lnTo>
                  <a:lnTo>
                    <a:pt x="10000" y="11298"/>
                  </a:lnTo>
                  <a:lnTo>
                    <a:pt x="9236" y="11450"/>
                  </a:lnTo>
                  <a:lnTo>
                    <a:pt x="8957" y="11501"/>
                  </a:lnTo>
                  <a:lnTo>
                    <a:pt x="8015" y="11705"/>
                  </a:lnTo>
                  <a:lnTo>
                    <a:pt x="7023" y="11857"/>
                  </a:lnTo>
                  <a:lnTo>
                    <a:pt x="6539" y="11908"/>
                  </a:lnTo>
                  <a:lnTo>
                    <a:pt x="6056" y="11959"/>
                  </a:lnTo>
                  <a:lnTo>
                    <a:pt x="5064" y="11959"/>
                  </a:lnTo>
                  <a:lnTo>
                    <a:pt x="4606" y="11908"/>
                  </a:lnTo>
                  <a:lnTo>
                    <a:pt x="4173" y="11832"/>
                  </a:lnTo>
                  <a:lnTo>
                    <a:pt x="3944" y="11781"/>
                  </a:lnTo>
                  <a:lnTo>
                    <a:pt x="3741" y="11705"/>
                  </a:lnTo>
                  <a:lnTo>
                    <a:pt x="3563" y="11578"/>
                  </a:lnTo>
                  <a:lnTo>
                    <a:pt x="3359" y="11450"/>
                  </a:lnTo>
                  <a:lnTo>
                    <a:pt x="3105" y="11196"/>
                  </a:lnTo>
                  <a:lnTo>
                    <a:pt x="2825" y="10891"/>
                  </a:lnTo>
                  <a:lnTo>
                    <a:pt x="2596" y="10585"/>
                  </a:lnTo>
                  <a:lnTo>
                    <a:pt x="2367" y="10254"/>
                  </a:lnTo>
                  <a:lnTo>
                    <a:pt x="2214" y="10051"/>
                  </a:lnTo>
                  <a:lnTo>
                    <a:pt x="1960" y="9669"/>
                  </a:lnTo>
                  <a:lnTo>
                    <a:pt x="1705" y="9288"/>
                  </a:lnTo>
                  <a:lnTo>
                    <a:pt x="1502" y="8881"/>
                  </a:lnTo>
                  <a:lnTo>
                    <a:pt x="1298" y="8473"/>
                  </a:lnTo>
                  <a:lnTo>
                    <a:pt x="1095" y="8066"/>
                  </a:lnTo>
                  <a:lnTo>
                    <a:pt x="942" y="7659"/>
                  </a:lnTo>
                  <a:lnTo>
                    <a:pt x="789" y="7227"/>
                  </a:lnTo>
                  <a:lnTo>
                    <a:pt x="662" y="6794"/>
                  </a:lnTo>
                  <a:lnTo>
                    <a:pt x="535" y="6260"/>
                  </a:lnTo>
                  <a:lnTo>
                    <a:pt x="433" y="5726"/>
                  </a:lnTo>
                  <a:lnTo>
                    <a:pt x="357" y="5217"/>
                  </a:lnTo>
                  <a:lnTo>
                    <a:pt x="306" y="4708"/>
                  </a:lnTo>
                  <a:lnTo>
                    <a:pt x="280" y="4224"/>
                  </a:lnTo>
                  <a:lnTo>
                    <a:pt x="280" y="3741"/>
                  </a:lnTo>
                  <a:lnTo>
                    <a:pt x="306" y="3283"/>
                  </a:lnTo>
                  <a:lnTo>
                    <a:pt x="357" y="2825"/>
                  </a:lnTo>
                  <a:lnTo>
                    <a:pt x="408" y="2418"/>
                  </a:lnTo>
                  <a:lnTo>
                    <a:pt x="459" y="2011"/>
                  </a:lnTo>
                  <a:lnTo>
                    <a:pt x="611" y="1273"/>
                  </a:lnTo>
                  <a:lnTo>
                    <a:pt x="815" y="637"/>
                  </a:lnTo>
                  <a:lnTo>
                    <a:pt x="993" y="103"/>
                  </a:lnTo>
                  <a:lnTo>
                    <a:pt x="713" y="1"/>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70"/>
            <p:cNvSpPr/>
            <p:nvPr/>
          </p:nvSpPr>
          <p:spPr>
            <a:xfrm>
              <a:off x="3997700" y="3678888"/>
              <a:ext cx="515250" cy="204825"/>
            </a:xfrm>
            <a:custGeom>
              <a:avLst/>
              <a:gdLst/>
              <a:ahLst/>
              <a:cxnLst/>
              <a:rect l="l" t="t" r="r" b="b"/>
              <a:pathLst>
                <a:path w="20610" h="8193" extrusionOk="0">
                  <a:moveTo>
                    <a:pt x="19338" y="0"/>
                  </a:moveTo>
                  <a:lnTo>
                    <a:pt x="17200" y="280"/>
                  </a:lnTo>
                  <a:lnTo>
                    <a:pt x="16717" y="331"/>
                  </a:lnTo>
                  <a:lnTo>
                    <a:pt x="16463" y="356"/>
                  </a:lnTo>
                  <a:lnTo>
                    <a:pt x="16183" y="433"/>
                  </a:lnTo>
                  <a:lnTo>
                    <a:pt x="15954" y="534"/>
                  </a:lnTo>
                  <a:lnTo>
                    <a:pt x="15725" y="636"/>
                  </a:lnTo>
                  <a:lnTo>
                    <a:pt x="15547" y="738"/>
                  </a:lnTo>
                  <a:lnTo>
                    <a:pt x="15368" y="865"/>
                  </a:lnTo>
                  <a:lnTo>
                    <a:pt x="15139" y="1069"/>
                  </a:lnTo>
                  <a:lnTo>
                    <a:pt x="14987" y="1221"/>
                  </a:lnTo>
                  <a:lnTo>
                    <a:pt x="13562" y="1629"/>
                  </a:lnTo>
                  <a:lnTo>
                    <a:pt x="12977" y="1679"/>
                  </a:lnTo>
                  <a:lnTo>
                    <a:pt x="12493" y="1705"/>
                  </a:lnTo>
                  <a:lnTo>
                    <a:pt x="12112" y="1679"/>
                  </a:lnTo>
                  <a:lnTo>
                    <a:pt x="11908" y="1654"/>
                  </a:lnTo>
                  <a:lnTo>
                    <a:pt x="10992" y="1603"/>
                  </a:lnTo>
                  <a:lnTo>
                    <a:pt x="8270" y="1603"/>
                  </a:lnTo>
                  <a:lnTo>
                    <a:pt x="7303" y="1578"/>
                  </a:lnTo>
                  <a:lnTo>
                    <a:pt x="6362" y="1578"/>
                  </a:lnTo>
                  <a:lnTo>
                    <a:pt x="5420" y="1603"/>
                  </a:lnTo>
                  <a:lnTo>
                    <a:pt x="4479" y="1654"/>
                  </a:lnTo>
                  <a:lnTo>
                    <a:pt x="3563" y="1756"/>
                  </a:lnTo>
                  <a:lnTo>
                    <a:pt x="3054" y="1832"/>
                  </a:lnTo>
                  <a:lnTo>
                    <a:pt x="2520" y="1934"/>
                  </a:lnTo>
                  <a:lnTo>
                    <a:pt x="1935" y="2061"/>
                  </a:lnTo>
                  <a:lnTo>
                    <a:pt x="1324" y="2188"/>
                  </a:lnTo>
                  <a:lnTo>
                    <a:pt x="662" y="2392"/>
                  </a:lnTo>
                  <a:lnTo>
                    <a:pt x="1" y="2595"/>
                  </a:lnTo>
                  <a:lnTo>
                    <a:pt x="179" y="2773"/>
                  </a:lnTo>
                  <a:lnTo>
                    <a:pt x="357" y="3002"/>
                  </a:lnTo>
                  <a:lnTo>
                    <a:pt x="561" y="3282"/>
                  </a:lnTo>
                  <a:lnTo>
                    <a:pt x="739" y="3613"/>
                  </a:lnTo>
                  <a:lnTo>
                    <a:pt x="815" y="3817"/>
                  </a:lnTo>
                  <a:lnTo>
                    <a:pt x="891" y="4020"/>
                  </a:lnTo>
                  <a:lnTo>
                    <a:pt x="968" y="4376"/>
                  </a:lnTo>
                  <a:lnTo>
                    <a:pt x="1019" y="4758"/>
                  </a:lnTo>
                  <a:lnTo>
                    <a:pt x="1044" y="5114"/>
                  </a:lnTo>
                  <a:lnTo>
                    <a:pt x="1095" y="5572"/>
                  </a:lnTo>
                  <a:lnTo>
                    <a:pt x="1120" y="6005"/>
                  </a:lnTo>
                  <a:lnTo>
                    <a:pt x="1120" y="6412"/>
                  </a:lnTo>
                  <a:lnTo>
                    <a:pt x="1120" y="6819"/>
                  </a:lnTo>
                  <a:lnTo>
                    <a:pt x="1070" y="7557"/>
                  </a:lnTo>
                  <a:lnTo>
                    <a:pt x="968" y="8193"/>
                  </a:lnTo>
                  <a:lnTo>
                    <a:pt x="1858" y="7938"/>
                  </a:lnTo>
                  <a:lnTo>
                    <a:pt x="2723" y="7659"/>
                  </a:lnTo>
                  <a:lnTo>
                    <a:pt x="4479" y="7073"/>
                  </a:lnTo>
                  <a:lnTo>
                    <a:pt x="6209" y="6437"/>
                  </a:lnTo>
                  <a:lnTo>
                    <a:pt x="7965" y="5852"/>
                  </a:lnTo>
                  <a:lnTo>
                    <a:pt x="8830" y="5572"/>
                  </a:lnTo>
                  <a:lnTo>
                    <a:pt x="9720" y="5318"/>
                  </a:lnTo>
                  <a:lnTo>
                    <a:pt x="10585" y="5089"/>
                  </a:lnTo>
                  <a:lnTo>
                    <a:pt x="11476" y="4885"/>
                  </a:lnTo>
                  <a:lnTo>
                    <a:pt x="12392" y="4707"/>
                  </a:lnTo>
                  <a:lnTo>
                    <a:pt x="13282" y="4580"/>
                  </a:lnTo>
                  <a:lnTo>
                    <a:pt x="14198" y="4504"/>
                  </a:lnTo>
                  <a:lnTo>
                    <a:pt x="15139" y="4478"/>
                  </a:lnTo>
                  <a:lnTo>
                    <a:pt x="16005" y="4478"/>
                  </a:lnTo>
                  <a:lnTo>
                    <a:pt x="16564" y="4529"/>
                  </a:lnTo>
                  <a:lnTo>
                    <a:pt x="17022" y="4631"/>
                  </a:lnTo>
                  <a:lnTo>
                    <a:pt x="17022" y="5241"/>
                  </a:lnTo>
                  <a:lnTo>
                    <a:pt x="17099" y="5852"/>
                  </a:lnTo>
                  <a:lnTo>
                    <a:pt x="17200" y="6386"/>
                  </a:lnTo>
                  <a:lnTo>
                    <a:pt x="17353" y="6870"/>
                  </a:lnTo>
                  <a:lnTo>
                    <a:pt x="17429" y="7073"/>
                  </a:lnTo>
                  <a:lnTo>
                    <a:pt x="17531" y="7277"/>
                  </a:lnTo>
                  <a:lnTo>
                    <a:pt x="17633" y="7455"/>
                  </a:lnTo>
                  <a:lnTo>
                    <a:pt x="17760" y="7608"/>
                  </a:lnTo>
                  <a:lnTo>
                    <a:pt x="17887" y="7735"/>
                  </a:lnTo>
                  <a:lnTo>
                    <a:pt x="18015" y="7862"/>
                  </a:lnTo>
                  <a:lnTo>
                    <a:pt x="18142" y="7938"/>
                  </a:lnTo>
                  <a:lnTo>
                    <a:pt x="18294" y="7989"/>
                  </a:lnTo>
                  <a:lnTo>
                    <a:pt x="18473" y="8015"/>
                  </a:lnTo>
                  <a:lnTo>
                    <a:pt x="18701" y="8040"/>
                  </a:lnTo>
                  <a:lnTo>
                    <a:pt x="18930" y="8040"/>
                  </a:lnTo>
                  <a:lnTo>
                    <a:pt x="19185" y="8015"/>
                  </a:lnTo>
                  <a:lnTo>
                    <a:pt x="19694" y="7938"/>
                  </a:lnTo>
                  <a:lnTo>
                    <a:pt x="20152" y="7837"/>
                  </a:lnTo>
                  <a:lnTo>
                    <a:pt x="20610" y="7709"/>
                  </a:lnTo>
                  <a:lnTo>
                    <a:pt x="19948" y="3028"/>
                  </a:lnTo>
                  <a:lnTo>
                    <a:pt x="19541" y="2926"/>
                  </a:lnTo>
                  <a:lnTo>
                    <a:pt x="19109" y="2799"/>
                  </a:lnTo>
                  <a:lnTo>
                    <a:pt x="18651" y="2672"/>
                  </a:lnTo>
                  <a:lnTo>
                    <a:pt x="18193" y="2494"/>
                  </a:lnTo>
                  <a:lnTo>
                    <a:pt x="17658" y="2265"/>
                  </a:lnTo>
                  <a:lnTo>
                    <a:pt x="17175" y="2036"/>
                  </a:lnTo>
                  <a:lnTo>
                    <a:pt x="16742" y="1807"/>
                  </a:lnTo>
                  <a:lnTo>
                    <a:pt x="16335" y="1552"/>
                  </a:lnTo>
                  <a:lnTo>
                    <a:pt x="19490" y="1018"/>
                  </a:lnTo>
                  <a:lnTo>
                    <a:pt x="19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70"/>
            <p:cNvSpPr/>
            <p:nvPr/>
          </p:nvSpPr>
          <p:spPr>
            <a:xfrm>
              <a:off x="4420075" y="3790188"/>
              <a:ext cx="96700" cy="93525"/>
            </a:xfrm>
            <a:custGeom>
              <a:avLst/>
              <a:gdLst/>
              <a:ahLst/>
              <a:cxnLst/>
              <a:rect l="l" t="t" r="r" b="b"/>
              <a:pathLst>
                <a:path w="3868" h="3741" extrusionOk="0">
                  <a:moveTo>
                    <a:pt x="102" y="1"/>
                  </a:moveTo>
                  <a:lnTo>
                    <a:pt x="76" y="153"/>
                  </a:lnTo>
                  <a:lnTo>
                    <a:pt x="0" y="153"/>
                  </a:lnTo>
                  <a:lnTo>
                    <a:pt x="0" y="815"/>
                  </a:lnTo>
                  <a:lnTo>
                    <a:pt x="51" y="1425"/>
                  </a:lnTo>
                  <a:lnTo>
                    <a:pt x="153" y="1985"/>
                  </a:lnTo>
                  <a:lnTo>
                    <a:pt x="229" y="2265"/>
                  </a:lnTo>
                  <a:lnTo>
                    <a:pt x="331" y="2494"/>
                  </a:lnTo>
                  <a:lnTo>
                    <a:pt x="433" y="2723"/>
                  </a:lnTo>
                  <a:lnTo>
                    <a:pt x="534" y="2927"/>
                  </a:lnTo>
                  <a:lnTo>
                    <a:pt x="636" y="3105"/>
                  </a:lnTo>
                  <a:lnTo>
                    <a:pt x="763" y="3283"/>
                  </a:lnTo>
                  <a:lnTo>
                    <a:pt x="916" y="3410"/>
                  </a:lnTo>
                  <a:lnTo>
                    <a:pt x="1043" y="3537"/>
                  </a:lnTo>
                  <a:lnTo>
                    <a:pt x="1196" y="3614"/>
                  </a:lnTo>
                  <a:lnTo>
                    <a:pt x="1349" y="3690"/>
                  </a:lnTo>
                  <a:lnTo>
                    <a:pt x="1603" y="3715"/>
                  </a:lnTo>
                  <a:lnTo>
                    <a:pt x="1857" y="3741"/>
                  </a:lnTo>
                  <a:lnTo>
                    <a:pt x="2239" y="3715"/>
                  </a:lnTo>
                  <a:lnTo>
                    <a:pt x="2646" y="3664"/>
                  </a:lnTo>
                  <a:lnTo>
                    <a:pt x="3002" y="3614"/>
                  </a:lnTo>
                  <a:lnTo>
                    <a:pt x="3308" y="3537"/>
                  </a:lnTo>
                  <a:lnTo>
                    <a:pt x="3740" y="3410"/>
                  </a:lnTo>
                  <a:lnTo>
                    <a:pt x="3867" y="3359"/>
                  </a:lnTo>
                  <a:lnTo>
                    <a:pt x="3842" y="3181"/>
                  </a:lnTo>
                  <a:lnTo>
                    <a:pt x="3689" y="3207"/>
                  </a:lnTo>
                  <a:lnTo>
                    <a:pt x="3664" y="3130"/>
                  </a:lnTo>
                  <a:lnTo>
                    <a:pt x="3231" y="3257"/>
                  </a:lnTo>
                  <a:lnTo>
                    <a:pt x="2748" y="3359"/>
                  </a:lnTo>
                  <a:lnTo>
                    <a:pt x="2239" y="3435"/>
                  </a:lnTo>
                  <a:lnTo>
                    <a:pt x="1603" y="3435"/>
                  </a:lnTo>
                  <a:lnTo>
                    <a:pt x="1450" y="3410"/>
                  </a:lnTo>
                  <a:lnTo>
                    <a:pt x="1298" y="3334"/>
                  </a:lnTo>
                  <a:lnTo>
                    <a:pt x="1170" y="3257"/>
                  </a:lnTo>
                  <a:lnTo>
                    <a:pt x="1069" y="3156"/>
                  </a:lnTo>
                  <a:lnTo>
                    <a:pt x="941" y="3028"/>
                  </a:lnTo>
                  <a:lnTo>
                    <a:pt x="840" y="2876"/>
                  </a:lnTo>
                  <a:lnTo>
                    <a:pt x="738" y="2723"/>
                  </a:lnTo>
                  <a:lnTo>
                    <a:pt x="560" y="2316"/>
                  </a:lnTo>
                  <a:lnTo>
                    <a:pt x="433" y="1858"/>
                  </a:lnTo>
                  <a:lnTo>
                    <a:pt x="331" y="1324"/>
                  </a:lnTo>
                  <a:lnTo>
                    <a:pt x="280" y="764"/>
                  </a:lnTo>
                  <a:lnTo>
                    <a:pt x="280" y="179"/>
                  </a:lnTo>
                  <a:lnTo>
                    <a:pt x="280" y="52"/>
                  </a:lnTo>
                  <a:lnTo>
                    <a:pt x="102"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70"/>
            <p:cNvSpPr/>
            <p:nvPr/>
          </p:nvSpPr>
          <p:spPr>
            <a:xfrm>
              <a:off x="3358450" y="3074613"/>
              <a:ext cx="118975" cy="283700"/>
            </a:xfrm>
            <a:custGeom>
              <a:avLst/>
              <a:gdLst/>
              <a:ahLst/>
              <a:cxnLst/>
              <a:rect l="l" t="t" r="r" b="b"/>
              <a:pathLst>
                <a:path w="4759" h="11348" extrusionOk="0">
                  <a:moveTo>
                    <a:pt x="2367" y="0"/>
                  </a:moveTo>
                  <a:lnTo>
                    <a:pt x="1" y="8524"/>
                  </a:lnTo>
                  <a:lnTo>
                    <a:pt x="255" y="8956"/>
                  </a:lnTo>
                  <a:lnTo>
                    <a:pt x="459" y="9211"/>
                  </a:lnTo>
                  <a:lnTo>
                    <a:pt x="688" y="9491"/>
                  </a:lnTo>
                  <a:lnTo>
                    <a:pt x="942" y="9770"/>
                  </a:lnTo>
                  <a:lnTo>
                    <a:pt x="1273" y="10050"/>
                  </a:lnTo>
                  <a:lnTo>
                    <a:pt x="1629" y="10330"/>
                  </a:lnTo>
                  <a:lnTo>
                    <a:pt x="2036" y="10610"/>
                  </a:lnTo>
                  <a:lnTo>
                    <a:pt x="2367" y="10788"/>
                  </a:lnTo>
                  <a:lnTo>
                    <a:pt x="2698" y="10941"/>
                  </a:lnTo>
                  <a:lnTo>
                    <a:pt x="3003" y="11043"/>
                  </a:lnTo>
                  <a:lnTo>
                    <a:pt x="3308" y="11144"/>
                  </a:lnTo>
                  <a:lnTo>
                    <a:pt x="3843" y="11272"/>
                  </a:lnTo>
                  <a:lnTo>
                    <a:pt x="4275" y="11348"/>
                  </a:lnTo>
                  <a:lnTo>
                    <a:pt x="4759" y="5827"/>
                  </a:lnTo>
                  <a:lnTo>
                    <a:pt x="23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70"/>
            <p:cNvSpPr/>
            <p:nvPr/>
          </p:nvSpPr>
          <p:spPr>
            <a:xfrm>
              <a:off x="3397250" y="2955038"/>
              <a:ext cx="104975" cy="171750"/>
            </a:xfrm>
            <a:custGeom>
              <a:avLst/>
              <a:gdLst/>
              <a:ahLst/>
              <a:cxnLst/>
              <a:rect l="l" t="t" r="r" b="b"/>
              <a:pathLst>
                <a:path w="4199" h="6870" extrusionOk="0">
                  <a:moveTo>
                    <a:pt x="1884" y="0"/>
                  </a:moveTo>
                  <a:lnTo>
                    <a:pt x="1298" y="789"/>
                  </a:lnTo>
                  <a:lnTo>
                    <a:pt x="1" y="2570"/>
                  </a:lnTo>
                  <a:lnTo>
                    <a:pt x="255" y="2977"/>
                  </a:lnTo>
                  <a:lnTo>
                    <a:pt x="484" y="3409"/>
                  </a:lnTo>
                  <a:lnTo>
                    <a:pt x="713" y="3893"/>
                  </a:lnTo>
                  <a:lnTo>
                    <a:pt x="917" y="4402"/>
                  </a:lnTo>
                  <a:lnTo>
                    <a:pt x="1197" y="5190"/>
                  </a:lnTo>
                  <a:lnTo>
                    <a:pt x="1349" y="5623"/>
                  </a:lnTo>
                  <a:lnTo>
                    <a:pt x="1451" y="6056"/>
                  </a:lnTo>
                  <a:lnTo>
                    <a:pt x="1629" y="6870"/>
                  </a:lnTo>
                  <a:lnTo>
                    <a:pt x="4199" y="4122"/>
                  </a:lnTo>
                  <a:lnTo>
                    <a:pt x="1884"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70"/>
            <p:cNvSpPr/>
            <p:nvPr/>
          </p:nvSpPr>
          <p:spPr>
            <a:xfrm>
              <a:off x="3397250" y="2974113"/>
              <a:ext cx="57925" cy="92250"/>
            </a:xfrm>
            <a:custGeom>
              <a:avLst/>
              <a:gdLst/>
              <a:ahLst/>
              <a:cxnLst/>
              <a:rect l="l" t="t" r="r" b="b"/>
              <a:pathLst>
                <a:path w="2317" h="3690" extrusionOk="0">
                  <a:moveTo>
                    <a:pt x="1655" y="0"/>
                  </a:moveTo>
                  <a:lnTo>
                    <a:pt x="1298" y="26"/>
                  </a:lnTo>
                  <a:lnTo>
                    <a:pt x="1" y="1807"/>
                  </a:lnTo>
                  <a:lnTo>
                    <a:pt x="255" y="2214"/>
                  </a:lnTo>
                  <a:lnTo>
                    <a:pt x="484" y="2646"/>
                  </a:lnTo>
                  <a:lnTo>
                    <a:pt x="713" y="3130"/>
                  </a:lnTo>
                  <a:lnTo>
                    <a:pt x="917" y="3639"/>
                  </a:lnTo>
                  <a:lnTo>
                    <a:pt x="1120" y="3690"/>
                  </a:lnTo>
                  <a:lnTo>
                    <a:pt x="1349" y="3512"/>
                  </a:lnTo>
                  <a:lnTo>
                    <a:pt x="1476" y="3359"/>
                  </a:lnTo>
                  <a:lnTo>
                    <a:pt x="1655" y="3181"/>
                  </a:lnTo>
                  <a:lnTo>
                    <a:pt x="1807" y="2952"/>
                  </a:lnTo>
                  <a:lnTo>
                    <a:pt x="1960" y="2697"/>
                  </a:lnTo>
                  <a:lnTo>
                    <a:pt x="2112" y="2392"/>
                  </a:lnTo>
                  <a:lnTo>
                    <a:pt x="2214" y="2061"/>
                  </a:lnTo>
                  <a:lnTo>
                    <a:pt x="2291" y="1705"/>
                  </a:lnTo>
                  <a:lnTo>
                    <a:pt x="2316" y="1349"/>
                  </a:lnTo>
                  <a:lnTo>
                    <a:pt x="2291" y="1018"/>
                  </a:lnTo>
                  <a:lnTo>
                    <a:pt x="2265" y="738"/>
                  </a:lnTo>
                  <a:lnTo>
                    <a:pt x="2214" y="484"/>
                  </a:lnTo>
                  <a:lnTo>
                    <a:pt x="2138" y="255"/>
                  </a:lnTo>
                  <a:lnTo>
                    <a:pt x="2036"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70"/>
            <p:cNvSpPr/>
            <p:nvPr/>
          </p:nvSpPr>
          <p:spPr>
            <a:xfrm>
              <a:off x="3271950" y="2796013"/>
              <a:ext cx="220750" cy="243000"/>
            </a:xfrm>
            <a:custGeom>
              <a:avLst/>
              <a:gdLst/>
              <a:ahLst/>
              <a:cxnLst/>
              <a:rect l="l" t="t" r="r" b="b"/>
              <a:pathLst>
                <a:path w="8830" h="9720" extrusionOk="0">
                  <a:moveTo>
                    <a:pt x="2850" y="0"/>
                  </a:moveTo>
                  <a:lnTo>
                    <a:pt x="2545" y="26"/>
                  </a:lnTo>
                  <a:lnTo>
                    <a:pt x="2239" y="77"/>
                  </a:lnTo>
                  <a:lnTo>
                    <a:pt x="1985" y="178"/>
                  </a:lnTo>
                  <a:lnTo>
                    <a:pt x="1756" y="280"/>
                  </a:lnTo>
                  <a:lnTo>
                    <a:pt x="1527" y="433"/>
                  </a:lnTo>
                  <a:lnTo>
                    <a:pt x="1349" y="586"/>
                  </a:lnTo>
                  <a:lnTo>
                    <a:pt x="1145" y="764"/>
                  </a:lnTo>
                  <a:lnTo>
                    <a:pt x="993" y="967"/>
                  </a:lnTo>
                  <a:lnTo>
                    <a:pt x="840" y="1171"/>
                  </a:lnTo>
                  <a:lnTo>
                    <a:pt x="713" y="1374"/>
                  </a:lnTo>
                  <a:lnTo>
                    <a:pt x="509" y="1756"/>
                  </a:lnTo>
                  <a:lnTo>
                    <a:pt x="331" y="2112"/>
                  </a:lnTo>
                  <a:lnTo>
                    <a:pt x="179" y="2570"/>
                  </a:lnTo>
                  <a:lnTo>
                    <a:pt x="102" y="2825"/>
                  </a:lnTo>
                  <a:lnTo>
                    <a:pt x="51" y="3104"/>
                  </a:lnTo>
                  <a:lnTo>
                    <a:pt x="26" y="3359"/>
                  </a:lnTo>
                  <a:lnTo>
                    <a:pt x="0" y="3613"/>
                  </a:lnTo>
                  <a:lnTo>
                    <a:pt x="0" y="4122"/>
                  </a:lnTo>
                  <a:lnTo>
                    <a:pt x="51" y="4631"/>
                  </a:lnTo>
                  <a:lnTo>
                    <a:pt x="179" y="5089"/>
                  </a:lnTo>
                  <a:lnTo>
                    <a:pt x="306" y="5547"/>
                  </a:lnTo>
                  <a:lnTo>
                    <a:pt x="484" y="5954"/>
                  </a:lnTo>
                  <a:lnTo>
                    <a:pt x="687" y="6336"/>
                  </a:lnTo>
                  <a:lnTo>
                    <a:pt x="891" y="6692"/>
                  </a:lnTo>
                  <a:lnTo>
                    <a:pt x="1095" y="7023"/>
                  </a:lnTo>
                  <a:lnTo>
                    <a:pt x="1298" y="7302"/>
                  </a:lnTo>
                  <a:lnTo>
                    <a:pt x="1502" y="7557"/>
                  </a:lnTo>
                  <a:lnTo>
                    <a:pt x="1807" y="7913"/>
                  </a:lnTo>
                  <a:lnTo>
                    <a:pt x="1960" y="8091"/>
                  </a:lnTo>
                  <a:lnTo>
                    <a:pt x="2367" y="8422"/>
                  </a:lnTo>
                  <a:lnTo>
                    <a:pt x="2825" y="8778"/>
                  </a:lnTo>
                  <a:lnTo>
                    <a:pt x="3333" y="9109"/>
                  </a:lnTo>
                  <a:lnTo>
                    <a:pt x="3588" y="9262"/>
                  </a:lnTo>
                  <a:lnTo>
                    <a:pt x="3868" y="9389"/>
                  </a:lnTo>
                  <a:lnTo>
                    <a:pt x="4148" y="9491"/>
                  </a:lnTo>
                  <a:lnTo>
                    <a:pt x="4428" y="9592"/>
                  </a:lnTo>
                  <a:lnTo>
                    <a:pt x="4707" y="9669"/>
                  </a:lnTo>
                  <a:lnTo>
                    <a:pt x="4987" y="9720"/>
                  </a:lnTo>
                  <a:lnTo>
                    <a:pt x="5267" y="9720"/>
                  </a:lnTo>
                  <a:lnTo>
                    <a:pt x="5522" y="9694"/>
                  </a:lnTo>
                  <a:lnTo>
                    <a:pt x="5776" y="9643"/>
                  </a:lnTo>
                  <a:lnTo>
                    <a:pt x="6030" y="9541"/>
                  </a:lnTo>
                  <a:lnTo>
                    <a:pt x="6209" y="9440"/>
                  </a:lnTo>
                  <a:lnTo>
                    <a:pt x="6361" y="9312"/>
                  </a:lnTo>
                  <a:lnTo>
                    <a:pt x="6514" y="9185"/>
                  </a:lnTo>
                  <a:lnTo>
                    <a:pt x="6641" y="9033"/>
                  </a:lnTo>
                  <a:lnTo>
                    <a:pt x="6870" y="8702"/>
                  </a:lnTo>
                  <a:lnTo>
                    <a:pt x="7048" y="8397"/>
                  </a:lnTo>
                  <a:lnTo>
                    <a:pt x="7252" y="8040"/>
                  </a:lnTo>
                  <a:lnTo>
                    <a:pt x="7404" y="7684"/>
                  </a:lnTo>
                  <a:lnTo>
                    <a:pt x="7506" y="7328"/>
                  </a:lnTo>
                  <a:lnTo>
                    <a:pt x="7582" y="6997"/>
                  </a:lnTo>
                  <a:lnTo>
                    <a:pt x="7633" y="6692"/>
                  </a:lnTo>
                  <a:lnTo>
                    <a:pt x="7684" y="6412"/>
                  </a:lnTo>
                  <a:lnTo>
                    <a:pt x="7684" y="5979"/>
                  </a:lnTo>
                  <a:lnTo>
                    <a:pt x="7888" y="5878"/>
                  </a:lnTo>
                  <a:lnTo>
                    <a:pt x="8040" y="5750"/>
                  </a:lnTo>
                  <a:lnTo>
                    <a:pt x="8244" y="5623"/>
                  </a:lnTo>
                  <a:lnTo>
                    <a:pt x="8422" y="5420"/>
                  </a:lnTo>
                  <a:lnTo>
                    <a:pt x="8600" y="5191"/>
                  </a:lnTo>
                  <a:lnTo>
                    <a:pt x="8677" y="5064"/>
                  </a:lnTo>
                  <a:lnTo>
                    <a:pt x="8727" y="4911"/>
                  </a:lnTo>
                  <a:lnTo>
                    <a:pt x="8778" y="4758"/>
                  </a:lnTo>
                  <a:lnTo>
                    <a:pt x="8804" y="4606"/>
                  </a:lnTo>
                  <a:lnTo>
                    <a:pt x="8829" y="4427"/>
                  </a:lnTo>
                  <a:lnTo>
                    <a:pt x="8804" y="4275"/>
                  </a:lnTo>
                  <a:lnTo>
                    <a:pt x="8804" y="4097"/>
                  </a:lnTo>
                  <a:lnTo>
                    <a:pt x="8753" y="3944"/>
                  </a:lnTo>
                  <a:lnTo>
                    <a:pt x="8626" y="3639"/>
                  </a:lnTo>
                  <a:lnTo>
                    <a:pt x="8473" y="3359"/>
                  </a:lnTo>
                  <a:lnTo>
                    <a:pt x="8295" y="3130"/>
                  </a:lnTo>
                  <a:lnTo>
                    <a:pt x="8091" y="2952"/>
                  </a:lnTo>
                  <a:lnTo>
                    <a:pt x="7990" y="2901"/>
                  </a:lnTo>
                  <a:lnTo>
                    <a:pt x="7888" y="2850"/>
                  </a:lnTo>
                  <a:lnTo>
                    <a:pt x="7633" y="2850"/>
                  </a:lnTo>
                  <a:lnTo>
                    <a:pt x="7557" y="2901"/>
                  </a:lnTo>
                  <a:lnTo>
                    <a:pt x="7430" y="3003"/>
                  </a:lnTo>
                  <a:lnTo>
                    <a:pt x="7328" y="3155"/>
                  </a:lnTo>
                  <a:lnTo>
                    <a:pt x="7252" y="3308"/>
                  </a:lnTo>
                  <a:lnTo>
                    <a:pt x="7124" y="3664"/>
                  </a:lnTo>
                  <a:lnTo>
                    <a:pt x="7048" y="3919"/>
                  </a:lnTo>
                  <a:lnTo>
                    <a:pt x="6845" y="3410"/>
                  </a:lnTo>
                  <a:lnTo>
                    <a:pt x="6616" y="2926"/>
                  </a:lnTo>
                  <a:lnTo>
                    <a:pt x="6361" y="2494"/>
                  </a:lnTo>
                  <a:lnTo>
                    <a:pt x="6081" y="2087"/>
                  </a:lnTo>
                  <a:lnTo>
                    <a:pt x="5776" y="1705"/>
                  </a:lnTo>
                  <a:lnTo>
                    <a:pt x="5471" y="1349"/>
                  </a:lnTo>
                  <a:lnTo>
                    <a:pt x="5165" y="1044"/>
                  </a:lnTo>
                  <a:lnTo>
                    <a:pt x="4835" y="789"/>
                  </a:lnTo>
                  <a:lnTo>
                    <a:pt x="4504" y="560"/>
                  </a:lnTo>
                  <a:lnTo>
                    <a:pt x="4173" y="357"/>
                  </a:lnTo>
                  <a:lnTo>
                    <a:pt x="3842" y="229"/>
                  </a:lnTo>
                  <a:lnTo>
                    <a:pt x="3512" y="102"/>
                  </a:lnTo>
                  <a:lnTo>
                    <a:pt x="3181" y="51"/>
                  </a:lnTo>
                  <a:lnTo>
                    <a:pt x="2850"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70"/>
            <p:cNvSpPr/>
            <p:nvPr/>
          </p:nvSpPr>
          <p:spPr>
            <a:xfrm>
              <a:off x="3308200" y="2937213"/>
              <a:ext cx="38825" cy="23575"/>
            </a:xfrm>
            <a:custGeom>
              <a:avLst/>
              <a:gdLst/>
              <a:ahLst/>
              <a:cxnLst/>
              <a:rect l="l" t="t" r="r" b="b"/>
              <a:pathLst>
                <a:path w="1553" h="943" extrusionOk="0">
                  <a:moveTo>
                    <a:pt x="942" y="1"/>
                  </a:moveTo>
                  <a:lnTo>
                    <a:pt x="789" y="26"/>
                  </a:lnTo>
                  <a:lnTo>
                    <a:pt x="637" y="77"/>
                  </a:lnTo>
                  <a:lnTo>
                    <a:pt x="459" y="179"/>
                  </a:lnTo>
                  <a:lnTo>
                    <a:pt x="306" y="281"/>
                  </a:lnTo>
                  <a:lnTo>
                    <a:pt x="204" y="408"/>
                  </a:lnTo>
                  <a:lnTo>
                    <a:pt x="128" y="560"/>
                  </a:lnTo>
                  <a:lnTo>
                    <a:pt x="26" y="789"/>
                  </a:lnTo>
                  <a:lnTo>
                    <a:pt x="1" y="891"/>
                  </a:lnTo>
                  <a:lnTo>
                    <a:pt x="179" y="942"/>
                  </a:lnTo>
                  <a:lnTo>
                    <a:pt x="204" y="840"/>
                  </a:lnTo>
                  <a:lnTo>
                    <a:pt x="281" y="662"/>
                  </a:lnTo>
                  <a:lnTo>
                    <a:pt x="357" y="535"/>
                  </a:lnTo>
                  <a:lnTo>
                    <a:pt x="433" y="433"/>
                  </a:lnTo>
                  <a:lnTo>
                    <a:pt x="560" y="331"/>
                  </a:lnTo>
                  <a:lnTo>
                    <a:pt x="713" y="255"/>
                  </a:lnTo>
                  <a:lnTo>
                    <a:pt x="840" y="204"/>
                  </a:lnTo>
                  <a:lnTo>
                    <a:pt x="968" y="179"/>
                  </a:lnTo>
                  <a:lnTo>
                    <a:pt x="1095" y="179"/>
                  </a:lnTo>
                  <a:lnTo>
                    <a:pt x="1197" y="204"/>
                  </a:lnTo>
                  <a:lnTo>
                    <a:pt x="1375" y="230"/>
                  </a:lnTo>
                  <a:lnTo>
                    <a:pt x="1451" y="281"/>
                  </a:lnTo>
                  <a:lnTo>
                    <a:pt x="1553" y="102"/>
                  </a:lnTo>
                  <a:lnTo>
                    <a:pt x="1426" y="52"/>
                  </a:lnTo>
                  <a:lnTo>
                    <a:pt x="1197"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70"/>
            <p:cNvSpPr/>
            <p:nvPr/>
          </p:nvSpPr>
          <p:spPr>
            <a:xfrm>
              <a:off x="3312650" y="2941663"/>
              <a:ext cx="21025" cy="21025"/>
            </a:xfrm>
            <a:custGeom>
              <a:avLst/>
              <a:gdLst/>
              <a:ahLst/>
              <a:cxnLst/>
              <a:rect l="l" t="t" r="r" b="b"/>
              <a:pathLst>
                <a:path w="841" h="841" extrusionOk="0">
                  <a:moveTo>
                    <a:pt x="332" y="1"/>
                  </a:moveTo>
                  <a:lnTo>
                    <a:pt x="255" y="26"/>
                  </a:lnTo>
                  <a:lnTo>
                    <a:pt x="179" y="77"/>
                  </a:lnTo>
                  <a:lnTo>
                    <a:pt x="103" y="128"/>
                  </a:lnTo>
                  <a:lnTo>
                    <a:pt x="52" y="204"/>
                  </a:lnTo>
                  <a:lnTo>
                    <a:pt x="26" y="281"/>
                  </a:lnTo>
                  <a:lnTo>
                    <a:pt x="1" y="357"/>
                  </a:lnTo>
                  <a:lnTo>
                    <a:pt x="1" y="433"/>
                  </a:lnTo>
                  <a:lnTo>
                    <a:pt x="26" y="510"/>
                  </a:lnTo>
                  <a:lnTo>
                    <a:pt x="52" y="586"/>
                  </a:lnTo>
                  <a:lnTo>
                    <a:pt x="103" y="662"/>
                  </a:lnTo>
                  <a:lnTo>
                    <a:pt x="153" y="739"/>
                  </a:lnTo>
                  <a:lnTo>
                    <a:pt x="204" y="790"/>
                  </a:lnTo>
                  <a:lnTo>
                    <a:pt x="281" y="815"/>
                  </a:lnTo>
                  <a:lnTo>
                    <a:pt x="357" y="840"/>
                  </a:lnTo>
                  <a:lnTo>
                    <a:pt x="459" y="840"/>
                  </a:lnTo>
                  <a:lnTo>
                    <a:pt x="535" y="815"/>
                  </a:lnTo>
                  <a:lnTo>
                    <a:pt x="611" y="790"/>
                  </a:lnTo>
                  <a:lnTo>
                    <a:pt x="688" y="739"/>
                  </a:lnTo>
                  <a:lnTo>
                    <a:pt x="739" y="688"/>
                  </a:lnTo>
                  <a:lnTo>
                    <a:pt x="790" y="637"/>
                  </a:lnTo>
                  <a:lnTo>
                    <a:pt x="840" y="561"/>
                  </a:lnTo>
                  <a:lnTo>
                    <a:pt x="840" y="484"/>
                  </a:lnTo>
                  <a:lnTo>
                    <a:pt x="840" y="382"/>
                  </a:lnTo>
                  <a:lnTo>
                    <a:pt x="840" y="306"/>
                  </a:lnTo>
                  <a:lnTo>
                    <a:pt x="815" y="230"/>
                  </a:lnTo>
                  <a:lnTo>
                    <a:pt x="764" y="153"/>
                  </a:lnTo>
                  <a:lnTo>
                    <a:pt x="713" y="103"/>
                  </a:lnTo>
                  <a:lnTo>
                    <a:pt x="637" y="52"/>
                  </a:lnTo>
                  <a:lnTo>
                    <a:pt x="561"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70"/>
            <p:cNvSpPr/>
            <p:nvPr/>
          </p:nvSpPr>
          <p:spPr>
            <a:xfrm>
              <a:off x="3376900" y="2897788"/>
              <a:ext cx="38825" cy="23550"/>
            </a:xfrm>
            <a:custGeom>
              <a:avLst/>
              <a:gdLst/>
              <a:ahLst/>
              <a:cxnLst/>
              <a:rect l="l" t="t" r="r" b="b"/>
              <a:pathLst>
                <a:path w="1553" h="942" extrusionOk="0">
                  <a:moveTo>
                    <a:pt x="942" y="0"/>
                  </a:moveTo>
                  <a:lnTo>
                    <a:pt x="789" y="26"/>
                  </a:lnTo>
                  <a:lnTo>
                    <a:pt x="637" y="77"/>
                  </a:lnTo>
                  <a:lnTo>
                    <a:pt x="459" y="178"/>
                  </a:lnTo>
                  <a:lnTo>
                    <a:pt x="306" y="306"/>
                  </a:lnTo>
                  <a:lnTo>
                    <a:pt x="204" y="433"/>
                  </a:lnTo>
                  <a:lnTo>
                    <a:pt x="128" y="560"/>
                  </a:lnTo>
                  <a:lnTo>
                    <a:pt x="26" y="789"/>
                  </a:lnTo>
                  <a:lnTo>
                    <a:pt x="1" y="916"/>
                  </a:lnTo>
                  <a:lnTo>
                    <a:pt x="179" y="942"/>
                  </a:lnTo>
                  <a:lnTo>
                    <a:pt x="204" y="840"/>
                  </a:lnTo>
                  <a:lnTo>
                    <a:pt x="280" y="662"/>
                  </a:lnTo>
                  <a:lnTo>
                    <a:pt x="357" y="560"/>
                  </a:lnTo>
                  <a:lnTo>
                    <a:pt x="433" y="433"/>
                  </a:lnTo>
                  <a:lnTo>
                    <a:pt x="560" y="331"/>
                  </a:lnTo>
                  <a:lnTo>
                    <a:pt x="713" y="255"/>
                  </a:lnTo>
                  <a:lnTo>
                    <a:pt x="840" y="204"/>
                  </a:lnTo>
                  <a:lnTo>
                    <a:pt x="967" y="204"/>
                  </a:lnTo>
                  <a:lnTo>
                    <a:pt x="1095" y="178"/>
                  </a:lnTo>
                  <a:lnTo>
                    <a:pt x="1196" y="204"/>
                  </a:lnTo>
                  <a:lnTo>
                    <a:pt x="1374" y="255"/>
                  </a:lnTo>
                  <a:lnTo>
                    <a:pt x="1451" y="280"/>
                  </a:lnTo>
                  <a:lnTo>
                    <a:pt x="1553" y="102"/>
                  </a:lnTo>
                  <a:lnTo>
                    <a:pt x="1425" y="51"/>
                  </a:lnTo>
                  <a:lnTo>
                    <a:pt x="1196"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70"/>
            <p:cNvSpPr/>
            <p:nvPr/>
          </p:nvSpPr>
          <p:spPr>
            <a:xfrm>
              <a:off x="3381350" y="2902238"/>
              <a:ext cx="21025" cy="21000"/>
            </a:xfrm>
            <a:custGeom>
              <a:avLst/>
              <a:gdLst/>
              <a:ahLst/>
              <a:cxnLst/>
              <a:rect l="l" t="t" r="r" b="b"/>
              <a:pathLst>
                <a:path w="841" h="840" extrusionOk="0">
                  <a:moveTo>
                    <a:pt x="331" y="0"/>
                  </a:moveTo>
                  <a:lnTo>
                    <a:pt x="255" y="26"/>
                  </a:lnTo>
                  <a:lnTo>
                    <a:pt x="179" y="77"/>
                  </a:lnTo>
                  <a:lnTo>
                    <a:pt x="102" y="128"/>
                  </a:lnTo>
                  <a:lnTo>
                    <a:pt x="52" y="204"/>
                  </a:lnTo>
                  <a:lnTo>
                    <a:pt x="26" y="280"/>
                  </a:lnTo>
                  <a:lnTo>
                    <a:pt x="1" y="357"/>
                  </a:lnTo>
                  <a:lnTo>
                    <a:pt x="1" y="433"/>
                  </a:lnTo>
                  <a:lnTo>
                    <a:pt x="26" y="509"/>
                  </a:lnTo>
                  <a:lnTo>
                    <a:pt x="52" y="611"/>
                  </a:lnTo>
                  <a:lnTo>
                    <a:pt x="102" y="687"/>
                  </a:lnTo>
                  <a:lnTo>
                    <a:pt x="153" y="738"/>
                  </a:lnTo>
                  <a:lnTo>
                    <a:pt x="204" y="789"/>
                  </a:lnTo>
                  <a:lnTo>
                    <a:pt x="281" y="815"/>
                  </a:lnTo>
                  <a:lnTo>
                    <a:pt x="357" y="840"/>
                  </a:lnTo>
                  <a:lnTo>
                    <a:pt x="535" y="840"/>
                  </a:lnTo>
                  <a:lnTo>
                    <a:pt x="611" y="789"/>
                  </a:lnTo>
                  <a:lnTo>
                    <a:pt x="688" y="764"/>
                  </a:lnTo>
                  <a:lnTo>
                    <a:pt x="739" y="687"/>
                  </a:lnTo>
                  <a:lnTo>
                    <a:pt x="789" y="636"/>
                  </a:lnTo>
                  <a:lnTo>
                    <a:pt x="840" y="560"/>
                  </a:lnTo>
                  <a:lnTo>
                    <a:pt x="840" y="484"/>
                  </a:lnTo>
                  <a:lnTo>
                    <a:pt x="840" y="407"/>
                  </a:lnTo>
                  <a:lnTo>
                    <a:pt x="840" y="306"/>
                  </a:lnTo>
                  <a:lnTo>
                    <a:pt x="815" y="229"/>
                  </a:lnTo>
                  <a:lnTo>
                    <a:pt x="764" y="153"/>
                  </a:lnTo>
                  <a:lnTo>
                    <a:pt x="713" y="102"/>
                  </a:lnTo>
                  <a:lnTo>
                    <a:pt x="637" y="51"/>
                  </a:lnTo>
                  <a:lnTo>
                    <a:pt x="560" y="26"/>
                  </a:lnTo>
                  <a:lnTo>
                    <a:pt x="484"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70"/>
            <p:cNvSpPr/>
            <p:nvPr/>
          </p:nvSpPr>
          <p:spPr>
            <a:xfrm>
              <a:off x="3355900" y="2930863"/>
              <a:ext cx="31200" cy="50900"/>
            </a:xfrm>
            <a:custGeom>
              <a:avLst/>
              <a:gdLst/>
              <a:ahLst/>
              <a:cxnLst/>
              <a:rect l="l" t="t" r="r" b="b"/>
              <a:pathLst>
                <a:path w="1248" h="2036" extrusionOk="0">
                  <a:moveTo>
                    <a:pt x="154" y="0"/>
                  </a:moveTo>
                  <a:lnTo>
                    <a:pt x="1" y="127"/>
                  </a:lnTo>
                  <a:lnTo>
                    <a:pt x="103" y="280"/>
                  </a:lnTo>
                  <a:lnTo>
                    <a:pt x="230" y="458"/>
                  </a:lnTo>
                  <a:lnTo>
                    <a:pt x="332" y="713"/>
                  </a:lnTo>
                  <a:lnTo>
                    <a:pt x="383" y="967"/>
                  </a:lnTo>
                  <a:lnTo>
                    <a:pt x="433" y="1247"/>
                  </a:lnTo>
                  <a:lnTo>
                    <a:pt x="433" y="1501"/>
                  </a:lnTo>
                  <a:lnTo>
                    <a:pt x="408" y="1730"/>
                  </a:lnTo>
                  <a:lnTo>
                    <a:pt x="357" y="1908"/>
                  </a:lnTo>
                  <a:lnTo>
                    <a:pt x="332" y="2036"/>
                  </a:lnTo>
                  <a:lnTo>
                    <a:pt x="1248" y="1959"/>
                  </a:lnTo>
                  <a:lnTo>
                    <a:pt x="1248" y="1756"/>
                  </a:lnTo>
                  <a:lnTo>
                    <a:pt x="586" y="1807"/>
                  </a:lnTo>
                  <a:lnTo>
                    <a:pt x="637" y="1603"/>
                  </a:lnTo>
                  <a:lnTo>
                    <a:pt x="637" y="1374"/>
                  </a:lnTo>
                  <a:lnTo>
                    <a:pt x="637" y="1145"/>
                  </a:lnTo>
                  <a:lnTo>
                    <a:pt x="586" y="942"/>
                  </a:lnTo>
                  <a:lnTo>
                    <a:pt x="535" y="687"/>
                  </a:lnTo>
                  <a:lnTo>
                    <a:pt x="433" y="433"/>
                  </a:lnTo>
                  <a:lnTo>
                    <a:pt x="306" y="204"/>
                  </a:lnTo>
                  <a:lnTo>
                    <a:pt x="154" y="0"/>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70"/>
            <p:cNvSpPr/>
            <p:nvPr/>
          </p:nvSpPr>
          <p:spPr>
            <a:xfrm>
              <a:off x="3364825" y="2878063"/>
              <a:ext cx="42625" cy="32475"/>
            </a:xfrm>
            <a:custGeom>
              <a:avLst/>
              <a:gdLst/>
              <a:ahLst/>
              <a:cxnLst/>
              <a:rect l="l" t="t" r="r" b="b"/>
              <a:pathLst>
                <a:path w="1705" h="1299" extrusionOk="0">
                  <a:moveTo>
                    <a:pt x="1552" y="1"/>
                  </a:moveTo>
                  <a:lnTo>
                    <a:pt x="1349" y="26"/>
                  </a:lnTo>
                  <a:lnTo>
                    <a:pt x="1171" y="51"/>
                  </a:lnTo>
                  <a:lnTo>
                    <a:pt x="1018" y="128"/>
                  </a:lnTo>
                  <a:lnTo>
                    <a:pt x="840" y="204"/>
                  </a:lnTo>
                  <a:lnTo>
                    <a:pt x="687" y="306"/>
                  </a:lnTo>
                  <a:lnTo>
                    <a:pt x="534" y="408"/>
                  </a:lnTo>
                  <a:lnTo>
                    <a:pt x="407" y="535"/>
                  </a:lnTo>
                  <a:lnTo>
                    <a:pt x="305" y="637"/>
                  </a:lnTo>
                  <a:lnTo>
                    <a:pt x="127" y="866"/>
                  </a:lnTo>
                  <a:lnTo>
                    <a:pt x="26" y="1095"/>
                  </a:lnTo>
                  <a:lnTo>
                    <a:pt x="0" y="1171"/>
                  </a:lnTo>
                  <a:lnTo>
                    <a:pt x="51" y="1247"/>
                  </a:lnTo>
                  <a:lnTo>
                    <a:pt x="102" y="1298"/>
                  </a:lnTo>
                  <a:lnTo>
                    <a:pt x="229" y="1298"/>
                  </a:lnTo>
                  <a:lnTo>
                    <a:pt x="280" y="1273"/>
                  </a:lnTo>
                  <a:lnTo>
                    <a:pt x="305" y="1222"/>
                  </a:lnTo>
                  <a:lnTo>
                    <a:pt x="407" y="1044"/>
                  </a:lnTo>
                  <a:lnTo>
                    <a:pt x="534" y="840"/>
                  </a:lnTo>
                  <a:lnTo>
                    <a:pt x="738" y="637"/>
                  </a:lnTo>
                  <a:lnTo>
                    <a:pt x="865" y="560"/>
                  </a:lnTo>
                  <a:lnTo>
                    <a:pt x="992" y="484"/>
                  </a:lnTo>
                  <a:lnTo>
                    <a:pt x="1120" y="408"/>
                  </a:lnTo>
                  <a:lnTo>
                    <a:pt x="1272" y="357"/>
                  </a:lnTo>
                  <a:lnTo>
                    <a:pt x="1578" y="306"/>
                  </a:lnTo>
                  <a:lnTo>
                    <a:pt x="1628" y="280"/>
                  </a:lnTo>
                  <a:lnTo>
                    <a:pt x="1679" y="255"/>
                  </a:lnTo>
                  <a:lnTo>
                    <a:pt x="1705" y="204"/>
                  </a:lnTo>
                  <a:lnTo>
                    <a:pt x="1705" y="153"/>
                  </a:lnTo>
                  <a:lnTo>
                    <a:pt x="1705" y="77"/>
                  </a:lnTo>
                  <a:lnTo>
                    <a:pt x="1654" y="26"/>
                  </a:lnTo>
                  <a:lnTo>
                    <a:pt x="1603"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70"/>
            <p:cNvSpPr/>
            <p:nvPr/>
          </p:nvSpPr>
          <p:spPr>
            <a:xfrm>
              <a:off x="3294850" y="2921313"/>
              <a:ext cx="49000" cy="21025"/>
            </a:xfrm>
            <a:custGeom>
              <a:avLst/>
              <a:gdLst/>
              <a:ahLst/>
              <a:cxnLst/>
              <a:rect l="l" t="t" r="r" b="b"/>
              <a:pathLst>
                <a:path w="1960" h="841" extrusionOk="0">
                  <a:moveTo>
                    <a:pt x="1145" y="1"/>
                  </a:moveTo>
                  <a:lnTo>
                    <a:pt x="993" y="26"/>
                  </a:lnTo>
                  <a:lnTo>
                    <a:pt x="815" y="77"/>
                  </a:lnTo>
                  <a:lnTo>
                    <a:pt x="636" y="153"/>
                  </a:lnTo>
                  <a:lnTo>
                    <a:pt x="484" y="230"/>
                  </a:lnTo>
                  <a:lnTo>
                    <a:pt x="331" y="331"/>
                  </a:lnTo>
                  <a:lnTo>
                    <a:pt x="179" y="433"/>
                  </a:lnTo>
                  <a:lnTo>
                    <a:pt x="51" y="560"/>
                  </a:lnTo>
                  <a:lnTo>
                    <a:pt x="0" y="637"/>
                  </a:lnTo>
                  <a:lnTo>
                    <a:pt x="0" y="688"/>
                  </a:lnTo>
                  <a:lnTo>
                    <a:pt x="26" y="738"/>
                  </a:lnTo>
                  <a:lnTo>
                    <a:pt x="51" y="789"/>
                  </a:lnTo>
                  <a:lnTo>
                    <a:pt x="102" y="815"/>
                  </a:lnTo>
                  <a:lnTo>
                    <a:pt x="179" y="840"/>
                  </a:lnTo>
                  <a:lnTo>
                    <a:pt x="229" y="815"/>
                  </a:lnTo>
                  <a:lnTo>
                    <a:pt x="280" y="789"/>
                  </a:lnTo>
                  <a:lnTo>
                    <a:pt x="509" y="586"/>
                  </a:lnTo>
                  <a:lnTo>
                    <a:pt x="636" y="509"/>
                  </a:lnTo>
                  <a:lnTo>
                    <a:pt x="764" y="433"/>
                  </a:lnTo>
                  <a:lnTo>
                    <a:pt x="916" y="382"/>
                  </a:lnTo>
                  <a:lnTo>
                    <a:pt x="1044" y="331"/>
                  </a:lnTo>
                  <a:lnTo>
                    <a:pt x="1323" y="306"/>
                  </a:lnTo>
                  <a:lnTo>
                    <a:pt x="1578" y="306"/>
                  </a:lnTo>
                  <a:lnTo>
                    <a:pt x="1781" y="357"/>
                  </a:lnTo>
                  <a:lnTo>
                    <a:pt x="1832" y="357"/>
                  </a:lnTo>
                  <a:lnTo>
                    <a:pt x="1883" y="331"/>
                  </a:lnTo>
                  <a:lnTo>
                    <a:pt x="1934" y="306"/>
                  </a:lnTo>
                  <a:lnTo>
                    <a:pt x="1960" y="255"/>
                  </a:lnTo>
                  <a:lnTo>
                    <a:pt x="1960" y="153"/>
                  </a:lnTo>
                  <a:lnTo>
                    <a:pt x="1909" y="77"/>
                  </a:lnTo>
                  <a:lnTo>
                    <a:pt x="1832" y="52"/>
                  </a:lnTo>
                  <a:lnTo>
                    <a:pt x="1603"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70"/>
            <p:cNvSpPr/>
            <p:nvPr/>
          </p:nvSpPr>
          <p:spPr>
            <a:xfrm>
              <a:off x="3394700" y="2969013"/>
              <a:ext cx="29300" cy="38825"/>
            </a:xfrm>
            <a:custGeom>
              <a:avLst/>
              <a:gdLst/>
              <a:ahLst/>
              <a:cxnLst/>
              <a:rect l="l" t="t" r="r" b="b"/>
              <a:pathLst>
                <a:path w="1172" h="1553" extrusionOk="0">
                  <a:moveTo>
                    <a:pt x="1044" y="1"/>
                  </a:moveTo>
                  <a:lnTo>
                    <a:pt x="866" y="103"/>
                  </a:lnTo>
                  <a:lnTo>
                    <a:pt x="713" y="230"/>
                  </a:lnTo>
                  <a:lnTo>
                    <a:pt x="561" y="382"/>
                  </a:lnTo>
                  <a:lnTo>
                    <a:pt x="408" y="535"/>
                  </a:lnTo>
                  <a:lnTo>
                    <a:pt x="230" y="790"/>
                  </a:lnTo>
                  <a:lnTo>
                    <a:pt x="128" y="1069"/>
                  </a:lnTo>
                  <a:lnTo>
                    <a:pt x="52" y="1298"/>
                  </a:lnTo>
                  <a:lnTo>
                    <a:pt x="1" y="1502"/>
                  </a:lnTo>
                  <a:lnTo>
                    <a:pt x="306" y="1553"/>
                  </a:lnTo>
                  <a:lnTo>
                    <a:pt x="332" y="1375"/>
                  </a:lnTo>
                  <a:lnTo>
                    <a:pt x="383" y="1171"/>
                  </a:lnTo>
                  <a:lnTo>
                    <a:pt x="484" y="942"/>
                  </a:lnTo>
                  <a:lnTo>
                    <a:pt x="637" y="713"/>
                  </a:lnTo>
                  <a:lnTo>
                    <a:pt x="764" y="586"/>
                  </a:lnTo>
                  <a:lnTo>
                    <a:pt x="891" y="459"/>
                  </a:lnTo>
                  <a:lnTo>
                    <a:pt x="1019" y="357"/>
                  </a:lnTo>
                  <a:lnTo>
                    <a:pt x="1171" y="255"/>
                  </a:lnTo>
                  <a:lnTo>
                    <a:pt x="1044"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70"/>
            <p:cNvSpPr/>
            <p:nvPr/>
          </p:nvSpPr>
          <p:spPr>
            <a:xfrm>
              <a:off x="3263050" y="2789013"/>
              <a:ext cx="184475" cy="127875"/>
            </a:xfrm>
            <a:custGeom>
              <a:avLst/>
              <a:gdLst/>
              <a:ahLst/>
              <a:cxnLst/>
              <a:rect l="l" t="t" r="r" b="b"/>
              <a:pathLst>
                <a:path w="7379" h="5115" extrusionOk="0">
                  <a:moveTo>
                    <a:pt x="3842" y="1"/>
                  </a:moveTo>
                  <a:lnTo>
                    <a:pt x="3588" y="26"/>
                  </a:lnTo>
                  <a:lnTo>
                    <a:pt x="3333" y="77"/>
                  </a:lnTo>
                  <a:lnTo>
                    <a:pt x="3104" y="128"/>
                  </a:lnTo>
                  <a:lnTo>
                    <a:pt x="2850" y="179"/>
                  </a:lnTo>
                  <a:lnTo>
                    <a:pt x="2621" y="280"/>
                  </a:lnTo>
                  <a:lnTo>
                    <a:pt x="2163" y="484"/>
                  </a:lnTo>
                  <a:lnTo>
                    <a:pt x="1756" y="738"/>
                  </a:lnTo>
                  <a:lnTo>
                    <a:pt x="1374" y="1044"/>
                  </a:lnTo>
                  <a:lnTo>
                    <a:pt x="1043" y="1374"/>
                  </a:lnTo>
                  <a:lnTo>
                    <a:pt x="840" y="1629"/>
                  </a:lnTo>
                  <a:lnTo>
                    <a:pt x="662" y="1909"/>
                  </a:lnTo>
                  <a:lnTo>
                    <a:pt x="509" y="2163"/>
                  </a:lnTo>
                  <a:lnTo>
                    <a:pt x="382" y="2443"/>
                  </a:lnTo>
                  <a:lnTo>
                    <a:pt x="255" y="2723"/>
                  </a:lnTo>
                  <a:lnTo>
                    <a:pt x="178" y="3003"/>
                  </a:lnTo>
                  <a:lnTo>
                    <a:pt x="102" y="3283"/>
                  </a:lnTo>
                  <a:lnTo>
                    <a:pt x="51" y="3563"/>
                  </a:lnTo>
                  <a:lnTo>
                    <a:pt x="0" y="3817"/>
                  </a:lnTo>
                  <a:lnTo>
                    <a:pt x="0" y="4071"/>
                  </a:lnTo>
                  <a:lnTo>
                    <a:pt x="0" y="4300"/>
                  </a:lnTo>
                  <a:lnTo>
                    <a:pt x="26" y="4504"/>
                  </a:lnTo>
                  <a:lnTo>
                    <a:pt x="51" y="4682"/>
                  </a:lnTo>
                  <a:lnTo>
                    <a:pt x="127" y="4860"/>
                  </a:lnTo>
                  <a:lnTo>
                    <a:pt x="204" y="4962"/>
                  </a:lnTo>
                  <a:lnTo>
                    <a:pt x="306" y="5064"/>
                  </a:lnTo>
                  <a:lnTo>
                    <a:pt x="407" y="5115"/>
                  </a:lnTo>
                  <a:lnTo>
                    <a:pt x="560" y="5115"/>
                  </a:lnTo>
                  <a:lnTo>
                    <a:pt x="764" y="5089"/>
                  </a:lnTo>
                  <a:lnTo>
                    <a:pt x="1018" y="5064"/>
                  </a:lnTo>
                  <a:lnTo>
                    <a:pt x="1349" y="4987"/>
                  </a:lnTo>
                  <a:lnTo>
                    <a:pt x="1629" y="4886"/>
                  </a:lnTo>
                  <a:lnTo>
                    <a:pt x="1908" y="4784"/>
                  </a:lnTo>
                  <a:lnTo>
                    <a:pt x="2137" y="4682"/>
                  </a:lnTo>
                  <a:lnTo>
                    <a:pt x="2494" y="4504"/>
                  </a:lnTo>
                  <a:lnTo>
                    <a:pt x="2697" y="4351"/>
                  </a:lnTo>
                  <a:lnTo>
                    <a:pt x="3282" y="3944"/>
                  </a:lnTo>
                  <a:lnTo>
                    <a:pt x="3740" y="3588"/>
                  </a:lnTo>
                  <a:lnTo>
                    <a:pt x="4097" y="3257"/>
                  </a:lnTo>
                  <a:lnTo>
                    <a:pt x="4376" y="3003"/>
                  </a:lnTo>
                  <a:lnTo>
                    <a:pt x="4605" y="2799"/>
                  </a:lnTo>
                  <a:lnTo>
                    <a:pt x="4809" y="2672"/>
                  </a:lnTo>
                  <a:lnTo>
                    <a:pt x="4987" y="2570"/>
                  </a:lnTo>
                  <a:lnTo>
                    <a:pt x="5216" y="2519"/>
                  </a:lnTo>
                  <a:lnTo>
                    <a:pt x="5394" y="2519"/>
                  </a:lnTo>
                  <a:lnTo>
                    <a:pt x="5623" y="2545"/>
                  </a:lnTo>
                  <a:lnTo>
                    <a:pt x="5852" y="2647"/>
                  </a:lnTo>
                  <a:lnTo>
                    <a:pt x="6107" y="2825"/>
                  </a:lnTo>
                  <a:lnTo>
                    <a:pt x="6386" y="3054"/>
                  </a:lnTo>
                  <a:lnTo>
                    <a:pt x="6692" y="3384"/>
                  </a:lnTo>
                  <a:lnTo>
                    <a:pt x="6997" y="3791"/>
                  </a:lnTo>
                  <a:lnTo>
                    <a:pt x="7353" y="4326"/>
                  </a:lnTo>
                  <a:lnTo>
                    <a:pt x="7379" y="3919"/>
                  </a:lnTo>
                  <a:lnTo>
                    <a:pt x="7379" y="3410"/>
                  </a:lnTo>
                  <a:lnTo>
                    <a:pt x="7353" y="3054"/>
                  </a:lnTo>
                  <a:lnTo>
                    <a:pt x="7302" y="2570"/>
                  </a:lnTo>
                  <a:lnTo>
                    <a:pt x="7226" y="2290"/>
                  </a:lnTo>
                  <a:lnTo>
                    <a:pt x="7150" y="1985"/>
                  </a:lnTo>
                  <a:lnTo>
                    <a:pt x="7023" y="1705"/>
                  </a:lnTo>
                  <a:lnTo>
                    <a:pt x="6895" y="1451"/>
                  </a:lnTo>
                  <a:lnTo>
                    <a:pt x="6743" y="1247"/>
                  </a:lnTo>
                  <a:lnTo>
                    <a:pt x="6590" y="1069"/>
                  </a:lnTo>
                  <a:lnTo>
                    <a:pt x="6437" y="891"/>
                  </a:lnTo>
                  <a:lnTo>
                    <a:pt x="6285" y="764"/>
                  </a:lnTo>
                  <a:lnTo>
                    <a:pt x="5928" y="509"/>
                  </a:lnTo>
                  <a:lnTo>
                    <a:pt x="5598" y="357"/>
                  </a:lnTo>
                  <a:lnTo>
                    <a:pt x="5267" y="204"/>
                  </a:lnTo>
                  <a:lnTo>
                    <a:pt x="4987" y="128"/>
                  </a:lnTo>
                  <a:lnTo>
                    <a:pt x="4631" y="51"/>
                  </a:lnTo>
                  <a:lnTo>
                    <a:pt x="4376" y="26"/>
                  </a:lnTo>
                  <a:lnTo>
                    <a:pt x="4122"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70"/>
            <p:cNvSpPr/>
            <p:nvPr/>
          </p:nvSpPr>
          <p:spPr>
            <a:xfrm>
              <a:off x="3397250" y="3025638"/>
              <a:ext cx="307900" cy="429375"/>
            </a:xfrm>
            <a:custGeom>
              <a:avLst/>
              <a:gdLst/>
              <a:ahLst/>
              <a:cxnLst/>
              <a:rect l="l" t="t" r="r" b="b"/>
              <a:pathLst>
                <a:path w="12316" h="17175" extrusionOk="0">
                  <a:moveTo>
                    <a:pt x="3512" y="0"/>
                  </a:moveTo>
                  <a:lnTo>
                    <a:pt x="3385" y="306"/>
                  </a:lnTo>
                  <a:lnTo>
                    <a:pt x="3283" y="560"/>
                  </a:lnTo>
                  <a:lnTo>
                    <a:pt x="3105" y="840"/>
                  </a:lnTo>
                  <a:lnTo>
                    <a:pt x="2901" y="1120"/>
                  </a:lnTo>
                  <a:lnTo>
                    <a:pt x="2774" y="1272"/>
                  </a:lnTo>
                  <a:lnTo>
                    <a:pt x="2621" y="1400"/>
                  </a:lnTo>
                  <a:lnTo>
                    <a:pt x="2469" y="1527"/>
                  </a:lnTo>
                  <a:lnTo>
                    <a:pt x="2291" y="1654"/>
                  </a:lnTo>
                  <a:lnTo>
                    <a:pt x="2087" y="1756"/>
                  </a:lnTo>
                  <a:lnTo>
                    <a:pt x="1884" y="1832"/>
                  </a:lnTo>
                  <a:lnTo>
                    <a:pt x="1578" y="1934"/>
                  </a:lnTo>
                  <a:lnTo>
                    <a:pt x="1273" y="1959"/>
                  </a:lnTo>
                  <a:lnTo>
                    <a:pt x="815" y="1959"/>
                  </a:lnTo>
                  <a:lnTo>
                    <a:pt x="560" y="3232"/>
                  </a:lnTo>
                  <a:lnTo>
                    <a:pt x="408" y="4224"/>
                  </a:lnTo>
                  <a:lnTo>
                    <a:pt x="306" y="5165"/>
                  </a:lnTo>
                  <a:lnTo>
                    <a:pt x="128" y="7353"/>
                  </a:lnTo>
                  <a:lnTo>
                    <a:pt x="1" y="8753"/>
                  </a:lnTo>
                  <a:lnTo>
                    <a:pt x="1" y="9109"/>
                  </a:lnTo>
                  <a:lnTo>
                    <a:pt x="1" y="9134"/>
                  </a:lnTo>
                  <a:lnTo>
                    <a:pt x="77" y="9440"/>
                  </a:lnTo>
                  <a:lnTo>
                    <a:pt x="179" y="9745"/>
                  </a:lnTo>
                  <a:lnTo>
                    <a:pt x="331" y="10025"/>
                  </a:lnTo>
                  <a:lnTo>
                    <a:pt x="510" y="10330"/>
                  </a:lnTo>
                  <a:lnTo>
                    <a:pt x="739" y="10610"/>
                  </a:lnTo>
                  <a:lnTo>
                    <a:pt x="968" y="10890"/>
                  </a:lnTo>
                  <a:lnTo>
                    <a:pt x="1451" y="11399"/>
                  </a:lnTo>
                  <a:lnTo>
                    <a:pt x="1909" y="11857"/>
                  </a:lnTo>
                  <a:lnTo>
                    <a:pt x="2316" y="12187"/>
                  </a:lnTo>
                  <a:lnTo>
                    <a:pt x="2698" y="12493"/>
                  </a:lnTo>
                  <a:lnTo>
                    <a:pt x="3079" y="12773"/>
                  </a:lnTo>
                  <a:lnTo>
                    <a:pt x="3486" y="13154"/>
                  </a:lnTo>
                  <a:lnTo>
                    <a:pt x="3919" y="13587"/>
                  </a:lnTo>
                  <a:lnTo>
                    <a:pt x="4326" y="14096"/>
                  </a:lnTo>
                  <a:lnTo>
                    <a:pt x="4759" y="14706"/>
                  </a:lnTo>
                  <a:lnTo>
                    <a:pt x="4962" y="15062"/>
                  </a:lnTo>
                  <a:lnTo>
                    <a:pt x="5166" y="15419"/>
                  </a:lnTo>
                  <a:lnTo>
                    <a:pt x="5369" y="15826"/>
                  </a:lnTo>
                  <a:lnTo>
                    <a:pt x="5573" y="16258"/>
                  </a:lnTo>
                  <a:lnTo>
                    <a:pt x="5776" y="16691"/>
                  </a:lnTo>
                  <a:lnTo>
                    <a:pt x="5954" y="17174"/>
                  </a:lnTo>
                  <a:lnTo>
                    <a:pt x="6616" y="16869"/>
                  </a:lnTo>
                  <a:lnTo>
                    <a:pt x="7303" y="16487"/>
                  </a:lnTo>
                  <a:lnTo>
                    <a:pt x="8041" y="16029"/>
                  </a:lnTo>
                  <a:lnTo>
                    <a:pt x="8422" y="15775"/>
                  </a:lnTo>
                  <a:lnTo>
                    <a:pt x="8804" y="15495"/>
                  </a:lnTo>
                  <a:lnTo>
                    <a:pt x="9415" y="14986"/>
                  </a:lnTo>
                  <a:lnTo>
                    <a:pt x="10000" y="14452"/>
                  </a:lnTo>
                  <a:lnTo>
                    <a:pt x="10509" y="13918"/>
                  </a:lnTo>
                  <a:lnTo>
                    <a:pt x="10967" y="13409"/>
                  </a:lnTo>
                  <a:lnTo>
                    <a:pt x="11374" y="12900"/>
                  </a:lnTo>
                  <a:lnTo>
                    <a:pt x="11730" y="12416"/>
                  </a:lnTo>
                  <a:lnTo>
                    <a:pt x="12035" y="11958"/>
                  </a:lnTo>
                  <a:lnTo>
                    <a:pt x="12315" y="11551"/>
                  </a:lnTo>
                  <a:lnTo>
                    <a:pt x="8575" y="5343"/>
                  </a:lnTo>
                  <a:lnTo>
                    <a:pt x="8321" y="2341"/>
                  </a:lnTo>
                  <a:lnTo>
                    <a:pt x="7939" y="2061"/>
                  </a:lnTo>
                  <a:lnTo>
                    <a:pt x="7532" y="1756"/>
                  </a:lnTo>
                  <a:lnTo>
                    <a:pt x="7074" y="1476"/>
                  </a:lnTo>
                  <a:lnTo>
                    <a:pt x="6565" y="1196"/>
                  </a:lnTo>
                  <a:lnTo>
                    <a:pt x="6132" y="967"/>
                  </a:lnTo>
                  <a:lnTo>
                    <a:pt x="5725" y="789"/>
                  </a:lnTo>
                  <a:lnTo>
                    <a:pt x="4937" y="458"/>
                  </a:lnTo>
                  <a:lnTo>
                    <a:pt x="4173" y="204"/>
                  </a:lnTo>
                  <a:lnTo>
                    <a:pt x="3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70"/>
            <p:cNvSpPr/>
            <p:nvPr/>
          </p:nvSpPr>
          <p:spPr>
            <a:xfrm>
              <a:off x="3394075" y="3143938"/>
              <a:ext cx="70000" cy="192125"/>
            </a:xfrm>
            <a:custGeom>
              <a:avLst/>
              <a:gdLst/>
              <a:ahLst/>
              <a:cxnLst/>
              <a:rect l="l" t="t" r="r" b="b"/>
              <a:pathLst>
                <a:path w="2800" h="7685" extrusionOk="0">
                  <a:moveTo>
                    <a:pt x="382" y="1"/>
                  </a:moveTo>
                  <a:lnTo>
                    <a:pt x="280" y="1171"/>
                  </a:lnTo>
                  <a:lnTo>
                    <a:pt x="153" y="2621"/>
                  </a:lnTo>
                  <a:lnTo>
                    <a:pt x="77" y="3385"/>
                  </a:lnTo>
                  <a:lnTo>
                    <a:pt x="26" y="4224"/>
                  </a:lnTo>
                  <a:lnTo>
                    <a:pt x="1" y="4351"/>
                  </a:lnTo>
                  <a:lnTo>
                    <a:pt x="26" y="4428"/>
                  </a:lnTo>
                  <a:lnTo>
                    <a:pt x="102" y="4758"/>
                  </a:lnTo>
                  <a:lnTo>
                    <a:pt x="230" y="5064"/>
                  </a:lnTo>
                  <a:lnTo>
                    <a:pt x="382" y="5369"/>
                  </a:lnTo>
                  <a:lnTo>
                    <a:pt x="560" y="5624"/>
                  </a:lnTo>
                  <a:lnTo>
                    <a:pt x="764" y="5853"/>
                  </a:lnTo>
                  <a:lnTo>
                    <a:pt x="993" y="6107"/>
                  </a:lnTo>
                  <a:lnTo>
                    <a:pt x="1502" y="6565"/>
                  </a:lnTo>
                  <a:lnTo>
                    <a:pt x="2061" y="7074"/>
                  </a:lnTo>
                  <a:lnTo>
                    <a:pt x="2341" y="7354"/>
                  </a:lnTo>
                  <a:lnTo>
                    <a:pt x="2621" y="7659"/>
                  </a:lnTo>
                  <a:lnTo>
                    <a:pt x="2647" y="7684"/>
                  </a:lnTo>
                  <a:lnTo>
                    <a:pt x="2799" y="7557"/>
                  </a:lnTo>
                  <a:lnTo>
                    <a:pt x="2774" y="7532"/>
                  </a:lnTo>
                  <a:lnTo>
                    <a:pt x="2494" y="7201"/>
                  </a:lnTo>
                  <a:lnTo>
                    <a:pt x="2189" y="6921"/>
                  </a:lnTo>
                  <a:lnTo>
                    <a:pt x="1654" y="6412"/>
                  </a:lnTo>
                  <a:lnTo>
                    <a:pt x="1145" y="5954"/>
                  </a:lnTo>
                  <a:lnTo>
                    <a:pt x="916" y="5725"/>
                  </a:lnTo>
                  <a:lnTo>
                    <a:pt x="738" y="5496"/>
                  </a:lnTo>
                  <a:lnTo>
                    <a:pt x="560" y="5242"/>
                  </a:lnTo>
                  <a:lnTo>
                    <a:pt x="408" y="4987"/>
                  </a:lnTo>
                  <a:lnTo>
                    <a:pt x="306" y="4708"/>
                  </a:lnTo>
                  <a:lnTo>
                    <a:pt x="230" y="4377"/>
                  </a:lnTo>
                  <a:lnTo>
                    <a:pt x="230" y="4199"/>
                  </a:lnTo>
                  <a:lnTo>
                    <a:pt x="280" y="3410"/>
                  </a:lnTo>
                  <a:lnTo>
                    <a:pt x="357" y="2621"/>
                  </a:lnTo>
                  <a:lnTo>
                    <a:pt x="484" y="1196"/>
                  </a:lnTo>
                  <a:lnTo>
                    <a:pt x="586" y="26"/>
                  </a:lnTo>
                  <a:lnTo>
                    <a:pt x="382"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70"/>
            <p:cNvSpPr/>
            <p:nvPr/>
          </p:nvSpPr>
          <p:spPr>
            <a:xfrm>
              <a:off x="3548650" y="3406013"/>
              <a:ext cx="386750" cy="379125"/>
            </a:xfrm>
            <a:custGeom>
              <a:avLst/>
              <a:gdLst/>
              <a:ahLst/>
              <a:cxnLst/>
              <a:rect l="l" t="t" r="r" b="b"/>
              <a:pathLst>
                <a:path w="15470" h="15165" extrusionOk="0">
                  <a:moveTo>
                    <a:pt x="9974" y="0"/>
                  </a:moveTo>
                  <a:lnTo>
                    <a:pt x="9796" y="331"/>
                  </a:lnTo>
                  <a:lnTo>
                    <a:pt x="9592" y="687"/>
                  </a:lnTo>
                  <a:lnTo>
                    <a:pt x="9363" y="1094"/>
                  </a:lnTo>
                  <a:lnTo>
                    <a:pt x="9083" y="1527"/>
                  </a:lnTo>
                  <a:lnTo>
                    <a:pt x="8727" y="1959"/>
                  </a:lnTo>
                  <a:lnTo>
                    <a:pt x="8345" y="2392"/>
                  </a:lnTo>
                  <a:lnTo>
                    <a:pt x="7913" y="2824"/>
                  </a:lnTo>
                  <a:lnTo>
                    <a:pt x="7404" y="3257"/>
                  </a:lnTo>
                  <a:lnTo>
                    <a:pt x="6870" y="3638"/>
                  </a:lnTo>
                  <a:lnTo>
                    <a:pt x="6335" y="3995"/>
                  </a:lnTo>
                  <a:lnTo>
                    <a:pt x="5801" y="4275"/>
                  </a:lnTo>
                  <a:lnTo>
                    <a:pt x="5267" y="4529"/>
                  </a:lnTo>
                  <a:lnTo>
                    <a:pt x="4733" y="4733"/>
                  </a:lnTo>
                  <a:lnTo>
                    <a:pt x="4198" y="4885"/>
                  </a:lnTo>
                  <a:lnTo>
                    <a:pt x="3689" y="5012"/>
                  </a:lnTo>
                  <a:lnTo>
                    <a:pt x="3206" y="5114"/>
                  </a:lnTo>
                  <a:lnTo>
                    <a:pt x="2748" y="5191"/>
                  </a:lnTo>
                  <a:lnTo>
                    <a:pt x="2315" y="5241"/>
                  </a:lnTo>
                  <a:lnTo>
                    <a:pt x="1908" y="5267"/>
                  </a:lnTo>
                  <a:lnTo>
                    <a:pt x="916" y="5267"/>
                  </a:lnTo>
                  <a:lnTo>
                    <a:pt x="509" y="5216"/>
                  </a:lnTo>
                  <a:lnTo>
                    <a:pt x="305" y="6285"/>
                  </a:lnTo>
                  <a:lnTo>
                    <a:pt x="204" y="6870"/>
                  </a:lnTo>
                  <a:lnTo>
                    <a:pt x="127" y="7480"/>
                  </a:lnTo>
                  <a:lnTo>
                    <a:pt x="76" y="8142"/>
                  </a:lnTo>
                  <a:lnTo>
                    <a:pt x="26" y="8803"/>
                  </a:lnTo>
                  <a:lnTo>
                    <a:pt x="0" y="9490"/>
                  </a:lnTo>
                  <a:lnTo>
                    <a:pt x="0" y="10228"/>
                  </a:lnTo>
                  <a:lnTo>
                    <a:pt x="0" y="10941"/>
                  </a:lnTo>
                  <a:lnTo>
                    <a:pt x="26" y="11628"/>
                  </a:lnTo>
                  <a:lnTo>
                    <a:pt x="76" y="12289"/>
                  </a:lnTo>
                  <a:lnTo>
                    <a:pt x="153" y="12925"/>
                  </a:lnTo>
                  <a:lnTo>
                    <a:pt x="229" y="13536"/>
                  </a:lnTo>
                  <a:lnTo>
                    <a:pt x="331" y="14096"/>
                  </a:lnTo>
                  <a:lnTo>
                    <a:pt x="534" y="15164"/>
                  </a:lnTo>
                  <a:lnTo>
                    <a:pt x="1247" y="15139"/>
                  </a:lnTo>
                  <a:lnTo>
                    <a:pt x="2010" y="15113"/>
                  </a:lnTo>
                  <a:lnTo>
                    <a:pt x="2799" y="15062"/>
                  </a:lnTo>
                  <a:lnTo>
                    <a:pt x="3639" y="14986"/>
                  </a:lnTo>
                  <a:lnTo>
                    <a:pt x="4504" y="14884"/>
                  </a:lnTo>
                  <a:lnTo>
                    <a:pt x="5394" y="14757"/>
                  </a:lnTo>
                  <a:lnTo>
                    <a:pt x="6310" y="14604"/>
                  </a:lnTo>
                  <a:lnTo>
                    <a:pt x="7277" y="14401"/>
                  </a:lnTo>
                  <a:lnTo>
                    <a:pt x="8524" y="14096"/>
                  </a:lnTo>
                  <a:lnTo>
                    <a:pt x="9719" y="13765"/>
                  </a:lnTo>
                  <a:lnTo>
                    <a:pt x="10839" y="13409"/>
                  </a:lnTo>
                  <a:lnTo>
                    <a:pt x="11907" y="13027"/>
                  </a:lnTo>
                  <a:lnTo>
                    <a:pt x="12900" y="12620"/>
                  </a:lnTo>
                  <a:lnTo>
                    <a:pt x="13816" y="12213"/>
                  </a:lnTo>
                  <a:lnTo>
                    <a:pt x="14655" y="11806"/>
                  </a:lnTo>
                  <a:lnTo>
                    <a:pt x="15444" y="11399"/>
                  </a:lnTo>
                  <a:lnTo>
                    <a:pt x="15469" y="10864"/>
                  </a:lnTo>
                  <a:lnTo>
                    <a:pt x="15444" y="10203"/>
                  </a:lnTo>
                  <a:lnTo>
                    <a:pt x="15393" y="9414"/>
                  </a:lnTo>
                  <a:lnTo>
                    <a:pt x="15266" y="8549"/>
                  </a:lnTo>
                  <a:lnTo>
                    <a:pt x="15190" y="8091"/>
                  </a:lnTo>
                  <a:lnTo>
                    <a:pt x="15088" y="7608"/>
                  </a:lnTo>
                  <a:lnTo>
                    <a:pt x="14935" y="7099"/>
                  </a:lnTo>
                  <a:lnTo>
                    <a:pt x="14783" y="6590"/>
                  </a:lnTo>
                  <a:lnTo>
                    <a:pt x="14604" y="6056"/>
                  </a:lnTo>
                  <a:lnTo>
                    <a:pt x="14375" y="5521"/>
                  </a:lnTo>
                  <a:lnTo>
                    <a:pt x="14146" y="4962"/>
                  </a:lnTo>
                  <a:lnTo>
                    <a:pt x="13867" y="4427"/>
                  </a:lnTo>
                  <a:lnTo>
                    <a:pt x="13612" y="3995"/>
                  </a:lnTo>
                  <a:lnTo>
                    <a:pt x="13383" y="3588"/>
                  </a:lnTo>
                  <a:lnTo>
                    <a:pt x="13129" y="3206"/>
                  </a:lnTo>
                  <a:lnTo>
                    <a:pt x="12849" y="2850"/>
                  </a:lnTo>
                  <a:lnTo>
                    <a:pt x="12340" y="2188"/>
                  </a:lnTo>
                  <a:lnTo>
                    <a:pt x="11806" y="1603"/>
                  </a:lnTo>
                  <a:lnTo>
                    <a:pt x="11297" y="1094"/>
                  </a:lnTo>
                  <a:lnTo>
                    <a:pt x="10813" y="662"/>
                  </a:lnTo>
                  <a:lnTo>
                    <a:pt x="10381" y="280"/>
                  </a:lnTo>
                  <a:lnTo>
                    <a:pt x="99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70"/>
            <p:cNvSpPr/>
            <p:nvPr/>
          </p:nvSpPr>
          <p:spPr>
            <a:xfrm>
              <a:off x="3624325" y="3449263"/>
              <a:ext cx="20400" cy="38175"/>
            </a:xfrm>
            <a:custGeom>
              <a:avLst/>
              <a:gdLst/>
              <a:ahLst/>
              <a:cxnLst/>
              <a:rect l="l" t="t" r="r" b="b"/>
              <a:pathLst>
                <a:path w="816" h="1527" extrusionOk="0">
                  <a:moveTo>
                    <a:pt x="52" y="0"/>
                  </a:moveTo>
                  <a:lnTo>
                    <a:pt x="1" y="306"/>
                  </a:lnTo>
                  <a:lnTo>
                    <a:pt x="103" y="331"/>
                  </a:lnTo>
                  <a:lnTo>
                    <a:pt x="204" y="356"/>
                  </a:lnTo>
                  <a:lnTo>
                    <a:pt x="281" y="407"/>
                  </a:lnTo>
                  <a:lnTo>
                    <a:pt x="357" y="484"/>
                  </a:lnTo>
                  <a:lnTo>
                    <a:pt x="433" y="560"/>
                  </a:lnTo>
                  <a:lnTo>
                    <a:pt x="484" y="636"/>
                  </a:lnTo>
                  <a:lnTo>
                    <a:pt x="510" y="738"/>
                  </a:lnTo>
                  <a:lnTo>
                    <a:pt x="535" y="840"/>
                  </a:lnTo>
                  <a:lnTo>
                    <a:pt x="535" y="916"/>
                  </a:lnTo>
                  <a:lnTo>
                    <a:pt x="510" y="1018"/>
                  </a:lnTo>
                  <a:lnTo>
                    <a:pt x="433" y="1145"/>
                  </a:lnTo>
                  <a:lnTo>
                    <a:pt x="357" y="1247"/>
                  </a:lnTo>
                  <a:lnTo>
                    <a:pt x="306" y="1298"/>
                  </a:lnTo>
                  <a:lnTo>
                    <a:pt x="484" y="1527"/>
                  </a:lnTo>
                  <a:lnTo>
                    <a:pt x="561" y="1451"/>
                  </a:lnTo>
                  <a:lnTo>
                    <a:pt x="688" y="1298"/>
                  </a:lnTo>
                  <a:lnTo>
                    <a:pt x="739" y="1196"/>
                  </a:lnTo>
                  <a:lnTo>
                    <a:pt x="790" y="1094"/>
                  </a:lnTo>
                  <a:lnTo>
                    <a:pt x="815" y="967"/>
                  </a:lnTo>
                  <a:lnTo>
                    <a:pt x="815" y="814"/>
                  </a:lnTo>
                  <a:lnTo>
                    <a:pt x="790" y="662"/>
                  </a:lnTo>
                  <a:lnTo>
                    <a:pt x="764" y="535"/>
                  </a:lnTo>
                  <a:lnTo>
                    <a:pt x="688" y="407"/>
                  </a:lnTo>
                  <a:lnTo>
                    <a:pt x="586" y="280"/>
                  </a:lnTo>
                  <a:lnTo>
                    <a:pt x="484" y="178"/>
                  </a:lnTo>
                  <a:lnTo>
                    <a:pt x="332" y="102"/>
                  </a:lnTo>
                  <a:lnTo>
                    <a:pt x="204" y="51"/>
                  </a:lnTo>
                  <a:lnTo>
                    <a:pt x="52"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70"/>
            <p:cNvSpPr/>
            <p:nvPr/>
          </p:nvSpPr>
          <p:spPr>
            <a:xfrm>
              <a:off x="3368625" y="2720313"/>
              <a:ext cx="55375" cy="103075"/>
            </a:xfrm>
            <a:custGeom>
              <a:avLst/>
              <a:gdLst/>
              <a:ahLst/>
              <a:cxnLst/>
              <a:rect l="l" t="t" r="r" b="b"/>
              <a:pathLst>
                <a:path w="2215" h="4123" extrusionOk="0">
                  <a:moveTo>
                    <a:pt x="1" y="1"/>
                  </a:moveTo>
                  <a:lnTo>
                    <a:pt x="128" y="179"/>
                  </a:lnTo>
                  <a:lnTo>
                    <a:pt x="281" y="408"/>
                  </a:lnTo>
                  <a:lnTo>
                    <a:pt x="408" y="688"/>
                  </a:lnTo>
                  <a:lnTo>
                    <a:pt x="510" y="1018"/>
                  </a:lnTo>
                  <a:lnTo>
                    <a:pt x="561" y="1298"/>
                  </a:lnTo>
                  <a:lnTo>
                    <a:pt x="561" y="1578"/>
                  </a:lnTo>
                  <a:lnTo>
                    <a:pt x="510" y="1833"/>
                  </a:lnTo>
                  <a:lnTo>
                    <a:pt x="484" y="2112"/>
                  </a:lnTo>
                  <a:lnTo>
                    <a:pt x="408" y="2392"/>
                  </a:lnTo>
                  <a:lnTo>
                    <a:pt x="332" y="2749"/>
                  </a:lnTo>
                  <a:lnTo>
                    <a:pt x="179" y="3130"/>
                  </a:lnTo>
                  <a:lnTo>
                    <a:pt x="1" y="3537"/>
                  </a:lnTo>
                  <a:lnTo>
                    <a:pt x="103" y="3639"/>
                  </a:lnTo>
                  <a:lnTo>
                    <a:pt x="281" y="3817"/>
                  </a:lnTo>
                  <a:lnTo>
                    <a:pt x="408" y="3893"/>
                  </a:lnTo>
                  <a:lnTo>
                    <a:pt x="535" y="3970"/>
                  </a:lnTo>
                  <a:lnTo>
                    <a:pt x="713" y="4046"/>
                  </a:lnTo>
                  <a:lnTo>
                    <a:pt x="891" y="4097"/>
                  </a:lnTo>
                  <a:lnTo>
                    <a:pt x="1044" y="4122"/>
                  </a:lnTo>
                  <a:lnTo>
                    <a:pt x="1426" y="4122"/>
                  </a:lnTo>
                  <a:lnTo>
                    <a:pt x="1578" y="4097"/>
                  </a:lnTo>
                  <a:lnTo>
                    <a:pt x="1705" y="4046"/>
                  </a:lnTo>
                  <a:lnTo>
                    <a:pt x="1833" y="3970"/>
                  </a:lnTo>
                  <a:lnTo>
                    <a:pt x="1960" y="3868"/>
                  </a:lnTo>
                  <a:lnTo>
                    <a:pt x="2036" y="3766"/>
                  </a:lnTo>
                  <a:lnTo>
                    <a:pt x="2113" y="3614"/>
                  </a:lnTo>
                  <a:lnTo>
                    <a:pt x="2163" y="3486"/>
                  </a:lnTo>
                  <a:lnTo>
                    <a:pt x="2189" y="3308"/>
                  </a:lnTo>
                  <a:lnTo>
                    <a:pt x="2214" y="3130"/>
                  </a:lnTo>
                  <a:lnTo>
                    <a:pt x="2214" y="2749"/>
                  </a:lnTo>
                  <a:lnTo>
                    <a:pt x="2163" y="2341"/>
                  </a:lnTo>
                  <a:lnTo>
                    <a:pt x="2036" y="1934"/>
                  </a:lnTo>
                  <a:lnTo>
                    <a:pt x="1858" y="1527"/>
                  </a:lnTo>
                  <a:lnTo>
                    <a:pt x="1655" y="1171"/>
                  </a:lnTo>
                  <a:lnTo>
                    <a:pt x="1451" y="917"/>
                  </a:lnTo>
                  <a:lnTo>
                    <a:pt x="1222" y="688"/>
                  </a:lnTo>
                  <a:lnTo>
                    <a:pt x="993" y="510"/>
                  </a:lnTo>
                  <a:lnTo>
                    <a:pt x="764" y="357"/>
                  </a:lnTo>
                  <a:lnTo>
                    <a:pt x="561" y="230"/>
                  </a:lnTo>
                  <a:lnTo>
                    <a:pt x="357" y="12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70"/>
            <p:cNvSpPr/>
            <p:nvPr/>
          </p:nvSpPr>
          <p:spPr>
            <a:xfrm>
              <a:off x="3208350" y="2788388"/>
              <a:ext cx="74425" cy="100525"/>
            </a:xfrm>
            <a:custGeom>
              <a:avLst/>
              <a:gdLst/>
              <a:ahLst/>
              <a:cxnLst/>
              <a:rect l="l" t="t" r="r" b="b"/>
              <a:pathLst>
                <a:path w="2977" h="4021" extrusionOk="0">
                  <a:moveTo>
                    <a:pt x="305" y="0"/>
                  </a:moveTo>
                  <a:lnTo>
                    <a:pt x="178" y="331"/>
                  </a:lnTo>
                  <a:lnTo>
                    <a:pt x="102" y="560"/>
                  </a:lnTo>
                  <a:lnTo>
                    <a:pt x="51" y="789"/>
                  </a:lnTo>
                  <a:lnTo>
                    <a:pt x="26" y="1069"/>
                  </a:lnTo>
                  <a:lnTo>
                    <a:pt x="0" y="1374"/>
                  </a:lnTo>
                  <a:lnTo>
                    <a:pt x="26" y="1679"/>
                  </a:lnTo>
                  <a:lnTo>
                    <a:pt x="76" y="2010"/>
                  </a:lnTo>
                  <a:lnTo>
                    <a:pt x="229" y="2392"/>
                  </a:lnTo>
                  <a:lnTo>
                    <a:pt x="407" y="2799"/>
                  </a:lnTo>
                  <a:lnTo>
                    <a:pt x="636" y="3155"/>
                  </a:lnTo>
                  <a:lnTo>
                    <a:pt x="891" y="3460"/>
                  </a:lnTo>
                  <a:lnTo>
                    <a:pt x="1171" y="3715"/>
                  </a:lnTo>
                  <a:lnTo>
                    <a:pt x="1323" y="3816"/>
                  </a:lnTo>
                  <a:lnTo>
                    <a:pt x="1476" y="3893"/>
                  </a:lnTo>
                  <a:lnTo>
                    <a:pt x="1629" y="3969"/>
                  </a:lnTo>
                  <a:lnTo>
                    <a:pt x="1781" y="3995"/>
                  </a:lnTo>
                  <a:lnTo>
                    <a:pt x="1908" y="4020"/>
                  </a:lnTo>
                  <a:lnTo>
                    <a:pt x="2061" y="3995"/>
                  </a:lnTo>
                  <a:lnTo>
                    <a:pt x="2214" y="3944"/>
                  </a:lnTo>
                  <a:lnTo>
                    <a:pt x="2341" y="3867"/>
                  </a:lnTo>
                  <a:lnTo>
                    <a:pt x="2468" y="3791"/>
                  </a:lnTo>
                  <a:lnTo>
                    <a:pt x="2544" y="3689"/>
                  </a:lnTo>
                  <a:lnTo>
                    <a:pt x="2697" y="3486"/>
                  </a:lnTo>
                  <a:lnTo>
                    <a:pt x="2773" y="3359"/>
                  </a:lnTo>
                  <a:lnTo>
                    <a:pt x="2875" y="3180"/>
                  </a:lnTo>
                  <a:lnTo>
                    <a:pt x="2926" y="3028"/>
                  </a:lnTo>
                  <a:lnTo>
                    <a:pt x="2952" y="2850"/>
                  </a:lnTo>
                  <a:lnTo>
                    <a:pt x="2977" y="2722"/>
                  </a:lnTo>
                  <a:lnTo>
                    <a:pt x="2977" y="2468"/>
                  </a:lnTo>
                  <a:lnTo>
                    <a:pt x="2952" y="2315"/>
                  </a:lnTo>
                  <a:lnTo>
                    <a:pt x="2519" y="2188"/>
                  </a:lnTo>
                  <a:lnTo>
                    <a:pt x="2137" y="2035"/>
                  </a:lnTo>
                  <a:lnTo>
                    <a:pt x="1832" y="1883"/>
                  </a:lnTo>
                  <a:lnTo>
                    <a:pt x="1578" y="1730"/>
                  </a:lnTo>
                  <a:lnTo>
                    <a:pt x="1323" y="1578"/>
                  </a:lnTo>
                  <a:lnTo>
                    <a:pt x="1120" y="1425"/>
                  </a:lnTo>
                  <a:lnTo>
                    <a:pt x="916" y="1247"/>
                  </a:lnTo>
                  <a:lnTo>
                    <a:pt x="738" y="1043"/>
                  </a:lnTo>
                  <a:lnTo>
                    <a:pt x="534" y="738"/>
                  </a:lnTo>
                  <a:lnTo>
                    <a:pt x="407" y="458"/>
                  </a:lnTo>
                  <a:lnTo>
                    <a:pt x="356" y="204"/>
                  </a:lnTo>
                  <a:lnTo>
                    <a:pt x="3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70"/>
            <p:cNvSpPr/>
            <p:nvPr/>
          </p:nvSpPr>
          <p:spPr>
            <a:xfrm>
              <a:off x="3252225" y="2825263"/>
              <a:ext cx="59825" cy="80175"/>
            </a:xfrm>
            <a:custGeom>
              <a:avLst/>
              <a:gdLst/>
              <a:ahLst/>
              <a:cxnLst/>
              <a:rect l="l" t="t" r="r" b="b"/>
              <a:pathLst>
                <a:path w="2393" h="3207" extrusionOk="0">
                  <a:moveTo>
                    <a:pt x="993" y="1"/>
                  </a:moveTo>
                  <a:lnTo>
                    <a:pt x="840" y="52"/>
                  </a:lnTo>
                  <a:lnTo>
                    <a:pt x="764" y="103"/>
                  </a:lnTo>
                  <a:lnTo>
                    <a:pt x="713" y="153"/>
                  </a:lnTo>
                  <a:lnTo>
                    <a:pt x="688" y="230"/>
                  </a:lnTo>
                  <a:lnTo>
                    <a:pt x="688" y="332"/>
                  </a:lnTo>
                  <a:lnTo>
                    <a:pt x="789" y="535"/>
                  </a:lnTo>
                  <a:lnTo>
                    <a:pt x="866" y="662"/>
                  </a:lnTo>
                  <a:lnTo>
                    <a:pt x="917" y="815"/>
                  </a:lnTo>
                  <a:lnTo>
                    <a:pt x="942" y="993"/>
                  </a:lnTo>
                  <a:lnTo>
                    <a:pt x="942" y="1171"/>
                  </a:lnTo>
                  <a:lnTo>
                    <a:pt x="917" y="1298"/>
                  </a:lnTo>
                  <a:lnTo>
                    <a:pt x="866" y="1426"/>
                  </a:lnTo>
                  <a:lnTo>
                    <a:pt x="739" y="1655"/>
                  </a:lnTo>
                  <a:lnTo>
                    <a:pt x="586" y="1858"/>
                  </a:lnTo>
                  <a:lnTo>
                    <a:pt x="408" y="2036"/>
                  </a:lnTo>
                  <a:lnTo>
                    <a:pt x="230" y="2189"/>
                  </a:lnTo>
                  <a:lnTo>
                    <a:pt x="103" y="2367"/>
                  </a:lnTo>
                  <a:lnTo>
                    <a:pt x="52" y="2443"/>
                  </a:lnTo>
                  <a:lnTo>
                    <a:pt x="26" y="2520"/>
                  </a:lnTo>
                  <a:lnTo>
                    <a:pt x="1" y="2596"/>
                  </a:lnTo>
                  <a:lnTo>
                    <a:pt x="26" y="2698"/>
                  </a:lnTo>
                  <a:lnTo>
                    <a:pt x="52" y="2774"/>
                  </a:lnTo>
                  <a:lnTo>
                    <a:pt x="103" y="2825"/>
                  </a:lnTo>
                  <a:lnTo>
                    <a:pt x="204" y="2952"/>
                  </a:lnTo>
                  <a:lnTo>
                    <a:pt x="357" y="3079"/>
                  </a:lnTo>
                  <a:lnTo>
                    <a:pt x="484" y="3130"/>
                  </a:lnTo>
                  <a:lnTo>
                    <a:pt x="637" y="3181"/>
                  </a:lnTo>
                  <a:lnTo>
                    <a:pt x="815" y="3207"/>
                  </a:lnTo>
                  <a:lnTo>
                    <a:pt x="942" y="3181"/>
                  </a:lnTo>
                  <a:lnTo>
                    <a:pt x="1095" y="3105"/>
                  </a:lnTo>
                  <a:lnTo>
                    <a:pt x="1247" y="3028"/>
                  </a:lnTo>
                  <a:lnTo>
                    <a:pt x="1400" y="2901"/>
                  </a:lnTo>
                  <a:lnTo>
                    <a:pt x="1553" y="2749"/>
                  </a:lnTo>
                  <a:lnTo>
                    <a:pt x="1731" y="2570"/>
                  </a:lnTo>
                  <a:lnTo>
                    <a:pt x="1858" y="2392"/>
                  </a:lnTo>
                  <a:lnTo>
                    <a:pt x="2011" y="2189"/>
                  </a:lnTo>
                  <a:lnTo>
                    <a:pt x="2138" y="1960"/>
                  </a:lnTo>
                  <a:lnTo>
                    <a:pt x="2240" y="1756"/>
                  </a:lnTo>
                  <a:lnTo>
                    <a:pt x="2316" y="1527"/>
                  </a:lnTo>
                  <a:lnTo>
                    <a:pt x="2367" y="1298"/>
                  </a:lnTo>
                  <a:lnTo>
                    <a:pt x="2392" y="1095"/>
                  </a:lnTo>
                  <a:lnTo>
                    <a:pt x="2392" y="891"/>
                  </a:lnTo>
                  <a:lnTo>
                    <a:pt x="2341" y="688"/>
                  </a:lnTo>
                  <a:lnTo>
                    <a:pt x="2265" y="510"/>
                  </a:lnTo>
                  <a:lnTo>
                    <a:pt x="2189" y="408"/>
                  </a:lnTo>
                  <a:lnTo>
                    <a:pt x="2113" y="332"/>
                  </a:lnTo>
                  <a:lnTo>
                    <a:pt x="1909" y="179"/>
                  </a:lnTo>
                  <a:lnTo>
                    <a:pt x="1680" y="77"/>
                  </a:lnTo>
                  <a:lnTo>
                    <a:pt x="1451" y="26"/>
                  </a:lnTo>
                  <a:lnTo>
                    <a:pt x="11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70"/>
            <p:cNvSpPr/>
            <p:nvPr/>
          </p:nvSpPr>
          <p:spPr>
            <a:xfrm>
              <a:off x="3356550" y="2803013"/>
              <a:ext cx="78900" cy="43275"/>
            </a:xfrm>
            <a:custGeom>
              <a:avLst/>
              <a:gdLst/>
              <a:ahLst/>
              <a:cxnLst/>
              <a:rect l="l" t="t" r="r" b="b"/>
              <a:pathLst>
                <a:path w="3156" h="1731" extrusionOk="0">
                  <a:moveTo>
                    <a:pt x="280" y="0"/>
                  </a:moveTo>
                  <a:lnTo>
                    <a:pt x="229" y="26"/>
                  </a:lnTo>
                  <a:lnTo>
                    <a:pt x="153" y="77"/>
                  </a:lnTo>
                  <a:lnTo>
                    <a:pt x="128" y="127"/>
                  </a:lnTo>
                  <a:lnTo>
                    <a:pt x="51" y="255"/>
                  </a:lnTo>
                  <a:lnTo>
                    <a:pt x="0" y="407"/>
                  </a:lnTo>
                  <a:lnTo>
                    <a:pt x="0" y="535"/>
                  </a:lnTo>
                  <a:lnTo>
                    <a:pt x="26" y="662"/>
                  </a:lnTo>
                  <a:lnTo>
                    <a:pt x="77" y="840"/>
                  </a:lnTo>
                  <a:lnTo>
                    <a:pt x="128" y="942"/>
                  </a:lnTo>
                  <a:lnTo>
                    <a:pt x="255" y="1043"/>
                  </a:lnTo>
                  <a:lnTo>
                    <a:pt x="382" y="1171"/>
                  </a:lnTo>
                  <a:lnTo>
                    <a:pt x="560" y="1272"/>
                  </a:lnTo>
                  <a:lnTo>
                    <a:pt x="942" y="1450"/>
                  </a:lnTo>
                  <a:lnTo>
                    <a:pt x="1400" y="1629"/>
                  </a:lnTo>
                  <a:lnTo>
                    <a:pt x="1654" y="1679"/>
                  </a:lnTo>
                  <a:lnTo>
                    <a:pt x="1883" y="1705"/>
                  </a:lnTo>
                  <a:lnTo>
                    <a:pt x="2112" y="1730"/>
                  </a:lnTo>
                  <a:lnTo>
                    <a:pt x="2341" y="1730"/>
                  </a:lnTo>
                  <a:lnTo>
                    <a:pt x="2545" y="1705"/>
                  </a:lnTo>
                  <a:lnTo>
                    <a:pt x="2723" y="1654"/>
                  </a:lnTo>
                  <a:lnTo>
                    <a:pt x="2875" y="1578"/>
                  </a:lnTo>
                  <a:lnTo>
                    <a:pt x="3003" y="1476"/>
                  </a:lnTo>
                  <a:lnTo>
                    <a:pt x="3054" y="1374"/>
                  </a:lnTo>
                  <a:lnTo>
                    <a:pt x="3104" y="1298"/>
                  </a:lnTo>
                  <a:lnTo>
                    <a:pt x="3155" y="1094"/>
                  </a:lnTo>
                  <a:lnTo>
                    <a:pt x="3155" y="865"/>
                  </a:lnTo>
                  <a:lnTo>
                    <a:pt x="3130" y="662"/>
                  </a:lnTo>
                  <a:lnTo>
                    <a:pt x="3054" y="433"/>
                  </a:lnTo>
                  <a:lnTo>
                    <a:pt x="2977" y="280"/>
                  </a:lnTo>
                  <a:lnTo>
                    <a:pt x="2850" y="127"/>
                  </a:lnTo>
                  <a:lnTo>
                    <a:pt x="2748" y="51"/>
                  </a:lnTo>
                  <a:lnTo>
                    <a:pt x="2646" y="51"/>
                  </a:lnTo>
                  <a:lnTo>
                    <a:pt x="2570" y="77"/>
                  </a:lnTo>
                  <a:lnTo>
                    <a:pt x="2417" y="204"/>
                  </a:lnTo>
                  <a:lnTo>
                    <a:pt x="2316" y="306"/>
                  </a:lnTo>
                  <a:lnTo>
                    <a:pt x="2214" y="382"/>
                  </a:lnTo>
                  <a:lnTo>
                    <a:pt x="2087" y="433"/>
                  </a:lnTo>
                  <a:lnTo>
                    <a:pt x="1909" y="484"/>
                  </a:lnTo>
                  <a:lnTo>
                    <a:pt x="1654" y="484"/>
                  </a:lnTo>
                  <a:lnTo>
                    <a:pt x="1400" y="407"/>
                  </a:lnTo>
                  <a:lnTo>
                    <a:pt x="1171" y="331"/>
                  </a:lnTo>
                  <a:lnTo>
                    <a:pt x="942" y="204"/>
                  </a:lnTo>
                  <a:lnTo>
                    <a:pt x="738" y="102"/>
                  </a:lnTo>
                  <a:lnTo>
                    <a:pt x="535" y="26"/>
                  </a:lnTo>
                  <a:lnTo>
                    <a:pt x="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70"/>
            <p:cNvSpPr/>
            <p:nvPr/>
          </p:nvSpPr>
          <p:spPr>
            <a:xfrm>
              <a:off x="3635775" y="3596188"/>
              <a:ext cx="215025" cy="128525"/>
            </a:xfrm>
            <a:custGeom>
              <a:avLst/>
              <a:gdLst/>
              <a:ahLst/>
              <a:cxnLst/>
              <a:rect l="l" t="t" r="r" b="b"/>
              <a:pathLst>
                <a:path w="8601" h="5141" extrusionOk="0">
                  <a:moveTo>
                    <a:pt x="8346" y="1"/>
                  </a:moveTo>
                  <a:lnTo>
                    <a:pt x="8041" y="459"/>
                  </a:lnTo>
                  <a:lnTo>
                    <a:pt x="7736" y="891"/>
                  </a:lnTo>
                  <a:lnTo>
                    <a:pt x="7379" y="1298"/>
                  </a:lnTo>
                  <a:lnTo>
                    <a:pt x="7023" y="1680"/>
                  </a:lnTo>
                  <a:lnTo>
                    <a:pt x="6641" y="2061"/>
                  </a:lnTo>
                  <a:lnTo>
                    <a:pt x="6260" y="2418"/>
                  </a:lnTo>
                  <a:lnTo>
                    <a:pt x="5827" y="2748"/>
                  </a:lnTo>
                  <a:lnTo>
                    <a:pt x="5395" y="3054"/>
                  </a:lnTo>
                  <a:lnTo>
                    <a:pt x="5039" y="3283"/>
                  </a:lnTo>
                  <a:lnTo>
                    <a:pt x="4657" y="3512"/>
                  </a:lnTo>
                  <a:lnTo>
                    <a:pt x="4275" y="3715"/>
                  </a:lnTo>
                  <a:lnTo>
                    <a:pt x="3894" y="3893"/>
                  </a:lnTo>
                  <a:lnTo>
                    <a:pt x="3537" y="4046"/>
                  </a:lnTo>
                  <a:lnTo>
                    <a:pt x="3181" y="4199"/>
                  </a:lnTo>
                  <a:lnTo>
                    <a:pt x="2469" y="4428"/>
                  </a:lnTo>
                  <a:lnTo>
                    <a:pt x="1782" y="4606"/>
                  </a:lnTo>
                  <a:lnTo>
                    <a:pt x="1120" y="4733"/>
                  </a:lnTo>
                  <a:lnTo>
                    <a:pt x="535" y="4809"/>
                  </a:lnTo>
                  <a:lnTo>
                    <a:pt x="1" y="4860"/>
                  </a:lnTo>
                  <a:lnTo>
                    <a:pt x="1" y="5140"/>
                  </a:lnTo>
                  <a:lnTo>
                    <a:pt x="561" y="5115"/>
                  </a:lnTo>
                  <a:lnTo>
                    <a:pt x="1171" y="5013"/>
                  </a:lnTo>
                  <a:lnTo>
                    <a:pt x="1833" y="4886"/>
                  </a:lnTo>
                  <a:lnTo>
                    <a:pt x="2545" y="4708"/>
                  </a:lnTo>
                  <a:lnTo>
                    <a:pt x="3283" y="4479"/>
                  </a:lnTo>
                  <a:lnTo>
                    <a:pt x="3639" y="4326"/>
                  </a:lnTo>
                  <a:lnTo>
                    <a:pt x="4021" y="4148"/>
                  </a:lnTo>
                  <a:lnTo>
                    <a:pt x="4402" y="3970"/>
                  </a:lnTo>
                  <a:lnTo>
                    <a:pt x="4784" y="3766"/>
                  </a:lnTo>
                  <a:lnTo>
                    <a:pt x="5191" y="3537"/>
                  </a:lnTo>
                  <a:lnTo>
                    <a:pt x="5573" y="3283"/>
                  </a:lnTo>
                  <a:lnTo>
                    <a:pt x="6005" y="2977"/>
                  </a:lnTo>
                  <a:lnTo>
                    <a:pt x="6438" y="2621"/>
                  </a:lnTo>
                  <a:lnTo>
                    <a:pt x="6845" y="2265"/>
                  </a:lnTo>
                  <a:lnTo>
                    <a:pt x="7227" y="1883"/>
                  </a:lnTo>
                  <a:lnTo>
                    <a:pt x="7608" y="1476"/>
                  </a:lnTo>
                  <a:lnTo>
                    <a:pt x="7965" y="1069"/>
                  </a:lnTo>
                  <a:lnTo>
                    <a:pt x="8295" y="637"/>
                  </a:lnTo>
                  <a:lnTo>
                    <a:pt x="8601" y="153"/>
                  </a:lnTo>
                  <a:lnTo>
                    <a:pt x="83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70"/>
            <p:cNvSpPr/>
            <p:nvPr/>
          </p:nvSpPr>
          <p:spPr>
            <a:xfrm>
              <a:off x="3355275" y="3150938"/>
              <a:ext cx="307875" cy="585225"/>
            </a:xfrm>
            <a:custGeom>
              <a:avLst/>
              <a:gdLst/>
              <a:ahLst/>
              <a:cxnLst/>
              <a:rect l="l" t="t" r="r" b="b"/>
              <a:pathLst>
                <a:path w="12315" h="23409" extrusionOk="0">
                  <a:moveTo>
                    <a:pt x="10305" y="1"/>
                  </a:moveTo>
                  <a:lnTo>
                    <a:pt x="10025" y="26"/>
                  </a:lnTo>
                  <a:lnTo>
                    <a:pt x="9720" y="51"/>
                  </a:lnTo>
                  <a:lnTo>
                    <a:pt x="9364" y="128"/>
                  </a:lnTo>
                  <a:lnTo>
                    <a:pt x="9007" y="230"/>
                  </a:lnTo>
                  <a:lnTo>
                    <a:pt x="8651" y="382"/>
                  </a:lnTo>
                  <a:lnTo>
                    <a:pt x="8397" y="484"/>
                  </a:lnTo>
                  <a:lnTo>
                    <a:pt x="8168" y="611"/>
                  </a:lnTo>
                  <a:lnTo>
                    <a:pt x="7786" y="891"/>
                  </a:lnTo>
                  <a:lnTo>
                    <a:pt x="7481" y="1145"/>
                  </a:lnTo>
                  <a:lnTo>
                    <a:pt x="7252" y="1374"/>
                  </a:lnTo>
                  <a:lnTo>
                    <a:pt x="7659" y="7583"/>
                  </a:lnTo>
                  <a:lnTo>
                    <a:pt x="3766" y="18498"/>
                  </a:lnTo>
                  <a:lnTo>
                    <a:pt x="2850" y="19261"/>
                  </a:lnTo>
                  <a:lnTo>
                    <a:pt x="2621" y="19312"/>
                  </a:lnTo>
                  <a:lnTo>
                    <a:pt x="2392" y="19388"/>
                  </a:lnTo>
                  <a:lnTo>
                    <a:pt x="2189" y="19439"/>
                  </a:lnTo>
                  <a:lnTo>
                    <a:pt x="2010" y="19515"/>
                  </a:lnTo>
                  <a:lnTo>
                    <a:pt x="1731" y="19693"/>
                  </a:lnTo>
                  <a:lnTo>
                    <a:pt x="1527" y="19871"/>
                  </a:lnTo>
                  <a:lnTo>
                    <a:pt x="1349" y="20050"/>
                  </a:lnTo>
                  <a:lnTo>
                    <a:pt x="1196" y="20228"/>
                  </a:lnTo>
                  <a:lnTo>
                    <a:pt x="1044" y="20380"/>
                  </a:lnTo>
                  <a:lnTo>
                    <a:pt x="942" y="20457"/>
                  </a:lnTo>
                  <a:lnTo>
                    <a:pt x="840" y="20508"/>
                  </a:lnTo>
                  <a:lnTo>
                    <a:pt x="586" y="20609"/>
                  </a:lnTo>
                  <a:lnTo>
                    <a:pt x="357" y="20660"/>
                  </a:lnTo>
                  <a:lnTo>
                    <a:pt x="204" y="20737"/>
                  </a:lnTo>
                  <a:lnTo>
                    <a:pt x="128" y="20787"/>
                  </a:lnTo>
                  <a:lnTo>
                    <a:pt x="51" y="20864"/>
                  </a:lnTo>
                  <a:lnTo>
                    <a:pt x="0" y="20991"/>
                  </a:lnTo>
                  <a:lnTo>
                    <a:pt x="0" y="21118"/>
                  </a:lnTo>
                  <a:lnTo>
                    <a:pt x="0" y="21245"/>
                  </a:lnTo>
                  <a:lnTo>
                    <a:pt x="51" y="21373"/>
                  </a:lnTo>
                  <a:lnTo>
                    <a:pt x="102" y="21449"/>
                  </a:lnTo>
                  <a:lnTo>
                    <a:pt x="179" y="21525"/>
                  </a:lnTo>
                  <a:lnTo>
                    <a:pt x="331" y="21602"/>
                  </a:lnTo>
                  <a:lnTo>
                    <a:pt x="509" y="21627"/>
                  </a:lnTo>
                  <a:lnTo>
                    <a:pt x="713" y="21627"/>
                  </a:lnTo>
                  <a:lnTo>
                    <a:pt x="687" y="21652"/>
                  </a:lnTo>
                  <a:lnTo>
                    <a:pt x="611" y="21729"/>
                  </a:lnTo>
                  <a:lnTo>
                    <a:pt x="560" y="21831"/>
                  </a:lnTo>
                  <a:lnTo>
                    <a:pt x="535" y="21907"/>
                  </a:lnTo>
                  <a:lnTo>
                    <a:pt x="535" y="21983"/>
                  </a:lnTo>
                  <a:lnTo>
                    <a:pt x="535" y="22034"/>
                  </a:lnTo>
                  <a:lnTo>
                    <a:pt x="560" y="22136"/>
                  </a:lnTo>
                  <a:lnTo>
                    <a:pt x="637" y="22263"/>
                  </a:lnTo>
                  <a:lnTo>
                    <a:pt x="687" y="22314"/>
                  </a:lnTo>
                  <a:lnTo>
                    <a:pt x="764" y="22365"/>
                  </a:lnTo>
                  <a:lnTo>
                    <a:pt x="866" y="22390"/>
                  </a:lnTo>
                  <a:lnTo>
                    <a:pt x="1095" y="22390"/>
                  </a:lnTo>
                  <a:lnTo>
                    <a:pt x="1196" y="22339"/>
                  </a:lnTo>
                  <a:lnTo>
                    <a:pt x="1120" y="22467"/>
                  </a:lnTo>
                  <a:lnTo>
                    <a:pt x="1095" y="22568"/>
                  </a:lnTo>
                  <a:lnTo>
                    <a:pt x="1120" y="22696"/>
                  </a:lnTo>
                  <a:lnTo>
                    <a:pt x="1145" y="22772"/>
                  </a:lnTo>
                  <a:lnTo>
                    <a:pt x="1171" y="22848"/>
                  </a:lnTo>
                  <a:lnTo>
                    <a:pt x="1298" y="22950"/>
                  </a:lnTo>
                  <a:lnTo>
                    <a:pt x="1400" y="23001"/>
                  </a:lnTo>
                  <a:lnTo>
                    <a:pt x="1476" y="23026"/>
                  </a:lnTo>
                  <a:lnTo>
                    <a:pt x="1654" y="23077"/>
                  </a:lnTo>
                  <a:lnTo>
                    <a:pt x="1807" y="23052"/>
                  </a:lnTo>
                  <a:lnTo>
                    <a:pt x="1934" y="23026"/>
                  </a:lnTo>
                  <a:lnTo>
                    <a:pt x="2010" y="23001"/>
                  </a:lnTo>
                  <a:lnTo>
                    <a:pt x="2036" y="23179"/>
                  </a:lnTo>
                  <a:lnTo>
                    <a:pt x="2087" y="23281"/>
                  </a:lnTo>
                  <a:lnTo>
                    <a:pt x="2138" y="23357"/>
                  </a:lnTo>
                  <a:lnTo>
                    <a:pt x="2214" y="23383"/>
                  </a:lnTo>
                  <a:lnTo>
                    <a:pt x="2316" y="23408"/>
                  </a:lnTo>
                  <a:lnTo>
                    <a:pt x="2418" y="23408"/>
                  </a:lnTo>
                  <a:lnTo>
                    <a:pt x="2545" y="23357"/>
                  </a:lnTo>
                  <a:lnTo>
                    <a:pt x="2672" y="23306"/>
                  </a:lnTo>
                  <a:lnTo>
                    <a:pt x="2952" y="23103"/>
                  </a:lnTo>
                  <a:lnTo>
                    <a:pt x="3232" y="22848"/>
                  </a:lnTo>
                  <a:lnTo>
                    <a:pt x="3486" y="22568"/>
                  </a:lnTo>
                  <a:lnTo>
                    <a:pt x="3690" y="22314"/>
                  </a:lnTo>
                  <a:lnTo>
                    <a:pt x="3919" y="22034"/>
                  </a:lnTo>
                  <a:lnTo>
                    <a:pt x="3944" y="21983"/>
                  </a:lnTo>
                  <a:lnTo>
                    <a:pt x="4199" y="21500"/>
                  </a:lnTo>
                  <a:lnTo>
                    <a:pt x="4631" y="20711"/>
                  </a:lnTo>
                  <a:lnTo>
                    <a:pt x="4987" y="20151"/>
                  </a:lnTo>
                  <a:lnTo>
                    <a:pt x="5700" y="19363"/>
                  </a:lnTo>
                  <a:lnTo>
                    <a:pt x="6514" y="18421"/>
                  </a:lnTo>
                  <a:lnTo>
                    <a:pt x="6946" y="17887"/>
                  </a:lnTo>
                  <a:lnTo>
                    <a:pt x="7379" y="17302"/>
                  </a:lnTo>
                  <a:lnTo>
                    <a:pt x="7837" y="16691"/>
                  </a:lnTo>
                  <a:lnTo>
                    <a:pt x="8295" y="16030"/>
                  </a:lnTo>
                  <a:lnTo>
                    <a:pt x="8753" y="15343"/>
                  </a:lnTo>
                  <a:lnTo>
                    <a:pt x="9211" y="14630"/>
                  </a:lnTo>
                  <a:lnTo>
                    <a:pt x="9643" y="13892"/>
                  </a:lnTo>
                  <a:lnTo>
                    <a:pt x="10076" y="13104"/>
                  </a:lnTo>
                  <a:lnTo>
                    <a:pt x="10483" y="12289"/>
                  </a:lnTo>
                  <a:lnTo>
                    <a:pt x="10865" y="11450"/>
                  </a:lnTo>
                  <a:lnTo>
                    <a:pt x="11221" y="10610"/>
                  </a:lnTo>
                  <a:lnTo>
                    <a:pt x="11526" y="9720"/>
                  </a:lnTo>
                  <a:lnTo>
                    <a:pt x="11806" y="8829"/>
                  </a:lnTo>
                  <a:lnTo>
                    <a:pt x="12010" y="8015"/>
                  </a:lnTo>
                  <a:lnTo>
                    <a:pt x="12162" y="7277"/>
                  </a:lnTo>
                  <a:lnTo>
                    <a:pt x="12239" y="6616"/>
                  </a:lnTo>
                  <a:lnTo>
                    <a:pt x="12315" y="6031"/>
                  </a:lnTo>
                  <a:lnTo>
                    <a:pt x="12315" y="5496"/>
                  </a:lnTo>
                  <a:lnTo>
                    <a:pt x="12315" y="5038"/>
                  </a:lnTo>
                  <a:lnTo>
                    <a:pt x="12289" y="4631"/>
                  </a:lnTo>
                  <a:lnTo>
                    <a:pt x="12213" y="3893"/>
                  </a:lnTo>
                  <a:lnTo>
                    <a:pt x="12086" y="3206"/>
                  </a:lnTo>
                  <a:lnTo>
                    <a:pt x="11933" y="2545"/>
                  </a:lnTo>
                  <a:lnTo>
                    <a:pt x="11755" y="1934"/>
                  </a:lnTo>
                  <a:lnTo>
                    <a:pt x="11577" y="1400"/>
                  </a:lnTo>
                  <a:lnTo>
                    <a:pt x="11374" y="891"/>
                  </a:lnTo>
                  <a:lnTo>
                    <a:pt x="11170" y="433"/>
                  </a:lnTo>
                  <a:lnTo>
                    <a:pt x="10966" y="51"/>
                  </a:lnTo>
                  <a:lnTo>
                    <a:pt x="10559" y="26"/>
                  </a:lnTo>
                  <a:lnTo>
                    <a:pt x="10305"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70"/>
            <p:cNvSpPr/>
            <p:nvPr/>
          </p:nvSpPr>
          <p:spPr>
            <a:xfrm>
              <a:off x="3351450" y="3377388"/>
              <a:ext cx="300250" cy="362575"/>
            </a:xfrm>
            <a:custGeom>
              <a:avLst/>
              <a:gdLst/>
              <a:ahLst/>
              <a:cxnLst/>
              <a:rect l="l" t="t" r="r" b="b"/>
              <a:pathLst>
                <a:path w="12010" h="14503" extrusionOk="0">
                  <a:moveTo>
                    <a:pt x="11730" y="0"/>
                  </a:moveTo>
                  <a:lnTo>
                    <a:pt x="11552" y="611"/>
                  </a:lnTo>
                  <a:lnTo>
                    <a:pt x="11247" y="1425"/>
                  </a:lnTo>
                  <a:lnTo>
                    <a:pt x="10941" y="2214"/>
                  </a:lnTo>
                  <a:lnTo>
                    <a:pt x="10585" y="3002"/>
                  </a:lnTo>
                  <a:lnTo>
                    <a:pt x="10203" y="3766"/>
                  </a:lnTo>
                  <a:lnTo>
                    <a:pt x="9822" y="4504"/>
                  </a:lnTo>
                  <a:lnTo>
                    <a:pt x="9415" y="5216"/>
                  </a:lnTo>
                  <a:lnTo>
                    <a:pt x="8982" y="5903"/>
                  </a:lnTo>
                  <a:lnTo>
                    <a:pt x="8550" y="6590"/>
                  </a:lnTo>
                  <a:lnTo>
                    <a:pt x="8117" y="7226"/>
                  </a:lnTo>
                  <a:lnTo>
                    <a:pt x="7659" y="7862"/>
                  </a:lnTo>
                  <a:lnTo>
                    <a:pt x="7201" y="8447"/>
                  </a:lnTo>
                  <a:lnTo>
                    <a:pt x="6743" y="9007"/>
                  </a:lnTo>
                  <a:lnTo>
                    <a:pt x="5878" y="10050"/>
                  </a:lnTo>
                  <a:lnTo>
                    <a:pt x="5013" y="10992"/>
                  </a:lnTo>
                  <a:lnTo>
                    <a:pt x="5013" y="11017"/>
                  </a:lnTo>
                  <a:lnTo>
                    <a:pt x="4606" y="11679"/>
                  </a:lnTo>
                  <a:lnTo>
                    <a:pt x="4224" y="12365"/>
                  </a:lnTo>
                  <a:lnTo>
                    <a:pt x="4021" y="12773"/>
                  </a:lnTo>
                  <a:lnTo>
                    <a:pt x="3970" y="12849"/>
                  </a:lnTo>
                  <a:lnTo>
                    <a:pt x="3944" y="12900"/>
                  </a:lnTo>
                  <a:lnTo>
                    <a:pt x="3665" y="13231"/>
                  </a:lnTo>
                  <a:lnTo>
                    <a:pt x="3461" y="13485"/>
                  </a:lnTo>
                  <a:lnTo>
                    <a:pt x="3232" y="13714"/>
                  </a:lnTo>
                  <a:lnTo>
                    <a:pt x="3003" y="13943"/>
                  </a:lnTo>
                  <a:lnTo>
                    <a:pt x="2774" y="14096"/>
                  </a:lnTo>
                  <a:lnTo>
                    <a:pt x="2672" y="14172"/>
                  </a:lnTo>
                  <a:lnTo>
                    <a:pt x="2571" y="14197"/>
                  </a:lnTo>
                  <a:lnTo>
                    <a:pt x="2494" y="14223"/>
                  </a:lnTo>
                  <a:lnTo>
                    <a:pt x="2418" y="14197"/>
                  </a:lnTo>
                  <a:lnTo>
                    <a:pt x="2392" y="14172"/>
                  </a:lnTo>
                  <a:lnTo>
                    <a:pt x="2342" y="14121"/>
                  </a:lnTo>
                  <a:lnTo>
                    <a:pt x="2291" y="13918"/>
                  </a:lnTo>
                  <a:lnTo>
                    <a:pt x="2265" y="13739"/>
                  </a:lnTo>
                  <a:lnTo>
                    <a:pt x="2087" y="13816"/>
                  </a:lnTo>
                  <a:lnTo>
                    <a:pt x="1935" y="13867"/>
                  </a:lnTo>
                  <a:lnTo>
                    <a:pt x="1807" y="13867"/>
                  </a:lnTo>
                  <a:lnTo>
                    <a:pt x="1680" y="13841"/>
                  </a:lnTo>
                  <a:lnTo>
                    <a:pt x="1578" y="13790"/>
                  </a:lnTo>
                  <a:lnTo>
                    <a:pt x="1502" y="13739"/>
                  </a:lnTo>
                  <a:lnTo>
                    <a:pt x="1426" y="13663"/>
                  </a:lnTo>
                  <a:lnTo>
                    <a:pt x="1400" y="13587"/>
                  </a:lnTo>
                  <a:lnTo>
                    <a:pt x="1400" y="13510"/>
                  </a:lnTo>
                  <a:lnTo>
                    <a:pt x="1426" y="13460"/>
                  </a:lnTo>
                  <a:lnTo>
                    <a:pt x="1477" y="13358"/>
                  </a:lnTo>
                  <a:lnTo>
                    <a:pt x="1960" y="12671"/>
                  </a:lnTo>
                  <a:lnTo>
                    <a:pt x="1960" y="12671"/>
                  </a:lnTo>
                  <a:lnTo>
                    <a:pt x="1273" y="13154"/>
                  </a:lnTo>
                  <a:lnTo>
                    <a:pt x="1197" y="13180"/>
                  </a:lnTo>
                  <a:lnTo>
                    <a:pt x="1120" y="13205"/>
                  </a:lnTo>
                  <a:lnTo>
                    <a:pt x="1044" y="13205"/>
                  </a:lnTo>
                  <a:lnTo>
                    <a:pt x="993" y="13180"/>
                  </a:lnTo>
                  <a:lnTo>
                    <a:pt x="891" y="13103"/>
                  </a:lnTo>
                  <a:lnTo>
                    <a:pt x="866" y="13027"/>
                  </a:lnTo>
                  <a:lnTo>
                    <a:pt x="840" y="12925"/>
                  </a:lnTo>
                  <a:lnTo>
                    <a:pt x="840" y="12823"/>
                  </a:lnTo>
                  <a:lnTo>
                    <a:pt x="891" y="12747"/>
                  </a:lnTo>
                  <a:lnTo>
                    <a:pt x="942" y="12671"/>
                  </a:lnTo>
                  <a:lnTo>
                    <a:pt x="1527" y="12238"/>
                  </a:lnTo>
                  <a:lnTo>
                    <a:pt x="840" y="12416"/>
                  </a:lnTo>
                  <a:lnTo>
                    <a:pt x="688" y="12442"/>
                  </a:lnTo>
                  <a:lnTo>
                    <a:pt x="535" y="12416"/>
                  </a:lnTo>
                  <a:lnTo>
                    <a:pt x="433" y="12340"/>
                  </a:lnTo>
                  <a:lnTo>
                    <a:pt x="332" y="12238"/>
                  </a:lnTo>
                  <a:lnTo>
                    <a:pt x="306" y="12162"/>
                  </a:lnTo>
                  <a:lnTo>
                    <a:pt x="281" y="12060"/>
                  </a:lnTo>
                  <a:lnTo>
                    <a:pt x="306" y="11958"/>
                  </a:lnTo>
                  <a:lnTo>
                    <a:pt x="332" y="11882"/>
                  </a:lnTo>
                  <a:lnTo>
                    <a:pt x="382" y="11831"/>
                  </a:lnTo>
                  <a:lnTo>
                    <a:pt x="433" y="11780"/>
                  </a:lnTo>
                  <a:lnTo>
                    <a:pt x="637" y="11729"/>
                  </a:lnTo>
                  <a:lnTo>
                    <a:pt x="815" y="11679"/>
                  </a:lnTo>
                  <a:lnTo>
                    <a:pt x="1044" y="11602"/>
                  </a:lnTo>
                  <a:lnTo>
                    <a:pt x="1222" y="11500"/>
                  </a:lnTo>
                  <a:lnTo>
                    <a:pt x="1349" y="11399"/>
                  </a:lnTo>
                  <a:lnTo>
                    <a:pt x="1553" y="11170"/>
                  </a:lnTo>
                  <a:lnTo>
                    <a:pt x="1655" y="11042"/>
                  </a:lnTo>
                  <a:lnTo>
                    <a:pt x="1782" y="10915"/>
                  </a:lnTo>
                  <a:lnTo>
                    <a:pt x="2011" y="10712"/>
                  </a:lnTo>
                  <a:lnTo>
                    <a:pt x="2316" y="10559"/>
                  </a:lnTo>
                  <a:lnTo>
                    <a:pt x="2647" y="10432"/>
                  </a:lnTo>
                  <a:lnTo>
                    <a:pt x="3029" y="10356"/>
                  </a:lnTo>
                  <a:lnTo>
                    <a:pt x="3079" y="10356"/>
                  </a:lnTo>
                  <a:lnTo>
                    <a:pt x="4046" y="9541"/>
                  </a:lnTo>
                  <a:lnTo>
                    <a:pt x="4097" y="9414"/>
                  </a:lnTo>
                  <a:lnTo>
                    <a:pt x="3817" y="9312"/>
                  </a:lnTo>
                  <a:lnTo>
                    <a:pt x="3792" y="9363"/>
                  </a:lnTo>
                  <a:lnTo>
                    <a:pt x="2952" y="10076"/>
                  </a:lnTo>
                  <a:lnTo>
                    <a:pt x="2545" y="10177"/>
                  </a:lnTo>
                  <a:lnTo>
                    <a:pt x="2163" y="10305"/>
                  </a:lnTo>
                  <a:lnTo>
                    <a:pt x="1858" y="10483"/>
                  </a:lnTo>
                  <a:lnTo>
                    <a:pt x="1706" y="10584"/>
                  </a:lnTo>
                  <a:lnTo>
                    <a:pt x="1578" y="10712"/>
                  </a:lnTo>
                  <a:lnTo>
                    <a:pt x="1426" y="10839"/>
                  </a:lnTo>
                  <a:lnTo>
                    <a:pt x="1324" y="10992"/>
                  </a:lnTo>
                  <a:lnTo>
                    <a:pt x="1146" y="11170"/>
                  </a:lnTo>
                  <a:lnTo>
                    <a:pt x="1044" y="11246"/>
                  </a:lnTo>
                  <a:lnTo>
                    <a:pt x="917" y="11322"/>
                  </a:lnTo>
                  <a:lnTo>
                    <a:pt x="739" y="11399"/>
                  </a:lnTo>
                  <a:lnTo>
                    <a:pt x="561" y="11450"/>
                  </a:lnTo>
                  <a:lnTo>
                    <a:pt x="433" y="11500"/>
                  </a:lnTo>
                  <a:lnTo>
                    <a:pt x="306" y="11526"/>
                  </a:lnTo>
                  <a:lnTo>
                    <a:pt x="179" y="11602"/>
                  </a:lnTo>
                  <a:lnTo>
                    <a:pt x="103" y="11729"/>
                  </a:lnTo>
                  <a:lnTo>
                    <a:pt x="26" y="11882"/>
                  </a:lnTo>
                  <a:lnTo>
                    <a:pt x="1" y="12060"/>
                  </a:lnTo>
                  <a:lnTo>
                    <a:pt x="26" y="12238"/>
                  </a:lnTo>
                  <a:lnTo>
                    <a:pt x="77" y="12391"/>
                  </a:lnTo>
                  <a:lnTo>
                    <a:pt x="179" y="12518"/>
                  </a:lnTo>
                  <a:lnTo>
                    <a:pt x="306" y="12620"/>
                  </a:lnTo>
                  <a:lnTo>
                    <a:pt x="433" y="12671"/>
                  </a:lnTo>
                  <a:lnTo>
                    <a:pt x="586" y="12722"/>
                  </a:lnTo>
                  <a:lnTo>
                    <a:pt x="535" y="12823"/>
                  </a:lnTo>
                  <a:lnTo>
                    <a:pt x="535" y="12925"/>
                  </a:lnTo>
                  <a:lnTo>
                    <a:pt x="561" y="13002"/>
                  </a:lnTo>
                  <a:lnTo>
                    <a:pt x="586" y="13129"/>
                  </a:lnTo>
                  <a:lnTo>
                    <a:pt x="637" y="13231"/>
                  </a:lnTo>
                  <a:lnTo>
                    <a:pt x="688" y="13307"/>
                  </a:lnTo>
                  <a:lnTo>
                    <a:pt x="764" y="13358"/>
                  </a:lnTo>
                  <a:lnTo>
                    <a:pt x="840" y="13434"/>
                  </a:lnTo>
                  <a:lnTo>
                    <a:pt x="968" y="13485"/>
                  </a:lnTo>
                  <a:lnTo>
                    <a:pt x="1120" y="13485"/>
                  </a:lnTo>
                  <a:lnTo>
                    <a:pt x="1120" y="13663"/>
                  </a:lnTo>
                  <a:lnTo>
                    <a:pt x="1171" y="13765"/>
                  </a:lnTo>
                  <a:lnTo>
                    <a:pt x="1248" y="13892"/>
                  </a:lnTo>
                  <a:lnTo>
                    <a:pt x="1375" y="14019"/>
                  </a:lnTo>
                  <a:lnTo>
                    <a:pt x="1578" y="14121"/>
                  </a:lnTo>
                  <a:lnTo>
                    <a:pt x="1706" y="14146"/>
                  </a:lnTo>
                  <a:lnTo>
                    <a:pt x="1833" y="14172"/>
                  </a:lnTo>
                  <a:lnTo>
                    <a:pt x="2062" y="14146"/>
                  </a:lnTo>
                  <a:lnTo>
                    <a:pt x="2087" y="14248"/>
                  </a:lnTo>
                  <a:lnTo>
                    <a:pt x="2138" y="14350"/>
                  </a:lnTo>
                  <a:lnTo>
                    <a:pt x="2214" y="14401"/>
                  </a:lnTo>
                  <a:lnTo>
                    <a:pt x="2291" y="14477"/>
                  </a:lnTo>
                  <a:lnTo>
                    <a:pt x="2392" y="14503"/>
                  </a:lnTo>
                  <a:lnTo>
                    <a:pt x="2596" y="14503"/>
                  </a:lnTo>
                  <a:lnTo>
                    <a:pt x="2749" y="14452"/>
                  </a:lnTo>
                  <a:lnTo>
                    <a:pt x="2876" y="14375"/>
                  </a:lnTo>
                  <a:lnTo>
                    <a:pt x="3029" y="14274"/>
                  </a:lnTo>
                  <a:lnTo>
                    <a:pt x="3308" y="14045"/>
                  </a:lnTo>
                  <a:lnTo>
                    <a:pt x="3588" y="13790"/>
                  </a:lnTo>
                  <a:lnTo>
                    <a:pt x="3817" y="13510"/>
                  </a:lnTo>
                  <a:lnTo>
                    <a:pt x="4021" y="13281"/>
                  </a:lnTo>
                  <a:lnTo>
                    <a:pt x="4199" y="13052"/>
                  </a:lnTo>
                  <a:lnTo>
                    <a:pt x="4224" y="12976"/>
                  </a:lnTo>
                  <a:lnTo>
                    <a:pt x="4275" y="12900"/>
                  </a:lnTo>
                  <a:lnTo>
                    <a:pt x="4479" y="12493"/>
                  </a:lnTo>
                  <a:lnTo>
                    <a:pt x="4860" y="11831"/>
                  </a:lnTo>
                  <a:lnTo>
                    <a:pt x="5242" y="11170"/>
                  </a:lnTo>
                  <a:lnTo>
                    <a:pt x="6107" y="10228"/>
                  </a:lnTo>
                  <a:lnTo>
                    <a:pt x="6998" y="9185"/>
                  </a:lnTo>
                  <a:lnTo>
                    <a:pt x="7456" y="8600"/>
                  </a:lnTo>
                  <a:lnTo>
                    <a:pt x="7888" y="8015"/>
                  </a:lnTo>
                  <a:lnTo>
                    <a:pt x="8346" y="7379"/>
                  </a:lnTo>
                  <a:lnTo>
                    <a:pt x="8804" y="6743"/>
                  </a:lnTo>
                  <a:lnTo>
                    <a:pt x="9237" y="6056"/>
                  </a:lnTo>
                  <a:lnTo>
                    <a:pt x="9669" y="5343"/>
                  </a:lnTo>
                  <a:lnTo>
                    <a:pt x="10076" y="4631"/>
                  </a:lnTo>
                  <a:lnTo>
                    <a:pt x="10483" y="3893"/>
                  </a:lnTo>
                  <a:lnTo>
                    <a:pt x="10865" y="3104"/>
                  </a:lnTo>
                  <a:lnTo>
                    <a:pt x="11196" y="2341"/>
                  </a:lnTo>
                  <a:lnTo>
                    <a:pt x="11527" y="1527"/>
                  </a:lnTo>
                  <a:lnTo>
                    <a:pt x="11832" y="687"/>
                  </a:lnTo>
                  <a:lnTo>
                    <a:pt x="12010" y="77"/>
                  </a:lnTo>
                  <a:lnTo>
                    <a:pt x="11730" y="0"/>
                  </a:lnTo>
                  <a:close/>
                </a:path>
              </a:pathLst>
            </a:custGeom>
            <a:solidFill>
              <a:srgbClr val="D6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70"/>
            <p:cNvSpPr/>
            <p:nvPr/>
          </p:nvSpPr>
          <p:spPr>
            <a:xfrm>
              <a:off x="3512375" y="3066338"/>
              <a:ext cx="138075" cy="166050"/>
            </a:xfrm>
            <a:custGeom>
              <a:avLst/>
              <a:gdLst/>
              <a:ahLst/>
              <a:cxnLst/>
              <a:rect l="l" t="t" r="r" b="b"/>
              <a:pathLst>
                <a:path w="5523" h="6642" extrusionOk="0">
                  <a:moveTo>
                    <a:pt x="2189" y="1"/>
                  </a:moveTo>
                  <a:lnTo>
                    <a:pt x="1935" y="26"/>
                  </a:lnTo>
                  <a:lnTo>
                    <a:pt x="1706" y="102"/>
                  </a:lnTo>
                  <a:lnTo>
                    <a:pt x="1502" y="179"/>
                  </a:lnTo>
                  <a:lnTo>
                    <a:pt x="1324" y="280"/>
                  </a:lnTo>
                  <a:lnTo>
                    <a:pt x="1171" y="382"/>
                  </a:lnTo>
                  <a:lnTo>
                    <a:pt x="968" y="535"/>
                  </a:lnTo>
                  <a:lnTo>
                    <a:pt x="764" y="738"/>
                  </a:lnTo>
                  <a:lnTo>
                    <a:pt x="561" y="993"/>
                  </a:lnTo>
                  <a:lnTo>
                    <a:pt x="408" y="1247"/>
                  </a:lnTo>
                  <a:lnTo>
                    <a:pt x="255" y="1553"/>
                  </a:lnTo>
                  <a:lnTo>
                    <a:pt x="154" y="1883"/>
                  </a:lnTo>
                  <a:lnTo>
                    <a:pt x="77" y="2240"/>
                  </a:lnTo>
                  <a:lnTo>
                    <a:pt x="26" y="2621"/>
                  </a:lnTo>
                  <a:lnTo>
                    <a:pt x="1" y="3003"/>
                  </a:lnTo>
                  <a:lnTo>
                    <a:pt x="26" y="3435"/>
                  </a:lnTo>
                  <a:lnTo>
                    <a:pt x="77" y="3843"/>
                  </a:lnTo>
                  <a:lnTo>
                    <a:pt x="154" y="4300"/>
                  </a:lnTo>
                  <a:lnTo>
                    <a:pt x="255" y="4758"/>
                  </a:lnTo>
                  <a:lnTo>
                    <a:pt x="383" y="5216"/>
                  </a:lnTo>
                  <a:lnTo>
                    <a:pt x="561" y="5674"/>
                  </a:lnTo>
                  <a:lnTo>
                    <a:pt x="764" y="6158"/>
                  </a:lnTo>
                  <a:lnTo>
                    <a:pt x="1019" y="6641"/>
                  </a:lnTo>
                  <a:lnTo>
                    <a:pt x="1502" y="6641"/>
                  </a:lnTo>
                  <a:lnTo>
                    <a:pt x="2036" y="6616"/>
                  </a:lnTo>
                  <a:lnTo>
                    <a:pt x="2596" y="6565"/>
                  </a:lnTo>
                  <a:lnTo>
                    <a:pt x="3181" y="6489"/>
                  </a:lnTo>
                  <a:lnTo>
                    <a:pt x="3817" y="6412"/>
                  </a:lnTo>
                  <a:lnTo>
                    <a:pt x="4428" y="6285"/>
                  </a:lnTo>
                  <a:lnTo>
                    <a:pt x="4988" y="6158"/>
                  </a:lnTo>
                  <a:lnTo>
                    <a:pt x="5522" y="6005"/>
                  </a:lnTo>
                  <a:lnTo>
                    <a:pt x="5471" y="5369"/>
                  </a:lnTo>
                  <a:lnTo>
                    <a:pt x="5395" y="4758"/>
                  </a:lnTo>
                  <a:lnTo>
                    <a:pt x="5293" y="4173"/>
                  </a:lnTo>
                  <a:lnTo>
                    <a:pt x="5166" y="3614"/>
                  </a:lnTo>
                  <a:lnTo>
                    <a:pt x="5013" y="3105"/>
                  </a:lnTo>
                  <a:lnTo>
                    <a:pt x="4861" y="2621"/>
                  </a:lnTo>
                  <a:lnTo>
                    <a:pt x="4682" y="2163"/>
                  </a:lnTo>
                  <a:lnTo>
                    <a:pt x="4479" y="1756"/>
                  </a:lnTo>
                  <a:lnTo>
                    <a:pt x="4250" y="1375"/>
                  </a:lnTo>
                  <a:lnTo>
                    <a:pt x="4021" y="1044"/>
                  </a:lnTo>
                  <a:lnTo>
                    <a:pt x="3792" y="764"/>
                  </a:lnTo>
                  <a:lnTo>
                    <a:pt x="3537" y="509"/>
                  </a:lnTo>
                  <a:lnTo>
                    <a:pt x="3283" y="306"/>
                  </a:lnTo>
                  <a:lnTo>
                    <a:pt x="3003" y="153"/>
                  </a:lnTo>
                  <a:lnTo>
                    <a:pt x="2723" y="52"/>
                  </a:lnTo>
                  <a:lnTo>
                    <a:pt x="24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70"/>
            <p:cNvSpPr/>
            <p:nvPr/>
          </p:nvSpPr>
          <p:spPr>
            <a:xfrm>
              <a:off x="3509200" y="3151563"/>
              <a:ext cx="142500" cy="84625"/>
            </a:xfrm>
            <a:custGeom>
              <a:avLst/>
              <a:gdLst/>
              <a:ahLst/>
              <a:cxnLst/>
              <a:rect l="l" t="t" r="r" b="b"/>
              <a:pathLst>
                <a:path w="5700" h="3385" extrusionOk="0">
                  <a:moveTo>
                    <a:pt x="306" y="1"/>
                  </a:moveTo>
                  <a:lnTo>
                    <a:pt x="1" y="26"/>
                  </a:lnTo>
                  <a:lnTo>
                    <a:pt x="52" y="408"/>
                  </a:lnTo>
                  <a:lnTo>
                    <a:pt x="102" y="815"/>
                  </a:lnTo>
                  <a:lnTo>
                    <a:pt x="204" y="1222"/>
                  </a:lnTo>
                  <a:lnTo>
                    <a:pt x="306" y="1629"/>
                  </a:lnTo>
                  <a:lnTo>
                    <a:pt x="459" y="2062"/>
                  </a:lnTo>
                  <a:lnTo>
                    <a:pt x="611" y="2469"/>
                  </a:lnTo>
                  <a:lnTo>
                    <a:pt x="789" y="2876"/>
                  </a:lnTo>
                  <a:lnTo>
                    <a:pt x="1018" y="3309"/>
                  </a:lnTo>
                  <a:lnTo>
                    <a:pt x="1044" y="3385"/>
                  </a:lnTo>
                  <a:lnTo>
                    <a:pt x="1146" y="3385"/>
                  </a:lnTo>
                  <a:lnTo>
                    <a:pt x="1680" y="3359"/>
                  </a:lnTo>
                  <a:lnTo>
                    <a:pt x="2240" y="3334"/>
                  </a:lnTo>
                  <a:lnTo>
                    <a:pt x="2774" y="3309"/>
                  </a:lnTo>
                  <a:lnTo>
                    <a:pt x="3308" y="3232"/>
                  </a:lnTo>
                  <a:lnTo>
                    <a:pt x="3919" y="3130"/>
                  </a:lnTo>
                  <a:lnTo>
                    <a:pt x="4504" y="3029"/>
                  </a:lnTo>
                  <a:lnTo>
                    <a:pt x="5115" y="2901"/>
                  </a:lnTo>
                  <a:lnTo>
                    <a:pt x="5700" y="2749"/>
                  </a:lnTo>
                  <a:lnTo>
                    <a:pt x="5598" y="2469"/>
                  </a:lnTo>
                  <a:lnTo>
                    <a:pt x="5038" y="2622"/>
                  </a:lnTo>
                  <a:lnTo>
                    <a:pt x="4453" y="2749"/>
                  </a:lnTo>
                  <a:lnTo>
                    <a:pt x="3868" y="2851"/>
                  </a:lnTo>
                  <a:lnTo>
                    <a:pt x="3283" y="2952"/>
                  </a:lnTo>
                  <a:lnTo>
                    <a:pt x="2774" y="3003"/>
                  </a:lnTo>
                  <a:lnTo>
                    <a:pt x="2265" y="3054"/>
                  </a:lnTo>
                  <a:lnTo>
                    <a:pt x="1731" y="3080"/>
                  </a:lnTo>
                  <a:lnTo>
                    <a:pt x="1222" y="3080"/>
                  </a:lnTo>
                  <a:lnTo>
                    <a:pt x="1044" y="2698"/>
                  </a:lnTo>
                  <a:lnTo>
                    <a:pt x="866" y="2291"/>
                  </a:lnTo>
                  <a:lnTo>
                    <a:pt x="713" y="1909"/>
                  </a:lnTo>
                  <a:lnTo>
                    <a:pt x="586" y="1528"/>
                  </a:lnTo>
                  <a:lnTo>
                    <a:pt x="484" y="1120"/>
                  </a:lnTo>
                  <a:lnTo>
                    <a:pt x="382" y="739"/>
                  </a:lnTo>
                  <a:lnTo>
                    <a:pt x="331" y="357"/>
                  </a:lnTo>
                  <a:lnTo>
                    <a:pt x="306" y="1"/>
                  </a:lnTo>
                  <a:close/>
                </a:path>
              </a:pathLst>
            </a:custGeom>
            <a:solidFill>
              <a:srgbClr val="1A3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48"/>
        <p:cNvGrpSpPr/>
        <p:nvPr/>
      </p:nvGrpSpPr>
      <p:grpSpPr>
        <a:xfrm>
          <a:off x="0" y="0"/>
          <a:ext cx="0" cy="0"/>
          <a:chOff x="0" y="0"/>
          <a:chExt cx="0" cy="0"/>
        </a:xfrm>
      </p:grpSpPr>
      <p:sp>
        <p:nvSpPr>
          <p:cNvPr id="3049" name="Google Shape;3049;p39"/>
          <p:cNvSpPr/>
          <p:nvPr/>
        </p:nvSpPr>
        <p:spPr>
          <a:xfrm>
            <a:off x="3991350" y="1080091"/>
            <a:ext cx="1161300" cy="11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9"/>
          <p:cNvSpPr txBox="1">
            <a:spLocks noGrp="1"/>
          </p:cNvSpPr>
          <p:nvPr>
            <p:ph type="title" idx="2"/>
          </p:nvPr>
        </p:nvSpPr>
        <p:spPr>
          <a:xfrm>
            <a:off x="1778550" y="2628900"/>
            <a:ext cx="5586900" cy="61116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2"/>
                </a:solidFill>
              </a:rPr>
              <a:t>Is honesty really the best policy?</a:t>
            </a:r>
            <a:endParaRPr dirty="0">
              <a:solidFill>
                <a:schemeClr val="accent2"/>
              </a:solidFill>
            </a:endParaRPr>
          </a:p>
        </p:txBody>
      </p:sp>
      <p:sp>
        <p:nvSpPr>
          <p:cNvPr id="3051" name="Google Shape;3051;p39"/>
          <p:cNvSpPr txBox="1">
            <a:spLocks noGrp="1"/>
          </p:cNvSpPr>
          <p:nvPr>
            <p:ph type="title"/>
          </p:nvPr>
        </p:nvSpPr>
        <p:spPr>
          <a:xfrm>
            <a:off x="4114800" y="1315292"/>
            <a:ext cx="914400" cy="69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a:t>
            </a:r>
            <a:endParaRPr dirty="0"/>
          </a:p>
        </p:txBody>
      </p:sp>
      <p:sp>
        <p:nvSpPr>
          <p:cNvPr id="3052" name="Google Shape;3052;p39"/>
          <p:cNvSpPr txBox="1">
            <a:spLocks noGrp="1"/>
          </p:cNvSpPr>
          <p:nvPr>
            <p:ph type="subTitle" idx="1"/>
          </p:nvPr>
        </p:nvSpPr>
        <p:spPr>
          <a:xfrm>
            <a:off x="1780650" y="4350544"/>
            <a:ext cx="5582700" cy="74294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Can it sometimes cause trouble?</a:t>
            </a:r>
            <a:endParaRPr dirty="0"/>
          </a:p>
        </p:txBody>
      </p:sp>
      <p:grpSp>
        <p:nvGrpSpPr>
          <p:cNvPr id="3053" name="Google Shape;3053;p39"/>
          <p:cNvGrpSpPr/>
          <p:nvPr/>
        </p:nvGrpSpPr>
        <p:grpSpPr>
          <a:xfrm>
            <a:off x="383725" y="327205"/>
            <a:ext cx="1213429" cy="1499565"/>
            <a:chOff x="314425" y="463300"/>
            <a:chExt cx="970200" cy="1196875"/>
          </a:xfrm>
        </p:grpSpPr>
        <p:sp>
          <p:nvSpPr>
            <p:cNvPr id="3054" name="Google Shape;3054;p39"/>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9"/>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9"/>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9"/>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9"/>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9"/>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9"/>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9"/>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9"/>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9"/>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9"/>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9"/>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9"/>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9"/>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9"/>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9"/>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9"/>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9"/>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9"/>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9"/>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9"/>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9"/>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9"/>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9"/>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9"/>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9"/>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9"/>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9"/>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9"/>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9"/>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9"/>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9"/>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9"/>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9"/>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9"/>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9"/>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9"/>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9"/>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9"/>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9"/>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9"/>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9"/>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9"/>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9"/>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9"/>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9"/>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9"/>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9"/>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9"/>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9"/>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9"/>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9"/>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9"/>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9"/>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9"/>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9"/>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9"/>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9"/>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9"/>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9"/>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9"/>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9"/>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9"/>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9"/>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9"/>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9"/>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9"/>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9"/>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9"/>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9"/>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9"/>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9"/>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9"/>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9"/>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9"/>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9"/>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9"/>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9"/>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9"/>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9"/>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9"/>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9"/>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9"/>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9"/>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9"/>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9"/>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9"/>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9"/>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9"/>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9"/>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9"/>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9"/>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9"/>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9"/>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9"/>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9"/>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9"/>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9"/>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9"/>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9"/>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9"/>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9"/>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9"/>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9"/>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9"/>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9"/>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9"/>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9"/>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9"/>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9"/>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9"/>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9"/>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9"/>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9"/>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9"/>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9"/>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9"/>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9"/>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9"/>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9"/>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9"/>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9"/>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9"/>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9"/>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9"/>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9"/>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9"/>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9"/>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9"/>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9"/>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9"/>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9"/>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9"/>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9"/>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9"/>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9"/>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9"/>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9"/>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9"/>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9"/>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9"/>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9"/>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9"/>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9"/>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9"/>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9"/>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9"/>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9"/>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9"/>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9"/>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9"/>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9"/>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9"/>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9"/>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9"/>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9"/>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9"/>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9"/>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9"/>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9"/>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9"/>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9"/>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9"/>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9"/>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9"/>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9"/>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9"/>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9"/>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9"/>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9"/>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9"/>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9"/>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9"/>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9"/>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9"/>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9"/>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9"/>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9"/>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9"/>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9"/>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9"/>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9"/>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9"/>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9"/>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9"/>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9"/>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9"/>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9"/>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9"/>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9"/>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9"/>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9"/>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9"/>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9"/>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9"/>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9"/>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9"/>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9"/>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9"/>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9"/>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9"/>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9"/>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9"/>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9"/>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9"/>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9"/>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9"/>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9"/>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9"/>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9"/>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9"/>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9"/>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9"/>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9"/>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9"/>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9"/>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9"/>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9"/>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9"/>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9"/>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9"/>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9"/>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9"/>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9"/>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9"/>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9"/>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9"/>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9"/>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9"/>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9"/>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9"/>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9"/>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9"/>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9"/>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9"/>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9"/>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9"/>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9"/>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9"/>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9"/>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9"/>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9"/>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9"/>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9"/>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9"/>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9"/>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9"/>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9"/>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9"/>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9"/>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9"/>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9"/>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9"/>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9"/>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9"/>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9"/>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9"/>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9"/>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9"/>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9"/>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9"/>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9"/>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9"/>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9"/>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9"/>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9"/>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9"/>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9"/>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9"/>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9"/>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9"/>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9"/>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9"/>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9"/>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9"/>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9"/>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9"/>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9"/>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9"/>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9"/>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9"/>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9"/>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9"/>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9"/>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9"/>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9"/>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9"/>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9"/>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9"/>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9"/>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9"/>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9"/>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9"/>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9"/>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9"/>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9"/>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9"/>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9"/>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9"/>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9"/>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9"/>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9"/>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9"/>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9"/>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9"/>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9"/>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9"/>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9"/>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9"/>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9"/>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9"/>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9"/>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9"/>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9"/>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9"/>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9"/>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9"/>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9"/>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9"/>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9"/>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9"/>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9"/>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9"/>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9"/>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9"/>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9"/>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9"/>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9"/>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9"/>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9"/>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9"/>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9"/>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9"/>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9"/>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9"/>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9"/>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9"/>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9"/>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9"/>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9"/>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9"/>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9"/>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9"/>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9"/>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9"/>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9"/>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9"/>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9"/>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9"/>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9"/>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9"/>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9"/>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9"/>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9"/>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9"/>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9"/>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9"/>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9"/>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9"/>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9"/>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9"/>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9"/>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9"/>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9"/>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9"/>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9"/>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9"/>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9"/>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9"/>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9"/>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9"/>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9"/>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9"/>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9"/>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9"/>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9"/>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9"/>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9"/>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9"/>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9"/>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9"/>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9"/>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9"/>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9"/>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9"/>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9"/>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9"/>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9"/>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9"/>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9"/>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9"/>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9"/>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9"/>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9"/>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9"/>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9"/>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9"/>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9"/>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9"/>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9"/>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9"/>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9"/>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9"/>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9"/>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9"/>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9"/>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9"/>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9"/>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9"/>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9"/>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9"/>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9"/>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9"/>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9"/>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9"/>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9"/>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9"/>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9"/>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9"/>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9"/>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9"/>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9"/>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9"/>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9"/>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9"/>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9"/>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9"/>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9"/>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9"/>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9"/>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9"/>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9"/>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9"/>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9"/>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9"/>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9"/>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9"/>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9"/>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9"/>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9"/>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9"/>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9"/>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9"/>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9"/>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9"/>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9"/>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9"/>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9"/>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9"/>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9"/>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9"/>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9"/>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9"/>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9"/>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9"/>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9"/>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9"/>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9"/>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9"/>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9"/>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9"/>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9"/>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9"/>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9"/>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9"/>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9"/>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9"/>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9"/>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9"/>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9"/>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9"/>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9"/>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9"/>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9"/>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9"/>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9"/>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9"/>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9"/>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9"/>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9"/>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9"/>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9"/>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9"/>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9"/>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9"/>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9"/>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9"/>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9"/>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9"/>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9"/>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9"/>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9"/>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9"/>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9"/>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9"/>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9"/>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9"/>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9"/>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9"/>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9"/>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9"/>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9"/>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9"/>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9"/>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9"/>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9"/>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9"/>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9"/>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9"/>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9"/>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9"/>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9"/>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9"/>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9"/>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9"/>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9"/>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9"/>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9"/>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9"/>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9"/>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9"/>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9"/>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9"/>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9"/>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9"/>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9"/>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9"/>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9"/>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9"/>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9"/>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9"/>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9"/>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9"/>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9"/>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9"/>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9"/>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9"/>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9"/>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9"/>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9"/>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9"/>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9"/>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9"/>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9"/>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9"/>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9"/>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9"/>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9"/>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9"/>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9"/>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9"/>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9"/>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9"/>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9"/>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9"/>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9"/>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9"/>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9"/>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9"/>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9"/>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9"/>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9"/>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9"/>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9"/>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9"/>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9"/>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9"/>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9"/>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9"/>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9"/>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9"/>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9"/>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9"/>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9"/>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9"/>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9"/>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9"/>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9"/>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39"/>
          <p:cNvGrpSpPr/>
          <p:nvPr/>
        </p:nvGrpSpPr>
        <p:grpSpPr>
          <a:xfrm>
            <a:off x="7641047" y="3468645"/>
            <a:ext cx="1157334" cy="1498563"/>
            <a:chOff x="9473850" y="-2413250"/>
            <a:chExt cx="2374018" cy="3073975"/>
          </a:xfrm>
        </p:grpSpPr>
        <p:sp>
          <p:nvSpPr>
            <p:cNvPr id="3638" name="Google Shape;3638;p39"/>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9"/>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9"/>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9"/>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9"/>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9"/>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9"/>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9"/>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9"/>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9"/>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9"/>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9"/>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9"/>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9"/>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9"/>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9"/>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9"/>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9"/>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9"/>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9"/>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9"/>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9"/>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9"/>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9"/>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9"/>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9"/>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9"/>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9"/>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9"/>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9"/>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9"/>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9"/>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9"/>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9"/>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9"/>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9"/>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9"/>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9"/>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9"/>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9"/>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9"/>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9"/>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9"/>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9"/>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9"/>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9"/>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9"/>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9"/>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9"/>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9"/>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9"/>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9"/>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9"/>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9"/>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9"/>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9"/>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9"/>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9"/>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9"/>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9"/>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9"/>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9"/>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9"/>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9"/>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9"/>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9"/>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9"/>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9"/>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9"/>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9"/>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9"/>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9"/>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9"/>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9"/>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9"/>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9"/>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9"/>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9"/>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9"/>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9"/>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9"/>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9"/>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9"/>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9"/>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9"/>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9"/>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9"/>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9"/>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9"/>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9"/>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9"/>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9"/>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9"/>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9"/>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9"/>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9"/>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9"/>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9"/>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9"/>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9"/>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9"/>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9"/>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9"/>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9"/>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9"/>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9"/>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9"/>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9"/>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9"/>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9"/>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9"/>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9"/>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9"/>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9"/>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9"/>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9"/>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9"/>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9"/>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9"/>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9"/>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9"/>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9"/>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9"/>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9"/>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9"/>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9"/>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9"/>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9"/>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9"/>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9"/>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9"/>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9"/>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9"/>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9"/>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9"/>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9"/>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9"/>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9"/>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9"/>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9"/>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9"/>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9"/>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9"/>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9"/>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9"/>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9"/>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9"/>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9"/>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9"/>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9"/>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9"/>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9"/>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9"/>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9"/>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9"/>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9"/>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9"/>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9"/>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9"/>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9"/>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9"/>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9"/>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9"/>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9"/>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9"/>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9"/>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9"/>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9"/>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9"/>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9"/>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9"/>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9"/>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9"/>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9"/>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9"/>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9"/>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9"/>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9"/>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9"/>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9"/>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9"/>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9"/>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9"/>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9"/>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9"/>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9"/>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9"/>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9"/>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9"/>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9"/>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9"/>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9"/>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9"/>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9"/>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9"/>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9"/>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9"/>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9"/>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9"/>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9"/>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9"/>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9"/>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9"/>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9"/>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9"/>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9"/>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9"/>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9"/>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9"/>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9"/>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9"/>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9"/>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9"/>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9"/>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9"/>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9"/>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9"/>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9"/>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9"/>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9"/>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9"/>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9"/>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9"/>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9"/>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9"/>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9"/>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9"/>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9"/>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9"/>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9"/>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9"/>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9"/>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9"/>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9"/>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9"/>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9"/>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9"/>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9"/>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9"/>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9"/>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9"/>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9"/>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9"/>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9"/>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9"/>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9"/>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9"/>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9"/>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9"/>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9"/>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9"/>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9"/>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9"/>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9"/>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9"/>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9"/>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9"/>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9"/>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9"/>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9"/>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9"/>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9"/>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9"/>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9"/>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9"/>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9"/>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9"/>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9"/>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9"/>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9"/>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9"/>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9"/>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9"/>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9"/>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915"/>
        <p:cNvGrpSpPr/>
        <p:nvPr/>
      </p:nvGrpSpPr>
      <p:grpSpPr>
        <a:xfrm>
          <a:off x="0" y="0"/>
          <a:ext cx="0" cy="0"/>
          <a:chOff x="0" y="0"/>
          <a:chExt cx="0" cy="0"/>
        </a:xfrm>
      </p:grpSpPr>
      <p:sp>
        <p:nvSpPr>
          <p:cNvPr id="3916" name="Google Shape;3916;p40"/>
          <p:cNvSpPr txBox="1">
            <a:spLocks noGrp="1"/>
          </p:cNvSpPr>
          <p:nvPr>
            <p:ph type="title"/>
          </p:nvPr>
        </p:nvSpPr>
        <p:spPr>
          <a:xfrm>
            <a:off x="1793306" y="914401"/>
            <a:ext cx="3443063" cy="1493044"/>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hr-HR" dirty="0" err="1"/>
              <a:t>Qualities</a:t>
            </a:r>
            <a:endParaRPr dirty="0"/>
          </a:p>
        </p:txBody>
      </p:sp>
      <p:sp>
        <p:nvSpPr>
          <p:cNvPr id="3917" name="Google Shape;3917;p40"/>
          <p:cNvSpPr txBox="1">
            <a:spLocks noGrp="1"/>
          </p:cNvSpPr>
          <p:nvPr>
            <p:ph type="subTitle" idx="1"/>
          </p:nvPr>
        </p:nvSpPr>
        <p:spPr>
          <a:xfrm>
            <a:off x="1343025" y="2935075"/>
            <a:ext cx="2788050" cy="914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ambitious, dishonest, honest, lying, cheating, moral, trustworthy, immoral, </a:t>
            </a:r>
            <a:r>
              <a:rPr lang="en-US" dirty="0" err="1"/>
              <a:t>honourable</a:t>
            </a:r>
            <a:r>
              <a:rPr lang="en-US" dirty="0"/>
              <a:t>, </a:t>
            </a:r>
            <a:r>
              <a:rPr lang="en-US" dirty="0" err="1"/>
              <a:t>dishonourable</a:t>
            </a:r>
            <a:r>
              <a:rPr lang="en-US" dirty="0"/>
              <a:t>, devious, deceitful, truthful   </a:t>
            </a:r>
            <a:endParaRPr dirty="0"/>
          </a:p>
        </p:txBody>
      </p:sp>
      <p:grpSp>
        <p:nvGrpSpPr>
          <p:cNvPr id="3918" name="Google Shape;3918;p40"/>
          <p:cNvGrpSpPr/>
          <p:nvPr/>
        </p:nvGrpSpPr>
        <p:grpSpPr>
          <a:xfrm>
            <a:off x="283200" y="992305"/>
            <a:ext cx="1213429" cy="1499565"/>
            <a:chOff x="314425" y="463300"/>
            <a:chExt cx="970200" cy="1196875"/>
          </a:xfrm>
        </p:grpSpPr>
        <p:sp>
          <p:nvSpPr>
            <p:cNvPr id="3919" name="Google Shape;3919;p40"/>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0"/>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0"/>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0"/>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0"/>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0"/>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0"/>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0"/>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0"/>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0"/>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0"/>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0"/>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0"/>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0"/>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0"/>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0"/>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0"/>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0"/>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0"/>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0"/>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0"/>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0"/>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0"/>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0"/>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0"/>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0"/>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0"/>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0"/>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0"/>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0"/>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0"/>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0"/>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0"/>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0"/>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0"/>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0"/>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0"/>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0"/>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0"/>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0"/>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0"/>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0"/>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0"/>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0"/>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0"/>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0"/>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0"/>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0"/>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0"/>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0"/>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0"/>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0"/>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0"/>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0"/>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0"/>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0"/>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0"/>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0"/>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0"/>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0"/>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0"/>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0"/>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0"/>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0"/>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0"/>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0"/>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0"/>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0"/>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0"/>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0"/>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0"/>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0"/>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0"/>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0"/>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0"/>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0"/>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0"/>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0"/>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0"/>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0"/>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0"/>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0"/>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0"/>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0"/>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0"/>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0"/>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0"/>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0"/>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0"/>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0"/>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0"/>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0"/>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0"/>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0"/>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0"/>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0"/>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0"/>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0"/>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0"/>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0"/>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0"/>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0"/>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0"/>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0"/>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0"/>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0"/>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0"/>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0"/>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0"/>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0"/>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0"/>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0"/>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0"/>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0"/>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0"/>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0"/>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0"/>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0"/>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0"/>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0"/>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0"/>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0"/>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0"/>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0"/>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0"/>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0"/>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0"/>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0"/>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0"/>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0"/>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0"/>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0"/>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0"/>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0"/>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0"/>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0"/>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0"/>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0"/>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0"/>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0"/>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0"/>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0"/>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0"/>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0"/>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0"/>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0"/>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0"/>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0"/>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0"/>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0"/>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0"/>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0"/>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0"/>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0"/>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0"/>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0"/>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0"/>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0"/>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0"/>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0"/>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0"/>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0"/>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0"/>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0"/>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0"/>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0"/>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0"/>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0"/>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0"/>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0"/>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0"/>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0"/>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0"/>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0"/>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0"/>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0"/>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0"/>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0"/>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0"/>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0"/>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0"/>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0"/>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0"/>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0"/>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0"/>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0"/>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0"/>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0"/>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0"/>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0"/>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0"/>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0"/>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0"/>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0"/>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0"/>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0"/>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0"/>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0"/>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0"/>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0"/>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0"/>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0"/>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0"/>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0"/>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0"/>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0"/>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0"/>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0"/>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0"/>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0"/>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0"/>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0"/>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0"/>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0"/>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0"/>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0"/>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0"/>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0"/>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0"/>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0"/>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0"/>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0"/>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0"/>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0"/>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0"/>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0"/>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0"/>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0"/>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0"/>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0"/>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0"/>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0"/>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0"/>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0"/>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0"/>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0"/>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0"/>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0"/>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0"/>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0"/>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0"/>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0"/>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0"/>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0"/>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0"/>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0"/>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0"/>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0"/>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0"/>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0"/>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0"/>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0"/>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0"/>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0"/>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0"/>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0"/>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0"/>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0"/>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0"/>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0"/>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0"/>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0"/>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0"/>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0"/>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0"/>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0"/>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0"/>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0"/>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0"/>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0"/>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0"/>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0"/>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0"/>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0"/>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0"/>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0"/>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0"/>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0"/>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0"/>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0"/>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0"/>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0"/>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0"/>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0"/>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0"/>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0"/>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0"/>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0"/>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0"/>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0"/>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0"/>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0"/>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0"/>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0"/>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0"/>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0"/>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0"/>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0"/>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0"/>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0"/>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0"/>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0"/>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0"/>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0"/>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0"/>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0"/>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0"/>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0"/>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0"/>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0"/>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0"/>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0"/>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0"/>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0"/>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0"/>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0"/>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0"/>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0"/>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0"/>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0"/>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0"/>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0"/>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0"/>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0"/>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0"/>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0"/>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0"/>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0"/>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0"/>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0"/>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0"/>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0"/>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0"/>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0"/>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0"/>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0"/>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0"/>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0"/>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0"/>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0"/>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0"/>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0"/>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0"/>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0"/>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0"/>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0"/>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0"/>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0"/>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0"/>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0"/>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0"/>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0"/>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0"/>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0"/>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0"/>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0"/>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0"/>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0"/>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0"/>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0"/>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0"/>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0"/>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0"/>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0"/>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0"/>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0"/>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0"/>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0"/>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0"/>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0"/>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0"/>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0"/>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0"/>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0"/>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0"/>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0"/>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0"/>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0"/>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0"/>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0"/>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0"/>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0"/>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0"/>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0"/>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0"/>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0"/>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0"/>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0"/>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0"/>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0"/>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0"/>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0"/>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0"/>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0"/>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0"/>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0"/>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0"/>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0"/>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0"/>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0"/>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0"/>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0"/>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0"/>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0"/>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0"/>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0"/>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0"/>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0"/>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0"/>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0"/>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0"/>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0"/>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0"/>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0"/>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0"/>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0"/>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0"/>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0"/>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0"/>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0"/>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0"/>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0"/>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0"/>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0"/>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0"/>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0"/>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0"/>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0"/>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0"/>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0"/>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0"/>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0"/>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0"/>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0"/>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0"/>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0"/>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0"/>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0"/>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0"/>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0"/>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0"/>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0"/>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0"/>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0"/>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0"/>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0"/>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0"/>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0"/>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0"/>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0"/>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0"/>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0"/>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0"/>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0"/>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0"/>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0"/>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0"/>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0"/>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0"/>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0"/>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0"/>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0"/>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0"/>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0"/>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0"/>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0"/>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0"/>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0"/>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0"/>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0"/>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0"/>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0"/>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0"/>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0"/>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0"/>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0"/>
            <p:cNvSpPr/>
            <p:nvPr/>
          </p:nvSpPr>
          <p:spPr>
            <a:xfrm>
              <a:off x="933650" y="952950"/>
              <a:ext cx="22475" cy="29175"/>
            </a:xfrm>
            <a:custGeom>
              <a:avLst/>
              <a:gdLst/>
              <a:ahLst/>
              <a:cxnLst/>
              <a:rect l="l" t="t" r="r" b="b"/>
              <a:pathLst>
                <a:path w="899" h="1167" fill="none" extrusionOk="0">
                  <a:moveTo>
                    <a:pt x="57" y="1167"/>
                  </a:moveTo>
                  <a:lnTo>
                    <a:pt x="57" y="1167"/>
                  </a:lnTo>
                  <a:lnTo>
                    <a:pt x="38" y="1167"/>
                  </a:lnTo>
                  <a:lnTo>
                    <a:pt x="19" y="1148"/>
                  </a:lnTo>
                  <a:lnTo>
                    <a:pt x="0" y="1129"/>
                  </a:lnTo>
                  <a:lnTo>
                    <a:pt x="19" y="1090"/>
                  </a:lnTo>
                  <a:lnTo>
                    <a:pt x="19" y="1090"/>
                  </a:lnTo>
                  <a:lnTo>
                    <a:pt x="172" y="804"/>
                  </a:lnTo>
                  <a:lnTo>
                    <a:pt x="363" y="517"/>
                  </a:lnTo>
                  <a:lnTo>
                    <a:pt x="574" y="268"/>
                  </a:lnTo>
                  <a:lnTo>
                    <a:pt x="823" y="19"/>
                  </a:lnTo>
                  <a:lnTo>
                    <a:pt x="823" y="19"/>
                  </a:lnTo>
                  <a:lnTo>
                    <a:pt x="842" y="0"/>
                  </a:lnTo>
                  <a:lnTo>
                    <a:pt x="842" y="0"/>
                  </a:lnTo>
                  <a:lnTo>
                    <a:pt x="880" y="0"/>
                  </a:lnTo>
                  <a:lnTo>
                    <a:pt x="899" y="39"/>
                  </a:lnTo>
                  <a:lnTo>
                    <a:pt x="899" y="58"/>
                  </a:lnTo>
                  <a:lnTo>
                    <a:pt x="880" y="96"/>
                  </a:lnTo>
                  <a:lnTo>
                    <a:pt x="880" y="96"/>
                  </a:lnTo>
                  <a:lnTo>
                    <a:pt x="669" y="325"/>
                  </a:lnTo>
                  <a:lnTo>
                    <a:pt x="459" y="593"/>
                  </a:lnTo>
                  <a:lnTo>
                    <a:pt x="268" y="861"/>
                  </a:lnTo>
                  <a:lnTo>
                    <a:pt x="96" y="1148"/>
                  </a:lnTo>
                  <a:lnTo>
                    <a:pt x="96" y="1148"/>
                  </a:lnTo>
                  <a:lnTo>
                    <a:pt x="77" y="1167"/>
                  </a:lnTo>
                  <a:lnTo>
                    <a:pt x="57" y="1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0"/>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0"/>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0"/>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0"/>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0"/>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0"/>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0"/>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0"/>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0"/>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0"/>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0"/>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0"/>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0"/>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0"/>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0"/>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0"/>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0"/>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0"/>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0"/>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0"/>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0"/>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0"/>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0"/>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0"/>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0"/>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0"/>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0"/>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0"/>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0"/>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0"/>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0"/>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0"/>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0"/>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0"/>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0"/>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0"/>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0"/>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0"/>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0"/>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0"/>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0"/>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0"/>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0"/>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0"/>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0"/>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0"/>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0"/>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0"/>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0"/>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0"/>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0"/>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0"/>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0"/>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0"/>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0"/>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0"/>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0"/>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0"/>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0"/>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0"/>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0"/>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0"/>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0"/>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0"/>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0"/>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0"/>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0"/>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0"/>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0"/>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0"/>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0"/>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0"/>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0"/>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0"/>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0"/>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0"/>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0"/>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0"/>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0"/>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0"/>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0"/>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0"/>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0"/>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0"/>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0"/>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0"/>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0"/>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0"/>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0"/>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0"/>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0"/>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0"/>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0"/>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0"/>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0"/>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0"/>
            <p:cNvSpPr/>
            <p:nvPr/>
          </p:nvSpPr>
          <p:spPr>
            <a:xfrm>
              <a:off x="686425" y="968250"/>
              <a:ext cx="31100" cy="32525"/>
            </a:xfrm>
            <a:custGeom>
              <a:avLst/>
              <a:gdLst/>
              <a:ahLst/>
              <a:cxnLst/>
              <a:rect l="l" t="t" r="r" b="b"/>
              <a:pathLst>
                <a:path w="1244" h="1301" fill="none" extrusionOk="0">
                  <a:moveTo>
                    <a:pt x="39" y="0"/>
                  </a:moveTo>
                  <a:lnTo>
                    <a:pt x="39" y="0"/>
                  </a:lnTo>
                  <a:lnTo>
                    <a:pt x="20" y="19"/>
                  </a:lnTo>
                  <a:lnTo>
                    <a:pt x="1" y="39"/>
                  </a:lnTo>
                  <a:lnTo>
                    <a:pt x="1" y="77"/>
                  </a:lnTo>
                  <a:lnTo>
                    <a:pt x="20" y="96"/>
                  </a:lnTo>
                  <a:lnTo>
                    <a:pt x="20" y="96"/>
                  </a:lnTo>
                  <a:lnTo>
                    <a:pt x="345" y="345"/>
                  </a:lnTo>
                  <a:lnTo>
                    <a:pt x="651" y="631"/>
                  </a:lnTo>
                  <a:lnTo>
                    <a:pt x="919" y="938"/>
                  </a:lnTo>
                  <a:lnTo>
                    <a:pt x="1148" y="1282"/>
                  </a:lnTo>
                  <a:lnTo>
                    <a:pt x="1148" y="1282"/>
                  </a:lnTo>
                  <a:lnTo>
                    <a:pt x="1167" y="1301"/>
                  </a:lnTo>
                  <a:lnTo>
                    <a:pt x="1187" y="1301"/>
                  </a:lnTo>
                  <a:lnTo>
                    <a:pt x="1187" y="1301"/>
                  </a:lnTo>
                  <a:lnTo>
                    <a:pt x="1206" y="1301"/>
                  </a:lnTo>
                  <a:lnTo>
                    <a:pt x="1225" y="1282"/>
                  </a:lnTo>
                  <a:lnTo>
                    <a:pt x="1244" y="1263"/>
                  </a:lnTo>
                  <a:lnTo>
                    <a:pt x="1225" y="1224"/>
                  </a:lnTo>
                  <a:lnTo>
                    <a:pt x="1225" y="1224"/>
                  </a:lnTo>
                  <a:lnTo>
                    <a:pt x="995" y="880"/>
                  </a:lnTo>
                  <a:lnTo>
                    <a:pt x="708" y="555"/>
                  </a:lnTo>
                  <a:lnTo>
                    <a:pt x="402" y="268"/>
                  </a:lnTo>
                  <a:lnTo>
                    <a:pt x="77" y="19"/>
                  </a:lnTo>
                  <a:lnTo>
                    <a:pt x="77" y="19"/>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0"/>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0"/>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0"/>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0"/>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0"/>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0"/>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0"/>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0"/>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40"/>
          <p:cNvGrpSpPr/>
          <p:nvPr/>
        </p:nvGrpSpPr>
        <p:grpSpPr>
          <a:xfrm>
            <a:off x="6672635" y="251095"/>
            <a:ext cx="1157334" cy="1498563"/>
            <a:chOff x="9473850" y="-2413250"/>
            <a:chExt cx="2374018" cy="3073975"/>
          </a:xfrm>
        </p:grpSpPr>
        <p:sp>
          <p:nvSpPr>
            <p:cNvPr id="4505" name="Google Shape;4505;p40"/>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0"/>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0"/>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0"/>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0"/>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0"/>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0"/>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0"/>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0"/>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0"/>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0"/>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0"/>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0"/>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0"/>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0"/>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0"/>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0"/>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0"/>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0"/>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0"/>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0"/>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0"/>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0"/>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0"/>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0"/>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0"/>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0"/>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0"/>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0"/>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0"/>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0"/>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0"/>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0"/>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0"/>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0"/>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0"/>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0"/>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0"/>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0"/>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0"/>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0"/>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0"/>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0"/>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0"/>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0"/>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0"/>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0"/>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0"/>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0"/>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0"/>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0"/>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0"/>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0"/>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0"/>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0"/>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0"/>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0"/>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0"/>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0"/>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0"/>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0"/>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0"/>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0"/>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0"/>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0"/>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0"/>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0"/>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0"/>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0"/>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0"/>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0"/>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0"/>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0"/>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0"/>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0"/>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0"/>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0"/>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0"/>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0"/>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0"/>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0"/>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0"/>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0"/>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0"/>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0"/>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0"/>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0"/>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0"/>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0"/>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0"/>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0"/>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0"/>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0"/>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0"/>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0"/>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0"/>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0"/>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0"/>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0"/>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0"/>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0"/>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0"/>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0"/>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0"/>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0"/>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0"/>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0"/>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0"/>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0"/>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0"/>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0"/>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0"/>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0"/>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0"/>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0"/>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0"/>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0"/>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0"/>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0"/>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0"/>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0"/>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0"/>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0"/>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0"/>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0"/>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0"/>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0"/>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0"/>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0"/>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0"/>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0"/>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0"/>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0"/>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0"/>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0"/>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0"/>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0"/>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0"/>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0"/>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0"/>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0"/>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0"/>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0"/>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0"/>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0"/>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0"/>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0"/>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0"/>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0"/>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0"/>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0"/>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0"/>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0"/>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0"/>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0"/>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0"/>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0"/>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0"/>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0"/>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0"/>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0"/>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0"/>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0"/>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0"/>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0"/>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0"/>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0"/>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0"/>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0"/>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0"/>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0"/>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0"/>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0"/>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0"/>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0"/>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0"/>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0"/>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0"/>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0"/>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0"/>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0"/>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0"/>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0"/>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0"/>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0"/>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0"/>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0"/>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0"/>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0"/>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0"/>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0"/>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0"/>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0"/>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0"/>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0"/>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0"/>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0"/>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0"/>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0"/>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0"/>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0"/>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0"/>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0"/>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0"/>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0"/>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0"/>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0"/>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0"/>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0"/>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0"/>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0"/>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0"/>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0"/>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0"/>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0"/>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0"/>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0"/>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0"/>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0"/>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0"/>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0"/>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0"/>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0"/>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0"/>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0"/>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0"/>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0"/>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0"/>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0"/>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0"/>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0"/>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0"/>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0"/>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0"/>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0"/>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0"/>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0"/>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0"/>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0"/>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0"/>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0"/>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0"/>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0"/>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0"/>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0"/>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0"/>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0"/>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0"/>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0"/>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0"/>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0"/>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0"/>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0"/>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0"/>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0"/>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0"/>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0"/>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0"/>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0"/>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0"/>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0"/>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0"/>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40"/>
          <p:cNvGrpSpPr/>
          <p:nvPr/>
        </p:nvGrpSpPr>
        <p:grpSpPr>
          <a:xfrm>
            <a:off x="5550985" y="1308960"/>
            <a:ext cx="1191258" cy="3005055"/>
            <a:chOff x="10294135" y="1097895"/>
            <a:chExt cx="1191258" cy="3005055"/>
          </a:xfrm>
        </p:grpSpPr>
        <p:grpSp>
          <p:nvGrpSpPr>
            <p:cNvPr id="4780" name="Google Shape;4780;p40"/>
            <p:cNvGrpSpPr/>
            <p:nvPr/>
          </p:nvGrpSpPr>
          <p:grpSpPr>
            <a:xfrm>
              <a:off x="10565586" y="2538621"/>
              <a:ext cx="806215" cy="1564330"/>
              <a:chOff x="10565586" y="2538621"/>
              <a:chExt cx="806215" cy="1564330"/>
            </a:xfrm>
          </p:grpSpPr>
          <p:sp>
            <p:nvSpPr>
              <p:cNvPr id="4781" name="Google Shape;4781;p40"/>
              <p:cNvSpPr/>
              <p:nvPr/>
            </p:nvSpPr>
            <p:spPr>
              <a:xfrm flipH="1">
                <a:off x="10565586" y="4067816"/>
                <a:ext cx="806215" cy="35135"/>
              </a:xfrm>
              <a:custGeom>
                <a:avLst/>
                <a:gdLst/>
                <a:ahLst/>
                <a:cxnLst/>
                <a:rect l="l" t="t" r="r" b="b"/>
                <a:pathLst>
                  <a:path w="27237" h="1187" extrusionOk="0">
                    <a:moveTo>
                      <a:pt x="13619" y="1"/>
                    </a:moveTo>
                    <a:lnTo>
                      <a:pt x="11419" y="20"/>
                    </a:lnTo>
                    <a:lnTo>
                      <a:pt x="11381" y="77"/>
                    </a:lnTo>
                    <a:lnTo>
                      <a:pt x="11304" y="192"/>
                    </a:lnTo>
                    <a:lnTo>
                      <a:pt x="11190" y="307"/>
                    </a:lnTo>
                    <a:lnTo>
                      <a:pt x="11056" y="402"/>
                    </a:lnTo>
                    <a:lnTo>
                      <a:pt x="10903" y="479"/>
                    </a:lnTo>
                    <a:lnTo>
                      <a:pt x="10731" y="517"/>
                    </a:lnTo>
                    <a:lnTo>
                      <a:pt x="10558" y="555"/>
                    </a:lnTo>
                    <a:lnTo>
                      <a:pt x="10386" y="574"/>
                    </a:lnTo>
                    <a:lnTo>
                      <a:pt x="10004" y="594"/>
                    </a:lnTo>
                    <a:lnTo>
                      <a:pt x="9545" y="574"/>
                    </a:lnTo>
                    <a:lnTo>
                      <a:pt x="9143" y="574"/>
                    </a:lnTo>
                    <a:lnTo>
                      <a:pt x="8531" y="555"/>
                    </a:lnTo>
                    <a:lnTo>
                      <a:pt x="8206" y="536"/>
                    </a:lnTo>
                    <a:lnTo>
                      <a:pt x="7900" y="517"/>
                    </a:lnTo>
                    <a:lnTo>
                      <a:pt x="7575" y="479"/>
                    </a:lnTo>
                    <a:lnTo>
                      <a:pt x="7269" y="421"/>
                    </a:lnTo>
                    <a:lnTo>
                      <a:pt x="6963" y="345"/>
                    </a:lnTo>
                    <a:lnTo>
                      <a:pt x="6676" y="249"/>
                    </a:lnTo>
                    <a:lnTo>
                      <a:pt x="6523" y="173"/>
                    </a:lnTo>
                    <a:lnTo>
                      <a:pt x="6389" y="96"/>
                    </a:lnTo>
                    <a:lnTo>
                      <a:pt x="5012" y="135"/>
                    </a:lnTo>
                    <a:lnTo>
                      <a:pt x="3769" y="192"/>
                    </a:lnTo>
                    <a:lnTo>
                      <a:pt x="2678" y="249"/>
                    </a:lnTo>
                    <a:lnTo>
                      <a:pt x="1760" y="307"/>
                    </a:lnTo>
                    <a:lnTo>
                      <a:pt x="1014" y="364"/>
                    </a:lnTo>
                    <a:lnTo>
                      <a:pt x="460" y="441"/>
                    </a:lnTo>
                    <a:lnTo>
                      <a:pt x="268" y="479"/>
                    </a:lnTo>
                    <a:lnTo>
                      <a:pt x="115" y="517"/>
                    </a:lnTo>
                    <a:lnTo>
                      <a:pt x="39" y="555"/>
                    </a:lnTo>
                    <a:lnTo>
                      <a:pt x="1" y="574"/>
                    </a:lnTo>
                    <a:lnTo>
                      <a:pt x="1" y="594"/>
                    </a:lnTo>
                    <a:lnTo>
                      <a:pt x="20" y="632"/>
                    </a:lnTo>
                    <a:lnTo>
                      <a:pt x="77" y="651"/>
                    </a:lnTo>
                    <a:lnTo>
                      <a:pt x="288" y="708"/>
                    </a:lnTo>
                    <a:lnTo>
                      <a:pt x="613" y="766"/>
                    </a:lnTo>
                    <a:lnTo>
                      <a:pt x="1072" y="823"/>
                    </a:lnTo>
                    <a:lnTo>
                      <a:pt x="1645" y="881"/>
                    </a:lnTo>
                    <a:lnTo>
                      <a:pt x="2334" y="919"/>
                    </a:lnTo>
                    <a:lnTo>
                      <a:pt x="3998" y="1014"/>
                    </a:lnTo>
                    <a:lnTo>
                      <a:pt x="6006" y="1091"/>
                    </a:lnTo>
                    <a:lnTo>
                      <a:pt x="8321" y="1129"/>
                    </a:lnTo>
                    <a:lnTo>
                      <a:pt x="10884" y="1167"/>
                    </a:lnTo>
                    <a:lnTo>
                      <a:pt x="13619" y="1187"/>
                    </a:lnTo>
                    <a:lnTo>
                      <a:pt x="16373" y="1167"/>
                    </a:lnTo>
                    <a:lnTo>
                      <a:pt x="18917" y="1129"/>
                    </a:lnTo>
                    <a:lnTo>
                      <a:pt x="21231" y="1091"/>
                    </a:lnTo>
                    <a:lnTo>
                      <a:pt x="23239" y="1014"/>
                    </a:lnTo>
                    <a:lnTo>
                      <a:pt x="24903" y="919"/>
                    </a:lnTo>
                    <a:lnTo>
                      <a:pt x="25592" y="881"/>
                    </a:lnTo>
                    <a:lnTo>
                      <a:pt x="26166" y="823"/>
                    </a:lnTo>
                    <a:lnTo>
                      <a:pt x="26625" y="766"/>
                    </a:lnTo>
                    <a:lnTo>
                      <a:pt x="26969" y="708"/>
                    </a:lnTo>
                    <a:lnTo>
                      <a:pt x="27160" y="651"/>
                    </a:lnTo>
                    <a:lnTo>
                      <a:pt x="27218" y="632"/>
                    </a:lnTo>
                    <a:lnTo>
                      <a:pt x="27237" y="594"/>
                    </a:lnTo>
                    <a:lnTo>
                      <a:pt x="27218" y="555"/>
                    </a:lnTo>
                    <a:lnTo>
                      <a:pt x="27141" y="517"/>
                    </a:lnTo>
                    <a:lnTo>
                      <a:pt x="27007" y="479"/>
                    </a:lnTo>
                    <a:lnTo>
                      <a:pt x="26835" y="460"/>
                    </a:lnTo>
                    <a:lnTo>
                      <a:pt x="26338" y="383"/>
                    </a:lnTo>
                    <a:lnTo>
                      <a:pt x="25668" y="326"/>
                    </a:lnTo>
                    <a:lnTo>
                      <a:pt x="24827" y="268"/>
                    </a:lnTo>
                    <a:lnTo>
                      <a:pt x="23851" y="211"/>
                    </a:lnTo>
                    <a:lnTo>
                      <a:pt x="21480" y="115"/>
                    </a:lnTo>
                    <a:lnTo>
                      <a:pt x="21346" y="192"/>
                    </a:lnTo>
                    <a:lnTo>
                      <a:pt x="21231" y="249"/>
                    </a:lnTo>
                    <a:lnTo>
                      <a:pt x="20944" y="345"/>
                    </a:lnTo>
                    <a:lnTo>
                      <a:pt x="20638" y="421"/>
                    </a:lnTo>
                    <a:lnTo>
                      <a:pt x="20313" y="479"/>
                    </a:lnTo>
                    <a:lnTo>
                      <a:pt x="20007" y="517"/>
                    </a:lnTo>
                    <a:lnTo>
                      <a:pt x="19682" y="536"/>
                    </a:lnTo>
                    <a:lnTo>
                      <a:pt x="19376" y="555"/>
                    </a:lnTo>
                    <a:lnTo>
                      <a:pt x="18745" y="574"/>
                    </a:lnTo>
                    <a:lnTo>
                      <a:pt x="18343" y="574"/>
                    </a:lnTo>
                    <a:lnTo>
                      <a:pt x="17884" y="594"/>
                    </a:lnTo>
                    <a:lnTo>
                      <a:pt x="17520" y="574"/>
                    </a:lnTo>
                    <a:lnTo>
                      <a:pt x="17329" y="555"/>
                    </a:lnTo>
                    <a:lnTo>
                      <a:pt x="17157" y="517"/>
                    </a:lnTo>
                    <a:lnTo>
                      <a:pt x="16985" y="479"/>
                    </a:lnTo>
                    <a:lnTo>
                      <a:pt x="16832" y="402"/>
                    </a:lnTo>
                    <a:lnTo>
                      <a:pt x="16698" y="307"/>
                    </a:lnTo>
                    <a:lnTo>
                      <a:pt x="16583" y="192"/>
                    </a:lnTo>
                    <a:lnTo>
                      <a:pt x="16507" y="77"/>
                    </a:lnTo>
                    <a:lnTo>
                      <a:pt x="16468" y="20"/>
                    </a:lnTo>
                    <a:lnTo>
                      <a:pt x="1361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0"/>
              <p:cNvSpPr/>
              <p:nvPr/>
            </p:nvSpPr>
            <p:spPr>
              <a:xfrm flipH="1">
                <a:off x="10968673" y="2538621"/>
                <a:ext cx="271195" cy="1458954"/>
              </a:xfrm>
              <a:custGeom>
                <a:avLst/>
                <a:gdLst/>
                <a:ahLst/>
                <a:cxnLst/>
                <a:rect l="l" t="t" r="r" b="b"/>
                <a:pathLst>
                  <a:path w="9162" h="49289" extrusionOk="0">
                    <a:moveTo>
                      <a:pt x="5910" y="0"/>
                    </a:moveTo>
                    <a:lnTo>
                      <a:pt x="5585" y="38"/>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0"/>
              <p:cNvSpPr/>
              <p:nvPr/>
            </p:nvSpPr>
            <p:spPr>
              <a:xfrm flipH="1">
                <a:off x="10968673" y="2538621"/>
                <a:ext cx="271195" cy="1458954"/>
              </a:xfrm>
              <a:custGeom>
                <a:avLst/>
                <a:gdLst/>
                <a:ahLst/>
                <a:cxnLst/>
                <a:rect l="l" t="t" r="r" b="b"/>
                <a:pathLst>
                  <a:path w="9162" h="49289" fill="none" extrusionOk="0">
                    <a:moveTo>
                      <a:pt x="0" y="6694"/>
                    </a:moveTo>
                    <a:lnTo>
                      <a:pt x="0" y="6694"/>
                    </a:lnTo>
                    <a:lnTo>
                      <a:pt x="57" y="8129"/>
                    </a:lnTo>
                    <a:lnTo>
                      <a:pt x="134" y="9735"/>
                    </a:lnTo>
                    <a:lnTo>
                      <a:pt x="249" y="11533"/>
                    </a:lnTo>
                    <a:lnTo>
                      <a:pt x="383" y="13503"/>
                    </a:lnTo>
                    <a:lnTo>
                      <a:pt x="536" y="15645"/>
                    </a:lnTo>
                    <a:lnTo>
                      <a:pt x="727" y="17960"/>
                    </a:lnTo>
                    <a:lnTo>
                      <a:pt x="956" y="20446"/>
                    </a:lnTo>
                    <a:lnTo>
                      <a:pt x="1205" y="23067"/>
                    </a:lnTo>
                    <a:lnTo>
                      <a:pt x="1511" y="25840"/>
                    </a:lnTo>
                    <a:lnTo>
                      <a:pt x="1855" y="28747"/>
                    </a:lnTo>
                    <a:lnTo>
                      <a:pt x="2238" y="31788"/>
                    </a:lnTo>
                    <a:lnTo>
                      <a:pt x="2678" y="34944"/>
                    </a:lnTo>
                    <a:lnTo>
                      <a:pt x="3175" y="38234"/>
                    </a:lnTo>
                    <a:lnTo>
                      <a:pt x="3711" y="41619"/>
                    </a:lnTo>
                    <a:lnTo>
                      <a:pt x="4323" y="45119"/>
                    </a:lnTo>
                    <a:lnTo>
                      <a:pt x="4992" y="48715"/>
                    </a:lnTo>
                    <a:lnTo>
                      <a:pt x="4992" y="48715"/>
                    </a:lnTo>
                    <a:lnTo>
                      <a:pt x="5011" y="48830"/>
                    </a:lnTo>
                    <a:lnTo>
                      <a:pt x="5069" y="48945"/>
                    </a:lnTo>
                    <a:lnTo>
                      <a:pt x="5145" y="49040"/>
                    </a:lnTo>
                    <a:lnTo>
                      <a:pt x="5222" y="49117"/>
                    </a:lnTo>
                    <a:lnTo>
                      <a:pt x="5317" y="49193"/>
                    </a:lnTo>
                    <a:lnTo>
                      <a:pt x="5432" y="49251"/>
                    </a:lnTo>
                    <a:lnTo>
                      <a:pt x="5547" y="49270"/>
                    </a:lnTo>
                    <a:lnTo>
                      <a:pt x="5681" y="49289"/>
                    </a:lnTo>
                    <a:lnTo>
                      <a:pt x="6197" y="49289"/>
                    </a:lnTo>
                    <a:lnTo>
                      <a:pt x="6197" y="49289"/>
                    </a:lnTo>
                    <a:lnTo>
                      <a:pt x="6350" y="49270"/>
                    </a:lnTo>
                    <a:lnTo>
                      <a:pt x="6484" y="49232"/>
                    </a:lnTo>
                    <a:lnTo>
                      <a:pt x="6618" y="49155"/>
                    </a:lnTo>
                    <a:lnTo>
                      <a:pt x="6733" y="49079"/>
                    </a:lnTo>
                    <a:lnTo>
                      <a:pt x="6828" y="48964"/>
                    </a:lnTo>
                    <a:lnTo>
                      <a:pt x="6905" y="48849"/>
                    </a:lnTo>
                    <a:lnTo>
                      <a:pt x="6943" y="48715"/>
                    </a:lnTo>
                    <a:lnTo>
                      <a:pt x="6962" y="48562"/>
                    </a:lnTo>
                    <a:lnTo>
                      <a:pt x="6962" y="48562"/>
                    </a:lnTo>
                    <a:lnTo>
                      <a:pt x="7211" y="45311"/>
                    </a:lnTo>
                    <a:lnTo>
                      <a:pt x="7555" y="40032"/>
                    </a:lnTo>
                    <a:lnTo>
                      <a:pt x="7995" y="33395"/>
                    </a:lnTo>
                    <a:lnTo>
                      <a:pt x="8205" y="29780"/>
                    </a:lnTo>
                    <a:lnTo>
                      <a:pt x="8416" y="26069"/>
                    </a:lnTo>
                    <a:lnTo>
                      <a:pt x="8626" y="22340"/>
                    </a:lnTo>
                    <a:lnTo>
                      <a:pt x="8798" y="18706"/>
                    </a:lnTo>
                    <a:lnTo>
                      <a:pt x="8951" y="15206"/>
                    </a:lnTo>
                    <a:lnTo>
                      <a:pt x="9066" y="11954"/>
                    </a:lnTo>
                    <a:lnTo>
                      <a:pt x="9143" y="9047"/>
                    </a:lnTo>
                    <a:lnTo>
                      <a:pt x="9162" y="7727"/>
                    </a:lnTo>
                    <a:lnTo>
                      <a:pt x="9162" y="6522"/>
                    </a:lnTo>
                    <a:lnTo>
                      <a:pt x="9143" y="5451"/>
                    </a:lnTo>
                    <a:lnTo>
                      <a:pt x="9123" y="4495"/>
                    </a:lnTo>
                    <a:lnTo>
                      <a:pt x="9085" y="3691"/>
                    </a:lnTo>
                    <a:lnTo>
                      <a:pt x="9028" y="3060"/>
                    </a:lnTo>
                    <a:lnTo>
                      <a:pt x="9028" y="3060"/>
                    </a:lnTo>
                    <a:lnTo>
                      <a:pt x="8951" y="2563"/>
                    </a:lnTo>
                    <a:lnTo>
                      <a:pt x="8836" y="2123"/>
                    </a:lnTo>
                    <a:lnTo>
                      <a:pt x="8703" y="1741"/>
                    </a:lnTo>
                    <a:lnTo>
                      <a:pt x="8550" y="1377"/>
                    </a:lnTo>
                    <a:lnTo>
                      <a:pt x="8358" y="1090"/>
                    </a:lnTo>
                    <a:lnTo>
                      <a:pt x="8148" y="822"/>
                    </a:lnTo>
                    <a:lnTo>
                      <a:pt x="7918" y="612"/>
                    </a:lnTo>
                    <a:lnTo>
                      <a:pt x="7689" y="421"/>
                    </a:lnTo>
                    <a:lnTo>
                      <a:pt x="7421" y="268"/>
                    </a:lnTo>
                    <a:lnTo>
                      <a:pt x="7134" y="153"/>
                    </a:lnTo>
                    <a:lnTo>
                      <a:pt x="6847" y="77"/>
                    </a:lnTo>
                    <a:lnTo>
                      <a:pt x="6541" y="38"/>
                    </a:lnTo>
                    <a:lnTo>
                      <a:pt x="6235" y="0"/>
                    </a:lnTo>
                    <a:lnTo>
                      <a:pt x="5910" y="0"/>
                    </a:lnTo>
                    <a:lnTo>
                      <a:pt x="5585" y="38"/>
                    </a:lnTo>
                    <a:lnTo>
                      <a:pt x="5241" y="77"/>
                    </a:lnTo>
                    <a:lnTo>
                      <a:pt x="5241" y="77"/>
                    </a:lnTo>
                    <a:lnTo>
                      <a:pt x="4954" y="134"/>
                    </a:lnTo>
                    <a:lnTo>
                      <a:pt x="4667" y="210"/>
                    </a:lnTo>
                    <a:lnTo>
                      <a:pt x="4380" y="287"/>
                    </a:lnTo>
                    <a:lnTo>
                      <a:pt x="4112" y="383"/>
                    </a:lnTo>
                    <a:lnTo>
                      <a:pt x="3844" y="497"/>
                    </a:lnTo>
                    <a:lnTo>
                      <a:pt x="3577" y="612"/>
                    </a:lnTo>
                    <a:lnTo>
                      <a:pt x="3328" y="746"/>
                    </a:lnTo>
                    <a:lnTo>
                      <a:pt x="3079" y="899"/>
                    </a:lnTo>
                    <a:lnTo>
                      <a:pt x="2831" y="1052"/>
                    </a:lnTo>
                    <a:lnTo>
                      <a:pt x="2601" y="1205"/>
                    </a:lnTo>
                    <a:lnTo>
                      <a:pt x="2391" y="1396"/>
                    </a:lnTo>
                    <a:lnTo>
                      <a:pt x="2161" y="1568"/>
                    </a:lnTo>
                    <a:lnTo>
                      <a:pt x="1951" y="1760"/>
                    </a:lnTo>
                    <a:lnTo>
                      <a:pt x="1760" y="1970"/>
                    </a:lnTo>
                    <a:lnTo>
                      <a:pt x="1568" y="2180"/>
                    </a:lnTo>
                    <a:lnTo>
                      <a:pt x="1396" y="2391"/>
                    </a:lnTo>
                    <a:lnTo>
                      <a:pt x="1224" y="2620"/>
                    </a:lnTo>
                    <a:lnTo>
                      <a:pt x="1071" y="2850"/>
                    </a:lnTo>
                    <a:lnTo>
                      <a:pt x="918" y="3099"/>
                    </a:lnTo>
                    <a:lnTo>
                      <a:pt x="765" y="3347"/>
                    </a:lnTo>
                    <a:lnTo>
                      <a:pt x="650" y="3596"/>
                    </a:lnTo>
                    <a:lnTo>
                      <a:pt x="536" y="3864"/>
                    </a:lnTo>
                    <a:lnTo>
                      <a:pt x="421" y="4131"/>
                    </a:lnTo>
                    <a:lnTo>
                      <a:pt x="325" y="4399"/>
                    </a:lnTo>
                    <a:lnTo>
                      <a:pt x="249" y="4667"/>
                    </a:lnTo>
                    <a:lnTo>
                      <a:pt x="172" y="4954"/>
                    </a:lnTo>
                    <a:lnTo>
                      <a:pt x="115" y="5241"/>
                    </a:lnTo>
                    <a:lnTo>
                      <a:pt x="57" y="5528"/>
                    </a:lnTo>
                    <a:lnTo>
                      <a:pt x="19" y="5814"/>
                    </a:lnTo>
                    <a:lnTo>
                      <a:pt x="0" y="6101"/>
                    </a:lnTo>
                    <a:lnTo>
                      <a:pt x="0" y="6407"/>
                    </a:lnTo>
                    <a:lnTo>
                      <a:pt x="0"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0"/>
              <p:cNvSpPr/>
              <p:nvPr/>
            </p:nvSpPr>
            <p:spPr>
              <a:xfrm flipH="1">
                <a:off x="11092070" y="3954591"/>
                <a:ext cx="5150" cy="26078"/>
              </a:xfrm>
              <a:custGeom>
                <a:avLst/>
                <a:gdLst/>
                <a:ahLst/>
                <a:cxnLst/>
                <a:rect l="l" t="t" r="r" b="b"/>
                <a:pathLst>
                  <a:path w="174" h="881" extrusionOk="0">
                    <a:moveTo>
                      <a:pt x="1" y="0"/>
                    </a:moveTo>
                    <a:lnTo>
                      <a:pt x="1" y="0"/>
                    </a:lnTo>
                    <a:lnTo>
                      <a:pt x="173" y="880"/>
                    </a:lnTo>
                    <a:lnTo>
                      <a:pt x="173" y="880"/>
                    </a:lnTo>
                    <a:lnTo>
                      <a:pt x="1" y="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0"/>
              <p:cNvSpPr/>
              <p:nvPr/>
            </p:nvSpPr>
            <p:spPr>
              <a:xfrm flipH="1">
                <a:off x="11092070" y="3954591"/>
                <a:ext cx="5150" cy="26078"/>
              </a:xfrm>
              <a:custGeom>
                <a:avLst/>
                <a:gdLst/>
                <a:ahLst/>
                <a:cxnLst/>
                <a:rect l="l" t="t" r="r" b="b"/>
                <a:pathLst>
                  <a:path w="174" h="881" fill="none" extrusionOk="0">
                    <a:moveTo>
                      <a:pt x="1" y="0"/>
                    </a:moveTo>
                    <a:lnTo>
                      <a:pt x="1" y="0"/>
                    </a:lnTo>
                    <a:lnTo>
                      <a:pt x="173" y="880"/>
                    </a:lnTo>
                    <a:lnTo>
                      <a:pt x="173" y="88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0"/>
              <p:cNvSpPr/>
              <p:nvPr/>
            </p:nvSpPr>
            <p:spPr>
              <a:xfrm flipH="1">
                <a:off x="11029821" y="3921764"/>
                <a:ext cx="72490" cy="75865"/>
              </a:xfrm>
              <a:custGeom>
                <a:avLst/>
                <a:gdLst/>
                <a:ahLst/>
                <a:cxnLst/>
                <a:rect l="l" t="t" r="r" b="b"/>
                <a:pathLst>
                  <a:path w="2449" h="2563" extrusionOk="0">
                    <a:moveTo>
                      <a:pt x="1397" y="421"/>
                    </a:moveTo>
                    <a:lnTo>
                      <a:pt x="1378" y="784"/>
                    </a:lnTo>
                    <a:lnTo>
                      <a:pt x="1301" y="784"/>
                    </a:lnTo>
                    <a:lnTo>
                      <a:pt x="1321" y="421"/>
                    </a:lnTo>
                    <a:close/>
                    <a:moveTo>
                      <a:pt x="995" y="0"/>
                    </a:moveTo>
                    <a:lnTo>
                      <a:pt x="651" y="38"/>
                    </a:lnTo>
                    <a:lnTo>
                      <a:pt x="326" y="96"/>
                    </a:lnTo>
                    <a:lnTo>
                      <a:pt x="1" y="153"/>
                    </a:lnTo>
                    <a:lnTo>
                      <a:pt x="173" y="110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703" y="2544"/>
                    </a:lnTo>
                    <a:lnTo>
                      <a:pt x="1837" y="2506"/>
                    </a:lnTo>
                    <a:lnTo>
                      <a:pt x="1971" y="2429"/>
                    </a:lnTo>
                    <a:lnTo>
                      <a:pt x="2086" y="2353"/>
                    </a:lnTo>
                    <a:lnTo>
                      <a:pt x="2181" y="2238"/>
                    </a:lnTo>
                    <a:lnTo>
                      <a:pt x="2258" y="2123"/>
                    </a:lnTo>
                    <a:lnTo>
                      <a:pt x="2296" y="1989"/>
                    </a:lnTo>
                    <a:lnTo>
                      <a:pt x="2315" y="1836"/>
                    </a:lnTo>
                    <a:lnTo>
                      <a:pt x="2449" y="115"/>
                    </a:lnTo>
                    <a:lnTo>
                      <a:pt x="2200" y="57"/>
                    </a:lnTo>
                    <a:lnTo>
                      <a:pt x="1933" y="38"/>
                    </a:lnTo>
                    <a:lnTo>
                      <a:pt x="1684" y="0"/>
                    </a:lnTo>
                    <a:lnTo>
                      <a:pt x="1416" y="0"/>
                    </a:lnTo>
                    <a:lnTo>
                      <a:pt x="1416" y="57"/>
                    </a:lnTo>
                    <a:lnTo>
                      <a:pt x="1340" y="57"/>
                    </a:lnTo>
                    <a:lnTo>
                      <a:pt x="134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0"/>
              <p:cNvSpPr/>
              <p:nvPr/>
            </p:nvSpPr>
            <p:spPr>
              <a:xfrm flipH="1">
                <a:off x="11060929" y="3934196"/>
                <a:ext cx="2871" cy="10804"/>
              </a:xfrm>
              <a:custGeom>
                <a:avLst/>
                <a:gdLst/>
                <a:ahLst/>
                <a:cxnLst/>
                <a:rect l="l" t="t" r="r" b="b"/>
                <a:pathLst>
                  <a:path w="97" h="365" fill="none" extrusionOk="0">
                    <a:moveTo>
                      <a:pt x="77" y="364"/>
                    </a:moveTo>
                    <a:lnTo>
                      <a:pt x="0" y="364"/>
                    </a:lnTo>
                    <a:lnTo>
                      <a:pt x="0"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0"/>
              <p:cNvSpPr/>
              <p:nvPr/>
            </p:nvSpPr>
            <p:spPr>
              <a:xfrm flipH="1">
                <a:off x="11029821" y="3921764"/>
                <a:ext cx="72490" cy="75865"/>
              </a:xfrm>
              <a:custGeom>
                <a:avLst/>
                <a:gdLst/>
                <a:ahLst/>
                <a:cxnLst/>
                <a:rect l="l" t="t" r="r" b="b"/>
                <a:pathLst>
                  <a:path w="2449" h="2563" fill="none" extrusionOk="0">
                    <a:moveTo>
                      <a:pt x="1321" y="0"/>
                    </a:moveTo>
                    <a:lnTo>
                      <a:pt x="1321" y="0"/>
                    </a:lnTo>
                    <a:lnTo>
                      <a:pt x="995" y="0"/>
                    </a:lnTo>
                    <a:lnTo>
                      <a:pt x="651" y="38"/>
                    </a:lnTo>
                    <a:lnTo>
                      <a:pt x="326" y="96"/>
                    </a:lnTo>
                    <a:lnTo>
                      <a:pt x="1" y="153"/>
                    </a:lnTo>
                    <a:lnTo>
                      <a:pt x="1" y="153"/>
                    </a:lnTo>
                    <a:lnTo>
                      <a:pt x="173" y="1109"/>
                    </a:lnTo>
                    <a:lnTo>
                      <a:pt x="173" y="1109"/>
                    </a:lnTo>
                    <a:lnTo>
                      <a:pt x="345" y="1989"/>
                    </a:lnTo>
                    <a:lnTo>
                      <a:pt x="345" y="1989"/>
                    </a:lnTo>
                    <a:lnTo>
                      <a:pt x="345" y="1989"/>
                    </a:lnTo>
                    <a:lnTo>
                      <a:pt x="364" y="2104"/>
                    </a:lnTo>
                    <a:lnTo>
                      <a:pt x="422" y="2219"/>
                    </a:lnTo>
                    <a:lnTo>
                      <a:pt x="498" y="2314"/>
                    </a:lnTo>
                    <a:lnTo>
                      <a:pt x="575" y="2391"/>
                    </a:lnTo>
                    <a:lnTo>
                      <a:pt x="670" y="2467"/>
                    </a:lnTo>
                    <a:lnTo>
                      <a:pt x="785" y="2525"/>
                    </a:lnTo>
                    <a:lnTo>
                      <a:pt x="900" y="2544"/>
                    </a:lnTo>
                    <a:lnTo>
                      <a:pt x="1034" y="2563"/>
                    </a:lnTo>
                    <a:lnTo>
                      <a:pt x="1550" y="2563"/>
                    </a:lnTo>
                    <a:lnTo>
                      <a:pt x="1550" y="2563"/>
                    </a:lnTo>
                    <a:lnTo>
                      <a:pt x="1703" y="2544"/>
                    </a:lnTo>
                    <a:lnTo>
                      <a:pt x="1837" y="2506"/>
                    </a:lnTo>
                    <a:lnTo>
                      <a:pt x="1971" y="2429"/>
                    </a:lnTo>
                    <a:lnTo>
                      <a:pt x="2086" y="2353"/>
                    </a:lnTo>
                    <a:lnTo>
                      <a:pt x="2181" y="2238"/>
                    </a:lnTo>
                    <a:lnTo>
                      <a:pt x="2258" y="2123"/>
                    </a:lnTo>
                    <a:lnTo>
                      <a:pt x="2296" y="1989"/>
                    </a:lnTo>
                    <a:lnTo>
                      <a:pt x="2315" y="1836"/>
                    </a:lnTo>
                    <a:lnTo>
                      <a:pt x="2315" y="1836"/>
                    </a:lnTo>
                    <a:lnTo>
                      <a:pt x="2449" y="115"/>
                    </a:lnTo>
                    <a:lnTo>
                      <a:pt x="2449" y="115"/>
                    </a:lnTo>
                    <a:lnTo>
                      <a:pt x="2200" y="57"/>
                    </a:lnTo>
                    <a:lnTo>
                      <a:pt x="1933" y="38"/>
                    </a:lnTo>
                    <a:lnTo>
                      <a:pt x="1684" y="0"/>
                    </a:lnTo>
                    <a:lnTo>
                      <a:pt x="1416" y="0"/>
                    </a:lnTo>
                    <a:lnTo>
                      <a:pt x="1416" y="0"/>
                    </a:lnTo>
                    <a:lnTo>
                      <a:pt x="1416" y="57"/>
                    </a:lnTo>
                    <a:lnTo>
                      <a:pt x="1340" y="57"/>
                    </a:lnTo>
                    <a:lnTo>
                      <a:pt x="1340" y="57"/>
                    </a:lnTo>
                    <a:lnTo>
                      <a:pt x="1340" y="0"/>
                    </a:lnTo>
                    <a:lnTo>
                      <a:pt x="1340" y="0"/>
                    </a:lnTo>
                    <a:lnTo>
                      <a:pt x="132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0"/>
              <p:cNvSpPr/>
              <p:nvPr/>
            </p:nvSpPr>
            <p:spPr>
              <a:xfrm flipH="1">
                <a:off x="11239839" y="2736771"/>
                <a:ext cx="30" cy="592"/>
              </a:xfrm>
              <a:custGeom>
                <a:avLst/>
                <a:gdLst/>
                <a:ahLst/>
                <a:cxnLst/>
                <a:rect l="l" t="t" r="r" b="b"/>
                <a:pathLst>
                  <a:path w="1" h="20" extrusionOk="0">
                    <a:moveTo>
                      <a:pt x="0" y="0"/>
                    </a:moveTo>
                    <a:lnTo>
                      <a:pt x="0" y="0"/>
                    </a:lnTo>
                    <a:lnTo>
                      <a:pt x="0" y="19"/>
                    </a:lnTo>
                    <a:lnTo>
                      <a:pt x="0" y="1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0"/>
              <p:cNvSpPr/>
              <p:nvPr/>
            </p:nvSpPr>
            <p:spPr>
              <a:xfrm flipH="1">
                <a:off x="11239839" y="2736771"/>
                <a:ext cx="30" cy="592"/>
              </a:xfrm>
              <a:custGeom>
                <a:avLst/>
                <a:gdLst/>
                <a:ahLst/>
                <a:cxnLst/>
                <a:rect l="l" t="t" r="r" b="b"/>
                <a:pathLst>
                  <a:path w="1" h="20" fill="none" extrusionOk="0">
                    <a:moveTo>
                      <a:pt x="0" y="0"/>
                    </a:moveTo>
                    <a:lnTo>
                      <a:pt x="0" y="0"/>
                    </a:lnTo>
                    <a:lnTo>
                      <a:pt x="0" y="19"/>
                    </a:lnTo>
                    <a:lnTo>
                      <a:pt x="0"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0"/>
              <p:cNvSpPr/>
              <p:nvPr/>
            </p:nvSpPr>
            <p:spPr>
              <a:xfrm flipH="1">
                <a:off x="11034347" y="3266691"/>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0"/>
              <p:cNvSpPr/>
              <p:nvPr/>
            </p:nvSpPr>
            <p:spPr>
              <a:xfrm flipH="1">
                <a:off x="11033755" y="3245170"/>
                <a:ext cx="2309" cy="10804"/>
              </a:xfrm>
              <a:custGeom>
                <a:avLst/>
                <a:gdLst/>
                <a:ahLst/>
                <a:cxnLst/>
                <a:rect l="l" t="t" r="r" b="b"/>
                <a:pathLst>
                  <a:path w="78" h="365" fill="none" extrusionOk="0">
                    <a:moveTo>
                      <a:pt x="77" y="364"/>
                    </a:moveTo>
                    <a:lnTo>
                      <a:pt x="77" y="364"/>
                    </a:lnTo>
                    <a:lnTo>
                      <a:pt x="1" y="364"/>
                    </a:lnTo>
                    <a:lnTo>
                      <a:pt x="1" y="364"/>
                    </a:lnTo>
                    <a:lnTo>
                      <a:pt x="2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0"/>
              <p:cNvSpPr/>
              <p:nvPr/>
            </p:nvSpPr>
            <p:spPr>
              <a:xfrm flipH="1">
                <a:off x="11032630" y="3223680"/>
                <a:ext cx="2871" cy="10774"/>
              </a:xfrm>
              <a:custGeom>
                <a:avLst/>
                <a:gdLst/>
                <a:ahLst/>
                <a:cxnLst/>
                <a:rect l="l" t="t" r="r" b="b"/>
                <a:pathLst>
                  <a:path w="97" h="364" fill="none" extrusionOk="0">
                    <a:moveTo>
                      <a:pt x="77" y="363"/>
                    </a:moveTo>
                    <a:lnTo>
                      <a:pt x="1" y="363"/>
                    </a:lnTo>
                    <a:lnTo>
                      <a:pt x="1" y="363"/>
                    </a:lnTo>
                    <a:lnTo>
                      <a:pt x="20" y="0"/>
                    </a:lnTo>
                    <a:lnTo>
                      <a:pt x="96" y="0"/>
                    </a:lnTo>
                    <a:lnTo>
                      <a:pt x="96"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0"/>
              <p:cNvSpPr/>
              <p:nvPr/>
            </p:nvSpPr>
            <p:spPr>
              <a:xfrm flipH="1">
                <a:off x="11032068" y="3202160"/>
                <a:ext cx="2309" cy="10774"/>
              </a:xfrm>
              <a:custGeom>
                <a:avLst/>
                <a:gdLst/>
                <a:ahLst/>
                <a:cxnLst/>
                <a:rect l="l" t="t" r="r" b="b"/>
                <a:pathLst>
                  <a:path w="78" h="364" fill="none" extrusionOk="0">
                    <a:moveTo>
                      <a:pt x="58" y="364"/>
                    </a:moveTo>
                    <a:lnTo>
                      <a:pt x="1" y="364"/>
                    </a:lnTo>
                    <a:lnTo>
                      <a:pt x="1" y="364"/>
                    </a:lnTo>
                    <a:lnTo>
                      <a:pt x="1" y="0"/>
                    </a:lnTo>
                    <a:lnTo>
                      <a:pt x="77" y="0"/>
                    </a:lnTo>
                    <a:lnTo>
                      <a:pt x="77" y="0"/>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0"/>
              <p:cNvSpPr/>
              <p:nvPr/>
            </p:nvSpPr>
            <p:spPr>
              <a:xfrm flipH="1">
                <a:off x="11031505" y="3180640"/>
                <a:ext cx="2279" cy="10774"/>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0"/>
              <p:cNvSpPr/>
              <p:nvPr/>
            </p:nvSpPr>
            <p:spPr>
              <a:xfrm flipH="1">
                <a:off x="11030943" y="3159120"/>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0"/>
              <p:cNvSpPr/>
              <p:nvPr/>
            </p:nvSpPr>
            <p:spPr>
              <a:xfrm flipH="1">
                <a:off x="11030381" y="3137600"/>
                <a:ext cx="2279" cy="10804"/>
              </a:xfrm>
              <a:custGeom>
                <a:avLst/>
                <a:gdLst/>
                <a:ahLst/>
                <a:cxnLst/>
                <a:rect l="l" t="t" r="r" b="b"/>
                <a:pathLst>
                  <a:path w="77" h="365" fill="none" extrusionOk="0">
                    <a:moveTo>
                      <a:pt x="77" y="364"/>
                    </a:moveTo>
                    <a:lnTo>
                      <a:pt x="0" y="364"/>
                    </a:lnTo>
                    <a:lnTo>
                      <a:pt x="0" y="364"/>
                    </a:lnTo>
                    <a:lnTo>
                      <a:pt x="19"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0"/>
              <p:cNvSpPr/>
              <p:nvPr/>
            </p:nvSpPr>
            <p:spPr>
              <a:xfrm flipH="1">
                <a:off x="11029818" y="3116110"/>
                <a:ext cx="2279" cy="10774"/>
              </a:xfrm>
              <a:custGeom>
                <a:avLst/>
                <a:gdLst/>
                <a:ahLst/>
                <a:cxnLst/>
                <a:rect l="l" t="t" r="r" b="b"/>
                <a:pathLst>
                  <a:path w="77" h="364" fill="none" extrusionOk="0">
                    <a:moveTo>
                      <a:pt x="77" y="363"/>
                    </a:moveTo>
                    <a:lnTo>
                      <a:pt x="0" y="363"/>
                    </a:lnTo>
                    <a:lnTo>
                      <a:pt x="0" y="363"/>
                    </a:lnTo>
                    <a:lnTo>
                      <a:pt x="20" y="0"/>
                    </a:lnTo>
                    <a:lnTo>
                      <a:pt x="77" y="0"/>
                    </a:lnTo>
                    <a:lnTo>
                      <a:pt x="77" y="0"/>
                    </a:lnTo>
                    <a:lnTo>
                      <a:pt x="77" y="363"/>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0"/>
              <p:cNvSpPr/>
              <p:nvPr/>
            </p:nvSpPr>
            <p:spPr>
              <a:xfrm flipH="1">
                <a:off x="11029226" y="3094590"/>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0"/>
              <p:cNvSpPr/>
              <p:nvPr/>
            </p:nvSpPr>
            <p:spPr>
              <a:xfrm flipH="1">
                <a:off x="11028664" y="3073069"/>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0"/>
              <p:cNvSpPr/>
              <p:nvPr/>
            </p:nvSpPr>
            <p:spPr>
              <a:xfrm flipH="1">
                <a:off x="11028101" y="3050987"/>
                <a:ext cx="2309" cy="11366"/>
              </a:xfrm>
              <a:custGeom>
                <a:avLst/>
                <a:gdLst/>
                <a:ahLst/>
                <a:cxnLst/>
                <a:rect l="l" t="t" r="r" b="b"/>
                <a:pathLst>
                  <a:path w="78" h="384" fill="none" extrusionOk="0">
                    <a:moveTo>
                      <a:pt x="77" y="383"/>
                    </a:moveTo>
                    <a:lnTo>
                      <a:pt x="1" y="364"/>
                    </a:lnTo>
                    <a:lnTo>
                      <a:pt x="1" y="364"/>
                    </a:lnTo>
                    <a:lnTo>
                      <a:pt x="20" y="0"/>
                    </a:lnTo>
                    <a:lnTo>
                      <a:pt x="77" y="20"/>
                    </a:lnTo>
                    <a:lnTo>
                      <a:pt x="77" y="20"/>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0"/>
              <p:cNvSpPr/>
              <p:nvPr/>
            </p:nvSpPr>
            <p:spPr>
              <a:xfrm flipH="1">
                <a:off x="11027539" y="3029467"/>
                <a:ext cx="2309" cy="11366"/>
              </a:xfrm>
              <a:custGeom>
                <a:avLst/>
                <a:gdLst/>
                <a:ahLst/>
                <a:cxnLst/>
                <a:rect l="l" t="t" r="r" b="b"/>
                <a:pathLst>
                  <a:path w="78" h="384" fill="none" extrusionOk="0">
                    <a:moveTo>
                      <a:pt x="77" y="383"/>
                    </a:moveTo>
                    <a:lnTo>
                      <a:pt x="1" y="364"/>
                    </a:lnTo>
                    <a:lnTo>
                      <a:pt x="1" y="364"/>
                    </a:lnTo>
                    <a:lnTo>
                      <a:pt x="1" y="1"/>
                    </a:lnTo>
                    <a:lnTo>
                      <a:pt x="77" y="20"/>
                    </a:lnTo>
                    <a:lnTo>
                      <a:pt x="77" y="20"/>
                    </a:lnTo>
                    <a:lnTo>
                      <a:pt x="77" y="383"/>
                    </a:lnTo>
                    <a:lnTo>
                      <a:pt x="77" y="383"/>
                    </a:lnTo>
                    <a:lnTo>
                      <a:pt x="77" y="383"/>
                    </a:lnTo>
                    <a:lnTo>
                      <a:pt x="77" y="383"/>
                    </a:lnTo>
                    <a:lnTo>
                      <a:pt x="77"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0"/>
              <p:cNvSpPr/>
              <p:nvPr/>
            </p:nvSpPr>
            <p:spPr>
              <a:xfrm flipH="1">
                <a:off x="11026976" y="3007947"/>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0"/>
              <p:cNvSpPr/>
              <p:nvPr/>
            </p:nvSpPr>
            <p:spPr>
              <a:xfrm flipH="1">
                <a:off x="11026414" y="2986457"/>
                <a:ext cx="2279" cy="10774"/>
              </a:xfrm>
              <a:custGeom>
                <a:avLst/>
                <a:gdLst/>
                <a:ahLst/>
                <a:cxnLst/>
                <a:rect l="l" t="t" r="r" b="b"/>
                <a:pathLst>
                  <a:path w="77" h="364" fill="none" extrusionOk="0">
                    <a:moveTo>
                      <a:pt x="77" y="363"/>
                    </a:moveTo>
                    <a:lnTo>
                      <a:pt x="77" y="363"/>
                    </a:ln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0"/>
              <p:cNvSpPr/>
              <p:nvPr/>
            </p:nvSpPr>
            <p:spPr>
              <a:xfrm flipH="1">
                <a:off x="11025852" y="2964937"/>
                <a:ext cx="2842" cy="10774"/>
              </a:xfrm>
              <a:custGeom>
                <a:avLst/>
                <a:gdLst/>
                <a:ahLst/>
                <a:cxnLst/>
                <a:rect l="l" t="t" r="r" b="b"/>
                <a:pathLst>
                  <a:path w="96" h="364" fill="none" extrusionOk="0">
                    <a:moveTo>
                      <a:pt x="77" y="364"/>
                    </a:moveTo>
                    <a:lnTo>
                      <a:pt x="0" y="364"/>
                    </a:lnTo>
                    <a:lnTo>
                      <a:pt x="0" y="364"/>
                    </a:lnTo>
                    <a:lnTo>
                      <a:pt x="19" y="0"/>
                    </a:lnTo>
                    <a:lnTo>
                      <a:pt x="96" y="0"/>
                    </a:lnTo>
                    <a:lnTo>
                      <a:pt x="96" y="0"/>
                    </a:lnTo>
                    <a:lnTo>
                      <a:pt x="77" y="364"/>
                    </a:lnTo>
                    <a:lnTo>
                      <a:pt x="77" y="364"/>
                    </a:lnTo>
                    <a:lnTo>
                      <a:pt x="77" y="364"/>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0"/>
              <p:cNvSpPr/>
              <p:nvPr/>
            </p:nvSpPr>
            <p:spPr>
              <a:xfrm flipH="1">
                <a:off x="11025852" y="2943417"/>
                <a:ext cx="2279" cy="10774"/>
              </a:xfrm>
              <a:custGeom>
                <a:avLst/>
                <a:gdLst/>
                <a:ahLst/>
                <a:cxnLst/>
                <a:rect l="l" t="t" r="r" b="b"/>
                <a:pathLst>
                  <a:path w="77" h="364" fill="none" extrusionOk="0">
                    <a:moveTo>
                      <a:pt x="77" y="364"/>
                    </a:moveTo>
                    <a:lnTo>
                      <a:pt x="0" y="364"/>
                    </a:lnTo>
                    <a:lnTo>
                      <a:pt x="0" y="364"/>
                    </a:lnTo>
                    <a:lnTo>
                      <a:pt x="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0"/>
              <p:cNvSpPr/>
              <p:nvPr/>
            </p:nvSpPr>
            <p:spPr>
              <a:xfrm flipH="1">
                <a:off x="11025289" y="2921896"/>
                <a:ext cx="2279" cy="10804"/>
              </a:xfrm>
              <a:custGeom>
                <a:avLst/>
                <a:gdLst/>
                <a:ahLst/>
                <a:cxnLst/>
                <a:rect l="l" t="t" r="r" b="b"/>
                <a:pathLst>
                  <a:path w="77" h="365" fill="none" extrusionOk="0">
                    <a:moveTo>
                      <a:pt x="58" y="364"/>
                    </a:moveTo>
                    <a:lnTo>
                      <a:pt x="0" y="364"/>
                    </a:lnTo>
                    <a:lnTo>
                      <a:pt x="0" y="364"/>
                    </a:lnTo>
                    <a:lnTo>
                      <a:pt x="0" y="1"/>
                    </a:lnTo>
                    <a:lnTo>
                      <a:pt x="77" y="1"/>
                    </a:lnTo>
                    <a:lnTo>
                      <a:pt x="77" y="1"/>
                    </a:lnTo>
                    <a:lnTo>
                      <a:pt x="58"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0"/>
              <p:cNvSpPr/>
              <p:nvPr/>
            </p:nvSpPr>
            <p:spPr>
              <a:xfrm flipH="1">
                <a:off x="11025289" y="2900376"/>
                <a:ext cx="2279" cy="10804"/>
              </a:xfrm>
              <a:custGeom>
                <a:avLst/>
                <a:gdLst/>
                <a:ahLst/>
                <a:cxnLst/>
                <a:rect l="l" t="t" r="r" b="b"/>
                <a:pathLst>
                  <a:path w="77" h="365" fill="none" extrusionOk="0">
                    <a:moveTo>
                      <a:pt x="77" y="364"/>
                    </a:moveTo>
                    <a:lnTo>
                      <a:pt x="0" y="364"/>
                    </a:lnTo>
                    <a:lnTo>
                      <a:pt x="0" y="364"/>
                    </a:lnTo>
                    <a:lnTo>
                      <a:pt x="0"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0"/>
              <p:cNvSpPr/>
              <p:nvPr/>
            </p:nvSpPr>
            <p:spPr>
              <a:xfrm flipH="1">
                <a:off x="11025289" y="2878886"/>
                <a:ext cx="2279" cy="10774"/>
              </a:xfrm>
              <a:custGeom>
                <a:avLst/>
                <a:gdLst/>
                <a:ahLst/>
                <a:cxnLst/>
                <a:rect l="l" t="t" r="r" b="b"/>
                <a:pathLst>
                  <a:path w="77" h="364" fill="none" extrusionOk="0">
                    <a:moveTo>
                      <a:pt x="77" y="363"/>
                    </a:moveTo>
                    <a:lnTo>
                      <a:pt x="0" y="363"/>
                    </a:lnTo>
                    <a:lnTo>
                      <a:pt x="0" y="363"/>
                    </a:lnTo>
                    <a:lnTo>
                      <a:pt x="0" y="0"/>
                    </a:lnTo>
                    <a:lnTo>
                      <a:pt x="77" y="0"/>
                    </a:lnTo>
                    <a:lnTo>
                      <a:pt x="77" y="0"/>
                    </a:lnTo>
                    <a:lnTo>
                      <a:pt x="77"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0"/>
              <p:cNvSpPr/>
              <p:nvPr/>
            </p:nvSpPr>
            <p:spPr>
              <a:xfrm flipH="1">
                <a:off x="11025289" y="2857366"/>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0"/>
              <p:cNvSpPr/>
              <p:nvPr/>
            </p:nvSpPr>
            <p:spPr>
              <a:xfrm flipH="1">
                <a:off x="11025289" y="2835846"/>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0"/>
              <p:cNvSpPr/>
              <p:nvPr/>
            </p:nvSpPr>
            <p:spPr>
              <a:xfrm flipH="1">
                <a:off x="11025289" y="2814326"/>
                <a:ext cx="2842" cy="10804"/>
              </a:xfrm>
              <a:custGeom>
                <a:avLst/>
                <a:gdLst/>
                <a:ahLst/>
                <a:cxnLst/>
                <a:rect l="l" t="t" r="r" b="b"/>
                <a:pathLst>
                  <a:path w="96" h="365" fill="none" extrusionOk="0">
                    <a:moveTo>
                      <a:pt x="19" y="364"/>
                    </a:moveTo>
                    <a:lnTo>
                      <a:pt x="19" y="364"/>
                    </a:lnTo>
                    <a:lnTo>
                      <a:pt x="0" y="1"/>
                    </a:lnTo>
                    <a:lnTo>
                      <a:pt x="77" y="1"/>
                    </a:lnTo>
                    <a:lnTo>
                      <a:pt x="77" y="1"/>
                    </a:lnTo>
                    <a:lnTo>
                      <a:pt x="96"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0"/>
              <p:cNvSpPr/>
              <p:nvPr/>
            </p:nvSpPr>
            <p:spPr>
              <a:xfrm flipH="1">
                <a:off x="11026414" y="2792806"/>
                <a:ext cx="2279" cy="10804"/>
              </a:xfrm>
              <a:custGeom>
                <a:avLst/>
                <a:gdLst/>
                <a:ahLst/>
                <a:cxnLst/>
                <a:rect l="l" t="t" r="r" b="b"/>
                <a:pathLst>
                  <a:path w="77" h="365" fill="none" extrusionOk="0">
                    <a:moveTo>
                      <a:pt x="19" y="364"/>
                    </a:moveTo>
                    <a:lnTo>
                      <a:pt x="19" y="364"/>
                    </a:lnTo>
                    <a:lnTo>
                      <a:pt x="0" y="1"/>
                    </a:lnTo>
                    <a:lnTo>
                      <a:pt x="58" y="1"/>
                    </a:lnTo>
                    <a:lnTo>
                      <a:pt x="58" y="1"/>
                    </a:lnTo>
                    <a:lnTo>
                      <a:pt x="77" y="364"/>
                    </a:lnTo>
                    <a:lnTo>
                      <a:pt x="19"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0"/>
              <p:cNvSpPr/>
              <p:nvPr/>
            </p:nvSpPr>
            <p:spPr>
              <a:xfrm flipH="1">
                <a:off x="10968673" y="2723746"/>
                <a:ext cx="271195" cy="618255"/>
              </a:xfrm>
              <a:custGeom>
                <a:avLst/>
                <a:gdLst/>
                <a:ahLst/>
                <a:cxnLst/>
                <a:rect l="l" t="t" r="r" b="b"/>
                <a:pathLst>
                  <a:path w="9162" h="20887" fill="none" extrusionOk="0">
                    <a:moveTo>
                      <a:pt x="0" y="0"/>
                    </a:moveTo>
                    <a:lnTo>
                      <a:pt x="0" y="0"/>
                    </a:lnTo>
                    <a:lnTo>
                      <a:pt x="0" y="192"/>
                    </a:lnTo>
                    <a:lnTo>
                      <a:pt x="0" y="192"/>
                    </a:lnTo>
                    <a:lnTo>
                      <a:pt x="0" y="440"/>
                    </a:lnTo>
                    <a:lnTo>
                      <a:pt x="0" y="440"/>
                    </a:lnTo>
                    <a:lnTo>
                      <a:pt x="0" y="440"/>
                    </a:lnTo>
                    <a:lnTo>
                      <a:pt x="0" y="459"/>
                    </a:lnTo>
                    <a:lnTo>
                      <a:pt x="0" y="459"/>
                    </a:lnTo>
                    <a:lnTo>
                      <a:pt x="115" y="2755"/>
                    </a:lnTo>
                    <a:lnTo>
                      <a:pt x="268" y="5509"/>
                    </a:lnTo>
                    <a:lnTo>
                      <a:pt x="478" y="8684"/>
                    </a:lnTo>
                    <a:lnTo>
                      <a:pt x="612" y="10424"/>
                    </a:lnTo>
                    <a:lnTo>
                      <a:pt x="765" y="12260"/>
                    </a:lnTo>
                    <a:lnTo>
                      <a:pt x="765" y="12260"/>
                    </a:lnTo>
                    <a:lnTo>
                      <a:pt x="6847" y="19165"/>
                    </a:lnTo>
                    <a:lnTo>
                      <a:pt x="6847" y="19165"/>
                    </a:lnTo>
                    <a:lnTo>
                      <a:pt x="6847" y="19070"/>
                    </a:lnTo>
                    <a:lnTo>
                      <a:pt x="6924" y="19070"/>
                    </a:lnTo>
                    <a:lnTo>
                      <a:pt x="6924" y="19070"/>
                    </a:lnTo>
                    <a:lnTo>
                      <a:pt x="6924" y="19242"/>
                    </a:lnTo>
                    <a:lnTo>
                      <a:pt x="6924" y="19242"/>
                    </a:lnTo>
                    <a:lnTo>
                      <a:pt x="8358" y="20887"/>
                    </a:lnTo>
                    <a:lnTo>
                      <a:pt x="8358" y="20887"/>
                    </a:lnTo>
                    <a:lnTo>
                      <a:pt x="8645" y="15703"/>
                    </a:lnTo>
                    <a:lnTo>
                      <a:pt x="8875" y="10673"/>
                    </a:lnTo>
                    <a:lnTo>
                      <a:pt x="8970" y="8301"/>
                    </a:lnTo>
                    <a:lnTo>
                      <a:pt x="9066" y="6044"/>
                    </a:lnTo>
                    <a:lnTo>
                      <a:pt x="9123" y="3940"/>
                    </a:lnTo>
                    <a:lnTo>
                      <a:pt x="9162" y="2028"/>
                    </a:lnTo>
                    <a:lnTo>
                      <a:pt x="9162" y="2028"/>
                    </a:lnTo>
                    <a:lnTo>
                      <a:pt x="8511" y="2009"/>
                    </a:lnTo>
                    <a:lnTo>
                      <a:pt x="7899" y="1970"/>
                    </a:lnTo>
                    <a:lnTo>
                      <a:pt x="7287" y="1932"/>
                    </a:lnTo>
                    <a:lnTo>
                      <a:pt x="6694" y="1875"/>
                    </a:lnTo>
                    <a:lnTo>
                      <a:pt x="6121" y="1817"/>
                    </a:lnTo>
                    <a:lnTo>
                      <a:pt x="5547" y="1741"/>
                    </a:lnTo>
                    <a:lnTo>
                      <a:pt x="4495" y="1550"/>
                    </a:lnTo>
                    <a:lnTo>
                      <a:pt x="3519" y="1358"/>
                    </a:lnTo>
                    <a:lnTo>
                      <a:pt x="2620" y="1148"/>
                    </a:lnTo>
                    <a:lnTo>
                      <a:pt x="1817" y="938"/>
                    </a:lnTo>
                    <a:lnTo>
                      <a:pt x="1109" y="708"/>
                    </a:lnTo>
                    <a:lnTo>
                      <a:pt x="1109" y="708"/>
                    </a:lnTo>
                    <a:lnTo>
                      <a:pt x="1090" y="708"/>
                    </a:lnTo>
                    <a:lnTo>
                      <a:pt x="1090" y="708"/>
                    </a:lnTo>
                    <a:lnTo>
                      <a:pt x="803" y="593"/>
                    </a:lnTo>
                    <a:lnTo>
                      <a:pt x="536" y="440"/>
                    </a:lnTo>
                    <a:lnTo>
                      <a:pt x="536" y="440"/>
                    </a:lnTo>
                    <a:lnTo>
                      <a:pt x="383" y="345"/>
                    </a:lnTo>
                    <a:lnTo>
                      <a:pt x="249" y="230"/>
                    </a:lnTo>
                    <a:lnTo>
                      <a:pt x="115" y="115"/>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0"/>
              <p:cNvSpPr/>
              <p:nvPr/>
            </p:nvSpPr>
            <p:spPr>
              <a:xfrm flipH="1">
                <a:off x="11029233" y="4003848"/>
                <a:ext cx="174966" cy="80986"/>
              </a:xfrm>
              <a:custGeom>
                <a:avLst/>
                <a:gdLst/>
                <a:ahLst/>
                <a:cxnLst/>
                <a:rect l="l" t="t" r="r" b="b"/>
                <a:pathLst>
                  <a:path w="5911" h="2736" extrusionOk="0">
                    <a:moveTo>
                      <a:pt x="4743" y="0"/>
                    </a:moveTo>
                    <a:lnTo>
                      <a:pt x="4610" y="20"/>
                    </a:lnTo>
                    <a:lnTo>
                      <a:pt x="4437" y="77"/>
                    </a:lnTo>
                    <a:lnTo>
                      <a:pt x="4284" y="153"/>
                    </a:lnTo>
                    <a:lnTo>
                      <a:pt x="4131" y="268"/>
                    </a:lnTo>
                    <a:lnTo>
                      <a:pt x="3997" y="383"/>
                    </a:lnTo>
                    <a:lnTo>
                      <a:pt x="3711" y="632"/>
                    </a:lnTo>
                    <a:lnTo>
                      <a:pt x="3558" y="727"/>
                    </a:lnTo>
                    <a:lnTo>
                      <a:pt x="3385" y="823"/>
                    </a:lnTo>
                    <a:lnTo>
                      <a:pt x="3118" y="899"/>
                    </a:lnTo>
                    <a:lnTo>
                      <a:pt x="2888" y="938"/>
                    </a:lnTo>
                    <a:lnTo>
                      <a:pt x="2678" y="938"/>
                    </a:lnTo>
                    <a:lnTo>
                      <a:pt x="2467" y="880"/>
                    </a:lnTo>
                    <a:lnTo>
                      <a:pt x="2276" y="804"/>
                    </a:lnTo>
                    <a:lnTo>
                      <a:pt x="2085" y="708"/>
                    </a:lnTo>
                    <a:lnTo>
                      <a:pt x="1645" y="479"/>
                    </a:lnTo>
                    <a:lnTo>
                      <a:pt x="1435" y="383"/>
                    </a:lnTo>
                    <a:lnTo>
                      <a:pt x="1205" y="306"/>
                    </a:lnTo>
                    <a:lnTo>
                      <a:pt x="995" y="287"/>
                    </a:lnTo>
                    <a:lnTo>
                      <a:pt x="784" y="287"/>
                    </a:lnTo>
                    <a:lnTo>
                      <a:pt x="689" y="306"/>
                    </a:lnTo>
                    <a:lnTo>
                      <a:pt x="593" y="345"/>
                    </a:lnTo>
                    <a:lnTo>
                      <a:pt x="497" y="402"/>
                    </a:lnTo>
                    <a:lnTo>
                      <a:pt x="402" y="440"/>
                    </a:lnTo>
                    <a:lnTo>
                      <a:pt x="325" y="517"/>
                    </a:lnTo>
                    <a:lnTo>
                      <a:pt x="249" y="593"/>
                    </a:lnTo>
                    <a:lnTo>
                      <a:pt x="172" y="708"/>
                    </a:lnTo>
                    <a:lnTo>
                      <a:pt x="96" y="804"/>
                    </a:lnTo>
                    <a:lnTo>
                      <a:pt x="38" y="938"/>
                    </a:lnTo>
                    <a:lnTo>
                      <a:pt x="0" y="1052"/>
                    </a:lnTo>
                    <a:lnTo>
                      <a:pt x="0" y="1186"/>
                    </a:lnTo>
                    <a:lnTo>
                      <a:pt x="0" y="1301"/>
                    </a:lnTo>
                    <a:lnTo>
                      <a:pt x="38" y="1416"/>
                    </a:lnTo>
                    <a:lnTo>
                      <a:pt x="77" y="1531"/>
                    </a:lnTo>
                    <a:lnTo>
                      <a:pt x="134" y="1645"/>
                    </a:lnTo>
                    <a:lnTo>
                      <a:pt x="210" y="1760"/>
                    </a:lnTo>
                    <a:lnTo>
                      <a:pt x="383" y="1970"/>
                    </a:lnTo>
                    <a:lnTo>
                      <a:pt x="593" y="2143"/>
                    </a:lnTo>
                    <a:lnTo>
                      <a:pt x="803" y="2296"/>
                    </a:lnTo>
                    <a:lnTo>
                      <a:pt x="1014" y="2391"/>
                    </a:lnTo>
                    <a:lnTo>
                      <a:pt x="1301" y="2506"/>
                    </a:lnTo>
                    <a:lnTo>
                      <a:pt x="1607" y="2582"/>
                    </a:lnTo>
                    <a:lnTo>
                      <a:pt x="1913" y="2640"/>
                    </a:lnTo>
                    <a:lnTo>
                      <a:pt x="2238" y="2678"/>
                    </a:lnTo>
                    <a:lnTo>
                      <a:pt x="2544" y="2697"/>
                    </a:lnTo>
                    <a:lnTo>
                      <a:pt x="2869" y="2697"/>
                    </a:lnTo>
                    <a:lnTo>
                      <a:pt x="3481" y="2716"/>
                    </a:lnTo>
                    <a:lnTo>
                      <a:pt x="4017" y="2735"/>
                    </a:lnTo>
                    <a:lnTo>
                      <a:pt x="4629" y="2735"/>
                    </a:lnTo>
                    <a:lnTo>
                      <a:pt x="4916" y="2697"/>
                    </a:lnTo>
                    <a:lnTo>
                      <a:pt x="5069" y="2678"/>
                    </a:lnTo>
                    <a:lnTo>
                      <a:pt x="5202" y="2640"/>
                    </a:lnTo>
                    <a:lnTo>
                      <a:pt x="5336" y="2582"/>
                    </a:lnTo>
                    <a:lnTo>
                      <a:pt x="5451" y="2525"/>
                    </a:lnTo>
                    <a:lnTo>
                      <a:pt x="5547" y="2449"/>
                    </a:lnTo>
                    <a:lnTo>
                      <a:pt x="5642" y="2353"/>
                    </a:lnTo>
                    <a:lnTo>
                      <a:pt x="5757" y="2200"/>
                    </a:lnTo>
                    <a:lnTo>
                      <a:pt x="5814" y="2028"/>
                    </a:lnTo>
                    <a:lnTo>
                      <a:pt x="5872" y="1856"/>
                    </a:lnTo>
                    <a:lnTo>
                      <a:pt x="5891" y="1664"/>
                    </a:lnTo>
                    <a:lnTo>
                      <a:pt x="5910" y="1473"/>
                    </a:lnTo>
                    <a:lnTo>
                      <a:pt x="5891" y="1282"/>
                    </a:lnTo>
                    <a:lnTo>
                      <a:pt x="5853" y="918"/>
                    </a:lnTo>
                    <a:lnTo>
                      <a:pt x="5795" y="689"/>
                    </a:lnTo>
                    <a:lnTo>
                      <a:pt x="5700" y="498"/>
                    </a:lnTo>
                    <a:lnTo>
                      <a:pt x="5585" y="326"/>
                    </a:lnTo>
                    <a:lnTo>
                      <a:pt x="5451" y="192"/>
                    </a:lnTo>
                    <a:lnTo>
                      <a:pt x="5279" y="77"/>
                    </a:lnTo>
                    <a:lnTo>
                      <a:pt x="5183" y="39"/>
                    </a:lnTo>
                    <a:lnTo>
                      <a:pt x="5069" y="20"/>
                    </a:lnTo>
                    <a:lnTo>
                      <a:pt x="49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0"/>
              <p:cNvSpPr/>
              <p:nvPr/>
            </p:nvSpPr>
            <p:spPr>
              <a:xfrm flipH="1">
                <a:off x="11029233" y="4003848"/>
                <a:ext cx="174966" cy="80986"/>
              </a:xfrm>
              <a:custGeom>
                <a:avLst/>
                <a:gdLst/>
                <a:ahLst/>
                <a:cxnLst/>
                <a:rect l="l" t="t" r="r" b="b"/>
                <a:pathLst>
                  <a:path w="5911" h="2736" fill="none" extrusionOk="0">
                    <a:moveTo>
                      <a:pt x="96" y="804"/>
                    </a:moveTo>
                    <a:lnTo>
                      <a:pt x="96" y="804"/>
                    </a:lnTo>
                    <a:lnTo>
                      <a:pt x="172" y="708"/>
                    </a:lnTo>
                    <a:lnTo>
                      <a:pt x="249" y="593"/>
                    </a:lnTo>
                    <a:lnTo>
                      <a:pt x="325" y="517"/>
                    </a:lnTo>
                    <a:lnTo>
                      <a:pt x="402" y="440"/>
                    </a:lnTo>
                    <a:lnTo>
                      <a:pt x="497" y="402"/>
                    </a:lnTo>
                    <a:lnTo>
                      <a:pt x="593" y="345"/>
                    </a:lnTo>
                    <a:lnTo>
                      <a:pt x="689" y="306"/>
                    </a:lnTo>
                    <a:lnTo>
                      <a:pt x="784" y="287"/>
                    </a:lnTo>
                    <a:lnTo>
                      <a:pt x="995" y="287"/>
                    </a:lnTo>
                    <a:lnTo>
                      <a:pt x="1205" y="306"/>
                    </a:lnTo>
                    <a:lnTo>
                      <a:pt x="1435" y="383"/>
                    </a:lnTo>
                    <a:lnTo>
                      <a:pt x="1645" y="479"/>
                    </a:lnTo>
                    <a:lnTo>
                      <a:pt x="1645" y="479"/>
                    </a:lnTo>
                    <a:lnTo>
                      <a:pt x="2085" y="708"/>
                    </a:lnTo>
                    <a:lnTo>
                      <a:pt x="2276" y="804"/>
                    </a:lnTo>
                    <a:lnTo>
                      <a:pt x="2467" y="880"/>
                    </a:lnTo>
                    <a:lnTo>
                      <a:pt x="2678" y="938"/>
                    </a:lnTo>
                    <a:lnTo>
                      <a:pt x="2888" y="938"/>
                    </a:lnTo>
                    <a:lnTo>
                      <a:pt x="3118" y="899"/>
                    </a:lnTo>
                    <a:lnTo>
                      <a:pt x="3385" y="823"/>
                    </a:lnTo>
                    <a:lnTo>
                      <a:pt x="3385" y="823"/>
                    </a:lnTo>
                    <a:lnTo>
                      <a:pt x="3558" y="727"/>
                    </a:lnTo>
                    <a:lnTo>
                      <a:pt x="3711" y="632"/>
                    </a:lnTo>
                    <a:lnTo>
                      <a:pt x="3997" y="383"/>
                    </a:lnTo>
                    <a:lnTo>
                      <a:pt x="4131" y="268"/>
                    </a:lnTo>
                    <a:lnTo>
                      <a:pt x="4284" y="153"/>
                    </a:lnTo>
                    <a:lnTo>
                      <a:pt x="4437" y="77"/>
                    </a:lnTo>
                    <a:lnTo>
                      <a:pt x="4610" y="20"/>
                    </a:lnTo>
                    <a:lnTo>
                      <a:pt x="4610" y="20"/>
                    </a:lnTo>
                    <a:lnTo>
                      <a:pt x="4743" y="0"/>
                    </a:lnTo>
                    <a:lnTo>
                      <a:pt x="4858" y="0"/>
                    </a:lnTo>
                    <a:lnTo>
                      <a:pt x="4973" y="0"/>
                    </a:lnTo>
                    <a:lnTo>
                      <a:pt x="5069" y="20"/>
                    </a:lnTo>
                    <a:lnTo>
                      <a:pt x="5183" y="39"/>
                    </a:lnTo>
                    <a:lnTo>
                      <a:pt x="5279" y="77"/>
                    </a:lnTo>
                    <a:lnTo>
                      <a:pt x="5451" y="192"/>
                    </a:lnTo>
                    <a:lnTo>
                      <a:pt x="5585" y="326"/>
                    </a:lnTo>
                    <a:lnTo>
                      <a:pt x="5700" y="498"/>
                    </a:lnTo>
                    <a:lnTo>
                      <a:pt x="5795" y="689"/>
                    </a:lnTo>
                    <a:lnTo>
                      <a:pt x="5853" y="918"/>
                    </a:lnTo>
                    <a:lnTo>
                      <a:pt x="5853" y="918"/>
                    </a:lnTo>
                    <a:lnTo>
                      <a:pt x="5891" y="1282"/>
                    </a:lnTo>
                    <a:lnTo>
                      <a:pt x="5910" y="1473"/>
                    </a:lnTo>
                    <a:lnTo>
                      <a:pt x="5891" y="1664"/>
                    </a:lnTo>
                    <a:lnTo>
                      <a:pt x="5872" y="1856"/>
                    </a:lnTo>
                    <a:lnTo>
                      <a:pt x="5814" y="2028"/>
                    </a:lnTo>
                    <a:lnTo>
                      <a:pt x="5757" y="2200"/>
                    </a:lnTo>
                    <a:lnTo>
                      <a:pt x="5642" y="2353"/>
                    </a:lnTo>
                    <a:lnTo>
                      <a:pt x="5642" y="2353"/>
                    </a:lnTo>
                    <a:lnTo>
                      <a:pt x="5547" y="2449"/>
                    </a:lnTo>
                    <a:lnTo>
                      <a:pt x="5451" y="2525"/>
                    </a:lnTo>
                    <a:lnTo>
                      <a:pt x="5336" y="2582"/>
                    </a:lnTo>
                    <a:lnTo>
                      <a:pt x="5202" y="2640"/>
                    </a:lnTo>
                    <a:lnTo>
                      <a:pt x="5069" y="2678"/>
                    </a:lnTo>
                    <a:lnTo>
                      <a:pt x="4916" y="2697"/>
                    </a:lnTo>
                    <a:lnTo>
                      <a:pt x="4629" y="2735"/>
                    </a:lnTo>
                    <a:lnTo>
                      <a:pt x="4323" y="2735"/>
                    </a:lnTo>
                    <a:lnTo>
                      <a:pt x="4017" y="2735"/>
                    </a:lnTo>
                    <a:lnTo>
                      <a:pt x="3481" y="2716"/>
                    </a:lnTo>
                    <a:lnTo>
                      <a:pt x="3481" y="2716"/>
                    </a:lnTo>
                    <a:lnTo>
                      <a:pt x="2869" y="2697"/>
                    </a:lnTo>
                    <a:lnTo>
                      <a:pt x="2544" y="2697"/>
                    </a:lnTo>
                    <a:lnTo>
                      <a:pt x="2238" y="2678"/>
                    </a:lnTo>
                    <a:lnTo>
                      <a:pt x="1913" y="2640"/>
                    </a:lnTo>
                    <a:lnTo>
                      <a:pt x="1607" y="2582"/>
                    </a:lnTo>
                    <a:lnTo>
                      <a:pt x="1301" y="2506"/>
                    </a:lnTo>
                    <a:lnTo>
                      <a:pt x="1014" y="2391"/>
                    </a:lnTo>
                    <a:lnTo>
                      <a:pt x="1014" y="2391"/>
                    </a:lnTo>
                    <a:lnTo>
                      <a:pt x="803" y="2296"/>
                    </a:lnTo>
                    <a:lnTo>
                      <a:pt x="593" y="2143"/>
                    </a:lnTo>
                    <a:lnTo>
                      <a:pt x="383" y="1970"/>
                    </a:lnTo>
                    <a:lnTo>
                      <a:pt x="210" y="1760"/>
                    </a:lnTo>
                    <a:lnTo>
                      <a:pt x="134" y="1645"/>
                    </a:lnTo>
                    <a:lnTo>
                      <a:pt x="77" y="1531"/>
                    </a:lnTo>
                    <a:lnTo>
                      <a:pt x="38" y="1416"/>
                    </a:lnTo>
                    <a:lnTo>
                      <a:pt x="0" y="1301"/>
                    </a:lnTo>
                    <a:lnTo>
                      <a:pt x="0" y="1186"/>
                    </a:lnTo>
                    <a:lnTo>
                      <a:pt x="0" y="1052"/>
                    </a:lnTo>
                    <a:lnTo>
                      <a:pt x="38" y="938"/>
                    </a:lnTo>
                    <a:lnTo>
                      <a:pt x="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0"/>
              <p:cNvSpPr/>
              <p:nvPr/>
            </p:nvSpPr>
            <p:spPr>
              <a:xfrm flipH="1">
                <a:off x="11003211" y="3951187"/>
                <a:ext cx="120028" cy="72490"/>
              </a:xfrm>
              <a:custGeom>
                <a:avLst/>
                <a:gdLst/>
                <a:ahLst/>
                <a:cxnLst/>
                <a:rect l="l" t="t" r="r" b="b"/>
                <a:pathLst>
                  <a:path w="4055" h="2449" extrusionOk="0">
                    <a:moveTo>
                      <a:pt x="1454" y="1"/>
                    </a:moveTo>
                    <a:lnTo>
                      <a:pt x="1109" y="39"/>
                    </a:lnTo>
                    <a:lnTo>
                      <a:pt x="765" y="115"/>
                    </a:lnTo>
                    <a:lnTo>
                      <a:pt x="555" y="173"/>
                    </a:lnTo>
                    <a:lnTo>
                      <a:pt x="364" y="268"/>
                    </a:lnTo>
                    <a:lnTo>
                      <a:pt x="268" y="326"/>
                    </a:lnTo>
                    <a:lnTo>
                      <a:pt x="172" y="402"/>
                    </a:lnTo>
                    <a:lnTo>
                      <a:pt x="115" y="479"/>
                    </a:lnTo>
                    <a:lnTo>
                      <a:pt x="58" y="574"/>
                    </a:lnTo>
                    <a:lnTo>
                      <a:pt x="19" y="651"/>
                    </a:lnTo>
                    <a:lnTo>
                      <a:pt x="0" y="747"/>
                    </a:lnTo>
                    <a:lnTo>
                      <a:pt x="19" y="842"/>
                    </a:lnTo>
                    <a:lnTo>
                      <a:pt x="38" y="919"/>
                    </a:lnTo>
                    <a:lnTo>
                      <a:pt x="96" y="957"/>
                    </a:lnTo>
                    <a:lnTo>
                      <a:pt x="134" y="1014"/>
                    </a:lnTo>
                    <a:lnTo>
                      <a:pt x="268" y="1072"/>
                    </a:lnTo>
                    <a:lnTo>
                      <a:pt x="306" y="1110"/>
                    </a:lnTo>
                    <a:lnTo>
                      <a:pt x="344" y="1148"/>
                    </a:lnTo>
                    <a:lnTo>
                      <a:pt x="440" y="1626"/>
                    </a:lnTo>
                    <a:lnTo>
                      <a:pt x="364" y="1856"/>
                    </a:lnTo>
                    <a:lnTo>
                      <a:pt x="325" y="2047"/>
                    </a:lnTo>
                    <a:lnTo>
                      <a:pt x="325" y="2143"/>
                    </a:lnTo>
                    <a:lnTo>
                      <a:pt x="344" y="2219"/>
                    </a:lnTo>
                    <a:lnTo>
                      <a:pt x="364" y="2238"/>
                    </a:lnTo>
                    <a:lnTo>
                      <a:pt x="383" y="2277"/>
                    </a:lnTo>
                    <a:lnTo>
                      <a:pt x="497" y="2315"/>
                    </a:lnTo>
                    <a:lnTo>
                      <a:pt x="631" y="2372"/>
                    </a:lnTo>
                    <a:lnTo>
                      <a:pt x="765" y="2391"/>
                    </a:lnTo>
                    <a:lnTo>
                      <a:pt x="1033" y="2430"/>
                    </a:lnTo>
                    <a:lnTo>
                      <a:pt x="1167" y="2449"/>
                    </a:lnTo>
                    <a:lnTo>
                      <a:pt x="3194" y="2449"/>
                    </a:lnTo>
                    <a:lnTo>
                      <a:pt x="3271" y="2430"/>
                    </a:lnTo>
                    <a:lnTo>
                      <a:pt x="3443" y="2411"/>
                    </a:lnTo>
                    <a:lnTo>
                      <a:pt x="3539" y="2372"/>
                    </a:lnTo>
                    <a:lnTo>
                      <a:pt x="3634" y="2334"/>
                    </a:lnTo>
                    <a:lnTo>
                      <a:pt x="3711" y="2277"/>
                    </a:lnTo>
                    <a:lnTo>
                      <a:pt x="3749" y="2181"/>
                    </a:lnTo>
                    <a:lnTo>
                      <a:pt x="3768" y="2105"/>
                    </a:lnTo>
                    <a:lnTo>
                      <a:pt x="3749" y="2028"/>
                    </a:lnTo>
                    <a:lnTo>
                      <a:pt x="3730" y="1971"/>
                    </a:lnTo>
                    <a:lnTo>
                      <a:pt x="3711" y="1913"/>
                    </a:lnTo>
                    <a:lnTo>
                      <a:pt x="3672" y="1856"/>
                    </a:lnTo>
                    <a:lnTo>
                      <a:pt x="3634" y="1818"/>
                    </a:lnTo>
                    <a:lnTo>
                      <a:pt x="3730" y="1359"/>
                    </a:lnTo>
                    <a:lnTo>
                      <a:pt x="3749" y="1263"/>
                    </a:lnTo>
                    <a:lnTo>
                      <a:pt x="3787" y="1186"/>
                    </a:lnTo>
                    <a:lnTo>
                      <a:pt x="3845" y="1110"/>
                    </a:lnTo>
                    <a:lnTo>
                      <a:pt x="3921" y="1033"/>
                    </a:lnTo>
                    <a:lnTo>
                      <a:pt x="3978" y="995"/>
                    </a:lnTo>
                    <a:lnTo>
                      <a:pt x="4017" y="919"/>
                    </a:lnTo>
                    <a:lnTo>
                      <a:pt x="4036" y="880"/>
                    </a:lnTo>
                    <a:lnTo>
                      <a:pt x="4055" y="823"/>
                    </a:lnTo>
                    <a:lnTo>
                      <a:pt x="4036" y="689"/>
                    </a:lnTo>
                    <a:lnTo>
                      <a:pt x="3998" y="594"/>
                    </a:lnTo>
                    <a:lnTo>
                      <a:pt x="3921" y="498"/>
                    </a:lnTo>
                    <a:lnTo>
                      <a:pt x="3825" y="421"/>
                    </a:lnTo>
                    <a:lnTo>
                      <a:pt x="3730" y="364"/>
                    </a:lnTo>
                    <a:lnTo>
                      <a:pt x="3500" y="268"/>
                    </a:lnTo>
                    <a:lnTo>
                      <a:pt x="3156" y="173"/>
                    </a:lnTo>
                    <a:lnTo>
                      <a:pt x="2793" y="96"/>
                    </a:lnTo>
                    <a:lnTo>
                      <a:pt x="2487" y="39"/>
                    </a:lnTo>
                    <a:lnTo>
                      <a:pt x="2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0"/>
              <p:cNvSpPr/>
              <p:nvPr/>
            </p:nvSpPr>
            <p:spPr>
              <a:xfrm flipH="1">
                <a:off x="11182117" y="4058758"/>
                <a:ext cx="13616" cy="11929"/>
              </a:xfrm>
              <a:custGeom>
                <a:avLst/>
                <a:gdLst/>
                <a:ahLst/>
                <a:cxnLst/>
                <a:rect l="l" t="t" r="r" b="b"/>
                <a:pathLst>
                  <a:path w="460" h="403" extrusionOk="0">
                    <a:moveTo>
                      <a:pt x="1" y="1"/>
                    </a:moveTo>
                    <a:lnTo>
                      <a:pt x="97" y="115"/>
                    </a:lnTo>
                    <a:lnTo>
                      <a:pt x="211" y="230"/>
                    </a:lnTo>
                    <a:lnTo>
                      <a:pt x="116" y="115"/>
                    </a:lnTo>
                    <a:lnTo>
                      <a:pt x="1" y="1"/>
                    </a:lnTo>
                    <a:close/>
                    <a:moveTo>
                      <a:pt x="211" y="230"/>
                    </a:moveTo>
                    <a:lnTo>
                      <a:pt x="441" y="402"/>
                    </a:lnTo>
                    <a:lnTo>
                      <a:pt x="460" y="402"/>
                    </a:lnTo>
                    <a:lnTo>
                      <a:pt x="211" y="230"/>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0"/>
              <p:cNvSpPr/>
              <p:nvPr/>
            </p:nvSpPr>
            <p:spPr>
              <a:xfrm flipH="1">
                <a:off x="11182117" y="4043484"/>
                <a:ext cx="21519" cy="27202"/>
              </a:xfrm>
              <a:custGeom>
                <a:avLst/>
                <a:gdLst/>
                <a:ahLst/>
                <a:cxnLst/>
                <a:rect l="l" t="t" r="r" b="b"/>
                <a:pathLst>
                  <a:path w="727" h="919" fill="none" extrusionOk="0">
                    <a:moveTo>
                      <a:pt x="0" y="0"/>
                    </a:moveTo>
                    <a:lnTo>
                      <a:pt x="0" y="0"/>
                    </a:lnTo>
                    <a:lnTo>
                      <a:pt x="38" y="134"/>
                    </a:lnTo>
                    <a:lnTo>
                      <a:pt x="96" y="268"/>
                    </a:lnTo>
                    <a:lnTo>
                      <a:pt x="172" y="402"/>
                    </a:lnTo>
                    <a:lnTo>
                      <a:pt x="268" y="517"/>
                    </a:lnTo>
                    <a:lnTo>
                      <a:pt x="364" y="631"/>
                    </a:lnTo>
                    <a:lnTo>
                      <a:pt x="478" y="746"/>
                    </a:lnTo>
                    <a:lnTo>
                      <a:pt x="708" y="918"/>
                    </a:lnTo>
                    <a:lnTo>
                      <a:pt x="708" y="918"/>
                    </a:lnTo>
                    <a:lnTo>
                      <a:pt x="727" y="918"/>
                    </a:lnTo>
                    <a:lnTo>
                      <a:pt x="727" y="918"/>
                    </a:lnTo>
                    <a:lnTo>
                      <a:pt x="478" y="746"/>
                    </a:lnTo>
                    <a:lnTo>
                      <a:pt x="383" y="631"/>
                    </a:lnTo>
                    <a:lnTo>
                      <a:pt x="268" y="517"/>
                    </a:lnTo>
                    <a:lnTo>
                      <a:pt x="172" y="402"/>
                    </a:lnTo>
                    <a:lnTo>
                      <a:pt x="96" y="268"/>
                    </a:lnTo>
                    <a:lnTo>
                      <a:pt x="38"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0"/>
              <p:cNvSpPr/>
              <p:nvPr/>
            </p:nvSpPr>
            <p:spPr>
              <a:xfrm flipH="1">
                <a:off x="11040569" y="4070657"/>
                <a:ext cx="142139" cy="14741"/>
              </a:xfrm>
              <a:custGeom>
                <a:avLst/>
                <a:gdLst/>
                <a:ahLst/>
                <a:cxnLst/>
                <a:rect l="l" t="t" r="r" b="b"/>
                <a:pathLst>
                  <a:path w="4802" h="498" extrusionOk="0">
                    <a:moveTo>
                      <a:pt x="1" y="0"/>
                    </a:moveTo>
                    <a:lnTo>
                      <a:pt x="135" y="77"/>
                    </a:lnTo>
                    <a:lnTo>
                      <a:pt x="288" y="153"/>
                    </a:lnTo>
                    <a:lnTo>
                      <a:pt x="575" y="249"/>
                    </a:lnTo>
                    <a:lnTo>
                      <a:pt x="288" y="134"/>
                    </a:lnTo>
                    <a:lnTo>
                      <a:pt x="154" y="77"/>
                    </a:lnTo>
                    <a:lnTo>
                      <a:pt x="20" y="0"/>
                    </a:lnTo>
                    <a:close/>
                    <a:moveTo>
                      <a:pt x="4802" y="211"/>
                    </a:moveTo>
                    <a:lnTo>
                      <a:pt x="4668" y="287"/>
                    </a:lnTo>
                    <a:lnTo>
                      <a:pt x="4515" y="364"/>
                    </a:lnTo>
                    <a:lnTo>
                      <a:pt x="4343" y="421"/>
                    </a:lnTo>
                    <a:lnTo>
                      <a:pt x="4343" y="421"/>
                    </a:lnTo>
                    <a:lnTo>
                      <a:pt x="4515" y="383"/>
                    </a:lnTo>
                    <a:lnTo>
                      <a:pt x="4668" y="306"/>
                    </a:lnTo>
                    <a:lnTo>
                      <a:pt x="4802" y="211"/>
                    </a:lnTo>
                    <a:close/>
                    <a:moveTo>
                      <a:pt x="4343" y="421"/>
                    </a:moveTo>
                    <a:lnTo>
                      <a:pt x="4170" y="440"/>
                    </a:lnTo>
                    <a:lnTo>
                      <a:pt x="3998" y="478"/>
                    </a:lnTo>
                    <a:lnTo>
                      <a:pt x="3998" y="478"/>
                    </a:lnTo>
                    <a:lnTo>
                      <a:pt x="4170" y="459"/>
                    </a:lnTo>
                    <a:lnTo>
                      <a:pt x="4343" y="421"/>
                    </a:lnTo>
                    <a:close/>
                    <a:moveTo>
                      <a:pt x="1818" y="440"/>
                    </a:moveTo>
                    <a:lnTo>
                      <a:pt x="2143" y="459"/>
                    </a:lnTo>
                    <a:lnTo>
                      <a:pt x="2755" y="478"/>
                    </a:lnTo>
                    <a:lnTo>
                      <a:pt x="3157" y="478"/>
                    </a:lnTo>
                    <a:lnTo>
                      <a:pt x="2755" y="459"/>
                    </a:lnTo>
                    <a:lnTo>
                      <a:pt x="2143" y="440"/>
                    </a:lnTo>
                    <a:close/>
                    <a:moveTo>
                      <a:pt x="3157" y="478"/>
                    </a:moveTo>
                    <a:lnTo>
                      <a:pt x="3616" y="498"/>
                    </a:lnTo>
                    <a:lnTo>
                      <a:pt x="3998" y="478"/>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0"/>
              <p:cNvSpPr/>
              <p:nvPr/>
            </p:nvSpPr>
            <p:spPr>
              <a:xfrm flipH="1">
                <a:off x="11034916" y="4070095"/>
                <a:ext cx="147793" cy="15303"/>
              </a:xfrm>
              <a:custGeom>
                <a:avLst/>
                <a:gdLst/>
                <a:ahLst/>
                <a:cxnLst/>
                <a:rect l="l" t="t" r="r" b="b"/>
                <a:pathLst>
                  <a:path w="4993" h="517" fill="none" extrusionOk="0">
                    <a:moveTo>
                      <a:pt x="4993" y="0"/>
                    </a:moveTo>
                    <a:lnTo>
                      <a:pt x="4993" y="0"/>
                    </a:lnTo>
                    <a:lnTo>
                      <a:pt x="4993" y="0"/>
                    </a:lnTo>
                    <a:lnTo>
                      <a:pt x="4993" y="0"/>
                    </a:lnTo>
                    <a:lnTo>
                      <a:pt x="4916" y="115"/>
                    </a:lnTo>
                    <a:lnTo>
                      <a:pt x="4916" y="115"/>
                    </a:lnTo>
                    <a:lnTo>
                      <a:pt x="4802" y="230"/>
                    </a:lnTo>
                    <a:lnTo>
                      <a:pt x="4668" y="306"/>
                    </a:lnTo>
                    <a:lnTo>
                      <a:pt x="4515" y="383"/>
                    </a:lnTo>
                    <a:lnTo>
                      <a:pt x="4343" y="440"/>
                    </a:lnTo>
                    <a:lnTo>
                      <a:pt x="4170" y="459"/>
                    </a:lnTo>
                    <a:lnTo>
                      <a:pt x="3998" y="497"/>
                    </a:lnTo>
                    <a:lnTo>
                      <a:pt x="3616" y="497"/>
                    </a:lnTo>
                    <a:lnTo>
                      <a:pt x="3616" y="497"/>
                    </a:lnTo>
                    <a:lnTo>
                      <a:pt x="3157" y="497"/>
                    </a:lnTo>
                    <a:lnTo>
                      <a:pt x="2755" y="478"/>
                    </a:lnTo>
                    <a:lnTo>
                      <a:pt x="2755" y="478"/>
                    </a:lnTo>
                    <a:lnTo>
                      <a:pt x="2143" y="459"/>
                    </a:lnTo>
                    <a:lnTo>
                      <a:pt x="1818" y="459"/>
                    </a:lnTo>
                    <a:lnTo>
                      <a:pt x="1512" y="440"/>
                    </a:lnTo>
                    <a:lnTo>
                      <a:pt x="1187" y="402"/>
                    </a:lnTo>
                    <a:lnTo>
                      <a:pt x="881" y="344"/>
                    </a:lnTo>
                    <a:lnTo>
                      <a:pt x="575" y="268"/>
                    </a:lnTo>
                    <a:lnTo>
                      <a:pt x="288" y="153"/>
                    </a:lnTo>
                    <a:lnTo>
                      <a:pt x="288" y="153"/>
                    </a:lnTo>
                    <a:lnTo>
                      <a:pt x="154" y="96"/>
                    </a:lnTo>
                    <a:lnTo>
                      <a:pt x="20" y="19"/>
                    </a:lnTo>
                    <a:lnTo>
                      <a:pt x="20" y="19"/>
                    </a:lnTo>
                    <a:lnTo>
                      <a:pt x="1" y="19"/>
                    </a:lnTo>
                    <a:lnTo>
                      <a:pt x="1" y="19"/>
                    </a:lnTo>
                    <a:lnTo>
                      <a:pt x="135" y="96"/>
                    </a:lnTo>
                    <a:lnTo>
                      <a:pt x="288" y="172"/>
                    </a:lnTo>
                    <a:lnTo>
                      <a:pt x="288" y="172"/>
                    </a:lnTo>
                    <a:lnTo>
                      <a:pt x="575" y="268"/>
                    </a:lnTo>
                    <a:lnTo>
                      <a:pt x="881" y="344"/>
                    </a:lnTo>
                    <a:lnTo>
                      <a:pt x="1187" y="402"/>
                    </a:lnTo>
                    <a:lnTo>
                      <a:pt x="1512" y="440"/>
                    </a:lnTo>
                    <a:lnTo>
                      <a:pt x="1818" y="459"/>
                    </a:lnTo>
                    <a:lnTo>
                      <a:pt x="2143" y="478"/>
                    </a:lnTo>
                    <a:lnTo>
                      <a:pt x="2755" y="497"/>
                    </a:lnTo>
                    <a:lnTo>
                      <a:pt x="2755" y="497"/>
                    </a:lnTo>
                    <a:lnTo>
                      <a:pt x="3157" y="497"/>
                    </a:lnTo>
                    <a:lnTo>
                      <a:pt x="3616" y="517"/>
                    </a:lnTo>
                    <a:lnTo>
                      <a:pt x="3616" y="517"/>
                    </a:lnTo>
                    <a:lnTo>
                      <a:pt x="3998" y="497"/>
                    </a:lnTo>
                    <a:lnTo>
                      <a:pt x="4170" y="478"/>
                    </a:lnTo>
                    <a:lnTo>
                      <a:pt x="4343" y="440"/>
                    </a:lnTo>
                    <a:lnTo>
                      <a:pt x="4515" y="402"/>
                    </a:lnTo>
                    <a:lnTo>
                      <a:pt x="4668" y="325"/>
                    </a:lnTo>
                    <a:lnTo>
                      <a:pt x="4802" y="230"/>
                    </a:lnTo>
                    <a:lnTo>
                      <a:pt x="4916" y="115"/>
                    </a:lnTo>
                    <a:lnTo>
                      <a:pt x="4916" y="115"/>
                    </a:lnTo>
                    <a:lnTo>
                      <a:pt x="4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0"/>
              <p:cNvSpPr/>
              <p:nvPr/>
            </p:nvSpPr>
            <p:spPr>
              <a:xfrm flipH="1">
                <a:off x="11034916" y="4029897"/>
                <a:ext cx="169282" cy="54938"/>
              </a:xfrm>
              <a:custGeom>
                <a:avLst/>
                <a:gdLst/>
                <a:ahLst/>
                <a:cxnLst/>
                <a:rect l="l" t="t" r="r" b="b"/>
                <a:pathLst>
                  <a:path w="5719" h="1856" extrusionOk="0">
                    <a:moveTo>
                      <a:pt x="115" y="0"/>
                    </a:moveTo>
                    <a:lnTo>
                      <a:pt x="57" y="19"/>
                    </a:lnTo>
                    <a:lnTo>
                      <a:pt x="19" y="134"/>
                    </a:lnTo>
                    <a:lnTo>
                      <a:pt x="0" y="249"/>
                    </a:lnTo>
                    <a:lnTo>
                      <a:pt x="0" y="364"/>
                    </a:lnTo>
                    <a:lnTo>
                      <a:pt x="19" y="459"/>
                    </a:lnTo>
                    <a:lnTo>
                      <a:pt x="57" y="593"/>
                    </a:lnTo>
                    <a:lnTo>
                      <a:pt x="115" y="727"/>
                    </a:lnTo>
                    <a:lnTo>
                      <a:pt x="191" y="861"/>
                    </a:lnTo>
                    <a:lnTo>
                      <a:pt x="287" y="976"/>
                    </a:lnTo>
                    <a:lnTo>
                      <a:pt x="402" y="1090"/>
                    </a:lnTo>
                    <a:lnTo>
                      <a:pt x="497" y="1205"/>
                    </a:lnTo>
                    <a:lnTo>
                      <a:pt x="746" y="1377"/>
                    </a:lnTo>
                    <a:lnTo>
                      <a:pt x="880" y="1454"/>
                    </a:lnTo>
                    <a:lnTo>
                      <a:pt x="1014" y="1511"/>
                    </a:lnTo>
                    <a:lnTo>
                      <a:pt x="1301" y="1626"/>
                    </a:lnTo>
                    <a:lnTo>
                      <a:pt x="1607" y="1702"/>
                    </a:lnTo>
                    <a:lnTo>
                      <a:pt x="1913" y="1760"/>
                    </a:lnTo>
                    <a:lnTo>
                      <a:pt x="2238" y="1798"/>
                    </a:lnTo>
                    <a:lnTo>
                      <a:pt x="2544" y="1817"/>
                    </a:lnTo>
                    <a:lnTo>
                      <a:pt x="2869" y="1817"/>
                    </a:lnTo>
                    <a:lnTo>
                      <a:pt x="3481" y="1836"/>
                    </a:lnTo>
                    <a:lnTo>
                      <a:pt x="3883" y="1855"/>
                    </a:lnTo>
                    <a:lnTo>
                      <a:pt x="4724" y="1855"/>
                    </a:lnTo>
                    <a:lnTo>
                      <a:pt x="4896" y="1817"/>
                    </a:lnTo>
                    <a:lnTo>
                      <a:pt x="5069" y="1798"/>
                    </a:lnTo>
                    <a:lnTo>
                      <a:pt x="5241" y="1741"/>
                    </a:lnTo>
                    <a:lnTo>
                      <a:pt x="5394" y="1664"/>
                    </a:lnTo>
                    <a:lnTo>
                      <a:pt x="5528" y="1588"/>
                    </a:lnTo>
                    <a:lnTo>
                      <a:pt x="5642" y="1473"/>
                    </a:lnTo>
                    <a:lnTo>
                      <a:pt x="5719" y="1358"/>
                    </a:lnTo>
                    <a:lnTo>
                      <a:pt x="5451" y="1396"/>
                    </a:lnTo>
                    <a:lnTo>
                      <a:pt x="5145" y="1435"/>
                    </a:lnTo>
                    <a:lnTo>
                      <a:pt x="4533" y="1454"/>
                    </a:lnTo>
                    <a:lnTo>
                      <a:pt x="4074" y="1435"/>
                    </a:lnTo>
                    <a:lnTo>
                      <a:pt x="3653" y="1435"/>
                    </a:lnTo>
                    <a:lnTo>
                      <a:pt x="2946" y="1396"/>
                    </a:lnTo>
                    <a:lnTo>
                      <a:pt x="2639" y="1377"/>
                    </a:lnTo>
                    <a:lnTo>
                      <a:pt x="2372" y="1339"/>
                    </a:lnTo>
                    <a:lnTo>
                      <a:pt x="2104" y="1282"/>
                    </a:lnTo>
                    <a:lnTo>
                      <a:pt x="1836" y="1186"/>
                    </a:lnTo>
                    <a:lnTo>
                      <a:pt x="1588" y="1052"/>
                    </a:lnTo>
                    <a:lnTo>
                      <a:pt x="1320" y="880"/>
                    </a:lnTo>
                    <a:lnTo>
                      <a:pt x="1033" y="631"/>
                    </a:lnTo>
                    <a:lnTo>
                      <a:pt x="727" y="345"/>
                    </a:lnTo>
                    <a:lnTo>
                      <a:pt x="555" y="172"/>
                    </a:lnTo>
                    <a:lnTo>
                      <a:pt x="402" y="77"/>
                    </a:lnTo>
                    <a:lnTo>
                      <a:pt x="287" y="19"/>
                    </a:lnTo>
                    <a:lnTo>
                      <a:pt x="172"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0"/>
              <p:cNvSpPr/>
              <p:nvPr/>
            </p:nvSpPr>
            <p:spPr>
              <a:xfrm flipH="1">
                <a:off x="11034916" y="4029897"/>
                <a:ext cx="169282" cy="54938"/>
              </a:xfrm>
              <a:custGeom>
                <a:avLst/>
                <a:gdLst/>
                <a:ahLst/>
                <a:cxnLst/>
                <a:rect l="l" t="t" r="r" b="b"/>
                <a:pathLst>
                  <a:path w="5719" h="1856" fill="none" extrusionOk="0">
                    <a:moveTo>
                      <a:pt x="172" y="0"/>
                    </a:moveTo>
                    <a:lnTo>
                      <a:pt x="172" y="0"/>
                    </a:lnTo>
                    <a:lnTo>
                      <a:pt x="115" y="0"/>
                    </a:lnTo>
                    <a:lnTo>
                      <a:pt x="57" y="19"/>
                    </a:lnTo>
                    <a:lnTo>
                      <a:pt x="57" y="19"/>
                    </a:lnTo>
                    <a:lnTo>
                      <a:pt x="19" y="134"/>
                    </a:lnTo>
                    <a:lnTo>
                      <a:pt x="0" y="249"/>
                    </a:lnTo>
                    <a:lnTo>
                      <a:pt x="0" y="364"/>
                    </a:lnTo>
                    <a:lnTo>
                      <a:pt x="19" y="459"/>
                    </a:lnTo>
                    <a:lnTo>
                      <a:pt x="19" y="459"/>
                    </a:lnTo>
                    <a:lnTo>
                      <a:pt x="57" y="593"/>
                    </a:lnTo>
                    <a:lnTo>
                      <a:pt x="115" y="727"/>
                    </a:lnTo>
                    <a:lnTo>
                      <a:pt x="191" y="861"/>
                    </a:lnTo>
                    <a:lnTo>
                      <a:pt x="287" y="976"/>
                    </a:lnTo>
                    <a:lnTo>
                      <a:pt x="402" y="1090"/>
                    </a:lnTo>
                    <a:lnTo>
                      <a:pt x="497" y="1205"/>
                    </a:lnTo>
                    <a:lnTo>
                      <a:pt x="746" y="1377"/>
                    </a:lnTo>
                    <a:lnTo>
                      <a:pt x="746" y="1377"/>
                    </a:lnTo>
                    <a:lnTo>
                      <a:pt x="880" y="1454"/>
                    </a:lnTo>
                    <a:lnTo>
                      <a:pt x="1014" y="1511"/>
                    </a:lnTo>
                    <a:lnTo>
                      <a:pt x="1014" y="1511"/>
                    </a:lnTo>
                    <a:lnTo>
                      <a:pt x="1301" y="1626"/>
                    </a:lnTo>
                    <a:lnTo>
                      <a:pt x="1607" y="1702"/>
                    </a:lnTo>
                    <a:lnTo>
                      <a:pt x="1913" y="1760"/>
                    </a:lnTo>
                    <a:lnTo>
                      <a:pt x="2238" y="1798"/>
                    </a:lnTo>
                    <a:lnTo>
                      <a:pt x="2544" y="1817"/>
                    </a:lnTo>
                    <a:lnTo>
                      <a:pt x="2869" y="1817"/>
                    </a:lnTo>
                    <a:lnTo>
                      <a:pt x="3481" y="1836"/>
                    </a:lnTo>
                    <a:lnTo>
                      <a:pt x="3481" y="1836"/>
                    </a:lnTo>
                    <a:lnTo>
                      <a:pt x="3883" y="1855"/>
                    </a:lnTo>
                    <a:lnTo>
                      <a:pt x="4342" y="1855"/>
                    </a:lnTo>
                    <a:lnTo>
                      <a:pt x="4342" y="1855"/>
                    </a:lnTo>
                    <a:lnTo>
                      <a:pt x="4724" y="1855"/>
                    </a:lnTo>
                    <a:lnTo>
                      <a:pt x="4896" y="1817"/>
                    </a:lnTo>
                    <a:lnTo>
                      <a:pt x="5069" y="1798"/>
                    </a:lnTo>
                    <a:lnTo>
                      <a:pt x="5241" y="1741"/>
                    </a:lnTo>
                    <a:lnTo>
                      <a:pt x="5394" y="1664"/>
                    </a:lnTo>
                    <a:lnTo>
                      <a:pt x="5528" y="1588"/>
                    </a:lnTo>
                    <a:lnTo>
                      <a:pt x="5642" y="1473"/>
                    </a:lnTo>
                    <a:lnTo>
                      <a:pt x="5642" y="1473"/>
                    </a:lnTo>
                    <a:lnTo>
                      <a:pt x="5719" y="1358"/>
                    </a:lnTo>
                    <a:lnTo>
                      <a:pt x="5719" y="1358"/>
                    </a:lnTo>
                    <a:lnTo>
                      <a:pt x="5451" y="1396"/>
                    </a:lnTo>
                    <a:lnTo>
                      <a:pt x="5145" y="1435"/>
                    </a:lnTo>
                    <a:lnTo>
                      <a:pt x="4533" y="1454"/>
                    </a:lnTo>
                    <a:lnTo>
                      <a:pt x="4533" y="1454"/>
                    </a:lnTo>
                    <a:lnTo>
                      <a:pt x="4074" y="1435"/>
                    </a:lnTo>
                    <a:lnTo>
                      <a:pt x="3653" y="1435"/>
                    </a:lnTo>
                    <a:lnTo>
                      <a:pt x="2946" y="1396"/>
                    </a:lnTo>
                    <a:lnTo>
                      <a:pt x="2946" y="1396"/>
                    </a:lnTo>
                    <a:lnTo>
                      <a:pt x="2639" y="1377"/>
                    </a:lnTo>
                    <a:lnTo>
                      <a:pt x="2372" y="1339"/>
                    </a:lnTo>
                    <a:lnTo>
                      <a:pt x="2104" y="1282"/>
                    </a:lnTo>
                    <a:lnTo>
                      <a:pt x="1836" y="1186"/>
                    </a:lnTo>
                    <a:lnTo>
                      <a:pt x="1588" y="1052"/>
                    </a:lnTo>
                    <a:lnTo>
                      <a:pt x="1320" y="880"/>
                    </a:lnTo>
                    <a:lnTo>
                      <a:pt x="1033" y="631"/>
                    </a:lnTo>
                    <a:lnTo>
                      <a:pt x="727" y="345"/>
                    </a:lnTo>
                    <a:lnTo>
                      <a:pt x="727" y="345"/>
                    </a:lnTo>
                    <a:lnTo>
                      <a:pt x="555" y="172"/>
                    </a:lnTo>
                    <a:lnTo>
                      <a:pt x="402" y="77"/>
                    </a:lnTo>
                    <a:lnTo>
                      <a:pt x="287" y="19"/>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0"/>
              <p:cNvSpPr/>
              <p:nvPr/>
            </p:nvSpPr>
            <p:spPr>
              <a:xfrm flipH="1">
                <a:off x="11025290" y="2792806"/>
                <a:ext cx="11337" cy="484670"/>
              </a:xfrm>
              <a:custGeom>
                <a:avLst/>
                <a:gdLst/>
                <a:ahLst/>
                <a:cxnLst/>
                <a:rect l="l" t="t" r="r" b="b"/>
                <a:pathLst>
                  <a:path w="383" h="16374" extrusionOk="0">
                    <a:moveTo>
                      <a:pt x="268" y="1"/>
                    </a:moveTo>
                    <a:lnTo>
                      <a:pt x="287" y="364"/>
                    </a:lnTo>
                    <a:lnTo>
                      <a:pt x="345" y="364"/>
                    </a:lnTo>
                    <a:lnTo>
                      <a:pt x="326" y="1"/>
                    </a:lnTo>
                    <a:close/>
                    <a:moveTo>
                      <a:pt x="287" y="728"/>
                    </a:moveTo>
                    <a:lnTo>
                      <a:pt x="306" y="1091"/>
                    </a:lnTo>
                    <a:lnTo>
                      <a:pt x="383" y="1091"/>
                    </a:lnTo>
                    <a:lnTo>
                      <a:pt x="364" y="728"/>
                    </a:lnTo>
                    <a:close/>
                    <a:moveTo>
                      <a:pt x="306" y="1454"/>
                    </a:moveTo>
                    <a:lnTo>
                      <a:pt x="306" y="1818"/>
                    </a:lnTo>
                    <a:lnTo>
                      <a:pt x="383" y="1818"/>
                    </a:lnTo>
                    <a:lnTo>
                      <a:pt x="383" y="1454"/>
                    </a:lnTo>
                    <a:close/>
                    <a:moveTo>
                      <a:pt x="306" y="2181"/>
                    </a:moveTo>
                    <a:lnTo>
                      <a:pt x="306" y="2545"/>
                    </a:lnTo>
                    <a:lnTo>
                      <a:pt x="383" y="2545"/>
                    </a:lnTo>
                    <a:lnTo>
                      <a:pt x="383" y="2181"/>
                    </a:lnTo>
                    <a:close/>
                    <a:moveTo>
                      <a:pt x="306" y="2908"/>
                    </a:moveTo>
                    <a:lnTo>
                      <a:pt x="306" y="3271"/>
                    </a:lnTo>
                    <a:lnTo>
                      <a:pt x="383" y="3271"/>
                    </a:lnTo>
                    <a:lnTo>
                      <a:pt x="383" y="2908"/>
                    </a:lnTo>
                    <a:close/>
                    <a:moveTo>
                      <a:pt x="306" y="3635"/>
                    </a:moveTo>
                    <a:lnTo>
                      <a:pt x="306" y="3998"/>
                    </a:lnTo>
                    <a:lnTo>
                      <a:pt x="383" y="3998"/>
                    </a:lnTo>
                    <a:lnTo>
                      <a:pt x="383" y="3635"/>
                    </a:lnTo>
                    <a:close/>
                    <a:moveTo>
                      <a:pt x="306" y="4362"/>
                    </a:moveTo>
                    <a:lnTo>
                      <a:pt x="306" y="4725"/>
                    </a:lnTo>
                    <a:lnTo>
                      <a:pt x="364" y="4725"/>
                    </a:lnTo>
                    <a:lnTo>
                      <a:pt x="383" y="4362"/>
                    </a:lnTo>
                    <a:close/>
                    <a:moveTo>
                      <a:pt x="287" y="5088"/>
                    </a:moveTo>
                    <a:lnTo>
                      <a:pt x="287" y="5452"/>
                    </a:lnTo>
                    <a:lnTo>
                      <a:pt x="364" y="5452"/>
                    </a:lnTo>
                    <a:lnTo>
                      <a:pt x="364" y="5088"/>
                    </a:lnTo>
                    <a:close/>
                    <a:moveTo>
                      <a:pt x="287" y="5815"/>
                    </a:moveTo>
                    <a:lnTo>
                      <a:pt x="268" y="6179"/>
                    </a:lnTo>
                    <a:lnTo>
                      <a:pt x="345" y="6179"/>
                    </a:lnTo>
                    <a:lnTo>
                      <a:pt x="364" y="5815"/>
                    </a:lnTo>
                    <a:close/>
                    <a:moveTo>
                      <a:pt x="268" y="6542"/>
                    </a:moveTo>
                    <a:lnTo>
                      <a:pt x="268" y="6905"/>
                    </a:lnTo>
                    <a:lnTo>
                      <a:pt x="345" y="6905"/>
                    </a:lnTo>
                    <a:lnTo>
                      <a:pt x="345" y="6542"/>
                    </a:lnTo>
                    <a:close/>
                    <a:moveTo>
                      <a:pt x="249" y="7269"/>
                    </a:moveTo>
                    <a:lnTo>
                      <a:pt x="249" y="7632"/>
                    </a:lnTo>
                    <a:lnTo>
                      <a:pt x="326" y="7632"/>
                    </a:lnTo>
                    <a:lnTo>
                      <a:pt x="326" y="7269"/>
                    </a:lnTo>
                    <a:close/>
                    <a:moveTo>
                      <a:pt x="230" y="7996"/>
                    </a:moveTo>
                    <a:lnTo>
                      <a:pt x="230" y="8359"/>
                    </a:lnTo>
                    <a:lnTo>
                      <a:pt x="306" y="8378"/>
                    </a:lnTo>
                    <a:lnTo>
                      <a:pt x="306" y="8015"/>
                    </a:lnTo>
                    <a:lnTo>
                      <a:pt x="230" y="7996"/>
                    </a:lnTo>
                    <a:close/>
                    <a:moveTo>
                      <a:pt x="230" y="8722"/>
                    </a:moveTo>
                    <a:lnTo>
                      <a:pt x="211" y="9086"/>
                    </a:lnTo>
                    <a:lnTo>
                      <a:pt x="287" y="9105"/>
                    </a:lnTo>
                    <a:lnTo>
                      <a:pt x="287" y="8742"/>
                    </a:lnTo>
                    <a:lnTo>
                      <a:pt x="230" y="8722"/>
                    </a:lnTo>
                    <a:close/>
                    <a:moveTo>
                      <a:pt x="211" y="9468"/>
                    </a:moveTo>
                    <a:lnTo>
                      <a:pt x="192" y="9832"/>
                    </a:lnTo>
                    <a:lnTo>
                      <a:pt x="268" y="9832"/>
                    </a:lnTo>
                    <a:lnTo>
                      <a:pt x="268" y="9468"/>
                    </a:lnTo>
                    <a:close/>
                    <a:moveTo>
                      <a:pt x="192" y="10195"/>
                    </a:moveTo>
                    <a:lnTo>
                      <a:pt x="173" y="10559"/>
                    </a:lnTo>
                    <a:lnTo>
                      <a:pt x="249" y="10559"/>
                    </a:lnTo>
                    <a:lnTo>
                      <a:pt x="249" y="10195"/>
                    </a:lnTo>
                    <a:close/>
                    <a:moveTo>
                      <a:pt x="173" y="10922"/>
                    </a:moveTo>
                    <a:lnTo>
                      <a:pt x="153" y="11285"/>
                    </a:lnTo>
                    <a:lnTo>
                      <a:pt x="230" y="11285"/>
                    </a:lnTo>
                    <a:lnTo>
                      <a:pt x="230" y="10922"/>
                    </a:lnTo>
                    <a:close/>
                    <a:moveTo>
                      <a:pt x="153" y="11649"/>
                    </a:moveTo>
                    <a:lnTo>
                      <a:pt x="134" y="12012"/>
                    </a:lnTo>
                    <a:lnTo>
                      <a:pt x="211" y="12012"/>
                    </a:lnTo>
                    <a:lnTo>
                      <a:pt x="211" y="11649"/>
                    </a:lnTo>
                    <a:close/>
                    <a:moveTo>
                      <a:pt x="115" y="12376"/>
                    </a:moveTo>
                    <a:lnTo>
                      <a:pt x="115" y="12739"/>
                    </a:lnTo>
                    <a:lnTo>
                      <a:pt x="192" y="12739"/>
                    </a:lnTo>
                    <a:lnTo>
                      <a:pt x="192" y="12376"/>
                    </a:lnTo>
                    <a:close/>
                    <a:moveTo>
                      <a:pt x="96" y="13102"/>
                    </a:moveTo>
                    <a:lnTo>
                      <a:pt x="96" y="13466"/>
                    </a:lnTo>
                    <a:lnTo>
                      <a:pt x="173" y="13466"/>
                    </a:lnTo>
                    <a:lnTo>
                      <a:pt x="173" y="13102"/>
                    </a:lnTo>
                    <a:close/>
                    <a:moveTo>
                      <a:pt x="77" y="13829"/>
                    </a:moveTo>
                    <a:lnTo>
                      <a:pt x="77" y="14193"/>
                    </a:lnTo>
                    <a:lnTo>
                      <a:pt x="134" y="14193"/>
                    </a:lnTo>
                    <a:lnTo>
                      <a:pt x="153" y="13829"/>
                    </a:lnTo>
                    <a:close/>
                    <a:moveTo>
                      <a:pt x="58" y="14556"/>
                    </a:moveTo>
                    <a:lnTo>
                      <a:pt x="39" y="14919"/>
                    </a:lnTo>
                    <a:lnTo>
                      <a:pt x="115" y="14919"/>
                    </a:lnTo>
                    <a:lnTo>
                      <a:pt x="134" y="14556"/>
                    </a:lnTo>
                    <a:close/>
                    <a:moveTo>
                      <a:pt x="39" y="15283"/>
                    </a:moveTo>
                    <a:lnTo>
                      <a:pt x="20" y="15646"/>
                    </a:lnTo>
                    <a:lnTo>
                      <a:pt x="96" y="15646"/>
                    </a:lnTo>
                    <a:lnTo>
                      <a:pt x="96" y="15283"/>
                    </a:lnTo>
                    <a:close/>
                    <a:moveTo>
                      <a:pt x="0" y="16010"/>
                    </a:moveTo>
                    <a:lnTo>
                      <a:pt x="0" y="16373"/>
                    </a:lnTo>
                    <a:lnTo>
                      <a:pt x="77" y="16373"/>
                    </a:lnTo>
                    <a:lnTo>
                      <a:pt x="77"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0"/>
              <p:cNvSpPr/>
              <p:nvPr/>
            </p:nvSpPr>
            <p:spPr>
              <a:xfrm flipH="1">
                <a:off x="11034347" y="3266691"/>
                <a:ext cx="2279" cy="10804"/>
              </a:xfrm>
              <a:custGeom>
                <a:avLst/>
                <a:gdLst/>
                <a:ahLst/>
                <a:cxnLst/>
                <a:rect l="l" t="t" r="r" b="b"/>
                <a:pathLst>
                  <a:path w="77" h="365" fill="none" extrusionOk="0">
                    <a:moveTo>
                      <a:pt x="0" y="1"/>
                    </a:moveTo>
                    <a:lnTo>
                      <a:pt x="0" y="1"/>
                    </a:lnTo>
                    <a:lnTo>
                      <a:pt x="0" y="364"/>
                    </a:lnTo>
                    <a:lnTo>
                      <a:pt x="77"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0"/>
              <p:cNvSpPr/>
              <p:nvPr/>
            </p:nvSpPr>
            <p:spPr>
              <a:xfrm flipH="1">
                <a:off x="11033755" y="3245170"/>
                <a:ext cx="2309" cy="10804"/>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0"/>
              <p:cNvSpPr/>
              <p:nvPr/>
            </p:nvSpPr>
            <p:spPr>
              <a:xfrm flipH="1">
                <a:off x="11032630" y="3223680"/>
                <a:ext cx="2871" cy="10774"/>
              </a:xfrm>
              <a:custGeom>
                <a:avLst/>
                <a:gdLst/>
                <a:ahLst/>
                <a:cxnLst/>
                <a:rect l="l" t="t" r="r" b="b"/>
                <a:pathLst>
                  <a:path w="97" h="364" fill="none" extrusionOk="0">
                    <a:moveTo>
                      <a:pt x="20" y="0"/>
                    </a:moveTo>
                    <a:lnTo>
                      <a:pt x="20" y="0"/>
                    </a:lnTo>
                    <a:lnTo>
                      <a:pt x="1" y="363"/>
                    </a:lnTo>
                    <a:lnTo>
                      <a:pt x="77" y="363"/>
                    </a:lnTo>
                    <a:lnTo>
                      <a:pt x="77" y="363"/>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0"/>
              <p:cNvSpPr/>
              <p:nvPr/>
            </p:nvSpPr>
            <p:spPr>
              <a:xfrm flipH="1">
                <a:off x="11032068" y="3202160"/>
                <a:ext cx="2309" cy="10774"/>
              </a:xfrm>
              <a:custGeom>
                <a:avLst/>
                <a:gdLst/>
                <a:ahLst/>
                <a:cxnLst/>
                <a:rect l="l" t="t" r="r" b="b"/>
                <a:pathLst>
                  <a:path w="78" h="364" fill="none" extrusionOk="0">
                    <a:moveTo>
                      <a:pt x="1" y="0"/>
                    </a:moveTo>
                    <a:lnTo>
                      <a:pt x="1" y="0"/>
                    </a:lnTo>
                    <a:lnTo>
                      <a:pt x="1" y="364"/>
                    </a:lnTo>
                    <a:lnTo>
                      <a:pt x="58" y="364"/>
                    </a:lnTo>
                    <a:lnTo>
                      <a:pt x="58"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0"/>
              <p:cNvSpPr/>
              <p:nvPr/>
            </p:nvSpPr>
            <p:spPr>
              <a:xfrm flipH="1">
                <a:off x="11031505" y="3180640"/>
                <a:ext cx="2279" cy="10774"/>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0"/>
              <p:cNvSpPr/>
              <p:nvPr/>
            </p:nvSpPr>
            <p:spPr>
              <a:xfrm flipH="1">
                <a:off x="11030943" y="3159120"/>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0"/>
              <p:cNvSpPr/>
              <p:nvPr/>
            </p:nvSpPr>
            <p:spPr>
              <a:xfrm flipH="1">
                <a:off x="11030381" y="3137600"/>
                <a:ext cx="2279" cy="10804"/>
              </a:xfrm>
              <a:custGeom>
                <a:avLst/>
                <a:gdLst/>
                <a:ahLst/>
                <a:cxnLst/>
                <a:rect l="l" t="t" r="r" b="b"/>
                <a:pathLst>
                  <a:path w="77" h="365" fill="none" extrusionOk="0">
                    <a:moveTo>
                      <a:pt x="19" y="1"/>
                    </a:moveTo>
                    <a:lnTo>
                      <a:pt x="19" y="1"/>
                    </a:lnTo>
                    <a:lnTo>
                      <a:pt x="0" y="364"/>
                    </a:lnTo>
                    <a:lnTo>
                      <a:pt x="77" y="364"/>
                    </a:lnTo>
                    <a:lnTo>
                      <a:pt x="77" y="364"/>
                    </a:lnTo>
                    <a:lnTo>
                      <a:pt x="77" y="1"/>
                    </a:lnTo>
                    <a:lnTo>
                      <a:pt x="1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0"/>
              <p:cNvSpPr/>
              <p:nvPr/>
            </p:nvSpPr>
            <p:spPr>
              <a:xfrm flipH="1">
                <a:off x="11029818" y="3116110"/>
                <a:ext cx="2279" cy="10774"/>
              </a:xfrm>
              <a:custGeom>
                <a:avLst/>
                <a:gdLst/>
                <a:ahLst/>
                <a:cxnLst/>
                <a:rect l="l" t="t" r="r" b="b"/>
                <a:pathLst>
                  <a:path w="77" h="364" fill="none" extrusionOk="0">
                    <a:moveTo>
                      <a:pt x="20" y="0"/>
                    </a:moveTo>
                    <a:lnTo>
                      <a:pt x="20" y="0"/>
                    </a:lnTo>
                    <a:lnTo>
                      <a:pt x="0" y="363"/>
                    </a:lnTo>
                    <a:lnTo>
                      <a:pt x="77" y="363"/>
                    </a:lnTo>
                    <a:lnTo>
                      <a:pt x="77" y="363"/>
                    </a:lnTo>
                    <a:lnTo>
                      <a:pt x="77" y="363"/>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0"/>
              <p:cNvSpPr/>
              <p:nvPr/>
            </p:nvSpPr>
            <p:spPr>
              <a:xfrm flipH="1">
                <a:off x="11029226" y="3094590"/>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0"/>
              <p:cNvSpPr/>
              <p:nvPr/>
            </p:nvSpPr>
            <p:spPr>
              <a:xfrm flipH="1">
                <a:off x="11028664" y="3073069"/>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0"/>
              <p:cNvSpPr/>
              <p:nvPr/>
            </p:nvSpPr>
            <p:spPr>
              <a:xfrm flipH="1">
                <a:off x="11028101" y="3050987"/>
                <a:ext cx="2309" cy="11366"/>
              </a:xfrm>
              <a:custGeom>
                <a:avLst/>
                <a:gdLst/>
                <a:ahLst/>
                <a:cxnLst/>
                <a:rect l="l" t="t" r="r" b="b"/>
                <a:pathLst>
                  <a:path w="78" h="384" fill="none" extrusionOk="0">
                    <a:moveTo>
                      <a:pt x="20" y="0"/>
                    </a:moveTo>
                    <a:lnTo>
                      <a:pt x="20" y="0"/>
                    </a:lnTo>
                    <a:lnTo>
                      <a:pt x="1" y="364"/>
                    </a:lnTo>
                    <a:lnTo>
                      <a:pt x="77" y="383"/>
                    </a:lnTo>
                    <a:lnTo>
                      <a:pt x="77" y="383"/>
                    </a:lnTo>
                    <a:lnTo>
                      <a:pt x="77" y="2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0"/>
              <p:cNvSpPr/>
              <p:nvPr/>
            </p:nvSpPr>
            <p:spPr>
              <a:xfrm flipH="1">
                <a:off x="11027539" y="3040804"/>
                <a:ext cx="30" cy="30"/>
              </a:xfrm>
              <a:custGeom>
                <a:avLst/>
                <a:gdLst/>
                <a:ahLst/>
                <a:cxnLst/>
                <a:rect l="l" t="t" r="r" b="b"/>
                <a:pathLst>
                  <a:path w="1" h="1" fill="none" extrusionOk="0">
                    <a:moveTo>
                      <a:pt x="0" y="0"/>
                    </a:moveTo>
                    <a:lnTo>
                      <a:pt x="0" y="0"/>
                    </a:lnTo>
                    <a:lnTo>
                      <a:pt x="0" y="0"/>
                    </a:lnTo>
                    <a:lnTo>
                      <a:pt x="0"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0"/>
              <p:cNvSpPr/>
              <p:nvPr/>
            </p:nvSpPr>
            <p:spPr>
              <a:xfrm flipH="1">
                <a:off x="11027539" y="3029467"/>
                <a:ext cx="2309" cy="11366"/>
              </a:xfrm>
              <a:custGeom>
                <a:avLst/>
                <a:gdLst/>
                <a:ahLst/>
                <a:cxnLst/>
                <a:rect l="l" t="t" r="r" b="b"/>
                <a:pathLst>
                  <a:path w="78" h="384" fill="none" extrusionOk="0">
                    <a:moveTo>
                      <a:pt x="1" y="1"/>
                    </a:moveTo>
                    <a:lnTo>
                      <a:pt x="1" y="1"/>
                    </a:lnTo>
                    <a:lnTo>
                      <a:pt x="1" y="364"/>
                    </a:lnTo>
                    <a:lnTo>
                      <a:pt x="77" y="383"/>
                    </a:lnTo>
                    <a:lnTo>
                      <a:pt x="77" y="383"/>
                    </a:lnTo>
                    <a:lnTo>
                      <a:pt x="77"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0"/>
              <p:cNvSpPr/>
              <p:nvPr/>
            </p:nvSpPr>
            <p:spPr>
              <a:xfrm flipH="1">
                <a:off x="11026976" y="3018722"/>
                <a:ext cx="30" cy="30"/>
              </a:xfrm>
              <a:custGeom>
                <a:avLst/>
                <a:gdLst/>
                <a:ahLst/>
                <a:cxnLst/>
                <a:rect l="l" t="t" r="r" b="b"/>
                <a:pathLst>
                  <a:path w="1" h="1" fill="none" extrusionOk="0">
                    <a:moveTo>
                      <a:pt x="1" y="0"/>
                    </a:move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0"/>
              <p:cNvSpPr/>
              <p:nvPr/>
            </p:nvSpPr>
            <p:spPr>
              <a:xfrm flipH="1">
                <a:off x="11026976" y="3007947"/>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0"/>
              <p:cNvSpPr/>
              <p:nvPr/>
            </p:nvSpPr>
            <p:spPr>
              <a:xfrm flipH="1">
                <a:off x="11026414" y="2986457"/>
                <a:ext cx="2279" cy="10774"/>
              </a:xfrm>
              <a:custGeom>
                <a:avLst/>
                <a:gdLst/>
                <a:ahLst/>
                <a:cxnLst/>
                <a:rect l="l" t="t" r="r" b="b"/>
                <a:pathLst>
                  <a:path w="77" h="364" fill="none" extrusionOk="0">
                    <a:moveTo>
                      <a:pt x="0" y="0"/>
                    </a:moveTo>
                    <a:lnTo>
                      <a:pt x="0" y="0"/>
                    </a:lnTo>
                    <a:lnTo>
                      <a:pt x="0" y="363"/>
                    </a:lnTo>
                    <a:lnTo>
                      <a:pt x="77"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0"/>
              <p:cNvSpPr/>
              <p:nvPr/>
            </p:nvSpPr>
            <p:spPr>
              <a:xfrm flipH="1">
                <a:off x="11026414" y="2975682"/>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0"/>
              <p:cNvSpPr/>
              <p:nvPr/>
            </p:nvSpPr>
            <p:spPr>
              <a:xfrm flipH="1">
                <a:off x="11025852" y="2964937"/>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0"/>
              <p:cNvSpPr/>
              <p:nvPr/>
            </p:nvSpPr>
            <p:spPr>
              <a:xfrm flipH="1">
                <a:off x="11025852" y="2943417"/>
                <a:ext cx="2279" cy="10774"/>
              </a:xfrm>
              <a:custGeom>
                <a:avLst/>
                <a:gdLst/>
                <a:ahLst/>
                <a:cxnLst/>
                <a:rect l="l" t="t" r="r" b="b"/>
                <a:pathLst>
                  <a:path w="77" h="364" fill="none" extrusionOk="0">
                    <a:moveTo>
                      <a:pt x="0" y="0"/>
                    </a:moveTo>
                    <a:lnTo>
                      <a:pt x="0" y="0"/>
                    </a:lnTo>
                    <a:lnTo>
                      <a:pt x="0" y="364"/>
                    </a:lnTo>
                    <a:lnTo>
                      <a:pt x="77" y="364"/>
                    </a:lnTo>
                    <a:lnTo>
                      <a:pt x="77" y="364"/>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0"/>
              <p:cNvSpPr/>
              <p:nvPr/>
            </p:nvSpPr>
            <p:spPr>
              <a:xfrm flipH="1">
                <a:off x="11025289" y="2921896"/>
                <a:ext cx="2279" cy="10804"/>
              </a:xfrm>
              <a:custGeom>
                <a:avLst/>
                <a:gdLst/>
                <a:ahLst/>
                <a:cxnLst/>
                <a:rect l="l" t="t" r="r" b="b"/>
                <a:pathLst>
                  <a:path w="77" h="365"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0"/>
              <p:cNvSpPr/>
              <p:nvPr/>
            </p:nvSpPr>
            <p:spPr>
              <a:xfrm flipH="1">
                <a:off x="11025289" y="2900376"/>
                <a:ext cx="2279" cy="10804"/>
              </a:xfrm>
              <a:custGeom>
                <a:avLst/>
                <a:gdLst/>
                <a:ahLst/>
                <a:cxnLst/>
                <a:rect l="l" t="t" r="r" b="b"/>
                <a:pathLst>
                  <a:path w="77" h="365" fill="none" extrusionOk="0">
                    <a:moveTo>
                      <a:pt x="0" y="1"/>
                    </a:moveTo>
                    <a:lnTo>
                      <a:pt x="0" y="1"/>
                    </a:lnTo>
                    <a:lnTo>
                      <a:pt x="0" y="364"/>
                    </a:lnTo>
                    <a:lnTo>
                      <a:pt x="77" y="364"/>
                    </a:lnTo>
                    <a:lnTo>
                      <a:pt x="77"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0"/>
              <p:cNvSpPr/>
              <p:nvPr/>
            </p:nvSpPr>
            <p:spPr>
              <a:xfrm flipH="1">
                <a:off x="11025289" y="2878886"/>
                <a:ext cx="2279" cy="10774"/>
              </a:xfrm>
              <a:custGeom>
                <a:avLst/>
                <a:gdLst/>
                <a:ahLst/>
                <a:cxnLst/>
                <a:rect l="l" t="t" r="r" b="b"/>
                <a:pathLst>
                  <a:path w="77" h="364" fill="none" extrusionOk="0">
                    <a:moveTo>
                      <a:pt x="0" y="0"/>
                    </a:moveTo>
                    <a:lnTo>
                      <a:pt x="0" y="0"/>
                    </a:lnTo>
                    <a:lnTo>
                      <a:pt x="0" y="363"/>
                    </a:lnTo>
                    <a:lnTo>
                      <a:pt x="77" y="363"/>
                    </a:lnTo>
                    <a:lnTo>
                      <a:pt x="77" y="363"/>
                    </a:lnTo>
                    <a:lnTo>
                      <a:pt x="7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0"/>
              <p:cNvSpPr/>
              <p:nvPr/>
            </p:nvSpPr>
            <p:spPr>
              <a:xfrm flipH="1">
                <a:off x="11025289" y="2857366"/>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0"/>
              <p:cNvSpPr/>
              <p:nvPr/>
            </p:nvSpPr>
            <p:spPr>
              <a:xfrm flipH="1">
                <a:off x="11025289" y="2835846"/>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0"/>
              <p:cNvSpPr/>
              <p:nvPr/>
            </p:nvSpPr>
            <p:spPr>
              <a:xfrm flipH="1">
                <a:off x="11025289" y="2814326"/>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0"/>
              <p:cNvSpPr/>
              <p:nvPr/>
            </p:nvSpPr>
            <p:spPr>
              <a:xfrm flipH="1">
                <a:off x="11026414" y="2792806"/>
                <a:ext cx="2279" cy="10804"/>
              </a:xfrm>
              <a:custGeom>
                <a:avLst/>
                <a:gdLst/>
                <a:ahLst/>
                <a:cxnLst/>
                <a:rect l="l" t="t" r="r" b="b"/>
                <a:pathLst>
                  <a:path w="77" h="365" fill="none" extrusionOk="0">
                    <a:moveTo>
                      <a:pt x="58" y="1"/>
                    </a:moveTo>
                    <a:lnTo>
                      <a:pt x="0" y="1"/>
                    </a:lnTo>
                    <a:lnTo>
                      <a:pt x="0" y="1"/>
                    </a:lnTo>
                    <a:lnTo>
                      <a:pt x="19"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0"/>
              <p:cNvSpPr/>
              <p:nvPr/>
            </p:nvSpPr>
            <p:spPr>
              <a:xfrm flipH="1">
                <a:off x="11034910" y="3291052"/>
                <a:ext cx="2842" cy="7933"/>
              </a:xfrm>
              <a:custGeom>
                <a:avLst/>
                <a:gdLst/>
                <a:ahLst/>
                <a:cxnLst/>
                <a:rect l="l" t="t" r="r" b="b"/>
                <a:pathLst>
                  <a:path w="96" h="268" extrusionOk="0">
                    <a:moveTo>
                      <a:pt x="19" y="0"/>
                    </a:moveTo>
                    <a:lnTo>
                      <a:pt x="0" y="268"/>
                    </a:lnTo>
                    <a:lnTo>
                      <a:pt x="77" y="268"/>
                    </a:lnTo>
                    <a:lnTo>
                      <a:pt x="96" y="77"/>
                    </a:lnTo>
                    <a:lnTo>
                      <a:pt x="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0"/>
              <p:cNvSpPr/>
              <p:nvPr/>
            </p:nvSpPr>
            <p:spPr>
              <a:xfrm flipH="1">
                <a:off x="11034910" y="3291052"/>
                <a:ext cx="2842" cy="7933"/>
              </a:xfrm>
              <a:custGeom>
                <a:avLst/>
                <a:gdLst/>
                <a:ahLst/>
                <a:cxnLst/>
                <a:rect l="l" t="t" r="r" b="b"/>
                <a:pathLst>
                  <a:path w="96" h="268" fill="none" extrusionOk="0">
                    <a:moveTo>
                      <a:pt x="19" y="0"/>
                    </a:moveTo>
                    <a:lnTo>
                      <a:pt x="19" y="0"/>
                    </a:lnTo>
                    <a:lnTo>
                      <a:pt x="0" y="268"/>
                    </a:lnTo>
                    <a:lnTo>
                      <a:pt x="77" y="268"/>
                    </a:lnTo>
                    <a:lnTo>
                      <a:pt x="77" y="268"/>
                    </a:lnTo>
                    <a:lnTo>
                      <a:pt x="96" y="77"/>
                    </a:lnTo>
                    <a:lnTo>
                      <a:pt x="96" y="77"/>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0"/>
              <p:cNvSpPr/>
              <p:nvPr/>
            </p:nvSpPr>
            <p:spPr>
              <a:xfrm flipH="1">
                <a:off x="11034910" y="3288211"/>
                <a:ext cx="2279" cy="5121"/>
              </a:xfrm>
              <a:custGeom>
                <a:avLst/>
                <a:gdLst/>
                <a:ahLst/>
                <a:cxnLst/>
                <a:rect l="l" t="t" r="r" b="b"/>
                <a:pathLst>
                  <a:path w="77" h="173" extrusionOk="0">
                    <a:moveTo>
                      <a:pt x="0" y="1"/>
                    </a:moveTo>
                    <a:lnTo>
                      <a:pt x="0" y="96"/>
                    </a:lnTo>
                    <a:lnTo>
                      <a:pt x="77" y="173"/>
                    </a:lnTo>
                    <a:lnTo>
                      <a:pt x="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0"/>
              <p:cNvSpPr/>
              <p:nvPr/>
            </p:nvSpPr>
            <p:spPr>
              <a:xfrm flipH="1">
                <a:off x="11034910" y="3288211"/>
                <a:ext cx="2279" cy="5121"/>
              </a:xfrm>
              <a:custGeom>
                <a:avLst/>
                <a:gdLst/>
                <a:ahLst/>
                <a:cxnLst/>
                <a:rect l="l" t="t" r="r" b="b"/>
                <a:pathLst>
                  <a:path w="77" h="173" fill="none" extrusionOk="0">
                    <a:moveTo>
                      <a:pt x="0" y="1"/>
                    </a:moveTo>
                    <a:lnTo>
                      <a:pt x="0" y="1"/>
                    </a:lnTo>
                    <a:lnTo>
                      <a:pt x="0" y="96"/>
                    </a:lnTo>
                    <a:lnTo>
                      <a:pt x="0" y="96"/>
                    </a:lnTo>
                    <a:lnTo>
                      <a:pt x="77" y="173"/>
                    </a:lnTo>
                    <a:lnTo>
                      <a:pt x="77" y="173"/>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0"/>
              <p:cNvSpPr/>
              <p:nvPr/>
            </p:nvSpPr>
            <p:spPr>
              <a:xfrm flipH="1">
                <a:off x="11035473" y="3309731"/>
                <a:ext cx="27202" cy="612039"/>
              </a:xfrm>
              <a:custGeom>
                <a:avLst/>
                <a:gdLst/>
                <a:ahLst/>
                <a:cxnLst/>
                <a:rect l="l" t="t" r="r" b="b"/>
                <a:pathLst>
                  <a:path w="919" h="20677" extrusionOk="0">
                    <a:moveTo>
                      <a:pt x="842" y="0"/>
                    </a:moveTo>
                    <a:lnTo>
                      <a:pt x="823" y="364"/>
                    </a:lnTo>
                    <a:lnTo>
                      <a:pt x="900" y="364"/>
                    </a:lnTo>
                    <a:lnTo>
                      <a:pt x="919" y="0"/>
                    </a:lnTo>
                    <a:close/>
                    <a:moveTo>
                      <a:pt x="804" y="727"/>
                    </a:moveTo>
                    <a:lnTo>
                      <a:pt x="804" y="1091"/>
                    </a:lnTo>
                    <a:lnTo>
                      <a:pt x="880" y="1091"/>
                    </a:lnTo>
                    <a:lnTo>
                      <a:pt x="880" y="727"/>
                    </a:lnTo>
                    <a:close/>
                    <a:moveTo>
                      <a:pt x="785" y="1454"/>
                    </a:moveTo>
                    <a:lnTo>
                      <a:pt x="766" y="1817"/>
                    </a:lnTo>
                    <a:lnTo>
                      <a:pt x="842" y="1817"/>
                    </a:lnTo>
                    <a:lnTo>
                      <a:pt x="861" y="1454"/>
                    </a:lnTo>
                    <a:close/>
                    <a:moveTo>
                      <a:pt x="766" y="2181"/>
                    </a:moveTo>
                    <a:lnTo>
                      <a:pt x="747" y="2544"/>
                    </a:lnTo>
                    <a:lnTo>
                      <a:pt x="823" y="2544"/>
                    </a:lnTo>
                    <a:lnTo>
                      <a:pt x="842" y="2181"/>
                    </a:lnTo>
                    <a:close/>
                    <a:moveTo>
                      <a:pt x="727" y="2908"/>
                    </a:moveTo>
                    <a:lnTo>
                      <a:pt x="727" y="3271"/>
                    </a:lnTo>
                    <a:lnTo>
                      <a:pt x="785" y="3271"/>
                    </a:lnTo>
                    <a:lnTo>
                      <a:pt x="804" y="2908"/>
                    </a:lnTo>
                    <a:close/>
                    <a:moveTo>
                      <a:pt x="708" y="3634"/>
                    </a:moveTo>
                    <a:lnTo>
                      <a:pt x="689" y="3998"/>
                    </a:lnTo>
                    <a:lnTo>
                      <a:pt x="766" y="3998"/>
                    </a:lnTo>
                    <a:lnTo>
                      <a:pt x="785" y="3634"/>
                    </a:lnTo>
                    <a:close/>
                    <a:moveTo>
                      <a:pt x="689" y="4361"/>
                    </a:moveTo>
                    <a:lnTo>
                      <a:pt x="670" y="4725"/>
                    </a:lnTo>
                    <a:lnTo>
                      <a:pt x="747" y="4725"/>
                    </a:lnTo>
                    <a:lnTo>
                      <a:pt x="747" y="4361"/>
                    </a:lnTo>
                    <a:close/>
                    <a:moveTo>
                      <a:pt x="651" y="5088"/>
                    </a:moveTo>
                    <a:lnTo>
                      <a:pt x="632" y="5451"/>
                    </a:lnTo>
                    <a:lnTo>
                      <a:pt x="708" y="5451"/>
                    </a:lnTo>
                    <a:lnTo>
                      <a:pt x="727" y="5088"/>
                    </a:lnTo>
                    <a:close/>
                    <a:moveTo>
                      <a:pt x="632" y="5815"/>
                    </a:moveTo>
                    <a:lnTo>
                      <a:pt x="613" y="6178"/>
                    </a:lnTo>
                    <a:lnTo>
                      <a:pt x="689" y="6178"/>
                    </a:lnTo>
                    <a:lnTo>
                      <a:pt x="689" y="5815"/>
                    </a:lnTo>
                    <a:close/>
                    <a:moveTo>
                      <a:pt x="594" y="6542"/>
                    </a:moveTo>
                    <a:lnTo>
                      <a:pt x="574" y="6905"/>
                    </a:lnTo>
                    <a:lnTo>
                      <a:pt x="651" y="6905"/>
                    </a:lnTo>
                    <a:lnTo>
                      <a:pt x="670" y="6542"/>
                    </a:lnTo>
                    <a:close/>
                    <a:moveTo>
                      <a:pt x="574" y="7268"/>
                    </a:moveTo>
                    <a:lnTo>
                      <a:pt x="555" y="7632"/>
                    </a:lnTo>
                    <a:lnTo>
                      <a:pt x="632" y="7632"/>
                    </a:lnTo>
                    <a:lnTo>
                      <a:pt x="651" y="7268"/>
                    </a:lnTo>
                    <a:close/>
                    <a:moveTo>
                      <a:pt x="536" y="7995"/>
                    </a:moveTo>
                    <a:lnTo>
                      <a:pt x="517" y="8359"/>
                    </a:lnTo>
                    <a:lnTo>
                      <a:pt x="594" y="8359"/>
                    </a:lnTo>
                    <a:lnTo>
                      <a:pt x="613" y="7995"/>
                    </a:lnTo>
                    <a:close/>
                    <a:moveTo>
                      <a:pt x="517" y="8722"/>
                    </a:moveTo>
                    <a:lnTo>
                      <a:pt x="498" y="9085"/>
                    </a:lnTo>
                    <a:lnTo>
                      <a:pt x="574" y="9085"/>
                    </a:lnTo>
                    <a:lnTo>
                      <a:pt x="594" y="8722"/>
                    </a:lnTo>
                    <a:close/>
                    <a:moveTo>
                      <a:pt x="479" y="9449"/>
                    </a:moveTo>
                    <a:lnTo>
                      <a:pt x="460" y="9812"/>
                    </a:lnTo>
                    <a:lnTo>
                      <a:pt x="536" y="9812"/>
                    </a:lnTo>
                    <a:lnTo>
                      <a:pt x="555" y="9449"/>
                    </a:lnTo>
                    <a:close/>
                    <a:moveTo>
                      <a:pt x="460" y="10176"/>
                    </a:moveTo>
                    <a:lnTo>
                      <a:pt x="441" y="10539"/>
                    </a:lnTo>
                    <a:lnTo>
                      <a:pt x="517" y="10539"/>
                    </a:lnTo>
                    <a:lnTo>
                      <a:pt x="517" y="10176"/>
                    </a:lnTo>
                    <a:close/>
                    <a:moveTo>
                      <a:pt x="421" y="10902"/>
                    </a:moveTo>
                    <a:lnTo>
                      <a:pt x="402" y="11266"/>
                    </a:lnTo>
                    <a:lnTo>
                      <a:pt x="479" y="11266"/>
                    </a:lnTo>
                    <a:lnTo>
                      <a:pt x="498" y="10902"/>
                    </a:lnTo>
                    <a:close/>
                    <a:moveTo>
                      <a:pt x="402" y="11629"/>
                    </a:moveTo>
                    <a:lnTo>
                      <a:pt x="383" y="11993"/>
                    </a:lnTo>
                    <a:lnTo>
                      <a:pt x="460" y="11993"/>
                    </a:lnTo>
                    <a:lnTo>
                      <a:pt x="460" y="11629"/>
                    </a:lnTo>
                    <a:close/>
                    <a:moveTo>
                      <a:pt x="364" y="12356"/>
                    </a:moveTo>
                    <a:lnTo>
                      <a:pt x="345" y="12719"/>
                    </a:lnTo>
                    <a:lnTo>
                      <a:pt x="421" y="12719"/>
                    </a:lnTo>
                    <a:lnTo>
                      <a:pt x="441" y="12356"/>
                    </a:lnTo>
                    <a:close/>
                    <a:moveTo>
                      <a:pt x="326" y="13083"/>
                    </a:moveTo>
                    <a:lnTo>
                      <a:pt x="326" y="13446"/>
                    </a:lnTo>
                    <a:lnTo>
                      <a:pt x="383" y="13446"/>
                    </a:lnTo>
                    <a:lnTo>
                      <a:pt x="402" y="13083"/>
                    </a:lnTo>
                    <a:close/>
                    <a:moveTo>
                      <a:pt x="307" y="13810"/>
                    </a:moveTo>
                    <a:lnTo>
                      <a:pt x="288" y="14173"/>
                    </a:lnTo>
                    <a:lnTo>
                      <a:pt x="364" y="14173"/>
                    </a:lnTo>
                    <a:lnTo>
                      <a:pt x="383" y="13810"/>
                    </a:lnTo>
                    <a:close/>
                    <a:moveTo>
                      <a:pt x="268" y="14536"/>
                    </a:moveTo>
                    <a:lnTo>
                      <a:pt x="249" y="14900"/>
                    </a:lnTo>
                    <a:lnTo>
                      <a:pt x="326" y="14900"/>
                    </a:lnTo>
                    <a:lnTo>
                      <a:pt x="345" y="14536"/>
                    </a:lnTo>
                    <a:close/>
                    <a:moveTo>
                      <a:pt x="249" y="15263"/>
                    </a:moveTo>
                    <a:lnTo>
                      <a:pt x="230" y="15627"/>
                    </a:lnTo>
                    <a:lnTo>
                      <a:pt x="307" y="15627"/>
                    </a:lnTo>
                    <a:lnTo>
                      <a:pt x="307" y="15263"/>
                    </a:lnTo>
                    <a:close/>
                    <a:moveTo>
                      <a:pt x="211" y="15990"/>
                    </a:moveTo>
                    <a:lnTo>
                      <a:pt x="192" y="16353"/>
                    </a:lnTo>
                    <a:lnTo>
                      <a:pt x="268" y="16353"/>
                    </a:lnTo>
                    <a:lnTo>
                      <a:pt x="288" y="15990"/>
                    </a:lnTo>
                    <a:close/>
                    <a:moveTo>
                      <a:pt x="173" y="16717"/>
                    </a:moveTo>
                    <a:lnTo>
                      <a:pt x="173" y="17080"/>
                    </a:lnTo>
                    <a:lnTo>
                      <a:pt x="230" y="17080"/>
                    </a:lnTo>
                    <a:lnTo>
                      <a:pt x="249" y="16717"/>
                    </a:lnTo>
                    <a:close/>
                    <a:moveTo>
                      <a:pt x="154" y="17444"/>
                    </a:moveTo>
                    <a:lnTo>
                      <a:pt x="135" y="17807"/>
                    </a:lnTo>
                    <a:lnTo>
                      <a:pt x="211" y="17807"/>
                    </a:lnTo>
                    <a:lnTo>
                      <a:pt x="230" y="17444"/>
                    </a:lnTo>
                    <a:close/>
                    <a:moveTo>
                      <a:pt x="115" y="18170"/>
                    </a:moveTo>
                    <a:lnTo>
                      <a:pt x="96" y="18534"/>
                    </a:lnTo>
                    <a:lnTo>
                      <a:pt x="173" y="18553"/>
                    </a:lnTo>
                    <a:lnTo>
                      <a:pt x="192" y="18190"/>
                    </a:lnTo>
                    <a:lnTo>
                      <a:pt x="115" y="18170"/>
                    </a:lnTo>
                    <a:close/>
                    <a:moveTo>
                      <a:pt x="77" y="18897"/>
                    </a:moveTo>
                    <a:lnTo>
                      <a:pt x="77" y="19261"/>
                    </a:lnTo>
                    <a:lnTo>
                      <a:pt x="135" y="19280"/>
                    </a:lnTo>
                    <a:lnTo>
                      <a:pt x="154" y="18916"/>
                    </a:lnTo>
                    <a:lnTo>
                      <a:pt x="77" y="18897"/>
                    </a:lnTo>
                    <a:close/>
                    <a:moveTo>
                      <a:pt x="58" y="19624"/>
                    </a:moveTo>
                    <a:lnTo>
                      <a:pt x="39" y="20007"/>
                    </a:lnTo>
                    <a:lnTo>
                      <a:pt x="115" y="20007"/>
                    </a:lnTo>
                    <a:lnTo>
                      <a:pt x="115" y="19643"/>
                    </a:lnTo>
                    <a:lnTo>
                      <a:pt x="58" y="19624"/>
                    </a:lnTo>
                    <a:close/>
                    <a:moveTo>
                      <a:pt x="20" y="20370"/>
                    </a:moveTo>
                    <a:lnTo>
                      <a:pt x="1" y="20676"/>
                    </a:lnTo>
                    <a:lnTo>
                      <a:pt x="77" y="20676"/>
                    </a:lnTo>
                    <a:lnTo>
                      <a:pt x="96" y="203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0"/>
              <p:cNvSpPr/>
              <p:nvPr/>
            </p:nvSpPr>
            <p:spPr>
              <a:xfrm flipH="1">
                <a:off x="11059804" y="3912706"/>
                <a:ext cx="2871" cy="9087"/>
              </a:xfrm>
              <a:custGeom>
                <a:avLst/>
                <a:gdLst/>
                <a:ahLst/>
                <a:cxnLst/>
                <a:rect l="l" t="t" r="r" b="b"/>
                <a:pathLst>
                  <a:path w="97" h="307" fill="none" extrusionOk="0">
                    <a:moveTo>
                      <a:pt x="20" y="0"/>
                    </a:moveTo>
                    <a:lnTo>
                      <a:pt x="20" y="0"/>
                    </a:lnTo>
                    <a:lnTo>
                      <a:pt x="1" y="306"/>
                    </a:lnTo>
                    <a:lnTo>
                      <a:pt x="1" y="306"/>
                    </a:lnTo>
                    <a:lnTo>
                      <a:pt x="77" y="306"/>
                    </a:lnTo>
                    <a:lnTo>
                      <a:pt x="77" y="306"/>
                    </a:lnTo>
                    <a:lnTo>
                      <a:pt x="96"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0"/>
              <p:cNvSpPr/>
              <p:nvPr/>
            </p:nvSpPr>
            <p:spPr>
              <a:xfrm flipH="1">
                <a:off x="11059242" y="3890623"/>
                <a:ext cx="2309" cy="11337"/>
              </a:xfrm>
              <a:custGeom>
                <a:avLst/>
                <a:gdLst/>
                <a:ahLst/>
                <a:cxnLst/>
                <a:rect l="l" t="t" r="r" b="b"/>
                <a:pathLst>
                  <a:path w="78" h="383" fill="none" extrusionOk="0">
                    <a:moveTo>
                      <a:pt x="20" y="0"/>
                    </a:moveTo>
                    <a:lnTo>
                      <a:pt x="20" y="0"/>
                    </a:lnTo>
                    <a:lnTo>
                      <a:pt x="1" y="383"/>
                    </a:lnTo>
                    <a:lnTo>
                      <a:pt x="77" y="383"/>
                    </a:lnTo>
                    <a:lnTo>
                      <a:pt x="77" y="383"/>
                    </a:lnTo>
                    <a:lnTo>
                      <a:pt x="77" y="19"/>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0"/>
              <p:cNvSpPr/>
              <p:nvPr/>
            </p:nvSpPr>
            <p:spPr>
              <a:xfrm flipH="1">
                <a:off x="11058117" y="3869103"/>
                <a:ext cx="2279" cy="11337"/>
              </a:xfrm>
              <a:custGeom>
                <a:avLst/>
                <a:gdLst/>
                <a:ahLst/>
                <a:cxnLst/>
                <a:rect l="l" t="t" r="r" b="b"/>
                <a:pathLst>
                  <a:path w="77" h="383" fill="none" extrusionOk="0">
                    <a:moveTo>
                      <a:pt x="0" y="0"/>
                    </a:moveTo>
                    <a:lnTo>
                      <a:pt x="0" y="0"/>
                    </a:lnTo>
                    <a:lnTo>
                      <a:pt x="0" y="364"/>
                    </a:lnTo>
                    <a:lnTo>
                      <a:pt x="58" y="383"/>
                    </a:lnTo>
                    <a:lnTo>
                      <a:pt x="58" y="383"/>
                    </a:lnTo>
                    <a:lnTo>
                      <a:pt x="77" y="1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0"/>
              <p:cNvSpPr/>
              <p:nvPr/>
            </p:nvSpPr>
            <p:spPr>
              <a:xfrm flipH="1">
                <a:off x="11056992" y="3847583"/>
                <a:ext cx="2842" cy="11366"/>
              </a:xfrm>
              <a:custGeom>
                <a:avLst/>
                <a:gdLst/>
                <a:ahLst/>
                <a:cxnLst/>
                <a:rect l="l" t="t" r="r" b="b"/>
                <a:pathLst>
                  <a:path w="96" h="384" fill="none" extrusionOk="0">
                    <a:moveTo>
                      <a:pt x="19" y="0"/>
                    </a:moveTo>
                    <a:lnTo>
                      <a:pt x="19" y="0"/>
                    </a:lnTo>
                    <a:lnTo>
                      <a:pt x="0" y="364"/>
                    </a:lnTo>
                    <a:lnTo>
                      <a:pt x="77" y="383"/>
                    </a:lnTo>
                    <a:lnTo>
                      <a:pt x="77" y="383"/>
                    </a:lnTo>
                    <a:lnTo>
                      <a:pt x="96" y="2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0"/>
              <p:cNvSpPr/>
              <p:nvPr/>
            </p:nvSpPr>
            <p:spPr>
              <a:xfrm flipH="1">
                <a:off x="11055838" y="3826063"/>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0"/>
              <p:cNvSpPr/>
              <p:nvPr/>
            </p:nvSpPr>
            <p:spPr>
              <a:xfrm flipH="1">
                <a:off x="11055275" y="3804543"/>
                <a:ext cx="2309" cy="10804"/>
              </a:xfrm>
              <a:custGeom>
                <a:avLst/>
                <a:gdLst/>
                <a:ahLst/>
                <a:cxnLst/>
                <a:rect l="l" t="t" r="r" b="b"/>
                <a:pathLst>
                  <a:path w="78" h="365" fill="none" extrusionOk="0">
                    <a:moveTo>
                      <a:pt x="1" y="1"/>
                    </a:moveTo>
                    <a:lnTo>
                      <a:pt x="1" y="1"/>
                    </a:lnTo>
                    <a:lnTo>
                      <a:pt x="1" y="364"/>
                    </a:lnTo>
                    <a:lnTo>
                      <a:pt x="58"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0"/>
              <p:cNvSpPr/>
              <p:nvPr/>
            </p:nvSpPr>
            <p:spPr>
              <a:xfrm flipH="1">
                <a:off x="11054150" y="3783053"/>
                <a:ext cx="2871" cy="10774"/>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0"/>
              <p:cNvSpPr/>
              <p:nvPr/>
            </p:nvSpPr>
            <p:spPr>
              <a:xfrm flipH="1">
                <a:off x="11053588" y="3761533"/>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0"/>
              <p:cNvSpPr/>
              <p:nvPr/>
            </p:nvSpPr>
            <p:spPr>
              <a:xfrm flipH="1">
                <a:off x="11052463" y="3740013"/>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0"/>
              <p:cNvSpPr/>
              <p:nvPr/>
            </p:nvSpPr>
            <p:spPr>
              <a:xfrm flipH="1">
                <a:off x="11051309" y="3718493"/>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0"/>
              <p:cNvSpPr/>
              <p:nvPr/>
            </p:nvSpPr>
            <p:spPr>
              <a:xfrm flipH="1">
                <a:off x="11050746" y="3696973"/>
                <a:ext cx="2309" cy="10804"/>
              </a:xfrm>
              <a:custGeom>
                <a:avLst/>
                <a:gdLst/>
                <a:ahLst/>
                <a:cxnLst/>
                <a:rect l="l" t="t" r="r" b="b"/>
                <a:pathLst>
                  <a:path w="78" h="365" fill="none" extrusionOk="0">
                    <a:moveTo>
                      <a:pt x="1" y="1"/>
                    </a:moveTo>
                    <a:lnTo>
                      <a:pt x="1" y="1"/>
                    </a:lnTo>
                    <a:lnTo>
                      <a:pt x="1" y="364"/>
                    </a:lnTo>
                    <a:lnTo>
                      <a:pt x="58" y="364"/>
                    </a:lnTo>
                    <a:lnTo>
                      <a:pt x="58"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0"/>
              <p:cNvSpPr/>
              <p:nvPr/>
            </p:nvSpPr>
            <p:spPr>
              <a:xfrm flipH="1">
                <a:off x="11049621" y="3675482"/>
                <a:ext cx="2871" cy="10774"/>
              </a:xfrm>
              <a:custGeom>
                <a:avLst/>
                <a:gdLst/>
                <a:ahLst/>
                <a:cxnLst/>
                <a:rect l="l" t="t" r="r" b="b"/>
                <a:pathLst>
                  <a:path w="97" h="364" fill="none" extrusionOk="0">
                    <a:moveTo>
                      <a:pt x="20" y="0"/>
                    </a:moveTo>
                    <a:lnTo>
                      <a:pt x="20" y="0"/>
                    </a:lnTo>
                    <a:lnTo>
                      <a:pt x="1" y="363"/>
                    </a:lnTo>
                    <a:lnTo>
                      <a:pt x="77" y="363"/>
                    </a:lnTo>
                    <a:lnTo>
                      <a:pt x="77" y="363"/>
                    </a:lnTo>
                    <a:lnTo>
                      <a:pt x="9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0"/>
              <p:cNvSpPr/>
              <p:nvPr/>
            </p:nvSpPr>
            <p:spPr>
              <a:xfrm flipH="1">
                <a:off x="11049059" y="3653962"/>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0"/>
              <p:cNvSpPr/>
              <p:nvPr/>
            </p:nvSpPr>
            <p:spPr>
              <a:xfrm flipH="1">
                <a:off x="11047934" y="3632442"/>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0"/>
              <p:cNvSpPr/>
              <p:nvPr/>
            </p:nvSpPr>
            <p:spPr>
              <a:xfrm flipH="1">
                <a:off x="11047342" y="3610922"/>
                <a:ext cx="2309" cy="10774"/>
              </a:xfrm>
              <a:custGeom>
                <a:avLst/>
                <a:gdLst/>
                <a:ahLst/>
                <a:cxnLst/>
                <a:rect l="l" t="t" r="r" b="b"/>
                <a:pathLst>
                  <a:path w="78" h="364" fill="none" extrusionOk="0">
                    <a:moveTo>
                      <a:pt x="20" y="1"/>
                    </a:moveTo>
                    <a:lnTo>
                      <a:pt x="20" y="1"/>
                    </a:lnTo>
                    <a:lnTo>
                      <a:pt x="1"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0"/>
              <p:cNvSpPr/>
              <p:nvPr/>
            </p:nvSpPr>
            <p:spPr>
              <a:xfrm flipH="1">
                <a:off x="11046217" y="3589402"/>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0"/>
              <p:cNvSpPr/>
              <p:nvPr/>
            </p:nvSpPr>
            <p:spPr>
              <a:xfrm flipH="1">
                <a:off x="11045092" y="3567882"/>
                <a:ext cx="2871" cy="10804"/>
              </a:xfrm>
              <a:custGeom>
                <a:avLst/>
                <a:gdLst/>
                <a:ahLst/>
                <a:cxnLst/>
                <a:rect l="l" t="t" r="r" b="b"/>
                <a:pathLst>
                  <a:path w="97" h="365" fill="none" extrusionOk="0">
                    <a:moveTo>
                      <a:pt x="20" y="1"/>
                    </a:moveTo>
                    <a:lnTo>
                      <a:pt x="20" y="1"/>
                    </a:lnTo>
                    <a:lnTo>
                      <a:pt x="1" y="364"/>
                    </a:lnTo>
                    <a:lnTo>
                      <a:pt x="77" y="364"/>
                    </a:lnTo>
                    <a:lnTo>
                      <a:pt x="77" y="364"/>
                    </a:lnTo>
                    <a:lnTo>
                      <a:pt x="77" y="364"/>
                    </a:lnTo>
                    <a:lnTo>
                      <a:pt x="9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0"/>
              <p:cNvSpPr/>
              <p:nvPr/>
            </p:nvSpPr>
            <p:spPr>
              <a:xfrm flipH="1">
                <a:off x="11044530" y="3546392"/>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0"/>
              <p:cNvSpPr/>
              <p:nvPr/>
            </p:nvSpPr>
            <p:spPr>
              <a:xfrm flipH="1">
                <a:off x="11043405" y="3524872"/>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0"/>
              <p:cNvSpPr/>
              <p:nvPr/>
            </p:nvSpPr>
            <p:spPr>
              <a:xfrm flipH="1">
                <a:off x="11042813" y="3503352"/>
                <a:ext cx="2871" cy="10774"/>
              </a:xfrm>
              <a:custGeom>
                <a:avLst/>
                <a:gdLst/>
                <a:ahLst/>
                <a:cxnLst/>
                <a:rect l="l" t="t" r="r" b="b"/>
                <a:pathLst>
                  <a:path w="97" h="364"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0"/>
              <p:cNvSpPr/>
              <p:nvPr/>
            </p:nvSpPr>
            <p:spPr>
              <a:xfrm flipH="1">
                <a:off x="11042251" y="3481832"/>
                <a:ext cx="2309" cy="10804"/>
              </a:xfrm>
              <a:custGeom>
                <a:avLst/>
                <a:gdLst/>
                <a:ahLst/>
                <a:cxnLst/>
                <a:rect l="l" t="t" r="r" b="b"/>
                <a:pathLst>
                  <a:path w="78" h="365" fill="none" extrusionOk="0">
                    <a:moveTo>
                      <a:pt x="20" y="1"/>
                    </a:moveTo>
                    <a:lnTo>
                      <a:pt x="20" y="1"/>
                    </a:lnTo>
                    <a:lnTo>
                      <a:pt x="1" y="364"/>
                    </a:lnTo>
                    <a:lnTo>
                      <a:pt x="77" y="364"/>
                    </a:lnTo>
                    <a:lnTo>
                      <a:pt x="77" y="364"/>
                    </a:lnTo>
                    <a:lnTo>
                      <a:pt x="77" y="364"/>
                    </a:lnTo>
                    <a:lnTo>
                      <a:pt x="77"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0"/>
              <p:cNvSpPr/>
              <p:nvPr/>
            </p:nvSpPr>
            <p:spPr>
              <a:xfrm flipH="1">
                <a:off x="11041126" y="3460312"/>
                <a:ext cx="2871" cy="10804"/>
              </a:xfrm>
              <a:custGeom>
                <a:avLst/>
                <a:gdLst/>
                <a:ahLst/>
                <a:cxnLst/>
                <a:rect l="l" t="t" r="r" b="b"/>
                <a:pathLst>
                  <a:path w="97" h="365" fill="none" extrusionOk="0">
                    <a:moveTo>
                      <a:pt x="20" y="1"/>
                    </a:moveTo>
                    <a:lnTo>
                      <a:pt x="20" y="1"/>
                    </a:lnTo>
                    <a:lnTo>
                      <a:pt x="1" y="364"/>
                    </a:lnTo>
                    <a:lnTo>
                      <a:pt x="77"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0"/>
              <p:cNvSpPr/>
              <p:nvPr/>
            </p:nvSpPr>
            <p:spPr>
              <a:xfrm flipH="1">
                <a:off x="11040563" y="3438821"/>
                <a:ext cx="2279" cy="10774"/>
              </a:xfrm>
              <a:custGeom>
                <a:avLst/>
                <a:gdLst/>
                <a:ahLst/>
                <a:cxnLst/>
                <a:rect l="l" t="t" r="r" b="b"/>
                <a:pathLst>
                  <a:path w="77" h="364" fill="none" extrusionOk="0">
                    <a:moveTo>
                      <a:pt x="19" y="0"/>
                    </a:moveTo>
                    <a:lnTo>
                      <a:pt x="19" y="0"/>
                    </a:lnTo>
                    <a:lnTo>
                      <a:pt x="0" y="364"/>
                    </a:lnTo>
                    <a:lnTo>
                      <a:pt x="77" y="364"/>
                    </a:lnTo>
                    <a:lnTo>
                      <a:pt x="77" y="364"/>
                    </a:lnTo>
                    <a:lnTo>
                      <a:pt x="77"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0"/>
              <p:cNvSpPr/>
              <p:nvPr/>
            </p:nvSpPr>
            <p:spPr>
              <a:xfrm flipH="1">
                <a:off x="11039439" y="3417301"/>
                <a:ext cx="2842" cy="10774"/>
              </a:xfrm>
              <a:custGeom>
                <a:avLst/>
                <a:gdLst/>
                <a:ahLst/>
                <a:cxnLst/>
                <a:rect l="l" t="t" r="r" b="b"/>
                <a:pathLst>
                  <a:path w="96" h="364" fill="none" extrusionOk="0">
                    <a:moveTo>
                      <a:pt x="19" y="0"/>
                    </a:moveTo>
                    <a:lnTo>
                      <a:pt x="19" y="0"/>
                    </a:lnTo>
                    <a:lnTo>
                      <a:pt x="0" y="364"/>
                    </a:lnTo>
                    <a:lnTo>
                      <a:pt x="77"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0"/>
              <p:cNvSpPr/>
              <p:nvPr/>
            </p:nvSpPr>
            <p:spPr>
              <a:xfrm flipH="1">
                <a:off x="11039438" y="3406526"/>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0"/>
              <p:cNvSpPr/>
              <p:nvPr/>
            </p:nvSpPr>
            <p:spPr>
              <a:xfrm flipH="1">
                <a:off x="11038876" y="3395781"/>
                <a:ext cx="2279" cy="10774"/>
              </a:xfrm>
              <a:custGeom>
                <a:avLst/>
                <a:gdLst/>
                <a:ahLst/>
                <a:cxnLst/>
                <a:rect l="l" t="t" r="r" b="b"/>
                <a:pathLst>
                  <a:path w="77" h="364" fill="none" extrusionOk="0">
                    <a:moveTo>
                      <a:pt x="0" y="1"/>
                    </a:moveTo>
                    <a:lnTo>
                      <a:pt x="0" y="1"/>
                    </a:lnTo>
                    <a:lnTo>
                      <a:pt x="0" y="364"/>
                    </a:lnTo>
                    <a:lnTo>
                      <a:pt x="58" y="364"/>
                    </a:lnTo>
                    <a:lnTo>
                      <a:pt x="58" y="364"/>
                    </a:lnTo>
                    <a:lnTo>
                      <a:pt x="77"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0"/>
              <p:cNvSpPr/>
              <p:nvPr/>
            </p:nvSpPr>
            <p:spPr>
              <a:xfrm flipH="1">
                <a:off x="11037722" y="3374261"/>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0"/>
              <p:cNvSpPr/>
              <p:nvPr/>
            </p:nvSpPr>
            <p:spPr>
              <a:xfrm flipH="1">
                <a:off x="11037159" y="3352741"/>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0"/>
              <p:cNvSpPr/>
              <p:nvPr/>
            </p:nvSpPr>
            <p:spPr>
              <a:xfrm flipH="1">
                <a:off x="11036597" y="3331251"/>
                <a:ext cx="2309" cy="10774"/>
              </a:xfrm>
              <a:custGeom>
                <a:avLst/>
                <a:gdLst/>
                <a:ahLst/>
                <a:cxnLst/>
                <a:rect l="l" t="t" r="r" b="b"/>
                <a:pathLst>
                  <a:path w="78" h="364" fill="none" extrusionOk="0">
                    <a:moveTo>
                      <a:pt x="1" y="0"/>
                    </a:moveTo>
                    <a:lnTo>
                      <a:pt x="1" y="0"/>
                    </a:lnTo>
                    <a:lnTo>
                      <a:pt x="1" y="364"/>
                    </a:lnTo>
                    <a:lnTo>
                      <a:pt x="77"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0"/>
              <p:cNvSpPr/>
              <p:nvPr/>
            </p:nvSpPr>
            <p:spPr>
              <a:xfrm flipH="1">
                <a:off x="11036034" y="3320476"/>
                <a:ext cx="30" cy="30"/>
              </a:xfrm>
              <a:custGeom>
                <a:avLst/>
                <a:gdLst/>
                <a:ahLst/>
                <a:cxnLst/>
                <a:rect l="l" t="t" r="r" b="b"/>
                <a:pathLst>
                  <a:path w="1" h="1" fill="none" extrusionOk="0">
                    <a:moveTo>
                      <a:pt x="1" y="1"/>
                    </a:move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0"/>
              <p:cNvSpPr/>
              <p:nvPr/>
            </p:nvSpPr>
            <p:spPr>
              <a:xfrm flipH="1">
                <a:off x="11035472" y="3309731"/>
                <a:ext cx="2842" cy="10774"/>
              </a:xfrm>
              <a:custGeom>
                <a:avLst/>
                <a:gdLst/>
                <a:ahLst/>
                <a:cxnLst/>
                <a:rect l="l" t="t" r="r" b="b"/>
                <a:pathLst>
                  <a:path w="96" h="364" fill="none" extrusionOk="0">
                    <a:moveTo>
                      <a:pt x="19" y="0"/>
                    </a:moveTo>
                    <a:lnTo>
                      <a:pt x="19" y="0"/>
                    </a:lnTo>
                    <a:lnTo>
                      <a:pt x="0" y="364"/>
                    </a:lnTo>
                    <a:lnTo>
                      <a:pt x="77" y="364"/>
                    </a:lnTo>
                    <a:lnTo>
                      <a:pt x="77" y="364"/>
                    </a:lnTo>
                    <a:lnTo>
                      <a:pt x="96" y="0"/>
                    </a:lnTo>
                    <a:lnTo>
                      <a:pt x="1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0"/>
              <p:cNvSpPr/>
              <p:nvPr/>
            </p:nvSpPr>
            <p:spPr>
              <a:xfrm flipH="1">
                <a:off x="11060367" y="3921764"/>
                <a:ext cx="3434" cy="23236"/>
              </a:xfrm>
              <a:custGeom>
                <a:avLst/>
                <a:gdLst/>
                <a:ahLst/>
                <a:cxnLst/>
                <a:rect l="l" t="t" r="r" b="b"/>
                <a:pathLst>
                  <a:path w="116" h="785" extrusionOk="0">
                    <a:moveTo>
                      <a:pt x="39" y="0"/>
                    </a:moveTo>
                    <a:lnTo>
                      <a:pt x="39" y="57"/>
                    </a:lnTo>
                    <a:lnTo>
                      <a:pt x="115" y="57"/>
                    </a:lnTo>
                    <a:lnTo>
                      <a:pt x="115" y="0"/>
                    </a:lnTo>
                    <a:close/>
                    <a:moveTo>
                      <a:pt x="20" y="421"/>
                    </a:moveTo>
                    <a:lnTo>
                      <a:pt x="0" y="784"/>
                    </a:lnTo>
                    <a:lnTo>
                      <a:pt x="77"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0"/>
              <p:cNvSpPr/>
              <p:nvPr/>
            </p:nvSpPr>
            <p:spPr>
              <a:xfrm flipH="1">
                <a:off x="11060929" y="3934196"/>
                <a:ext cx="2871" cy="10804"/>
              </a:xfrm>
              <a:custGeom>
                <a:avLst/>
                <a:gdLst/>
                <a:ahLst/>
                <a:cxnLst/>
                <a:rect l="l" t="t" r="r" b="b"/>
                <a:pathLst>
                  <a:path w="97" h="365" fill="none" extrusionOk="0">
                    <a:moveTo>
                      <a:pt x="20" y="1"/>
                    </a:moveTo>
                    <a:lnTo>
                      <a:pt x="20" y="1"/>
                    </a:lnTo>
                    <a:lnTo>
                      <a:pt x="0"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0"/>
              <p:cNvSpPr/>
              <p:nvPr/>
            </p:nvSpPr>
            <p:spPr>
              <a:xfrm flipH="1">
                <a:off x="11060367" y="3921764"/>
                <a:ext cx="2309" cy="1717"/>
              </a:xfrm>
              <a:custGeom>
                <a:avLst/>
                <a:gdLst/>
                <a:ahLst/>
                <a:cxnLst/>
                <a:rect l="l" t="t" r="r" b="b"/>
                <a:pathLst>
                  <a:path w="78" h="58" fill="none" extrusionOk="0">
                    <a:moveTo>
                      <a:pt x="1" y="0"/>
                    </a:moveTo>
                    <a:lnTo>
                      <a:pt x="1" y="0"/>
                    </a:lnTo>
                    <a:lnTo>
                      <a:pt x="1" y="57"/>
                    </a:lnTo>
                    <a:lnTo>
                      <a:pt x="77" y="57"/>
                    </a:lnTo>
                    <a:lnTo>
                      <a:pt x="77" y="57"/>
                    </a:lnTo>
                    <a:lnTo>
                      <a:pt x="77" y="0"/>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0"/>
              <p:cNvSpPr/>
              <p:nvPr/>
            </p:nvSpPr>
            <p:spPr>
              <a:xfrm flipH="1">
                <a:off x="10677664" y="2538621"/>
                <a:ext cx="271787" cy="1458954"/>
              </a:xfrm>
              <a:custGeom>
                <a:avLst/>
                <a:gdLst/>
                <a:ahLst/>
                <a:cxnLst/>
                <a:rect l="l" t="t" r="r" b="b"/>
                <a:pathLst>
                  <a:path w="9182" h="49289" extrusionOk="0">
                    <a:moveTo>
                      <a:pt x="2946" y="0"/>
                    </a:moveTo>
                    <a:lnTo>
                      <a:pt x="2621" y="38"/>
                    </a:lnTo>
                    <a:lnTo>
                      <a:pt x="2315" y="77"/>
                    </a:lnTo>
                    <a:lnTo>
                      <a:pt x="2028" y="153"/>
                    </a:lnTo>
                    <a:lnTo>
                      <a:pt x="1741" y="268"/>
                    </a:lnTo>
                    <a:lnTo>
                      <a:pt x="1493" y="421"/>
                    </a:lnTo>
                    <a:lnTo>
                      <a:pt x="1244" y="612"/>
                    </a:lnTo>
                    <a:lnTo>
                      <a:pt x="1015" y="822"/>
                    </a:lnTo>
                    <a:lnTo>
                      <a:pt x="804" y="1090"/>
                    </a:lnTo>
                    <a:lnTo>
                      <a:pt x="632" y="1377"/>
                    </a:lnTo>
                    <a:lnTo>
                      <a:pt x="460" y="1741"/>
                    </a:lnTo>
                    <a:lnTo>
                      <a:pt x="326" y="2123"/>
                    </a:lnTo>
                    <a:lnTo>
                      <a:pt x="230" y="2563"/>
                    </a:lnTo>
                    <a:lnTo>
                      <a:pt x="154" y="3060"/>
                    </a:lnTo>
                    <a:lnTo>
                      <a:pt x="97" y="3691"/>
                    </a:lnTo>
                    <a:lnTo>
                      <a:pt x="39" y="4495"/>
                    </a:lnTo>
                    <a:lnTo>
                      <a:pt x="20" y="5451"/>
                    </a:lnTo>
                    <a:lnTo>
                      <a:pt x="1" y="6522"/>
                    </a:lnTo>
                    <a:lnTo>
                      <a:pt x="20" y="7727"/>
                    </a:lnTo>
                    <a:lnTo>
                      <a:pt x="39" y="9047"/>
                    </a:lnTo>
                    <a:lnTo>
                      <a:pt x="97" y="11954"/>
                    </a:lnTo>
                    <a:lnTo>
                      <a:pt x="211" y="15206"/>
                    </a:lnTo>
                    <a:lnTo>
                      <a:pt x="364" y="18706"/>
                    </a:lnTo>
                    <a:lnTo>
                      <a:pt x="556" y="22340"/>
                    </a:lnTo>
                    <a:lnTo>
                      <a:pt x="747" y="26069"/>
                    </a:lnTo>
                    <a:lnTo>
                      <a:pt x="957" y="29780"/>
                    </a:lnTo>
                    <a:lnTo>
                      <a:pt x="1187" y="33395"/>
                    </a:lnTo>
                    <a:lnTo>
                      <a:pt x="1608" y="40032"/>
                    </a:lnTo>
                    <a:lnTo>
                      <a:pt x="1971" y="45311"/>
                    </a:lnTo>
                    <a:lnTo>
                      <a:pt x="2200" y="48562"/>
                    </a:lnTo>
                    <a:lnTo>
                      <a:pt x="2220" y="48715"/>
                    </a:lnTo>
                    <a:lnTo>
                      <a:pt x="2277" y="48849"/>
                    </a:lnTo>
                    <a:lnTo>
                      <a:pt x="2354" y="48964"/>
                    </a:lnTo>
                    <a:lnTo>
                      <a:pt x="2449" y="49079"/>
                    </a:lnTo>
                    <a:lnTo>
                      <a:pt x="2564" y="49155"/>
                    </a:lnTo>
                    <a:lnTo>
                      <a:pt x="2679" y="49232"/>
                    </a:lnTo>
                    <a:lnTo>
                      <a:pt x="2832" y="49270"/>
                    </a:lnTo>
                    <a:lnTo>
                      <a:pt x="2966" y="49289"/>
                    </a:lnTo>
                    <a:lnTo>
                      <a:pt x="3501" y="49289"/>
                    </a:lnTo>
                    <a:lnTo>
                      <a:pt x="3616" y="49270"/>
                    </a:lnTo>
                    <a:lnTo>
                      <a:pt x="3731" y="49251"/>
                    </a:lnTo>
                    <a:lnTo>
                      <a:pt x="3845" y="49193"/>
                    </a:lnTo>
                    <a:lnTo>
                      <a:pt x="3941" y="49117"/>
                    </a:lnTo>
                    <a:lnTo>
                      <a:pt x="4037" y="49040"/>
                    </a:lnTo>
                    <a:lnTo>
                      <a:pt x="4094" y="48945"/>
                    </a:lnTo>
                    <a:lnTo>
                      <a:pt x="4151" y="48830"/>
                    </a:lnTo>
                    <a:lnTo>
                      <a:pt x="4190" y="48715"/>
                    </a:lnTo>
                    <a:lnTo>
                      <a:pt x="4859" y="45119"/>
                    </a:lnTo>
                    <a:lnTo>
                      <a:pt x="5452" y="41619"/>
                    </a:lnTo>
                    <a:lnTo>
                      <a:pt x="5988" y="38234"/>
                    </a:lnTo>
                    <a:lnTo>
                      <a:pt x="6485" y="34944"/>
                    </a:lnTo>
                    <a:lnTo>
                      <a:pt x="6925" y="31788"/>
                    </a:lnTo>
                    <a:lnTo>
                      <a:pt x="7307" y="28747"/>
                    </a:lnTo>
                    <a:lnTo>
                      <a:pt x="7652" y="25840"/>
                    </a:lnTo>
                    <a:lnTo>
                      <a:pt x="7958" y="23067"/>
                    </a:lnTo>
                    <a:lnTo>
                      <a:pt x="8225" y="20446"/>
                    </a:lnTo>
                    <a:lnTo>
                      <a:pt x="8455" y="17960"/>
                    </a:lnTo>
                    <a:lnTo>
                      <a:pt x="8627" y="15645"/>
                    </a:lnTo>
                    <a:lnTo>
                      <a:pt x="8799" y="13503"/>
                    </a:lnTo>
                    <a:lnTo>
                      <a:pt x="8933" y="11533"/>
                    </a:lnTo>
                    <a:lnTo>
                      <a:pt x="9029" y="9735"/>
                    </a:lnTo>
                    <a:lnTo>
                      <a:pt x="9105" y="8129"/>
                    </a:lnTo>
                    <a:lnTo>
                      <a:pt x="9163" y="6694"/>
                    </a:lnTo>
                    <a:lnTo>
                      <a:pt x="9182" y="6407"/>
                    </a:lnTo>
                    <a:lnTo>
                      <a:pt x="9163" y="6101"/>
                    </a:lnTo>
                    <a:lnTo>
                      <a:pt x="9143" y="5814"/>
                    </a:lnTo>
                    <a:lnTo>
                      <a:pt x="9105" y="5528"/>
                    </a:lnTo>
                    <a:lnTo>
                      <a:pt x="9067" y="5241"/>
                    </a:lnTo>
                    <a:lnTo>
                      <a:pt x="9010" y="4954"/>
                    </a:lnTo>
                    <a:lnTo>
                      <a:pt x="8933" y="4667"/>
                    </a:lnTo>
                    <a:lnTo>
                      <a:pt x="8837" y="4399"/>
                    </a:lnTo>
                    <a:lnTo>
                      <a:pt x="8742" y="4131"/>
                    </a:lnTo>
                    <a:lnTo>
                      <a:pt x="8646" y="3864"/>
                    </a:lnTo>
                    <a:lnTo>
                      <a:pt x="8531" y="3596"/>
                    </a:lnTo>
                    <a:lnTo>
                      <a:pt x="8397" y="3347"/>
                    </a:lnTo>
                    <a:lnTo>
                      <a:pt x="8264" y="3099"/>
                    </a:lnTo>
                    <a:lnTo>
                      <a:pt x="8111" y="2850"/>
                    </a:lnTo>
                    <a:lnTo>
                      <a:pt x="7938" y="2620"/>
                    </a:lnTo>
                    <a:lnTo>
                      <a:pt x="7785" y="2391"/>
                    </a:lnTo>
                    <a:lnTo>
                      <a:pt x="7594" y="2180"/>
                    </a:lnTo>
                    <a:lnTo>
                      <a:pt x="7403" y="1970"/>
                    </a:lnTo>
                    <a:lnTo>
                      <a:pt x="7212" y="1760"/>
                    </a:lnTo>
                    <a:lnTo>
                      <a:pt x="7001" y="1568"/>
                    </a:lnTo>
                    <a:lnTo>
                      <a:pt x="6791" y="1396"/>
                    </a:lnTo>
                    <a:lnTo>
                      <a:pt x="6561" y="1205"/>
                    </a:lnTo>
                    <a:lnTo>
                      <a:pt x="6332" y="1052"/>
                    </a:lnTo>
                    <a:lnTo>
                      <a:pt x="6083" y="899"/>
                    </a:lnTo>
                    <a:lnTo>
                      <a:pt x="5854" y="746"/>
                    </a:lnTo>
                    <a:lnTo>
                      <a:pt x="5586" y="612"/>
                    </a:lnTo>
                    <a:lnTo>
                      <a:pt x="5337" y="497"/>
                    </a:lnTo>
                    <a:lnTo>
                      <a:pt x="5069" y="383"/>
                    </a:lnTo>
                    <a:lnTo>
                      <a:pt x="4783" y="287"/>
                    </a:lnTo>
                    <a:lnTo>
                      <a:pt x="4496" y="210"/>
                    </a:lnTo>
                    <a:lnTo>
                      <a:pt x="4209" y="134"/>
                    </a:lnTo>
                    <a:lnTo>
                      <a:pt x="3922" y="77"/>
                    </a:lnTo>
                    <a:lnTo>
                      <a:pt x="3597" y="38"/>
                    </a:lnTo>
                    <a:lnTo>
                      <a:pt x="32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0"/>
              <p:cNvSpPr/>
              <p:nvPr/>
            </p:nvSpPr>
            <p:spPr>
              <a:xfrm flipH="1">
                <a:off x="10677664" y="2538621"/>
                <a:ext cx="271787" cy="1458954"/>
              </a:xfrm>
              <a:custGeom>
                <a:avLst/>
                <a:gdLst/>
                <a:ahLst/>
                <a:cxnLst/>
                <a:rect l="l" t="t" r="r" b="b"/>
                <a:pathLst>
                  <a:path w="9182" h="49289" fill="none" extrusionOk="0">
                    <a:moveTo>
                      <a:pt x="9163" y="6694"/>
                    </a:moveTo>
                    <a:lnTo>
                      <a:pt x="9163" y="6694"/>
                    </a:lnTo>
                    <a:lnTo>
                      <a:pt x="9105" y="8129"/>
                    </a:lnTo>
                    <a:lnTo>
                      <a:pt x="9029" y="9735"/>
                    </a:lnTo>
                    <a:lnTo>
                      <a:pt x="8933" y="11533"/>
                    </a:lnTo>
                    <a:lnTo>
                      <a:pt x="8799" y="13503"/>
                    </a:lnTo>
                    <a:lnTo>
                      <a:pt x="8627" y="15645"/>
                    </a:lnTo>
                    <a:lnTo>
                      <a:pt x="8455" y="17960"/>
                    </a:lnTo>
                    <a:lnTo>
                      <a:pt x="8225" y="20446"/>
                    </a:lnTo>
                    <a:lnTo>
                      <a:pt x="7958" y="23067"/>
                    </a:lnTo>
                    <a:lnTo>
                      <a:pt x="7652" y="25840"/>
                    </a:lnTo>
                    <a:lnTo>
                      <a:pt x="7307" y="28747"/>
                    </a:lnTo>
                    <a:lnTo>
                      <a:pt x="6925" y="31788"/>
                    </a:lnTo>
                    <a:lnTo>
                      <a:pt x="6485" y="34944"/>
                    </a:lnTo>
                    <a:lnTo>
                      <a:pt x="5988" y="38234"/>
                    </a:lnTo>
                    <a:lnTo>
                      <a:pt x="5452" y="41619"/>
                    </a:lnTo>
                    <a:lnTo>
                      <a:pt x="4859" y="45119"/>
                    </a:lnTo>
                    <a:lnTo>
                      <a:pt x="4190" y="48715"/>
                    </a:lnTo>
                    <a:lnTo>
                      <a:pt x="4190" y="48715"/>
                    </a:lnTo>
                    <a:lnTo>
                      <a:pt x="4151" y="48830"/>
                    </a:lnTo>
                    <a:lnTo>
                      <a:pt x="4094" y="48945"/>
                    </a:lnTo>
                    <a:lnTo>
                      <a:pt x="4037" y="49040"/>
                    </a:lnTo>
                    <a:lnTo>
                      <a:pt x="3941" y="49117"/>
                    </a:lnTo>
                    <a:lnTo>
                      <a:pt x="3845" y="49193"/>
                    </a:lnTo>
                    <a:lnTo>
                      <a:pt x="3731" y="49251"/>
                    </a:lnTo>
                    <a:lnTo>
                      <a:pt x="3616" y="49270"/>
                    </a:lnTo>
                    <a:lnTo>
                      <a:pt x="3501" y="49289"/>
                    </a:lnTo>
                    <a:lnTo>
                      <a:pt x="2966" y="49289"/>
                    </a:lnTo>
                    <a:lnTo>
                      <a:pt x="2966" y="49289"/>
                    </a:lnTo>
                    <a:lnTo>
                      <a:pt x="2832" y="49270"/>
                    </a:lnTo>
                    <a:lnTo>
                      <a:pt x="2679" y="49232"/>
                    </a:lnTo>
                    <a:lnTo>
                      <a:pt x="2564" y="49155"/>
                    </a:lnTo>
                    <a:lnTo>
                      <a:pt x="2449" y="49079"/>
                    </a:lnTo>
                    <a:lnTo>
                      <a:pt x="2354" y="48964"/>
                    </a:lnTo>
                    <a:lnTo>
                      <a:pt x="2277" y="48849"/>
                    </a:lnTo>
                    <a:lnTo>
                      <a:pt x="2220" y="48715"/>
                    </a:lnTo>
                    <a:lnTo>
                      <a:pt x="2200" y="48562"/>
                    </a:lnTo>
                    <a:lnTo>
                      <a:pt x="2200" y="48562"/>
                    </a:lnTo>
                    <a:lnTo>
                      <a:pt x="1971" y="45311"/>
                    </a:lnTo>
                    <a:lnTo>
                      <a:pt x="1608" y="40032"/>
                    </a:lnTo>
                    <a:lnTo>
                      <a:pt x="1187" y="33395"/>
                    </a:lnTo>
                    <a:lnTo>
                      <a:pt x="957" y="29780"/>
                    </a:lnTo>
                    <a:lnTo>
                      <a:pt x="747" y="26069"/>
                    </a:lnTo>
                    <a:lnTo>
                      <a:pt x="556" y="22340"/>
                    </a:lnTo>
                    <a:lnTo>
                      <a:pt x="364" y="18706"/>
                    </a:lnTo>
                    <a:lnTo>
                      <a:pt x="211" y="15206"/>
                    </a:lnTo>
                    <a:lnTo>
                      <a:pt x="97" y="11954"/>
                    </a:lnTo>
                    <a:lnTo>
                      <a:pt x="39" y="9047"/>
                    </a:lnTo>
                    <a:lnTo>
                      <a:pt x="20" y="7727"/>
                    </a:lnTo>
                    <a:lnTo>
                      <a:pt x="1" y="6522"/>
                    </a:lnTo>
                    <a:lnTo>
                      <a:pt x="20" y="5451"/>
                    </a:lnTo>
                    <a:lnTo>
                      <a:pt x="39" y="4495"/>
                    </a:lnTo>
                    <a:lnTo>
                      <a:pt x="97" y="3691"/>
                    </a:lnTo>
                    <a:lnTo>
                      <a:pt x="154" y="3060"/>
                    </a:lnTo>
                    <a:lnTo>
                      <a:pt x="154" y="3060"/>
                    </a:lnTo>
                    <a:lnTo>
                      <a:pt x="230" y="2563"/>
                    </a:lnTo>
                    <a:lnTo>
                      <a:pt x="326" y="2123"/>
                    </a:lnTo>
                    <a:lnTo>
                      <a:pt x="460" y="1741"/>
                    </a:lnTo>
                    <a:lnTo>
                      <a:pt x="632" y="1377"/>
                    </a:lnTo>
                    <a:lnTo>
                      <a:pt x="804" y="1090"/>
                    </a:lnTo>
                    <a:lnTo>
                      <a:pt x="1015" y="822"/>
                    </a:lnTo>
                    <a:lnTo>
                      <a:pt x="1244" y="612"/>
                    </a:lnTo>
                    <a:lnTo>
                      <a:pt x="1493" y="421"/>
                    </a:lnTo>
                    <a:lnTo>
                      <a:pt x="1741" y="268"/>
                    </a:lnTo>
                    <a:lnTo>
                      <a:pt x="2028" y="153"/>
                    </a:lnTo>
                    <a:lnTo>
                      <a:pt x="2315" y="77"/>
                    </a:lnTo>
                    <a:lnTo>
                      <a:pt x="2621" y="38"/>
                    </a:lnTo>
                    <a:lnTo>
                      <a:pt x="2946" y="0"/>
                    </a:lnTo>
                    <a:lnTo>
                      <a:pt x="3252" y="0"/>
                    </a:lnTo>
                    <a:lnTo>
                      <a:pt x="3597" y="38"/>
                    </a:lnTo>
                    <a:lnTo>
                      <a:pt x="3922" y="77"/>
                    </a:lnTo>
                    <a:lnTo>
                      <a:pt x="3922" y="77"/>
                    </a:lnTo>
                    <a:lnTo>
                      <a:pt x="4209" y="134"/>
                    </a:lnTo>
                    <a:lnTo>
                      <a:pt x="4496" y="210"/>
                    </a:lnTo>
                    <a:lnTo>
                      <a:pt x="4783" y="287"/>
                    </a:lnTo>
                    <a:lnTo>
                      <a:pt x="5069" y="383"/>
                    </a:lnTo>
                    <a:lnTo>
                      <a:pt x="5337" y="497"/>
                    </a:lnTo>
                    <a:lnTo>
                      <a:pt x="5586" y="612"/>
                    </a:lnTo>
                    <a:lnTo>
                      <a:pt x="5854" y="746"/>
                    </a:lnTo>
                    <a:lnTo>
                      <a:pt x="6083" y="899"/>
                    </a:lnTo>
                    <a:lnTo>
                      <a:pt x="6332" y="1052"/>
                    </a:lnTo>
                    <a:lnTo>
                      <a:pt x="6561" y="1205"/>
                    </a:lnTo>
                    <a:lnTo>
                      <a:pt x="6791" y="1396"/>
                    </a:lnTo>
                    <a:lnTo>
                      <a:pt x="7001" y="1568"/>
                    </a:lnTo>
                    <a:lnTo>
                      <a:pt x="7212" y="1760"/>
                    </a:lnTo>
                    <a:lnTo>
                      <a:pt x="7403" y="1970"/>
                    </a:lnTo>
                    <a:lnTo>
                      <a:pt x="7594" y="2180"/>
                    </a:lnTo>
                    <a:lnTo>
                      <a:pt x="7785" y="2391"/>
                    </a:lnTo>
                    <a:lnTo>
                      <a:pt x="7938" y="2620"/>
                    </a:lnTo>
                    <a:lnTo>
                      <a:pt x="8111" y="2850"/>
                    </a:lnTo>
                    <a:lnTo>
                      <a:pt x="8264" y="3099"/>
                    </a:lnTo>
                    <a:lnTo>
                      <a:pt x="8397" y="3347"/>
                    </a:lnTo>
                    <a:lnTo>
                      <a:pt x="8531" y="3596"/>
                    </a:lnTo>
                    <a:lnTo>
                      <a:pt x="8646" y="3864"/>
                    </a:lnTo>
                    <a:lnTo>
                      <a:pt x="8742" y="4131"/>
                    </a:lnTo>
                    <a:lnTo>
                      <a:pt x="8837" y="4399"/>
                    </a:lnTo>
                    <a:lnTo>
                      <a:pt x="8933" y="4667"/>
                    </a:lnTo>
                    <a:lnTo>
                      <a:pt x="9010" y="4954"/>
                    </a:lnTo>
                    <a:lnTo>
                      <a:pt x="9067" y="5241"/>
                    </a:lnTo>
                    <a:lnTo>
                      <a:pt x="9105" y="5528"/>
                    </a:lnTo>
                    <a:lnTo>
                      <a:pt x="9143" y="5814"/>
                    </a:lnTo>
                    <a:lnTo>
                      <a:pt x="9163" y="6101"/>
                    </a:lnTo>
                    <a:lnTo>
                      <a:pt x="9182" y="6407"/>
                    </a:lnTo>
                    <a:lnTo>
                      <a:pt x="9163" y="66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0"/>
              <p:cNvSpPr/>
              <p:nvPr/>
            </p:nvSpPr>
            <p:spPr>
              <a:xfrm flipH="1">
                <a:off x="10820333" y="3925138"/>
                <a:ext cx="67962" cy="55530"/>
              </a:xfrm>
              <a:custGeom>
                <a:avLst/>
                <a:gdLst/>
                <a:ahLst/>
                <a:cxnLst/>
                <a:rect l="l" t="t" r="r" b="b"/>
                <a:pathLst>
                  <a:path w="2296" h="1876" extrusionOk="0">
                    <a:moveTo>
                      <a:pt x="2296" y="995"/>
                    </a:moveTo>
                    <a:lnTo>
                      <a:pt x="2296" y="995"/>
                    </a:lnTo>
                    <a:lnTo>
                      <a:pt x="2124" y="1875"/>
                    </a:lnTo>
                    <a:lnTo>
                      <a:pt x="2124" y="1875"/>
                    </a:lnTo>
                    <a:lnTo>
                      <a:pt x="2296" y="995"/>
                    </a:lnTo>
                    <a:close/>
                    <a:moveTo>
                      <a:pt x="1" y="1"/>
                    </a:moveTo>
                    <a:lnTo>
                      <a:pt x="1" y="1"/>
                    </a:lnTo>
                    <a:lnTo>
                      <a:pt x="1" y="1"/>
                    </a:lnTo>
                    <a:lnTo>
                      <a:pt x="134" y="1722"/>
                    </a:lnTo>
                    <a:lnTo>
                      <a:pt x="134" y="17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0"/>
              <p:cNvSpPr/>
              <p:nvPr/>
            </p:nvSpPr>
            <p:spPr>
              <a:xfrm flipH="1">
                <a:off x="10820331" y="3954591"/>
                <a:ext cx="5121" cy="26078"/>
              </a:xfrm>
              <a:custGeom>
                <a:avLst/>
                <a:gdLst/>
                <a:ahLst/>
                <a:cxnLst/>
                <a:rect l="l" t="t" r="r" b="b"/>
                <a:pathLst>
                  <a:path w="173" h="881" fill="none" extrusionOk="0">
                    <a:moveTo>
                      <a:pt x="173" y="0"/>
                    </a:moveTo>
                    <a:lnTo>
                      <a:pt x="173" y="0"/>
                    </a:lnTo>
                    <a:lnTo>
                      <a:pt x="1" y="880"/>
                    </a:lnTo>
                    <a:lnTo>
                      <a:pt x="1" y="88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0"/>
              <p:cNvSpPr/>
              <p:nvPr/>
            </p:nvSpPr>
            <p:spPr>
              <a:xfrm flipH="1">
                <a:off x="10884299" y="3925138"/>
                <a:ext cx="3996" cy="51001"/>
              </a:xfrm>
              <a:custGeom>
                <a:avLst/>
                <a:gdLst/>
                <a:ahLst/>
                <a:cxnLst/>
                <a:rect l="l" t="t" r="r" b="b"/>
                <a:pathLst>
                  <a:path w="135" h="1723" fill="none" extrusionOk="0">
                    <a:moveTo>
                      <a:pt x="1" y="1"/>
                    </a:moveTo>
                    <a:lnTo>
                      <a:pt x="1" y="1"/>
                    </a:lnTo>
                    <a:lnTo>
                      <a:pt x="1" y="1"/>
                    </a:lnTo>
                    <a:lnTo>
                      <a:pt x="134" y="1722"/>
                    </a:lnTo>
                    <a:lnTo>
                      <a:pt x="134" y="1722"/>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0"/>
              <p:cNvSpPr/>
              <p:nvPr/>
            </p:nvSpPr>
            <p:spPr>
              <a:xfrm flipH="1">
                <a:off x="10815242" y="3921764"/>
                <a:ext cx="73053" cy="75865"/>
              </a:xfrm>
              <a:custGeom>
                <a:avLst/>
                <a:gdLst/>
                <a:ahLst/>
                <a:cxnLst/>
                <a:rect l="l" t="t" r="r" b="b"/>
                <a:pathLst>
                  <a:path w="2468" h="2563" extrusionOk="0">
                    <a:moveTo>
                      <a:pt x="1129" y="421"/>
                    </a:moveTo>
                    <a:lnTo>
                      <a:pt x="1148" y="784"/>
                    </a:lnTo>
                    <a:lnTo>
                      <a:pt x="1072" y="784"/>
                    </a:lnTo>
                    <a:lnTo>
                      <a:pt x="1053" y="421"/>
                    </a:lnTo>
                    <a:close/>
                    <a:moveTo>
                      <a:pt x="785" y="0"/>
                    </a:moveTo>
                    <a:lnTo>
                      <a:pt x="517" y="38"/>
                    </a:lnTo>
                    <a:lnTo>
                      <a:pt x="268" y="57"/>
                    </a:lnTo>
                    <a:lnTo>
                      <a:pt x="1" y="115"/>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550" y="2544"/>
                    </a:lnTo>
                    <a:lnTo>
                      <a:pt x="1665" y="2525"/>
                    </a:lnTo>
                    <a:lnTo>
                      <a:pt x="1779" y="2467"/>
                    </a:lnTo>
                    <a:lnTo>
                      <a:pt x="1875" y="2391"/>
                    </a:lnTo>
                    <a:lnTo>
                      <a:pt x="1971" y="2314"/>
                    </a:lnTo>
                    <a:lnTo>
                      <a:pt x="2028" y="2219"/>
                    </a:lnTo>
                    <a:lnTo>
                      <a:pt x="2085" y="2104"/>
                    </a:lnTo>
                    <a:lnTo>
                      <a:pt x="2124" y="1989"/>
                    </a:lnTo>
                    <a:lnTo>
                      <a:pt x="2296" y="1109"/>
                    </a:lnTo>
                    <a:lnTo>
                      <a:pt x="2468" y="153"/>
                    </a:lnTo>
                    <a:lnTo>
                      <a:pt x="2143" y="96"/>
                    </a:lnTo>
                    <a:lnTo>
                      <a:pt x="1798" y="38"/>
                    </a:lnTo>
                    <a:lnTo>
                      <a:pt x="1473" y="0"/>
                    </a:lnTo>
                    <a:lnTo>
                      <a:pt x="1110" y="0"/>
                    </a:lnTo>
                    <a:lnTo>
                      <a:pt x="1110" y="57"/>
                    </a:lnTo>
                    <a:lnTo>
                      <a:pt x="1053" y="57"/>
                    </a:lnTo>
                    <a:lnTo>
                      <a:pt x="1033"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0"/>
              <p:cNvSpPr/>
              <p:nvPr/>
            </p:nvSpPr>
            <p:spPr>
              <a:xfrm flipH="1">
                <a:off x="10854283" y="3934196"/>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0"/>
              <p:cNvSpPr/>
              <p:nvPr/>
            </p:nvSpPr>
            <p:spPr>
              <a:xfrm flipH="1">
                <a:off x="10815242" y="3921764"/>
                <a:ext cx="73053" cy="75865"/>
              </a:xfrm>
              <a:custGeom>
                <a:avLst/>
                <a:gdLst/>
                <a:ahLst/>
                <a:cxnLst/>
                <a:rect l="l" t="t" r="r" b="b"/>
                <a:pathLst>
                  <a:path w="2468" h="2563" fill="none" extrusionOk="0">
                    <a:moveTo>
                      <a:pt x="1129" y="0"/>
                    </a:moveTo>
                    <a:lnTo>
                      <a:pt x="1129" y="0"/>
                    </a:lnTo>
                    <a:lnTo>
                      <a:pt x="1110" y="0"/>
                    </a:lnTo>
                    <a:lnTo>
                      <a:pt x="1110" y="0"/>
                    </a:lnTo>
                    <a:lnTo>
                      <a:pt x="1110" y="57"/>
                    </a:lnTo>
                    <a:lnTo>
                      <a:pt x="1053" y="57"/>
                    </a:lnTo>
                    <a:lnTo>
                      <a:pt x="1053" y="57"/>
                    </a:lnTo>
                    <a:lnTo>
                      <a:pt x="1033" y="0"/>
                    </a:lnTo>
                    <a:lnTo>
                      <a:pt x="1033" y="0"/>
                    </a:lnTo>
                    <a:lnTo>
                      <a:pt x="785" y="0"/>
                    </a:lnTo>
                    <a:lnTo>
                      <a:pt x="517" y="38"/>
                    </a:lnTo>
                    <a:lnTo>
                      <a:pt x="268" y="57"/>
                    </a:lnTo>
                    <a:lnTo>
                      <a:pt x="1" y="115"/>
                    </a:lnTo>
                    <a:lnTo>
                      <a:pt x="1" y="115"/>
                    </a:lnTo>
                    <a:lnTo>
                      <a:pt x="134" y="1836"/>
                    </a:lnTo>
                    <a:lnTo>
                      <a:pt x="134" y="1836"/>
                    </a:lnTo>
                    <a:lnTo>
                      <a:pt x="134" y="1836"/>
                    </a:lnTo>
                    <a:lnTo>
                      <a:pt x="154" y="1989"/>
                    </a:lnTo>
                    <a:lnTo>
                      <a:pt x="211" y="2123"/>
                    </a:lnTo>
                    <a:lnTo>
                      <a:pt x="288" y="2238"/>
                    </a:lnTo>
                    <a:lnTo>
                      <a:pt x="383" y="2353"/>
                    </a:lnTo>
                    <a:lnTo>
                      <a:pt x="498" y="2429"/>
                    </a:lnTo>
                    <a:lnTo>
                      <a:pt x="613" y="2506"/>
                    </a:lnTo>
                    <a:lnTo>
                      <a:pt x="766" y="2544"/>
                    </a:lnTo>
                    <a:lnTo>
                      <a:pt x="900" y="2563"/>
                    </a:lnTo>
                    <a:lnTo>
                      <a:pt x="1435" y="2563"/>
                    </a:lnTo>
                    <a:lnTo>
                      <a:pt x="1435" y="2563"/>
                    </a:lnTo>
                    <a:lnTo>
                      <a:pt x="1550" y="2544"/>
                    </a:lnTo>
                    <a:lnTo>
                      <a:pt x="1665" y="2525"/>
                    </a:lnTo>
                    <a:lnTo>
                      <a:pt x="1779" y="2467"/>
                    </a:lnTo>
                    <a:lnTo>
                      <a:pt x="1875" y="2391"/>
                    </a:lnTo>
                    <a:lnTo>
                      <a:pt x="1971" y="2314"/>
                    </a:lnTo>
                    <a:lnTo>
                      <a:pt x="2028" y="2219"/>
                    </a:lnTo>
                    <a:lnTo>
                      <a:pt x="2085" y="2104"/>
                    </a:lnTo>
                    <a:lnTo>
                      <a:pt x="2124" y="1989"/>
                    </a:lnTo>
                    <a:lnTo>
                      <a:pt x="2124" y="1989"/>
                    </a:lnTo>
                    <a:lnTo>
                      <a:pt x="2124" y="1989"/>
                    </a:lnTo>
                    <a:lnTo>
                      <a:pt x="2296" y="1109"/>
                    </a:lnTo>
                    <a:lnTo>
                      <a:pt x="2296" y="1109"/>
                    </a:lnTo>
                    <a:lnTo>
                      <a:pt x="2468" y="153"/>
                    </a:lnTo>
                    <a:lnTo>
                      <a:pt x="2468" y="153"/>
                    </a:lnTo>
                    <a:lnTo>
                      <a:pt x="2143" y="96"/>
                    </a:lnTo>
                    <a:lnTo>
                      <a:pt x="1798" y="38"/>
                    </a:lnTo>
                    <a:lnTo>
                      <a:pt x="1473" y="0"/>
                    </a:lnTo>
                    <a:lnTo>
                      <a:pt x="11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0"/>
              <p:cNvSpPr/>
              <p:nvPr/>
            </p:nvSpPr>
            <p:spPr>
              <a:xfrm flipH="1">
                <a:off x="10678215" y="2736771"/>
                <a:ext cx="30" cy="7962"/>
              </a:xfrm>
              <a:custGeom>
                <a:avLst/>
                <a:gdLst/>
                <a:ahLst/>
                <a:cxnLst/>
                <a:rect l="l" t="t" r="r" b="b"/>
                <a:pathLst>
                  <a:path w="1" h="269" extrusionOk="0">
                    <a:moveTo>
                      <a:pt x="1" y="268"/>
                    </a:moveTo>
                    <a:lnTo>
                      <a:pt x="1" y="268"/>
                    </a:lnTo>
                    <a:lnTo>
                      <a:pt x="1" y="268"/>
                    </a:lnTo>
                    <a:lnTo>
                      <a:pt x="1" y="268"/>
                    </a:lnTo>
                    <a:lnTo>
                      <a:pt x="1" y="268"/>
                    </a:lnTo>
                    <a:close/>
                    <a:moveTo>
                      <a:pt x="1" y="230"/>
                    </a:moveTo>
                    <a:lnTo>
                      <a:pt x="1" y="230"/>
                    </a:lnTo>
                    <a:lnTo>
                      <a:pt x="1" y="249"/>
                    </a:lnTo>
                    <a:lnTo>
                      <a:pt x="1" y="249"/>
                    </a:lnTo>
                    <a:lnTo>
                      <a:pt x="1" y="230"/>
                    </a:lnTo>
                    <a:close/>
                    <a:moveTo>
                      <a:pt x="1" y="211"/>
                    </a:moveTo>
                    <a:lnTo>
                      <a:pt x="1" y="211"/>
                    </a:lnTo>
                    <a:lnTo>
                      <a:pt x="1" y="230"/>
                    </a:lnTo>
                    <a:lnTo>
                      <a:pt x="1" y="230"/>
                    </a:lnTo>
                    <a:lnTo>
                      <a:pt x="1" y="211"/>
                    </a:lnTo>
                    <a:close/>
                    <a:moveTo>
                      <a:pt x="1" y="172"/>
                    </a:moveTo>
                    <a:lnTo>
                      <a:pt x="1" y="172"/>
                    </a:lnTo>
                    <a:lnTo>
                      <a:pt x="1" y="211"/>
                    </a:lnTo>
                    <a:lnTo>
                      <a:pt x="1" y="211"/>
                    </a:lnTo>
                    <a:lnTo>
                      <a:pt x="1" y="172"/>
                    </a:lnTo>
                    <a:close/>
                    <a:moveTo>
                      <a:pt x="1" y="96"/>
                    </a:moveTo>
                    <a:lnTo>
                      <a:pt x="1" y="96"/>
                    </a:lnTo>
                    <a:lnTo>
                      <a:pt x="1" y="172"/>
                    </a:lnTo>
                    <a:lnTo>
                      <a:pt x="1" y="172"/>
                    </a:lnTo>
                    <a:lnTo>
                      <a:pt x="1" y="96"/>
                    </a:lnTo>
                    <a:close/>
                    <a:moveTo>
                      <a:pt x="1" y="58"/>
                    </a:moveTo>
                    <a:lnTo>
                      <a:pt x="1" y="58"/>
                    </a:lnTo>
                    <a:lnTo>
                      <a:pt x="1" y="96"/>
                    </a:lnTo>
                    <a:lnTo>
                      <a:pt x="1" y="96"/>
                    </a:lnTo>
                    <a:lnTo>
                      <a:pt x="1" y="58"/>
                    </a:lnTo>
                    <a:close/>
                    <a:moveTo>
                      <a:pt x="1" y="0"/>
                    </a:moveTo>
                    <a:lnTo>
                      <a:pt x="1" y="0"/>
                    </a:lnTo>
                    <a:lnTo>
                      <a:pt x="1" y="39"/>
                    </a:lnTo>
                    <a:lnTo>
                      <a:pt x="1" y="3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0"/>
              <p:cNvSpPr/>
              <p:nvPr/>
            </p:nvSpPr>
            <p:spPr>
              <a:xfrm flipH="1">
                <a:off x="10678215" y="2744704"/>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0"/>
              <p:cNvSpPr/>
              <p:nvPr/>
            </p:nvSpPr>
            <p:spPr>
              <a:xfrm flipH="1">
                <a:off x="10678215" y="2743550"/>
                <a:ext cx="30" cy="592"/>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0"/>
              <p:cNvSpPr/>
              <p:nvPr/>
            </p:nvSpPr>
            <p:spPr>
              <a:xfrm flipH="1">
                <a:off x="10678215" y="2742987"/>
                <a:ext cx="30" cy="592"/>
              </a:xfrm>
              <a:custGeom>
                <a:avLst/>
                <a:gdLst/>
                <a:ahLst/>
                <a:cxnLst/>
                <a:rect l="l" t="t" r="r" b="b"/>
                <a:pathLst>
                  <a:path w="1" h="20" fill="none" extrusionOk="0">
                    <a:moveTo>
                      <a:pt x="1" y="1"/>
                    </a:moveTo>
                    <a:lnTo>
                      <a:pt x="1" y="1"/>
                    </a:lnTo>
                    <a:lnTo>
                      <a:pt x="1" y="20"/>
                    </a:lnTo>
                    <a:lnTo>
                      <a:pt x="1" y="2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0"/>
              <p:cNvSpPr/>
              <p:nvPr/>
            </p:nvSpPr>
            <p:spPr>
              <a:xfrm flipH="1">
                <a:off x="10678215" y="2741862"/>
                <a:ext cx="30" cy="115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0"/>
              <p:cNvSpPr/>
              <p:nvPr/>
            </p:nvSpPr>
            <p:spPr>
              <a:xfrm flipH="1">
                <a:off x="10678215" y="2739583"/>
                <a:ext cx="30" cy="2309"/>
              </a:xfrm>
              <a:custGeom>
                <a:avLst/>
                <a:gdLst/>
                <a:ahLst/>
                <a:cxnLst/>
                <a:rect l="l" t="t" r="r" b="b"/>
                <a:pathLst>
                  <a:path w="1" h="78" fill="none" extrusionOk="0">
                    <a:moveTo>
                      <a:pt x="1" y="1"/>
                    </a:moveTo>
                    <a:lnTo>
                      <a:pt x="1" y="1"/>
                    </a:lnTo>
                    <a:lnTo>
                      <a:pt x="1" y="77"/>
                    </a:lnTo>
                    <a:lnTo>
                      <a:pt x="1" y="77"/>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0"/>
              <p:cNvSpPr/>
              <p:nvPr/>
            </p:nvSpPr>
            <p:spPr>
              <a:xfrm flipH="1">
                <a:off x="10678215" y="2738458"/>
                <a:ext cx="30" cy="1154"/>
              </a:xfrm>
              <a:custGeom>
                <a:avLst/>
                <a:gdLst/>
                <a:ahLst/>
                <a:cxnLst/>
                <a:rect l="l" t="t" r="r" b="b"/>
                <a:pathLst>
                  <a:path w="1" h="39" fill="none" extrusionOk="0">
                    <a:moveTo>
                      <a:pt x="1" y="1"/>
                    </a:moveTo>
                    <a:lnTo>
                      <a:pt x="1" y="1"/>
                    </a:lnTo>
                    <a:lnTo>
                      <a:pt x="1" y="39"/>
                    </a:lnTo>
                    <a:lnTo>
                      <a:pt x="1" y="39"/>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0"/>
              <p:cNvSpPr/>
              <p:nvPr/>
            </p:nvSpPr>
            <p:spPr>
              <a:xfrm flipH="1">
                <a:off x="10678215" y="2736771"/>
                <a:ext cx="30" cy="1154"/>
              </a:xfrm>
              <a:custGeom>
                <a:avLst/>
                <a:gdLst/>
                <a:ahLst/>
                <a:cxnLst/>
                <a:rect l="l" t="t" r="r" b="b"/>
                <a:pathLst>
                  <a:path w="1" h="39" fill="none" extrusionOk="0">
                    <a:moveTo>
                      <a:pt x="1" y="0"/>
                    </a:moveTo>
                    <a:lnTo>
                      <a:pt x="1" y="0"/>
                    </a:lnTo>
                    <a:lnTo>
                      <a:pt x="1" y="39"/>
                    </a:lnTo>
                    <a:lnTo>
                      <a:pt x="1" y="39"/>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0"/>
              <p:cNvSpPr/>
              <p:nvPr/>
            </p:nvSpPr>
            <p:spPr>
              <a:xfrm flipH="1">
                <a:off x="10880895" y="3266691"/>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0"/>
              <p:cNvSpPr/>
              <p:nvPr/>
            </p:nvSpPr>
            <p:spPr>
              <a:xfrm flipH="1">
                <a:off x="10882049" y="3245170"/>
                <a:ext cx="2279" cy="10804"/>
              </a:xfrm>
              <a:custGeom>
                <a:avLst/>
                <a:gdLst/>
                <a:ahLst/>
                <a:cxnLst/>
                <a:rect l="l" t="t" r="r" b="b"/>
                <a:pathLst>
                  <a:path w="77" h="365" fill="none" extrusionOk="0">
                    <a:moveTo>
                      <a:pt x="20" y="364"/>
                    </a:moveTo>
                    <a:lnTo>
                      <a:pt x="20" y="364"/>
                    </a:lnTo>
                    <a:lnTo>
                      <a:pt x="0" y="1"/>
                    </a:lnTo>
                    <a:lnTo>
                      <a:pt x="77" y="1"/>
                    </a:lnTo>
                    <a:lnTo>
                      <a:pt x="77" y="1"/>
                    </a:lnTo>
                    <a:lnTo>
                      <a:pt x="77" y="364"/>
                    </a:lnTo>
                    <a:lnTo>
                      <a:pt x="77" y="364"/>
                    </a:lnTo>
                    <a:lnTo>
                      <a:pt x="77" y="364"/>
                    </a:lnTo>
                    <a:lnTo>
                      <a:pt x="77" y="364"/>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0"/>
              <p:cNvSpPr/>
              <p:nvPr/>
            </p:nvSpPr>
            <p:spPr>
              <a:xfrm flipH="1">
                <a:off x="10882611" y="3223680"/>
                <a:ext cx="2279" cy="10774"/>
              </a:xfrm>
              <a:custGeom>
                <a:avLst/>
                <a:gdLst/>
                <a:ahLst/>
                <a:cxnLst/>
                <a:rect l="l" t="t" r="r" b="b"/>
                <a:pathLst>
                  <a:path w="77" h="364" fill="none" extrusionOk="0">
                    <a:moveTo>
                      <a:pt x="0" y="363"/>
                    </a:moveTo>
                    <a:lnTo>
                      <a:pt x="0" y="363"/>
                    </a:lnTo>
                    <a:lnTo>
                      <a:pt x="0" y="0"/>
                    </a:lnTo>
                    <a:lnTo>
                      <a:pt x="77" y="0"/>
                    </a:lnTo>
                    <a:lnTo>
                      <a:pt x="77" y="0"/>
                    </a:lnTo>
                    <a:lnTo>
                      <a:pt x="77" y="363"/>
                    </a:lnTo>
                    <a:lnTo>
                      <a:pt x="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0"/>
              <p:cNvSpPr/>
              <p:nvPr/>
            </p:nvSpPr>
            <p:spPr>
              <a:xfrm flipH="1">
                <a:off x="10883174" y="3202160"/>
                <a:ext cx="2279" cy="10774"/>
              </a:xfrm>
              <a:custGeom>
                <a:avLst/>
                <a:gdLst/>
                <a:ahLst/>
                <a:cxnLst/>
                <a:rect l="l" t="t" r="r" b="b"/>
                <a:pathLst>
                  <a:path w="77" h="364" fill="none" extrusionOk="0">
                    <a:moveTo>
                      <a:pt x="0" y="364"/>
                    </a:moveTo>
                    <a:lnTo>
                      <a:pt x="0" y="364"/>
                    </a:lnTo>
                    <a:lnTo>
                      <a:pt x="0" y="0"/>
                    </a:lnTo>
                    <a:lnTo>
                      <a:pt x="58" y="0"/>
                    </a:lnTo>
                    <a:lnTo>
                      <a:pt x="58"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0"/>
              <p:cNvSpPr/>
              <p:nvPr/>
            </p:nvSpPr>
            <p:spPr>
              <a:xfrm flipH="1">
                <a:off x="10883736" y="3180640"/>
                <a:ext cx="2871" cy="10774"/>
              </a:xfrm>
              <a:custGeom>
                <a:avLst/>
                <a:gdLst/>
                <a:ahLst/>
                <a:cxnLst/>
                <a:rect l="l" t="t" r="r" b="b"/>
                <a:pathLst>
                  <a:path w="97" h="364" fill="none" extrusionOk="0">
                    <a:moveTo>
                      <a:pt x="20" y="364"/>
                    </a:moveTo>
                    <a:lnTo>
                      <a:pt x="20" y="364"/>
                    </a:lnTo>
                    <a:lnTo>
                      <a:pt x="1" y="0"/>
                    </a:lnTo>
                    <a:lnTo>
                      <a:pt x="77" y="0"/>
                    </a:lnTo>
                    <a:lnTo>
                      <a:pt x="77" y="0"/>
                    </a:lnTo>
                    <a:lnTo>
                      <a:pt x="97" y="364"/>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0"/>
              <p:cNvSpPr/>
              <p:nvPr/>
            </p:nvSpPr>
            <p:spPr>
              <a:xfrm flipH="1">
                <a:off x="10884299" y="3159120"/>
                <a:ext cx="2871" cy="10804"/>
              </a:xfrm>
              <a:custGeom>
                <a:avLst/>
                <a:gdLst/>
                <a:ahLst/>
                <a:cxnLst/>
                <a:rect l="l" t="t" r="r" b="b"/>
                <a:pathLst>
                  <a:path w="97" h="365" fill="none" extrusionOk="0">
                    <a:moveTo>
                      <a:pt x="20" y="364"/>
                    </a:moveTo>
                    <a:lnTo>
                      <a:pt x="20" y="364"/>
                    </a:lnTo>
                    <a:lnTo>
                      <a:pt x="1" y="1"/>
                    </a:lnTo>
                    <a:lnTo>
                      <a:pt x="77" y="1"/>
                    </a:lnTo>
                    <a:lnTo>
                      <a:pt x="77" y="1"/>
                    </a:lnTo>
                    <a:lnTo>
                      <a:pt x="96" y="364"/>
                    </a:lnTo>
                    <a:lnTo>
                      <a:pt x="96"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0"/>
              <p:cNvSpPr/>
              <p:nvPr/>
            </p:nvSpPr>
            <p:spPr>
              <a:xfrm flipH="1">
                <a:off x="10885424" y="3137600"/>
                <a:ext cx="2309" cy="10804"/>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0"/>
              <p:cNvSpPr/>
              <p:nvPr/>
            </p:nvSpPr>
            <p:spPr>
              <a:xfrm flipH="1">
                <a:off x="10885986" y="3116110"/>
                <a:ext cx="2309" cy="10774"/>
              </a:xfrm>
              <a:custGeom>
                <a:avLst/>
                <a:gdLst/>
                <a:ahLst/>
                <a:cxnLst/>
                <a:rect l="l" t="t" r="r" b="b"/>
                <a:pathLst>
                  <a:path w="78" h="364" fill="none" extrusionOk="0">
                    <a:moveTo>
                      <a:pt x="20" y="363"/>
                    </a:moveTo>
                    <a:lnTo>
                      <a:pt x="20" y="363"/>
                    </a:lnTo>
                    <a:lnTo>
                      <a:pt x="1" y="0"/>
                    </a:lnTo>
                    <a:lnTo>
                      <a:pt x="77" y="0"/>
                    </a:lnTo>
                    <a:lnTo>
                      <a:pt x="77" y="0"/>
                    </a:lnTo>
                    <a:lnTo>
                      <a:pt x="77" y="363"/>
                    </a:lnTo>
                    <a:lnTo>
                      <a:pt x="20"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0"/>
              <p:cNvSpPr/>
              <p:nvPr/>
            </p:nvSpPr>
            <p:spPr>
              <a:xfrm flipH="1">
                <a:off x="10886578" y="3094590"/>
                <a:ext cx="2279" cy="10774"/>
              </a:xfrm>
              <a:custGeom>
                <a:avLst/>
                <a:gdLst/>
                <a:ahLst/>
                <a:cxnLst/>
                <a:rect l="l" t="t" r="r" b="b"/>
                <a:pathLst>
                  <a:path w="77" h="364" fill="none" extrusionOk="0">
                    <a:moveTo>
                      <a:pt x="0" y="364"/>
                    </a:moveTo>
                    <a:lnTo>
                      <a:pt x="0" y="364"/>
                    </a:lnTo>
                    <a:lnTo>
                      <a:pt x="0" y="0"/>
                    </a:lnTo>
                    <a:lnTo>
                      <a:pt x="77" y="0"/>
                    </a:lnTo>
                    <a:lnTo>
                      <a:pt x="77" y="0"/>
                    </a:lnTo>
                    <a:lnTo>
                      <a:pt x="77" y="364"/>
                    </a:lnTo>
                    <a:lnTo>
                      <a:pt x="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0"/>
              <p:cNvSpPr/>
              <p:nvPr/>
            </p:nvSpPr>
            <p:spPr>
              <a:xfrm flipH="1">
                <a:off x="10887140" y="3072507"/>
                <a:ext cx="2279" cy="11337"/>
              </a:xfrm>
              <a:custGeom>
                <a:avLst/>
                <a:gdLst/>
                <a:ahLst/>
                <a:cxnLst/>
                <a:rect l="l" t="t" r="r" b="b"/>
                <a:pathLst>
                  <a:path w="77" h="383" fill="none" extrusionOk="0">
                    <a:moveTo>
                      <a:pt x="0" y="383"/>
                    </a:moveTo>
                    <a:lnTo>
                      <a:pt x="0" y="383"/>
                    </a:lnTo>
                    <a:lnTo>
                      <a:pt x="0" y="19"/>
                    </a:lnTo>
                    <a:lnTo>
                      <a:pt x="77" y="0"/>
                    </a:lnTo>
                    <a:lnTo>
                      <a:pt x="77" y="0"/>
                    </a:lnTo>
                    <a:lnTo>
                      <a:pt x="77" y="383"/>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0"/>
              <p:cNvSpPr/>
              <p:nvPr/>
            </p:nvSpPr>
            <p:spPr>
              <a:xfrm flipH="1">
                <a:off x="10887703" y="3050987"/>
                <a:ext cx="2279" cy="11366"/>
              </a:xfrm>
              <a:custGeom>
                <a:avLst/>
                <a:gdLst/>
                <a:ahLst/>
                <a:cxnLst/>
                <a:rect l="l" t="t" r="r" b="b"/>
                <a:pathLst>
                  <a:path w="77" h="384" fill="none" extrusionOk="0">
                    <a:moveTo>
                      <a:pt x="0" y="383"/>
                    </a:moveTo>
                    <a:lnTo>
                      <a:pt x="0" y="383"/>
                    </a:lnTo>
                    <a:lnTo>
                      <a:pt x="0" y="20"/>
                    </a:lnTo>
                    <a:lnTo>
                      <a:pt x="77" y="0"/>
                    </a:lnTo>
                    <a:lnTo>
                      <a:pt x="77" y="0"/>
                    </a:lnTo>
                    <a:lnTo>
                      <a:pt x="77" y="364"/>
                    </a:lnTo>
                    <a:lnTo>
                      <a:pt x="77" y="364"/>
                    </a:lnTo>
                    <a:lnTo>
                      <a:pt x="0"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0"/>
              <p:cNvSpPr/>
              <p:nvPr/>
            </p:nvSpPr>
            <p:spPr>
              <a:xfrm flipH="1">
                <a:off x="10888265" y="3029467"/>
                <a:ext cx="2279" cy="11366"/>
              </a:xfrm>
              <a:custGeom>
                <a:avLst/>
                <a:gdLst/>
                <a:ahLst/>
                <a:cxnLst/>
                <a:rect l="l" t="t" r="r" b="b"/>
                <a:pathLst>
                  <a:path w="77" h="384" fill="none" extrusionOk="0">
                    <a:moveTo>
                      <a:pt x="19" y="383"/>
                    </a:moveTo>
                    <a:lnTo>
                      <a:pt x="19" y="383"/>
                    </a:lnTo>
                    <a:lnTo>
                      <a:pt x="0" y="20"/>
                    </a:lnTo>
                    <a:lnTo>
                      <a:pt x="77" y="1"/>
                    </a:lnTo>
                    <a:lnTo>
                      <a:pt x="77" y="1"/>
                    </a:lnTo>
                    <a:lnTo>
                      <a:pt x="77" y="364"/>
                    </a:lnTo>
                    <a:lnTo>
                      <a:pt x="19"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0"/>
              <p:cNvSpPr/>
              <p:nvPr/>
            </p:nvSpPr>
            <p:spPr>
              <a:xfrm flipH="1">
                <a:off x="10888265" y="3007947"/>
                <a:ext cx="2871" cy="10804"/>
              </a:xfrm>
              <a:custGeom>
                <a:avLst/>
                <a:gdLst/>
                <a:ahLst/>
                <a:cxnLst/>
                <a:rect l="l" t="t" r="r" b="b"/>
                <a:pathLst>
                  <a:path w="97" h="365" fill="none" extrusionOk="0">
                    <a:moveTo>
                      <a:pt x="20" y="364"/>
                    </a:moveTo>
                    <a:lnTo>
                      <a:pt x="20" y="364"/>
                    </a:lnTo>
                    <a:lnTo>
                      <a:pt x="1" y="1"/>
                    </a:lnTo>
                    <a:lnTo>
                      <a:pt x="77" y="1"/>
                    </a:lnTo>
                    <a:lnTo>
                      <a:pt x="77" y="1"/>
                    </a:lnTo>
                    <a:lnTo>
                      <a:pt x="9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0"/>
              <p:cNvSpPr/>
              <p:nvPr/>
            </p:nvSpPr>
            <p:spPr>
              <a:xfrm flipH="1">
                <a:off x="10888828" y="2986457"/>
                <a:ext cx="2309" cy="10774"/>
              </a:xfrm>
              <a:custGeom>
                <a:avLst/>
                <a:gdLst/>
                <a:ahLst/>
                <a:cxnLst/>
                <a:rect l="l" t="t" r="r" b="b"/>
                <a:pathLst>
                  <a:path w="78" h="364" fill="none" extrusionOk="0">
                    <a:moveTo>
                      <a:pt x="1" y="363"/>
                    </a:moveTo>
                    <a:lnTo>
                      <a:pt x="1" y="363"/>
                    </a:lnTo>
                    <a:lnTo>
                      <a:pt x="1" y="0"/>
                    </a:lnTo>
                    <a:lnTo>
                      <a:pt x="58" y="0"/>
                    </a:lnTo>
                    <a:lnTo>
                      <a:pt x="58"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0"/>
              <p:cNvSpPr/>
              <p:nvPr/>
            </p:nvSpPr>
            <p:spPr>
              <a:xfrm flipH="1">
                <a:off x="10889390" y="2964937"/>
                <a:ext cx="2309" cy="10774"/>
              </a:xfrm>
              <a:custGeom>
                <a:avLst/>
                <a:gdLst/>
                <a:ahLst/>
                <a:cxnLst/>
                <a:rect l="l" t="t" r="r" b="b"/>
                <a:pathLst>
                  <a:path w="78" h="364" fill="none" extrusionOk="0">
                    <a:moveTo>
                      <a:pt x="1" y="364"/>
                    </a:moveTo>
                    <a:lnTo>
                      <a:pt x="1" y="364"/>
                    </a:lnTo>
                    <a:lnTo>
                      <a:pt x="1" y="0"/>
                    </a:lnTo>
                    <a:lnTo>
                      <a:pt x="77" y="0"/>
                    </a:lnTo>
                    <a:lnTo>
                      <a:pt x="77" y="0"/>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0"/>
              <p:cNvSpPr/>
              <p:nvPr/>
            </p:nvSpPr>
            <p:spPr>
              <a:xfrm flipH="1">
                <a:off x="10889953" y="2943417"/>
                <a:ext cx="2309" cy="10774"/>
              </a:xfrm>
              <a:custGeom>
                <a:avLst/>
                <a:gdLst/>
                <a:ahLst/>
                <a:cxnLst/>
                <a:rect l="l" t="t" r="r" b="b"/>
                <a:pathLst>
                  <a:path w="78" h="364" fill="none" extrusionOk="0">
                    <a:moveTo>
                      <a:pt x="20" y="364"/>
                    </a:moveTo>
                    <a:lnTo>
                      <a:pt x="20" y="364"/>
                    </a:lnTo>
                    <a:lnTo>
                      <a:pt x="1" y="0"/>
                    </a:lnTo>
                    <a:lnTo>
                      <a:pt x="77" y="0"/>
                    </a:lnTo>
                    <a:lnTo>
                      <a:pt x="77" y="0"/>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0"/>
              <p:cNvSpPr/>
              <p:nvPr/>
            </p:nvSpPr>
            <p:spPr>
              <a:xfrm flipH="1">
                <a:off x="10889953" y="2921896"/>
                <a:ext cx="2309" cy="10804"/>
              </a:xfrm>
              <a:custGeom>
                <a:avLst/>
                <a:gdLst/>
                <a:ahLst/>
                <a:cxnLst/>
                <a:rect l="l" t="t" r="r" b="b"/>
                <a:pathLst>
                  <a:path w="78" h="365" fill="none" extrusionOk="0">
                    <a:moveTo>
                      <a:pt x="1" y="364"/>
                    </a:moveTo>
                    <a:lnTo>
                      <a:pt x="1" y="364"/>
                    </a:lnTo>
                    <a:lnTo>
                      <a:pt x="1" y="1"/>
                    </a:lnTo>
                    <a:lnTo>
                      <a:pt x="77" y="1"/>
                    </a:lnTo>
                    <a:lnTo>
                      <a:pt x="77" y="1"/>
                    </a:lnTo>
                    <a:lnTo>
                      <a:pt x="77" y="364"/>
                    </a:lnTo>
                    <a:lnTo>
                      <a:pt x="77" y="364"/>
                    </a:lnTo>
                    <a:lnTo>
                      <a:pt x="1"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0"/>
              <p:cNvSpPr/>
              <p:nvPr/>
            </p:nvSpPr>
            <p:spPr>
              <a:xfrm flipH="1">
                <a:off x="10890515" y="2900376"/>
                <a:ext cx="2309" cy="10804"/>
              </a:xfrm>
              <a:custGeom>
                <a:avLst/>
                <a:gdLst/>
                <a:ahLst/>
                <a:cxnLst/>
                <a:rect l="l" t="t" r="r" b="b"/>
                <a:pathLst>
                  <a:path w="78" h="365" fill="none" extrusionOk="0">
                    <a:moveTo>
                      <a:pt x="20" y="364"/>
                    </a:moveTo>
                    <a:lnTo>
                      <a:pt x="20" y="364"/>
                    </a:lnTo>
                    <a:lnTo>
                      <a:pt x="1" y="1"/>
                    </a:lnTo>
                    <a:lnTo>
                      <a:pt x="77" y="1"/>
                    </a:lnTo>
                    <a:lnTo>
                      <a:pt x="77" y="1"/>
                    </a:lnTo>
                    <a:lnTo>
                      <a:pt x="77" y="364"/>
                    </a:lnTo>
                    <a:lnTo>
                      <a:pt x="20"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0"/>
              <p:cNvSpPr/>
              <p:nvPr/>
            </p:nvSpPr>
            <p:spPr>
              <a:xfrm flipH="1">
                <a:off x="10890515" y="2878886"/>
                <a:ext cx="2309" cy="10774"/>
              </a:xfrm>
              <a:custGeom>
                <a:avLst/>
                <a:gdLst/>
                <a:ahLst/>
                <a:cxnLst/>
                <a:rect l="l" t="t" r="r" b="b"/>
                <a:pathLst>
                  <a:path w="78" h="364" fill="none" extrusionOk="0">
                    <a:moveTo>
                      <a:pt x="1" y="363"/>
                    </a:moveTo>
                    <a:lnTo>
                      <a:pt x="1" y="363"/>
                    </a:lnTo>
                    <a:lnTo>
                      <a:pt x="1" y="0"/>
                    </a:lnTo>
                    <a:lnTo>
                      <a:pt x="77" y="0"/>
                    </a:lnTo>
                    <a:lnTo>
                      <a:pt x="77" y="0"/>
                    </a:lnTo>
                    <a:lnTo>
                      <a:pt x="77" y="363"/>
                    </a:lnTo>
                    <a:lnTo>
                      <a:pt x="1" y="3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0"/>
              <p:cNvSpPr/>
              <p:nvPr/>
            </p:nvSpPr>
            <p:spPr>
              <a:xfrm flipH="1">
                <a:off x="10890515" y="2857366"/>
                <a:ext cx="2309" cy="10774"/>
              </a:xfrm>
              <a:custGeom>
                <a:avLst/>
                <a:gdLst/>
                <a:ahLst/>
                <a:cxnLst/>
                <a:rect l="l" t="t" r="r" b="b"/>
                <a:pathLst>
                  <a:path w="78" h="364" fill="none" extrusionOk="0">
                    <a:moveTo>
                      <a:pt x="77" y="364"/>
                    </a:moveTo>
                    <a:lnTo>
                      <a:pt x="1" y="364"/>
                    </a:lnTo>
                    <a:lnTo>
                      <a:pt x="1" y="364"/>
                    </a:lnTo>
                    <a:lnTo>
                      <a:pt x="1"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0"/>
              <p:cNvSpPr/>
              <p:nvPr/>
            </p:nvSpPr>
            <p:spPr>
              <a:xfrm flipH="1">
                <a:off x="10890515" y="2835846"/>
                <a:ext cx="2309" cy="10774"/>
              </a:xfrm>
              <a:custGeom>
                <a:avLst/>
                <a:gdLst/>
                <a:ahLst/>
                <a:cxnLst/>
                <a:rect l="l" t="t" r="r" b="b"/>
                <a:pathLst>
                  <a:path w="78" h="364" fill="none" extrusionOk="0">
                    <a:moveTo>
                      <a:pt x="77" y="364"/>
                    </a:moveTo>
                    <a:lnTo>
                      <a:pt x="1" y="364"/>
                    </a:lnTo>
                    <a:lnTo>
                      <a:pt x="1" y="364"/>
                    </a:lnTo>
                    <a:lnTo>
                      <a:pt x="20" y="0"/>
                    </a:lnTo>
                    <a:lnTo>
                      <a:pt x="77" y="0"/>
                    </a:lnTo>
                    <a:lnTo>
                      <a:pt x="77" y="0"/>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0"/>
              <p:cNvSpPr/>
              <p:nvPr/>
            </p:nvSpPr>
            <p:spPr>
              <a:xfrm flipH="1">
                <a:off x="10889953" y="2814326"/>
                <a:ext cx="2309" cy="10804"/>
              </a:xfrm>
              <a:custGeom>
                <a:avLst/>
                <a:gdLst/>
                <a:ahLst/>
                <a:cxnLst/>
                <a:rect l="l" t="t" r="r" b="b"/>
                <a:pathLst>
                  <a:path w="78" h="365" fill="none" extrusionOk="0">
                    <a:moveTo>
                      <a:pt x="77" y="364"/>
                    </a:moveTo>
                    <a:lnTo>
                      <a:pt x="1" y="364"/>
                    </a:lnTo>
                    <a:lnTo>
                      <a:pt x="1" y="364"/>
                    </a:lnTo>
                    <a:lnTo>
                      <a:pt x="1" y="1"/>
                    </a:lnTo>
                    <a:lnTo>
                      <a:pt x="77" y="1"/>
                    </a:lnTo>
                    <a:lnTo>
                      <a:pt x="77"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0"/>
              <p:cNvSpPr/>
              <p:nvPr/>
            </p:nvSpPr>
            <p:spPr>
              <a:xfrm flipH="1">
                <a:off x="10888828" y="2792806"/>
                <a:ext cx="2871" cy="10804"/>
              </a:xfrm>
              <a:custGeom>
                <a:avLst/>
                <a:gdLst/>
                <a:ahLst/>
                <a:cxnLst/>
                <a:rect l="l" t="t" r="r" b="b"/>
                <a:pathLst>
                  <a:path w="97" h="365" fill="none" extrusionOk="0">
                    <a:moveTo>
                      <a:pt x="77" y="364"/>
                    </a:moveTo>
                    <a:lnTo>
                      <a:pt x="1" y="364"/>
                    </a:lnTo>
                    <a:lnTo>
                      <a:pt x="1" y="364"/>
                    </a:lnTo>
                    <a:lnTo>
                      <a:pt x="20" y="1"/>
                    </a:lnTo>
                    <a:lnTo>
                      <a:pt x="96" y="1"/>
                    </a:lnTo>
                    <a:lnTo>
                      <a:pt x="96" y="1"/>
                    </a:lnTo>
                    <a:lnTo>
                      <a:pt x="77" y="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0"/>
              <p:cNvSpPr/>
              <p:nvPr/>
            </p:nvSpPr>
            <p:spPr>
              <a:xfrm flipH="1">
                <a:off x="10677664" y="2697697"/>
                <a:ext cx="271195" cy="634683"/>
              </a:xfrm>
              <a:custGeom>
                <a:avLst/>
                <a:gdLst/>
                <a:ahLst/>
                <a:cxnLst/>
                <a:rect l="l" t="t" r="r" b="b"/>
                <a:pathLst>
                  <a:path w="9162" h="21442" fill="none" extrusionOk="0">
                    <a:moveTo>
                      <a:pt x="9066" y="1"/>
                    </a:moveTo>
                    <a:lnTo>
                      <a:pt x="9066" y="1"/>
                    </a:lnTo>
                    <a:lnTo>
                      <a:pt x="8951" y="287"/>
                    </a:lnTo>
                    <a:lnTo>
                      <a:pt x="8798" y="574"/>
                    </a:lnTo>
                    <a:lnTo>
                      <a:pt x="8626" y="823"/>
                    </a:lnTo>
                    <a:lnTo>
                      <a:pt x="8416" y="1053"/>
                    </a:lnTo>
                    <a:lnTo>
                      <a:pt x="8186" y="1263"/>
                    </a:lnTo>
                    <a:lnTo>
                      <a:pt x="7918" y="1435"/>
                    </a:lnTo>
                    <a:lnTo>
                      <a:pt x="7632" y="1588"/>
                    </a:lnTo>
                    <a:lnTo>
                      <a:pt x="7345" y="1703"/>
                    </a:lnTo>
                    <a:lnTo>
                      <a:pt x="7345" y="1703"/>
                    </a:lnTo>
                    <a:lnTo>
                      <a:pt x="6713" y="1913"/>
                    </a:lnTo>
                    <a:lnTo>
                      <a:pt x="6082" y="2085"/>
                    </a:lnTo>
                    <a:lnTo>
                      <a:pt x="6082" y="2085"/>
                    </a:lnTo>
                    <a:lnTo>
                      <a:pt x="5126" y="2315"/>
                    </a:lnTo>
                    <a:lnTo>
                      <a:pt x="4189" y="2506"/>
                    </a:lnTo>
                    <a:lnTo>
                      <a:pt x="3271" y="2659"/>
                    </a:lnTo>
                    <a:lnTo>
                      <a:pt x="2353" y="2774"/>
                    </a:lnTo>
                    <a:lnTo>
                      <a:pt x="2353" y="2774"/>
                    </a:lnTo>
                    <a:lnTo>
                      <a:pt x="1760" y="2831"/>
                    </a:lnTo>
                    <a:lnTo>
                      <a:pt x="1167" y="2870"/>
                    </a:lnTo>
                    <a:lnTo>
                      <a:pt x="574" y="2889"/>
                    </a:lnTo>
                    <a:lnTo>
                      <a:pt x="0" y="2908"/>
                    </a:lnTo>
                    <a:lnTo>
                      <a:pt x="0" y="2908"/>
                    </a:lnTo>
                    <a:lnTo>
                      <a:pt x="38" y="4801"/>
                    </a:lnTo>
                    <a:lnTo>
                      <a:pt x="96" y="6867"/>
                    </a:lnTo>
                    <a:lnTo>
                      <a:pt x="172" y="9086"/>
                    </a:lnTo>
                    <a:lnTo>
                      <a:pt x="268" y="11419"/>
                    </a:lnTo>
                    <a:lnTo>
                      <a:pt x="497" y="16354"/>
                    </a:lnTo>
                    <a:lnTo>
                      <a:pt x="765" y="21441"/>
                    </a:lnTo>
                    <a:lnTo>
                      <a:pt x="765" y="21441"/>
                    </a:lnTo>
                    <a:lnTo>
                      <a:pt x="8339" y="13542"/>
                    </a:lnTo>
                    <a:lnTo>
                      <a:pt x="8339" y="13542"/>
                    </a:lnTo>
                    <a:lnTo>
                      <a:pt x="8511" y="11687"/>
                    </a:lnTo>
                    <a:lnTo>
                      <a:pt x="8645" y="9946"/>
                    </a:lnTo>
                    <a:lnTo>
                      <a:pt x="8875" y="6733"/>
                    </a:lnTo>
                    <a:lnTo>
                      <a:pt x="9028" y="3941"/>
                    </a:lnTo>
                    <a:lnTo>
                      <a:pt x="9143" y="1588"/>
                    </a:lnTo>
                    <a:lnTo>
                      <a:pt x="9143" y="1588"/>
                    </a:lnTo>
                    <a:lnTo>
                      <a:pt x="9143" y="1588"/>
                    </a:lnTo>
                    <a:lnTo>
                      <a:pt x="9143" y="1588"/>
                    </a:lnTo>
                    <a:lnTo>
                      <a:pt x="9143" y="1569"/>
                    </a:lnTo>
                    <a:lnTo>
                      <a:pt x="9143" y="1569"/>
                    </a:lnTo>
                    <a:lnTo>
                      <a:pt x="9143" y="1550"/>
                    </a:lnTo>
                    <a:lnTo>
                      <a:pt x="9143" y="1550"/>
                    </a:lnTo>
                    <a:lnTo>
                      <a:pt x="9143" y="1550"/>
                    </a:lnTo>
                    <a:lnTo>
                      <a:pt x="9143" y="1550"/>
                    </a:lnTo>
                    <a:lnTo>
                      <a:pt x="9143" y="1531"/>
                    </a:lnTo>
                    <a:lnTo>
                      <a:pt x="9143" y="1531"/>
                    </a:lnTo>
                    <a:lnTo>
                      <a:pt x="9143" y="1531"/>
                    </a:lnTo>
                    <a:lnTo>
                      <a:pt x="9143" y="1531"/>
                    </a:lnTo>
                    <a:lnTo>
                      <a:pt x="9143" y="1492"/>
                    </a:lnTo>
                    <a:lnTo>
                      <a:pt x="9143" y="1492"/>
                    </a:lnTo>
                    <a:lnTo>
                      <a:pt x="9143" y="1492"/>
                    </a:lnTo>
                    <a:lnTo>
                      <a:pt x="9143" y="1492"/>
                    </a:lnTo>
                    <a:lnTo>
                      <a:pt x="9143" y="1416"/>
                    </a:lnTo>
                    <a:lnTo>
                      <a:pt x="9143" y="1416"/>
                    </a:lnTo>
                    <a:lnTo>
                      <a:pt x="9143" y="1416"/>
                    </a:lnTo>
                    <a:lnTo>
                      <a:pt x="9143" y="1416"/>
                    </a:lnTo>
                    <a:lnTo>
                      <a:pt x="9143" y="1378"/>
                    </a:lnTo>
                    <a:lnTo>
                      <a:pt x="9143" y="1378"/>
                    </a:lnTo>
                    <a:lnTo>
                      <a:pt x="9143" y="1359"/>
                    </a:lnTo>
                    <a:lnTo>
                      <a:pt x="9143" y="1359"/>
                    </a:lnTo>
                    <a:lnTo>
                      <a:pt x="9143" y="1320"/>
                    </a:lnTo>
                    <a:lnTo>
                      <a:pt x="9143" y="1320"/>
                    </a:lnTo>
                    <a:lnTo>
                      <a:pt x="9143" y="1320"/>
                    </a:lnTo>
                    <a:lnTo>
                      <a:pt x="9162" y="1072"/>
                    </a:lnTo>
                    <a:lnTo>
                      <a:pt x="9162" y="1072"/>
                    </a:lnTo>
                    <a:lnTo>
                      <a:pt x="9123" y="536"/>
                    </a:lnTo>
                    <a:lnTo>
                      <a:pt x="906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0"/>
              <p:cNvSpPr/>
              <p:nvPr/>
            </p:nvSpPr>
            <p:spPr>
              <a:xfrm flipH="1">
                <a:off x="10713329" y="4003848"/>
                <a:ext cx="174966" cy="80986"/>
              </a:xfrm>
              <a:custGeom>
                <a:avLst/>
                <a:gdLst/>
                <a:ahLst/>
                <a:cxnLst/>
                <a:rect l="l" t="t" r="r" b="b"/>
                <a:pathLst>
                  <a:path w="5911" h="2736" extrusionOk="0">
                    <a:moveTo>
                      <a:pt x="938" y="0"/>
                    </a:moveTo>
                    <a:lnTo>
                      <a:pt x="823" y="20"/>
                    </a:lnTo>
                    <a:lnTo>
                      <a:pt x="727" y="39"/>
                    </a:lnTo>
                    <a:lnTo>
                      <a:pt x="632" y="77"/>
                    </a:lnTo>
                    <a:lnTo>
                      <a:pt x="460" y="192"/>
                    </a:lnTo>
                    <a:lnTo>
                      <a:pt x="307" y="326"/>
                    </a:lnTo>
                    <a:lnTo>
                      <a:pt x="192" y="498"/>
                    </a:lnTo>
                    <a:lnTo>
                      <a:pt x="96" y="689"/>
                    </a:lnTo>
                    <a:lnTo>
                      <a:pt x="58" y="918"/>
                    </a:lnTo>
                    <a:lnTo>
                      <a:pt x="1" y="1282"/>
                    </a:lnTo>
                    <a:lnTo>
                      <a:pt x="1" y="1473"/>
                    </a:lnTo>
                    <a:lnTo>
                      <a:pt x="1" y="1664"/>
                    </a:lnTo>
                    <a:lnTo>
                      <a:pt x="39" y="1856"/>
                    </a:lnTo>
                    <a:lnTo>
                      <a:pt x="77" y="2028"/>
                    </a:lnTo>
                    <a:lnTo>
                      <a:pt x="154" y="2200"/>
                    </a:lnTo>
                    <a:lnTo>
                      <a:pt x="249" y="2353"/>
                    </a:lnTo>
                    <a:lnTo>
                      <a:pt x="345" y="2449"/>
                    </a:lnTo>
                    <a:lnTo>
                      <a:pt x="460" y="2525"/>
                    </a:lnTo>
                    <a:lnTo>
                      <a:pt x="574" y="2582"/>
                    </a:lnTo>
                    <a:lnTo>
                      <a:pt x="708" y="2640"/>
                    </a:lnTo>
                    <a:lnTo>
                      <a:pt x="842" y="2678"/>
                    </a:lnTo>
                    <a:lnTo>
                      <a:pt x="976" y="2697"/>
                    </a:lnTo>
                    <a:lnTo>
                      <a:pt x="1282" y="2735"/>
                    </a:lnTo>
                    <a:lnTo>
                      <a:pt x="1875" y="2735"/>
                    </a:lnTo>
                    <a:lnTo>
                      <a:pt x="2411" y="2716"/>
                    </a:lnTo>
                    <a:lnTo>
                      <a:pt x="3042" y="2697"/>
                    </a:lnTo>
                    <a:lnTo>
                      <a:pt x="3348" y="2697"/>
                    </a:lnTo>
                    <a:lnTo>
                      <a:pt x="3673" y="2678"/>
                    </a:lnTo>
                    <a:lnTo>
                      <a:pt x="3979" y="2640"/>
                    </a:lnTo>
                    <a:lnTo>
                      <a:pt x="4304" y="2582"/>
                    </a:lnTo>
                    <a:lnTo>
                      <a:pt x="4610" y="2506"/>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3826" y="708"/>
                    </a:lnTo>
                    <a:lnTo>
                      <a:pt x="3616" y="804"/>
                    </a:lnTo>
                    <a:lnTo>
                      <a:pt x="3424" y="880"/>
                    </a:lnTo>
                    <a:lnTo>
                      <a:pt x="3214" y="938"/>
                    </a:lnTo>
                    <a:lnTo>
                      <a:pt x="3003" y="938"/>
                    </a:lnTo>
                    <a:lnTo>
                      <a:pt x="2774" y="899"/>
                    </a:lnTo>
                    <a:lnTo>
                      <a:pt x="2525" y="823"/>
                    </a:lnTo>
                    <a:lnTo>
                      <a:pt x="2353" y="727"/>
                    </a:lnTo>
                    <a:lnTo>
                      <a:pt x="2200" y="632"/>
                    </a:lnTo>
                    <a:lnTo>
                      <a:pt x="1913" y="383"/>
                    </a:lnTo>
                    <a:lnTo>
                      <a:pt x="1760" y="268"/>
                    </a:lnTo>
                    <a:lnTo>
                      <a:pt x="1607" y="153"/>
                    </a:lnTo>
                    <a:lnTo>
                      <a:pt x="1454" y="77"/>
                    </a:lnTo>
                    <a:lnTo>
                      <a:pt x="1282" y="20"/>
                    </a:lnTo>
                    <a:lnTo>
                      <a:pt x="1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0"/>
              <p:cNvSpPr/>
              <p:nvPr/>
            </p:nvSpPr>
            <p:spPr>
              <a:xfrm flipH="1">
                <a:off x="10713329" y="4003848"/>
                <a:ext cx="174966" cy="80986"/>
              </a:xfrm>
              <a:custGeom>
                <a:avLst/>
                <a:gdLst/>
                <a:ahLst/>
                <a:cxnLst/>
                <a:rect l="l" t="t" r="r" b="b"/>
                <a:pathLst>
                  <a:path w="5911" h="2736" fill="none" extrusionOk="0">
                    <a:moveTo>
                      <a:pt x="5796" y="804"/>
                    </a:moveTo>
                    <a:lnTo>
                      <a:pt x="5796" y="804"/>
                    </a:lnTo>
                    <a:lnTo>
                      <a:pt x="5739" y="708"/>
                    </a:lnTo>
                    <a:lnTo>
                      <a:pt x="5662" y="593"/>
                    </a:lnTo>
                    <a:lnTo>
                      <a:pt x="5566" y="517"/>
                    </a:lnTo>
                    <a:lnTo>
                      <a:pt x="5490" y="440"/>
                    </a:lnTo>
                    <a:lnTo>
                      <a:pt x="5394" y="402"/>
                    </a:lnTo>
                    <a:lnTo>
                      <a:pt x="5299" y="345"/>
                    </a:lnTo>
                    <a:lnTo>
                      <a:pt x="5203" y="306"/>
                    </a:lnTo>
                    <a:lnTo>
                      <a:pt x="5107" y="287"/>
                    </a:lnTo>
                    <a:lnTo>
                      <a:pt x="4897" y="287"/>
                    </a:lnTo>
                    <a:lnTo>
                      <a:pt x="4687" y="306"/>
                    </a:lnTo>
                    <a:lnTo>
                      <a:pt x="4476" y="383"/>
                    </a:lnTo>
                    <a:lnTo>
                      <a:pt x="4266" y="479"/>
                    </a:lnTo>
                    <a:lnTo>
                      <a:pt x="4266" y="479"/>
                    </a:lnTo>
                    <a:lnTo>
                      <a:pt x="3826" y="708"/>
                    </a:lnTo>
                    <a:lnTo>
                      <a:pt x="3616" y="804"/>
                    </a:lnTo>
                    <a:lnTo>
                      <a:pt x="3424" y="880"/>
                    </a:lnTo>
                    <a:lnTo>
                      <a:pt x="3214" y="938"/>
                    </a:lnTo>
                    <a:lnTo>
                      <a:pt x="3003" y="938"/>
                    </a:lnTo>
                    <a:lnTo>
                      <a:pt x="2774" y="899"/>
                    </a:lnTo>
                    <a:lnTo>
                      <a:pt x="2525" y="823"/>
                    </a:lnTo>
                    <a:lnTo>
                      <a:pt x="2525" y="823"/>
                    </a:lnTo>
                    <a:lnTo>
                      <a:pt x="2353" y="727"/>
                    </a:lnTo>
                    <a:lnTo>
                      <a:pt x="2200" y="632"/>
                    </a:lnTo>
                    <a:lnTo>
                      <a:pt x="1913" y="383"/>
                    </a:lnTo>
                    <a:lnTo>
                      <a:pt x="1760" y="268"/>
                    </a:lnTo>
                    <a:lnTo>
                      <a:pt x="1607" y="153"/>
                    </a:lnTo>
                    <a:lnTo>
                      <a:pt x="1454" y="77"/>
                    </a:lnTo>
                    <a:lnTo>
                      <a:pt x="1282" y="20"/>
                    </a:lnTo>
                    <a:lnTo>
                      <a:pt x="1282" y="20"/>
                    </a:lnTo>
                    <a:lnTo>
                      <a:pt x="1167" y="0"/>
                    </a:lnTo>
                    <a:lnTo>
                      <a:pt x="1033" y="0"/>
                    </a:lnTo>
                    <a:lnTo>
                      <a:pt x="938" y="0"/>
                    </a:lnTo>
                    <a:lnTo>
                      <a:pt x="823" y="20"/>
                    </a:lnTo>
                    <a:lnTo>
                      <a:pt x="727" y="39"/>
                    </a:lnTo>
                    <a:lnTo>
                      <a:pt x="632" y="77"/>
                    </a:lnTo>
                    <a:lnTo>
                      <a:pt x="460" y="192"/>
                    </a:lnTo>
                    <a:lnTo>
                      <a:pt x="307" y="326"/>
                    </a:lnTo>
                    <a:lnTo>
                      <a:pt x="192" y="498"/>
                    </a:lnTo>
                    <a:lnTo>
                      <a:pt x="96" y="689"/>
                    </a:lnTo>
                    <a:lnTo>
                      <a:pt x="58" y="918"/>
                    </a:lnTo>
                    <a:lnTo>
                      <a:pt x="58" y="918"/>
                    </a:lnTo>
                    <a:lnTo>
                      <a:pt x="1" y="1282"/>
                    </a:lnTo>
                    <a:lnTo>
                      <a:pt x="1" y="1473"/>
                    </a:lnTo>
                    <a:lnTo>
                      <a:pt x="1" y="1664"/>
                    </a:lnTo>
                    <a:lnTo>
                      <a:pt x="39" y="1856"/>
                    </a:lnTo>
                    <a:lnTo>
                      <a:pt x="77" y="2028"/>
                    </a:lnTo>
                    <a:lnTo>
                      <a:pt x="154" y="2200"/>
                    </a:lnTo>
                    <a:lnTo>
                      <a:pt x="249" y="2353"/>
                    </a:lnTo>
                    <a:lnTo>
                      <a:pt x="249" y="2353"/>
                    </a:lnTo>
                    <a:lnTo>
                      <a:pt x="345" y="2449"/>
                    </a:lnTo>
                    <a:lnTo>
                      <a:pt x="460" y="2525"/>
                    </a:lnTo>
                    <a:lnTo>
                      <a:pt x="574" y="2582"/>
                    </a:lnTo>
                    <a:lnTo>
                      <a:pt x="708" y="2640"/>
                    </a:lnTo>
                    <a:lnTo>
                      <a:pt x="842" y="2678"/>
                    </a:lnTo>
                    <a:lnTo>
                      <a:pt x="976" y="2697"/>
                    </a:lnTo>
                    <a:lnTo>
                      <a:pt x="1282" y="2735"/>
                    </a:lnTo>
                    <a:lnTo>
                      <a:pt x="1569" y="2735"/>
                    </a:lnTo>
                    <a:lnTo>
                      <a:pt x="1875" y="2735"/>
                    </a:lnTo>
                    <a:lnTo>
                      <a:pt x="2411" y="2716"/>
                    </a:lnTo>
                    <a:lnTo>
                      <a:pt x="2411" y="2716"/>
                    </a:lnTo>
                    <a:lnTo>
                      <a:pt x="3042" y="2697"/>
                    </a:lnTo>
                    <a:lnTo>
                      <a:pt x="3348" y="2697"/>
                    </a:lnTo>
                    <a:lnTo>
                      <a:pt x="3673" y="2678"/>
                    </a:lnTo>
                    <a:lnTo>
                      <a:pt x="3979" y="2640"/>
                    </a:lnTo>
                    <a:lnTo>
                      <a:pt x="4304" y="2582"/>
                    </a:lnTo>
                    <a:lnTo>
                      <a:pt x="4610" y="2506"/>
                    </a:lnTo>
                    <a:lnTo>
                      <a:pt x="4897" y="2391"/>
                    </a:lnTo>
                    <a:lnTo>
                      <a:pt x="4897" y="2391"/>
                    </a:lnTo>
                    <a:lnTo>
                      <a:pt x="5107" y="2296"/>
                    </a:lnTo>
                    <a:lnTo>
                      <a:pt x="5318" y="2143"/>
                    </a:lnTo>
                    <a:lnTo>
                      <a:pt x="5509" y="1970"/>
                    </a:lnTo>
                    <a:lnTo>
                      <a:pt x="5681" y="1760"/>
                    </a:lnTo>
                    <a:lnTo>
                      <a:pt x="5758" y="1645"/>
                    </a:lnTo>
                    <a:lnTo>
                      <a:pt x="5815" y="1531"/>
                    </a:lnTo>
                    <a:lnTo>
                      <a:pt x="5872" y="1416"/>
                    </a:lnTo>
                    <a:lnTo>
                      <a:pt x="5892" y="1301"/>
                    </a:lnTo>
                    <a:lnTo>
                      <a:pt x="5911" y="1186"/>
                    </a:lnTo>
                    <a:lnTo>
                      <a:pt x="5892" y="1052"/>
                    </a:lnTo>
                    <a:lnTo>
                      <a:pt x="5853" y="938"/>
                    </a:lnTo>
                    <a:lnTo>
                      <a:pt x="5796"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0"/>
              <p:cNvSpPr/>
              <p:nvPr/>
            </p:nvSpPr>
            <p:spPr>
              <a:xfrm flipH="1">
                <a:off x="10794849" y="3951187"/>
                <a:ext cx="119495" cy="72490"/>
              </a:xfrm>
              <a:custGeom>
                <a:avLst/>
                <a:gdLst/>
                <a:ahLst/>
                <a:cxnLst/>
                <a:rect l="l" t="t" r="r" b="b"/>
                <a:pathLst>
                  <a:path w="4037" h="2449" extrusionOk="0">
                    <a:moveTo>
                      <a:pt x="1894" y="1"/>
                    </a:moveTo>
                    <a:lnTo>
                      <a:pt x="1569" y="39"/>
                    </a:lnTo>
                    <a:lnTo>
                      <a:pt x="1244" y="96"/>
                    </a:lnTo>
                    <a:lnTo>
                      <a:pt x="900" y="173"/>
                    </a:lnTo>
                    <a:lnTo>
                      <a:pt x="536" y="268"/>
                    </a:lnTo>
                    <a:lnTo>
                      <a:pt x="307" y="364"/>
                    </a:lnTo>
                    <a:lnTo>
                      <a:pt x="211" y="421"/>
                    </a:lnTo>
                    <a:lnTo>
                      <a:pt x="116" y="498"/>
                    </a:lnTo>
                    <a:lnTo>
                      <a:pt x="39" y="594"/>
                    </a:lnTo>
                    <a:lnTo>
                      <a:pt x="1" y="689"/>
                    </a:lnTo>
                    <a:lnTo>
                      <a:pt x="1" y="823"/>
                    </a:lnTo>
                    <a:lnTo>
                      <a:pt x="1" y="880"/>
                    </a:lnTo>
                    <a:lnTo>
                      <a:pt x="20" y="919"/>
                    </a:lnTo>
                    <a:lnTo>
                      <a:pt x="77" y="995"/>
                    </a:lnTo>
                    <a:lnTo>
                      <a:pt x="135" y="1033"/>
                    </a:lnTo>
                    <a:lnTo>
                      <a:pt x="192" y="1110"/>
                    </a:lnTo>
                    <a:lnTo>
                      <a:pt x="249" y="1186"/>
                    </a:lnTo>
                    <a:lnTo>
                      <a:pt x="288" y="1263"/>
                    </a:lnTo>
                    <a:lnTo>
                      <a:pt x="326" y="1359"/>
                    </a:lnTo>
                    <a:lnTo>
                      <a:pt x="402" y="1818"/>
                    </a:lnTo>
                    <a:lnTo>
                      <a:pt x="383" y="1856"/>
                    </a:lnTo>
                    <a:lnTo>
                      <a:pt x="326" y="1913"/>
                    </a:lnTo>
                    <a:lnTo>
                      <a:pt x="307" y="1971"/>
                    </a:lnTo>
                    <a:lnTo>
                      <a:pt x="288" y="2028"/>
                    </a:lnTo>
                    <a:lnTo>
                      <a:pt x="288" y="2105"/>
                    </a:lnTo>
                    <a:lnTo>
                      <a:pt x="307" y="2181"/>
                    </a:lnTo>
                    <a:lnTo>
                      <a:pt x="345" y="2277"/>
                    </a:lnTo>
                    <a:lnTo>
                      <a:pt x="402" y="2334"/>
                    </a:lnTo>
                    <a:lnTo>
                      <a:pt x="498" y="2372"/>
                    </a:lnTo>
                    <a:lnTo>
                      <a:pt x="594" y="2411"/>
                    </a:lnTo>
                    <a:lnTo>
                      <a:pt x="766" y="2430"/>
                    </a:lnTo>
                    <a:lnTo>
                      <a:pt x="842" y="2449"/>
                    </a:lnTo>
                    <a:lnTo>
                      <a:pt x="2889" y="2449"/>
                    </a:lnTo>
                    <a:lnTo>
                      <a:pt x="3004" y="2430"/>
                    </a:lnTo>
                    <a:lnTo>
                      <a:pt x="3271" y="2391"/>
                    </a:lnTo>
                    <a:lnTo>
                      <a:pt x="3424" y="2372"/>
                    </a:lnTo>
                    <a:lnTo>
                      <a:pt x="3558" y="2315"/>
                    </a:lnTo>
                    <a:lnTo>
                      <a:pt x="3654" y="2277"/>
                    </a:lnTo>
                    <a:lnTo>
                      <a:pt x="3692" y="2238"/>
                    </a:lnTo>
                    <a:lnTo>
                      <a:pt x="3711" y="2219"/>
                    </a:lnTo>
                    <a:lnTo>
                      <a:pt x="3711" y="2143"/>
                    </a:lnTo>
                    <a:lnTo>
                      <a:pt x="3711" y="2047"/>
                    </a:lnTo>
                    <a:lnTo>
                      <a:pt x="3673" y="1856"/>
                    </a:lnTo>
                    <a:lnTo>
                      <a:pt x="3597" y="1626"/>
                    </a:lnTo>
                    <a:lnTo>
                      <a:pt x="3711" y="1148"/>
                    </a:lnTo>
                    <a:lnTo>
                      <a:pt x="3730" y="1110"/>
                    </a:lnTo>
                    <a:lnTo>
                      <a:pt x="3788" y="1072"/>
                    </a:lnTo>
                    <a:lnTo>
                      <a:pt x="3903" y="1014"/>
                    </a:lnTo>
                    <a:lnTo>
                      <a:pt x="3960" y="957"/>
                    </a:lnTo>
                    <a:lnTo>
                      <a:pt x="3998" y="919"/>
                    </a:lnTo>
                    <a:lnTo>
                      <a:pt x="4036" y="842"/>
                    </a:lnTo>
                    <a:lnTo>
                      <a:pt x="4036" y="747"/>
                    </a:lnTo>
                    <a:lnTo>
                      <a:pt x="4017" y="651"/>
                    </a:lnTo>
                    <a:lnTo>
                      <a:pt x="3998" y="574"/>
                    </a:lnTo>
                    <a:lnTo>
                      <a:pt x="3941" y="479"/>
                    </a:lnTo>
                    <a:lnTo>
                      <a:pt x="3864" y="402"/>
                    </a:lnTo>
                    <a:lnTo>
                      <a:pt x="3788" y="326"/>
                    </a:lnTo>
                    <a:lnTo>
                      <a:pt x="3692" y="268"/>
                    </a:lnTo>
                    <a:lnTo>
                      <a:pt x="3482" y="173"/>
                    </a:lnTo>
                    <a:lnTo>
                      <a:pt x="3271" y="115"/>
                    </a:lnTo>
                    <a:lnTo>
                      <a:pt x="2927" y="39"/>
                    </a:lnTo>
                    <a:lnTo>
                      <a:pt x="25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0"/>
              <p:cNvSpPr/>
              <p:nvPr/>
            </p:nvSpPr>
            <p:spPr>
              <a:xfrm flipH="1">
                <a:off x="10713885" y="4043484"/>
                <a:ext cx="22674" cy="27765"/>
              </a:xfrm>
              <a:custGeom>
                <a:avLst/>
                <a:gdLst/>
                <a:ahLst/>
                <a:cxnLst/>
                <a:rect l="l" t="t" r="r" b="b"/>
                <a:pathLst>
                  <a:path w="766" h="938" extrusionOk="0">
                    <a:moveTo>
                      <a:pt x="766" y="0"/>
                    </a:moveTo>
                    <a:lnTo>
                      <a:pt x="708" y="153"/>
                    </a:lnTo>
                    <a:lnTo>
                      <a:pt x="651" y="287"/>
                    </a:lnTo>
                    <a:lnTo>
                      <a:pt x="727" y="153"/>
                    </a:lnTo>
                    <a:lnTo>
                      <a:pt x="766" y="0"/>
                    </a:lnTo>
                    <a:close/>
                    <a:moveTo>
                      <a:pt x="651" y="287"/>
                    </a:moveTo>
                    <a:lnTo>
                      <a:pt x="574" y="402"/>
                    </a:lnTo>
                    <a:lnTo>
                      <a:pt x="479" y="536"/>
                    </a:lnTo>
                    <a:lnTo>
                      <a:pt x="574" y="421"/>
                    </a:lnTo>
                    <a:lnTo>
                      <a:pt x="651" y="287"/>
                    </a:lnTo>
                    <a:close/>
                    <a:moveTo>
                      <a:pt x="479" y="536"/>
                    </a:moveTo>
                    <a:lnTo>
                      <a:pt x="364" y="651"/>
                    </a:lnTo>
                    <a:lnTo>
                      <a:pt x="249" y="765"/>
                    </a:lnTo>
                    <a:lnTo>
                      <a:pt x="0" y="937"/>
                    </a:lnTo>
                    <a:lnTo>
                      <a:pt x="20" y="937"/>
                    </a:lnTo>
                    <a:lnTo>
                      <a:pt x="268" y="765"/>
                    </a:lnTo>
                    <a:lnTo>
                      <a:pt x="383" y="651"/>
                    </a:lnTo>
                    <a:lnTo>
                      <a:pt x="479" y="536"/>
                    </a:lnTo>
                    <a:close/>
                  </a:path>
                </a:pathLst>
              </a:custGeom>
              <a:solidFill>
                <a:srgbClr val="B0A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0"/>
              <p:cNvSpPr/>
              <p:nvPr/>
            </p:nvSpPr>
            <p:spPr>
              <a:xfrm flipH="1">
                <a:off x="10713885" y="4043484"/>
                <a:ext cx="22674" cy="27765"/>
              </a:xfrm>
              <a:custGeom>
                <a:avLst/>
                <a:gdLst/>
                <a:ahLst/>
                <a:cxnLst/>
                <a:rect l="l" t="t" r="r" b="b"/>
                <a:pathLst>
                  <a:path w="766" h="938" fill="none" extrusionOk="0">
                    <a:moveTo>
                      <a:pt x="766" y="0"/>
                    </a:moveTo>
                    <a:lnTo>
                      <a:pt x="766" y="0"/>
                    </a:lnTo>
                    <a:lnTo>
                      <a:pt x="708" y="153"/>
                    </a:lnTo>
                    <a:lnTo>
                      <a:pt x="651" y="287"/>
                    </a:lnTo>
                    <a:lnTo>
                      <a:pt x="574" y="421"/>
                    </a:lnTo>
                    <a:lnTo>
                      <a:pt x="479" y="536"/>
                    </a:lnTo>
                    <a:lnTo>
                      <a:pt x="364" y="651"/>
                    </a:lnTo>
                    <a:lnTo>
                      <a:pt x="249" y="765"/>
                    </a:lnTo>
                    <a:lnTo>
                      <a:pt x="0" y="937"/>
                    </a:lnTo>
                    <a:lnTo>
                      <a:pt x="0" y="937"/>
                    </a:lnTo>
                    <a:lnTo>
                      <a:pt x="20" y="937"/>
                    </a:lnTo>
                    <a:lnTo>
                      <a:pt x="20" y="937"/>
                    </a:lnTo>
                    <a:lnTo>
                      <a:pt x="268" y="765"/>
                    </a:lnTo>
                    <a:lnTo>
                      <a:pt x="383" y="651"/>
                    </a:lnTo>
                    <a:lnTo>
                      <a:pt x="479" y="536"/>
                    </a:lnTo>
                    <a:lnTo>
                      <a:pt x="574" y="402"/>
                    </a:lnTo>
                    <a:lnTo>
                      <a:pt x="651" y="287"/>
                    </a:lnTo>
                    <a:lnTo>
                      <a:pt x="727" y="153"/>
                    </a:lnTo>
                    <a:lnTo>
                      <a:pt x="7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0"/>
              <p:cNvSpPr/>
              <p:nvPr/>
            </p:nvSpPr>
            <p:spPr>
              <a:xfrm flipH="1">
                <a:off x="10735973" y="4071220"/>
                <a:ext cx="141547" cy="14178"/>
              </a:xfrm>
              <a:custGeom>
                <a:avLst/>
                <a:gdLst/>
                <a:ahLst/>
                <a:cxnLst/>
                <a:rect l="l" t="t" r="r" b="b"/>
                <a:pathLst>
                  <a:path w="4782" h="479" extrusionOk="0">
                    <a:moveTo>
                      <a:pt x="4762" y="0"/>
                    </a:moveTo>
                    <a:lnTo>
                      <a:pt x="4533" y="115"/>
                    </a:lnTo>
                    <a:lnTo>
                      <a:pt x="4246" y="230"/>
                    </a:lnTo>
                    <a:lnTo>
                      <a:pt x="4533" y="134"/>
                    </a:lnTo>
                    <a:lnTo>
                      <a:pt x="4648" y="77"/>
                    </a:lnTo>
                    <a:lnTo>
                      <a:pt x="4782" y="0"/>
                    </a:lnTo>
                    <a:close/>
                    <a:moveTo>
                      <a:pt x="0" y="192"/>
                    </a:moveTo>
                    <a:lnTo>
                      <a:pt x="134" y="287"/>
                    </a:lnTo>
                    <a:lnTo>
                      <a:pt x="287" y="364"/>
                    </a:lnTo>
                    <a:lnTo>
                      <a:pt x="459" y="402"/>
                    </a:lnTo>
                    <a:lnTo>
                      <a:pt x="459" y="402"/>
                    </a:lnTo>
                    <a:lnTo>
                      <a:pt x="287" y="345"/>
                    </a:lnTo>
                    <a:lnTo>
                      <a:pt x="134" y="268"/>
                    </a:lnTo>
                    <a:lnTo>
                      <a:pt x="0" y="192"/>
                    </a:lnTo>
                    <a:close/>
                    <a:moveTo>
                      <a:pt x="459" y="402"/>
                    </a:moveTo>
                    <a:lnTo>
                      <a:pt x="631" y="440"/>
                    </a:lnTo>
                    <a:lnTo>
                      <a:pt x="822" y="459"/>
                    </a:lnTo>
                    <a:lnTo>
                      <a:pt x="631" y="421"/>
                    </a:lnTo>
                    <a:lnTo>
                      <a:pt x="459" y="402"/>
                    </a:lnTo>
                    <a:close/>
                    <a:moveTo>
                      <a:pt x="2678" y="421"/>
                    </a:moveTo>
                    <a:lnTo>
                      <a:pt x="2047" y="440"/>
                    </a:lnTo>
                    <a:lnTo>
                      <a:pt x="1645" y="459"/>
                    </a:lnTo>
                    <a:lnTo>
                      <a:pt x="2047" y="459"/>
                    </a:lnTo>
                    <a:lnTo>
                      <a:pt x="2678" y="440"/>
                    </a:lnTo>
                    <a:lnTo>
                      <a:pt x="2984" y="421"/>
                    </a:lnTo>
                    <a:close/>
                    <a:moveTo>
                      <a:pt x="822" y="459"/>
                    </a:moveTo>
                    <a:lnTo>
                      <a:pt x="1186" y="479"/>
                    </a:lnTo>
                    <a:lnTo>
                      <a:pt x="1645" y="459"/>
                    </a:lnTo>
                    <a:close/>
                  </a:path>
                </a:pathLst>
              </a:custGeom>
              <a:solidFill>
                <a:srgbClr val="7A6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0"/>
              <p:cNvSpPr/>
              <p:nvPr/>
            </p:nvSpPr>
            <p:spPr>
              <a:xfrm flipH="1">
                <a:off x="10735973" y="4070095"/>
                <a:ext cx="147230" cy="15303"/>
              </a:xfrm>
              <a:custGeom>
                <a:avLst/>
                <a:gdLst/>
                <a:ahLst/>
                <a:cxnLst/>
                <a:rect l="l" t="t" r="r" b="b"/>
                <a:pathLst>
                  <a:path w="4974" h="517" fill="none" extrusionOk="0">
                    <a:moveTo>
                      <a:pt x="1" y="0"/>
                    </a:moveTo>
                    <a:lnTo>
                      <a:pt x="1" y="0"/>
                    </a:lnTo>
                    <a:lnTo>
                      <a:pt x="77" y="115"/>
                    </a:lnTo>
                    <a:lnTo>
                      <a:pt x="77" y="115"/>
                    </a:lnTo>
                    <a:lnTo>
                      <a:pt x="192" y="230"/>
                    </a:lnTo>
                    <a:lnTo>
                      <a:pt x="326" y="325"/>
                    </a:lnTo>
                    <a:lnTo>
                      <a:pt x="479" y="402"/>
                    </a:lnTo>
                    <a:lnTo>
                      <a:pt x="651" y="440"/>
                    </a:lnTo>
                    <a:lnTo>
                      <a:pt x="823" y="478"/>
                    </a:lnTo>
                    <a:lnTo>
                      <a:pt x="1014" y="497"/>
                    </a:lnTo>
                    <a:lnTo>
                      <a:pt x="1378" y="517"/>
                    </a:lnTo>
                    <a:lnTo>
                      <a:pt x="1378" y="517"/>
                    </a:lnTo>
                    <a:lnTo>
                      <a:pt x="1837" y="497"/>
                    </a:lnTo>
                    <a:lnTo>
                      <a:pt x="2239" y="497"/>
                    </a:lnTo>
                    <a:lnTo>
                      <a:pt x="2239" y="497"/>
                    </a:lnTo>
                    <a:lnTo>
                      <a:pt x="2870" y="478"/>
                    </a:lnTo>
                    <a:lnTo>
                      <a:pt x="3176" y="459"/>
                    </a:lnTo>
                    <a:lnTo>
                      <a:pt x="3501" y="440"/>
                    </a:lnTo>
                    <a:lnTo>
                      <a:pt x="3807" y="402"/>
                    </a:lnTo>
                    <a:lnTo>
                      <a:pt x="4132" y="344"/>
                    </a:lnTo>
                    <a:lnTo>
                      <a:pt x="4438" y="268"/>
                    </a:lnTo>
                    <a:lnTo>
                      <a:pt x="4725" y="172"/>
                    </a:lnTo>
                    <a:lnTo>
                      <a:pt x="4725" y="172"/>
                    </a:lnTo>
                    <a:lnTo>
                      <a:pt x="4840" y="115"/>
                    </a:lnTo>
                    <a:lnTo>
                      <a:pt x="4974" y="38"/>
                    </a:lnTo>
                    <a:lnTo>
                      <a:pt x="4974" y="38"/>
                    </a:lnTo>
                    <a:lnTo>
                      <a:pt x="4954" y="38"/>
                    </a:lnTo>
                    <a:lnTo>
                      <a:pt x="4954" y="38"/>
                    </a:lnTo>
                    <a:lnTo>
                      <a:pt x="4725" y="153"/>
                    </a:lnTo>
                    <a:lnTo>
                      <a:pt x="4725" y="153"/>
                    </a:lnTo>
                    <a:lnTo>
                      <a:pt x="4438" y="268"/>
                    </a:lnTo>
                    <a:lnTo>
                      <a:pt x="4132" y="344"/>
                    </a:lnTo>
                    <a:lnTo>
                      <a:pt x="3807" y="402"/>
                    </a:lnTo>
                    <a:lnTo>
                      <a:pt x="3501" y="440"/>
                    </a:lnTo>
                    <a:lnTo>
                      <a:pt x="3176" y="459"/>
                    </a:lnTo>
                    <a:lnTo>
                      <a:pt x="2870" y="459"/>
                    </a:lnTo>
                    <a:lnTo>
                      <a:pt x="2239" y="478"/>
                    </a:lnTo>
                    <a:lnTo>
                      <a:pt x="2239" y="478"/>
                    </a:lnTo>
                    <a:lnTo>
                      <a:pt x="1837" y="497"/>
                    </a:lnTo>
                    <a:lnTo>
                      <a:pt x="1378" y="497"/>
                    </a:lnTo>
                    <a:lnTo>
                      <a:pt x="1378" y="497"/>
                    </a:lnTo>
                    <a:lnTo>
                      <a:pt x="1014" y="497"/>
                    </a:lnTo>
                    <a:lnTo>
                      <a:pt x="823" y="459"/>
                    </a:lnTo>
                    <a:lnTo>
                      <a:pt x="651" y="440"/>
                    </a:lnTo>
                    <a:lnTo>
                      <a:pt x="479" y="383"/>
                    </a:lnTo>
                    <a:lnTo>
                      <a:pt x="326" y="306"/>
                    </a:lnTo>
                    <a:lnTo>
                      <a:pt x="192" y="230"/>
                    </a:lnTo>
                    <a:lnTo>
                      <a:pt x="77" y="115"/>
                    </a:lnTo>
                    <a:lnTo>
                      <a:pt x="77" y="115"/>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0"/>
              <p:cNvSpPr/>
              <p:nvPr/>
            </p:nvSpPr>
            <p:spPr>
              <a:xfrm flipH="1">
                <a:off x="10713329" y="4029897"/>
                <a:ext cx="169874" cy="54938"/>
              </a:xfrm>
              <a:custGeom>
                <a:avLst/>
                <a:gdLst/>
                <a:ahLst/>
                <a:cxnLst/>
                <a:rect l="l" t="t" r="r" b="b"/>
                <a:pathLst>
                  <a:path w="5739" h="1856" extrusionOk="0">
                    <a:moveTo>
                      <a:pt x="5547" y="0"/>
                    </a:moveTo>
                    <a:lnTo>
                      <a:pt x="5452" y="19"/>
                    </a:lnTo>
                    <a:lnTo>
                      <a:pt x="5318" y="77"/>
                    </a:lnTo>
                    <a:lnTo>
                      <a:pt x="5184" y="172"/>
                    </a:lnTo>
                    <a:lnTo>
                      <a:pt x="5012" y="345"/>
                    </a:lnTo>
                    <a:lnTo>
                      <a:pt x="4706" y="631"/>
                    </a:lnTo>
                    <a:lnTo>
                      <a:pt x="4419" y="880"/>
                    </a:lnTo>
                    <a:lnTo>
                      <a:pt x="4151" y="1052"/>
                    </a:lnTo>
                    <a:lnTo>
                      <a:pt x="3883" y="1186"/>
                    </a:lnTo>
                    <a:lnTo>
                      <a:pt x="3635" y="1282"/>
                    </a:lnTo>
                    <a:lnTo>
                      <a:pt x="3367" y="1339"/>
                    </a:lnTo>
                    <a:lnTo>
                      <a:pt x="3080" y="1377"/>
                    </a:lnTo>
                    <a:lnTo>
                      <a:pt x="2774" y="1396"/>
                    </a:lnTo>
                    <a:lnTo>
                      <a:pt x="2086" y="1435"/>
                    </a:lnTo>
                    <a:lnTo>
                      <a:pt x="1646" y="1435"/>
                    </a:lnTo>
                    <a:lnTo>
                      <a:pt x="1187" y="1454"/>
                    </a:lnTo>
                    <a:lnTo>
                      <a:pt x="575" y="1435"/>
                    </a:lnTo>
                    <a:lnTo>
                      <a:pt x="288" y="1396"/>
                    </a:lnTo>
                    <a:lnTo>
                      <a:pt x="1" y="1358"/>
                    </a:lnTo>
                    <a:lnTo>
                      <a:pt x="77" y="1473"/>
                    </a:lnTo>
                    <a:lnTo>
                      <a:pt x="192" y="1588"/>
                    </a:lnTo>
                    <a:lnTo>
                      <a:pt x="326" y="1664"/>
                    </a:lnTo>
                    <a:lnTo>
                      <a:pt x="479" y="1741"/>
                    </a:lnTo>
                    <a:lnTo>
                      <a:pt x="651" y="1798"/>
                    </a:lnTo>
                    <a:lnTo>
                      <a:pt x="823" y="1817"/>
                    </a:lnTo>
                    <a:lnTo>
                      <a:pt x="1014" y="1855"/>
                    </a:lnTo>
                    <a:lnTo>
                      <a:pt x="1837" y="1855"/>
                    </a:lnTo>
                    <a:lnTo>
                      <a:pt x="2239" y="1836"/>
                    </a:lnTo>
                    <a:lnTo>
                      <a:pt x="2870" y="1817"/>
                    </a:lnTo>
                    <a:lnTo>
                      <a:pt x="3176" y="1817"/>
                    </a:lnTo>
                    <a:lnTo>
                      <a:pt x="3501" y="1798"/>
                    </a:lnTo>
                    <a:lnTo>
                      <a:pt x="3807" y="1760"/>
                    </a:lnTo>
                    <a:lnTo>
                      <a:pt x="4132" y="1702"/>
                    </a:lnTo>
                    <a:lnTo>
                      <a:pt x="4438" y="1626"/>
                    </a:lnTo>
                    <a:lnTo>
                      <a:pt x="4725" y="1511"/>
                    </a:lnTo>
                    <a:lnTo>
                      <a:pt x="4954" y="1396"/>
                    </a:lnTo>
                    <a:lnTo>
                      <a:pt x="5203" y="1224"/>
                    </a:lnTo>
                    <a:lnTo>
                      <a:pt x="5318" y="1110"/>
                    </a:lnTo>
                    <a:lnTo>
                      <a:pt x="5433" y="995"/>
                    </a:lnTo>
                    <a:lnTo>
                      <a:pt x="5528" y="880"/>
                    </a:lnTo>
                    <a:lnTo>
                      <a:pt x="5605" y="746"/>
                    </a:lnTo>
                    <a:lnTo>
                      <a:pt x="5662" y="612"/>
                    </a:lnTo>
                    <a:lnTo>
                      <a:pt x="5720" y="459"/>
                    </a:lnTo>
                    <a:lnTo>
                      <a:pt x="5739" y="364"/>
                    </a:lnTo>
                    <a:lnTo>
                      <a:pt x="5720" y="249"/>
                    </a:lnTo>
                    <a:lnTo>
                      <a:pt x="5700" y="134"/>
                    </a:lnTo>
                    <a:lnTo>
                      <a:pt x="5662" y="19"/>
                    </a:lnTo>
                    <a:lnTo>
                      <a:pt x="5624" y="0"/>
                    </a:lnTo>
                    <a:close/>
                  </a:path>
                </a:pathLst>
              </a:custGeom>
              <a:solidFill>
                <a:srgbClr val="001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0"/>
              <p:cNvSpPr/>
              <p:nvPr/>
            </p:nvSpPr>
            <p:spPr>
              <a:xfrm flipH="1">
                <a:off x="10713329" y="4029897"/>
                <a:ext cx="169874" cy="54938"/>
              </a:xfrm>
              <a:custGeom>
                <a:avLst/>
                <a:gdLst/>
                <a:ahLst/>
                <a:cxnLst/>
                <a:rect l="l" t="t" r="r" b="b"/>
                <a:pathLst>
                  <a:path w="5739" h="1856" fill="none" extrusionOk="0">
                    <a:moveTo>
                      <a:pt x="5547" y="0"/>
                    </a:moveTo>
                    <a:lnTo>
                      <a:pt x="5547" y="0"/>
                    </a:lnTo>
                    <a:lnTo>
                      <a:pt x="5452" y="19"/>
                    </a:lnTo>
                    <a:lnTo>
                      <a:pt x="5318" y="77"/>
                    </a:lnTo>
                    <a:lnTo>
                      <a:pt x="5184" y="172"/>
                    </a:lnTo>
                    <a:lnTo>
                      <a:pt x="5012" y="345"/>
                    </a:lnTo>
                    <a:lnTo>
                      <a:pt x="5012" y="345"/>
                    </a:lnTo>
                    <a:lnTo>
                      <a:pt x="4706" y="631"/>
                    </a:lnTo>
                    <a:lnTo>
                      <a:pt x="4419" y="880"/>
                    </a:lnTo>
                    <a:lnTo>
                      <a:pt x="4151" y="1052"/>
                    </a:lnTo>
                    <a:lnTo>
                      <a:pt x="3883" y="1186"/>
                    </a:lnTo>
                    <a:lnTo>
                      <a:pt x="3635" y="1282"/>
                    </a:lnTo>
                    <a:lnTo>
                      <a:pt x="3367" y="1339"/>
                    </a:lnTo>
                    <a:lnTo>
                      <a:pt x="3080" y="1377"/>
                    </a:lnTo>
                    <a:lnTo>
                      <a:pt x="2774" y="1396"/>
                    </a:lnTo>
                    <a:lnTo>
                      <a:pt x="2774" y="1396"/>
                    </a:lnTo>
                    <a:lnTo>
                      <a:pt x="2086" y="1435"/>
                    </a:lnTo>
                    <a:lnTo>
                      <a:pt x="1646" y="1435"/>
                    </a:lnTo>
                    <a:lnTo>
                      <a:pt x="1187" y="1454"/>
                    </a:lnTo>
                    <a:lnTo>
                      <a:pt x="1187" y="1454"/>
                    </a:lnTo>
                    <a:lnTo>
                      <a:pt x="575" y="1435"/>
                    </a:lnTo>
                    <a:lnTo>
                      <a:pt x="288" y="1396"/>
                    </a:lnTo>
                    <a:lnTo>
                      <a:pt x="1" y="1358"/>
                    </a:lnTo>
                    <a:lnTo>
                      <a:pt x="1" y="1358"/>
                    </a:lnTo>
                    <a:lnTo>
                      <a:pt x="77" y="1473"/>
                    </a:lnTo>
                    <a:lnTo>
                      <a:pt x="77" y="1473"/>
                    </a:lnTo>
                    <a:lnTo>
                      <a:pt x="192" y="1588"/>
                    </a:lnTo>
                    <a:lnTo>
                      <a:pt x="326" y="1664"/>
                    </a:lnTo>
                    <a:lnTo>
                      <a:pt x="479" y="1741"/>
                    </a:lnTo>
                    <a:lnTo>
                      <a:pt x="651" y="1798"/>
                    </a:lnTo>
                    <a:lnTo>
                      <a:pt x="823" y="1817"/>
                    </a:lnTo>
                    <a:lnTo>
                      <a:pt x="1014" y="1855"/>
                    </a:lnTo>
                    <a:lnTo>
                      <a:pt x="1378" y="1855"/>
                    </a:lnTo>
                    <a:lnTo>
                      <a:pt x="1378" y="1855"/>
                    </a:lnTo>
                    <a:lnTo>
                      <a:pt x="1837" y="1855"/>
                    </a:lnTo>
                    <a:lnTo>
                      <a:pt x="2239" y="1836"/>
                    </a:lnTo>
                    <a:lnTo>
                      <a:pt x="2239" y="1836"/>
                    </a:lnTo>
                    <a:lnTo>
                      <a:pt x="2870" y="1817"/>
                    </a:lnTo>
                    <a:lnTo>
                      <a:pt x="3176" y="1817"/>
                    </a:lnTo>
                    <a:lnTo>
                      <a:pt x="3501" y="1798"/>
                    </a:lnTo>
                    <a:lnTo>
                      <a:pt x="3807" y="1760"/>
                    </a:lnTo>
                    <a:lnTo>
                      <a:pt x="4132" y="1702"/>
                    </a:lnTo>
                    <a:lnTo>
                      <a:pt x="4438" y="1626"/>
                    </a:lnTo>
                    <a:lnTo>
                      <a:pt x="4725" y="1511"/>
                    </a:lnTo>
                    <a:lnTo>
                      <a:pt x="4725" y="1511"/>
                    </a:lnTo>
                    <a:lnTo>
                      <a:pt x="4954" y="1396"/>
                    </a:lnTo>
                    <a:lnTo>
                      <a:pt x="4954" y="1396"/>
                    </a:lnTo>
                    <a:lnTo>
                      <a:pt x="5203" y="1224"/>
                    </a:lnTo>
                    <a:lnTo>
                      <a:pt x="5318" y="1110"/>
                    </a:lnTo>
                    <a:lnTo>
                      <a:pt x="5433" y="995"/>
                    </a:lnTo>
                    <a:lnTo>
                      <a:pt x="5528" y="880"/>
                    </a:lnTo>
                    <a:lnTo>
                      <a:pt x="5605" y="746"/>
                    </a:lnTo>
                    <a:lnTo>
                      <a:pt x="5662" y="612"/>
                    </a:lnTo>
                    <a:lnTo>
                      <a:pt x="5720" y="459"/>
                    </a:lnTo>
                    <a:lnTo>
                      <a:pt x="5720" y="459"/>
                    </a:lnTo>
                    <a:lnTo>
                      <a:pt x="5739" y="364"/>
                    </a:lnTo>
                    <a:lnTo>
                      <a:pt x="5720" y="249"/>
                    </a:lnTo>
                    <a:lnTo>
                      <a:pt x="5700" y="134"/>
                    </a:lnTo>
                    <a:lnTo>
                      <a:pt x="5662" y="19"/>
                    </a:lnTo>
                    <a:lnTo>
                      <a:pt x="5662" y="19"/>
                    </a:lnTo>
                    <a:lnTo>
                      <a:pt x="5624" y="0"/>
                    </a:lnTo>
                    <a:lnTo>
                      <a:pt x="55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0"/>
              <p:cNvSpPr/>
              <p:nvPr/>
            </p:nvSpPr>
            <p:spPr>
              <a:xfrm flipH="1">
                <a:off x="10880895" y="2792806"/>
                <a:ext cx="11929" cy="484670"/>
              </a:xfrm>
              <a:custGeom>
                <a:avLst/>
                <a:gdLst/>
                <a:ahLst/>
                <a:cxnLst/>
                <a:rect l="l" t="t" r="r" b="b"/>
                <a:pathLst>
                  <a:path w="403" h="16374" extrusionOk="0">
                    <a:moveTo>
                      <a:pt x="58" y="1"/>
                    </a:moveTo>
                    <a:lnTo>
                      <a:pt x="39" y="364"/>
                    </a:lnTo>
                    <a:lnTo>
                      <a:pt x="115" y="364"/>
                    </a:lnTo>
                    <a:lnTo>
                      <a:pt x="134" y="1"/>
                    </a:lnTo>
                    <a:close/>
                    <a:moveTo>
                      <a:pt x="20" y="728"/>
                    </a:moveTo>
                    <a:lnTo>
                      <a:pt x="20" y="1091"/>
                    </a:lnTo>
                    <a:lnTo>
                      <a:pt x="96" y="1091"/>
                    </a:lnTo>
                    <a:lnTo>
                      <a:pt x="96" y="728"/>
                    </a:lnTo>
                    <a:close/>
                    <a:moveTo>
                      <a:pt x="20" y="1454"/>
                    </a:moveTo>
                    <a:lnTo>
                      <a:pt x="1" y="1818"/>
                    </a:lnTo>
                    <a:lnTo>
                      <a:pt x="77" y="1818"/>
                    </a:lnTo>
                    <a:lnTo>
                      <a:pt x="77" y="1454"/>
                    </a:lnTo>
                    <a:close/>
                    <a:moveTo>
                      <a:pt x="1" y="2181"/>
                    </a:moveTo>
                    <a:lnTo>
                      <a:pt x="1" y="2545"/>
                    </a:lnTo>
                    <a:lnTo>
                      <a:pt x="77" y="2545"/>
                    </a:lnTo>
                    <a:lnTo>
                      <a:pt x="77" y="2181"/>
                    </a:lnTo>
                    <a:close/>
                    <a:moveTo>
                      <a:pt x="1" y="2908"/>
                    </a:moveTo>
                    <a:lnTo>
                      <a:pt x="1" y="3271"/>
                    </a:lnTo>
                    <a:lnTo>
                      <a:pt x="77" y="3271"/>
                    </a:lnTo>
                    <a:lnTo>
                      <a:pt x="77" y="2908"/>
                    </a:lnTo>
                    <a:close/>
                    <a:moveTo>
                      <a:pt x="1" y="3635"/>
                    </a:moveTo>
                    <a:lnTo>
                      <a:pt x="20" y="3998"/>
                    </a:lnTo>
                    <a:lnTo>
                      <a:pt x="77" y="3998"/>
                    </a:lnTo>
                    <a:lnTo>
                      <a:pt x="77" y="3635"/>
                    </a:lnTo>
                    <a:close/>
                    <a:moveTo>
                      <a:pt x="20" y="4362"/>
                    </a:moveTo>
                    <a:lnTo>
                      <a:pt x="20" y="4725"/>
                    </a:lnTo>
                    <a:lnTo>
                      <a:pt x="96" y="4725"/>
                    </a:lnTo>
                    <a:lnTo>
                      <a:pt x="96" y="4362"/>
                    </a:lnTo>
                    <a:close/>
                    <a:moveTo>
                      <a:pt x="20" y="5088"/>
                    </a:moveTo>
                    <a:lnTo>
                      <a:pt x="39" y="5452"/>
                    </a:lnTo>
                    <a:lnTo>
                      <a:pt x="96" y="5452"/>
                    </a:lnTo>
                    <a:lnTo>
                      <a:pt x="96" y="5088"/>
                    </a:lnTo>
                    <a:close/>
                    <a:moveTo>
                      <a:pt x="39" y="5815"/>
                    </a:moveTo>
                    <a:lnTo>
                      <a:pt x="39" y="6179"/>
                    </a:lnTo>
                    <a:lnTo>
                      <a:pt x="115" y="6179"/>
                    </a:lnTo>
                    <a:lnTo>
                      <a:pt x="115" y="5815"/>
                    </a:lnTo>
                    <a:close/>
                    <a:moveTo>
                      <a:pt x="58" y="6542"/>
                    </a:moveTo>
                    <a:lnTo>
                      <a:pt x="58" y="6905"/>
                    </a:lnTo>
                    <a:lnTo>
                      <a:pt x="134" y="6905"/>
                    </a:lnTo>
                    <a:lnTo>
                      <a:pt x="115" y="6542"/>
                    </a:lnTo>
                    <a:close/>
                    <a:moveTo>
                      <a:pt x="58" y="7269"/>
                    </a:moveTo>
                    <a:lnTo>
                      <a:pt x="77" y="7632"/>
                    </a:lnTo>
                    <a:lnTo>
                      <a:pt x="154" y="7632"/>
                    </a:lnTo>
                    <a:lnTo>
                      <a:pt x="134" y="7269"/>
                    </a:lnTo>
                    <a:close/>
                    <a:moveTo>
                      <a:pt x="154" y="7996"/>
                    </a:moveTo>
                    <a:lnTo>
                      <a:pt x="77" y="8015"/>
                    </a:lnTo>
                    <a:lnTo>
                      <a:pt x="96" y="8378"/>
                    </a:lnTo>
                    <a:lnTo>
                      <a:pt x="154" y="8359"/>
                    </a:lnTo>
                    <a:lnTo>
                      <a:pt x="154" y="7996"/>
                    </a:lnTo>
                    <a:close/>
                    <a:moveTo>
                      <a:pt x="173" y="8722"/>
                    </a:moveTo>
                    <a:lnTo>
                      <a:pt x="96" y="8742"/>
                    </a:lnTo>
                    <a:lnTo>
                      <a:pt x="96" y="9105"/>
                    </a:lnTo>
                    <a:lnTo>
                      <a:pt x="173" y="9086"/>
                    </a:lnTo>
                    <a:lnTo>
                      <a:pt x="173" y="8722"/>
                    </a:lnTo>
                    <a:close/>
                    <a:moveTo>
                      <a:pt x="192" y="9449"/>
                    </a:moveTo>
                    <a:lnTo>
                      <a:pt x="115" y="9468"/>
                    </a:lnTo>
                    <a:lnTo>
                      <a:pt x="115" y="9832"/>
                    </a:lnTo>
                    <a:lnTo>
                      <a:pt x="192" y="9832"/>
                    </a:lnTo>
                    <a:lnTo>
                      <a:pt x="192" y="9449"/>
                    </a:lnTo>
                    <a:close/>
                    <a:moveTo>
                      <a:pt x="134" y="10195"/>
                    </a:moveTo>
                    <a:lnTo>
                      <a:pt x="134" y="10559"/>
                    </a:lnTo>
                    <a:lnTo>
                      <a:pt x="211" y="10559"/>
                    </a:lnTo>
                    <a:lnTo>
                      <a:pt x="211" y="10195"/>
                    </a:lnTo>
                    <a:close/>
                    <a:moveTo>
                      <a:pt x="154" y="10922"/>
                    </a:moveTo>
                    <a:lnTo>
                      <a:pt x="173" y="11285"/>
                    </a:lnTo>
                    <a:lnTo>
                      <a:pt x="230" y="11285"/>
                    </a:lnTo>
                    <a:lnTo>
                      <a:pt x="230" y="10922"/>
                    </a:lnTo>
                    <a:close/>
                    <a:moveTo>
                      <a:pt x="173" y="11649"/>
                    </a:moveTo>
                    <a:lnTo>
                      <a:pt x="192" y="12012"/>
                    </a:lnTo>
                    <a:lnTo>
                      <a:pt x="249" y="12012"/>
                    </a:lnTo>
                    <a:lnTo>
                      <a:pt x="249" y="11649"/>
                    </a:lnTo>
                    <a:close/>
                    <a:moveTo>
                      <a:pt x="192" y="12376"/>
                    </a:moveTo>
                    <a:lnTo>
                      <a:pt x="211" y="12739"/>
                    </a:lnTo>
                    <a:lnTo>
                      <a:pt x="287" y="12739"/>
                    </a:lnTo>
                    <a:lnTo>
                      <a:pt x="268" y="12376"/>
                    </a:lnTo>
                    <a:close/>
                    <a:moveTo>
                      <a:pt x="211" y="13102"/>
                    </a:moveTo>
                    <a:lnTo>
                      <a:pt x="230" y="13466"/>
                    </a:lnTo>
                    <a:lnTo>
                      <a:pt x="307" y="13466"/>
                    </a:lnTo>
                    <a:lnTo>
                      <a:pt x="287" y="13102"/>
                    </a:lnTo>
                    <a:close/>
                    <a:moveTo>
                      <a:pt x="249" y="13829"/>
                    </a:moveTo>
                    <a:lnTo>
                      <a:pt x="249" y="14193"/>
                    </a:lnTo>
                    <a:lnTo>
                      <a:pt x="326" y="14193"/>
                    </a:lnTo>
                    <a:lnTo>
                      <a:pt x="307" y="13829"/>
                    </a:lnTo>
                    <a:close/>
                    <a:moveTo>
                      <a:pt x="268" y="14556"/>
                    </a:moveTo>
                    <a:lnTo>
                      <a:pt x="268" y="14919"/>
                    </a:lnTo>
                    <a:lnTo>
                      <a:pt x="345" y="14919"/>
                    </a:lnTo>
                    <a:lnTo>
                      <a:pt x="345" y="14556"/>
                    </a:lnTo>
                    <a:close/>
                    <a:moveTo>
                      <a:pt x="287" y="15283"/>
                    </a:moveTo>
                    <a:lnTo>
                      <a:pt x="307" y="15646"/>
                    </a:lnTo>
                    <a:lnTo>
                      <a:pt x="364" y="15646"/>
                    </a:lnTo>
                    <a:lnTo>
                      <a:pt x="364" y="15283"/>
                    </a:lnTo>
                    <a:close/>
                    <a:moveTo>
                      <a:pt x="307" y="16010"/>
                    </a:moveTo>
                    <a:lnTo>
                      <a:pt x="326" y="16373"/>
                    </a:lnTo>
                    <a:lnTo>
                      <a:pt x="402" y="16373"/>
                    </a:lnTo>
                    <a:lnTo>
                      <a:pt x="383" y="160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0"/>
              <p:cNvSpPr/>
              <p:nvPr/>
            </p:nvSpPr>
            <p:spPr>
              <a:xfrm flipH="1">
                <a:off x="10880895" y="3266691"/>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0"/>
              <p:cNvSpPr/>
              <p:nvPr/>
            </p:nvSpPr>
            <p:spPr>
              <a:xfrm flipH="1">
                <a:off x="10882049" y="3255945"/>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0"/>
              <p:cNvSpPr/>
              <p:nvPr/>
            </p:nvSpPr>
            <p:spPr>
              <a:xfrm flipH="1">
                <a:off x="10882049" y="3245170"/>
                <a:ext cx="2279" cy="10804"/>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0"/>
              <p:cNvSpPr/>
              <p:nvPr/>
            </p:nvSpPr>
            <p:spPr>
              <a:xfrm flipH="1">
                <a:off x="10882611" y="3223680"/>
                <a:ext cx="2279" cy="10774"/>
              </a:xfrm>
              <a:custGeom>
                <a:avLst/>
                <a:gdLst/>
                <a:ahLst/>
                <a:cxnLst/>
                <a:rect l="l" t="t" r="r" b="b"/>
                <a:pathLst>
                  <a:path w="77" h="364" fill="none" extrusionOk="0">
                    <a:moveTo>
                      <a:pt x="77" y="0"/>
                    </a:moveTo>
                    <a:lnTo>
                      <a:pt x="0" y="0"/>
                    </a:lnTo>
                    <a:lnTo>
                      <a:pt x="0" y="0"/>
                    </a:lnTo>
                    <a:lnTo>
                      <a:pt x="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0"/>
              <p:cNvSpPr/>
              <p:nvPr/>
            </p:nvSpPr>
            <p:spPr>
              <a:xfrm flipH="1">
                <a:off x="10883174" y="3202160"/>
                <a:ext cx="2279" cy="10774"/>
              </a:xfrm>
              <a:custGeom>
                <a:avLst/>
                <a:gdLst/>
                <a:ahLst/>
                <a:cxnLst/>
                <a:rect l="l" t="t" r="r" b="b"/>
                <a:pathLst>
                  <a:path w="77" h="364" fill="none" extrusionOk="0">
                    <a:moveTo>
                      <a:pt x="58" y="0"/>
                    </a:moveTo>
                    <a:lnTo>
                      <a:pt x="0" y="0"/>
                    </a:lnTo>
                    <a:lnTo>
                      <a:pt x="0" y="0"/>
                    </a:lnTo>
                    <a:lnTo>
                      <a:pt x="0"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0"/>
              <p:cNvSpPr/>
              <p:nvPr/>
            </p:nvSpPr>
            <p:spPr>
              <a:xfrm flipH="1">
                <a:off x="10883736" y="3180640"/>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0"/>
              <p:cNvSpPr/>
              <p:nvPr/>
            </p:nvSpPr>
            <p:spPr>
              <a:xfrm flipH="1">
                <a:off x="10884299" y="3159120"/>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0"/>
              <p:cNvSpPr/>
              <p:nvPr/>
            </p:nvSpPr>
            <p:spPr>
              <a:xfrm flipH="1">
                <a:off x="10885424" y="3137600"/>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0"/>
              <p:cNvSpPr/>
              <p:nvPr/>
            </p:nvSpPr>
            <p:spPr>
              <a:xfrm flipH="1">
                <a:off x="10885986" y="3116110"/>
                <a:ext cx="2309" cy="10774"/>
              </a:xfrm>
              <a:custGeom>
                <a:avLst/>
                <a:gdLst/>
                <a:ahLst/>
                <a:cxnLst/>
                <a:rect l="l" t="t" r="r" b="b"/>
                <a:pathLst>
                  <a:path w="78" h="364" fill="none" extrusionOk="0">
                    <a:moveTo>
                      <a:pt x="77" y="0"/>
                    </a:moveTo>
                    <a:lnTo>
                      <a:pt x="1" y="0"/>
                    </a:lnTo>
                    <a:lnTo>
                      <a:pt x="1" y="0"/>
                    </a:lnTo>
                    <a:lnTo>
                      <a:pt x="20"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0"/>
              <p:cNvSpPr/>
              <p:nvPr/>
            </p:nvSpPr>
            <p:spPr>
              <a:xfrm flipH="1">
                <a:off x="10886578" y="3094590"/>
                <a:ext cx="2279" cy="10774"/>
              </a:xfrm>
              <a:custGeom>
                <a:avLst/>
                <a:gdLst/>
                <a:ahLst/>
                <a:cxnLst/>
                <a:rect l="l" t="t" r="r" b="b"/>
                <a:pathLst>
                  <a:path w="77" h="364" fill="none" extrusionOk="0">
                    <a:moveTo>
                      <a:pt x="77" y="0"/>
                    </a:moveTo>
                    <a:lnTo>
                      <a:pt x="0" y="0"/>
                    </a:lnTo>
                    <a:lnTo>
                      <a:pt x="0" y="0"/>
                    </a:lnTo>
                    <a:lnTo>
                      <a:pt x="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0"/>
              <p:cNvSpPr/>
              <p:nvPr/>
            </p:nvSpPr>
            <p:spPr>
              <a:xfrm flipH="1">
                <a:off x="10887140" y="3072507"/>
                <a:ext cx="2279" cy="11337"/>
              </a:xfrm>
              <a:custGeom>
                <a:avLst/>
                <a:gdLst/>
                <a:ahLst/>
                <a:cxnLst/>
                <a:rect l="l" t="t" r="r" b="b"/>
                <a:pathLst>
                  <a:path w="77" h="383" fill="none" extrusionOk="0">
                    <a:moveTo>
                      <a:pt x="77" y="0"/>
                    </a:moveTo>
                    <a:lnTo>
                      <a:pt x="0" y="19"/>
                    </a:lnTo>
                    <a:lnTo>
                      <a:pt x="0" y="19"/>
                    </a:lnTo>
                    <a:lnTo>
                      <a:pt x="0" y="383"/>
                    </a:lnTo>
                    <a:lnTo>
                      <a:pt x="77" y="383"/>
                    </a:lnTo>
                    <a:lnTo>
                      <a:pt x="77"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0"/>
              <p:cNvSpPr/>
              <p:nvPr/>
            </p:nvSpPr>
            <p:spPr>
              <a:xfrm flipH="1">
                <a:off x="10887703" y="3050987"/>
                <a:ext cx="2279" cy="11366"/>
              </a:xfrm>
              <a:custGeom>
                <a:avLst/>
                <a:gdLst/>
                <a:ahLst/>
                <a:cxnLst/>
                <a:rect l="l" t="t" r="r" b="b"/>
                <a:pathLst>
                  <a:path w="77" h="384" fill="none" extrusionOk="0">
                    <a:moveTo>
                      <a:pt x="77" y="0"/>
                    </a:moveTo>
                    <a:lnTo>
                      <a:pt x="0" y="20"/>
                    </a:lnTo>
                    <a:lnTo>
                      <a:pt x="0" y="20"/>
                    </a:lnTo>
                    <a:lnTo>
                      <a:pt x="0" y="383"/>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0"/>
              <p:cNvSpPr/>
              <p:nvPr/>
            </p:nvSpPr>
            <p:spPr>
              <a:xfrm flipH="1">
                <a:off x="10888265" y="3029467"/>
                <a:ext cx="2279" cy="11366"/>
              </a:xfrm>
              <a:custGeom>
                <a:avLst/>
                <a:gdLst/>
                <a:ahLst/>
                <a:cxnLst/>
                <a:rect l="l" t="t" r="r" b="b"/>
                <a:pathLst>
                  <a:path w="77" h="384" fill="none" extrusionOk="0">
                    <a:moveTo>
                      <a:pt x="77" y="1"/>
                    </a:moveTo>
                    <a:lnTo>
                      <a:pt x="0" y="20"/>
                    </a:lnTo>
                    <a:lnTo>
                      <a:pt x="0" y="20"/>
                    </a:lnTo>
                    <a:lnTo>
                      <a:pt x="19" y="383"/>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0"/>
              <p:cNvSpPr/>
              <p:nvPr/>
            </p:nvSpPr>
            <p:spPr>
              <a:xfrm flipH="1">
                <a:off x="10888265" y="3007947"/>
                <a:ext cx="2871" cy="10804"/>
              </a:xfrm>
              <a:custGeom>
                <a:avLst/>
                <a:gdLst/>
                <a:ahLst/>
                <a:cxnLst/>
                <a:rect l="l" t="t" r="r" b="b"/>
                <a:pathLst>
                  <a:path w="97" h="365" fill="none" extrusionOk="0">
                    <a:moveTo>
                      <a:pt x="77" y="1"/>
                    </a:moveTo>
                    <a:lnTo>
                      <a:pt x="1" y="1"/>
                    </a:lnTo>
                    <a:lnTo>
                      <a:pt x="1" y="1"/>
                    </a:lnTo>
                    <a:lnTo>
                      <a:pt x="20" y="364"/>
                    </a:lnTo>
                    <a:lnTo>
                      <a:pt x="97" y="364"/>
                    </a:lnTo>
                    <a:lnTo>
                      <a:pt x="9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0"/>
              <p:cNvSpPr/>
              <p:nvPr/>
            </p:nvSpPr>
            <p:spPr>
              <a:xfrm flipH="1">
                <a:off x="10888828" y="2986457"/>
                <a:ext cx="2309" cy="10774"/>
              </a:xfrm>
              <a:custGeom>
                <a:avLst/>
                <a:gdLst/>
                <a:ahLst/>
                <a:cxnLst/>
                <a:rect l="l" t="t" r="r" b="b"/>
                <a:pathLst>
                  <a:path w="78" h="364" fill="none" extrusionOk="0">
                    <a:moveTo>
                      <a:pt x="58" y="0"/>
                    </a:moveTo>
                    <a:lnTo>
                      <a:pt x="1" y="0"/>
                    </a:lnTo>
                    <a:lnTo>
                      <a:pt x="1" y="0"/>
                    </a:lnTo>
                    <a:lnTo>
                      <a:pt x="1"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0"/>
              <p:cNvSpPr/>
              <p:nvPr/>
            </p:nvSpPr>
            <p:spPr>
              <a:xfrm flipH="1">
                <a:off x="10889390" y="2964937"/>
                <a:ext cx="2309" cy="10774"/>
              </a:xfrm>
              <a:custGeom>
                <a:avLst/>
                <a:gdLst/>
                <a:ahLst/>
                <a:cxnLst/>
                <a:rect l="l" t="t" r="r" b="b"/>
                <a:pathLst>
                  <a:path w="78" h="364" fill="none" extrusionOk="0">
                    <a:moveTo>
                      <a:pt x="77" y="0"/>
                    </a:moveTo>
                    <a:lnTo>
                      <a:pt x="1" y="0"/>
                    </a:lnTo>
                    <a:lnTo>
                      <a:pt x="1" y="0"/>
                    </a:lnTo>
                    <a:lnTo>
                      <a:pt x="1"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0"/>
              <p:cNvSpPr/>
              <p:nvPr/>
            </p:nvSpPr>
            <p:spPr>
              <a:xfrm flipH="1">
                <a:off x="10889953" y="2943417"/>
                <a:ext cx="2309" cy="10774"/>
              </a:xfrm>
              <a:custGeom>
                <a:avLst/>
                <a:gdLst/>
                <a:ahLst/>
                <a:cxnLst/>
                <a:rect l="l" t="t" r="r" b="b"/>
                <a:pathLst>
                  <a:path w="78" h="364" fill="none" extrusionOk="0">
                    <a:moveTo>
                      <a:pt x="77" y="0"/>
                    </a:moveTo>
                    <a:lnTo>
                      <a:pt x="1" y="0"/>
                    </a:lnTo>
                    <a:lnTo>
                      <a:pt x="1" y="0"/>
                    </a:lnTo>
                    <a:lnTo>
                      <a:pt x="20"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0"/>
              <p:cNvSpPr/>
              <p:nvPr/>
            </p:nvSpPr>
            <p:spPr>
              <a:xfrm flipH="1">
                <a:off x="10889953" y="2921896"/>
                <a:ext cx="2309" cy="10804"/>
              </a:xfrm>
              <a:custGeom>
                <a:avLst/>
                <a:gdLst/>
                <a:ahLst/>
                <a:cxnLst/>
                <a:rect l="l" t="t" r="r" b="b"/>
                <a:pathLst>
                  <a:path w="78" h="365" fill="none" extrusionOk="0">
                    <a:moveTo>
                      <a:pt x="77" y="1"/>
                    </a:moveTo>
                    <a:lnTo>
                      <a:pt x="1" y="1"/>
                    </a:lnTo>
                    <a:lnTo>
                      <a:pt x="1" y="1"/>
                    </a:lnTo>
                    <a:lnTo>
                      <a:pt x="1" y="364"/>
                    </a:lnTo>
                    <a:lnTo>
                      <a:pt x="77"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0"/>
              <p:cNvSpPr/>
              <p:nvPr/>
            </p:nvSpPr>
            <p:spPr>
              <a:xfrm flipH="1">
                <a:off x="10890515" y="2900376"/>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0"/>
              <p:cNvSpPr/>
              <p:nvPr/>
            </p:nvSpPr>
            <p:spPr>
              <a:xfrm flipH="1">
                <a:off x="10890515" y="2878886"/>
                <a:ext cx="2309" cy="10774"/>
              </a:xfrm>
              <a:custGeom>
                <a:avLst/>
                <a:gdLst/>
                <a:ahLst/>
                <a:cxnLst/>
                <a:rect l="l" t="t" r="r" b="b"/>
                <a:pathLst>
                  <a:path w="78" h="364" fill="none" extrusionOk="0">
                    <a:moveTo>
                      <a:pt x="77" y="0"/>
                    </a:moveTo>
                    <a:lnTo>
                      <a:pt x="1" y="0"/>
                    </a:lnTo>
                    <a:lnTo>
                      <a:pt x="1" y="0"/>
                    </a:lnTo>
                    <a:lnTo>
                      <a:pt x="1" y="363"/>
                    </a:lnTo>
                    <a:lnTo>
                      <a:pt x="77" y="363"/>
                    </a:lnTo>
                    <a:lnTo>
                      <a:pt x="77" y="36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0"/>
              <p:cNvSpPr/>
              <p:nvPr/>
            </p:nvSpPr>
            <p:spPr>
              <a:xfrm flipH="1">
                <a:off x="10890515" y="2857366"/>
                <a:ext cx="2309" cy="10774"/>
              </a:xfrm>
              <a:custGeom>
                <a:avLst/>
                <a:gdLst/>
                <a:ahLst/>
                <a:cxnLst/>
                <a:rect l="l" t="t" r="r" b="b"/>
                <a:pathLst>
                  <a:path w="78" h="364" fill="none" extrusionOk="0">
                    <a:moveTo>
                      <a:pt x="1" y="0"/>
                    </a:moveTo>
                    <a:lnTo>
                      <a:pt x="1" y="0"/>
                    </a:lnTo>
                    <a:lnTo>
                      <a:pt x="1" y="364"/>
                    </a:lnTo>
                    <a:lnTo>
                      <a:pt x="77" y="364"/>
                    </a:lnTo>
                    <a:lnTo>
                      <a:pt x="77" y="364"/>
                    </a:lnTo>
                    <a:lnTo>
                      <a:pt x="77"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0"/>
              <p:cNvSpPr/>
              <p:nvPr/>
            </p:nvSpPr>
            <p:spPr>
              <a:xfrm flipH="1">
                <a:off x="10890515" y="2835846"/>
                <a:ext cx="2309" cy="10774"/>
              </a:xfrm>
              <a:custGeom>
                <a:avLst/>
                <a:gdLst/>
                <a:ahLst/>
                <a:cxnLst/>
                <a:rect l="l" t="t" r="r" b="b"/>
                <a:pathLst>
                  <a:path w="78" h="364" fill="none" extrusionOk="0">
                    <a:moveTo>
                      <a:pt x="20" y="0"/>
                    </a:moveTo>
                    <a:lnTo>
                      <a:pt x="20" y="0"/>
                    </a:lnTo>
                    <a:lnTo>
                      <a:pt x="1" y="364"/>
                    </a:lnTo>
                    <a:lnTo>
                      <a:pt x="77" y="364"/>
                    </a:lnTo>
                    <a:lnTo>
                      <a:pt x="77" y="364"/>
                    </a:lnTo>
                    <a:lnTo>
                      <a:pt x="77" y="0"/>
                    </a:ln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0"/>
              <p:cNvSpPr/>
              <p:nvPr/>
            </p:nvSpPr>
            <p:spPr>
              <a:xfrm flipH="1">
                <a:off x="10889953" y="2814326"/>
                <a:ext cx="2309" cy="10804"/>
              </a:xfrm>
              <a:custGeom>
                <a:avLst/>
                <a:gdLst/>
                <a:ahLst/>
                <a:cxnLst/>
                <a:rect l="l" t="t" r="r" b="b"/>
                <a:pathLst>
                  <a:path w="78" h="365" fill="none" extrusionOk="0">
                    <a:moveTo>
                      <a:pt x="1" y="1"/>
                    </a:moveTo>
                    <a:lnTo>
                      <a:pt x="1" y="1"/>
                    </a:lnTo>
                    <a:lnTo>
                      <a:pt x="1" y="364"/>
                    </a:lnTo>
                    <a:lnTo>
                      <a:pt x="77" y="364"/>
                    </a:lnTo>
                    <a:lnTo>
                      <a:pt x="77" y="364"/>
                    </a:lnTo>
                    <a:lnTo>
                      <a:pt x="7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0"/>
              <p:cNvSpPr/>
              <p:nvPr/>
            </p:nvSpPr>
            <p:spPr>
              <a:xfrm flipH="1">
                <a:off x="10888828" y="2792806"/>
                <a:ext cx="2871" cy="10804"/>
              </a:xfrm>
              <a:custGeom>
                <a:avLst/>
                <a:gdLst/>
                <a:ahLst/>
                <a:cxnLst/>
                <a:rect l="l" t="t" r="r" b="b"/>
                <a:pathLst>
                  <a:path w="97" h="365" fill="none" extrusionOk="0">
                    <a:moveTo>
                      <a:pt x="20" y="1"/>
                    </a:moveTo>
                    <a:lnTo>
                      <a:pt x="20" y="1"/>
                    </a:lnTo>
                    <a:lnTo>
                      <a:pt x="1" y="364"/>
                    </a:lnTo>
                    <a:lnTo>
                      <a:pt x="77" y="364"/>
                    </a:lnTo>
                    <a:lnTo>
                      <a:pt x="77" y="364"/>
                    </a:lnTo>
                    <a:lnTo>
                      <a:pt x="96" y="1"/>
                    </a:lnTo>
                    <a:lnTo>
                      <a:pt x="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0"/>
              <p:cNvSpPr/>
              <p:nvPr/>
            </p:nvSpPr>
            <p:spPr>
              <a:xfrm flipH="1">
                <a:off x="10855439" y="3288211"/>
                <a:ext cx="27202" cy="633558"/>
              </a:xfrm>
              <a:custGeom>
                <a:avLst/>
                <a:gdLst/>
                <a:ahLst/>
                <a:cxnLst/>
                <a:rect l="l" t="t" r="r" b="b"/>
                <a:pathLst>
                  <a:path w="919" h="21404" extrusionOk="0">
                    <a:moveTo>
                      <a:pt x="1" y="1"/>
                    </a:moveTo>
                    <a:lnTo>
                      <a:pt x="1" y="364"/>
                    </a:lnTo>
                    <a:lnTo>
                      <a:pt x="77" y="364"/>
                    </a:lnTo>
                    <a:lnTo>
                      <a:pt x="58" y="1"/>
                    </a:lnTo>
                    <a:close/>
                    <a:moveTo>
                      <a:pt x="20" y="727"/>
                    </a:moveTo>
                    <a:lnTo>
                      <a:pt x="20" y="1091"/>
                    </a:lnTo>
                    <a:lnTo>
                      <a:pt x="97" y="1091"/>
                    </a:lnTo>
                    <a:lnTo>
                      <a:pt x="97" y="727"/>
                    </a:lnTo>
                    <a:close/>
                    <a:moveTo>
                      <a:pt x="39" y="1454"/>
                    </a:moveTo>
                    <a:lnTo>
                      <a:pt x="58" y="1818"/>
                    </a:lnTo>
                    <a:lnTo>
                      <a:pt x="135" y="1818"/>
                    </a:lnTo>
                    <a:lnTo>
                      <a:pt x="116" y="1454"/>
                    </a:lnTo>
                    <a:close/>
                    <a:moveTo>
                      <a:pt x="58" y="2181"/>
                    </a:moveTo>
                    <a:lnTo>
                      <a:pt x="77" y="2544"/>
                    </a:lnTo>
                    <a:lnTo>
                      <a:pt x="154" y="2544"/>
                    </a:lnTo>
                    <a:lnTo>
                      <a:pt x="135" y="2181"/>
                    </a:lnTo>
                    <a:close/>
                    <a:moveTo>
                      <a:pt x="97" y="2908"/>
                    </a:moveTo>
                    <a:lnTo>
                      <a:pt x="116" y="3271"/>
                    </a:lnTo>
                    <a:lnTo>
                      <a:pt x="173" y="3271"/>
                    </a:lnTo>
                    <a:lnTo>
                      <a:pt x="173" y="2908"/>
                    </a:lnTo>
                    <a:close/>
                    <a:moveTo>
                      <a:pt x="116" y="3635"/>
                    </a:moveTo>
                    <a:lnTo>
                      <a:pt x="135" y="3998"/>
                    </a:lnTo>
                    <a:lnTo>
                      <a:pt x="211" y="3998"/>
                    </a:lnTo>
                    <a:lnTo>
                      <a:pt x="192" y="3635"/>
                    </a:lnTo>
                    <a:close/>
                    <a:moveTo>
                      <a:pt x="154" y="4361"/>
                    </a:moveTo>
                    <a:lnTo>
                      <a:pt x="154" y="4725"/>
                    </a:lnTo>
                    <a:lnTo>
                      <a:pt x="230" y="4725"/>
                    </a:lnTo>
                    <a:lnTo>
                      <a:pt x="211" y="4361"/>
                    </a:lnTo>
                    <a:close/>
                    <a:moveTo>
                      <a:pt x="173" y="5088"/>
                    </a:moveTo>
                    <a:lnTo>
                      <a:pt x="192" y="5452"/>
                    </a:lnTo>
                    <a:lnTo>
                      <a:pt x="269" y="5452"/>
                    </a:lnTo>
                    <a:lnTo>
                      <a:pt x="250" y="5088"/>
                    </a:lnTo>
                    <a:close/>
                    <a:moveTo>
                      <a:pt x="211" y="5815"/>
                    </a:moveTo>
                    <a:lnTo>
                      <a:pt x="211" y="6178"/>
                    </a:lnTo>
                    <a:lnTo>
                      <a:pt x="288" y="6178"/>
                    </a:lnTo>
                    <a:lnTo>
                      <a:pt x="269" y="5815"/>
                    </a:lnTo>
                    <a:close/>
                    <a:moveTo>
                      <a:pt x="230" y="6542"/>
                    </a:moveTo>
                    <a:lnTo>
                      <a:pt x="250" y="6905"/>
                    </a:lnTo>
                    <a:lnTo>
                      <a:pt x="307" y="6905"/>
                    </a:lnTo>
                    <a:lnTo>
                      <a:pt x="307" y="6542"/>
                    </a:lnTo>
                    <a:close/>
                    <a:moveTo>
                      <a:pt x="250" y="7269"/>
                    </a:moveTo>
                    <a:lnTo>
                      <a:pt x="269" y="7632"/>
                    </a:lnTo>
                    <a:lnTo>
                      <a:pt x="345" y="7632"/>
                    </a:lnTo>
                    <a:lnTo>
                      <a:pt x="326" y="7269"/>
                    </a:lnTo>
                    <a:close/>
                    <a:moveTo>
                      <a:pt x="288" y="7995"/>
                    </a:moveTo>
                    <a:lnTo>
                      <a:pt x="307" y="8359"/>
                    </a:lnTo>
                    <a:lnTo>
                      <a:pt x="364" y="8359"/>
                    </a:lnTo>
                    <a:lnTo>
                      <a:pt x="364" y="7995"/>
                    </a:lnTo>
                    <a:close/>
                    <a:moveTo>
                      <a:pt x="307" y="8722"/>
                    </a:moveTo>
                    <a:lnTo>
                      <a:pt x="326" y="9086"/>
                    </a:lnTo>
                    <a:lnTo>
                      <a:pt x="403" y="9086"/>
                    </a:lnTo>
                    <a:lnTo>
                      <a:pt x="383" y="8722"/>
                    </a:lnTo>
                    <a:close/>
                    <a:moveTo>
                      <a:pt x="345" y="9449"/>
                    </a:moveTo>
                    <a:lnTo>
                      <a:pt x="364" y="9812"/>
                    </a:lnTo>
                    <a:lnTo>
                      <a:pt x="422" y="9812"/>
                    </a:lnTo>
                    <a:lnTo>
                      <a:pt x="422" y="9449"/>
                    </a:lnTo>
                    <a:close/>
                    <a:moveTo>
                      <a:pt x="364" y="10176"/>
                    </a:moveTo>
                    <a:lnTo>
                      <a:pt x="383" y="10539"/>
                    </a:lnTo>
                    <a:lnTo>
                      <a:pt x="460" y="10539"/>
                    </a:lnTo>
                    <a:lnTo>
                      <a:pt x="441" y="10176"/>
                    </a:lnTo>
                    <a:close/>
                    <a:moveTo>
                      <a:pt x="403" y="10903"/>
                    </a:moveTo>
                    <a:lnTo>
                      <a:pt x="422" y="11266"/>
                    </a:lnTo>
                    <a:lnTo>
                      <a:pt x="498" y="11266"/>
                    </a:lnTo>
                    <a:lnTo>
                      <a:pt x="479" y="10903"/>
                    </a:lnTo>
                    <a:close/>
                    <a:moveTo>
                      <a:pt x="422" y="11629"/>
                    </a:moveTo>
                    <a:lnTo>
                      <a:pt x="441" y="11993"/>
                    </a:lnTo>
                    <a:lnTo>
                      <a:pt x="517" y="11993"/>
                    </a:lnTo>
                    <a:lnTo>
                      <a:pt x="498" y="11629"/>
                    </a:lnTo>
                    <a:close/>
                    <a:moveTo>
                      <a:pt x="460" y="12356"/>
                    </a:moveTo>
                    <a:lnTo>
                      <a:pt x="479" y="12720"/>
                    </a:lnTo>
                    <a:lnTo>
                      <a:pt x="556" y="12720"/>
                    </a:lnTo>
                    <a:lnTo>
                      <a:pt x="536" y="12356"/>
                    </a:lnTo>
                    <a:close/>
                    <a:moveTo>
                      <a:pt x="498" y="13083"/>
                    </a:moveTo>
                    <a:lnTo>
                      <a:pt x="498" y="13446"/>
                    </a:lnTo>
                    <a:lnTo>
                      <a:pt x="575" y="13446"/>
                    </a:lnTo>
                    <a:lnTo>
                      <a:pt x="556" y="13083"/>
                    </a:lnTo>
                    <a:close/>
                    <a:moveTo>
                      <a:pt x="517" y="13810"/>
                    </a:moveTo>
                    <a:lnTo>
                      <a:pt x="536" y="14173"/>
                    </a:lnTo>
                    <a:lnTo>
                      <a:pt x="613" y="14173"/>
                    </a:lnTo>
                    <a:lnTo>
                      <a:pt x="594" y="13810"/>
                    </a:lnTo>
                    <a:close/>
                    <a:moveTo>
                      <a:pt x="556" y="14537"/>
                    </a:moveTo>
                    <a:lnTo>
                      <a:pt x="575" y="14900"/>
                    </a:lnTo>
                    <a:lnTo>
                      <a:pt x="632" y="14900"/>
                    </a:lnTo>
                    <a:lnTo>
                      <a:pt x="632" y="14537"/>
                    </a:lnTo>
                    <a:close/>
                    <a:moveTo>
                      <a:pt x="575" y="15263"/>
                    </a:moveTo>
                    <a:lnTo>
                      <a:pt x="594" y="15627"/>
                    </a:lnTo>
                    <a:lnTo>
                      <a:pt x="670" y="15627"/>
                    </a:lnTo>
                    <a:lnTo>
                      <a:pt x="651" y="15263"/>
                    </a:lnTo>
                    <a:close/>
                    <a:moveTo>
                      <a:pt x="613" y="15990"/>
                    </a:moveTo>
                    <a:lnTo>
                      <a:pt x="632" y="16354"/>
                    </a:lnTo>
                    <a:lnTo>
                      <a:pt x="709" y="16354"/>
                    </a:lnTo>
                    <a:lnTo>
                      <a:pt x="689" y="15990"/>
                    </a:lnTo>
                    <a:close/>
                    <a:moveTo>
                      <a:pt x="651" y="16717"/>
                    </a:moveTo>
                    <a:lnTo>
                      <a:pt x="651" y="17080"/>
                    </a:lnTo>
                    <a:lnTo>
                      <a:pt x="728" y="17080"/>
                    </a:lnTo>
                    <a:lnTo>
                      <a:pt x="709" y="16717"/>
                    </a:lnTo>
                    <a:close/>
                    <a:moveTo>
                      <a:pt x="670" y="17444"/>
                    </a:moveTo>
                    <a:lnTo>
                      <a:pt x="689" y="17807"/>
                    </a:lnTo>
                    <a:lnTo>
                      <a:pt x="766" y="17807"/>
                    </a:lnTo>
                    <a:lnTo>
                      <a:pt x="747" y="17444"/>
                    </a:lnTo>
                    <a:close/>
                    <a:moveTo>
                      <a:pt x="709" y="18171"/>
                    </a:moveTo>
                    <a:lnTo>
                      <a:pt x="728" y="18534"/>
                    </a:lnTo>
                    <a:lnTo>
                      <a:pt x="804" y="18534"/>
                    </a:lnTo>
                    <a:lnTo>
                      <a:pt x="785" y="18171"/>
                    </a:lnTo>
                    <a:close/>
                    <a:moveTo>
                      <a:pt x="804" y="18897"/>
                    </a:moveTo>
                    <a:lnTo>
                      <a:pt x="747" y="18917"/>
                    </a:lnTo>
                    <a:lnTo>
                      <a:pt x="747" y="19280"/>
                    </a:lnTo>
                    <a:lnTo>
                      <a:pt x="823" y="19261"/>
                    </a:lnTo>
                    <a:lnTo>
                      <a:pt x="804" y="18897"/>
                    </a:lnTo>
                    <a:close/>
                    <a:moveTo>
                      <a:pt x="842" y="19624"/>
                    </a:moveTo>
                    <a:lnTo>
                      <a:pt x="766" y="19643"/>
                    </a:lnTo>
                    <a:lnTo>
                      <a:pt x="785" y="20007"/>
                    </a:lnTo>
                    <a:lnTo>
                      <a:pt x="862" y="19988"/>
                    </a:lnTo>
                    <a:lnTo>
                      <a:pt x="842" y="19624"/>
                    </a:lnTo>
                    <a:close/>
                    <a:moveTo>
                      <a:pt x="881" y="20351"/>
                    </a:moveTo>
                    <a:lnTo>
                      <a:pt x="804" y="20370"/>
                    </a:lnTo>
                    <a:lnTo>
                      <a:pt x="823" y="20734"/>
                    </a:lnTo>
                    <a:lnTo>
                      <a:pt x="900" y="20734"/>
                    </a:lnTo>
                    <a:lnTo>
                      <a:pt x="881" y="20351"/>
                    </a:lnTo>
                    <a:close/>
                    <a:moveTo>
                      <a:pt x="842" y="21097"/>
                    </a:moveTo>
                    <a:lnTo>
                      <a:pt x="842" y="21403"/>
                    </a:lnTo>
                    <a:lnTo>
                      <a:pt x="919" y="21403"/>
                    </a:lnTo>
                    <a:lnTo>
                      <a:pt x="900" y="2109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0"/>
              <p:cNvSpPr/>
              <p:nvPr/>
            </p:nvSpPr>
            <p:spPr>
              <a:xfrm flipH="1">
                <a:off x="10855438" y="3912706"/>
                <a:ext cx="2279" cy="9087"/>
              </a:xfrm>
              <a:custGeom>
                <a:avLst/>
                <a:gdLst/>
                <a:ahLst/>
                <a:cxnLst/>
                <a:rect l="l" t="t" r="r" b="b"/>
                <a:pathLst>
                  <a:path w="77" h="307" fill="none" extrusionOk="0">
                    <a:moveTo>
                      <a:pt x="58" y="0"/>
                    </a:moveTo>
                    <a:lnTo>
                      <a:pt x="0" y="0"/>
                    </a:lnTo>
                    <a:lnTo>
                      <a:pt x="0" y="0"/>
                    </a:lnTo>
                    <a:lnTo>
                      <a:pt x="0" y="306"/>
                    </a:lnTo>
                    <a:lnTo>
                      <a:pt x="0" y="306"/>
                    </a:lnTo>
                    <a:lnTo>
                      <a:pt x="77" y="306"/>
                    </a:lnTo>
                    <a:lnTo>
                      <a:pt x="77" y="306"/>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0"/>
              <p:cNvSpPr/>
              <p:nvPr/>
            </p:nvSpPr>
            <p:spPr>
              <a:xfrm flipH="1">
                <a:off x="10856000" y="3890623"/>
                <a:ext cx="2842" cy="11337"/>
              </a:xfrm>
              <a:custGeom>
                <a:avLst/>
                <a:gdLst/>
                <a:ahLst/>
                <a:cxnLst/>
                <a:rect l="l" t="t" r="r" b="b"/>
                <a:pathLst>
                  <a:path w="96" h="383" fill="none" extrusionOk="0">
                    <a:moveTo>
                      <a:pt x="77" y="0"/>
                    </a:moveTo>
                    <a:lnTo>
                      <a:pt x="0" y="19"/>
                    </a:lnTo>
                    <a:lnTo>
                      <a:pt x="0" y="19"/>
                    </a:lnTo>
                    <a:lnTo>
                      <a:pt x="19" y="383"/>
                    </a:lnTo>
                    <a:lnTo>
                      <a:pt x="96" y="383"/>
                    </a:lnTo>
                    <a:lnTo>
                      <a:pt x="96" y="383"/>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0"/>
              <p:cNvSpPr/>
              <p:nvPr/>
            </p:nvSpPr>
            <p:spPr>
              <a:xfrm flipH="1">
                <a:off x="10857125" y="3869103"/>
                <a:ext cx="2871" cy="11337"/>
              </a:xfrm>
              <a:custGeom>
                <a:avLst/>
                <a:gdLst/>
                <a:ahLst/>
                <a:cxnLst/>
                <a:rect l="l" t="t" r="r" b="b"/>
                <a:pathLst>
                  <a:path w="97" h="383" fill="none" extrusionOk="0">
                    <a:moveTo>
                      <a:pt x="77" y="0"/>
                    </a:moveTo>
                    <a:lnTo>
                      <a:pt x="1" y="19"/>
                    </a:lnTo>
                    <a:lnTo>
                      <a:pt x="1" y="19"/>
                    </a:lnTo>
                    <a:lnTo>
                      <a:pt x="20" y="383"/>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0"/>
              <p:cNvSpPr/>
              <p:nvPr/>
            </p:nvSpPr>
            <p:spPr>
              <a:xfrm flipH="1">
                <a:off x="10858250" y="3847583"/>
                <a:ext cx="2309" cy="11366"/>
              </a:xfrm>
              <a:custGeom>
                <a:avLst/>
                <a:gdLst/>
                <a:ahLst/>
                <a:cxnLst/>
                <a:rect l="l" t="t" r="r" b="b"/>
                <a:pathLst>
                  <a:path w="78" h="384" fill="none" extrusionOk="0">
                    <a:moveTo>
                      <a:pt x="58" y="0"/>
                    </a:moveTo>
                    <a:lnTo>
                      <a:pt x="1" y="20"/>
                    </a:lnTo>
                    <a:lnTo>
                      <a:pt x="1" y="20"/>
                    </a:lnTo>
                    <a:lnTo>
                      <a:pt x="1" y="383"/>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0"/>
              <p:cNvSpPr/>
              <p:nvPr/>
            </p:nvSpPr>
            <p:spPr>
              <a:xfrm flipH="1">
                <a:off x="10858812" y="3826063"/>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0"/>
              <p:cNvSpPr/>
              <p:nvPr/>
            </p:nvSpPr>
            <p:spPr>
              <a:xfrm flipH="1">
                <a:off x="10859967" y="3804543"/>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0"/>
              <p:cNvSpPr/>
              <p:nvPr/>
            </p:nvSpPr>
            <p:spPr>
              <a:xfrm flipH="1">
                <a:off x="10861091" y="3783053"/>
                <a:ext cx="2279" cy="10774"/>
              </a:xfrm>
              <a:custGeom>
                <a:avLst/>
                <a:gdLst/>
                <a:ahLst/>
                <a:cxnLst/>
                <a:rect l="l" t="t" r="r" b="b"/>
                <a:pathLst>
                  <a:path w="77" h="364" fill="none" extrusionOk="0">
                    <a:moveTo>
                      <a:pt x="58" y="0"/>
                    </a:moveTo>
                    <a:lnTo>
                      <a:pt x="0" y="0"/>
                    </a:lnTo>
                    <a:lnTo>
                      <a:pt x="0" y="0"/>
                    </a:lnTo>
                    <a:lnTo>
                      <a:pt x="0"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0"/>
              <p:cNvSpPr/>
              <p:nvPr/>
            </p:nvSpPr>
            <p:spPr>
              <a:xfrm flipH="1">
                <a:off x="10861654" y="3761533"/>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0"/>
              <p:cNvSpPr/>
              <p:nvPr/>
            </p:nvSpPr>
            <p:spPr>
              <a:xfrm flipH="1">
                <a:off x="10862779" y="3740013"/>
                <a:ext cx="2871" cy="10774"/>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0"/>
              <p:cNvSpPr/>
              <p:nvPr/>
            </p:nvSpPr>
            <p:spPr>
              <a:xfrm flipH="1">
                <a:off x="10863903" y="3718493"/>
                <a:ext cx="2309" cy="10804"/>
              </a:xfrm>
              <a:custGeom>
                <a:avLst/>
                <a:gdLst/>
                <a:ahLst/>
                <a:cxnLst/>
                <a:rect l="l" t="t" r="r" b="b"/>
                <a:pathLst>
                  <a:path w="78"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0"/>
              <p:cNvSpPr/>
              <p:nvPr/>
            </p:nvSpPr>
            <p:spPr>
              <a:xfrm flipH="1">
                <a:off x="10864495" y="3707747"/>
                <a:ext cx="30" cy="30"/>
              </a:xfrm>
              <a:custGeom>
                <a:avLst/>
                <a:gdLst/>
                <a:ahLst/>
                <a:cxnLst/>
                <a:rect l="l" t="t" r="r" b="b"/>
                <a:pathLst>
                  <a:path w="1" h="1" fill="none" extrusionOk="0">
                    <a:moveTo>
                      <a:pt x="1" y="0"/>
                    </a:moveTo>
                    <a:lnTo>
                      <a:pt x="1" y="0"/>
                    </a:lnTo>
                    <a:lnTo>
                      <a:pt x="1"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0"/>
              <p:cNvSpPr/>
              <p:nvPr/>
            </p:nvSpPr>
            <p:spPr>
              <a:xfrm flipH="1">
                <a:off x="10864495" y="3696973"/>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0"/>
              <p:cNvSpPr/>
              <p:nvPr/>
            </p:nvSpPr>
            <p:spPr>
              <a:xfrm flipH="1">
                <a:off x="10865620" y="3675482"/>
                <a:ext cx="2279" cy="10774"/>
              </a:xfrm>
              <a:custGeom>
                <a:avLst/>
                <a:gdLst/>
                <a:ahLst/>
                <a:cxnLst/>
                <a:rect l="l" t="t" r="r" b="b"/>
                <a:pathLst>
                  <a:path w="77" h="364" fill="none" extrusionOk="0">
                    <a:moveTo>
                      <a:pt x="58" y="0"/>
                    </a:moveTo>
                    <a:lnTo>
                      <a:pt x="0" y="0"/>
                    </a:lnTo>
                    <a:lnTo>
                      <a:pt x="0" y="0"/>
                    </a:lnTo>
                    <a:lnTo>
                      <a:pt x="0" y="363"/>
                    </a:lnTo>
                    <a:lnTo>
                      <a:pt x="77" y="363"/>
                    </a:lnTo>
                    <a:lnTo>
                      <a:pt x="77" y="363"/>
                    </a:lnTo>
                    <a:lnTo>
                      <a:pt x="77" y="363"/>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0"/>
              <p:cNvSpPr/>
              <p:nvPr/>
            </p:nvSpPr>
            <p:spPr>
              <a:xfrm flipH="1">
                <a:off x="10866183" y="3664707"/>
                <a:ext cx="30" cy="30"/>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0"/>
              <p:cNvSpPr/>
              <p:nvPr/>
            </p:nvSpPr>
            <p:spPr>
              <a:xfrm flipH="1">
                <a:off x="10866183" y="3653962"/>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0"/>
              <p:cNvSpPr/>
              <p:nvPr/>
            </p:nvSpPr>
            <p:spPr>
              <a:xfrm flipH="1">
                <a:off x="10867308" y="3632442"/>
                <a:ext cx="2871" cy="10774"/>
              </a:xfrm>
              <a:custGeom>
                <a:avLst/>
                <a:gdLst/>
                <a:ahLst/>
                <a:cxnLst/>
                <a:rect l="l" t="t" r="r" b="b"/>
                <a:pathLst>
                  <a:path w="97" h="364" fill="none" extrusionOk="0">
                    <a:moveTo>
                      <a:pt x="77" y="0"/>
                    </a:moveTo>
                    <a:lnTo>
                      <a:pt x="1" y="0"/>
                    </a:lnTo>
                    <a:lnTo>
                      <a:pt x="1" y="0"/>
                    </a:lnTo>
                    <a:lnTo>
                      <a:pt x="20"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0"/>
              <p:cNvSpPr/>
              <p:nvPr/>
            </p:nvSpPr>
            <p:spPr>
              <a:xfrm flipH="1">
                <a:off x="10867870" y="3610922"/>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0"/>
              <p:cNvSpPr/>
              <p:nvPr/>
            </p:nvSpPr>
            <p:spPr>
              <a:xfrm flipH="1">
                <a:off x="10869024" y="3589402"/>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0"/>
              <p:cNvSpPr/>
              <p:nvPr/>
            </p:nvSpPr>
            <p:spPr>
              <a:xfrm flipH="1">
                <a:off x="10870149" y="3567882"/>
                <a:ext cx="2279" cy="10804"/>
              </a:xfrm>
              <a:custGeom>
                <a:avLst/>
                <a:gdLst/>
                <a:ahLst/>
                <a:cxnLst/>
                <a:rect l="l" t="t" r="r" b="b"/>
                <a:pathLst>
                  <a:path w="77" h="365" fill="none" extrusionOk="0">
                    <a:moveTo>
                      <a:pt x="77" y="1"/>
                    </a:moveTo>
                    <a:lnTo>
                      <a:pt x="0" y="1"/>
                    </a:lnTo>
                    <a:lnTo>
                      <a:pt x="0" y="1"/>
                    </a:lnTo>
                    <a:lnTo>
                      <a:pt x="19"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0"/>
              <p:cNvSpPr/>
              <p:nvPr/>
            </p:nvSpPr>
            <p:spPr>
              <a:xfrm flipH="1">
                <a:off x="10870712" y="3557137"/>
                <a:ext cx="30" cy="30"/>
              </a:xfrm>
              <a:custGeom>
                <a:avLst/>
                <a:gdLst/>
                <a:ahLst/>
                <a:cxnLst/>
                <a:rect l="l" t="t" r="r" b="b"/>
                <a:pathLst>
                  <a:path w="1" h="1" fill="none" extrusionOk="0">
                    <a:moveTo>
                      <a:pt x="1" y="1"/>
                    </a:moveTo>
                    <a:lnTo>
                      <a:pt x="1" y="1"/>
                    </a:lnTo>
                    <a:lnTo>
                      <a:pt x="1"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0"/>
              <p:cNvSpPr/>
              <p:nvPr/>
            </p:nvSpPr>
            <p:spPr>
              <a:xfrm flipH="1">
                <a:off x="10870712" y="3546392"/>
                <a:ext cx="2871" cy="10774"/>
              </a:xfrm>
              <a:custGeom>
                <a:avLst/>
                <a:gdLst/>
                <a:ahLst/>
                <a:cxnLst/>
                <a:rect l="l" t="t" r="r" b="b"/>
                <a:pathLst>
                  <a:path w="97" h="364" fill="none" extrusionOk="0">
                    <a:moveTo>
                      <a:pt x="77" y="0"/>
                    </a:moveTo>
                    <a:lnTo>
                      <a:pt x="1" y="0"/>
                    </a:lnTo>
                    <a:lnTo>
                      <a:pt x="1" y="0"/>
                    </a:lnTo>
                    <a:lnTo>
                      <a:pt x="20" y="364"/>
                    </a:lnTo>
                    <a:lnTo>
                      <a:pt x="97" y="364"/>
                    </a:lnTo>
                    <a:lnTo>
                      <a:pt x="9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0"/>
              <p:cNvSpPr/>
              <p:nvPr/>
            </p:nvSpPr>
            <p:spPr>
              <a:xfrm flipH="1">
                <a:off x="10871837" y="3524872"/>
                <a:ext cx="2309" cy="10774"/>
              </a:xfrm>
              <a:custGeom>
                <a:avLst/>
                <a:gdLst/>
                <a:ahLst/>
                <a:cxnLst/>
                <a:rect l="l" t="t" r="r" b="b"/>
                <a:pathLst>
                  <a:path w="78" h="364" fill="none" extrusionOk="0">
                    <a:moveTo>
                      <a:pt x="77" y="0"/>
                    </a:moveTo>
                    <a:lnTo>
                      <a:pt x="1" y="0"/>
                    </a:lnTo>
                    <a:lnTo>
                      <a:pt x="1" y="0"/>
                    </a:lnTo>
                    <a:lnTo>
                      <a:pt x="20" y="364"/>
                    </a:lnTo>
                    <a:lnTo>
                      <a:pt x="77" y="364"/>
                    </a:lnTo>
                    <a:lnTo>
                      <a:pt x="77" y="364"/>
                    </a:lnTo>
                    <a:lnTo>
                      <a:pt x="77"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0"/>
              <p:cNvSpPr/>
              <p:nvPr/>
            </p:nvSpPr>
            <p:spPr>
              <a:xfrm flipH="1">
                <a:off x="10872399" y="3503352"/>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0"/>
              <p:cNvSpPr/>
              <p:nvPr/>
            </p:nvSpPr>
            <p:spPr>
              <a:xfrm flipH="1">
                <a:off x="10873553" y="3481832"/>
                <a:ext cx="2279" cy="10804"/>
              </a:xfrm>
              <a:custGeom>
                <a:avLst/>
                <a:gdLst/>
                <a:ahLst/>
                <a:cxnLst/>
                <a:rect l="l" t="t" r="r" b="b"/>
                <a:pathLst>
                  <a:path w="77" h="365" fill="none" extrusionOk="0">
                    <a:moveTo>
                      <a:pt x="77" y="1"/>
                    </a:moveTo>
                    <a:lnTo>
                      <a:pt x="0" y="1"/>
                    </a:lnTo>
                    <a:lnTo>
                      <a:pt x="0"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0"/>
              <p:cNvSpPr/>
              <p:nvPr/>
            </p:nvSpPr>
            <p:spPr>
              <a:xfrm flipH="1">
                <a:off x="10874116" y="3460312"/>
                <a:ext cx="2279" cy="10804"/>
              </a:xfrm>
              <a:custGeom>
                <a:avLst/>
                <a:gdLst/>
                <a:ahLst/>
                <a:cxnLst/>
                <a:rect l="l" t="t" r="r" b="b"/>
                <a:pathLst>
                  <a:path w="77" h="365" fill="none" extrusionOk="0">
                    <a:moveTo>
                      <a:pt x="58" y="1"/>
                    </a:moveTo>
                    <a:lnTo>
                      <a:pt x="0" y="1"/>
                    </a:lnTo>
                    <a:lnTo>
                      <a:pt x="0" y="1"/>
                    </a:lnTo>
                    <a:lnTo>
                      <a:pt x="0"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0"/>
              <p:cNvSpPr/>
              <p:nvPr/>
            </p:nvSpPr>
            <p:spPr>
              <a:xfrm flipH="1">
                <a:off x="10874678" y="3438821"/>
                <a:ext cx="2842" cy="10774"/>
              </a:xfrm>
              <a:custGeom>
                <a:avLst/>
                <a:gdLst/>
                <a:ahLst/>
                <a:cxnLst/>
                <a:rect l="l" t="t" r="r" b="b"/>
                <a:pathLst>
                  <a:path w="96" h="364" fill="none" extrusionOk="0">
                    <a:moveTo>
                      <a:pt x="77" y="0"/>
                    </a:moveTo>
                    <a:lnTo>
                      <a:pt x="0" y="0"/>
                    </a:lnTo>
                    <a:lnTo>
                      <a:pt x="0" y="0"/>
                    </a:lnTo>
                    <a:lnTo>
                      <a:pt x="19" y="364"/>
                    </a:lnTo>
                    <a:lnTo>
                      <a:pt x="96"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0"/>
              <p:cNvSpPr/>
              <p:nvPr/>
            </p:nvSpPr>
            <p:spPr>
              <a:xfrm flipH="1">
                <a:off x="10875803" y="3417301"/>
                <a:ext cx="2309" cy="10774"/>
              </a:xfrm>
              <a:custGeom>
                <a:avLst/>
                <a:gdLst/>
                <a:ahLst/>
                <a:cxnLst/>
                <a:rect l="l" t="t" r="r" b="b"/>
                <a:pathLst>
                  <a:path w="78" h="364" fill="none" extrusionOk="0">
                    <a:moveTo>
                      <a:pt x="58" y="0"/>
                    </a:moveTo>
                    <a:lnTo>
                      <a:pt x="1" y="0"/>
                    </a:lnTo>
                    <a:lnTo>
                      <a:pt x="1" y="0"/>
                    </a:lnTo>
                    <a:lnTo>
                      <a:pt x="1" y="364"/>
                    </a:lnTo>
                    <a:lnTo>
                      <a:pt x="77" y="364"/>
                    </a:lnTo>
                    <a:lnTo>
                      <a:pt x="77" y="364"/>
                    </a:lnTo>
                    <a:lnTo>
                      <a:pt x="5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0"/>
              <p:cNvSpPr/>
              <p:nvPr/>
            </p:nvSpPr>
            <p:spPr>
              <a:xfrm flipH="1">
                <a:off x="10876366" y="3395781"/>
                <a:ext cx="2871" cy="10774"/>
              </a:xfrm>
              <a:custGeom>
                <a:avLst/>
                <a:gdLst/>
                <a:ahLst/>
                <a:cxnLst/>
                <a:rect l="l" t="t" r="r" b="b"/>
                <a:pathLst>
                  <a:path w="97" h="364" fill="none" extrusionOk="0">
                    <a:moveTo>
                      <a:pt x="77" y="1"/>
                    </a:moveTo>
                    <a:lnTo>
                      <a:pt x="1" y="1"/>
                    </a:lnTo>
                    <a:lnTo>
                      <a:pt x="1" y="1"/>
                    </a:lnTo>
                    <a:lnTo>
                      <a:pt x="20"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0"/>
              <p:cNvSpPr/>
              <p:nvPr/>
            </p:nvSpPr>
            <p:spPr>
              <a:xfrm flipH="1">
                <a:off x="10877520" y="3374261"/>
                <a:ext cx="2279" cy="10804"/>
              </a:xfrm>
              <a:custGeom>
                <a:avLst/>
                <a:gdLst/>
                <a:ahLst/>
                <a:cxnLst/>
                <a:rect l="l" t="t" r="r" b="b"/>
                <a:pathLst>
                  <a:path w="77" h="365" fill="none" extrusionOk="0">
                    <a:moveTo>
                      <a:pt x="77" y="1"/>
                    </a:moveTo>
                    <a:lnTo>
                      <a:pt x="1" y="1"/>
                    </a:lnTo>
                    <a:lnTo>
                      <a:pt x="1" y="1"/>
                    </a:lnTo>
                    <a:lnTo>
                      <a:pt x="20" y="364"/>
                    </a:lnTo>
                    <a:lnTo>
                      <a:pt x="77" y="364"/>
                    </a:lnTo>
                    <a:lnTo>
                      <a:pt x="77"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0"/>
              <p:cNvSpPr/>
              <p:nvPr/>
            </p:nvSpPr>
            <p:spPr>
              <a:xfrm flipH="1">
                <a:off x="10878082" y="3352741"/>
                <a:ext cx="2842" cy="10804"/>
              </a:xfrm>
              <a:custGeom>
                <a:avLst/>
                <a:gdLst/>
                <a:ahLst/>
                <a:cxnLst/>
                <a:rect l="l" t="t" r="r" b="b"/>
                <a:pathLst>
                  <a:path w="96" h="365" fill="none" extrusionOk="0">
                    <a:moveTo>
                      <a:pt x="77" y="1"/>
                    </a:moveTo>
                    <a:lnTo>
                      <a:pt x="0" y="1"/>
                    </a:lnTo>
                    <a:lnTo>
                      <a:pt x="0" y="1"/>
                    </a:lnTo>
                    <a:lnTo>
                      <a:pt x="19" y="364"/>
                    </a:lnTo>
                    <a:lnTo>
                      <a:pt x="96"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0"/>
              <p:cNvSpPr/>
              <p:nvPr/>
            </p:nvSpPr>
            <p:spPr>
              <a:xfrm flipH="1">
                <a:off x="10878645" y="3331251"/>
                <a:ext cx="2842" cy="10774"/>
              </a:xfrm>
              <a:custGeom>
                <a:avLst/>
                <a:gdLst/>
                <a:ahLst/>
                <a:cxnLst/>
                <a:rect l="l" t="t" r="r" b="b"/>
                <a:pathLst>
                  <a:path w="96" h="364" fill="none" extrusionOk="0">
                    <a:moveTo>
                      <a:pt x="77" y="0"/>
                    </a:moveTo>
                    <a:lnTo>
                      <a:pt x="0" y="0"/>
                    </a:lnTo>
                    <a:lnTo>
                      <a:pt x="0" y="0"/>
                    </a:lnTo>
                    <a:lnTo>
                      <a:pt x="19" y="364"/>
                    </a:lnTo>
                    <a:lnTo>
                      <a:pt x="96" y="364"/>
                    </a:lnTo>
                    <a:lnTo>
                      <a:pt x="96" y="364"/>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0"/>
              <p:cNvSpPr/>
              <p:nvPr/>
            </p:nvSpPr>
            <p:spPr>
              <a:xfrm flipH="1">
                <a:off x="10879770" y="3309731"/>
                <a:ext cx="2309" cy="10774"/>
              </a:xfrm>
              <a:custGeom>
                <a:avLst/>
                <a:gdLst/>
                <a:ahLst/>
                <a:cxnLst/>
                <a:rect l="l" t="t" r="r" b="b"/>
                <a:pathLst>
                  <a:path w="78" h="364" fill="none" extrusionOk="0">
                    <a:moveTo>
                      <a:pt x="78" y="0"/>
                    </a:moveTo>
                    <a:lnTo>
                      <a:pt x="1" y="0"/>
                    </a:lnTo>
                    <a:lnTo>
                      <a:pt x="1" y="0"/>
                    </a:lnTo>
                    <a:lnTo>
                      <a:pt x="1" y="364"/>
                    </a:lnTo>
                    <a:lnTo>
                      <a:pt x="78" y="364"/>
                    </a:lnTo>
                    <a:lnTo>
                      <a:pt x="78" y="364"/>
                    </a:lnTo>
                    <a:lnTo>
                      <a:pt x="78" y="364"/>
                    </a:lnTo>
                    <a:lnTo>
                      <a:pt x="7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0"/>
              <p:cNvSpPr/>
              <p:nvPr/>
            </p:nvSpPr>
            <p:spPr>
              <a:xfrm flipH="1">
                <a:off x="10880332" y="3288211"/>
                <a:ext cx="2309" cy="10774"/>
              </a:xfrm>
              <a:custGeom>
                <a:avLst/>
                <a:gdLst/>
                <a:ahLst/>
                <a:cxnLst/>
                <a:rect l="l" t="t" r="r" b="b"/>
                <a:pathLst>
                  <a:path w="78" h="364" fill="none" extrusionOk="0">
                    <a:moveTo>
                      <a:pt x="58" y="1"/>
                    </a:moveTo>
                    <a:lnTo>
                      <a:pt x="1" y="1"/>
                    </a:lnTo>
                    <a:lnTo>
                      <a:pt x="1" y="1"/>
                    </a:lnTo>
                    <a:lnTo>
                      <a:pt x="1" y="364"/>
                    </a:lnTo>
                    <a:lnTo>
                      <a:pt x="77" y="364"/>
                    </a:lnTo>
                    <a:lnTo>
                      <a:pt x="77" y="364"/>
                    </a:lnTo>
                    <a:lnTo>
                      <a:pt x="77" y="364"/>
                    </a:lnTo>
                    <a:lnTo>
                      <a:pt x="5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0"/>
              <p:cNvSpPr/>
              <p:nvPr/>
            </p:nvSpPr>
            <p:spPr>
              <a:xfrm flipH="1">
                <a:off x="10854283" y="3921764"/>
                <a:ext cx="3434" cy="23236"/>
              </a:xfrm>
              <a:custGeom>
                <a:avLst/>
                <a:gdLst/>
                <a:ahLst/>
                <a:cxnLst/>
                <a:rect l="l" t="t" r="r" b="b"/>
                <a:pathLst>
                  <a:path w="116" h="785" extrusionOk="0">
                    <a:moveTo>
                      <a:pt x="0" y="0"/>
                    </a:moveTo>
                    <a:lnTo>
                      <a:pt x="20" y="57"/>
                    </a:lnTo>
                    <a:lnTo>
                      <a:pt x="77" y="57"/>
                    </a:lnTo>
                    <a:lnTo>
                      <a:pt x="77" y="0"/>
                    </a:lnTo>
                    <a:close/>
                    <a:moveTo>
                      <a:pt x="20" y="421"/>
                    </a:moveTo>
                    <a:lnTo>
                      <a:pt x="39" y="784"/>
                    </a:lnTo>
                    <a:lnTo>
                      <a:pt x="115" y="784"/>
                    </a:lnTo>
                    <a:lnTo>
                      <a:pt x="96" y="4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0"/>
              <p:cNvSpPr/>
              <p:nvPr/>
            </p:nvSpPr>
            <p:spPr>
              <a:xfrm flipH="1">
                <a:off x="10854283" y="3934196"/>
                <a:ext cx="2871" cy="10804"/>
              </a:xfrm>
              <a:custGeom>
                <a:avLst/>
                <a:gdLst/>
                <a:ahLst/>
                <a:cxnLst/>
                <a:rect l="l" t="t" r="r" b="b"/>
                <a:pathLst>
                  <a:path w="97" h="365" fill="none" extrusionOk="0">
                    <a:moveTo>
                      <a:pt x="77" y="1"/>
                    </a:moveTo>
                    <a:lnTo>
                      <a:pt x="1" y="1"/>
                    </a:lnTo>
                    <a:lnTo>
                      <a:pt x="1" y="1"/>
                    </a:lnTo>
                    <a:lnTo>
                      <a:pt x="20" y="364"/>
                    </a:lnTo>
                    <a:lnTo>
                      <a:pt x="96" y="364"/>
                    </a:lnTo>
                    <a:lnTo>
                      <a:pt x="96" y="364"/>
                    </a:lnTo>
                    <a:lnTo>
                      <a:pt x="7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0"/>
              <p:cNvSpPr/>
              <p:nvPr/>
            </p:nvSpPr>
            <p:spPr>
              <a:xfrm flipH="1">
                <a:off x="10855438" y="3921764"/>
                <a:ext cx="2279" cy="1717"/>
              </a:xfrm>
              <a:custGeom>
                <a:avLst/>
                <a:gdLst/>
                <a:ahLst/>
                <a:cxnLst/>
                <a:rect l="l" t="t" r="r" b="b"/>
                <a:pathLst>
                  <a:path w="77" h="58" fill="none" extrusionOk="0">
                    <a:moveTo>
                      <a:pt x="77" y="0"/>
                    </a:moveTo>
                    <a:lnTo>
                      <a:pt x="77" y="0"/>
                    </a:lnTo>
                    <a:lnTo>
                      <a:pt x="0" y="0"/>
                    </a:lnTo>
                    <a:lnTo>
                      <a:pt x="0" y="0"/>
                    </a:lnTo>
                    <a:lnTo>
                      <a:pt x="20" y="57"/>
                    </a:lnTo>
                    <a:lnTo>
                      <a:pt x="77" y="57"/>
                    </a:lnTo>
                    <a:lnTo>
                      <a:pt x="77" y="57"/>
                    </a:lnTo>
                    <a:lnTo>
                      <a:pt x="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0"/>
              <p:cNvSpPr/>
              <p:nvPr/>
            </p:nvSpPr>
            <p:spPr>
              <a:xfrm flipH="1">
                <a:off x="10675959" y="2555582"/>
                <a:ext cx="583742" cy="228186"/>
              </a:xfrm>
              <a:custGeom>
                <a:avLst/>
                <a:gdLst/>
                <a:ahLst/>
                <a:cxnLst/>
                <a:rect l="l" t="t" r="r" b="b"/>
                <a:pathLst>
                  <a:path w="19721" h="7709" fill="none" extrusionOk="0">
                    <a:moveTo>
                      <a:pt x="6523" y="900"/>
                    </a:moveTo>
                    <a:lnTo>
                      <a:pt x="6523" y="900"/>
                    </a:lnTo>
                    <a:lnTo>
                      <a:pt x="5700" y="842"/>
                    </a:lnTo>
                    <a:lnTo>
                      <a:pt x="4878" y="747"/>
                    </a:lnTo>
                    <a:lnTo>
                      <a:pt x="4075" y="651"/>
                    </a:lnTo>
                    <a:lnTo>
                      <a:pt x="3252" y="555"/>
                    </a:lnTo>
                    <a:lnTo>
                      <a:pt x="2449" y="441"/>
                    </a:lnTo>
                    <a:lnTo>
                      <a:pt x="1646" y="307"/>
                    </a:lnTo>
                    <a:lnTo>
                      <a:pt x="842" y="173"/>
                    </a:lnTo>
                    <a:lnTo>
                      <a:pt x="39" y="1"/>
                    </a:lnTo>
                    <a:lnTo>
                      <a:pt x="39" y="1"/>
                    </a:lnTo>
                    <a:lnTo>
                      <a:pt x="1" y="1933"/>
                    </a:lnTo>
                    <a:lnTo>
                      <a:pt x="1" y="3960"/>
                    </a:lnTo>
                    <a:lnTo>
                      <a:pt x="1" y="3960"/>
                    </a:lnTo>
                    <a:lnTo>
                      <a:pt x="1" y="4170"/>
                    </a:lnTo>
                    <a:lnTo>
                      <a:pt x="39" y="4362"/>
                    </a:lnTo>
                    <a:lnTo>
                      <a:pt x="77" y="4572"/>
                    </a:lnTo>
                    <a:lnTo>
                      <a:pt x="135" y="4763"/>
                    </a:lnTo>
                    <a:lnTo>
                      <a:pt x="192" y="4955"/>
                    </a:lnTo>
                    <a:lnTo>
                      <a:pt x="288" y="5127"/>
                    </a:lnTo>
                    <a:lnTo>
                      <a:pt x="383" y="5299"/>
                    </a:lnTo>
                    <a:lnTo>
                      <a:pt x="498" y="5471"/>
                    </a:lnTo>
                    <a:lnTo>
                      <a:pt x="613" y="5624"/>
                    </a:lnTo>
                    <a:lnTo>
                      <a:pt x="747" y="5777"/>
                    </a:lnTo>
                    <a:lnTo>
                      <a:pt x="900" y="5911"/>
                    </a:lnTo>
                    <a:lnTo>
                      <a:pt x="1053" y="6026"/>
                    </a:lnTo>
                    <a:lnTo>
                      <a:pt x="1225" y="6140"/>
                    </a:lnTo>
                    <a:lnTo>
                      <a:pt x="1397" y="6236"/>
                    </a:lnTo>
                    <a:lnTo>
                      <a:pt x="1588" y="6332"/>
                    </a:lnTo>
                    <a:lnTo>
                      <a:pt x="1779" y="6389"/>
                    </a:lnTo>
                    <a:lnTo>
                      <a:pt x="1779" y="6389"/>
                    </a:lnTo>
                    <a:lnTo>
                      <a:pt x="2372" y="6580"/>
                    </a:lnTo>
                    <a:lnTo>
                      <a:pt x="3042" y="6772"/>
                    </a:lnTo>
                    <a:lnTo>
                      <a:pt x="3788" y="6944"/>
                    </a:lnTo>
                    <a:lnTo>
                      <a:pt x="4591" y="7135"/>
                    </a:lnTo>
                    <a:lnTo>
                      <a:pt x="5452" y="7288"/>
                    </a:lnTo>
                    <a:lnTo>
                      <a:pt x="6389" y="7441"/>
                    </a:lnTo>
                    <a:lnTo>
                      <a:pt x="7364" y="7556"/>
                    </a:lnTo>
                    <a:lnTo>
                      <a:pt x="8378" y="7651"/>
                    </a:lnTo>
                    <a:lnTo>
                      <a:pt x="9449" y="7690"/>
                    </a:lnTo>
                    <a:lnTo>
                      <a:pt x="10004" y="7709"/>
                    </a:lnTo>
                    <a:lnTo>
                      <a:pt x="10558" y="7709"/>
                    </a:lnTo>
                    <a:lnTo>
                      <a:pt x="11132" y="7690"/>
                    </a:lnTo>
                    <a:lnTo>
                      <a:pt x="11706" y="7671"/>
                    </a:lnTo>
                    <a:lnTo>
                      <a:pt x="12299" y="7632"/>
                    </a:lnTo>
                    <a:lnTo>
                      <a:pt x="12892" y="7575"/>
                    </a:lnTo>
                    <a:lnTo>
                      <a:pt x="13485" y="7498"/>
                    </a:lnTo>
                    <a:lnTo>
                      <a:pt x="14097" y="7403"/>
                    </a:lnTo>
                    <a:lnTo>
                      <a:pt x="14709" y="7307"/>
                    </a:lnTo>
                    <a:lnTo>
                      <a:pt x="15321" y="7192"/>
                    </a:lnTo>
                    <a:lnTo>
                      <a:pt x="15952" y="7039"/>
                    </a:lnTo>
                    <a:lnTo>
                      <a:pt x="16583" y="6886"/>
                    </a:lnTo>
                    <a:lnTo>
                      <a:pt x="17214" y="6714"/>
                    </a:lnTo>
                    <a:lnTo>
                      <a:pt x="17846" y="6504"/>
                    </a:lnTo>
                    <a:lnTo>
                      <a:pt x="17846" y="6504"/>
                    </a:lnTo>
                    <a:lnTo>
                      <a:pt x="18056" y="6427"/>
                    </a:lnTo>
                    <a:lnTo>
                      <a:pt x="18266" y="6332"/>
                    </a:lnTo>
                    <a:lnTo>
                      <a:pt x="18458" y="6217"/>
                    </a:lnTo>
                    <a:lnTo>
                      <a:pt x="18649" y="6083"/>
                    </a:lnTo>
                    <a:lnTo>
                      <a:pt x="18821" y="5930"/>
                    </a:lnTo>
                    <a:lnTo>
                      <a:pt x="18974" y="5777"/>
                    </a:lnTo>
                    <a:lnTo>
                      <a:pt x="19127" y="5605"/>
                    </a:lnTo>
                    <a:lnTo>
                      <a:pt x="19261" y="5433"/>
                    </a:lnTo>
                    <a:lnTo>
                      <a:pt x="19376" y="5241"/>
                    </a:lnTo>
                    <a:lnTo>
                      <a:pt x="19471" y="5031"/>
                    </a:lnTo>
                    <a:lnTo>
                      <a:pt x="19567" y="4840"/>
                    </a:lnTo>
                    <a:lnTo>
                      <a:pt x="19624" y="4610"/>
                    </a:lnTo>
                    <a:lnTo>
                      <a:pt x="19682" y="4400"/>
                    </a:lnTo>
                    <a:lnTo>
                      <a:pt x="19720" y="4170"/>
                    </a:lnTo>
                    <a:lnTo>
                      <a:pt x="19720" y="3941"/>
                    </a:lnTo>
                    <a:lnTo>
                      <a:pt x="19720" y="3711"/>
                    </a:lnTo>
                    <a:lnTo>
                      <a:pt x="19720" y="3711"/>
                    </a:lnTo>
                    <a:lnTo>
                      <a:pt x="19605" y="2124"/>
                    </a:lnTo>
                    <a:lnTo>
                      <a:pt x="19433" y="211"/>
                    </a:lnTo>
                    <a:lnTo>
                      <a:pt x="19433" y="211"/>
                    </a:lnTo>
                    <a:lnTo>
                      <a:pt x="18094" y="441"/>
                    </a:lnTo>
                    <a:lnTo>
                      <a:pt x="16736" y="632"/>
                    </a:lnTo>
                    <a:lnTo>
                      <a:pt x="16736" y="632"/>
                    </a:lnTo>
                    <a:lnTo>
                      <a:pt x="15474" y="785"/>
                    </a:lnTo>
                    <a:lnTo>
                      <a:pt x="14192" y="900"/>
                    </a:lnTo>
                    <a:lnTo>
                      <a:pt x="12911" y="995"/>
                    </a:lnTo>
                    <a:lnTo>
                      <a:pt x="11630" y="1053"/>
                    </a:lnTo>
                    <a:lnTo>
                      <a:pt x="10348" y="1053"/>
                    </a:lnTo>
                    <a:lnTo>
                      <a:pt x="9067" y="1034"/>
                    </a:lnTo>
                    <a:lnTo>
                      <a:pt x="7785" y="995"/>
                    </a:lnTo>
                    <a:lnTo>
                      <a:pt x="6523" y="90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0"/>
              <p:cNvSpPr/>
              <p:nvPr/>
            </p:nvSpPr>
            <p:spPr>
              <a:xfrm flipH="1">
                <a:off x="10952797" y="2586723"/>
                <a:ext cx="30606" cy="30"/>
              </a:xfrm>
              <a:custGeom>
                <a:avLst/>
                <a:gdLst/>
                <a:ahLst/>
                <a:cxnLst/>
                <a:rect l="l" t="t" r="r" b="b"/>
                <a:pathLst>
                  <a:path w="1034" h="1" fill="none" extrusionOk="0">
                    <a:moveTo>
                      <a:pt x="0" y="1"/>
                    </a:moveTo>
                    <a:lnTo>
                      <a:pt x="0" y="1"/>
                    </a:lnTo>
                    <a:lnTo>
                      <a:pt x="0" y="1"/>
                    </a:lnTo>
                    <a:lnTo>
                      <a:pt x="1033" y="1"/>
                    </a:lnTo>
                    <a:lnTo>
                      <a:pt x="1033"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0"/>
              <p:cNvSpPr/>
              <p:nvPr/>
            </p:nvSpPr>
            <p:spPr>
              <a:xfrm flipH="1">
                <a:off x="10983377" y="2582756"/>
                <a:ext cx="80986" cy="3996"/>
              </a:xfrm>
              <a:custGeom>
                <a:avLst/>
                <a:gdLst/>
                <a:ahLst/>
                <a:cxnLst/>
                <a:rect l="l" t="t" r="r" b="b"/>
                <a:pathLst>
                  <a:path w="2736" h="135" extrusionOk="0">
                    <a:moveTo>
                      <a:pt x="0" y="1"/>
                    </a:moveTo>
                    <a:lnTo>
                      <a:pt x="0" y="1"/>
                    </a:lnTo>
                    <a:lnTo>
                      <a:pt x="1358" y="77"/>
                    </a:lnTo>
                    <a:lnTo>
                      <a:pt x="2735" y="135"/>
                    </a:lnTo>
                    <a:lnTo>
                      <a:pt x="2735" y="135"/>
                    </a:lnTo>
                    <a:lnTo>
                      <a:pt x="2735" y="135"/>
                    </a:lnTo>
                    <a:lnTo>
                      <a:pt x="1358" y="77"/>
                    </a:lnTo>
                    <a:lnTo>
                      <a:pt x="0" y="1"/>
                    </a:lnTo>
                    <a:close/>
                  </a:path>
                </a:pathLst>
              </a:custGeom>
              <a:solidFill>
                <a:srgbClr val="001F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0"/>
              <p:cNvSpPr/>
              <p:nvPr/>
            </p:nvSpPr>
            <p:spPr>
              <a:xfrm flipH="1">
                <a:off x="10983377" y="2582756"/>
                <a:ext cx="80986" cy="3996"/>
              </a:xfrm>
              <a:custGeom>
                <a:avLst/>
                <a:gdLst/>
                <a:ahLst/>
                <a:cxnLst/>
                <a:rect l="l" t="t" r="r" b="b"/>
                <a:pathLst>
                  <a:path w="2736" h="135" fill="none" extrusionOk="0">
                    <a:moveTo>
                      <a:pt x="0" y="1"/>
                    </a:moveTo>
                    <a:lnTo>
                      <a:pt x="0" y="1"/>
                    </a:lnTo>
                    <a:lnTo>
                      <a:pt x="1358" y="77"/>
                    </a:lnTo>
                    <a:lnTo>
                      <a:pt x="2735" y="135"/>
                    </a:lnTo>
                    <a:lnTo>
                      <a:pt x="2735" y="135"/>
                    </a:lnTo>
                    <a:lnTo>
                      <a:pt x="2735" y="135"/>
                    </a:lnTo>
                    <a:lnTo>
                      <a:pt x="1358"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0"/>
              <p:cNvSpPr/>
              <p:nvPr/>
            </p:nvSpPr>
            <p:spPr>
              <a:xfrm flipH="1">
                <a:off x="10952808" y="2586723"/>
                <a:ext cx="306893" cy="86077"/>
              </a:xfrm>
              <a:custGeom>
                <a:avLst/>
                <a:gdLst/>
                <a:ahLst/>
                <a:cxnLst/>
                <a:rect l="l" t="t" r="r" b="b"/>
                <a:pathLst>
                  <a:path w="10368" h="2908" extrusionOk="0">
                    <a:moveTo>
                      <a:pt x="1" y="517"/>
                    </a:moveTo>
                    <a:lnTo>
                      <a:pt x="1" y="517"/>
                    </a:lnTo>
                    <a:lnTo>
                      <a:pt x="1" y="1684"/>
                    </a:lnTo>
                    <a:lnTo>
                      <a:pt x="1" y="2889"/>
                    </a:lnTo>
                    <a:lnTo>
                      <a:pt x="1" y="2889"/>
                    </a:lnTo>
                    <a:lnTo>
                      <a:pt x="1" y="2908"/>
                    </a:lnTo>
                    <a:lnTo>
                      <a:pt x="1" y="2908"/>
                    </a:lnTo>
                    <a:lnTo>
                      <a:pt x="1" y="2908"/>
                    </a:lnTo>
                    <a:lnTo>
                      <a:pt x="1" y="2908"/>
                    </a:lnTo>
                    <a:lnTo>
                      <a:pt x="1" y="1703"/>
                    </a:lnTo>
                    <a:lnTo>
                      <a:pt x="1" y="517"/>
                    </a:lnTo>
                    <a:close/>
                    <a:moveTo>
                      <a:pt x="1" y="498"/>
                    </a:moveTo>
                    <a:lnTo>
                      <a:pt x="1" y="498"/>
                    </a:lnTo>
                    <a:lnTo>
                      <a:pt x="1" y="517"/>
                    </a:lnTo>
                    <a:lnTo>
                      <a:pt x="1" y="517"/>
                    </a:lnTo>
                    <a:lnTo>
                      <a:pt x="1" y="498"/>
                    </a:lnTo>
                    <a:close/>
                    <a:moveTo>
                      <a:pt x="1" y="479"/>
                    </a:moveTo>
                    <a:lnTo>
                      <a:pt x="1" y="479"/>
                    </a:lnTo>
                    <a:lnTo>
                      <a:pt x="1" y="479"/>
                    </a:lnTo>
                    <a:lnTo>
                      <a:pt x="1" y="479"/>
                    </a:lnTo>
                    <a:lnTo>
                      <a:pt x="1" y="479"/>
                    </a:lnTo>
                    <a:close/>
                    <a:moveTo>
                      <a:pt x="10367" y="1"/>
                    </a:moveTo>
                    <a:lnTo>
                      <a:pt x="10367" y="1"/>
                    </a:lnTo>
                    <a:lnTo>
                      <a:pt x="10367" y="1"/>
                    </a:lnTo>
                    <a:lnTo>
                      <a:pt x="10367" y="1"/>
                    </a:lnTo>
                    <a:lnTo>
                      <a:pt x="10367" y="1"/>
                    </a:lnTo>
                    <a:lnTo>
                      <a:pt x="10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0"/>
              <p:cNvSpPr/>
              <p:nvPr/>
            </p:nvSpPr>
            <p:spPr>
              <a:xfrm flipH="1">
                <a:off x="11259671" y="2602027"/>
                <a:ext cx="30" cy="70774"/>
              </a:xfrm>
              <a:custGeom>
                <a:avLst/>
                <a:gdLst/>
                <a:ahLst/>
                <a:cxnLst/>
                <a:rect l="l" t="t" r="r" b="b"/>
                <a:pathLst>
                  <a:path w="1" h="2391" fill="none" extrusionOk="0">
                    <a:moveTo>
                      <a:pt x="1" y="0"/>
                    </a:moveTo>
                    <a:lnTo>
                      <a:pt x="1" y="0"/>
                    </a:lnTo>
                    <a:lnTo>
                      <a:pt x="1" y="1167"/>
                    </a:lnTo>
                    <a:lnTo>
                      <a:pt x="1" y="2372"/>
                    </a:lnTo>
                    <a:lnTo>
                      <a:pt x="1" y="2372"/>
                    </a:lnTo>
                    <a:lnTo>
                      <a:pt x="1" y="2391"/>
                    </a:lnTo>
                    <a:lnTo>
                      <a:pt x="1" y="2391"/>
                    </a:lnTo>
                    <a:lnTo>
                      <a:pt x="1" y="2391"/>
                    </a:lnTo>
                    <a:lnTo>
                      <a:pt x="1" y="2391"/>
                    </a:lnTo>
                    <a:lnTo>
                      <a:pt x="1" y="118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0"/>
              <p:cNvSpPr/>
              <p:nvPr/>
            </p:nvSpPr>
            <p:spPr>
              <a:xfrm flipH="1">
                <a:off x="11259671" y="2601464"/>
                <a:ext cx="30" cy="592"/>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0"/>
              <p:cNvSpPr/>
              <p:nvPr/>
            </p:nvSpPr>
            <p:spPr>
              <a:xfrm flipH="1">
                <a:off x="11259671" y="2600872"/>
                <a:ext cx="30" cy="30"/>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0"/>
              <p:cNvSpPr/>
              <p:nvPr/>
            </p:nvSpPr>
            <p:spPr>
              <a:xfrm flipH="1">
                <a:off x="10952796" y="2586723"/>
                <a:ext cx="30" cy="30"/>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0"/>
              <p:cNvSpPr/>
              <p:nvPr/>
            </p:nvSpPr>
            <p:spPr>
              <a:xfrm flipH="1">
                <a:off x="11207574" y="2736771"/>
                <a:ext cx="16458" cy="7962"/>
              </a:xfrm>
              <a:custGeom>
                <a:avLst/>
                <a:gdLst/>
                <a:ahLst/>
                <a:cxnLst/>
                <a:rect l="l" t="t" r="r" b="b"/>
                <a:pathLst>
                  <a:path w="556" h="269" extrusionOk="0">
                    <a:moveTo>
                      <a:pt x="1" y="0"/>
                    </a:moveTo>
                    <a:lnTo>
                      <a:pt x="1" y="0"/>
                    </a:lnTo>
                    <a:lnTo>
                      <a:pt x="268" y="153"/>
                    </a:lnTo>
                    <a:lnTo>
                      <a:pt x="555" y="268"/>
                    </a:lnTo>
                    <a:lnTo>
                      <a:pt x="555" y="268"/>
                    </a:lnTo>
                    <a:lnTo>
                      <a:pt x="268" y="15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0"/>
              <p:cNvSpPr/>
              <p:nvPr/>
            </p:nvSpPr>
            <p:spPr>
              <a:xfrm flipH="1">
                <a:off x="11207574" y="2736771"/>
                <a:ext cx="16458" cy="7962"/>
              </a:xfrm>
              <a:custGeom>
                <a:avLst/>
                <a:gdLst/>
                <a:ahLst/>
                <a:cxnLst/>
                <a:rect l="l" t="t" r="r" b="b"/>
                <a:pathLst>
                  <a:path w="556" h="269" fill="none" extrusionOk="0">
                    <a:moveTo>
                      <a:pt x="1" y="0"/>
                    </a:moveTo>
                    <a:lnTo>
                      <a:pt x="1" y="0"/>
                    </a:lnTo>
                    <a:lnTo>
                      <a:pt x="268" y="153"/>
                    </a:lnTo>
                    <a:lnTo>
                      <a:pt x="555" y="268"/>
                    </a:lnTo>
                    <a:lnTo>
                      <a:pt x="555" y="268"/>
                    </a:lnTo>
                    <a:lnTo>
                      <a:pt x="268" y="153"/>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0"/>
              <p:cNvSpPr/>
              <p:nvPr/>
            </p:nvSpPr>
            <p:spPr>
              <a:xfrm flipH="1">
                <a:off x="10765987" y="2574853"/>
                <a:ext cx="113250" cy="204950"/>
              </a:xfrm>
              <a:custGeom>
                <a:avLst/>
                <a:gdLst/>
                <a:ahLst/>
                <a:cxnLst/>
                <a:rect l="l" t="t" r="r" b="b"/>
                <a:pathLst>
                  <a:path w="3826" h="6924" extrusionOk="0">
                    <a:moveTo>
                      <a:pt x="3730" y="6235"/>
                    </a:moveTo>
                    <a:lnTo>
                      <a:pt x="3730" y="6235"/>
                    </a:lnTo>
                    <a:lnTo>
                      <a:pt x="2774" y="6465"/>
                    </a:lnTo>
                    <a:lnTo>
                      <a:pt x="1837" y="6656"/>
                    </a:lnTo>
                    <a:lnTo>
                      <a:pt x="919" y="6809"/>
                    </a:lnTo>
                    <a:lnTo>
                      <a:pt x="1" y="6924"/>
                    </a:lnTo>
                    <a:lnTo>
                      <a:pt x="1" y="6924"/>
                    </a:lnTo>
                    <a:lnTo>
                      <a:pt x="919" y="6809"/>
                    </a:lnTo>
                    <a:lnTo>
                      <a:pt x="1837" y="6656"/>
                    </a:lnTo>
                    <a:lnTo>
                      <a:pt x="2774" y="6465"/>
                    </a:lnTo>
                    <a:lnTo>
                      <a:pt x="3730" y="6235"/>
                    </a:lnTo>
                    <a:close/>
                    <a:moveTo>
                      <a:pt x="3826" y="0"/>
                    </a:moveTo>
                    <a:lnTo>
                      <a:pt x="3826" y="0"/>
                    </a:lnTo>
                    <a:lnTo>
                      <a:pt x="3730" y="0"/>
                    </a:lnTo>
                    <a:lnTo>
                      <a:pt x="3730" y="0"/>
                    </a:lnTo>
                    <a:lnTo>
                      <a:pt x="3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0"/>
              <p:cNvSpPr/>
              <p:nvPr/>
            </p:nvSpPr>
            <p:spPr>
              <a:xfrm flipH="1">
                <a:off x="10768799" y="2759416"/>
                <a:ext cx="110438" cy="20394"/>
              </a:xfrm>
              <a:custGeom>
                <a:avLst/>
                <a:gdLst/>
                <a:ahLst/>
                <a:cxnLst/>
                <a:rect l="l" t="t" r="r" b="b"/>
                <a:pathLst>
                  <a:path w="3731" h="689" fill="none" extrusionOk="0">
                    <a:moveTo>
                      <a:pt x="3730" y="0"/>
                    </a:moveTo>
                    <a:lnTo>
                      <a:pt x="3730" y="0"/>
                    </a:lnTo>
                    <a:lnTo>
                      <a:pt x="2774" y="230"/>
                    </a:lnTo>
                    <a:lnTo>
                      <a:pt x="1837" y="421"/>
                    </a:lnTo>
                    <a:lnTo>
                      <a:pt x="919" y="574"/>
                    </a:lnTo>
                    <a:lnTo>
                      <a:pt x="1" y="689"/>
                    </a:lnTo>
                    <a:lnTo>
                      <a:pt x="1" y="689"/>
                    </a:lnTo>
                    <a:lnTo>
                      <a:pt x="919" y="574"/>
                    </a:lnTo>
                    <a:lnTo>
                      <a:pt x="1837" y="421"/>
                    </a:lnTo>
                    <a:lnTo>
                      <a:pt x="2774" y="230"/>
                    </a:lnTo>
                    <a:lnTo>
                      <a:pt x="373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0"/>
              <p:cNvSpPr/>
              <p:nvPr/>
            </p:nvSpPr>
            <p:spPr>
              <a:xfrm flipH="1">
                <a:off x="10765983" y="2574853"/>
                <a:ext cx="2842" cy="30"/>
              </a:xfrm>
              <a:custGeom>
                <a:avLst/>
                <a:gdLst/>
                <a:ahLst/>
                <a:cxnLst/>
                <a:rect l="l" t="t" r="r" b="b"/>
                <a:pathLst>
                  <a:path w="96" h="1" fill="none" extrusionOk="0">
                    <a:moveTo>
                      <a:pt x="96" y="0"/>
                    </a:moveTo>
                    <a:lnTo>
                      <a:pt x="96" y="0"/>
                    </a:lnTo>
                    <a:lnTo>
                      <a:pt x="0" y="0"/>
                    </a:lnTo>
                    <a:lnTo>
                      <a:pt x="0"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0"/>
              <p:cNvSpPr/>
              <p:nvPr/>
            </p:nvSpPr>
            <p:spPr>
              <a:xfrm flipH="1">
                <a:off x="11145294" y="4025930"/>
                <a:ext cx="29482" cy="16428"/>
              </a:xfrm>
              <a:custGeom>
                <a:avLst/>
                <a:gdLst/>
                <a:ahLst/>
                <a:cxnLst/>
                <a:rect l="l" t="t" r="r" b="b"/>
                <a:pathLst>
                  <a:path w="996" h="555" extrusionOk="0">
                    <a:moveTo>
                      <a:pt x="39" y="0"/>
                    </a:moveTo>
                    <a:lnTo>
                      <a:pt x="20" y="19"/>
                    </a:lnTo>
                    <a:lnTo>
                      <a:pt x="1" y="39"/>
                    </a:lnTo>
                    <a:lnTo>
                      <a:pt x="20" y="77"/>
                    </a:lnTo>
                    <a:lnTo>
                      <a:pt x="39" y="96"/>
                    </a:lnTo>
                    <a:lnTo>
                      <a:pt x="173" y="115"/>
                    </a:lnTo>
                    <a:lnTo>
                      <a:pt x="288" y="172"/>
                    </a:lnTo>
                    <a:lnTo>
                      <a:pt x="402" y="249"/>
                    </a:lnTo>
                    <a:lnTo>
                      <a:pt x="498" y="325"/>
                    </a:lnTo>
                    <a:lnTo>
                      <a:pt x="708" y="459"/>
                    </a:lnTo>
                    <a:lnTo>
                      <a:pt x="823" y="517"/>
                    </a:lnTo>
                    <a:lnTo>
                      <a:pt x="938" y="555"/>
                    </a:lnTo>
                    <a:lnTo>
                      <a:pt x="976" y="555"/>
                    </a:lnTo>
                    <a:lnTo>
                      <a:pt x="995" y="517"/>
                    </a:lnTo>
                    <a:lnTo>
                      <a:pt x="995" y="498"/>
                    </a:lnTo>
                    <a:lnTo>
                      <a:pt x="976" y="479"/>
                    </a:lnTo>
                    <a:lnTo>
                      <a:pt x="842" y="421"/>
                    </a:lnTo>
                    <a:lnTo>
                      <a:pt x="727" y="364"/>
                    </a:lnTo>
                    <a:lnTo>
                      <a:pt x="517" y="211"/>
                    </a:lnTo>
                    <a:lnTo>
                      <a:pt x="402" y="134"/>
                    </a:lnTo>
                    <a:lnTo>
                      <a:pt x="288" y="77"/>
                    </a:lnTo>
                    <a:lnTo>
                      <a:pt x="173" y="19"/>
                    </a:lnTo>
                    <a:lnTo>
                      <a:pt x="39" y="0"/>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0"/>
              <p:cNvSpPr/>
              <p:nvPr/>
            </p:nvSpPr>
            <p:spPr>
              <a:xfrm flipH="1">
                <a:off x="11145294" y="4025930"/>
                <a:ext cx="29482" cy="16428"/>
              </a:xfrm>
              <a:custGeom>
                <a:avLst/>
                <a:gdLst/>
                <a:ahLst/>
                <a:cxnLst/>
                <a:rect l="l" t="t" r="r" b="b"/>
                <a:pathLst>
                  <a:path w="996" h="555" fill="none" extrusionOk="0">
                    <a:moveTo>
                      <a:pt x="39" y="0"/>
                    </a:moveTo>
                    <a:lnTo>
                      <a:pt x="39" y="0"/>
                    </a:lnTo>
                    <a:lnTo>
                      <a:pt x="20" y="19"/>
                    </a:lnTo>
                    <a:lnTo>
                      <a:pt x="1" y="39"/>
                    </a:lnTo>
                    <a:lnTo>
                      <a:pt x="20" y="77"/>
                    </a:lnTo>
                    <a:lnTo>
                      <a:pt x="39" y="96"/>
                    </a:lnTo>
                    <a:lnTo>
                      <a:pt x="39" y="96"/>
                    </a:lnTo>
                    <a:lnTo>
                      <a:pt x="173" y="115"/>
                    </a:lnTo>
                    <a:lnTo>
                      <a:pt x="288" y="172"/>
                    </a:lnTo>
                    <a:lnTo>
                      <a:pt x="402" y="249"/>
                    </a:lnTo>
                    <a:lnTo>
                      <a:pt x="498" y="325"/>
                    </a:lnTo>
                    <a:lnTo>
                      <a:pt x="498" y="325"/>
                    </a:lnTo>
                    <a:lnTo>
                      <a:pt x="708" y="459"/>
                    </a:lnTo>
                    <a:lnTo>
                      <a:pt x="823" y="517"/>
                    </a:lnTo>
                    <a:lnTo>
                      <a:pt x="938" y="555"/>
                    </a:lnTo>
                    <a:lnTo>
                      <a:pt x="938" y="555"/>
                    </a:lnTo>
                    <a:lnTo>
                      <a:pt x="957" y="555"/>
                    </a:lnTo>
                    <a:lnTo>
                      <a:pt x="957" y="555"/>
                    </a:lnTo>
                    <a:lnTo>
                      <a:pt x="976" y="555"/>
                    </a:lnTo>
                    <a:lnTo>
                      <a:pt x="995" y="517"/>
                    </a:lnTo>
                    <a:lnTo>
                      <a:pt x="995" y="498"/>
                    </a:lnTo>
                    <a:lnTo>
                      <a:pt x="976" y="479"/>
                    </a:lnTo>
                    <a:lnTo>
                      <a:pt x="976" y="479"/>
                    </a:lnTo>
                    <a:lnTo>
                      <a:pt x="842" y="421"/>
                    </a:lnTo>
                    <a:lnTo>
                      <a:pt x="727" y="364"/>
                    </a:lnTo>
                    <a:lnTo>
                      <a:pt x="517" y="211"/>
                    </a:lnTo>
                    <a:lnTo>
                      <a:pt x="517" y="211"/>
                    </a:lnTo>
                    <a:lnTo>
                      <a:pt x="402" y="134"/>
                    </a:lnTo>
                    <a:lnTo>
                      <a:pt x="288" y="77"/>
                    </a:lnTo>
                    <a:lnTo>
                      <a:pt x="173" y="19"/>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0"/>
              <p:cNvSpPr/>
              <p:nvPr/>
            </p:nvSpPr>
            <p:spPr>
              <a:xfrm flipH="1">
                <a:off x="10747276" y="4027055"/>
                <a:ext cx="34010" cy="15895"/>
              </a:xfrm>
              <a:custGeom>
                <a:avLst/>
                <a:gdLst/>
                <a:ahLst/>
                <a:cxnLst/>
                <a:rect l="l" t="t" r="r" b="b"/>
                <a:pathLst>
                  <a:path w="1149" h="537" extrusionOk="0">
                    <a:moveTo>
                      <a:pt x="919" y="1"/>
                    </a:moveTo>
                    <a:lnTo>
                      <a:pt x="766" y="39"/>
                    </a:lnTo>
                    <a:lnTo>
                      <a:pt x="651" y="77"/>
                    </a:lnTo>
                    <a:lnTo>
                      <a:pt x="517" y="134"/>
                    </a:lnTo>
                    <a:lnTo>
                      <a:pt x="402" y="230"/>
                    </a:lnTo>
                    <a:lnTo>
                      <a:pt x="287" y="307"/>
                    </a:lnTo>
                    <a:lnTo>
                      <a:pt x="154" y="402"/>
                    </a:lnTo>
                    <a:lnTo>
                      <a:pt x="96" y="421"/>
                    </a:lnTo>
                    <a:lnTo>
                      <a:pt x="20" y="441"/>
                    </a:lnTo>
                    <a:lnTo>
                      <a:pt x="1" y="460"/>
                    </a:lnTo>
                    <a:lnTo>
                      <a:pt x="1" y="498"/>
                    </a:lnTo>
                    <a:lnTo>
                      <a:pt x="1" y="536"/>
                    </a:lnTo>
                    <a:lnTo>
                      <a:pt x="58" y="536"/>
                    </a:lnTo>
                    <a:lnTo>
                      <a:pt x="192" y="498"/>
                    </a:lnTo>
                    <a:lnTo>
                      <a:pt x="307" y="421"/>
                    </a:lnTo>
                    <a:lnTo>
                      <a:pt x="517" y="249"/>
                    </a:lnTo>
                    <a:lnTo>
                      <a:pt x="651" y="173"/>
                    </a:lnTo>
                    <a:lnTo>
                      <a:pt x="785" y="134"/>
                    </a:lnTo>
                    <a:lnTo>
                      <a:pt x="919" y="96"/>
                    </a:lnTo>
                    <a:lnTo>
                      <a:pt x="1110" y="96"/>
                    </a:lnTo>
                    <a:lnTo>
                      <a:pt x="1148" y="77"/>
                    </a:lnTo>
                    <a:lnTo>
                      <a:pt x="1148" y="39"/>
                    </a:lnTo>
                    <a:lnTo>
                      <a:pt x="1129" y="20"/>
                    </a:lnTo>
                    <a:lnTo>
                      <a:pt x="1110" y="1"/>
                    </a:lnTo>
                    <a:close/>
                  </a:path>
                </a:pathLst>
              </a:custGeom>
              <a:solidFill>
                <a:srgbClr val="0B1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0"/>
              <p:cNvSpPr/>
              <p:nvPr/>
            </p:nvSpPr>
            <p:spPr>
              <a:xfrm flipH="1">
                <a:off x="10747276" y="4027055"/>
                <a:ext cx="34010" cy="15895"/>
              </a:xfrm>
              <a:custGeom>
                <a:avLst/>
                <a:gdLst/>
                <a:ahLst/>
                <a:cxnLst/>
                <a:rect l="l" t="t" r="r" b="b"/>
                <a:pathLst>
                  <a:path w="1149" h="537" fill="none" extrusionOk="0">
                    <a:moveTo>
                      <a:pt x="1052" y="1"/>
                    </a:moveTo>
                    <a:lnTo>
                      <a:pt x="1052" y="1"/>
                    </a:lnTo>
                    <a:lnTo>
                      <a:pt x="919" y="1"/>
                    </a:lnTo>
                    <a:lnTo>
                      <a:pt x="766" y="39"/>
                    </a:lnTo>
                    <a:lnTo>
                      <a:pt x="651" y="77"/>
                    </a:lnTo>
                    <a:lnTo>
                      <a:pt x="517" y="134"/>
                    </a:lnTo>
                    <a:lnTo>
                      <a:pt x="517" y="134"/>
                    </a:lnTo>
                    <a:lnTo>
                      <a:pt x="402" y="230"/>
                    </a:lnTo>
                    <a:lnTo>
                      <a:pt x="287" y="307"/>
                    </a:lnTo>
                    <a:lnTo>
                      <a:pt x="154" y="402"/>
                    </a:lnTo>
                    <a:lnTo>
                      <a:pt x="96" y="421"/>
                    </a:lnTo>
                    <a:lnTo>
                      <a:pt x="20" y="441"/>
                    </a:lnTo>
                    <a:lnTo>
                      <a:pt x="20" y="441"/>
                    </a:lnTo>
                    <a:lnTo>
                      <a:pt x="1" y="460"/>
                    </a:lnTo>
                    <a:lnTo>
                      <a:pt x="1" y="498"/>
                    </a:lnTo>
                    <a:lnTo>
                      <a:pt x="1" y="536"/>
                    </a:lnTo>
                    <a:lnTo>
                      <a:pt x="39" y="536"/>
                    </a:lnTo>
                    <a:lnTo>
                      <a:pt x="39" y="536"/>
                    </a:lnTo>
                    <a:lnTo>
                      <a:pt x="58" y="536"/>
                    </a:lnTo>
                    <a:lnTo>
                      <a:pt x="58" y="536"/>
                    </a:lnTo>
                    <a:lnTo>
                      <a:pt x="192" y="498"/>
                    </a:lnTo>
                    <a:lnTo>
                      <a:pt x="307" y="421"/>
                    </a:lnTo>
                    <a:lnTo>
                      <a:pt x="517" y="249"/>
                    </a:lnTo>
                    <a:lnTo>
                      <a:pt x="517" y="249"/>
                    </a:lnTo>
                    <a:lnTo>
                      <a:pt x="651" y="173"/>
                    </a:lnTo>
                    <a:lnTo>
                      <a:pt x="785" y="134"/>
                    </a:lnTo>
                    <a:lnTo>
                      <a:pt x="919" y="96"/>
                    </a:lnTo>
                    <a:lnTo>
                      <a:pt x="1052" y="96"/>
                    </a:lnTo>
                    <a:lnTo>
                      <a:pt x="1052" y="96"/>
                    </a:lnTo>
                    <a:lnTo>
                      <a:pt x="1110" y="96"/>
                    </a:lnTo>
                    <a:lnTo>
                      <a:pt x="1110" y="96"/>
                    </a:lnTo>
                    <a:lnTo>
                      <a:pt x="1110" y="96"/>
                    </a:lnTo>
                    <a:lnTo>
                      <a:pt x="1110" y="96"/>
                    </a:lnTo>
                    <a:lnTo>
                      <a:pt x="1148" y="77"/>
                    </a:lnTo>
                    <a:lnTo>
                      <a:pt x="1148" y="39"/>
                    </a:lnTo>
                    <a:lnTo>
                      <a:pt x="1129" y="20"/>
                    </a:lnTo>
                    <a:lnTo>
                      <a:pt x="1110" y="1"/>
                    </a:lnTo>
                    <a:lnTo>
                      <a:pt x="1110" y="1"/>
                    </a:lnTo>
                    <a:lnTo>
                      <a:pt x="1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40"/>
            <p:cNvGrpSpPr/>
            <p:nvPr/>
          </p:nvGrpSpPr>
          <p:grpSpPr>
            <a:xfrm>
              <a:off x="10294135" y="1097895"/>
              <a:ext cx="1191258" cy="1634145"/>
              <a:chOff x="10294135" y="630625"/>
              <a:chExt cx="1191258" cy="1634145"/>
            </a:xfrm>
          </p:grpSpPr>
          <p:sp>
            <p:nvSpPr>
              <p:cNvPr id="5020" name="Google Shape;5020;p40"/>
              <p:cNvSpPr/>
              <p:nvPr/>
            </p:nvSpPr>
            <p:spPr>
              <a:xfrm>
                <a:off x="11468966" y="1668728"/>
                <a:ext cx="16390" cy="40400"/>
              </a:xfrm>
              <a:custGeom>
                <a:avLst/>
                <a:gdLst/>
                <a:ahLst/>
                <a:cxnLst/>
                <a:rect l="l" t="t" r="r" b="b"/>
                <a:pathLst>
                  <a:path w="1424" h="3510" extrusionOk="0">
                    <a:moveTo>
                      <a:pt x="0" y="0"/>
                    </a:moveTo>
                    <a:lnTo>
                      <a:pt x="0" y="0"/>
                    </a:lnTo>
                    <a:lnTo>
                      <a:pt x="0" y="0"/>
                    </a:lnTo>
                    <a:lnTo>
                      <a:pt x="0" y="0"/>
                    </a:lnTo>
                    <a:lnTo>
                      <a:pt x="141" y="281"/>
                    </a:lnTo>
                    <a:lnTo>
                      <a:pt x="321" y="622"/>
                    </a:lnTo>
                    <a:lnTo>
                      <a:pt x="522" y="1043"/>
                    </a:lnTo>
                    <a:lnTo>
                      <a:pt x="742" y="1564"/>
                    </a:lnTo>
                    <a:lnTo>
                      <a:pt x="983" y="2166"/>
                    </a:lnTo>
                    <a:lnTo>
                      <a:pt x="1203" y="2808"/>
                    </a:lnTo>
                    <a:lnTo>
                      <a:pt x="1424" y="3510"/>
                    </a:lnTo>
                    <a:lnTo>
                      <a:pt x="1424" y="3510"/>
                    </a:lnTo>
                    <a:lnTo>
                      <a:pt x="1203" y="2808"/>
                    </a:lnTo>
                    <a:lnTo>
                      <a:pt x="983" y="2166"/>
                    </a:lnTo>
                    <a:lnTo>
                      <a:pt x="742" y="1564"/>
                    </a:lnTo>
                    <a:lnTo>
                      <a:pt x="522" y="1043"/>
                    </a:lnTo>
                    <a:lnTo>
                      <a:pt x="321" y="622"/>
                    </a:lnTo>
                    <a:lnTo>
                      <a:pt x="141" y="281"/>
                    </a:lnTo>
                    <a:lnTo>
                      <a:pt x="0" y="0"/>
                    </a:lnTo>
                    <a:lnTo>
                      <a:pt x="0" y="0"/>
                    </a:lnTo>
                    <a:close/>
                  </a:path>
                </a:pathLst>
              </a:custGeom>
              <a:solidFill>
                <a:srgbClr val="FF9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0"/>
              <p:cNvSpPr/>
              <p:nvPr/>
            </p:nvSpPr>
            <p:spPr>
              <a:xfrm>
                <a:off x="10714432" y="2207268"/>
                <a:ext cx="4713" cy="10067"/>
              </a:xfrm>
              <a:custGeom>
                <a:avLst/>
                <a:gdLst/>
                <a:ahLst/>
                <a:cxnLst/>
                <a:rect l="l" t="t" r="r" b="b"/>
                <a:pathLst>
                  <a:path w="382" h="816" extrusionOk="0">
                    <a:moveTo>
                      <a:pt x="0" y="815"/>
                    </a:moveTo>
                    <a:lnTo>
                      <a:pt x="0" y="815"/>
                    </a:lnTo>
                    <a:lnTo>
                      <a:pt x="0" y="815"/>
                    </a:lnTo>
                    <a:close/>
                    <a:moveTo>
                      <a:pt x="0" y="764"/>
                    </a:moveTo>
                    <a:lnTo>
                      <a:pt x="0" y="764"/>
                    </a:lnTo>
                    <a:lnTo>
                      <a:pt x="0" y="790"/>
                    </a:lnTo>
                    <a:lnTo>
                      <a:pt x="0" y="790"/>
                    </a:lnTo>
                    <a:lnTo>
                      <a:pt x="0" y="764"/>
                    </a:lnTo>
                    <a:close/>
                    <a:moveTo>
                      <a:pt x="26" y="764"/>
                    </a:moveTo>
                    <a:lnTo>
                      <a:pt x="26" y="764"/>
                    </a:lnTo>
                    <a:lnTo>
                      <a:pt x="26" y="764"/>
                    </a:lnTo>
                    <a:lnTo>
                      <a:pt x="26" y="764"/>
                    </a:lnTo>
                    <a:lnTo>
                      <a:pt x="26" y="764"/>
                    </a:lnTo>
                    <a:close/>
                    <a:moveTo>
                      <a:pt x="26" y="713"/>
                    </a:moveTo>
                    <a:lnTo>
                      <a:pt x="26" y="713"/>
                    </a:lnTo>
                    <a:lnTo>
                      <a:pt x="26" y="739"/>
                    </a:lnTo>
                    <a:lnTo>
                      <a:pt x="26" y="739"/>
                    </a:lnTo>
                    <a:lnTo>
                      <a:pt x="26" y="713"/>
                    </a:lnTo>
                    <a:close/>
                    <a:moveTo>
                      <a:pt x="51" y="688"/>
                    </a:moveTo>
                    <a:lnTo>
                      <a:pt x="51" y="688"/>
                    </a:lnTo>
                    <a:lnTo>
                      <a:pt x="51" y="713"/>
                    </a:lnTo>
                    <a:lnTo>
                      <a:pt x="51" y="713"/>
                    </a:lnTo>
                    <a:lnTo>
                      <a:pt x="51" y="688"/>
                    </a:lnTo>
                    <a:close/>
                    <a:moveTo>
                      <a:pt x="51" y="662"/>
                    </a:moveTo>
                    <a:lnTo>
                      <a:pt x="51" y="662"/>
                    </a:lnTo>
                    <a:lnTo>
                      <a:pt x="51" y="688"/>
                    </a:lnTo>
                    <a:lnTo>
                      <a:pt x="51" y="688"/>
                    </a:lnTo>
                    <a:lnTo>
                      <a:pt x="51" y="662"/>
                    </a:lnTo>
                    <a:close/>
                    <a:moveTo>
                      <a:pt x="76" y="637"/>
                    </a:moveTo>
                    <a:lnTo>
                      <a:pt x="76" y="637"/>
                    </a:lnTo>
                    <a:lnTo>
                      <a:pt x="76" y="662"/>
                    </a:lnTo>
                    <a:lnTo>
                      <a:pt x="76" y="662"/>
                    </a:lnTo>
                    <a:lnTo>
                      <a:pt x="76" y="637"/>
                    </a:lnTo>
                    <a:close/>
                    <a:moveTo>
                      <a:pt x="76" y="612"/>
                    </a:moveTo>
                    <a:lnTo>
                      <a:pt x="76" y="612"/>
                    </a:lnTo>
                    <a:lnTo>
                      <a:pt x="76" y="637"/>
                    </a:lnTo>
                    <a:lnTo>
                      <a:pt x="76" y="637"/>
                    </a:lnTo>
                    <a:lnTo>
                      <a:pt x="76" y="612"/>
                    </a:lnTo>
                    <a:close/>
                    <a:moveTo>
                      <a:pt x="102" y="586"/>
                    </a:moveTo>
                    <a:lnTo>
                      <a:pt x="102" y="586"/>
                    </a:lnTo>
                    <a:lnTo>
                      <a:pt x="76" y="612"/>
                    </a:lnTo>
                    <a:lnTo>
                      <a:pt x="76" y="612"/>
                    </a:lnTo>
                    <a:lnTo>
                      <a:pt x="102" y="586"/>
                    </a:lnTo>
                    <a:close/>
                    <a:moveTo>
                      <a:pt x="102" y="561"/>
                    </a:moveTo>
                    <a:lnTo>
                      <a:pt x="102" y="561"/>
                    </a:lnTo>
                    <a:lnTo>
                      <a:pt x="102" y="586"/>
                    </a:lnTo>
                    <a:lnTo>
                      <a:pt x="102" y="586"/>
                    </a:lnTo>
                    <a:lnTo>
                      <a:pt x="102" y="561"/>
                    </a:lnTo>
                    <a:close/>
                    <a:moveTo>
                      <a:pt x="382" y="1"/>
                    </a:moveTo>
                    <a:lnTo>
                      <a:pt x="382" y="1"/>
                    </a:lnTo>
                    <a:lnTo>
                      <a:pt x="127" y="535"/>
                    </a:lnTo>
                    <a:lnTo>
                      <a:pt x="127" y="535"/>
                    </a:lnTo>
                    <a:lnTo>
                      <a:pt x="127" y="535"/>
                    </a:lnTo>
                    <a:lnTo>
                      <a:pt x="127" y="535"/>
                    </a:lnTo>
                    <a:lnTo>
                      <a:pt x="382" y="1"/>
                    </a:lnTo>
                    <a:lnTo>
                      <a:pt x="382"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0"/>
              <p:cNvSpPr/>
              <p:nvPr/>
            </p:nvSpPr>
            <p:spPr>
              <a:xfrm>
                <a:off x="10714432" y="2217323"/>
                <a:ext cx="12" cy="12"/>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0"/>
              <p:cNvSpPr/>
              <p:nvPr/>
            </p:nvSpPr>
            <p:spPr>
              <a:xfrm>
                <a:off x="10714432" y="2216694"/>
                <a:ext cx="12" cy="321"/>
              </a:xfrm>
              <a:custGeom>
                <a:avLst/>
                <a:gdLst/>
                <a:ahLst/>
                <a:cxnLst/>
                <a:rect l="l" t="t" r="r" b="b"/>
                <a:pathLst>
                  <a:path w="1" h="26" fill="none" extrusionOk="0">
                    <a:moveTo>
                      <a:pt x="0" y="0"/>
                    </a:moveTo>
                    <a:lnTo>
                      <a:pt x="0" y="0"/>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0"/>
              <p:cNvSpPr/>
              <p:nvPr/>
            </p:nvSpPr>
            <p:spPr>
              <a:xfrm>
                <a:off x="10714740" y="2216694"/>
                <a:ext cx="12" cy="12"/>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0"/>
              <p:cNvSpPr/>
              <p:nvPr/>
            </p:nvSpPr>
            <p:spPr>
              <a:xfrm>
                <a:off x="10714740" y="2216064"/>
                <a:ext cx="12" cy="321"/>
              </a:xfrm>
              <a:custGeom>
                <a:avLst/>
                <a:gdLst/>
                <a:ahLst/>
                <a:cxnLst/>
                <a:rect l="l" t="t" r="r" b="b"/>
                <a:pathLst>
                  <a:path w="1" h="26" fill="none" extrusionOk="0">
                    <a:moveTo>
                      <a:pt x="1" y="0"/>
                    </a:moveTo>
                    <a:lnTo>
                      <a:pt x="1" y="0"/>
                    </a:lnTo>
                    <a:lnTo>
                      <a:pt x="1" y="26"/>
                    </a:lnTo>
                    <a:lnTo>
                      <a:pt x="1" y="2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0"/>
              <p:cNvSpPr/>
              <p:nvPr/>
            </p:nvSpPr>
            <p:spPr>
              <a:xfrm>
                <a:off x="10715061" y="2215744"/>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0"/>
              <p:cNvSpPr/>
              <p:nvPr/>
            </p:nvSpPr>
            <p:spPr>
              <a:xfrm>
                <a:off x="10715061" y="2215435"/>
                <a:ext cx="12" cy="321"/>
              </a:xfrm>
              <a:custGeom>
                <a:avLst/>
                <a:gdLst/>
                <a:ahLst/>
                <a:cxnLst/>
                <a:rect l="l" t="t" r="r" b="b"/>
                <a:pathLst>
                  <a:path w="1" h="26" fill="none" extrusionOk="0">
                    <a:moveTo>
                      <a:pt x="0" y="0"/>
                    </a:moveTo>
                    <a:lnTo>
                      <a:pt x="0" y="0"/>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0"/>
              <p:cNvSpPr/>
              <p:nvPr/>
            </p:nvSpPr>
            <p:spPr>
              <a:xfrm>
                <a:off x="10715369" y="2215114"/>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0"/>
              <p:cNvSpPr/>
              <p:nvPr/>
            </p:nvSpPr>
            <p:spPr>
              <a:xfrm>
                <a:off x="10715369" y="2214806"/>
                <a:ext cx="12" cy="321"/>
              </a:xfrm>
              <a:custGeom>
                <a:avLst/>
                <a:gdLst/>
                <a:ahLst/>
                <a:cxnLst/>
                <a:rect l="l" t="t" r="r" b="b"/>
                <a:pathLst>
                  <a:path w="1" h="26"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0"/>
              <p:cNvSpPr/>
              <p:nvPr/>
            </p:nvSpPr>
            <p:spPr>
              <a:xfrm>
                <a:off x="10715369" y="2214498"/>
                <a:ext cx="321" cy="321"/>
              </a:xfrm>
              <a:custGeom>
                <a:avLst/>
                <a:gdLst/>
                <a:ahLst/>
                <a:cxnLst/>
                <a:rect l="l" t="t" r="r" b="b"/>
                <a:pathLst>
                  <a:path w="26" h="26" fill="none" extrusionOk="0">
                    <a:moveTo>
                      <a:pt x="26" y="0"/>
                    </a:moveTo>
                    <a:lnTo>
                      <a:pt x="26" y="0"/>
                    </a:lnTo>
                    <a:lnTo>
                      <a:pt x="0" y="26"/>
                    </a:lnTo>
                    <a:lnTo>
                      <a:pt x="0" y="26"/>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0"/>
              <p:cNvSpPr/>
              <p:nvPr/>
            </p:nvSpPr>
            <p:spPr>
              <a:xfrm>
                <a:off x="10715678" y="2214177"/>
                <a:ext cx="12" cy="333"/>
              </a:xfrm>
              <a:custGeom>
                <a:avLst/>
                <a:gdLst/>
                <a:ahLst/>
                <a:cxnLst/>
                <a:rect l="l" t="t" r="r" b="b"/>
                <a:pathLst>
                  <a:path w="1" h="27" fill="none" extrusionOk="0">
                    <a:moveTo>
                      <a:pt x="1" y="1"/>
                    </a:moveTo>
                    <a:lnTo>
                      <a:pt x="1" y="1"/>
                    </a:lnTo>
                    <a:lnTo>
                      <a:pt x="1" y="26"/>
                    </a:lnTo>
                    <a:lnTo>
                      <a:pt x="1" y="2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0"/>
              <p:cNvSpPr/>
              <p:nvPr/>
            </p:nvSpPr>
            <p:spPr>
              <a:xfrm>
                <a:off x="10715999" y="2207268"/>
                <a:ext cx="3146" cy="6613"/>
              </a:xfrm>
              <a:custGeom>
                <a:avLst/>
                <a:gdLst/>
                <a:ahLst/>
                <a:cxnLst/>
                <a:rect l="l" t="t" r="r" b="b"/>
                <a:pathLst>
                  <a:path w="255" h="536" fill="none" extrusionOk="0">
                    <a:moveTo>
                      <a:pt x="255" y="1"/>
                    </a:moveTo>
                    <a:lnTo>
                      <a:pt x="255" y="1"/>
                    </a:lnTo>
                    <a:lnTo>
                      <a:pt x="0" y="535"/>
                    </a:lnTo>
                    <a:lnTo>
                      <a:pt x="0" y="535"/>
                    </a:lnTo>
                    <a:lnTo>
                      <a:pt x="0" y="535"/>
                    </a:lnTo>
                    <a:lnTo>
                      <a:pt x="0" y="535"/>
                    </a:lnTo>
                    <a:lnTo>
                      <a:pt x="255" y="1"/>
                    </a:lnTo>
                    <a:lnTo>
                      <a:pt x="2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0"/>
              <p:cNvSpPr/>
              <p:nvPr/>
            </p:nvSpPr>
            <p:spPr>
              <a:xfrm>
                <a:off x="10438207" y="630625"/>
                <a:ext cx="994773" cy="1009516"/>
              </a:xfrm>
              <a:custGeom>
                <a:avLst/>
                <a:gdLst/>
                <a:ahLst/>
                <a:cxnLst/>
                <a:rect l="l" t="t" r="r" b="b"/>
                <a:pathLst>
                  <a:path w="80630" h="81825" extrusionOk="0">
                    <a:moveTo>
                      <a:pt x="30990" y="0"/>
                    </a:moveTo>
                    <a:lnTo>
                      <a:pt x="30201" y="51"/>
                    </a:lnTo>
                    <a:lnTo>
                      <a:pt x="29412" y="102"/>
                    </a:lnTo>
                    <a:lnTo>
                      <a:pt x="28624" y="204"/>
                    </a:lnTo>
                    <a:lnTo>
                      <a:pt x="27835" y="331"/>
                    </a:lnTo>
                    <a:lnTo>
                      <a:pt x="27046" y="509"/>
                    </a:lnTo>
                    <a:lnTo>
                      <a:pt x="26283" y="712"/>
                    </a:lnTo>
                    <a:lnTo>
                      <a:pt x="25545" y="941"/>
                    </a:lnTo>
                    <a:lnTo>
                      <a:pt x="24782" y="1196"/>
                    </a:lnTo>
                    <a:lnTo>
                      <a:pt x="24069" y="1476"/>
                    </a:lnTo>
                    <a:lnTo>
                      <a:pt x="23332" y="1806"/>
                    </a:lnTo>
                    <a:lnTo>
                      <a:pt x="22645" y="2188"/>
                    </a:lnTo>
                    <a:lnTo>
                      <a:pt x="21958" y="2570"/>
                    </a:lnTo>
                    <a:lnTo>
                      <a:pt x="21296" y="3002"/>
                    </a:lnTo>
                    <a:lnTo>
                      <a:pt x="20635" y="3460"/>
                    </a:lnTo>
                    <a:lnTo>
                      <a:pt x="20024" y="3969"/>
                    </a:lnTo>
                    <a:lnTo>
                      <a:pt x="19413" y="4503"/>
                    </a:lnTo>
                    <a:lnTo>
                      <a:pt x="18828" y="5063"/>
                    </a:lnTo>
                    <a:lnTo>
                      <a:pt x="18268" y="5648"/>
                    </a:lnTo>
                    <a:lnTo>
                      <a:pt x="17734" y="6284"/>
                    </a:lnTo>
                    <a:lnTo>
                      <a:pt x="17251" y="6971"/>
                    </a:lnTo>
                    <a:lnTo>
                      <a:pt x="16767" y="7658"/>
                    </a:lnTo>
                    <a:lnTo>
                      <a:pt x="16564" y="8015"/>
                    </a:lnTo>
                    <a:lnTo>
                      <a:pt x="16360" y="8371"/>
                    </a:lnTo>
                    <a:lnTo>
                      <a:pt x="16182" y="8727"/>
                    </a:lnTo>
                    <a:lnTo>
                      <a:pt x="16004" y="9083"/>
                    </a:lnTo>
                    <a:lnTo>
                      <a:pt x="15724" y="9821"/>
                    </a:lnTo>
                    <a:lnTo>
                      <a:pt x="15495" y="10559"/>
                    </a:lnTo>
                    <a:lnTo>
                      <a:pt x="15292" y="11297"/>
                    </a:lnTo>
                    <a:lnTo>
                      <a:pt x="15139" y="12035"/>
                    </a:lnTo>
                    <a:lnTo>
                      <a:pt x="14986" y="12798"/>
                    </a:lnTo>
                    <a:lnTo>
                      <a:pt x="14859" y="13561"/>
                    </a:lnTo>
                    <a:lnTo>
                      <a:pt x="14605" y="15062"/>
                    </a:lnTo>
                    <a:lnTo>
                      <a:pt x="14477" y="15800"/>
                    </a:lnTo>
                    <a:lnTo>
                      <a:pt x="14325" y="16563"/>
                    </a:lnTo>
                    <a:lnTo>
                      <a:pt x="14121" y="17301"/>
                    </a:lnTo>
                    <a:lnTo>
                      <a:pt x="13918" y="18039"/>
                    </a:lnTo>
                    <a:lnTo>
                      <a:pt x="13638" y="18751"/>
                    </a:lnTo>
                    <a:lnTo>
                      <a:pt x="13307" y="19464"/>
                    </a:lnTo>
                    <a:lnTo>
                      <a:pt x="13129" y="19795"/>
                    </a:lnTo>
                    <a:lnTo>
                      <a:pt x="12951" y="20100"/>
                    </a:lnTo>
                    <a:lnTo>
                      <a:pt x="12747" y="20405"/>
                    </a:lnTo>
                    <a:lnTo>
                      <a:pt x="12518" y="20685"/>
                    </a:lnTo>
                    <a:lnTo>
                      <a:pt x="12289" y="20940"/>
                    </a:lnTo>
                    <a:lnTo>
                      <a:pt x="12035" y="21194"/>
                    </a:lnTo>
                    <a:lnTo>
                      <a:pt x="11526" y="21677"/>
                    </a:lnTo>
                    <a:lnTo>
                      <a:pt x="10966" y="22110"/>
                    </a:lnTo>
                    <a:lnTo>
                      <a:pt x="10406" y="22517"/>
                    </a:lnTo>
                    <a:lnTo>
                      <a:pt x="9796" y="22924"/>
                    </a:lnTo>
                    <a:lnTo>
                      <a:pt x="9185" y="23280"/>
                    </a:lnTo>
                    <a:lnTo>
                      <a:pt x="7964" y="24018"/>
                    </a:lnTo>
                    <a:lnTo>
                      <a:pt x="7353" y="24400"/>
                    </a:lnTo>
                    <a:lnTo>
                      <a:pt x="6743" y="24807"/>
                    </a:lnTo>
                    <a:lnTo>
                      <a:pt x="6183" y="25239"/>
                    </a:lnTo>
                    <a:lnTo>
                      <a:pt x="5649" y="25697"/>
                    </a:lnTo>
                    <a:lnTo>
                      <a:pt x="5394" y="25952"/>
                    </a:lnTo>
                    <a:lnTo>
                      <a:pt x="5165" y="26206"/>
                    </a:lnTo>
                    <a:lnTo>
                      <a:pt x="4911" y="26486"/>
                    </a:lnTo>
                    <a:lnTo>
                      <a:pt x="4707" y="26766"/>
                    </a:lnTo>
                    <a:lnTo>
                      <a:pt x="4453" y="27097"/>
                    </a:lnTo>
                    <a:lnTo>
                      <a:pt x="4249" y="27453"/>
                    </a:lnTo>
                    <a:lnTo>
                      <a:pt x="4046" y="27809"/>
                    </a:lnTo>
                    <a:lnTo>
                      <a:pt x="3893" y="28165"/>
                    </a:lnTo>
                    <a:lnTo>
                      <a:pt x="3740" y="28547"/>
                    </a:lnTo>
                    <a:lnTo>
                      <a:pt x="3588" y="28903"/>
                    </a:lnTo>
                    <a:lnTo>
                      <a:pt x="3486" y="29285"/>
                    </a:lnTo>
                    <a:lnTo>
                      <a:pt x="3384" y="29666"/>
                    </a:lnTo>
                    <a:lnTo>
                      <a:pt x="3308" y="30048"/>
                    </a:lnTo>
                    <a:lnTo>
                      <a:pt x="3232" y="30430"/>
                    </a:lnTo>
                    <a:lnTo>
                      <a:pt x="3155" y="31218"/>
                    </a:lnTo>
                    <a:lnTo>
                      <a:pt x="3130" y="32007"/>
                    </a:lnTo>
                    <a:lnTo>
                      <a:pt x="3130" y="32821"/>
                    </a:lnTo>
                    <a:lnTo>
                      <a:pt x="3181" y="33636"/>
                    </a:lnTo>
                    <a:lnTo>
                      <a:pt x="3282" y="34424"/>
                    </a:lnTo>
                    <a:lnTo>
                      <a:pt x="3410" y="35238"/>
                    </a:lnTo>
                    <a:lnTo>
                      <a:pt x="3537" y="36053"/>
                    </a:lnTo>
                    <a:lnTo>
                      <a:pt x="3893" y="37630"/>
                    </a:lnTo>
                    <a:lnTo>
                      <a:pt x="4224" y="39131"/>
                    </a:lnTo>
                    <a:lnTo>
                      <a:pt x="4427" y="40073"/>
                    </a:lnTo>
                    <a:lnTo>
                      <a:pt x="4606" y="40989"/>
                    </a:lnTo>
                    <a:lnTo>
                      <a:pt x="4733" y="41854"/>
                    </a:lnTo>
                    <a:lnTo>
                      <a:pt x="4834" y="42719"/>
                    </a:lnTo>
                    <a:lnTo>
                      <a:pt x="4885" y="43533"/>
                    </a:lnTo>
                    <a:lnTo>
                      <a:pt x="4911" y="44347"/>
                    </a:lnTo>
                    <a:lnTo>
                      <a:pt x="4885" y="45161"/>
                    </a:lnTo>
                    <a:lnTo>
                      <a:pt x="4809" y="45950"/>
                    </a:lnTo>
                    <a:lnTo>
                      <a:pt x="4707" y="46713"/>
                    </a:lnTo>
                    <a:lnTo>
                      <a:pt x="4529" y="47502"/>
                    </a:lnTo>
                    <a:lnTo>
                      <a:pt x="4326" y="48291"/>
                    </a:lnTo>
                    <a:lnTo>
                      <a:pt x="4071" y="49054"/>
                    </a:lnTo>
                    <a:lnTo>
                      <a:pt x="3766" y="49843"/>
                    </a:lnTo>
                    <a:lnTo>
                      <a:pt x="3384" y="50657"/>
                    </a:lnTo>
                    <a:lnTo>
                      <a:pt x="2977" y="51471"/>
                    </a:lnTo>
                    <a:lnTo>
                      <a:pt x="2494" y="52285"/>
                    </a:lnTo>
                    <a:lnTo>
                      <a:pt x="1985" y="53201"/>
                    </a:lnTo>
                    <a:lnTo>
                      <a:pt x="1527" y="54092"/>
                    </a:lnTo>
                    <a:lnTo>
                      <a:pt x="1120" y="54957"/>
                    </a:lnTo>
                    <a:lnTo>
                      <a:pt x="789" y="55822"/>
                    </a:lnTo>
                    <a:lnTo>
                      <a:pt x="535" y="56636"/>
                    </a:lnTo>
                    <a:lnTo>
                      <a:pt x="306" y="57476"/>
                    </a:lnTo>
                    <a:lnTo>
                      <a:pt x="153" y="58290"/>
                    </a:lnTo>
                    <a:lnTo>
                      <a:pt x="51" y="59079"/>
                    </a:lnTo>
                    <a:lnTo>
                      <a:pt x="0" y="59842"/>
                    </a:lnTo>
                    <a:lnTo>
                      <a:pt x="0" y="60605"/>
                    </a:lnTo>
                    <a:lnTo>
                      <a:pt x="77" y="61368"/>
                    </a:lnTo>
                    <a:lnTo>
                      <a:pt x="178" y="62106"/>
                    </a:lnTo>
                    <a:lnTo>
                      <a:pt x="306" y="62819"/>
                    </a:lnTo>
                    <a:lnTo>
                      <a:pt x="509" y="63506"/>
                    </a:lnTo>
                    <a:lnTo>
                      <a:pt x="764" y="64193"/>
                    </a:lnTo>
                    <a:lnTo>
                      <a:pt x="1043" y="64880"/>
                    </a:lnTo>
                    <a:lnTo>
                      <a:pt x="1374" y="65541"/>
                    </a:lnTo>
                    <a:lnTo>
                      <a:pt x="1730" y="66177"/>
                    </a:lnTo>
                    <a:lnTo>
                      <a:pt x="2138" y="66813"/>
                    </a:lnTo>
                    <a:lnTo>
                      <a:pt x="2570" y="67424"/>
                    </a:lnTo>
                    <a:lnTo>
                      <a:pt x="3053" y="68034"/>
                    </a:lnTo>
                    <a:lnTo>
                      <a:pt x="3562" y="68620"/>
                    </a:lnTo>
                    <a:lnTo>
                      <a:pt x="4122" y="69205"/>
                    </a:lnTo>
                    <a:lnTo>
                      <a:pt x="4682" y="69765"/>
                    </a:lnTo>
                    <a:lnTo>
                      <a:pt x="5292" y="70299"/>
                    </a:lnTo>
                    <a:lnTo>
                      <a:pt x="5929" y="70833"/>
                    </a:lnTo>
                    <a:lnTo>
                      <a:pt x="6590" y="71342"/>
                    </a:lnTo>
                    <a:lnTo>
                      <a:pt x="7277" y="71851"/>
                    </a:lnTo>
                    <a:lnTo>
                      <a:pt x="7989" y="72334"/>
                    </a:lnTo>
                    <a:lnTo>
                      <a:pt x="8727" y="72818"/>
                    </a:lnTo>
                    <a:lnTo>
                      <a:pt x="9491" y="73276"/>
                    </a:lnTo>
                    <a:lnTo>
                      <a:pt x="10279" y="73734"/>
                    </a:lnTo>
                    <a:lnTo>
                      <a:pt x="11068" y="74166"/>
                    </a:lnTo>
                    <a:lnTo>
                      <a:pt x="11882" y="74599"/>
                    </a:lnTo>
                    <a:lnTo>
                      <a:pt x="12696" y="75006"/>
                    </a:lnTo>
                    <a:lnTo>
                      <a:pt x="13536" y="75413"/>
                    </a:lnTo>
                    <a:lnTo>
                      <a:pt x="14401" y="75795"/>
                    </a:lnTo>
                    <a:lnTo>
                      <a:pt x="15266" y="76151"/>
                    </a:lnTo>
                    <a:lnTo>
                      <a:pt x="17022" y="76863"/>
                    </a:lnTo>
                    <a:lnTo>
                      <a:pt x="18803" y="77525"/>
                    </a:lnTo>
                    <a:lnTo>
                      <a:pt x="20584" y="78110"/>
                    </a:lnTo>
                    <a:lnTo>
                      <a:pt x="22390" y="78670"/>
                    </a:lnTo>
                    <a:lnTo>
                      <a:pt x="24197" y="79178"/>
                    </a:lnTo>
                    <a:lnTo>
                      <a:pt x="25952" y="79636"/>
                    </a:lnTo>
                    <a:lnTo>
                      <a:pt x="27708" y="80043"/>
                    </a:lnTo>
                    <a:lnTo>
                      <a:pt x="29387" y="80400"/>
                    </a:lnTo>
                    <a:lnTo>
                      <a:pt x="31041" y="80730"/>
                    </a:lnTo>
                    <a:lnTo>
                      <a:pt x="32618" y="80985"/>
                    </a:lnTo>
                    <a:lnTo>
                      <a:pt x="34119" y="81214"/>
                    </a:lnTo>
                    <a:lnTo>
                      <a:pt x="35519" y="81392"/>
                    </a:lnTo>
                    <a:lnTo>
                      <a:pt x="36816" y="81519"/>
                    </a:lnTo>
                    <a:lnTo>
                      <a:pt x="38775" y="81672"/>
                    </a:lnTo>
                    <a:lnTo>
                      <a:pt x="40735" y="81774"/>
                    </a:lnTo>
                    <a:lnTo>
                      <a:pt x="42694" y="81825"/>
                    </a:lnTo>
                    <a:lnTo>
                      <a:pt x="44653" y="81825"/>
                    </a:lnTo>
                    <a:lnTo>
                      <a:pt x="46612" y="81799"/>
                    </a:lnTo>
                    <a:lnTo>
                      <a:pt x="48571" y="81697"/>
                    </a:lnTo>
                    <a:lnTo>
                      <a:pt x="50530" y="81570"/>
                    </a:lnTo>
                    <a:lnTo>
                      <a:pt x="52464" y="81367"/>
                    </a:lnTo>
                    <a:lnTo>
                      <a:pt x="54423" y="81138"/>
                    </a:lnTo>
                    <a:lnTo>
                      <a:pt x="56357" y="80883"/>
                    </a:lnTo>
                    <a:lnTo>
                      <a:pt x="58290" y="80552"/>
                    </a:lnTo>
                    <a:lnTo>
                      <a:pt x="60224" y="80196"/>
                    </a:lnTo>
                    <a:lnTo>
                      <a:pt x="62132" y="79815"/>
                    </a:lnTo>
                    <a:lnTo>
                      <a:pt x="64040" y="79382"/>
                    </a:lnTo>
                    <a:lnTo>
                      <a:pt x="65949" y="78899"/>
                    </a:lnTo>
                    <a:lnTo>
                      <a:pt x="67831" y="78364"/>
                    </a:lnTo>
                    <a:lnTo>
                      <a:pt x="69409" y="77932"/>
                    </a:lnTo>
                    <a:lnTo>
                      <a:pt x="71012" y="77423"/>
                    </a:lnTo>
                    <a:lnTo>
                      <a:pt x="71826" y="77168"/>
                    </a:lnTo>
                    <a:lnTo>
                      <a:pt x="72615" y="76863"/>
                    </a:lnTo>
                    <a:lnTo>
                      <a:pt x="73403" y="76558"/>
                    </a:lnTo>
                    <a:lnTo>
                      <a:pt x="74192" y="76202"/>
                    </a:lnTo>
                    <a:lnTo>
                      <a:pt x="74955" y="75820"/>
                    </a:lnTo>
                    <a:lnTo>
                      <a:pt x="75693" y="75413"/>
                    </a:lnTo>
                    <a:lnTo>
                      <a:pt x="76406" y="74980"/>
                    </a:lnTo>
                    <a:lnTo>
                      <a:pt x="77093" y="74497"/>
                    </a:lnTo>
                    <a:lnTo>
                      <a:pt x="77729" y="73963"/>
                    </a:lnTo>
                    <a:lnTo>
                      <a:pt x="78034" y="73683"/>
                    </a:lnTo>
                    <a:lnTo>
                      <a:pt x="78314" y="73403"/>
                    </a:lnTo>
                    <a:lnTo>
                      <a:pt x="78619" y="73098"/>
                    </a:lnTo>
                    <a:lnTo>
                      <a:pt x="78874" y="72792"/>
                    </a:lnTo>
                    <a:lnTo>
                      <a:pt x="79128" y="72462"/>
                    </a:lnTo>
                    <a:lnTo>
                      <a:pt x="79382" y="72105"/>
                    </a:lnTo>
                    <a:lnTo>
                      <a:pt x="79637" y="71698"/>
                    </a:lnTo>
                    <a:lnTo>
                      <a:pt x="79866" y="71291"/>
                    </a:lnTo>
                    <a:lnTo>
                      <a:pt x="80044" y="70859"/>
                    </a:lnTo>
                    <a:lnTo>
                      <a:pt x="80222" y="70452"/>
                    </a:lnTo>
                    <a:lnTo>
                      <a:pt x="80349" y="70019"/>
                    </a:lnTo>
                    <a:lnTo>
                      <a:pt x="80476" y="69612"/>
                    </a:lnTo>
                    <a:lnTo>
                      <a:pt x="80553" y="69179"/>
                    </a:lnTo>
                    <a:lnTo>
                      <a:pt x="80604" y="68747"/>
                    </a:lnTo>
                    <a:lnTo>
                      <a:pt x="80629" y="68314"/>
                    </a:lnTo>
                    <a:lnTo>
                      <a:pt x="80629" y="67882"/>
                    </a:lnTo>
                    <a:lnTo>
                      <a:pt x="80629" y="67475"/>
                    </a:lnTo>
                    <a:lnTo>
                      <a:pt x="80578" y="67042"/>
                    </a:lnTo>
                    <a:lnTo>
                      <a:pt x="80527" y="66610"/>
                    </a:lnTo>
                    <a:lnTo>
                      <a:pt x="80451" y="66177"/>
                    </a:lnTo>
                    <a:lnTo>
                      <a:pt x="80349" y="65770"/>
                    </a:lnTo>
                    <a:lnTo>
                      <a:pt x="80222" y="65337"/>
                    </a:lnTo>
                    <a:lnTo>
                      <a:pt x="80069" y="64930"/>
                    </a:lnTo>
                    <a:lnTo>
                      <a:pt x="79917" y="64523"/>
                    </a:lnTo>
                    <a:lnTo>
                      <a:pt x="79764" y="64091"/>
                    </a:lnTo>
                    <a:lnTo>
                      <a:pt x="79560" y="63684"/>
                    </a:lnTo>
                    <a:lnTo>
                      <a:pt x="79153" y="62895"/>
                    </a:lnTo>
                    <a:lnTo>
                      <a:pt x="78695" y="62106"/>
                    </a:lnTo>
                    <a:lnTo>
                      <a:pt x="78187" y="61368"/>
                    </a:lnTo>
                    <a:lnTo>
                      <a:pt x="77652" y="60631"/>
                    </a:lnTo>
                    <a:lnTo>
                      <a:pt x="77093" y="59944"/>
                    </a:lnTo>
                    <a:lnTo>
                      <a:pt x="76507" y="59282"/>
                    </a:lnTo>
                    <a:lnTo>
                      <a:pt x="75871" y="58595"/>
                    </a:lnTo>
                    <a:lnTo>
                      <a:pt x="75261" y="57908"/>
                    </a:lnTo>
                    <a:lnTo>
                      <a:pt x="74726" y="57247"/>
                    </a:lnTo>
                    <a:lnTo>
                      <a:pt x="74217" y="56585"/>
                    </a:lnTo>
                    <a:lnTo>
                      <a:pt x="73759" y="55924"/>
                    </a:lnTo>
                    <a:lnTo>
                      <a:pt x="73352" y="55288"/>
                    </a:lnTo>
                    <a:lnTo>
                      <a:pt x="72996" y="54626"/>
                    </a:lnTo>
                    <a:lnTo>
                      <a:pt x="72691" y="53939"/>
                    </a:lnTo>
                    <a:lnTo>
                      <a:pt x="72436" y="53252"/>
                    </a:lnTo>
                    <a:lnTo>
                      <a:pt x="72233" y="52540"/>
                    </a:lnTo>
                    <a:lnTo>
                      <a:pt x="72080" y="51802"/>
                    </a:lnTo>
                    <a:lnTo>
                      <a:pt x="71978" y="51039"/>
                    </a:lnTo>
                    <a:lnTo>
                      <a:pt x="71928" y="50199"/>
                    </a:lnTo>
                    <a:lnTo>
                      <a:pt x="71928" y="49334"/>
                    </a:lnTo>
                    <a:lnTo>
                      <a:pt x="72004" y="48418"/>
                    </a:lnTo>
                    <a:lnTo>
                      <a:pt x="72106" y="47426"/>
                    </a:lnTo>
                    <a:lnTo>
                      <a:pt x="72207" y="46586"/>
                    </a:lnTo>
                    <a:lnTo>
                      <a:pt x="72284" y="45746"/>
                    </a:lnTo>
                    <a:lnTo>
                      <a:pt x="72335" y="44907"/>
                    </a:lnTo>
                    <a:lnTo>
                      <a:pt x="72335" y="44093"/>
                    </a:lnTo>
                    <a:lnTo>
                      <a:pt x="72309" y="43253"/>
                    </a:lnTo>
                    <a:lnTo>
                      <a:pt x="72258" y="42439"/>
                    </a:lnTo>
                    <a:lnTo>
                      <a:pt x="72157" y="41650"/>
                    </a:lnTo>
                    <a:lnTo>
                      <a:pt x="72029" y="40861"/>
                    </a:lnTo>
                    <a:lnTo>
                      <a:pt x="71851" y="40073"/>
                    </a:lnTo>
                    <a:lnTo>
                      <a:pt x="71622" y="39284"/>
                    </a:lnTo>
                    <a:lnTo>
                      <a:pt x="71368" y="38521"/>
                    </a:lnTo>
                    <a:lnTo>
                      <a:pt x="71037" y="37783"/>
                    </a:lnTo>
                    <a:lnTo>
                      <a:pt x="70681" y="37045"/>
                    </a:lnTo>
                    <a:lnTo>
                      <a:pt x="70274" y="36307"/>
                    </a:lnTo>
                    <a:lnTo>
                      <a:pt x="69790" y="35595"/>
                    </a:lnTo>
                    <a:lnTo>
                      <a:pt x="69282" y="34908"/>
                    </a:lnTo>
                    <a:lnTo>
                      <a:pt x="68798" y="34323"/>
                    </a:lnTo>
                    <a:lnTo>
                      <a:pt x="68264" y="33763"/>
                    </a:lnTo>
                    <a:lnTo>
                      <a:pt x="67704" y="33254"/>
                    </a:lnTo>
                    <a:lnTo>
                      <a:pt x="67119" y="32745"/>
                    </a:lnTo>
                    <a:lnTo>
                      <a:pt x="66534" y="32262"/>
                    </a:lnTo>
                    <a:lnTo>
                      <a:pt x="65923" y="31778"/>
                    </a:lnTo>
                    <a:lnTo>
                      <a:pt x="64702" y="30837"/>
                    </a:lnTo>
                    <a:lnTo>
                      <a:pt x="64091" y="30379"/>
                    </a:lnTo>
                    <a:lnTo>
                      <a:pt x="63506" y="29870"/>
                    </a:lnTo>
                    <a:lnTo>
                      <a:pt x="62921" y="29387"/>
                    </a:lnTo>
                    <a:lnTo>
                      <a:pt x="62386" y="28852"/>
                    </a:lnTo>
                    <a:lnTo>
                      <a:pt x="61878" y="28293"/>
                    </a:lnTo>
                    <a:lnTo>
                      <a:pt x="61394" y="27707"/>
                    </a:lnTo>
                    <a:lnTo>
                      <a:pt x="61165" y="27402"/>
                    </a:lnTo>
                    <a:lnTo>
                      <a:pt x="60962" y="27071"/>
                    </a:lnTo>
                    <a:lnTo>
                      <a:pt x="60758" y="26741"/>
                    </a:lnTo>
                    <a:lnTo>
                      <a:pt x="60580" y="26410"/>
                    </a:lnTo>
                    <a:lnTo>
                      <a:pt x="60402" y="26028"/>
                    </a:lnTo>
                    <a:lnTo>
                      <a:pt x="60249" y="25672"/>
                    </a:lnTo>
                    <a:lnTo>
                      <a:pt x="60122" y="25290"/>
                    </a:lnTo>
                    <a:lnTo>
                      <a:pt x="59995" y="24909"/>
                    </a:lnTo>
                    <a:lnTo>
                      <a:pt x="59893" y="24527"/>
                    </a:lnTo>
                    <a:lnTo>
                      <a:pt x="59817" y="24145"/>
                    </a:lnTo>
                    <a:lnTo>
                      <a:pt x="59715" y="23357"/>
                    </a:lnTo>
                    <a:lnTo>
                      <a:pt x="59639" y="22568"/>
                    </a:lnTo>
                    <a:lnTo>
                      <a:pt x="59613" y="21779"/>
                    </a:lnTo>
                    <a:lnTo>
                      <a:pt x="59613" y="20990"/>
                    </a:lnTo>
                    <a:lnTo>
                      <a:pt x="59639" y="20176"/>
                    </a:lnTo>
                    <a:lnTo>
                      <a:pt x="59715" y="18573"/>
                    </a:lnTo>
                    <a:lnTo>
                      <a:pt x="59740" y="17785"/>
                    </a:lnTo>
                    <a:lnTo>
                      <a:pt x="59740" y="16970"/>
                    </a:lnTo>
                    <a:lnTo>
                      <a:pt x="59690" y="16182"/>
                    </a:lnTo>
                    <a:lnTo>
                      <a:pt x="59613" y="15393"/>
                    </a:lnTo>
                    <a:lnTo>
                      <a:pt x="59486" y="14604"/>
                    </a:lnTo>
                    <a:lnTo>
                      <a:pt x="59410" y="14223"/>
                    </a:lnTo>
                    <a:lnTo>
                      <a:pt x="59308" y="13841"/>
                    </a:lnTo>
                    <a:lnTo>
                      <a:pt x="59079" y="13205"/>
                    </a:lnTo>
                    <a:lnTo>
                      <a:pt x="58799" y="12620"/>
                    </a:lnTo>
                    <a:lnTo>
                      <a:pt x="58494" y="12035"/>
                    </a:lnTo>
                    <a:lnTo>
                      <a:pt x="58316" y="11780"/>
                    </a:lnTo>
                    <a:lnTo>
                      <a:pt x="58112" y="11500"/>
                    </a:lnTo>
                    <a:lnTo>
                      <a:pt x="57909" y="11271"/>
                    </a:lnTo>
                    <a:lnTo>
                      <a:pt x="57705" y="11017"/>
                    </a:lnTo>
                    <a:lnTo>
                      <a:pt x="57476" y="10788"/>
                    </a:lnTo>
                    <a:lnTo>
                      <a:pt x="57247" y="10559"/>
                    </a:lnTo>
                    <a:lnTo>
                      <a:pt x="56993" y="10355"/>
                    </a:lnTo>
                    <a:lnTo>
                      <a:pt x="56738" y="10152"/>
                    </a:lnTo>
                    <a:lnTo>
                      <a:pt x="56458" y="9974"/>
                    </a:lnTo>
                    <a:lnTo>
                      <a:pt x="56178" y="9796"/>
                    </a:lnTo>
                    <a:lnTo>
                      <a:pt x="55771" y="9592"/>
                    </a:lnTo>
                    <a:lnTo>
                      <a:pt x="55390" y="9414"/>
                    </a:lnTo>
                    <a:lnTo>
                      <a:pt x="55033" y="9287"/>
                    </a:lnTo>
                    <a:lnTo>
                      <a:pt x="54677" y="9210"/>
                    </a:lnTo>
                    <a:lnTo>
                      <a:pt x="54321" y="9134"/>
                    </a:lnTo>
                    <a:lnTo>
                      <a:pt x="53965" y="9109"/>
                    </a:lnTo>
                    <a:lnTo>
                      <a:pt x="53634" y="9083"/>
                    </a:lnTo>
                    <a:lnTo>
                      <a:pt x="53303" y="9083"/>
                    </a:lnTo>
                    <a:lnTo>
                      <a:pt x="52616" y="9134"/>
                    </a:lnTo>
                    <a:lnTo>
                      <a:pt x="51929" y="9236"/>
                    </a:lnTo>
                    <a:lnTo>
                      <a:pt x="51192" y="9312"/>
                    </a:lnTo>
                    <a:lnTo>
                      <a:pt x="50403" y="9363"/>
                    </a:lnTo>
                    <a:lnTo>
                      <a:pt x="50199" y="9363"/>
                    </a:lnTo>
                    <a:lnTo>
                      <a:pt x="49996" y="9338"/>
                    </a:lnTo>
                    <a:lnTo>
                      <a:pt x="49818" y="9287"/>
                    </a:lnTo>
                    <a:lnTo>
                      <a:pt x="49640" y="9236"/>
                    </a:lnTo>
                    <a:lnTo>
                      <a:pt x="49461" y="9159"/>
                    </a:lnTo>
                    <a:lnTo>
                      <a:pt x="49309" y="9058"/>
                    </a:lnTo>
                    <a:lnTo>
                      <a:pt x="49156" y="8930"/>
                    </a:lnTo>
                    <a:lnTo>
                      <a:pt x="49003" y="8803"/>
                    </a:lnTo>
                    <a:lnTo>
                      <a:pt x="47884" y="7633"/>
                    </a:lnTo>
                    <a:lnTo>
                      <a:pt x="47375" y="7099"/>
                    </a:lnTo>
                    <a:lnTo>
                      <a:pt x="46841" y="6564"/>
                    </a:lnTo>
                    <a:lnTo>
                      <a:pt x="46307" y="6030"/>
                    </a:lnTo>
                    <a:lnTo>
                      <a:pt x="45747" y="5547"/>
                    </a:lnTo>
                    <a:lnTo>
                      <a:pt x="45060" y="4961"/>
                    </a:lnTo>
                    <a:lnTo>
                      <a:pt x="44347" y="4402"/>
                    </a:lnTo>
                    <a:lnTo>
                      <a:pt x="43610" y="3893"/>
                    </a:lnTo>
                    <a:lnTo>
                      <a:pt x="42872" y="3384"/>
                    </a:lnTo>
                    <a:lnTo>
                      <a:pt x="42108" y="2926"/>
                    </a:lnTo>
                    <a:lnTo>
                      <a:pt x="41320" y="2493"/>
                    </a:lnTo>
                    <a:lnTo>
                      <a:pt x="40506" y="2086"/>
                    </a:lnTo>
                    <a:lnTo>
                      <a:pt x="39691" y="1705"/>
                    </a:lnTo>
                    <a:lnTo>
                      <a:pt x="38928" y="1399"/>
                    </a:lnTo>
                    <a:lnTo>
                      <a:pt x="38165" y="1119"/>
                    </a:lnTo>
                    <a:lnTo>
                      <a:pt x="37376" y="865"/>
                    </a:lnTo>
                    <a:lnTo>
                      <a:pt x="36613" y="662"/>
                    </a:lnTo>
                    <a:lnTo>
                      <a:pt x="35799" y="458"/>
                    </a:lnTo>
                    <a:lnTo>
                      <a:pt x="35010" y="305"/>
                    </a:lnTo>
                    <a:lnTo>
                      <a:pt x="34221" y="178"/>
                    </a:lnTo>
                    <a:lnTo>
                      <a:pt x="33407" y="102"/>
                    </a:lnTo>
                    <a:lnTo>
                      <a:pt x="32618" y="25"/>
                    </a:lnTo>
                    <a:lnTo>
                      <a:pt x="31804"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0"/>
              <p:cNvSpPr/>
              <p:nvPr/>
            </p:nvSpPr>
            <p:spPr>
              <a:xfrm>
                <a:off x="10438207" y="630625"/>
                <a:ext cx="994773" cy="1009516"/>
              </a:xfrm>
              <a:custGeom>
                <a:avLst/>
                <a:gdLst/>
                <a:ahLst/>
                <a:cxnLst/>
                <a:rect l="l" t="t" r="r" b="b"/>
                <a:pathLst>
                  <a:path w="80630" h="81825" fill="none" extrusionOk="0">
                    <a:moveTo>
                      <a:pt x="76507" y="59282"/>
                    </a:moveTo>
                    <a:lnTo>
                      <a:pt x="76507" y="59282"/>
                    </a:lnTo>
                    <a:lnTo>
                      <a:pt x="75871" y="58595"/>
                    </a:lnTo>
                    <a:lnTo>
                      <a:pt x="75261" y="57908"/>
                    </a:lnTo>
                    <a:lnTo>
                      <a:pt x="74726" y="57247"/>
                    </a:lnTo>
                    <a:lnTo>
                      <a:pt x="74217" y="56585"/>
                    </a:lnTo>
                    <a:lnTo>
                      <a:pt x="73759" y="55924"/>
                    </a:lnTo>
                    <a:lnTo>
                      <a:pt x="73352" y="55288"/>
                    </a:lnTo>
                    <a:lnTo>
                      <a:pt x="72996" y="54626"/>
                    </a:lnTo>
                    <a:lnTo>
                      <a:pt x="72691" y="53939"/>
                    </a:lnTo>
                    <a:lnTo>
                      <a:pt x="72436" y="53252"/>
                    </a:lnTo>
                    <a:lnTo>
                      <a:pt x="72233" y="52540"/>
                    </a:lnTo>
                    <a:lnTo>
                      <a:pt x="72080" y="51802"/>
                    </a:lnTo>
                    <a:lnTo>
                      <a:pt x="71978" y="51039"/>
                    </a:lnTo>
                    <a:lnTo>
                      <a:pt x="71928" y="50199"/>
                    </a:lnTo>
                    <a:lnTo>
                      <a:pt x="71928" y="49334"/>
                    </a:lnTo>
                    <a:lnTo>
                      <a:pt x="72004" y="48418"/>
                    </a:lnTo>
                    <a:lnTo>
                      <a:pt x="72106" y="47426"/>
                    </a:lnTo>
                    <a:lnTo>
                      <a:pt x="72106" y="47426"/>
                    </a:lnTo>
                    <a:lnTo>
                      <a:pt x="72207" y="46586"/>
                    </a:lnTo>
                    <a:lnTo>
                      <a:pt x="72284" y="45746"/>
                    </a:lnTo>
                    <a:lnTo>
                      <a:pt x="72335" y="44907"/>
                    </a:lnTo>
                    <a:lnTo>
                      <a:pt x="72335" y="44093"/>
                    </a:lnTo>
                    <a:lnTo>
                      <a:pt x="72309" y="43253"/>
                    </a:lnTo>
                    <a:lnTo>
                      <a:pt x="72258" y="42439"/>
                    </a:lnTo>
                    <a:lnTo>
                      <a:pt x="72157" y="41650"/>
                    </a:lnTo>
                    <a:lnTo>
                      <a:pt x="72029" y="40861"/>
                    </a:lnTo>
                    <a:lnTo>
                      <a:pt x="71851" y="40073"/>
                    </a:lnTo>
                    <a:lnTo>
                      <a:pt x="71622" y="39284"/>
                    </a:lnTo>
                    <a:lnTo>
                      <a:pt x="71368" y="38521"/>
                    </a:lnTo>
                    <a:lnTo>
                      <a:pt x="71037" y="37783"/>
                    </a:lnTo>
                    <a:lnTo>
                      <a:pt x="70681" y="37045"/>
                    </a:lnTo>
                    <a:lnTo>
                      <a:pt x="70274" y="36307"/>
                    </a:lnTo>
                    <a:lnTo>
                      <a:pt x="69790" y="35595"/>
                    </a:lnTo>
                    <a:lnTo>
                      <a:pt x="69282" y="34908"/>
                    </a:lnTo>
                    <a:lnTo>
                      <a:pt x="69282" y="34908"/>
                    </a:lnTo>
                    <a:lnTo>
                      <a:pt x="68798" y="34323"/>
                    </a:lnTo>
                    <a:lnTo>
                      <a:pt x="68264" y="33763"/>
                    </a:lnTo>
                    <a:lnTo>
                      <a:pt x="67704" y="33254"/>
                    </a:lnTo>
                    <a:lnTo>
                      <a:pt x="67119" y="32745"/>
                    </a:lnTo>
                    <a:lnTo>
                      <a:pt x="66534" y="32262"/>
                    </a:lnTo>
                    <a:lnTo>
                      <a:pt x="65923" y="31778"/>
                    </a:lnTo>
                    <a:lnTo>
                      <a:pt x="64702" y="30837"/>
                    </a:lnTo>
                    <a:lnTo>
                      <a:pt x="64091" y="30379"/>
                    </a:lnTo>
                    <a:lnTo>
                      <a:pt x="63506" y="29870"/>
                    </a:lnTo>
                    <a:lnTo>
                      <a:pt x="62921" y="29387"/>
                    </a:lnTo>
                    <a:lnTo>
                      <a:pt x="62386" y="28852"/>
                    </a:lnTo>
                    <a:lnTo>
                      <a:pt x="61878" y="28293"/>
                    </a:lnTo>
                    <a:lnTo>
                      <a:pt x="61394" y="27707"/>
                    </a:lnTo>
                    <a:lnTo>
                      <a:pt x="61165" y="27402"/>
                    </a:lnTo>
                    <a:lnTo>
                      <a:pt x="60962" y="27071"/>
                    </a:lnTo>
                    <a:lnTo>
                      <a:pt x="60758" y="26741"/>
                    </a:lnTo>
                    <a:lnTo>
                      <a:pt x="60580" y="26410"/>
                    </a:lnTo>
                    <a:lnTo>
                      <a:pt x="60580" y="26410"/>
                    </a:lnTo>
                    <a:lnTo>
                      <a:pt x="60402" y="26028"/>
                    </a:lnTo>
                    <a:lnTo>
                      <a:pt x="60249" y="25672"/>
                    </a:lnTo>
                    <a:lnTo>
                      <a:pt x="60122" y="25290"/>
                    </a:lnTo>
                    <a:lnTo>
                      <a:pt x="59995" y="24909"/>
                    </a:lnTo>
                    <a:lnTo>
                      <a:pt x="59893" y="24527"/>
                    </a:lnTo>
                    <a:lnTo>
                      <a:pt x="59817" y="24145"/>
                    </a:lnTo>
                    <a:lnTo>
                      <a:pt x="59715" y="23357"/>
                    </a:lnTo>
                    <a:lnTo>
                      <a:pt x="59639" y="22568"/>
                    </a:lnTo>
                    <a:lnTo>
                      <a:pt x="59613" y="21779"/>
                    </a:lnTo>
                    <a:lnTo>
                      <a:pt x="59613" y="20990"/>
                    </a:lnTo>
                    <a:lnTo>
                      <a:pt x="59639" y="20176"/>
                    </a:lnTo>
                    <a:lnTo>
                      <a:pt x="59715" y="18573"/>
                    </a:lnTo>
                    <a:lnTo>
                      <a:pt x="59740" y="17785"/>
                    </a:lnTo>
                    <a:lnTo>
                      <a:pt x="59740" y="16970"/>
                    </a:lnTo>
                    <a:lnTo>
                      <a:pt x="59690" y="16182"/>
                    </a:lnTo>
                    <a:lnTo>
                      <a:pt x="59613" y="15393"/>
                    </a:lnTo>
                    <a:lnTo>
                      <a:pt x="59486" y="14604"/>
                    </a:lnTo>
                    <a:lnTo>
                      <a:pt x="59410" y="14223"/>
                    </a:lnTo>
                    <a:lnTo>
                      <a:pt x="59308" y="13841"/>
                    </a:lnTo>
                    <a:lnTo>
                      <a:pt x="59308" y="13841"/>
                    </a:lnTo>
                    <a:lnTo>
                      <a:pt x="59079" y="13205"/>
                    </a:lnTo>
                    <a:lnTo>
                      <a:pt x="58799" y="12620"/>
                    </a:lnTo>
                    <a:lnTo>
                      <a:pt x="58494" y="12035"/>
                    </a:lnTo>
                    <a:lnTo>
                      <a:pt x="58316" y="11780"/>
                    </a:lnTo>
                    <a:lnTo>
                      <a:pt x="58112" y="11500"/>
                    </a:lnTo>
                    <a:lnTo>
                      <a:pt x="57909" y="11271"/>
                    </a:lnTo>
                    <a:lnTo>
                      <a:pt x="57705" y="11017"/>
                    </a:lnTo>
                    <a:lnTo>
                      <a:pt x="57476" y="10788"/>
                    </a:lnTo>
                    <a:lnTo>
                      <a:pt x="57247" y="10559"/>
                    </a:lnTo>
                    <a:lnTo>
                      <a:pt x="56993" y="10355"/>
                    </a:lnTo>
                    <a:lnTo>
                      <a:pt x="56738" y="10152"/>
                    </a:lnTo>
                    <a:lnTo>
                      <a:pt x="56458" y="9974"/>
                    </a:lnTo>
                    <a:lnTo>
                      <a:pt x="56178" y="9796"/>
                    </a:lnTo>
                    <a:lnTo>
                      <a:pt x="56178" y="9796"/>
                    </a:lnTo>
                    <a:lnTo>
                      <a:pt x="55771" y="9592"/>
                    </a:lnTo>
                    <a:lnTo>
                      <a:pt x="55390" y="9414"/>
                    </a:lnTo>
                    <a:lnTo>
                      <a:pt x="55033" y="9287"/>
                    </a:lnTo>
                    <a:lnTo>
                      <a:pt x="54677" y="9210"/>
                    </a:lnTo>
                    <a:lnTo>
                      <a:pt x="54321" y="9134"/>
                    </a:lnTo>
                    <a:lnTo>
                      <a:pt x="53965" y="9109"/>
                    </a:lnTo>
                    <a:lnTo>
                      <a:pt x="53634" y="9083"/>
                    </a:lnTo>
                    <a:lnTo>
                      <a:pt x="53303" y="9083"/>
                    </a:lnTo>
                    <a:lnTo>
                      <a:pt x="52616" y="9134"/>
                    </a:lnTo>
                    <a:lnTo>
                      <a:pt x="51929" y="9236"/>
                    </a:lnTo>
                    <a:lnTo>
                      <a:pt x="51192" y="9312"/>
                    </a:lnTo>
                    <a:lnTo>
                      <a:pt x="50403" y="9363"/>
                    </a:lnTo>
                    <a:lnTo>
                      <a:pt x="50377" y="9363"/>
                    </a:lnTo>
                    <a:lnTo>
                      <a:pt x="50377" y="9363"/>
                    </a:lnTo>
                    <a:lnTo>
                      <a:pt x="50199" y="9363"/>
                    </a:lnTo>
                    <a:lnTo>
                      <a:pt x="49996" y="9338"/>
                    </a:lnTo>
                    <a:lnTo>
                      <a:pt x="49818" y="9287"/>
                    </a:lnTo>
                    <a:lnTo>
                      <a:pt x="49640" y="9236"/>
                    </a:lnTo>
                    <a:lnTo>
                      <a:pt x="49461" y="9159"/>
                    </a:lnTo>
                    <a:lnTo>
                      <a:pt x="49309" y="9058"/>
                    </a:lnTo>
                    <a:lnTo>
                      <a:pt x="49156" y="8930"/>
                    </a:lnTo>
                    <a:lnTo>
                      <a:pt x="49003" y="8803"/>
                    </a:lnTo>
                    <a:lnTo>
                      <a:pt x="47884" y="7633"/>
                    </a:lnTo>
                    <a:lnTo>
                      <a:pt x="47884" y="7633"/>
                    </a:lnTo>
                    <a:lnTo>
                      <a:pt x="47884" y="7633"/>
                    </a:lnTo>
                    <a:lnTo>
                      <a:pt x="47375" y="7099"/>
                    </a:lnTo>
                    <a:lnTo>
                      <a:pt x="46841" y="6564"/>
                    </a:lnTo>
                    <a:lnTo>
                      <a:pt x="46307" y="6030"/>
                    </a:lnTo>
                    <a:lnTo>
                      <a:pt x="45747" y="5547"/>
                    </a:lnTo>
                    <a:lnTo>
                      <a:pt x="45747" y="5547"/>
                    </a:lnTo>
                    <a:lnTo>
                      <a:pt x="45060" y="4961"/>
                    </a:lnTo>
                    <a:lnTo>
                      <a:pt x="44347" y="4402"/>
                    </a:lnTo>
                    <a:lnTo>
                      <a:pt x="43610" y="3893"/>
                    </a:lnTo>
                    <a:lnTo>
                      <a:pt x="42872" y="3384"/>
                    </a:lnTo>
                    <a:lnTo>
                      <a:pt x="42108" y="2926"/>
                    </a:lnTo>
                    <a:lnTo>
                      <a:pt x="41320" y="2493"/>
                    </a:lnTo>
                    <a:lnTo>
                      <a:pt x="40506" y="2086"/>
                    </a:lnTo>
                    <a:lnTo>
                      <a:pt x="39691" y="1705"/>
                    </a:lnTo>
                    <a:lnTo>
                      <a:pt x="39691" y="1705"/>
                    </a:lnTo>
                    <a:lnTo>
                      <a:pt x="38928" y="1399"/>
                    </a:lnTo>
                    <a:lnTo>
                      <a:pt x="38165" y="1119"/>
                    </a:lnTo>
                    <a:lnTo>
                      <a:pt x="37376" y="865"/>
                    </a:lnTo>
                    <a:lnTo>
                      <a:pt x="36613" y="662"/>
                    </a:lnTo>
                    <a:lnTo>
                      <a:pt x="35799" y="458"/>
                    </a:lnTo>
                    <a:lnTo>
                      <a:pt x="35010" y="305"/>
                    </a:lnTo>
                    <a:lnTo>
                      <a:pt x="34221" y="178"/>
                    </a:lnTo>
                    <a:lnTo>
                      <a:pt x="33407" y="102"/>
                    </a:lnTo>
                    <a:lnTo>
                      <a:pt x="32618" y="25"/>
                    </a:lnTo>
                    <a:lnTo>
                      <a:pt x="31804" y="0"/>
                    </a:lnTo>
                    <a:lnTo>
                      <a:pt x="30990" y="0"/>
                    </a:lnTo>
                    <a:lnTo>
                      <a:pt x="30201" y="51"/>
                    </a:lnTo>
                    <a:lnTo>
                      <a:pt x="29412" y="102"/>
                    </a:lnTo>
                    <a:lnTo>
                      <a:pt x="28624" y="204"/>
                    </a:lnTo>
                    <a:lnTo>
                      <a:pt x="27835" y="331"/>
                    </a:lnTo>
                    <a:lnTo>
                      <a:pt x="27046" y="509"/>
                    </a:lnTo>
                    <a:lnTo>
                      <a:pt x="26283" y="712"/>
                    </a:lnTo>
                    <a:lnTo>
                      <a:pt x="25545" y="941"/>
                    </a:lnTo>
                    <a:lnTo>
                      <a:pt x="24782" y="1196"/>
                    </a:lnTo>
                    <a:lnTo>
                      <a:pt x="24069" y="1476"/>
                    </a:lnTo>
                    <a:lnTo>
                      <a:pt x="23332" y="1806"/>
                    </a:lnTo>
                    <a:lnTo>
                      <a:pt x="22645" y="2188"/>
                    </a:lnTo>
                    <a:lnTo>
                      <a:pt x="21958" y="2570"/>
                    </a:lnTo>
                    <a:lnTo>
                      <a:pt x="21296" y="3002"/>
                    </a:lnTo>
                    <a:lnTo>
                      <a:pt x="20635" y="3460"/>
                    </a:lnTo>
                    <a:lnTo>
                      <a:pt x="20024" y="3969"/>
                    </a:lnTo>
                    <a:lnTo>
                      <a:pt x="19413" y="4503"/>
                    </a:lnTo>
                    <a:lnTo>
                      <a:pt x="18828" y="5063"/>
                    </a:lnTo>
                    <a:lnTo>
                      <a:pt x="18268" y="5648"/>
                    </a:lnTo>
                    <a:lnTo>
                      <a:pt x="17734" y="6284"/>
                    </a:lnTo>
                    <a:lnTo>
                      <a:pt x="17251" y="6971"/>
                    </a:lnTo>
                    <a:lnTo>
                      <a:pt x="16767" y="7658"/>
                    </a:lnTo>
                    <a:lnTo>
                      <a:pt x="16767" y="7658"/>
                    </a:lnTo>
                    <a:lnTo>
                      <a:pt x="16564" y="8015"/>
                    </a:lnTo>
                    <a:lnTo>
                      <a:pt x="16360" y="8371"/>
                    </a:lnTo>
                    <a:lnTo>
                      <a:pt x="16182" y="8727"/>
                    </a:lnTo>
                    <a:lnTo>
                      <a:pt x="16004" y="9083"/>
                    </a:lnTo>
                    <a:lnTo>
                      <a:pt x="15724" y="9821"/>
                    </a:lnTo>
                    <a:lnTo>
                      <a:pt x="15495" y="10559"/>
                    </a:lnTo>
                    <a:lnTo>
                      <a:pt x="15292" y="11297"/>
                    </a:lnTo>
                    <a:lnTo>
                      <a:pt x="15139" y="12035"/>
                    </a:lnTo>
                    <a:lnTo>
                      <a:pt x="14986" y="12798"/>
                    </a:lnTo>
                    <a:lnTo>
                      <a:pt x="14859" y="13561"/>
                    </a:lnTo>
                    <a:lnTo>
                      <a:pt x="14605" y="15062"/>
                    </a:lnTo>
                    <a:lnTo>
                      <a:pt x="14477" y="15800"/>
                    </a:lnTo>
                    <a:lnTo>
                      <a:pt x="14325" y="16563"/>
                    </a:lnTo>
                    <a:lnTo>
                      <a:pt x="14121" y="17301"/>
                    </a:lnTo>
                    <a:lnTo>
                      <a:pt x="13918" y="18039"/>
                    </a:lnTo>
                    <a:lnTo>
                      <a:pt x="13638" y="18751"/>
                    </a:lnTo>
                    <a:lnTo>
                      <a:pt x="13307" y="19464"/>
                    </a:lnTo>
                    <a:lnTo>
                      <a:pt x="13307" y="19464"/>
                    </a:lnTo>
                    <a:lnTo>
                      <a:pt x="13129" y="19795"/>
                    </a:lnTo>
                    <a:lnTo>
                      <a:pt x="12951" y="20100"/>
                    </a:lnTo>
                    <a:lnTo>
                      <a:pt x="12747" y="20405"/>
                    </a:lnTo>
                    <a:lnTo>
                      <a:pt x="12518" y="20685"/>
                    </a:lnTo>
                    <a:lnTo>
                      <a:pt x="12289" y="20940"/>
                    </a:lnTo>
                    <a:lnTo>
                      <a:pt x="12035" y="21194"/>
                    </a:lnTo>
                    <a:lnTo>
                      <a:pt x="11526" y="21677"/>
                    </a:lnTo>
                    <a:lnTo>
                      <a:pt x="10966" y="22110"/>
                    </a:lnTo>
                    <a:lnTo>
                      <a:pt x="10406" y="22517"/>
                    </a:lnTo>
                    <a:lnTo>
                      <a:pt x="9796" y="22924"/>
                    </a:lnTo>
                    <a:lnTo>
                      <a:pt x="9185" y="23280"/>
                    </a:lnTo>
                    <a:lnTo>
                      <a:pt x="7964" y="24018"/>
                    </a:lnTo>
                    <a:lnTo>
                      <a:pt x="7353" y="24400"/>
                    </a:lnTo>
                    <a:lnTo>
                      <a:pt x="6743" y="24807"/>
                    </a:lnTo>
                    <a:lnTo>
                      <a:pt x="6183" y="25239"/>
                    </a:lnTo>
                    <a:lnTo>
                      <a:pt x="5649" y="25697"/>
                    </a:lnTo>
                    <a:lnTo>
                      <a:pt x="5394" y="25952"/>
                    </a:lnTo>
                    <a:lnTo>
                      <a:pt x="5165" y="26206"/>
                    </a:lnTo>
                    <a:lnTo>
                      <a:pt x="4911" y="26486"/>
                    </a:lnTo>
                    <a:lnTo>
                      <a:pt x="4707" y="26766"/>
                    </a:lnTo>
                    <a:lnTo>
                      <a:pt x="4707" y="26766"/>
                    </a:lnTo>
                    <a:lnTo>
                      <a:pt x="4453" y="27097"/>
                    </a:lnTo>
                    <a:lnTo>
                      <a:pt x="4249" y="27453"/>
                    </a:lnTo>
                    <a:lnTo>
                      <a:pt x="4046" y="27809"/>
                    </a:lnTo>
                    <a:lnTo>
                      <a:pt x="3893" y="28165"/>
                    </a:lnTo>
                    <a:lnTo>
                      <a:pt x="3740" y="28547"/>
                    </a:lnTo>
                    <a:lnTo>
                      <a:pt x="3588" y="28903"/>
                    </a:lnTo>
                    <a:lnTo>
                      <a:pt x="3486" y="29285"/>
                    </a:lnTo>
                    <a:lnTo>
                      <a:pt x="3384" y="29666"/>
                    </a:lnTo>
                    <a:lnTo>
                      <a:pt x="3308" y="30048"/>
                    </a:lnTo>
                    <a:lnTo>
                      <a:pt x="3232" y="30430"/>
                    </a:lnTo>
                    <a:lnTo>
                      <a:pt x="3155" y="31218"/>
                    </a:lnTo>
                    <a:lnTo>
                      <a:pt x="3130" y="32007"/>
                    </a:lnTo>
                    <a:lnTo>
                      <a:pt x="3130" y="32821"/>
                    </a:lnTo>
                    <a:lnTo>
                      <a:pt x="3181" y="33636"/>
                    </a:lnTo>
                    <a:lnTo>
                      <a:pt x="3282" y="34424"/>
                    </a:lnTo>
                    <a:lnTo>
                      <a:pt x="3410" y="35238"/>
                    </a:lnTo>
                    <a:lnTo>
                      <a:pt x="3537" y="36053"/>
                    </a:lnTo>
                    <a:lnTo>
                      <a:pt x="3893" y="37630"/>
                    </a:lnTo>
                    <a:lnTo>
                      <a:pt x="4224" y="39131"/>
                    </a:lnTo>
                    <a:lnTo>
                      <a:pt x="4224" y="39131"/>
                    </a:lnTo>
                    <a:lnTo>
                      <a:pt x="4427" y="40073"/>
                    </a:lnTo>
                    <a:lnTo>
                      <a:pt x="4606" y="40989"/>
                    </a:lnTo>
                    <a:lnTo>
                      <a:pt x="4733" y="41854"/>
                    </a:lnTo>
                    <a:lnTo>
                      <a:pt x="4834" y="42719"/>
                    </a:lnTo>
                    <a:lnTo>
                      <a:pt x="4885" y="43533"/>
                    </a:lnTo>
                    <a:lnTo>
                      <a:pt x="4911" y="44347"/>
                    </a:lnTo>
                    <a:lnTo>
                      <a:pt x="4885" y="45161"/>
                    </a:lnTo>
                    <a:lnTo>
                      <a:pt x="4809" y="45950"/>
                    </a:lnTo>
                    <a:lnTo>
                      <a:pt x="4707" y="46713"/>
                    </a:lnTo>
                    <a:lnTo>
                      <a:pt x="4529" y="47502"/>
                    </a:lnTo>
                    <a:lnTo>
                      <a:pt x="4326" y="48291"/>
                    </a:lnTo>
                    <a:lnTo>
                      <a:pt x="4071" y="49054"/>
                    </a:lnTo>
                    <a:lnTo>
                      <a:pt x="3766" y="49843"/>
                    </a:lnTo>
                    <a:lnTo>
                      <a:pt x="3384" y="50657"/>
                    </a:lnTo>
                    <a:lnTo>
                      <a:pt x="2977" y="51471"/>
                    </a:lnTo>
                    <a:lnTo>
                      <a:pt x="2494" y="52285"/>
                    </a:lnTo>
                    <a:lnTo>
                      <a:pt x="2494" y="52285"/>
                    </a:lnTo>
                    <a:lnTo>
                      <a:pt x="1985" y="53201"/>
                    </a:lnTo>
                    <a:lnTo>
                      <a:pt x="1527" y="54092"/>
                    </a:lnTo>
                    <a:lnTo>
                      <a:pt x="1120" y="54957"/>
                    </a:lnTo>
                    <a:lnTo>
                      <a:pt x="789" y="55822"/>
                    </a:lnTo>
                    <a:lnTo>
                      <a:pt x="535" y="56636"/>
                    </a:lnTo>
                    <a:lnTo>
                      <a:pt x="306" y="57476"/>
                    </a:lnTo>
                    <a:lnTo>
                      <a:pt x="153" y="58290"/>
                    </a:lnTo>
                    <a:lnTo>
                      <a:pt x="51" y="59079"/>
                    </a:lnTo>
                    <a:lnTo>
                      <a:pt x="0" y="59842"/>
                    </a:lnTo>
                    <a:lnTo>
                      <a:pt x="0" y="60605"/>
                    </a:lnTo>
                    <a:lnTo>
                      <a:pt x="77" y="61368"/>
                    </a:lnTo>
                    <a:lnTo>
                      <a:pt x="178" y="62106"/>
                    </a:lnTo>
                    <a:lnTo>
                      <a:pt x="306" y="62819"/>
                    </a:lnTo>
                    <a:lnTo>
                      <a:pt x="509" y="63506"/>
                    </a:lnTo>
                    <a:lnTo>
                      <a:pt x="764" y="64193"/>
                    </a:lnTo>
                    <a:lnTo>
                      <a:pt x="1043" y="64880"/>
                    </a:lnTo>
                    <a:lnTo>
                      <a:pt x="1374" y="65541"/>
                    </a:lnTo>
                    <a:lnTo>
                      <a:pt x="1730" y="66177"/>
                    </a:lnTo>
                    <a:lnTo>
                      <a:pt x="2138" y="66813"/>
                    </a:lnTo>
                    <a:lnTo>
                      <a:pt x="2570" y="67424"/>
                    </a:lnTo>
                    <a:lnTo>
                      <a:pt x="3053" y="68034"/>
                    </a:lnTo>
                    <a:lnTo>
                      <a:pt x="3562" y="68620"/>
                    </a:lnTo>
                    <a:lnTo>
                      <a:pt x="4122" y="69205"/>
                    </a:lnTo>
                    <a:lnTo>
                      <a:pt x="4682" y="69765"/>
                    </a:lnTo>
                    <a:lnTo>
                      <a:pt x="5292" y="70299"/>
                    </a:lnTo>
                    <a:lnTo>
                      <a:pt x="5929" y="70833"/>
                    </a:lnTo>
                    <a:lnTo>
                      <a:pt x="6590" y="71342"/>
                    </a:lnTo>
                    <a:lnTo>
                      <a:pt x="7277" y="71851"/>
                    </a:lnTo>
                    <a:lnTo>
                      <a:pt x="7989" y="72334"/>
                    </a:lnTo>
                    <a:lnTo>
                      <a:pt x="8727" y="72818"/>
                    </a:lnTo>
                    <a:lnTo>
                      <a:pt x="9491" y="73276"/>
                    </a:lnTo>
                    <a:lnTo>
                      <a:pt x="10279" y="73734"/>
                    </a:lnTo>
                    <a:lnTo>
                      <a:pt x="11068" y="74166"/>
                    </a:lnTo>
                    <a:lnTo>
                      <a:pt x="11882" y="74599"/>
                    </a:lnTo>
                    <a:lnTo>
                      <a:pt x="12696" y="75006"/>
                    </a:lnTo>
                    <a:lnTo>
                      <a:pt x="13536" y="75413"/>
                    </a:lnTo>
                    <a:lnTo>
                      <a:pt x="14401" y="75795"/>
                    </a:lnTo>
                    <a:lnTo>
                      <a:pt x="15266" y="76151"/>
                    </a:lnTo>
                    <a:lnTo>
                      <a:pt x="17022" y="76863"/>
                    </a:lnTo>
                    <a:lnTo>
                      <a:pt x="18803" y="77525"/>
                    </a:lnTo>
                    <a:lnTo>
                      <a:pt x="20584" y="78110"/>
                    </a:lnTo>
                    <a:lnTo>
                      <a:pt x="22390" y="78670"/>
                    </a:lnTo>
                    <a:lnTo>
                      <a:pt x="24197" y="79178"/>
                    </a:lnTo>
                    <a:lnTo>
                      <a:pt x="25952" y="79636"/>
                    </a:lnTo>
                    <a:lnTo>
                      <a:pt x="27708" y="80043"/>
                    </a:lnTo>
                    <a:lnTo>
                      <a:pt x="29387" y="80400"/>
                    </a:lnTo>
                    <a:lnTo>
                      <a:pt x="31041" y="80730"/>
                    </a:lnTo>
                    <a:lnTo>
                      <a:pt x="32618" y="80985"/>
                    </a:lnTo>
                    <a:lnTo>
                      <a:pt x="34119" y="81214"/>
                    </a:lnTo>
                    <a:lnTo>
                      <a:pt x="35519" y="81392"/>
                    </a:lnTo>
                    <a:lnTo>
                      <a:pt x="36816" y="81519"/>
                    </a:lnTo>
                    <a:lnTo>
                      <a:pt x="36816" y="81519"/>
                    </a:lnTo>
                    <a:lnTo>
                      <a:pt x="38775" y="81672"/>
                    </a:lnTo>
                    <a:lnTo>
                      <a:pt x="40735" y="81774"/>
                    </a:lnTo>
                    <a:lnTo>
                      <a:pt x="42694" y="81825"/>
                    </a:lnTo>
                    <a:lnTo>
                      <a:pt x="44653" y="81825"/>
                    </a:lnTo>
                    <a:lnTo>
                      <a:pt x="46612" y="81799"/>
                    </a:lnTo>
                    <a:lnTo>
                      <a:pt x="48571" y="81697"/>
                    </a:lnTo>
                    <a:lnTo>
                      <a:pt x="50530" y="81570"/>
                    </a:lnTo>
                    <a:lnTo>
                      <a:pt x="52464" y="81367"/>
                    </a:lnTo>
                    <a:lnTo>
                      <a:pt x="54423" y="81138"/>
                    </a:lnTo>
                    <a:lnTo>
                      <a:pt x="56357" y="80883"/>
                    </a:lnTo>
                    <a:lnTo>
                      <a:pt x="58290" y="80552"/>
                    </a:lnTo>
                    <a:lnTo>
                      <a:pt x="60224" y="80196"/>
                    </a:lnTo>
                    <a:lnTo>
                      <a:pt x="62132" y="79815"/>
                    </a:lnTo>
                    <a:lnTo>
                      <a:pt x="64040" y="79382"/>
                    </a:lnTo>
                    <a:lnTo>
                      <a:pt x="65949" y="78899"/>
                    </a:lnTo>
                    <a:lnTo>
                      <a:pt x="67831" y="78364"/>
                    </a:lnTo>
                    <a:lnTo>
                      <a:pt x="67831" y="78364"/>
                    </a:lnTo>
                    <a:lnTo>
                      <a:pt x="69409" y="77932"/>
                    </a:lnTo>
                    <a:lnTo>
                      <a:pt x="71012" y="77423"/>
                    </a:lnTo>
                    <a:lnTo>
                      <a:pt x="71826" y="77168"/>
                    </a:lnTo>
                    <a:lnTo>
                      <a:pt x="72615" y="76863"/>
                    </a:lnTo>
                    <a:lnTo>
                      <a:pt x="73403" y="76558"/>
                    </a:lnTo>
                    <a:lnTo>
                      <a:pt x="74192" y="76202"/>
                    </a:lnTo>
                    <a:lnTo>
                      <a:pt x="74955" y="75820"/>
                    </a:lnTo>
                    <a:lnTo>
                      <a:pt x="75693" y="75413"/>
                    </a:lnTo>
                    <a:lnTo>
                      <a:pt x="76406" y="74980"/>
                    </a:lnTo>
                    <a:lnTo>
                      <a:pt x="77093" y="74497"/>
                    </a:lnTo>
                    <a:lnTo>
                      <a:pt x="77729" y="73963"/>
                    </a:lnTo>
                    <a:lnTo>
                      <a:pt x="78034" y="73683"/>
                    </a:lnTo>
                    <a:lnTo>
                      <a:pt x="78314" y="73403"/>
                    </a:lnTo>
                    <a:lnTo>
                      <a:pt x="78619" y="73098"/>
                    </a:lnTo>
                    <a:lnTo>
                      <a:pt x="78874" y="72792"/>
                    </a:lnTo>
                    <a:lnTo>
                      <a:pt x="79128" y="72462"/>
                    </a:lnTo>
                    <a:lnTo>
                      <a:pt x="79382" y="72105"/>
                    </a:lnTo>
                    <a:lnTo>
                      <a:pt x="79382" y="72105"/>
                    </a:lnTo>
                    <a:lnTo>
                      <a:pt x="79637" y="71698"/>
                    </a:lnTo>
                    <a:lnTo>
                      <a:pt x="79866" y="71291"/>
                    </a:lnTo>
                    <a:lnTo>
                      <a:pt x="80044" y="70859"/>
                    </a:lnTo>
                    <a:lnTo>
                      <a:pt x="80222" y="70452"/>
                    </a:lnTo>
                    <a:lnTo>
                      <a:pt x="80349" y="70019"/>
                    </a:lnTo>
                    <a:lnTo>
                      <a:pt x="80476" y="69612"/>
                    </a:lnTo>
                    <a:lnTo>
                      <a:pt x="80553" y="69179"/>
                    </a:lnTo>
                    <a:lnTo>
                      <a:pt x="80604" y="68747"/>
                    </a:lnTo>
                    <a:lnTo>
                      <a:pt x="80629" y="68314"/>
                    </a:lnTo>
                    <a:lnTo>
                      <a:pt x="80629" y="67882"/>
                    </a:lnTo>
                    <a:lnTo>
                      <a:pt x="80629" y="67475"/>
                    </a:lnTo>
                    <a:lnTo>
                      <a:pt x="80578" y="67042"/>
                    </a:lnTo>
                    <a:lnTo>
                      <a:pt x="80527" y="66610"/>
                    </a:lnTo>
                    <a:lnTo>
                      <a:pt x="80451" y="66177"/>
                    </a:lnTo>
                    <a:lnTo>
                      <a:pt x="80349" y="65770"/>
                    </a:lnTo>
                    <a:lnTo>
                      <a:pt x="80222" y="65337"/>
                    </a:lnTo>
                    <a:lnTo>
                      <a:pt x="80069" y="64930"/>
                    </a:lnTo>
                    <a:lnTo>
                      <a:pt x="79917" y="64523"/>
                    </a:lnTo>
                    <a:lnTo>
                      <a:pt x="79764" y="64091"/>
                    </a:lnTo>
                    <a:lnTo>
                      <a:pt x="79560" y="63684"/>
                    </a:lnTo>
                    <a:lnTo>
                      <a:pt x="79153" y="62895"/>
                    </a:lnTo>
                    <a:lnTo>
                      <a:pt x="78695" y="62106"/>
                    </a:lnTo>
                    <a:lnTo>
                      <a:pt x="78187" y="61368"/>
                    </a:lnTo>
                    <a:lnTo>
                      <a:pt x="77652" y="60631"/>
                    </a:lnTo>
                    <a:lnTo>
                      <a:pt x="77093" y="59944"/>
                    </a:lnTo>
                    <a:lnTo>
                      <a:pt x="76507" y="5928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0"/>
              <p:cNvSpPr/>
              <p:nvPr/>
            </p:nvSpPr>
            <p:spPr>
              <a:xfrm>
                <a:off x="10602683" y="861325"/>
                <a:ext cx="4096" cy="8797"/>
              </a:xfrm>
              <a:custGeom>
                <a:avLst/>
                <a:gdLst/>
                <a:ahLst/>
                <a:cxnLst/>
                <a:rect l="l" t="t" r="r" b="b"/>
                <a:pathLst>
                  <a:path w="332" h="713" extrusionOk="0">
                    <a:moveTo>
                      <a:pt x="331" y="1"/>
                    </a:moveTo>
                    <a:lnTo>
                      <a:pt x="0" y="713"/>
                    </a:lnTo>
                    <a:lnTo>
                      <a:pt x="179" y="357"/>
                    </a:lnTo>
                    <a:lnTo>
                      <a:pt x="331"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0"/>
              <p:cNvSpPr/>
              <p:nvPr/>
            </p:nvSpPr>
            <p:spPr>
              <a:xfrm>
                <a:off x="11185582" y="956122"/>
                <a:ext cx="145027" cy="220052"/>
              </a:xfrm>
              <a:custGeom>
                <a:avLst/>
                <a:gdLst/>
                <a:ahLst/>
                <a:cxnLst/>
                <a:rect l="l" t="t" r="r" b="b"/>
                <a:pathLst>
                  <a:path w="11755" h="17836" fill="none" extrusionOk="0">
                    <a:moveTo>
                      <a:pt x="0" y="0"/>
                    </a:moveTo>
                    <a:lnTo>
                      <a:pt x="0" y="0"/>
                    </a:lnTo>
                    <a:lnTo>
                      <a:pt x="0" y="26"/>
                    </a:lnTo>
                    <a:lnTo>
                      <a:pt x="0" y="26"/>
                    </a:lnTo>
                    <a:lnTo>
                      <a:pt x="178" y="357"/>
                    </a:lnTo>
                    <a:lnTo>
                      <a:pt x="382" y="687"/>
                    </a:lnTo>
                    <a:lnTo>
                      <a:pt x="585" y="1018"/>
                    </a:lnTo>
                    <a:lnTo>
                      <a:pt x="814" y="1323"/>
                    </a:lnTo>
                    <a:lnTo>
                      <a:pt x="1298" y="1909"/>
                    </a:lnTo>
                    <a:lnTo>
                      <a:pt x="1806" y="2468"/>
                    </a:lnTo>
                    <a:lnTo>
                      <a:pt x="2341" y="3003"/>
                    </a:lnTo>
                    <a:lnTo>
                      <a:pt x="2926" y="3486"/>
                    </a:lnTo>
                    <a:lnTo>
                      <a:pt x="3511" y="3995"/>
                    </a:lnTo>
                    <a:lnTo>
                      <a:pt x="4122" y="4453"/>
                    </a:lnTo>
                    <a:lnTo>
                      <a:pt x="5343" y="5394"/>
                    </a:lnTo>
                    <a:lnTo>
                      <a:pt x="5954" y="5878"/>
                    </a:lnTo>
                    <a:lnTo>
                      <a:pt x="6539" y="6361"/>
                    </a:lnTo>
                    <a:lnTo>
                      <a:pt x="7124" y="6870"/>
                    </a:lnTo>
                    <a:lnTo>
                      <a:pt x="7684" y="7379"/>
                    </a:lnTo>
                    <a:lnTo>
                      <a:pt x="8218" y="7939"/>
                    </a:lnTo>
                    <a:lnTo>
                      <a:pt x="8702" y="8524"/>
                    </a:lnTo>
                    <a:lnTo>
                      <a:pt x="8702" y="8524"/>
                    </a:lnTo>
                    <a:lnTo>
                      <a:pt x="9109" y="9033"/>
                    </a:lnTo>
                    <a:lnTo>
                      <a:pt x="9465" y="9567"/>
                    </a:lnTo>
                    <a:lnTo>
                      <a:pt x="9821" y="10127"/>
                    </a:lnTo>
                    <a:lnTo>
                      <a:pt x="10126" y="10686"/>
                    </a:lnTo>
                    <a:lnTo>
                      <a:pt x="10406" y="11246"/>
                    </a:lnTo>
                    <a:lnTo>
                      <a:pt x="10635" y="11806"/>
                    </a:lnTo>
                    <a:lnTo>
                      <a:pt x="10864" y="12391"/>
                    </a:lnTo>
                    <a:lnTo>
                      <a:pt x="11068" y="12976"/>
                    </a:lnTo>
                    <a:lnTo>
                      <a:pt x="11246" y="13561"/>
                    </a:lnTo>
                    <a:lnTo>
                      <a:pt x="11373" y="14147"/>
                    </a:lnTo>
                    <a:lnTo>
                      <a:pt x="11500" y="14757"/>
                    </a:lnTo>
                    <a:lnTo>
                      <a:pt x="11602" y="15342"/>
                    </a:lnTo>
                    <a:lnTo>
                      <a:pt x="11678" y="15953"/>
                    </a:lnTo>
                    <a:lnTo>
                      <a:pt x="11729" y="16589"/>
                    </a:lnTo>
                    <a:lnTo>
                      <a:pt x="11755" y="17200"/>
                    </a:lnTo>
                    <a:lnTo>
                      <a:pt x="11755" y="17836"/>
                    </a:lnTo>
                    <a:lnTo>
                      <a:pt x="11755" y="17836"/>
                    </a:lnTo>
                    <a:lnTo>
                      <a:pt x="11755" y="17200"/>
                    </a:lnTo>
                    <a:lnTo>
                      <a:pt x="11729" y="16589"/>
                    </a:lnTo>
                    <a:lnTo>
                      <a:pt x="11678" y="15953"/>
                    </a:lnTo>
                    <a:lnTo>
                      <a:pt x="11602" y="15342"/>
                    </a:lnTo>
                    <a:lnTo>
                      <a:pt x="11500" y="14757"/>
                    </a:lnTo>
                    <a:lnTo>
                      <a:pt x="11373" y="14147"/>
                    </a:lnTo>
                    <a:lnTo>
                      <a:pt x="11246" y="13561"/>
                    </a:lnTo>
                    <a:lnTo>
                      <a:pt x="11068" y="12976"/>
                    </a:lnTo>
                    <a:lnTo>
                      <a:pt x="10864" y="12391"/>
                    </a:lnTo>
                    <a:lnTo>
                      <a:pt x="10635" y="11806"/>
                    </a:lnTo>
                    <a:lnTo>
                      <a:pt x="10406" y="11246"/>
                    </a:lnTo>
                    <a:lnTo>
                      <a:pt x="10126" y="10686"/>
                    </a:lnTo>
                    <a:lnTo>
                      <a:pt x="9821" y="10127"/>
                    </a:lnTo>
                    <a:lnTo>
                      <a:pt x="9465" y="9567"/>
                    </a:lnTo>
                    <a:lnTo>
                      <a:pt x="9109" y="9033"/>
                    </a:lnTo>
                    <a:lnTo>
                      <a:pt x="8702" y="8524"/>
                    </a:lnTo>
                    <a:lnTo>
                      <a:pt x="8702" y="8524"/>
                    </a:lnTo>
                    <a:lnTo>
                      <a:pt x="8218" y="7939"/>
                    </a:lnTo>
                    <a:lnTo>
                      <a:pt x="7684" y="7379"/>
                    </a:lnTo>
                    <a:lnTo>
                      <a:pt x="7124" y="6870"/>
                    </a:lnTo>
                    <a:lnTo>
                      <a:pt x="6539" y="6361"/>
                    </a:lnTo>
                    <a:lnTo>
                      <a:pt x="5954" y="5878"/>
                    </a:lnTo>
                    <a:lnTo>
                      <a:pt x="5343" y="5394"/>
                    </a:lnTo>
                    <a:lnTo>
                      <a:pt x="4122" y="4453"/>
                    </a:lnTo>
                    <a:lnTo>
                      <a:pt x="3511" y="3995"/>
                    </a:lnTo>
                    <a:lnTo>
                      <a:pt x="2926" y="3486"/>
                    </a:lnTo>
                    <a:lnTo>
                      <a:pt x="2341" y="3003"/>
                    </a:lnTo>
                    <a:lnTo>
                      <a:pt x="1806" y="2468"/>
                    </a:lnTo>
                    <a:lnTo>
                      <a:pt x="1298" y="1909"/>
                    </a:lnTo>
                    <a:lnTo>
                      <a:pt x="814" y="1323"/>
                    </a:lnTo>
                    <a:lnTo>
                      <a:pt x="585" y="1018"/>
                    </a:lnTo>
                    <a:lnTo>
                      <a:pt x="382" y="687"/>
                    </a:lnTo>
                    <a:lnTo>
                      <a:pt x="178" y="357"/>
                    </a:lnTo>
                    <a:lnTo>
                      <a:pt x="0" y="26"/>
                    </a:lnTo>
                    <a:lnTo>
                      <a:pt x="0"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0"/>
              <p:cNvSpPr/>
              <p:nvPr/>
            </p:nvSpPr>
            <p:spPr>
              <a:xfrm>
                <a:off x="11179931" y="942934"/>
                <a:ext cx="5663" cy="13201"/>
              </a:xfrm>
              <a:custGeom>
                <a:avLst/>
                <a:gdLst/>
                <a:ahLst/>
                <a:cxnLst/>
                <a:rect l="l" t="t" r="r" b="b"/>
                <a:pathLst>
                  <a:path w="459" h="1070" fill="none" extrusionOk="0">
                    <a:moveTo>
                      <a:pt x="0" y="1"/>
                    </a:moveTo>
                    <a:lnTo>
                      <a:pt x="0" y="1"/>
                    </a:lnTo>
                    <a:lnTo>
                      <a:pt x="204" y="535"/>
                    </a:lnTo>
                    <a:lnTo>
                      <a:pt x="458" y="1069"/>
                    </a:lnTo>
                    <a:lnTo>
                      <a:pt x="458" y="1069"/>
                    </a:lnTo>
                    <a:lnTo>
                      <a:pt x="204" y="535"/>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0"/>
              <p:cNvSpPr/>
              <p:nvPr/>
            </p:nvSpPr>
            <p:spPr>
              <a:xfrm>
                <a:off x="10476809" y="870430"/>
                <a:ext cx="125892" cy="156958"/>
              </a:xfrm>
              <a:custGeom>
                <a:avLst/>
                <a:gdLst/>
                <a:ahLst/>
                <a:cxnLst/>
                <a:rect l="l" t="t" r="r" b="b"/>
                <a:pathLst>
                  <a:path w="10204" h="12722" fill="none" extrusionOk="0">
                    <a:moveTo>
                      <a:pt x="10203" y="0"/>
                    </a:moveTo>
                    <a:lnTo>
                      <a:pt x="10203" y="0"/>
                    </a:lnTo>
                    <a:lnTo>
                      <a:pt x="10178" y="26"/>
                    </a:lnTo>
                    <a:lnTo>
                      <a:pt x="10178" y="26"/>
                    </a:lnTo>
                    <a:lnTo>
                      <a:pt x="10000" y="357"/>
                    </a:lnTo>
                    <a:lnTo>
                      <a:pt x="9822" y="662"/>
                    </a:lnTo>
                    <a:lnTo>
                      <a:pt x="9618" y="967"/>
                    </a:lnTo>
                    <a:lnTo>
                      <a:pt x="9389" y="1247"/>
                    </a:lnTo>
                    <a:lnTo>
                      <a:pt x="9160" y="1502"/>
                    </a:lnTo>
                    <a:lnTo>
                      <a:pt x="8906" y="1756"/>
                    </a:lnTo>
                    <a:lnTo>
                      <a:pt x="8397" y="2239"/>
                    </a:lnTo>
                    <a:lnTo>
                      <a:pt x="7837" y="2672"/>
                    </a:lnTo>
                    <a:lnTo>
                      <a:pt x="7277" y="3079"/>
                    </a:lnTo>
                    <a:lnTo>
                      <a:pt x="6667" y="3486"/>
                    </a:lnTo>
                    <a:lnTo>
                      <a:pt x="6056" y="3842"/>
                    </a:lnTo>
                    <a:lnTo>
                      <a:pt x="4835" y="4580"/>
                    </a:lnTo>
                    <a:lnTo>
                      <a:pt x="4224" y="4962"/>
                    </a:lnTo>
                    <a:lnTo>
                      <a:pt x="3614" y="5369"/>
                    </a:lnTo>
                    <a:lnTo>
                      <a:pt x="3054" y="5801"/>
                    </a:lnTo>
                    <a:lnTo>
                      <a:pt x="2520" y="6259"/>
                    </a:lnTo>
                    <a:lnTo>
                      <a:pt x="2265" y="6514"/>
                    </a:lnTo>
                    <a:lnTo>
                      <a:pt x="2036" y="6768"/>
                    </a:lnTo>
                    <a:lnTo>
                      <a:pt x="1782" y="7048"/>
                    </a:lnTo>
                    <a:lnTo>
                      <a:pt x="1578" y="7328"/>
                    </a:lnTo>
                    <a:lnTo>
                      <a:pt x="1578" y="7328"/>
                    </a:lnTo>
                    <a:lnTo>
                      <a:pt x="1349" y="7633"/>
                    </a:lnTo>
                    <a:lnTo>
                      <a:pt x="1171" y="7939"/>
                    </a:lnTo>
                    <a:lnTo>
                      <a:pt x="993" y="8269"/>
                    </a:lnTo>
                    <a:lnTo>
                      <a:pt x="815" y="8575"/>
                    </a:lnTo>
                    <a:lnTo>
                      <a:pt x="688" y="8905"/>
                    </a:lnTo>
                    <a:lnTo>
                      <a:pt x="561" y="9236"/>
                    </a:lnTo>
                    <a:lnTo>
                      <a:pt x="332" y="9923"/>
                    </a:lnTo>
                    <a:lnTo>
                      <a:pt x="179" y="10610"/>
                    </a:lnTo>
                    <a:lnTo>
                      <a:pt x="77" y="11297"/>
                    </a:lnTo>
                    <a:lnTo>
                      <a:pt x="1" y="12009"/>
                    </a:lnTo>
                    <a:lnTo>
                      <a:pt x="1" y="12722"/>
                    </a:lnTo>
                    <a:lnTo>
                      <a:pt x="1" y="12722"/>
                    </a:lnTo>
                    <a:lnTo>
                      <a:pt x="1" y="12009"/>
                    </a:lnTo>
                    <a:lnTo>
                      <a:pt x="77" y="11297"/>
                    </a:lnTo>
                    <a:lnTo>
                      <a:pt x="179" y="10610"/>
                    </a:lnTo>
                    <a:lnTo>
                      <a:pt x="332" y="9923"/>
                    </a:lnTo>
                    <a:lnTo>
                      <a:pt x="561" y="9236"/>
                    </a:lnTo>
                    <a:lnTo>
                      <a:pt x="688" y="8905"/>
                    </a:lnTo>
                    <a:lnTo>
                      <a:pt x="815" y="8575"/>
                    </a:lnTo>
                    <a:lnTo>
                      <a:pt x="993" y="8269"/>
                    </a:lnTo>
                    <a:lnTo>
                      <a:pt x="1171" y="7939"/>
                    </a:lnTo>
                    <a:lnTo>
                      <a:pt x="1349" y="7633"/>
                    </a:lnTo>
                    <a:lnTo>
                      <a:pt x="1578" y="7328"/>
                    </a:lnTo>
                    <a:lnTo>
                      <a:pt x="1578" y="7328"/>
                    </a:lnTo>
                    <a:lnTo>
                      <a:pt x="1782" y="7048"/>
                    </a:lnTo>
                    <a:lnTo>
                      <a:pt x="2036" y="6768"/>
                    </a:lnTo>
                    <a:lnTo>
                      <a:pt x="2265" y="6514"/>
                    </a:lnTo>
                    <a:lnTo>
                      <a:pt x="2520" y="6259"/>
                    </a:lnTo>
                    <a:lnTo>
                      <a:pt x="3054" y="5801"/>
                    </a:lnTo>
                    <a:lnTo>
                      <a:pt x="3614" y="5369"/>
                    </a:lnTo>
                    <a:lnTo>
                      <a:pt x="4224" y="4962"/>
                    </a:lnTo>
                    <a:lnTo>
                      <a:pt x="4835" y="4580"/>
                    </a:lnTo>
                    <a:lnTo>
                      <a:pt x="6056" y="3842"/>
                    </a:lnTo>
                    <a:lnTo>
                      <a:pt x="6667" y="3486"/>
                    </a:lnTo>
                    <a:lnTo>
                      <a:pt x="7277" y="3079"/>
                    </a:lnTo>
                    <a:lnTo>
                      <a:pt x="7837" y="2672"/>
                    </a:lnTo>
                    <a:lnTo>
                      <a:pt x="8397" y="2239"/>
                    </a:lnTo>
                    <a:lnTo>
                      <a:pt x="8906" y="1756"/>
                    </a:lnTo>
                    <a:lnTo>
                      <a:pt x="9160" y="1502"/>
                    </a:lnTo>
                    <a:lnTo>
                      <a:pt x="9389" y="1247"/>
                    </a:lnTo>
                    <a:lnTo>
                      <a:pt x="9618" y="967"/>
                    </a:lnTo>
                    <a:lnTo>
                      <a:pt x="9822" y="662"/>
                    </a:lnTo>
                    <a:lnTo>
                      <a:pt x="10000" y="357"/>
                    </a:lnTo>
                    <a:lnTo>
                      <a:pt x="10178" y="26"/>
                    </a:lnTo>
                    <a:lnTo>
                      <a:pt x="10178" y="26"/>
                    </a:lnTo>
                    <a:lnTo>
                      <a:pt x="10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0"/>
              <p:cNvSpPr/>
              <p:nvPr/>
            </p:nvSpPr>
            <p:spPr>
              <a:xfrm>
                <a:off x="10602683" y="870109"/>
                <a:ext cx="12" cy="333"/>
              </a:xfrm>
              <a:custGeom>
                <a:avLst/>
                <a:gdLst/>
                <a:ahLst/>
                <a:cxnLst/>
                <a:rect l="l" t="t" r="r" b="b"/>
                <a:pathLst>
                  <a:path w="1" h="27" fill="none" extrusionOk="0">
                    <a:moveTo>
                      <a:pt x="0" y="1"/>
                    </a:moveTo>
                    <a:lnTo>
                      <a:pt x="0" y="1"/>
                    </a:lnTo>
                    <a:lnTo>
                      <a:pt x="0" y="26"/>
                    </a:lnTo>
                    <a:lnTo>
                      <a:pt x="0" y="2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0"/>
              <p:cNvSpPr/>
              <p:nvPr/>
            </p:nvSpPr>
            <p:spPr>
              <a:xfrm>
                <a:off x="10602683" y="834023"/>
                <a:ext cx="12251" cy="36100"/>
              </a:xfrm>
              <a:custGeom>
                <a:avLst/>
                <a:gdLst/>
                <a:ahLst/>
                <a:cxnLst/>
                <a:rect l="l" t="t" r="r" b="b"/>
                <a:pathLst>
                  <a:path w="993" h="2926" fill="none" extrusionOk="0">
                    <a:moveTo>
                      <a:pt x="993" y="0"/>
                    </a:moveTo>
                    <a:lnTo>
                      <a:pt x="993" y="0"/>
                    </a:lnTo>
                    <a:lnTo>
                      <a:pt x="815" y="738"/>
                    </a:lnTo>
                    <a:lnTo>
                      <a:pt x="586" y="1501"/>
                    </a:lnTo>
                    <a:lnTo>
                      <a:pt x="331" y="2214"/>
                    </a:lnTo>
                    <a:lnTo>
                      <a:pt x="179" y="2570"/>
                    </a:lnTo>
                    <a:lnTo>
                      <a:pt x="0" y="2926"/>
                    </a:lnTo>
                    <a:lnTo>
                      <a:pt x="0" y="2926"/>
                    </a:lnTo>
                    <a:lnTo>
                      <a:pt x="331" y="2214"/>
                    </a:lnTo>
                    <a:lnTo>
                      <a:pt x="586" y="1501"/>
                    </a:lnTo>
                    <a:lnTo>
                      <a:pt x="815" y="738"/>
                    </a:lnTo>
                    <a:lnTo>
                      <a:pt x="993" y="0"/>
                    </a:lnTo>
                    <a:lnTo>
                      <a:pt x="993" y="0"/>
                    </a:lnTo>
                    <a:lnTo>
                      <a:pt x="9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0"/>
              <p:cNvSpPr/>
              <p:nvPr/>
            </p:nvSpPr>
            <p:spPr>
              <a:xfrm>
                <a:off x="10438207" y="732626"/>
                <a:ext cx="994773" cy="812079"/>
              </a:xfrm>
              <a:custGeom>
                <a:avLst/>
                <a:gdLst/>
                <a:ahLst/>
                <a:cxnLst/>
                <a:rect l="l" t="t" r="r" b="b"/>
                <a:pathLst>
                  <a:path w="80630" h="65822" extrusionOk="0">
                    <a:moveTo>
                      <a:pt x="4860" y="25571"/>
                    </a:moveTo>
                    <a:lnTo>
                      <a:pt x="4936" y="25597"/>
                    </a:lnTo>
                    <a:lnTo>
                      <a:pt x="5013" y="25647"/>
                    </a:lnTo>
                    <a:lnTo>
                      <a:pt x="5089" y="25698"/>
                    </a:lnTo>
                    <a:lnTo>
                      <a:pt x="5114" y="25800"/>
                    </a:lnTo>
                    <a:lnTo>
                      <a:pt x="5165" y="26411"/>
                    </a:lnTo>
                    <a:lnTo>
                      <a:pt x="5267" y="27021"/>
                    </a:lnTo>
                    <a:lnTo>
                      <a:pt x="5445" y="27607"/>
                    </a:lnTo>
                    <a:lnTo>
                      <a:pt x="5649" y="28166"/>
                    </a:lnTo>
                    <a:lnTo>
                      <a:pt x="5674" y="28268"/>
                    </a:lnTo>
                    <a:lnTo>
                      <a:pt x="5674" y="28344"/>
                    </a:lnTo>
                    <a:lnTo>
                      <a:pt x="5649" y="28421"/>
                    </a:lnTo>
                    <a:lnTo>
                      <a:pt x="5572" y="28497"/>
                    </a:lnTo>
                    <a:lnTo>
                      <a:pt x="5521" y="28522"/>
                    </a:lnTo>
                    <a:lnTo>
                      <a:pt x="5394" y="28522"/>
                    </a:lnTo>
                    <a:lnTo>
                      <a:pt x="5318" y="28497"/>
                    </a:lnTo>
                    <a:lnTo>
                      <a:pt x="5267" y="28446"/>
                    </a:lnTo>
                    <a:lnTo>
                      <a:pt x="5242" y="28395"/>
                    </a:lnTo>
                    <a:lnTo>
                      <a:pt x="5013" y="27785"/>
                    </a:lnTo>
                    <a:lnTo>
                      <a:pt x="4834" y="27123"/>
                    </a:lnTo>
                    <a:lnTo>
                      <a:pt x="4707" y="26487"/>
                    </a:lnTo>
                    <a:lnTo>
                      <a:pt x="4631" y="25800"/>
                    </a:lnTo>
                    <a:lnTo>
                      <a:pt x="4656" y="25698"/>
                    </a:lnTo>
                    <a:lnTo>
                      <a:pt x="4707" y="25647"/>
                    </a:lnTo>
                    <a:lnTo>
                      <a:pt x="4758" y="25597"/>
                    </a:lnTo>
                    <a:lnTo>
                      <a:pt x="4860" y="25571"/>
                    </a:lnTo>
                    <a:close/>
                    <a:moveTo>
                      <a:pt x="5292" y="57807"/>
                    </a:moveTo>
                    <a:lnTo>
                      <a:pt x="5369" y="57833"/>
                    </a:lnTo>
                    <a:lnTo>
                      <a:pt x="5420" y="57858"/>
                    </a:lnTo>
                    <a:lnTo>
                      <a:pt x="5521" y="57935"/>
                    </a:lnTo>
                    <a:lnTo>
                      <a:pt x="6641" y="59410"/>
                    </a:lnTo>
                    <a:lnTo>
                      <a:pt x="6666" y="59512"/>
                    </a:lnTo>
                    <a:lnTo>
                      <a:pt x="6666" y="59588"/>
                    </a:lnTo>
                    <a:lnTo>
                      <a:pt x="6615" y="59690"/>
                    </a:lnTo>
                    <a:lnTo>
                      <a:pt x="6539" y="59741"/>
                    </a:lnTo>
                    <a:lnTo>
                      <a:pt x="6488" y="59766"/>
                    </a:lnTo>
                    <a:lnTo>
                      <a:pt x="6437" y="59792"/>
                    </a:lnTo>
                    <a:lnTo>
                      <a:pt x="6387" y="59766"/>
                    </a:lnTo>
                    <a:lnTo>
                      <a:pt x="6310" y="59741"/>
                    </a:lnTo>
                    <a:lnTo>
                      <a:pt x="6234" y="59665"/>
                    </a:lnTo>
                    <a:lnTo>
                      <a:pt x="5114" y="58164"/>
                    </a:lnTo>
                    <a:lnTo>
                      <a:pt x="5063" y="58087"/>
                    </a:lnTo>
                    <a:lnTo>
                      <a:pt x="5089" y="57985"/>
                    </a:lnTo>
                    <a:lnTo>
                      <a:pt x="5114" y="57909"/>
                    </a:lnTo>
                    <a:lnTo>
                      <a:pt x="5191" y="57858"/>
                    </a:lnTo>
                    <a:lnTo>
                      <a:pt x="5242" y="57833"/>
                    </a:lnTo>
                    <a:lnTo>
                      <a:pt x="5292" y="57807"/>
                    </a:lnTo>
                    <a:close/>
                    <a:moveTo>
                      <a:pt x="3893" y="57935"/>
                    </a:moveTo>
                    <a:lnTo>
                      <a:pt x="3995" y="57960"/>
                    </a:lnTo>
                    <a:lnTo>
                      <a:pt x="4046" y="58011"/>
                    </a:lnTo>
                    <a:lnTo>
                      <a:pt x="4097" y="58062"/>
                    </a:lnTo>
                    <a:lnTo>
                      <a:pt x="4402" y="58596"/>
                    </a:lnTo>
                    <a:lnTo>
                      <a:pt x="4758" y="59105"/>
                    </a:lnTo>
                    <a:lnTo>
                      <a:pt x="5140" y="59588"/>
                    </a:lnTo>
                    <a:lnTo>
                      <a:pt x="5547" y="60046"/>
                    </a:lnTo>
                    <a:lnTo>
                      <a:pt x="5598" y="60123"/>
                    </a:lnTo>
                    <a:lnTo>
                      <a:pt x="5623" y="60174"/>
                    </a:lnTo>
                    <a:lnTo>
                      <a:pt x="5623" y="60250"/>
                    </a:lnTo>
                    <a:lnTo>
                      <a:pt x="5598" y="60326"/>
                    </a:lnTo>
                    <a:lnTo>
                      <a:pt x="5547" y="60377"/>
                    </a:lnTo>
                    <a:lnTo>
                      <a:pt x="5496" y="60428"/>
                    </a:lnTo>
                    <a:lnTo>
                      <a:pt x="5445" y="60453"/>
                    </a:lnTo>
                    <a:lnTo>
                      <a:pt x="5292" y="60453"/>
                    </a:lnTo>
                    <a:lnTo>
                      <a:pt x="5216" y="60377"/>
                    </a:lnTo>
                    <a:lnTo>
                      <a:pt x="4784" y="59919"/>
                    </a:lnTo>
                    <a:lnTo>
                      <a:pt x="4377" y="59410"/>
                    </a:lnTo>
                    <a:lnTo>
                      <a:pt x="3995" y="58850"/>
                    </a:lnTo>
                    <a:lnTo>
                      <a:pt x="3664" y="58291"/>
                    </a:lnTo>
                    <a:lnTo>
                      <a:pt x="3639" y="58240"/>
                    </a:lnTo>
                    <a:lnTo>
                      <a:pt x="3639" y="58164"/>
                    </a:lnTo>
                    <a:lnTo>
                      <a:pt x="3664" y="58113"/>
                    </a:lnTo>
                    <a:lnTo>
                      <a:pt x="3690" y="58062"/>
                    </a:lnTo>
                    <a:lnTo>
                      <a:pt x="3791" y="57960"/>
                    </a:lnTo>
                    <a:lnTo>
                      <a:pt x="3893" y="57935"/>
                    </a:lnTo>
                    <a:close/>
                    <a:moveTo>
                      <a:pt x="79026" y="60581"/>
                    </a:moveTo>
                    <a:lnTo>
                      <a:pt x="79103" y="60657"/>
                    </a:lnTo>
                    <a:lnTo>
                      <a:pt x="79153" y="60733"/>
                    </a:lnTo>
                    <a:lnTo>
                      <a:pt x="79179" y="60810"/>
                    </a:lnTo>
                    <a:lnTo>
                      <a:pt x="79179" y="61064"/>
                    </a:lnTo>
                    <a:lnTo>
                      <a:pt x="79153" y="61344"/>
                    </a:lnTo>
                    <a:lnTo>
                      <a:pt x="79103" y="61598"/>
                    </a:lnTo>
                    <a:lnTo>
                      <a:pt x="79001" y="61827"/>
                    </a:lnTo>
                    <a:lnTo>
                      <a:pt x="78899" y="62082"/>
                    </a:lnTo>
                    <a:lnTo>
                      <a:pt x="78746" y="62285"/>
                    </a:lnTo>
                    <a:lnTo>
                      <a:pt x="78594" y="62489"/>
                    </a:lnTo>
                    <a:lnTo>
                      <a:pt x="78390" y="62667"/>
                    </a:lnTo>
                    <a:lnTo>
                      <a:pt x="78314" y="62718"/>
                    </a:lnTo>
                    <a:lnTo>
                      <a:pt x="78212" y="62743"/>
                    </a:lnTo>
                    <a:lnTo>
                      <a:pt x="78136" y="62718"/>
                    </a:lnTo>
                    <a:lnTo>
                      <a:pt x="78059" y="62667"/>
                    </a:lnTo>
                    <a:lnTo>
                      <a:pt x="78008" y="62591"/>
                    </a:lnTo>
                    <a:lnTo>
                      <a:pt x="77983" y="62514"/>
                    </a:lnTo>
                    <a:lnTo>
                      <a:pt x="78008" y="62412"/>
                    </a:lnTo>
                    <a:lnTo>
                      <a:pt x="78059" y="62336"/>
                    </a:lnTo>
                    <a:lnTo>
                      <a:pt x="78212" y="62184"/>
                    </a:lnTo>
                    <a:lnTo>
                      <a:pt x="78365" y="62031"/>
                    </a:lnTo>
                    <a:lnTo>
                      <a:pt x="78492" y="61853"/>
                    </a:lnTo>
                    <a:lnTo>
                      <a:pt x="78568" y="61649"/>
                    </a:lnTo>
                    <a:lnTo>
                      <a:pt x="78594" y="61598"/>
                    </a:lnTo>
                    <a:lnTo>
                      <a:pt x="78619" y="61573"/>
                    </a:lnTo>
                    <a:lnTo>
                      <a:pt x="78645" y="61446"/>
                    </a:lnTo>
                    <a:lnTo>
                      <a:pt x="78695" y="61242"/>
                    </a:lnTo>
                    <a:lnTo>
                      <a:pt x="78695" y="61217"/>
                    </a:lnTo>
                    <a:lnTo>
                      <a:pt x="78695" y="61140"/>
                    </a:lnTo>
                    <a:lnTo>
                      <a:pt x="78721" y="61039"/>
                    </a:lnTo>
                    <a:lnTo>
                      <a:pt x="78695" y="60810"/>
                    </a:lnTo>
                    <a:lnTo>
                      <a:pt x="78721" y="60708"/>
                    </a:lnTo>
                    <a:lnTo>
                      <a:pt x="78772" y="60657"/>
                    </a:lnTo>
                    <a:lnTo>
                      <a:pt x="78848" y="60581"/>
                    </a:lnTo>
                    <a:close/>
                    <a:moveTo>
                      <a:pt x="37274" y="1"/>
                    </a:moveTo>
                    <a:lnTo>
                      <a:pt x="36715" y="841"/>
                    </a:lnTo>
                    <a:lnTo>
                      <a:pt x="36078" y="1629"/>
                    </a:lnTo>
                    <a:lnTo>
                      <a:pt x="35417" y="2418"/>
                    </a:lnTo>
                    <a:lnTo>
                      <a:pt x="34730" y="3156"/>
                    </a:lnTo>
                    <a:lnTo>
                      <a:pt x="33992" y="3868"/>
                    </a:lnTo>
                    <a:lnTo>
                      <a:pt x="33229" y="4530"/>
                    </a:lnTo>
                    <a:lnTo>
                      <a:pt x="32415" y="5166"/>
                    </a:lnTo>
                    <a:lnTo>
                      <a:pt x="31600" y="5751"/>
                    </a:lnTo>
                    <a:lnTo>
                      <a:pt x="30735" y="6311"/>
                    </a:lnTo>
                    <a:lnTo>
                      <a:pt x="29845" y="6820"/>
                    </a:lnTo>
                    <a:lnTo>
                      <a:pt x="28929" y="7278"/>
                    </a:lnTo>
                    <a:lnTo>
                      <a:pt x="28013" y="7685"/>
                    </a:lnTo>
                    <a:lnTo>
                      <a:pt x="27046" y="8041"/>
                    </a:lnTo>
                    <a:lnTo>
                      <a:pt x="26079" y="8372"/>
                    </a:lnTo>
                    <a:lnTo>
                      <a:pt x="25113" y="8626"/>
                    </a:lnTo>
                    <a:lnTo>
                      <a:pt x="24120" y="8855"/>
                    </a:lnTo>
                    <a:lnTo>
                      <a:pt x="23204" y="8982"/>
                    </a:lnTo>
                    <a:lnTo>
                      <a:pt x="22314" y="9084"/>
                    </a:lnTo>
                    <a:lnTo>
                      <a:pt x="21398" y="9160"/>
                    </a:lnTo>
                    <a:lnTo>
                      <a:pt x="20507" y="9186"/>
                    </a:lnTo>
                    <a:lnTo>
                      <a:pt x="19719" y="9160"/>
                    </a:lnTo>
                    <a:lnTo>
                      <a:pt x="18930" y="9110"/>
                    </a:lnTo>
                    <a:lnTo>
                      <a:pt x="18167" y="9033"/>
                    </a:lnTo>
                    <a:lnTo>
                      <a:pt x="17378" y="8931"/>
                    </a:lnTo>
                    <a:lnTo>
                      <a:pt x="16615" y="8804"/>
                    </a:lnTo>
                    <a:lnTo>
                      <a:pt x="15851" y="8626"/>
                    </a:lnTo>
                    <a:lnTo>
                      <a:pt x="15088" y="8448"/>
                    </a:lnTo>
                    <a:lnTo>
                      <a:pt x="14325" y="8219"/>
                    </a:lnTo>
                    <a:lnTo>
                      <a:pt x="14147" y="8957"/>
                    </a:lnTo>
                    <a:lnTo>
                      <a:pt x="13918" y="9720"/>
                    </a:lnTo>
                    <a:lnTo>
                      <a:pt x="13663" y="10433"/>
                    </a:lnTo>
                    <a:lnTo>
                      <a:pt x="13332" y="11145"/>
                    </a:lnTo>
                    <a:lnTo>
                      <a:pt x="13332" y="11170"/>
                    </a:lnTo>
                    <a:lnTo>
                      <a:pt x="13307" y="11196"/>
                    </a:lnTo>
                    <a:lnTo>
                      <a:pt x="13129" y="11527"/>
                    </a:lnTo>
                    <a:lnTo>
                      <a:pt x="12951" y="11832"/>
                    </a:lnTo>
                    <a:lnTo>
                      <a:pt x="12747" y="12137"/>
                    </a:lnTo>
                    <a:lnTo>
                      <a:pt x="12518" y="12417"/>
                    </a:lnTo>
                    <a:lnTo>
                      <a:pt x="12289" y="12672"/>
                    </a:lnTo>
                    <a:lnTo>
                      <a:pt x="12035" y="12926"/>
                    </a:lnTo>
                    <a:lnTo>
                      <a:pt x="11526" y="13409"/>
                    </a:lnTo>
                    <a:lnTo>
                      <a:pt x="10966" y="13842"/>
                    </a:lnTo>
                    <a:lnTo>
                      <a:pt x="10406" y="14249"/>
                    </a:lnTo>
                    <a:lnTo>
                      <a:pt x="9796" y="14656"/>
                    </a:lnTo>
                    <a:lnTo>
                      <a:pt x="9185" y="15012"/>
                    </a:lnTo>
                    <a:lnTo>
                      <a:pt x="7964" y="15750"/>
                    </a:lnTo>
                    <a:lnTo>
                      <a:pt x="7353" y="16132"/>
                    </a:lnTo>
                    <a:lnTo>
                      <a:pt x="6743" y="16539"/>
                    </a:lnTo>
                    <a:lnTo>
                      <a:pt x="6183" y="16971"/>
                    </a:lnTo>
                    <a:lnTo>
                      <a:pt x="5649" y="17429"/>
                    </a:lnTo>
                    <a:lnTo>
                      <a:pt x="5394" y="17684"/>
                    </a:lnTo>
                    <a:lnTo>
                      <a:pt x="5165" y="17938"/>
                    </a:lnTo>
                    <a:lnTo>
                      <a:pt x="4911" y="18218"/>
                    </a:lnTo>
                    <a:lnTo>
                      <a:pt x="4707" y="18498"/>
                    </a:lnTo>
                    <a:lnTo>
                      <a:pt x="4478" y="18803"/>
                    </a:lnTo>
                    <a:lnTo>
                      <a:pt x="4300" y="19109"/>
                    </a:lnTo>
                    <a:lnTo>
                      <a:pt x="4122" y="19439"/>
                    </a:lnTo>
                    <a:lnTo>
                      <a:pt x="3944" y="19745"/>
                    </a:lnTo>
                    <a:lnTo>
                      <a:pt x="3817" y="20075"/>
                    </a:lnTo>
                    <a:lnTo>
                      <a:pt x="3690" y="20406"/>
                    </a:lnTo>
                    <a:lnTo>
                      <a:pt x="3461" y="21093"/>
                    </a:lnTo>
                    <a:lnTo>
                      <a:pt x="3308" y="21780"/>
                    </a:lnTo>
                    <a:lnTo>
                      <a:pt x="3206" y="22467"/>
                    </a:lnTo>
                    <a:lnTo>
                      <a:pt x="3130" y="23179"/>
                    </a:lnTo>
                    <a:lnTo>
                      <a:pt x="3130" y="23892"/>
                    </a:lnTo>
                    <a:lnTo>
                      <a:pt x="3155" y="24782"/>
                    </a:lnTo>
                    <a:lnTo>
                      <a:pt x="3232" y="25673"/>
                    </a:lnTo>
                    <a:lnTo>
                      <a:pt x="3333" y="26563"/>
                    </a:lnTo>
                    <a:lnTo>
                      <a:pt x="3486" y="27454"/>
                    </a:lnTo>
                    <a:lnTo>
                      <a:pt x="3664" y="28319"/>
                    </a:lnTo>
                    <a:lnTo>
                      <a:pt x="3842" y="29184"/>
                    </a:lnTo>
                    <a:lnTo>
                      <a:pt x="4224" y="30863"/>
                    </a:lnTo>
                    <a:lnTo>
                      <a:pt x="4529" y="32237"/>
                    </a:lnTo>
                    <a:lnTo>
                      <a:pt x="4631" y="32899"/>
                    </a:lnTo>
                    <a:lnTo>
                      <a:pt x="4733" y="33535"/>
                    </a:lnTo>
                    <a:lnTo>
                      <a:pt x="4809" y="34171"/>
                    </a:lnTo>
                    <a:lnTo>
                      <a:pt x="4860" y="34807"/>
                    </a:lnTo>
                    <a:lnTo>
                      <a:pt x="4911" y="35418"/>
                    </a:lnTo>
                    <a:lnTo>
                      <a:pt x="4911" y="36003"/>
                    </a:lnTo>
                    <a:lnTo>
                      <a:pt x="4911" y="36512"/>
                    </a:lnTo>
                    <a:lnTo>
                      <a:pt x="4885" y="37020"/>
                    </a:lnTo>
                    <a:lnTo>
                      <a:pt x="4834" y="37504"/>
                    </a:lnTo>
                    <a:lnTo>
                      <a:pt x="4784" y="38013"/>
                    </a:lnTo>
                    <a:lnTo>
                      <a:pt x="4682" y="38496"/>
                    </a:lnTo>
                    <a:lnTo>
                      <a:pt x="4606" y="38980"/>
                    </a:lnTo>
                    <a:lnTo>
                      <a:pt x="4478" y="39488"/>
                    </a:lnTo>
                    <a:lnTo>
                      <a:pt x="4351" y="39972"/>
                    </a:lnTo>
                    <a:lnTo>
                      <a:pt x="4173" y="40455"/>
                    </a:lnTo>
                    <a:lnTo>
                      <a:pt x="4020" y="40964"/>
                    </a:lnTo>
                    <a:lnTo>
                      <a:pt x="3817" y="41473"/>
                    </a:lnTo>
                    <a:lnTo>
                      <a:pt x="3588" y="41956"/>
                    </a:lnTo>
                    <a:lnTo>
                      <a:pt x="3359" y="42465"/>
                    </a:lnTo>
                    <a:lnTo>
                      <a:pt x="3079" y="42974"/>
                    </a:lnTo>
                    <a:lnTo>
                      <a:pt x="2799" y="43508"/>
                    </a:lnTo>
                    <a:lnTo>
                      <a:pt x="2494" y="44017"/>
                    </a:lnTo>
                    <a:lnTo>
                      <a:pt x="2188" y="44552"/>
                    </a:lnTo>
                    <a:lnTo>
                      <a:pt x="1883" y="45086"/>
                    </a:lnTo>
                    <a:lnTo>
                      <a:pt x="1629" y="45620"/>
                    </a:lnTo>
                    <a:lnTo>
                      <a:pt x="1374" y="46129"/>
                    </a:lnTo>
                    <a:lnTo>
                      <a:pt x="1145" y="46638"/>
                    </a:lnTo>
                    <a:lnTo>
                      <a:pt x="942" y="47147"/>
                    </a:lnTo>
                    <a:lnTo>
                      <a:pt x="764" y="47656"/>
                    </a:lnTo>
                    <a:lnTo>
                      <a:pt x="611" y="48139"/>
                    </a:lnTo>
                    <a:lnTo>
                      <a:pt x="458" y="48648"/>
                    </a:lnTo>
                    <a:lnTo>
                      <a:pt x="331" y="49131"/>
                    </a:lnTo>
                    <a:lnTo>
                      <a:pt x="229" y="49589"/>
                    </a:lnTo>
                    <a:lnTo>
                      <a:pt x="153" y="50073"/>
                    </a:lnTo>
                    <a:lnTo>
                      <a:pt x="77" y="50556"/>
                    </a:lnTo>
                    <a:lnTo>
                      <a:pt x="26" y="51014"/>
                    </a:lnTo>
                    <a:lnTo>
                      <a:pt x="0" y="51472"/>
                    </a:lnTo>
                    <a:lnTo>
                      <a:pt x="0" y="51930"/>
                    </a:lnTo>
                    <a:lnTo>
                      <a:pt x="26" y="52668"/>
                    </a:lnTo>
                    <a:lnTo>
                      <a:pt x="102" y="53406"/>
                    </a:lnTo>
                    <a:lnTo>
                      <a:pt x="229" y="54118"/>
                    </a:lnTo>
                    <a:lnTo>
                      <a:pt x="382" y="54805"/>
                    </a:lnTo>
                    <a:lnTo>
                      <a:pt x="586" y="55492"/>
                    </a:lnTo>
                    <a:lnTo>
                      <a:pt x="840" y="56179"/>
                    </a:lnTo>
                    <a:lnTo>
                      <a:pt x="1145" y="56815"/>
                    </a:lnTo>
                    <a:lnTo>
                      <a:pt x="1476" y="57477"/>
                    </a:lnTo>
                    <a:lnTo>
                      <a:pt x="1858" y="58113"/>
                    </a:lnTo>
                    <a:lnTo>
                      <a:pt x="2265" y="58723"/>
                    </a:lnTo>
                    <a:lnTo>
                      <a:pt x="2697" y="59308"/>
                    </a:lnTo>
                    <a:lnTo>
                      <a:pt x="3181" y="59919"/>
                    </a:lnTo>
                    <a:lnTo>
                      <a:pt x="3690" y="60479"/>
                    </a:lnTo>
                    <a:lnTo>
                      <a:pt x="4224" y="61039"/>
                    </a:lnTo>
                    <a:lnTo>
                      <a:pt x="4809" y="61598"/>
                    </a:lnTo>
                    <a:lnTo>
                      <a:pt x="5420" y="62133"/>
                    </a:lnTo>
                    <a:lnTo>
                      <a:pt x="6641" y="61013"/>
                    </a:lnTo>
                    <a:lnTo>
                      <a:pt x="7939" y="59843"/>
                    </a:lnTo>
                    <a:lnTo>
                      <a:pt x="9338" y="58647"/>
                    </a:lnTo>
                    <a:lnTo>
                      <a:pt x="10814" y="57400"/>
                    </a:lnTo>
                    <a:lnTo>
                      <a:pt x="12315" y="56154"/>
                    </a:lnTo>
                    <a:lnTo>
                      <a:pt x="13892" y="54907"/>
                    </a:lnTo>
                    <a:lnTo>
                      <a:pt x="15495" y="53686"/>
                    </a:lnTo>
                    <a:lnTo>
                      <a:pt x="17123" y="52515"/>
                    </a:lnTo>
                    <a:lnTo>
                      <a:pt x="18777" y="51370"/>
                    </a:lnTo>
                    <a:lnTo>
                      <a:pt x="19617" y="50811"/>
                    </a:lnTo>
                    <a:lnTo>
                      <a:pt x="20456" y="50276"/>
                    </a:lnTo>
                    <a:lnTo>
                      <a:pt x="21271" y="49767"/>
                    </a:lnTo>
                    <a:lnTo>
                      <a:pt x="22110" y="49284"/>
                    </a:lnTo>
                    <a:lnTo>
                      <a:pt x="22924" y="48826"/>
                    </a:lnTo>
                    <a:lnTo>
                      <a:pt x="23764" y="48368"/>
                    </a:lnTo>
                    <a:lnTo>
                      <a:pt x="24578" y="47961"/>
                    </a:lnTo>
                    <a:lnTo>
                      <a:pt x="25392" y="47579"/>
                    </a:lnTo>
                    <a:lnTo>
                      <a:pt x="26181" y="47223"/>
                    </a:lnTo>
                    <a:lnTo>
                      <a:pt x="26970" y="46892"/>
                    </a:lnTo>
                    <a:lnTo>
                      <a:pt x="27759" y="46587"/>
                    </a:lnTo>
                    <a:lnTo>
                      <a:pt x="28522" y="46333"/>
                    </a:lnTo>
                    <a:lnTo>
                      <a:pt x="29285" y="46104"/>
                    </a:lnTo>
                    <a:lnTo>
                      <a:pt x="30023" y="45925"/>
                    </a:lnTo>
                    <a:lnTo>
                      <a:pt x="30048" y="45798"/>
                    </a:lnTo>
                    <a:lnTo>
                      <a:pt x="30074" y="45671"/>
                    </a:lnTo>
                    <a:lnTo>
                      <a:pt x="30125" y="45544"/>
                    </a:lnTo>
                    <a:lnTo>
                      <a:pt x="30176" y="45442"/>
                    </a:lnTo>
                    <a:lnTo>
                      <a:pt x="30277" y="45340"/>
                    </a:lnTo>
                    <a:lnTo>
                      <a:pt x="30405" y="45264"/>
                    </a:lnTo>
                    <a:lnTo>
                      <a:pt x="30557" y="45188"/>
                    </a:lnTo>
                    <a:lnTo>
                      <a:pt x="30735" y="45162"/>
                    </a:lnTo>
                    <a:lnTo>
                      <a:pt x="30481" y="45010"/>
                    </a:lnTo>
                    <a:lnTo>
                      <a:pt x="30227" y="44831"/>
                    </a:lnTo>
                    <a:lnTo>
                      <a:pt x="29947" y="44602"/>
                    </a:lnTo>
                    <a:lnTo>
                      <a:pt x="29819" y="44450"/>
                    </a:lnTo>
                    <a:lnTo>
                      <a:pt x="29692" y="44297"/>
                    </a:lnTo>
                    <a:lnTo>
                      <a:pt x="29565" y="44144"/>
                    </a:lnTo>
                    <a:lnTo>
                      <a:pt x="29489" y="43941"/>
                    </a:lnTo>
                    <a:lnTo>
                      <a:pt x="29412" y="43763"/>
                    </a:lnTo>
                    <a:lnTo>
                      <a:pt x="29387" y="43534"/>
                    </a:lnTo>
                    <a:lnTo>
                      <a:pt x="29362" y="43330"/>
                    </a:lnTo>
                    <a:lnTo>
                      <a:pt x="29412" y="43076"/>
                    </a:lnTo>
                    <a:lnTo>
                      <a:pt x="29463" y="42949"/>
                    </a:lnTo>
                    <a:lnTo>
                      <a:pt x="29514" y="42847"/>
                    </a:lnTo>
                    <a:lnTo>
                      <a:pt x="29590" y="42771"/>
                    </a:lnTo>
                    <a:lnTo>
                      <a:pt x="29667" y="42694"/>
                    </a:lnTo>
                    <a:lnTo>
                      <a:pt x="29769" y="42643"/>
                    </a:lnTo>
                    <a:lnTo>
                      <a:pt x="29870" y="42618"/>
                    </a:lnTo>
                    <a:lnTo>
                      <a:pt x="30023" y="42592"/>
                    </a:lnTo>
                    <a:lnTo>
                      <a:pt x="30227" y="42592"/>
                    </a:lnTo>
                    <a:lnTo>
                      <a:pt x="29590" y="42084"/>
                    </a:lnTo>
                    <a:lnTo>
                      <a:pt x="29005" y="41676"/>
                    </a:lnTo>
                    <a:lnTo>
                      <a:pt x="28496" y="41371"/>
                    </a:lnTo>
                    <a:lnTo>
                      <a:pt x="27988" y="41091"/>
                    </a:lnTo>
                    <a:lnTo>
                      <a:pt x="27504" y="40888"/>
                    </a:lnTo>
                    <a:lnTo>
                      <a:pt x="26995" y="40684"/>
                    </a:lnTo>
                    <a:lnTo>
                      <a:pt x="26461" y="40506"/>
                    </a:lnTo>
                    <a:lnTo>
                      <a:pt x="25876" y="40328"/>
                    </a:lnTo>
                    <a:lnTo>
                      <a:pt x="25265" y="40175"/>
                    </a:lnTo>
                    <a:lnTo>
                      <a:pt x="24375" y="39997"/>
                    </a:lnTo>
                    <a:lnTo>
                      <a:pt x="23382" y="39794"/>
                    </a:lnTo>
                    <a:lnTo>
                      <a:pt x="22899" y="39667"/>
                    </a:lnTo>
                    <a:lnTo>
                      <a:pt x="22441" y="39514"/>
                    </a:lnTo>
                    <a:lnTo>
                      <a:pt x="22008" y="39361"/>
                    </a:lnTo>
                    <a:lnTo>
                      <a:pt x="21627" y="39183"/>
                    </a:lnTo>
                    <a:lnTo>
                      <a:pt x="21474" y="39107"/>
                    </a:lnTo>
                    <a:lnTo>
                      <a:pt x="21347" y="39005"/>
                    </a:lnTo>
                    <a:lnTo>
                      <a:pt x="21245" y="38903"/>
                    </a:lnTo>
                    <a:lnTo>
                      <a:pt x="21169" y="38801"/>
                    </a:lnTo>
                    <a:lnTo>
                      <a:pt x="21118" y="38674"/>
                    </a:lnTo>
                    <a:lnTo>
                      <a:pt x="21093" y="38572"/>
                    </a:lnTo>
                    <a:lnTo>
                      <a:pt x="21093" y="38445"/>
                    </a:lnTo>
                    <a:lnTo>
                      <a:pt x="21143" y="38318"/>
                    </a:lnTo>
                    <a:lnTo>
                      <a:pt x="21220" y="38191"/>
                    </a:lnTo>
                    <a:lnTo>
                      <a:pt x="21347" y="38064"/>
                    </a:lnTo>
                    <a:lnTo>
                      <a:pt x="21525" y="37911"/>
                    </a:lnTo>
                    <a:lnTo>
                      <a:pt x="21729" y="37758"/>
                    </a:lnTo>
                    <a:lnTo>
                      <a:pt x="22008" y="37606"/>
                    </a:lnTo>
                    <a:lnTo>
                      <a:pt x="22314" y="37478"/>
                    </a:lnTo>
                    <a:lnTo>
                      <a:pt x="22619" y="37377"/>
                    </a:lnTo>
                    <a:lnTo>
                      <a:pt x="22950" y="37326"/>
                    </a:lnTo>
                    <a:lnTo>
                      <a:pt x="23662" y="37249"/>
                    </a:lnTo>
                    <a:lnTo>
                      <a:pt x="24375" y="37224"/>
                    </a:lnTo>
                    <a:lnTo>
                      <a:pt x="24578" y="37224"/>
                    </a:lnTo>
                    <a:lnTo>
                      <a:pt x="24120" y="36690"/>
                    </a:lnTo>
                    <a:lnTo>
                      <a:pt x="23713" y="36130"/>
                    </a:lnTo>
                    <a:lnTo>
                      <a:pt x="23357" y="35545"/>
                    </a:lnTo>
                    <a:lnTo>
                      <a:pt x="23052" y="34960"/>
                    </a:lnTo>
                    <a:lnTo>
                      <a:pt x="22924" y="34629"/>
                    </a:lnTo>
                    <a:lnTo>
                      <a:pt x="22797" y="34323"/>
                    </a:lnTo>
                    <a:lnTo>
                      <a:pt x="22695" y="33993"/>
                    </a:lnTo>
                    <a:lnTo>
                      <a:pt x="22619" y="33687"/>
                    </a:lnTo>
                    <a:lnTo>
                      <a:pt x="22543" y="33357"/>
                    </a:lnTo>
                    <a:lnTo>
                      <a:pt x="22492" y="33026"/>
                    </a:lnTo>
                    <a:lnTo>
                      <a:pt x="22441" y="32670"/>
                    </a:lnTo>
                    <a:lnTo>
                      <a:pt x="22441" y="32339"/>
                    </a:lnTo>
                    <a:lnTo>
                      <a:pt x="22441" y="31779"/>
                    </a:lnTo>
                    <a:lnTo>
                      <a:pt x="22492" y="31245"/>
                    </a:lnTo>
                    <a:lnTo>
                      <a:pt x="22568" y="30711"/>
                    </a:lnTo>
                    <a:lnTo>
                      <a:pt x="22695" y="30176"/>
                    </a:lnTo>
                    <a:lnTo>
                      <a:pt x="22848" y="29642"/>
                    </a:lnTo>
                    <a:lnTo>
                      <a:pt x="23001" y="29133"/>
                    </a:lnTo>
                    <a:lnTo>
                      <a:pt x="23382" y="28090"/>
                    </a:lnTo>
                    <a:lnTo>
                      <a:pt x="22899" y="28039"/>
                    </a:lnTo>
                    <a:lnTo>
                      <a:pt x="22416" y="27963"/>
                    </a:lnTo>
                    <a:lnTo>
                      <a:pt x="21932" y="27836"/>
                    </a:lnTo>
                    <a:lnTo>
                      <a:pt x="21449" y="27683"/>
                    </a:lnTo>
                    <a:lnTo>
                      <a:pt x="20940" y="27454"/>
                    </a:lnTo>
                    <a:lnTo>
                      <a:pt x="20711" y="27327"/>
                    </a:lnTo>
                    <a:lnTo>
                      <a:pt x="20507" y="27199"/>
                    </a:lnTo>
                    <a:lnTo>
                      <a:pt x="20355" y="27072"/>
                    </a:lnTo>
                    <a:lnTo>
                      <a:pt x="20202" y="26945"/>
                    </a:lnTo>
                    <a:lnTo>
                      <a:pt x="20049" y="26792"/>
                    </a:lnTo>
                    <a:lnTo>
                      <a:pt x="19948" y="26614"/>
                    </a:lnTo>
                    <a:lnTo>
                      <a:pt x="19846" y="26462"/>
                    </a:lnTo>
                    <a:lnTo>
                      <a:pt x="19770" y="26258"/>
                    </a:lnTo>
                    <a:lnTo>
                      <a:pt x="19642" y="25851"/>
                    </a:lnTo>
                    <a:lnTo>
                      <a:pt x="19541" y="25368"/>
                    </a:lnTo>
                    <a:lnTo>
                      <a:pt x="19464" y="24808"/>
                    </a:lnTo>
                    <a:lnTo>
                      <a:pt x="19439" y="24452"/>
                    </a:lnTo>
                    <a:lnTo>
                      <a:pt x="19439" y="24019"/>
                    </a:lnTo>
                    <a:lnTo>
                      <a:pt x="19464" y="23001"/>
                    </a:lnTo>
                    <a:lnTo>
                      <a:pt x="19515" y="22442"/>
                    </a:lnTo>
                    <a:lnTo>
                      <a:pt x="19566" y="21831"/>
                    </a:lnTo>
                    <a:lnTo>
                      <a:pt x="19642" y="21195"/>
                    </a:lnTo>
                    <a:lnTo>
                      <a:pt x="19744" y="20559"/>
                    </a:lnTo>
                    <a:lnTo>
                      <a:pt x="19871" y="19923"/>
                    </a:lnTo>
                    <a:lnTo>
                      <a:pt x="20024" y="19312"/>
                    </a:lnTo>
                    <a:lnTo>
                      <a:pt x="20177" y="18727"/>
                    </a:lnTo>
                    <a:lnTo>
                      <a:pt x="20380" y="18167"/>
                    </a:lnTo>
                    <a:lnTo>
                      <a:pt x="20584" y="17684"/>
                    </a:lnTo>
                    <a:lnTo>
                      <a:pt x="20838" y="17251"/>
                    </a:lnTo>
                    <a:lnTo>
                      <a:pt x="20991" y="17048"/>
                    </a:lnTo>
                    <a:lnTo>
                      <a:pt x="21118" y="16895"/>
                    </a:lnTo>
                    <a:lnTo>
                      <a:pt x="21271" y="16742"/>
                    </a:lnTo>
                    <a:lnTo>
                      <a:pt x="21423" y="16615"/>
                    </a:lnTo>
                    <a:lnTo>
                      <a:pt x="21601" y="16513"/>
                    </a:lnTo>
                    <a:lnTo>
                      <a:pt x="21754" y="16437"/>
                    </a:lnTo>
                    <a:lnTo>
                      <a:pt x="21932" y="16412"/>
                    </a:lnTo>
                    <a:lnTo>
                      <a:pt x="22136" y="16386"/>
                    </a:lnTo>
                    <a:lnTo>
                      <a:pt x="22288" y="16386"/>
                    </a:lnTo>
                    <a:lnTo>
                      <a:pt x="22466" y="16437"/>
                    </a:lnTo>
                    <a:lnTo>
                      <a:pt x="22645" y="16488"/>
                    </a:lnTo>
                    <a:lnTo>
                      <a:pt x="22823" y="16564"/>
                    </a:lnTo>
                    <a:lnTo>
                      <a:pt x="23230" y="16793"/>
                    </a:lnTo>
                    <a:lnTo>
                      <a:pt x="23662" y="17048"/>
                    </a:lnTo>
                    <a:lnTo>
                      <a:pt x="24044" y="17328"/>
                    </a:lnTo>
                    <a:lnTo>
                      <a:pt x="24426" y="17607"/>
                    </a:lnTo>
                    <a:lnTo>
                      <a:pt x="24807" y="17938"/>
                    </a:lnTo>
                    <a:lnTo>
                      <a:pt x="25138" y="18269"/>
                    </a:lnTo>
                    <a:lnTo>
                      <a:pt x="25469" y="18625"/>
                    </a:lnTo>
                    <a:lnTo>
                      <a:pt x="25774" y="18981"/>
                    </a:lnTo>
                    <a:lnTo>
                      <a:pt x="25799" y="18931"/>
                    </a:lnTo>
                    <a:lnTo>
                      <a:pt x="25901" y="17887"/>
                    </a:lnTo>
                    <a:lnTo>
                      <a:pt x="25850" y="17887"/>
                    </a:lnTo>
                    <a:lnTo>
                      <a:pt x="25901" y="17200"/>
                    </a:lnTo>
                    <a:lnTo>
                      <a:pt x="25927" y="16539"/>
                    </a:lnTo>
                    <a:lnTo>
                      <a:pt x="25952" y="15063"/>
                    </a:lnTo>
                    <a:lnTo>
                      <a:pt x="26995" y="14885"/>
                    </a:lnTo>
                    <a:lnTo>
                      <a:pt x="28038" y="14682"/>
                    </a:lnTo>
                    <a:lnTo>
                      <a:pt x="29107" y="14427"/>
                    </a:lnTo>
                    <a:lnTo>
                      <a:pt x="29616" y="14274"/>
                    </a:lnTo>
                    <a:lnTo>
                      <a:pt x="30125" y="14096"/>
                    </a:lnTo>
                    <a:lnTo>
                      <a:pt x="30608" y="13918"/>
                    </a:lnTo>
                    <a:lnTo>
                      <a:pt x="31117" y="13715"/>
                    </a:lnTo>
                    <a:lnTo>
                      <a:pt x="31575" y="13486"/>
                    </a:lnTo>
                    <a:lnTo>
                      <a:pt x="32058" y="13257"/>
                    </a:lnTo>
                    <a:lnTo>
                      <a:pt x="32491" y="12977"/>
                    </a:lnTo>
                    <a:lnTo>
                      <a:pt x="32949" y="12697"/>
                    </a:lnTo>
                    <a:lnTo>
                      <a:pt x="33356" y="12366"/>
                    </a:lnTo>
                    <a:lnTo>
                      <a:pt x="33738" y="12035"/>
                    </a:lnTo>
                    <a:lnTo>
                      <a:pt x="34247" y="11527"/>
                    </a:lnTo>
                    <a:lnTo>
                      <a:pt x="34679" y="11043"/>
                    </a:lnTo>
                    <a:lnTo>
                      <a:pt x="35086" y="10585"/>
                    </a:lnTo>
                    <a:lnTo>
                      <a:pt x="35417" y="10153"/>
                    </a:lnTo>
                    <a:lnTo>
                      <a:pt x="36002" y="9389"/>
                    </a:lnTo>
                    <a:lnTo>
                      <a:pt x="36231" y="9110"/>
                    </a:lnTo>
                    <a:lnTo>
                      <a:pt x="36460" y="8881"/>
                    </a:lnTo>
                    <a:lnTo>
                      <a:pt x="36460" y="8906"/>
                    </a:lnTo>
                    <a:lnTo>
                      <a:pt x="36511" y="8881"/>
                    </a:lnTo>
                    <a:lnTo>
                      <a:pt x="36715" y="9771"/>
                    </a:lnTo>
                    <a:lnTo>
                      <a:pt x="36994" y="10636"/>
                    </a:lnTo>
                    <a:lnTo>
                      <a:pt x="37300" y="11425"/>
                    </a:lnTo>
                    <a:lnTo>
                      <a:pt x="37656" y="12188"/>
                    </a:lnTo>
                    <a:lnTo>
                      <a:pt x="38038" y="12901"/>
                    </a:lnTo>
                    <a:lnTo>
                      <a:pt x="38445" y="13587"/>
                    </a:lnTo>
                    <a:lnTo>
                      <a:pt x="38903" y="14198"/>
                    </a:lnTo>
                    <a:lnTo>
                      <a:pt x="39361" y="14809"/>
                    </a:lnTo>
                    <a:lnTo>
                      <a:pt x="39844" y="15343"/>
                    </a:lnTo>
                    <a:lnTo>
                      <a:pt x="40353" y="15852"/>
                    </a:lnTo>
                    <a:lnTo>
                      <a:pt x="40862" y="16335"/>
                    </a:lnTo>
                    <a:lnTo>
                      <a:pt x="41396" y="16768"/>
                    </a:lnTo>
                    <a:lnTo>
                      <a:pt x="41930" y="17175"/>
                    </a:lnTo>
                    <a:lnTo>
                      <a:pt x="42490" y="17557"/>
                    </a:lnTo>
                    <a:lnTo>
                      <a:pt x="43024" y="17887"/>
                    </a:lnTo>
                    <a:lnTo>
                      <a:pt x="43559" y="18193"/>
                    </a:lnTo>
                    <a:lnTo>
                      <a:pt x="44093" y="18473"/>
                    </a:lnTo>
                    <a:lnTo>
                      <a:pt x="44627" y="18727"/>
                    </a:lnTo>
                    <a:lnTo>
                      <a:pt x="45136" y="18956"/>
                    </a:lnTo>
                    <a:lnTo>
                      <a:pt x="45620" y="19159"/>
                    </a:lnTo>
                    <a:lnTo>
                      <a:pt x="46561" y="19516"/>
                    </a:lnTo>
                    <a:lnTo>
                      <a:pt x="47375" y="19770"/>
                    </a:lnTo>
                    <a:lnTo>
                      <a:pt x="48062" y="19948"/>
                    </a:lnTo>
                    <a:lnTo>
                      <a:pt x="48571" y="20050"/>
                    </a:lnTo>
                    <a:lnTo>
                      <a:pt x="49029" y="20126"/>
                    </a:lnTo>
                    <a:lnTo>
                      <a:pt x="49360" y="19846"/>
                    </a:lnTo>
                    <a:lnTo>
                      <a:pt x="49690" y="19592"/>
                    </a:lnTo>
                    <a:lnTo>
                      <a:pt x="50072" y="19388"/>
                    </a:lnTo>
                    <a:lnTo>
                      <a:pt x="50454" y="19185"/>
                    </a:lnTo>
                    <a:lnTo>
                      <a:pt x="50886" y="19032"/>
                    </a:lnTo>
                    <a:lnTo>
                      <a:pt x="51370" y="18905"/>
                    </a:lnTo>
                    <a:lnTo>
                      <a:pt x="51904" y="18854"/>
                    </a:lnTo>
                    <a:lnTo>
                      <a:pt x="52413" y="18829"/>
                    </a:lnTo>
                    <a:lnTo>
                      <a:pt x="52896" y="18829"/>
                    </a:lnTo>
                    <a:lnTo>
                      <a:pt x="53380" y="18905"/>
                    </a:lnTo>
                    <a:lnTo>
                      <a:pt x="53812" y="19007"/>
                    </a:lnTo>
                    <a:lnTo>
                      <a:pt x="54270" y="19159"/>
                    </a:lnTo>
                    <a:lnTo>
                      <a:pt x="54652" y="19338"/>
                    </a:lnTo>
                    <a:lnTo>
                      <a:pt x="54855" y="19465"/>
                    </a:lnTo>
                    <a:lnTo>
                      <a:pt x="55033" y="19592"/>
                    </a:lnTo>
                    <a:lnTo>
                      <a:pt x="55186" y="19719"/>
                    </a:lnTo>
                    <a:lnTo>
                      <a:pt x="55339" y="19872"/>
                    </a:lnTo>
                    <a:lnTo>
                      <a:pt x="55491" y="20050"/>
                    </a:lnTo>
                    <a:lnTo>
                      <a:pt x="55619" y="20228"/>
                    </a:lnTo>
                    <a:lnTo>
                      <a:pt x="55822" y="20584"/>
                    </a:lnTo>
                    <a:lnTo>
                      <a:pt x="55975" y="20940"/>
                    </a:lnTo>
                    <a:lnTo>
                      <a:pt x="56128" y="21322"/>
                    </a:lnTo>
                    <a:lnTo>
                      <a:pt x="56229" y="21729"/>
                    </a:lnTo>
                    <a:lnTo>
                      <a:pt x="56331" y="22162"/>
                    </a:lnTo>
                    <a:lnTo>
                      <a:pt x="56407" y="22594"/>
                    </a:lnTo>
                    <a:lnTo>
                      <a:pt x="56433" y="23027"/>
                    </a:lnTo>
                    <a:lnTo>
                      <a:pt x="56458" y="23485"/>
                    </a:lnTo>
                    <a:lnTo>
                      <a:pt x="56484" y="23917"/>
                    </a:lnTo>
                    <a:lnTo>
                      <a:pt x="56458" y="24375"/>
                    </a:lnTo>
                    <a:lnTo>
                      <a:pt x="56433" y="24808"/>
                    </a:lnTo>
                    <a:lnTo>
                      <a:pt x="56382" y="25240"/>
                    </a:lnTo>
                    <a:lnTo>
                      <a:pt x="56331" y="25673"/>
                    </a:lnTo>
                    <a:lnTo>
                      <a:pt x="56255" y="26080"/>
                    </a:lnTo>
                    <a:lnTo>
                      <a:pt x="56178" y="26462"/>
                    </a:lnTo>
                    <a:lnTo>
                      <a:pt x="56077" y="26843"/>
                    </a:lnTo>
                    <a:lnTo>
                      <a:pt x="55848" y="27556"/>
                    </a:lnTo>
                    <a:lnTo>
                      <a:pt x="55542" y="28319"/>
                    </a:lnTo>
                    <a:lnTo>
                      <a:pt x="55339" y="28726"/>
                    </a:lnTo>
                    <a:lnTo>
                      <a:pt x="55135" y="29133"/>
                    </a:lnTo>
                    <a:lnTo>
                      <a:pt x="54932" y="29540"/>
                    </a:lnTo>
                    <a:lnTo>
                      <a:pt x="54677" y="29947"/>
                    </a:lnTo>
                    <a:lnTo>
                      <a:pt x="54423" y="30329"/>
                    </a:lnTo>
                    <a:lnTo>
                      <a:pt x="54168" y="30711"/>
                    </a:lnTo>
                    <a:lnTo>
                      <a:pt x="53863" y="31041"/>
                    </a:lnTo>
                    <a:lnTo>
                      <a:pt x="53558" y="31347"/>
                    </a:lnTo>
                    <a:lnTo>
                      <a:pt x="53252" y="31652"/>
                    </a:lnTo>
                    <a:lnTo>
                      <a:pt x="52922" y="31881"/>
                    </a:lnTo>
                    <a:lnTo>
                      <a:pt x="52591" y="32085"/>
                    </a:lnTo>
                    <a:lnTo>
                      <a:pt x="52235" y="32237"/>
                    </a:lnTo>
                    <a:lnTo>
                      <a:pt x="52006" y="32313"/>
                    </a:lnTo>
                    <a:lnTo>
                      <a:pt x="51751" y="32364"/>
                    </a:lnTo>
                    <a:lnTo>
                      <a:pt x="51497" y="32390"/>
                    </a:lnTo>
                    <a:lnTo>
                      <a:pt x="51217" y="32415"/>
                    </a:lnTo>
                    <a:lnTo>
                      <a:pt x="50835" y="32390"/>
                    </a:lnTo>
                    <a:lnTo>
                      <a:pt x="50454" y="32339"/>
                    </a:lnTo>
                    <a:lnTo>
                      <a:pt x="50072" y="32263"/>
                    </a:lnTo>
                    <a:lnTo>
                      <a:pt x="49690" y="32135"/>
                    </a:lnTo>
                    <a:lnTo>
                      <a:pt x="49589" y="32466"/>
                    </a:lnTo>
                    <a:lnTo>
                      <a:pt x="49487" y="32771"/>
                    </a:lnTo>
                    <a:lnTo>
                      <a:pt x="49232" y="33408"/>
                    </a:lnTo>
                    <a:lnTo>
                      <a:pt x="48902" y="34044"/>
                    </a:lnTo>
                    <a:lnTo>
                      <a:pt x="48546" y="34680"/>
                    </a:lnTo>
                    <a:lnTo>
                      <a:pt x="48164" y="35265"/>
                    </a:lnTo>
                    <a:lnTo>
                      <a:pt x="47808" y="35799"/>
                    </a:lnTo>
                    <a:lnTo>
                      <a:pt x="47146" y="36690"/>
                    </a:lnTo>
                    <a:lnTo>
                      <a:pt x="47197" y="36791"/>
                    </a:lnTo>
                    <a:lnTo>
                      <a:pt x="47222" y="36919"/>
                    </a:lnTo>
                    <a:lnTo>
                      <a:pt x="47248" y="37046"/>
                    </a:lnTo>
                    <a:lnTo>
                      <a:pt x="47222" y="37173"/>
                    </a:lnTo>
                    <a:lnTo>
                      <a:pt x="47172" y="37402"/>
                    </a:lnTo>
                    <a:lnTo>
                      <a:pt x="47070" y="37682"/>
                    </a:lnTo>
                    <a:lnTo>
                      <a:pt x="46892" y="38013"/>
                    </a:lnTo>
                    <a:lnTo>
                      <a:pt x="46663" y="38369"/>
                    </a:lnTo>
                    <a:lnTo>
                      <a:pt x="46739" y="43661"/>
                    </a:lnTo>
                    <a:lnTo>
                      <a:pt x="47477" y="43737"/>
                    </a:lnTo>
                    <a:lnTo>
                      <a:pt x="48418" y="43865"/>
                    </a:lnTo>
                    <a:lnTo>
                      <a:pt x="49538" y="44043"/>
                    </a:lnTo>
                    <a:lnTo>
                      <a:pt x="50810" y="44272"/>
                    </a:lnTo>
                    <a:lnTo>
                      <a:pt x="52235" y="44602"/>
                    </a:lnTo>
                    <a:lnTo>
                      <a:pt x="52973" y="44806"/>
                    </a:lnTo>
                    <a:lnTo>
                      <a:pt x="53761" y="45010"/>
                    </a:lnTo>
                    <a:lnTo>
                      <a:pt x="54575" y="45264"/>
                    </a:lnTo>
                    <a:lnTo>
                      <a:pt x="55390" y="45544"/>
                    </a:lnTo>
                    <a:lnTo>
                      <a:pt x="56255" y="45849"/>
                    </a:lnTo>
                    <a:lnTo>
                      <a:pt x="57094" y="46180"/>
                    </a:lnTo>
                    <a:lnTo>
                      <a:pt x="57985" y="46536"/>
                    </a:lnTo>
                    <a:lnTo>
                      <a:pt x="58875" y="46918"/>
                    </a:lnTo>
                    <a:lnTo>
                      <a:pt x="59766" y="47350"/>
                    </a:lnTo>
                    <a:lnTo>
                      <a:pt x="60656" y="47834"/>
                    </a:lnTo>
                    <a:lnTo>
                      <a:pt x="61547" y="48317"/>
                    </a:lnTo>
                    <a:lnTo>
                      <a:pt x="62437" y="48877"/>
                    </a:lnTo>
                    <a:lnTo>
                      <a:pt x="63328" y="49462"/>
                    </a:lnTo>
                    <a:lnTo>
                      <a:pt x="64218" y="50073"/>
                    </a:lnTo>
                    <a:lnTo>
                      <a:pt x="65109" y="50734"/>
                    </a:lnTo>
                    <a:lnTo>
                      <a:pt x="65974" y="51447"/>
                    </a:lnTo>
                    <a:lnTo>
                      <a:pt x="66814" y="52210"/>
                    </a:lnTo>
                    <a:lnTo>
                      <a:pt x="67653" y="52999"/>
                    </a:lnTo>
                    <a:lnTo>
                      <a:pt x="68467" y="53864"/>
                    </a:lnTo>
                    <a:lnTo>
                      <a:pt x="69256" y="54754"/>
                    </a:lnTo>
                    <a:lnTo>
                      <a:pt x="70019" y="55721"/>
                    </a:lnTo>
                    <a:lnTo>
                      <a:pt x="70757" y="56713"/>
                    </a:lnTo>
                    <a:lnTo>
                      <a:pt x="71750" y="58113"/>
                    </a:lnTo>
                    <a:lnTo>
                      <a:pt x="72691" y="59436"/>
                    </a:lnTo>
                    <a:lnTo>
                      <a:pt x="73607" y="60657"/>
                    </a:lnTo>
                    <a:lnTo>
                      <a:pt x="74497" y="61802"/>
                    </a:lnTo>
                    <a:lnTo>
                      <a:pt x="76126" y="63914"/>
                    </a:lnTo>
                    <a:lnTo>
                      <a:pt x="77576" y="65822"/>
                    </a:lnTo>
                    <a:lnTo>
                      <a:pt x="78085" y="65389"/>
                    </a:lnTo>
                    <a:lnTo>
                      <a:pt x="78543" y="64906"/>
                    </a:lnTo>
                    <a:lnTo>
                      <a:pt x="78975" y="64397"/>
                    </a:lnTo>
                    <a:lnTo>
                      <a:pt x="79382" y="63837"/>
                    </a:lnTo>
                    <a:lnTo>
                      <a:pt x="79688" y="63328"/>
                    </a:lnTo>
                    <a:lnTo>
                      <a:pt x="79942" y="62845"/>
                    </a:lnTo>
                    <a:lnTo>
                      <a:pt x="80171" y="62336"/>
                    </a:lnTo>
                    <a:lnTo>
                      <a:pt x="80349" y="61802"/>
                    </a:lnTo>
                    <a:lnTo>
                      <a:pt x="80476" y="61293"/>
                    </a:lnTo>
                    <a:lnTo>
                      <a:pt x="80578" y="60784"/>
                    </a:lnTo>
                    <a:lnTo>
                      <a:pt x="80629" y="60250"/>
                    </a:lnTo>
                    <a:lnTo>
                      <a:pt x="80629" y="59741"/>
                    </a:lnTo>
                    <a:lnTo>
                      <a:pt x="80629" y="59130"/>
                    </a:lnTo>
                    <a:lnTo>
                      <a:pt x="80553" y="58545"/>
                    </a:lnTo>
                    <a:lnTo>
                      <a:pt x="80451" y="57960"/>
                    </a:lnTo>
                    <a:lnTo>
                      <a:pt x="80298" y="57375"/>
                    </a:lnTo>
                    <a:lnTo>
                      <a:pt x="80120" y="56790"/>
                    </a:lnTo>
                    <a:lnTo>
                      <a:pt x="79917" y="56204"/>
                    </a:lnTo>
                    <a:lnTo>
                      <a:pt x="79662" y="55645"/>
                    </a:lnTo>
                    <a:lnTo>
                      <a:pt x="79408" y="55085"/>
                    </a:lnTo>
                    <a:lnTo>
                      <a:pt x="79103" y="54525"/>
                    </a:lnTo>
                    <a:lnTo>
                      <a:pt x="78772" y="53991"/>
                    </a:lnTo>
                    <a:lnTo>
                      <a:pt x="78441" y="53457"/>
                    </a:lnTo>
                    <a:lnTo>
                      <a:pt x="78085" y="52948"/>
                    </a:lnTo>
                    <a:lnTo>
                      <a:pt x="77703" y="52439"/>
                    </a:lnTo>
                    <a:lnTo>
                      <a:pt x="77322" y="51955"/>
                    </a:lnTo>
                    <a:lnTo>
                      <a:pt x="76914" y="51472"/>
                    </a:lnTo>
                    <a:lnTo>
                      <a:pt x="76507" y="51014"/>
                    </a:lnTo>
                    <a:lnTo>
                      <a:pt x="75464" y="49844"/>
                    </a:lnTo>
                    <a:lnTo>
                      <a:pt x="74981" y="49284"/>
                    </a:lnTo>
                    <a:lnTo>
                      <a:pt x="74523" y="48724"/>
                    </a:lnTo>
                    <a:lnTo>
                      <a:pt x="74116" y="48190"/>
                    </a:lnTo>
                    <a:lnTo>
                      <a:pt x="73734" y="47630"/>
                    </a:lnTo>
                    <a:lnTo>
                      <a:pt x="73403" y="47096"/>
                    </a:lnTo>
                    <a:lnTo>
                      <a:pt x="73098" y="46562"/>
                    </a:lnTo>
                    <a:lnTo>
                      <a:pt x="72818" y="46002"/>
                    </a:lnTo>
                    <a:lnTo>
                      <a:pt x="72589" y="45417"/>
                    </a:lnTo>
                    <a:lnTo>
                      <a:pt x="72386" y="44831"/>
                    </a:lnTo>
                    <a:lnTo>
                      <a:pt x="72233" y="44246"/>
                    </a:lnTo>
                    <a:lnTo>
                      <a:pt x="72106" y="43610"/>
                    </a:lnTo>
                    <a:lnTo>
                      <a:pt x="72004" y="42974"/>
                    </a:lnTo>
                    <a:lnTo>
                      <a:pt x="71953" y="42313"/>
                    </a:lnTo>
                    <a:lnTo>
                      <a:pt x="71928" y="41600"/>
                    </a:lnTo>
                    <a:lnTo>
                      <a:pt x="71928" y="41015"/>
                    </a:lnTo>
                    <a:lnTo>
                      <a:pt x="71978" y="40430"/>
                    </a:lnTo>
                    <a:lnTo>
                      <a:pt x="72029" y="39819"/>
                    </a:lnTo>
                    <a:lnTo>
                      <a:pt x="72106" y="39158"/>
                    </a:lnTo>
                    <a:lnTo>
                      <a:pt x="72207" y="38343"/>
                    </a:lnTo>
                    <a:lnTo>
                      <a:pt x="72284" y="37529"/>
                    </a:lnTo>
                    <a:lnTo>
                      <a:pt x="72335" y="36741"/>
                    </a:lnTo>
                    <a:lnTo>
                      <a:pt x="72335" y="35952"/>
                    </a:lnTo>
                    <a:lnTo>
                      <a:pt x="72335" y="35316"/>
                    </a:lnTo>
                    <a:lnTo>
                      <a:pt x="72309" y="34705"/>
                    </a:lnTo>
                    <a:lnTo>
                      <a:pt x="72258" y="34069"/>
                    </a:lnTo>
                    <a:lnTo>
                      <a:pt x="72182" y="33458"/>
                    </a:lnTo>
                    <a:lnTo>
                      <a:pt x="72080" y="32873"/>
                    </a:lnTo>
                    <a:lnTo>
                      <a:pt x="71953" y="32263"/>
                    </a:lnTo>
                    <a:lnTo>
                      <a:pt x="71826" y="31677"/>
                    </a:lnTo>
                    <a:lnTo>
                      <a:pt x="71648" y="31092"/>
                    </a:lnTo>
                    <a:lnTo>
                      <a:pt x="71444" y="30507"/>
                    </a:lnTo>
                    <a:lnTo>
                      <a:pt x="71215" y="29922"/>
                    </a:lnTo>
                    <a:lnTo>
                      <a:pt x="70986" y="29362"/>
                    </a:lnTo>
                    <a:lnTo>
                      <a:pt x="70706" y="28802"/>
                    </a:lnTo>
                    <a:lnTo>
                      <a:pt x="70401" y="28243"/>
                    </a:lnTo>
                    <a:lnTo>
                      <a:pt x="70045" y="27683"/>
                    </a:lnTo>
                    <a:lnTo>
                      <a:pt x="69689" y="27149"/>
                    </a:lnTo>
                    <a:lnTo>
                      <a:pt x="69282" y="26640"/>
                    </a:lnTo>
                    <a:lnTo>
                      <a:pt x="68798" y="26055"/>
                    </a:lnTo>
                    <a:lnTo>
                      <a:pt x="68264" y="25495"/>
                    </a:lnTo>
                    <a:lnTo>
                      <a:pt x="67704" y="24986"/>
                    </a:lnTo>
                    <a:lnTo>
                      <a:pt x="67119" y="24477"/>
                    </a:lnTo>
                    <a:lnTo>
                      <a:pt x="66534" y="23994"/>
                    </a:lnTo>
                    <a:lnTo>
                      <a:pt x="65923" y="23510"/>
                    </a:lnTo>
                    <a:lnTo>
                      <a:pt x="64702" y="22569"/>
                    </a:lnTo>
                    <a:lnTo>
                      <a:pt x="64091" y="22111"/>
                    </a:lnTo>
                    <a:lnTo>
                      <a:pt x="63506" y="21602"/>
                    </a:lnTo>
                    <a:lnTo>
                      <a:pt x="62921" y="21119"/>
                    </a:lnTo>
                    <a:lnTo>
                      <a:pt x="62386" y="20584"/>
                    </a:lnTo>
                    <a:lnTo>
                      <a:pt x="61878" y="20025"/>
                    </a:lnTo>
                    <a:lnTo>
                      <a:pt x="61394" y="19439"/>
                    </a:lnTo>
                    <a:lnTo>
                      <a:pt x="61165" y="19134"/>
                    </a:lnTo>
                    <a:lnTo>
                      <a:pt x="60962" y="18803"/>
                    </a:lnTo>
                    <a:lnTo>
                      <a:pt x="60758" y="18473"/>
                    </a:lnTo>
                    <a:lnTo>
                      <a:pt x="60580" y="18142"/>
                    </a:lnTo>
                    <a:lnTo>
                      <a:pt x="60580" y="18116"/>
                    </a:lnTo>
                    <a:lnTo>
                      <a:pt x="60326" y="17582"/>
                    </a:lnTo>
                    <a:lnTo>
                      <a:pt x="60122" y="17048"/>
                    </a:lnTo>
                    <a:lnTo>
                      <a:pt x="59257" y="16819"/>
                    </a:lnTo>
                    <a:lnTo>
                      <a:pt x="58367" y="16539"/>
                    </a:lnTo>
                    <a:lnTo>
                      <a:pt x="57501" y="16259"/>
                    </a:lnTo>
                    <a:lnTo>
                      <a:pt x="56636" y="15954"/>
                    </a:lnTo>
                    <a:lnTo>
                      <a:pt x="55797" y="15623"/>
                    </a:lnTo>
                    <a:lnTo>
                      <a:pt x="54957" y="15267"/>
                    </a:lnTo>
                    <a:lnTo>
                      <a:pt x="54118" y="14911"/>
                    </a:lnTo>
                    <a:lnTo>
                      <a:pt x="53278" y="14529"/>
                    </a:lnTo>
                    <a:lnTo>
                      <a:pt x="52464" y="14122"/>
                    </a:lnTo>
                    <a:lnTo>
                      <a:pt x="51650" y="13689"/>
                    </a:lnTo>
                    <a:lnTo>
                      <a:pt x="50861" y="13257"/>
                    </a:lnTo>
                    <a:lnTo>
                      <a:pt x="50047" y="12773"/>
                    </a:lnTo>
                    <a:lnTo>
                      <a:pt x="49283" y="12290"/>
                    </a:lnTo>
                    <a:lnTo>
                      <a:pt x="48520" y="11806"/>
                    </a:lnTo>
                    <a:lnTo>
                      <a:pt x="47757" y="11272"/>
                    </a:lnTo>
                    <a:lnTo>
                      <a:pt x="47019" y="10738"/>
                    </a:lnTo>
                    <a:lnTo>
                      <a:pt x="46281" y="10204"/>
                    </a:lnTo>
                    <a:lnTo>
                      <a:pt x="45569" y="9618"/>
                    </a:lnTo>
                    <a:lnTo>
                      <a:pt x="44882" y="9033"/>
                    </a:lnTo>
                    <a:lnTo>
                      <a:pt x="44195" y="8448"/>
                    </a:lnTo>
                    <a:lnTo>
                      <a:pt x="43533" y="7812"/>
                    </a:lnTo>
                    <a:lnTo>
                      <a:pt x="42872" y="7176"/>
                    </a:lnTo>
                    <a:lnTo>
                      <a:pt x="42236" y="6540"/>
                    </a:lnTo>
                    <a:lnTo>
                      <a:pt x="41600" y="5853"/>
                    </a:lnTo>
                    <a:lnTo>
                      <a:pt x="40989" y="5191"/>
                    </a:lnTo>
                    <a:lnTo>
                      <a:pt x="40404" y="4479"/>
                    </a:lnTo>
                    <a:lnTo>
                      <a:pt x="39844" y="3767"/>
                    </a:lnTo>
                    <a:lnTo>
                      <a:pt x="39284" y="3054"/>
                    </a:lnTo>
                    <a:lnTo>
                      <a:pt x="38750" y="2291"/>
                    </a:lnTo>
                    <a:lnTo>
                      <a:pt x="38241" y="1553"/>
                    </a:lnTo>
                    <a:lnTo>
                      <a:pt x="37758" y="764"/>
                    </a:lnTo>
                    <a:lnTo>
                      <a:pt x="3727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0"/>
              <p:cNvSpPr/>
              <p:nvPr/>
            </p:nvSpPr>
            <p:spPr>
              <a:xfrm>
                <a:off x="10483089" y="1447352"/>
                <a:ext cx="24502" cy="31091"/>
              </a:xfrm>
              <a:custGeom>
                <a:avLst/>
                <a:gdLst/>
                <a:ahLst/>
                <a:cxnLst/>
                <a:rect l="l" t="t" r="r" b="b"/>
                <a:pathLst>
                  <a:path w="1986" h="2520" fill="none" extrusionOk="0">
                    <a:moveTo>
                      <a:pt x="1731" y="2519"/>
                    </a:moveTo>
                    <a:lnTo>
                      <a:pt x="1731" y="2519"/>
                    </a:lnTo>
                    <a:lnTo>
                      <a:pt x="1654" y="2519"/>
                    </a:lnTo>
                    <a:lnTo>
                      <a:pt x="1578" y="2443"/>
                    </a:lnTo>
                    <a:lnTo>
                      <a:pt x="1578" y="2443"/>
                    </a:lnTo>
                    <a:lnTo>
                      <a:pt x="1146" y="1985"/>
                    </a:lnTo>
                    <a:lnTo>
                      <a:pt x="739" y="1476"/>
                    </a:lnTo>
                    <a:lnTo>
                      <a:pt x="357" y="916"/>
                    </a:lnTo>
                    <a:lnTo>
                      <a:pt x="26" y="357"/>
                    </a:lnTo>
                    <a:lnTo>
                      <a:pt x="26" y="357"/>
                    </a:lnTo>
                    <a:lnTo>
                      <a:pt x="1" y="306"/>
                    </a:lnTo>
                    <a:lnTo>
                      <a:pt x="1" y="230"/>
                    </a:lnTo>
                    <a:lnTo>
                      <a:pt x="26" y="179"/>
                    </a:lnTo>
                    <a:lnTo>
                      <a:pt x="52" y="128"/>
                    </a:lnTo>
                    <a:lnTo>
                      <a:pt x="153" y="26"/>
                    </a:lnTo>
                    <a:lnTo>
                      <a:pt x="255" y="1"/>
                    </a:lnTo>
                    <a:lnTo>
                      <a:pt x="255" y="1"/>
                    </a:lnTo>
                    <a:lnTo>
                      <a:pt x="357" y="26"/>
                    </a:lnTo>
                    <a:lnTo>
                      <a:pt x="408" y="77"/>
                    </a:lnTo>
                    <a:lnTo>
                      <a:pt x="459" y="128"/>
                    </a:lnTo>
                    <a:lnTo>
                      <a:pt x="459" y="128"/>
                    </a:lnTo>
                    <a:lnTo>
                      <a:pt x="764" y="662"/>
                    </a:lnTo>
                    <a:lnTo>
                      <a:pt x="1120" y="1171"/>
                    </a:lnTo>
                    <a:lnTo>
                      <a:pt x="1502" y="1654"/>
                    </a:lnTo>
                    <a:lnTo>
                      <a:pt x="1909" y="2112"/>
                    </a:lnTo>
                    <a:lnTo>
                      <a:pt x="1909" y="2112"/>
                    </a:lnTo>
                    <a:lnTo>
                      <a:pt x="1960" y="2189"/>
                    </a:lnTo>
                    <a:lnTo>
                      <a:pt x="1985" y="2240"/>
                    </a:lnTo>
                    <a:lnTo>
                      <a:pt x="1985" y="2316"/>
                    </a:lnTo>
                    <a:lnTo>
                      <a:pt x="1960" y="2392"/>
                    </a:lnTo>
                    <a:lnTo>
                      <a:pt x="1909" y="2443"/>
                    </a:lnTo>
                    <a:lnTo>
                      <a:pt x="1858" y="2494"/>
                    </a:lnTo>
                    <a:lnTo>
                      <a:pt x="1807" y="2519"/>
                    </a:lnTo>
                    <a:lnTo>
                      <a:pt x="1731" y="25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0"/>
              <p:cNvSpPr/>
              <p:nvPr/>
            </p:nvSpPr>
            <p:spPr>
              <a:xfrm>
                <a:off x="10500669" y="1445785"/>
                <a:ext cx="19789" cy="24490"/>
              </a:xfrm>
              <a:custGeom>
                <a:avLst/>
                <a:gdLst/>
                <a:ahLst/>
                <a:cxnLst/>
                <a:rect l="l" t="t" r="r" b="b"/>
                <a:pathLst>
                  <a:path w="1604" h="1985" fill="none" extrusionOk="0">
                    <a:moveTo>
                      <a:pt x="1374" y="1985"/>
                    </a:moveTo>
                    <a:lnTo>
                      <a:pt x="1374" y="1985"/>
                    </a:lnTo>
                    <a:lnTo>
                      <a:pt x="1324" y="1959"/>
                    </a:lnTo>
                    <a:lnTo>
                      <a:pt x="1247" y="1934"/>
                    </a:lnTo>
                    <a:lnTo>
                      <a:pt x="1171" y="1858"/>
                    </a:lnTo>
                    <a:lnTo>
                      <a:pt x="1171" y="1858"/>
                    </a:lnTo>
                    <a:lnTo>
                      <a:pt x="51" y="357"/>
                    </a:lnTo>
                    <a:lnTo>
                      <a:pt x="51" y="357"/>
                    </a:lnTo>
                    <a:lnTo>
                      <a:pt x="0" y="280"/>
                    </a:lnTo>
                    <a:lnTo>
                      <a:pt x="26" y="178"/>
                    </a:lnTo>
                    <a:lnTo>
                      <a:pt x="51" y="102"/>
                    </a:lnTo>
                    <a:lnTo>
                      <a:pt x="128" y="51"/>
                    </a:lnTo>
                    <a:lnTo>
                      <a:pt x="128" y="51"/>
                    </a:lnTo>
                    <a:lnTo>
                      <a:pt x="179" y="26"/>
                    </a:lnTo>
                    <a:lnTo>
                      <a:pt x="229" y="0"/>
                    </a:lnTo>
                    <a:lnTo>
                      <a:pt x="229" y="0"/>
                    </a:lnTo>
                    <a:lnTo>
                      <a:pt x="306" y="26"/>
                    </a:lnTo>
                    <a:lnTo>
                      <a:pt x="357" y="51"/>
                    </a:lnTo>
                    <a:lnTo>
                      <a:pt x="458" y="128"/>
                    </a:lnTo>
                    <a:lnTo>
                      <a:pt x="458" y="128"/>
                    </a:lnTo>
                    <a:lnTo>
                      <a:pt x="1578" y="1603"/>
                    </a:lnTo>
                    <a:lnTo>
                      <a:pt x="1578" y="1603"/>
                    </a:lnTo>
                    <a:lnTo>
                      <a:pt x="1603" y="1705"/>
                    </a:lnTo>
                    <a:lnTo>
                      <a:pt x="1603" y="1781"/>
                    </a:lnTo>
                    <a:lnTo>
                      <a:pt x="1552" y="1883"/>
                    </a:lnTo>
                    <a:lnTo>
                      <a:pt x="1476" y="1934"/>
                    </a:lnTo>
                    <a:lnTo>
                      <a:pt x="1476" y="1934"/>
                    </a:lnTo>
                    <a:lnTo>
                      <a:pt x="1425" y="1959"/>
                    </a:lnTo>
                    <a:lnTo>
                      <a:pt x="1374" y="19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0"/>
              <p:cNvSpPr/>
              <p:nvPr/>
            </p:nvSpPr>
            <p:spPr>
              <a:xfrm>
                <a:off x="10495327" y="1048093"/>
                <a:ext cx="12893" cy="36420"/>
              </a:xfrm>
              <a:custGeom>
                <a:avLst/>
                <a:gdLst/>
                <a:ahLst/>
                <a:cxnLst/>
                <a:rect l="l" t="t" r="r" b="b"/>
                <a:pathLst>
                  <a:path w="1045" h="2952" fill="none" extrusionOk="0">
                    <a:moveTo>
                      <a:pt x="815" y="2951"/>
                    </a:moveTo>
                    <a:lnTo>
                      <a:pt x="815" y="2951"/>
                    </a:lnTo>
                    <a:lnTo>
                      <a:pt x="764" y="2951"/>
                    </a:lnTo>
                    <a:lnTo>
                      <a:pt x="688" y="2926"/>
                    </a:lnTo>
                    <a:lnTo>
                      <a:pt x="637" y="2875"/>
                    </a:lnTo>
                    <a:lnTo>
                      <a:pt x="612" y="2824"/>
                    </a:lnTo>
                    <a:lnTo>
                      <a:pt x="612" y="2824"/>
                    </a:lnTo>
                    <a:lnTo>
                      <a:pt x="383" y="2214"/>
                    </a:lnTo>
                    <a:lnTo>
                      <a:pt x="204" y="1552"/>
                    </a:lnTo>
                    <a:lnTo>
                      <a:pt x="77" y="916"/>
                    </a:lnTo>
                    <a:lnTo>
                      <a:pt x="1" y="229"/>
                    </a:lnTo>
                    <a:lnTo>
                      <a:pt x="1" y="229"/>
                    </a:lnTo>
                    <a:lnTo>
                      <a:pt x="26" y="127"/>
                    </a:lnTo>
                    <a:lnTo>
                      <a:pt x="77" y="76"/>
                    </a:lnTo>
                    <a:lnTo>
                      <a:pt x="128" y="26"/>
                    </a:lnTo>
                    <a:lnTo>
                      <a:pt x="230" y="0"/>
                    </a:lnTo>
                    <a:lnTo>
                      <a:pt x="230" y="0"/>
                    </a:lnTo>
                    <a:lnTo>
                      <a:pt x="306" y="26"/>
                    </a:lnTo>
                    <a:lnTo>
                      <a:pt x="383" y="76"/>
                    </a:lnTo>
                    <a:lnTo>
                      <a:pt x="459" y="127"/>
                    </a:lnTo>
                    <a:lnTo>
                      <a:pt x="484" y="229"/>
                    </a:lnTo>
                    <a:lnTo>
                      <a:pt x="484" y="229"/>
                    </a:lnTo>
                    <a:lnTo>
                      <a:pt x="535" y="840"/>
                    </a:lnTo>
                    <a:lnTo>
                      <a:pt x="637" y="1450"/>
                    </a:lnTo>
                    <a:lnTo>
                      <a:pt x="815" y="2036"/>
                    </a:lnTo>
                    <a:lnTo>
                      <a:pt x="1019" y="2595"/>
                    </a:lnTo>
                    <a:lnTo>
                      <a:pt x="1019" y="2595"/>
                    </a:lnTo>
                    <a:lnTo>
                      <a:pt x="1044" y="2697"/>
                    </a:lnTo>
                    <a:lnTo>
                      <a:pt x="1044" y="2773"/>
                    </a:lnTo>
                    <a:lnTo>
                      <a:pt x="1019" y="2850"/>
                    </a:lnTo>
                    <a:lnTo>
                      <a:pt x="942" y="2926"/>
                    </a:lnTo>
                    <a:lnTo>
                      <a:pt x="942" y="2926"/>
                    </a:lnTo>
                    <a:lnTo>
                      <a:pt x="891" y="2951"/>
                    </a:lnTo>
                    <a:lnTo>
                      <a:pt x="815" y="29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0"/>
              <p:cNvSpPr/>
              <p:nvPr/>
            </p:nvSpPr>
            <p:spPr>
              <a:xfrm>
                <a:off x="10438207" y="732626"/>
                <a:ext cx="994773" cy="812079"/>
              </a:xfrm>
              <a:custGeom>
                <a:avLst/>
                <a:gdLst/>
                <a:ahLst/>
                <a:cxnLst/>
                <a:rect l="l" t="t" r="r" b="b"/>
                <a:pathLst>
                  <a:path w="80630" h="65822" fill="none" extrusionOk="0">
                    <a:moveTo>
                      <a:pt x="37274" y="1"/>
                    </a:moveTo>
                    <a:lnTo>
                      <a:pt x="37274" y="1"/>
                    </a:lnTo>
                    <a:lnTo>
                      <a:pt x="36715" y="841"/>
                    </a:lnTo>
                    <a:lnTo>
                      <a:pt x="36078" y="1629"/>
                    </a:lnTo>
                    <a:lnTo>
                      <a:pt x="35417" y="2418"/>
                    </a:lnTo>
                    <a:lnTo>
                      <a:pt x="34730" y="3156"/>
                    </a:lnTo>
                    <a:lnTo>
                      <a:pt x="33992" y="3868"/>
                    </a:lnTo>
                    <a:lnTo>
                      <a:pt x="33229" y="4530"/>
                    </a:lnTo>
                    <a:lnTo>
                      <a:pt x="32415" y="5166"/>
                    </a:lnTo>
                    <a:lnTo>
                      <a:pt x="31600" y="5751"/>
                    </a:lnTo>
                    <a:lnTo>
                      <a:pt x="30735" y="6311"/>
                    </a:lnTo>
                    <a:lnTo>
                      <a:pt x="29845" y="6820"/>
                    </a:lnTo>
                    <a:lnTo>
                      <a:pt x="28929" y="7278"/>
                    </a:lnTo>
                    <a:lnTo>
                      <a:pt x="28013" y="7685"/>
                    </a:lnTo>
                    <a:lnTo>
                      <a:pt x="27046" y="8041"/>
                    </a:lnTo>
                    <a:lnTo>
                      <a:pt x="26079" y="8372"/>
                    </a:lnTo>
                    <a:lnTo>
                      <a:pt x="25113" y="8626"/>
                    </a:lnTo>
                    <a:lnTo>
                      <a:pt x="24120" y="8855"/>
                    </a:lnTo>
                    <a:lnTo>
                      <a:pt x="24120" y="8855"/>
                    </a:lnTo>
                    <a:lnTo>
                      <a:pt x="23204" y="8982"/>
                    </a:lnTo>
                    <a:lnTo>
                      <a:pt x="22314" y="9084"/>
                    </a:lnTo>
                    <a:lnTo>
                      <a:pt x="21398" y="9160"/>
                    </a:lnTo>
                    <a:lnTo>
                      <a:pt x="20507" y="9186"/>
                    </a:lnTo>
                    <a:lnTo>
                      <a:pt x="20507" y="9186"/>
                    </a:lnTo>
                    <a:lnTo>
                      <a:pt x="19719" y="9160"/>
                    </a:lnTo>
                    <a:lnTo>
                      <a:pt x="18930" y="9110"/>
                    </a:lnTo>
                    <a:lnTo>
                      <a:pt x="18167" y="9033"/>
                    </a:lnTo>
                    <a:lnTo>
                      <a:pt x="17378" y="8931"/>
                    </a:lnTo>
                    <a:lnTo>
                      <a:pt x="16615" y="8804"/>
                    </a:lnTo>
                    <a:lnTo>
                      <a:pt x="15851" y="8626"/>
                    </a:lnTo>
                    <a:lnTo>
                      <a:pt x="15088" y="8448"/>
                    </a:lnTo>
                    <a:lnTo>
                      <a:pt x="14325" y="8219"/>
                    </a:lnTo>
                    <a:lnTo>
                      <a:pt x="14325" y="8219"/>
                    </a:lnTo>
                    <a:lnTo>
                      <a:pt x="14147" y="8957"/>
                    </a:lnTo>
                    <a:lnTo>
                      <a:pt x="13918" y="9720"/>
                    </a:lnTo>
                    <a:lnTo>
                      <a:pt x="13663" y="10433"/>
                    </a:lnTo>
                    <a:lnTo>
                      <a:pt x="13332" y="11145"/>
                    </a:lnTo>
                    <a:lnTo>
                      <a:pt x="13332" y="11145"/>
                    </a:lnTo>
                    <a:lnTo>
                      <a:pt x="13332" y="11145"/>
                    </a:lnTo>
                    <a:lnTo>
                      <a:pt x="13332" y="11145"/>
                    </a:lnTo>
                    <a:lnTo>
                      <a:pt x="13332" y="11170"/>
                    </a:lnTo>
                    <a:lnTo>
                      <a:pt x="13332" y="11170"/>
                    </a:lnTo>
                    <a:lnTo>
                      <a:pt x="13332" y="11170"/>
                    </a:lnTo>
                    <a:lnTo>
                      <a:pt x="13332" y="11170"/>
                    </a:lnTo>
                    <a:lnTo>
                      <a:pt x="13307" y="11196"/>
                    </a:lnTo>
                    <a:lnTo>
                      <a:pt x="13307" y="11196"/>
                    </a:lnTo>
                    <a:lnTo>
                      <a:pt x="13129" y="11527"/>
                    </a:lnTo>
                    <a:lnTo>
                      <a:pt x="12951" y="11832"/>
                    </a:lnTo>
                    <a:lnTo>
                      <a:pt x="12747" y="12137"/>
                    </a:lnTo>
                    <a:lnTo>
                      <a:pt x="12518" y="12417"/>
                    </a:lnTo>
                    <a:lnTo>
                      <a:pt x="12289" y="12672"/>
                    </a:lnTo>
                    <a:lnTo>
                      <a:pt x="12035" y="12926"/>
                    </a:lnTo>
                    <a:lnTo>
                      <a:pt x="11526" y="13409"/>
                    </a:lnTo>
                    <a:lnTo>
                      <a:pt x="10966" y="13842"/>
                    </a:lnTo>
                    <a:lnTo>
                      <a:pt x="10406" y="14249"/>
                    </a:lnTo>
                    <a:lnTo>
                      <a:pt x="9796" y="14656"/>
                    </a:lnTo>
                    <a:lnTo>
                      <a:pt x="9185" y="15012"/>
                    </a:lnTo>
                    <a:lnTo>
                      <a:pt x="7964" y="15750"/>
                    </a:lnTo>
                    <a:lnTo>
                      <a:pt x="7353" y="16132"/>
                    </a:lnTo>
                    <a:lnTo>
                      <a:pt x="6743" y="16539"/>
                    </a:lnTo>
                    <a:lnTo>
                      <a:pt x="6183" y="16971"/>
                    </a:lnTo>
                    <a:lnTo>
                      <a:pt x="5649" y="17429"/>
                    </a:lnTo>
                    <a:lnTo>
                      <a:pt x="5394" y="17684"/>
                    </a:lnTo>
                    <a:lnTo>
                      <a:pt x="5165" y="17938"/>
                    </a:lnTo>
                    <a:lnTo>
                      <a:pt x="4911" y="18218"/>
                    </a:lnTo>
                    <a:lnTo>
                      <a:pt x="4707" y="18498"/>
                    </a:lnTo>
                    <a:lnTo>
                      <a:pt x="4707" y="18498"/>
                    </a:lnTo>
                    <a:lnTo>
                      <a:pt x="4478" y="18803"/>
                    </a:lnTo>
                    <a:lnTo>
                      <a:pt x="4300" y="19109"/>
                    </a:lnTo>
                    <a:lnTo>
                      <a:pt x="4122" y="19439"/>
                    </a:lnTo>
                    <a:lnTo>
                      <a:pt x="3944" y="19745"/>
                    </a:lnTo>
                    <a:lnTo>
                      <a:pt x="3817" y="20075"/>
                    </a:lnTo>
                    <a:lnTo>
                      <a:pt x="3690" y="20406"/>
                    </a:lnTo>
                    <a:lnTo>
                      <a:pt x="3461" y="21093"/>
                    </a:lnTo>
                    <a:lnTo>
                      <a:pt x="3308" y="21780"/>
                    </a:lnTo>
                    <a:lnTo>
                      <a:pt x="3206" y="22467"/>
                    </a:lnTo>
                    <a:lnTo>
                      <a:pt x="3130" y="23179"/>
                    </a:lnTo>
                    <a:lnTo>
                      <a:pt x="3130" y="23892"/>
                    </a:lnTo>
                    <a:lnTo>
                      <a:pt x="3130" y="23892"/>
                    </a:lnTo>
                    <a:lnTo>
                      <a:pt x="3155" y="24782"/>
                    </a:lnTo>
                    <a:lnTo>
                      <a:pt x="3232" y="25673"/>
                    </a:lnTo>
                    <a:lnTo>
                      <a:pt x="3333" y="26563"/>
                    </a:lnTo>
                    <a:lnTo>
                      <a:pt x="3486" y="27454"/>
                    </a:lnTo>
                    <a:lnTo>
                      <a:pt x="3664" y="28319"/>
                    </a:lnTo>
                    <a:lnTo>
                      <a:pt x="3842" y="29184"/>
                    </a:lnTo>
                    <a:lnTo>
                      <a:pt x="4224" y="30863"/>
                    </a:lnTo>
                    <a:lnTo>
                      <a:pt x="4224" y="30863"/>
                    </a:lnTo>
                    <a:lnTo>
                      <a:pt x="4529" y="32237"/>
                    </a:lnTo>
                    <a:lnTo>
                      <a:pt x="4631" y="32899"/>
                    </a:lnTo>
                    <a:lnTo>
                      <a:pt x="4733" y="33535"/>
                    </a:lnTo>
                    <a:lnTo>
                      <a:pt x="4809" y="34171"/>
                    </a:lnTo>
                    <a:lnTo>
                      <a:pt x="4860" y="34807"/>
                    </a:lnTo>
                    <a:lnTo>
                      <a:pt x="4911" y="35418"/>
                    </a:lnTo>
                    <a:lnTo>
                      <a:pt x="4911" y="36003"/>
                    </a:lnTo>
                    <a:lnTo>
                      <a:pt x="4911" y="36003"/>
                    </a:lnTo>
                    <a:lnTo>
                      <a:pt x="4911" y="36512"/>
                    </a:lnTo>
                    <a:lnTo>
                      <a:pt x="4885" y="37020"/>
                    </a:lnTo>
                    <a:lnTo>
                      <a:pt x="4834" y="37504"/>
                    </a:lnTo>
                    <a:lnTo>
                      <a:pt x="4784" y="38013"/>
                    </a:lnTo>
                    <a:lnTo>
                      <a:pt x="4682" y="38496"/>
                    </a:lnTo>
                    <a:lnTo>
                      <a:pt x="4606" y="38980"/>
                    </a:lnTo>
                    <a:lnTo>
                      <a:pt x="4478" y="39488"/>
                    </a:lnTo>
                    <a:lnTo>
                      <a:pt x="4351" y="39972"/>
                    </a:lnTo>
                    <a:lnTo>
                      <a:pt x="4173" y="40455"/>
                    </a:lnTo>
                    <a:lnTo>
                      <a:pt x="4020" y="40964"/>
                    </a:lnTo>
                    <a:lnTo>
                      <a:pt x="3817" y="41473"/>
                    </a:lnTo>
                    <a:lnTo>
                      <a:pt x="3588" y="41956"/>
                    </a:lnTo>
                    <a:lnTo>
                      <a:pt x="3359" y="42465"/>
                    </a:lnTo>
                    <a:lnTo>
                      <a:pt x="3079" y="42974"/>
                    </a:lnTo>
                    <a:lnTo>
                      <a:pt x="2799" y="43508"/>
                    </a:lnTo>
                    <a:lnTo>
                      <a:pt x="2494" y="44017"/>
                    </a:lnTo>
                    <a:lnTo>
                      <a:pt x="2494" y="44017"/>
                    </a:lnTo>
                    <a:lnTo>
                      <a:pt x="2188" y="44552"/>
                    </a:lnTo>
                    <a:lnTo>
                      <a:pt x="1883" y="45086"/>
                    </a:lnTo>
                    <a:lnTo>
                      <a:pt x="1629" y="45620"/>
                    </a:lnTo>
                    <a:lnTo>
                      <a:pt x="1374" y="46129"/>
                    </a:lnTo>
                    <a:lnTo>
                      <a:pt x="1145" y="46638"/>
                    </a:lnTo>
                    <a:lnTo>
                      <a:pt x="942" y="47147"/>
                    </a:lnTo>
                    <a:lnTo>
                      <a:pt x="764" y="47656"/>
                    </a:lnTo>
                    <a:lnTo>
                      <a:pt x="611" y="48139"/>
                    </a:lnTo>
                    <a:lnTo>
                      <a:pt x="458" y="48648"/>
                    </a:lnTo>
                    <a:lnTo>
                      <a:pt x="331" y="49131"/>
                    </a:lnTo>
                    <a:lnTo>
                      <a:pt x="229" y="49589"/>
                    </a:lnTo>
                    <a:lnTo>
                      <a:pt x="153" y="50073"/>
                    </a:lnTo>
                    <a:lnTo>
                      <a:pt x="77" y="50556"/>
                    </a:lnTo>
                    <a:lnTo>
                      <a:pt x="26" y="51014"/>
                    </a:lnTo>
                    <a:lnTo>
                      <a:pt x="0" y="51472"/>
                    </a:lnTo>
                    <a:lnTo>
                      <a:pt x="0" y="51930"/>
                    </a:lnTo>
                    <a:lnTo>
                      <a:pt x="0" y="51930"/>
                    </a:lnTo>
                    <a:lnTo>
                      <a:pt x="26" y="52668"/>
                    </a:lnTo>
                    <a:lnTo>
                      <a:pt x="102" y="53406"/>
                    </a:lnTo>
                    <a:lnTo>
                      <a:pt x="229" y="54118"/>
                    </a:lnTo>
                    <a:lnTo>
                      <a:pt x="382" y="54805"/>
                    </a:lnTo>
                    <a:lnTo>
                      <a:pt x="586" y="55492"/>
                    </a:lnTo>
                    <a:lnTo>
                      <a:pt x="840" y="56179"/>
                    </a:lnTo>
                    <a:lnTo>
                      <a:pt x="1145" y="56815"/>
                    </a:lnTo>
                    <a:lnTo>
                      <a:pt x="1476" y="57477"/>
                    </a:lnTo>
                    <a:lnTo>
                      <a:pt x="1858" y="58113"/>
                    </a:lnTo>
                    <a:lnTo>
                      <a:pt x="2265" y="58723"/>
                    </a:lnTo>
                    <a:lnTo>
                      <a:pt x="2697" y="59308"/>
                    </a:lnTo>
                    <a:lnTo>
                      <a:pt x="3181" y="59919"/>
                    </a:lnTo>
                    <a:lnTo>
                      <a:pt x="3690" y="60479"/>
                    </a:lnTo>
                    <a:lnTo>
                      <a:pt x="4224" y="61039"/>
                    </a:lnTo>
                    <a:lnTo>
                      <a:pt x="4809" y="61598"/>
                    </a:lnTo>
                    <a:lnTo>
                      <a:pt x="5420" y="62133"/>
                    </a:lnTo>
                    <a:lnTo>
                      <a:pt x="5420" y="62133"/>
                    </a:lnTo>
                    <a:lnTo>
                      <a:pt x="6641" y="61013"/>
                    </a:lnTo>
                    <a:lnTo>
                      <a:pt x="7939" y="59843"/>
                    </a:lnTo>
                    <a:lnTo>
                      <a:pt x="9338" y="58647"/>
                    </a:lnTo>
                    <a:lnTo>
                      <a:pt x="10814" y="57400"/>
                    </a:lnTo>
                    <a:lnTo>
                      <a:pt x="12315" y="56154"/>
                    </a:lnTo>
                    <a:lnTo>
                      <a:pt x="13892" y="54907"/>
                    </a:lnTo>
                    <a:lnTo>
                      <a:pt x="15495" y="53686"/>
                    </a:lnTo>
                    <a:lnTo>
                      <a:pt x="17123" y="52515"/>
                    </a:lnTo>
                    <a:lnTo>
                      <a:pt x="18777" y="51370"/>
                    </a:lnTo>
                    <a:lnTo>
                      <a:pt x="19617" y="50811"/>
                    </a:lnTo>
                    <a:lnTo>
                      <a:pt x="20456" y="50276"/>
                    </a:lnTo>
                    <a:lnTo>
                      <a:pt x="21271" y="49767"/>
                    </a:lnTo>
                    <a:lnTo>
                      <a:pt x="22110" y="49284"/>
                    </a:lnTo>
                    <a:lnTo>
                      <a:pt x="22924" y="48826"/>
                    </a:lnTo>
                    <a:lnTo>
                      <a:pt x="23764" y="48368"/>
                    </a:lnTo>
                    <a:lnTo>
                      <a:pt x="24578" y="47961"/>
                    </a:lnTo>
                    <a:lnTo>
                      <a:pt x="25392" y="47579"/>
                    </a:lnTo>
                    <a:lnTo>
                      <a:pt x="26181" y="47223"/>
                    </a:lnTo>
                    <a:lnTo>
                      <a:pt x="26970" y="46892"/>
                    </a:lnTo>
                    <a:lnTo>
                      <a:pt x="27759" y="46587"/>
                    </a:lnTo>
                    <a:lnTo>
                      <a:pt x="28522" y="46333"/>
                    </a:lnTo>
                    <a:lnTo>
                      <a:pt x="29285" y="46104"/>
                    </a:lnTo>
                    <a:lnTo>
                      <a:pt x="30023" y="45925"/>
                    </a:lnTo>
                    <a:lnTo>
                      <a:pt x="30023" y="45925"/>
                    </a:lnTo>
                    <a:lnTo>
                      <a:pt x="30048" y="45798"/>
                    </a:lnTo>
                    <a:lnTo>
                      <a:pt x="30074" y="45671"/>
                    </a:lnTo>
                    <a:lnTo>
                      <a:pt x="30125" y="45544"/>
                    </a:lnTo>
                    <a:lnTo>
                      <a:pt x="30176" y="45442"/>
                    </a:lnTo>
                    <a:lnTo>
                      <a:pt x="30277" y="45340"/>
                    </a:lnTo>
                    <a:lnTo>
                      <a:pt x="30405" y="45264"/>
                    </a:lnTo>
                    <a:lnTo>
                      <a:pt x="30557" y="45188"/>
                    </a:lnTo>
                    <a:lnTo>
                      <a:pt x="30735" y="45162"/>
                    </a:lnTo>
                    <a:lnTo>
                      <a:pt x="30735" y="45162"/>
                    </a:lnTo>
                    <a:lnTo>
                      <a:pt x="30481" y="45010"/>
                    </a:lnTo>
                    <a:lnTo>
                      <a:pt x="30227" y="44831"/>
                    </a:lnTo>
                    <a:lnTo>
                      <a:pt x="29947" y="44602"/>
                    </a:lnTo>
                    <a:lnTo>
                      <a:pt x="29819" y="44450"/>
                    </a:lnTo>
                    <a:lnTo>
                      <a:pt x="29692" y="44297"/>
                    </a:lnTo>
                    <a:lnTo>
                      <a:pt x="29565" y="44144"/>
                    </a:lnTo>
                    <a:lnTo>
                      <a:pt x="29489" y="43941"/>
                    </a:lnTo>
                    <a:lnTo>
                      <a:pt x="29412" y="43763"/>
                    </a:lnTo>
                    <a:lnTo>
                      <a:pt x="29387" y="43534"/>
                    </a:lnTo>
                    <a:lnTo>
                      <a:pt x="29362" y="43330"/>
                    </a:lnTo>
                    <a:lnTo>
                      <a:pt x="29412" y="43076"/>
                    </a:lnTo>
                    <a:lnTo>
                      <a:pt x="29412" y="43076"/>
                    </a:lnTo>
                    <a:lnTo>
                      <a:pt x="29463" y="42949"/>
                    </a:lnTo>
                    <a:lnTo>
                      <a:pt x="29514" y="42847"/>
                    </a:lnTo>
                    <a:lnTo>
                      <a:pt x="29590" y="42771"/>
                    </a:lnTo>
                    <a:lnTo>
                      <a:pt x="29667" y="42694"/>
                    </a:lnTo>
                    <a:lnTo>
                      <a:pt x="29769" y="42643"/>
                    </a:lnTo>
                    <a:lnTo>
                      <a:pt x="29870" y="42618"/>
                    </a:lnTo>
                    <a:lnTo>
                      <a:pt x="30023" y="42592"/>
                    </a:lnTo>
                    <a:lnTo>
                      <a:pt x="30176" y="42592"/>
                    </a:lnTo>
                    <a:lnTo>
                      <a:pt x="30176" y="42592"/>
                    </a:lnTo>
                    <a:lnTo>
                      <a:pt x="30227" y="42592"/>
                    </a:lnTo>
                    <a:lnTo>
                      <a:pt x="30227" y="42592"/>
                    </a:lnTo>
                    <a:lnTo>
                      <a:pt x="29590" y="42084"/>
                    </a:lnTo>
                    <a:lnTo>
                      <a:pt x="29005" y="41676"/>
                    </a:lnTo>
                    <a:lnTo>
                      <a:pt x="28496" y="41371"/>
                    </a:lnTo>
                    <a:lnTo>
                      <a:pt x="27988" y="41091"/>
                    </a:lnTo>
                    <a:lnTo>
                      <a:pt x="27504" y="40888"/>
                    </a:lnTo>
                    <a:lnTo>
                      <a:pt x="26995" y="40684"/>
                    </a:lnTo>
                    <a:lnTo>
                      <a:pt x="26461" y="40506"/>
                    </a:lnTo>
                    <a:lnTo>
                      <a:pt x="25876" y="40328"/>
                    </a:lnTo>
                    <a:lnTo>
                      <a:pt x="25876" y="40328"/>
                    </a:lnTo>
                    <a:lnTo>
                      <a:pt x="25265" y="40175"/>
                    </a:lnTo>
                    <a:lnTo>
                      <a:pt x="24375" y="39997"/>
                    </a:lnTo>
                    <a:lnTo>
                      <a:pt x="23382" y="39794"/>
                    </a:lnTo>
                    <a:lnTo>
                      <a:pt x="22899" y="39667"/>
                    </a:lnTo>
                    <a:lnTo>
                      <a:pt x="22441" y="39514"/>
                    </a:lnTo>
                    <a:lnTo>
                      <a:pt x="22008" y="39361"/>
                    </a:lnTo>
                    <a:lnTo>
                      <a:pt x="21627" y="39183"/>
                    </a:lnTo>
                    <a:lnTo>
                      <a:pt x="21474" y="39107"/>
                    </a:lnTo>
                    <a:lnTo>
                      <a:pt x="21347" y="39005"/>
                    </a:lnTo>
                    <a:lnTo>
                      <a:pt x="21245" y="38903"/>
                    </a:lnTo>
                    <a:lnTo>
                      <a:pt x="21169" y="38801"/>
                    </a:lnTo>
                    <a:lnTo>
                      <a:pt x="21118" y="38674"/>
                    </a:lnTo>
                    <a:lnTo>
                      <a:pt x="21093" y="38572"/>
                    </a:lnTo>
                    <a:lnTo>
                      <a:pt x="21093" y="38445"/>
                    </a:lnTo>
                    <a:lnTo>
                      <a:pt x="21143" y="38318"/>
                    </a:lnTo>
                    <a:lnTo>
                      <a:pt x="21220" y="38191"/>
                    </a:lnTo>
                    <a:lnTo>
                      <a:pt x="21347" y="38064"/>
                    </a:lnTo>
                    <a:lnTo>
                      <a:pt x="21525" y="37911"/>
                    </a:lnTo>
                    <a:lnTo>
                      <a:pt x="21729" y="37758"/>
                    </a:lnTo>
                    <a:lnTo>
                      <a:pt x="21729" y="37758"/>
                    </a:lnTo>
                    <a:lnTo>
                      <a:pt x="22008" y="37606"/>
                    </a:lnTo>
                    <a:lnTo>
                      <a:pt x="22314" y="37478"/>
                    </a:lnTo>
                    <a:lnTo>
                      <a:pt x="22619" y="37377"/>
                    </a:lnTo>
                    <a:lnTo>
                      <a:pt x="22950" y="37326"/>
                    </a:lnTo>
                    <a:lnTo>
                      <a:pt x="22950" y="37326"/>
                    </a:lnTo>
                    <a:lnTo>
                      <a:pt x="23662" y="37249"/>
                    </a:lnTo>
                    <a:lnTo>
                      <a:pt x="24375" y="37224"/>
                    </a:lnTo>
                    <a:lnTo>
                      <a:pt x="24375" y="37224"/>
                    </a:lnTo>
                    <a:lnTo>
                      <a:pt x="24578" y="37224"/>
                    </a:lnTo>
                    <a:lnTo>
                      <a:pt x="24578" y="37224"/>
                    </a:lnTo>
                    <a:lnTo>
                      <a:pt x="24120" y="36690"/>
                    </a:lnTo>
                    <a:lnTo>
                      <a:pt x="23713" y="36130"/>
                    </a:lnTo>
                    <a:lnTo>
                      <a:pt x="23357" y="35545"/>
                    </a:lnTo>
                    <a:lnTo>
                      <a:pt x="23052" y="34960"/>
                    </a:lnTo>
                    <a:lnTo>
                      <a:pt x="22924" y="34629"/>
                    </a:lnTo>
                    <a:lnTo>
                      <a:pt x="22797" y="34323"/>
                    </a:lnTo>
                    <a:lnTo>
                      <a:pt x="22695" y="33993"/>
                    </a:lnTo>
                    <a:lnTo>
                      <a:pt x="22619" y="33687"/>
                    </a:lnTo>
                    <a:lnTo>
                      <a:pt x="22543" y="33357"/>
                    </a:lnTo>
                    <a:lnTo>
                      <a:pt x="22492" y="33026"/>
                    </a:lnTo>
                    <a:lnTo>
                      <a:pt x="22441" y="32670"/>
                    </a:lnTo>
                    <a:lnTo>
                      <a:pt x="22441" y="32339"/>
                    </a:lnTo>
                    <a:lnTo>
                      <a:pt x="22441" y="32339"/>
                    </a:lnTo>
                    <a:lnTo>
                      <a:pt x="22441" y="31779"/>
                    </a:lnTo>
                    <a:lnTo>
                      <a:pt x="22492" y="31245"/>
                    </a:lnTo>
                    <a:lnTo>
                      <a:pt x="22568" y="30711"/>
                    </a:lnTo>
                    <a:lnTo>
                      <a:pt x="22695" y="30176"/>
                    </a:lnTo>
                    <a:lnTo>
                      <a:pt x="22848" y="29642"/>
                    </a:lnTo>
                    <a:lnTo>
                      <a:pt x="23001" y="29133"/>
                    </a:lnTo>
                    <a:lnTo>
                      <a:pt x="23382" y="28090"/>
                    </a:lnTo>
                    <a:lnTo>
                      <a:pt x="23382" y="28090"/>
                    </a:lnTo>
                    <a:lnTo>
                      <a:pt x="22899" y="28039"/>
                    </a:lnTo>
                    <a:lnTo>
                      <a:pt x="22416" y="27963"/>
                    </a:lnTo>
                    <a:lnTo>
                      <a:pt x="21932" y="27836"/>
                    </a:lnTo>
                    <a:lnTo>
                      <a:pt x="21449" y="27683"/>
                    </a:lnTo>
                    <a:lnTo>
                      <a:pt x="21449" y="27683"/>
                    </a:lnTo>
                    <a:lnTo>
                      <a:pt x="20940" y="27454"/>
                    </a:lnTo>
                    <a:lnTo>
                      <a:pt x="20711" y="27327"/>
                    </a:lnTo>
                    <a:lnTo>
                      <a:pt x="20507" y="27199"/>
                    </a:lnTo>
                    <a:lnTo>
                      <a:pt x="20355" y="27072"/>
                    </a:lnTo>
                    <a:lnTo>
                      <a:pt x="20202" y="26945"/>
                    </a:lnTo>
                    <a:lnTo>
                      <a:pt x="20049" y="26792"/>
                    </a:lnTo>
                    <a:lnTo>
                      <a:pt x="19948" y="26614"/>
                    </a:lnTo>
                    <a:lnTo>
                      <a:pt x="19846" y="26462"/>
                    </a:lnTo>
                    <a:lnTo>
                      <a:pt x="19770" y="26258"/>
                    </a:lnTo>
                    <a:lnTo>
                      <a:pt x="19642" y="25851"/>
                    </a:lnTo>
                    <a:lnTo>
                      <a:pt x="19541" y="25368"/>
                    </a:lnTo>
                    <a:lnTo>
                      <a:pt x="19464" y="24808"/>
                    </a:lnTo>
                    <a:lnTo>
                      <a:pt x="19464" y="24808"/>
                    </a:lnTo>
                    <a:lnTo>
                      <a:pt x="19439" y="24452"/>
                    </a:lnTo>
                    <a:lnTo>
                      <a:pt x="19439" y="24019"/>
                    </a:lnTo>
                    <a:lnTo>
                      <a:pt x="19439" y="24019"/>
                    </a:lnTo>
                    <a:lnTo>
                      <a:pt x="19464" y="23001"/>
                    </a:lnTo>
                    <a:lnTo>
                      <a:pt x="19515" y="22442"/>
                    </a:lnTo>
                    <a:lnTo>
                      <a:pt x="19566" y="21831"/>
                    </a:lnTo>
                    <a:lnTo>
                      <a:pt x="19642" y="21195"/>
                    </a:lnTo>
                    <a:lnTo>
                      <a:pt x="19744" y="20559"/>
                    </a:lnTo>
                    <a:lnTo>
                      <a:pt x="19871" y="19923"/>
                    </a:lnTo>
                    <a:lnTo>
                      <a:pt x="20024" y="19312"/>
                    </a:lnTo>
                    <a:lnTo>
                      <a:pt x="20177" y="18727"/>
                    </a:lnTo>
                    <a:lnTo>
                      <a:pt x="20380" y="18167"/>
                    </a:lnTo>
                    <a:lnTo>
                      <a:pt x="20584" y="17684"/>
                    </a:lnTo>
                    <a:lnTo>
                      <a:pt x="20838" y="17251"/>
                    </a:lnTo>
                    <a:lnTo>
                      <a:pt x="20991" y="17048"/>
                    </a:lnTo>
                    <a:lnTo>
                      <a:pt x="21118" y="16895"/>
                    </a:lnTo>
                    <a:lnTo>
                      <a:pt x="21271" y="16742"/>
                    </a:lnTo>
                    <a:lnTo>
                      <a:pt x="21423" y="16615"/>
                    </a:lnTo>
                    <a:lnTo>
                      <a:pt x="21601" y="16513"/>
                    </a:lnTo>
                    <a:lnTo>
                      <a:pt x="21754" y="16437"/>
                    </a:lnTo>
                    <a:lnTo>
                      <a:pt x="21932" y="16412"/>
                    </a:lnTo>
                    <a:lnTo>
                      <a:pt x="22136" y="16386"/>
                    </a:lnTo>
                    <a:lnTo>
                      <a:pt x="22136" y="16386"/>
                    </a:lnTo>
                    <a:lnTo>
                      <a:pt x="22288" y="16386"/>
                    </a:lnTo>
                    <a:lnTo>
                      <a:pt x="22466" y="16437"/>
                    </a:lnTo>
                    <a:lnTo>
                      <a:pt x="22645" y="16488"/>
                    </a:lnTo>
                    <a:lnTo>
                      <a:pt x="22823" y="16564"/>
                    </a:lnTo>
                    <a:lnTo>
                      <a:pt x="22823" y="16564"/>
                    </a:lnTo>
                    <a:lnTo>
                      <a:pt x="23230" y="16793"/>
                    </a:lnTo>
                    <a:lnTo>
                      <a:pt x="23662" y="17048"/>
                    </a:lnTo>
                    <a:lnTo>
                      <a:pt x="24044" y="17328"/>
                    </a:lnTo>
                    <a:lnTo>
                      <a:pt x="24426" y="17607"/>
                    </a:lnTo>
                    <a:lnTo>
                      <a:pt x="24807" y="17938"/>
                    </a:lnTo>
                    <a:lnTo>
                      <a:pt x="25138" y="18269"/>
                    </a:lnTo>
                    <a:lnTo>
                      <a:pt x="25469" y="18625"/>
                    </a:lnTo>
                    <a:lnTo>
                      <a:pt x="25774" y="18981"/>
                    </a:lnTo>
                    <a:lnTo>
                      <a:pt x="25774" y="18981"/>
                    </a:lnTo>
                    <a:lnTo>
                      <a:pt x="25774" y="18981"/>
                    </a:lnTo>
                    <a:lnTo>
                      <a:pt x="25799" y="18931"/>
                    </a:lnTo>
                    <a:lnTo>
                      <a:pt x="25799" y="18931"/>
                    </a:lnTo>
                    <a:lnTo>
                      <a:pt x="25901" y="17887"/>
                    </a:lnTo>
                    <a:lnTo>
                      <a:pt x="25901" y="17887"/>
                    </a:lnTo>
                    <a:lnTo>
                      <a:pt x="25850" y="17887"/>
                    </a:lnTo>
                    <a:lnTo>
                      <a:pt x="25850" y="17887"/>
                    </a:lnTo>
                    <a:lnTo>
                      <a:pt x="25901" y="17200"/>
                    </a:lnTo>
                    <a:lnTo>
                      <a:pt x="25927" y="16539"/>
                    </a:lnTo>
                    <a:lnTo>
                      <a:pt x="25927" y="16539"/>
                    </a:lnTo>
                    <a:lnTo>
                      <a:pt x="25952" y="15063"/>
                    </a:lnTo>
                    <a:lnTo>
                      <a:pt x="25952" y="15063"/>
                    </a:lnTo>
                    <a:lnTo>
                      <a:pt x="26995" y="14885"/>
                    </a:lnTo>
                    <a:lnTo>
                      <a:pt x="28038" y="14682"/>
                    </a:lnTo>
                    <a:lnTo>
                      <a:pt x="29107" y="14427"/>
                    </a:lnTo>
                    <a:lnTo>
                      <a:pt x="29616" y="14274"/>
                    </a:lnTo>
                    <a:lnTo>
                      <a:pt x="30125" y="14096"/>
                    </a:lnTo>
                    <a:lnTo>
                      <a:pt x="30608" y="13918"/>
                    </a:lnTo>
                    <a:lnTo>
                      <a:pt x="31117" y="13715"/>
                    </a:lnTo>
                    <a:lnTo>
                      <a:pt x="31575" y="13486"/>
                    </a:lnTo>
                    <a:lnTo>
                      <a:pt x="32058" y="13257"/>
                    </a:lnTo>
                    <a:lnTo>
                      <a:pt x="32491" y="12977"/>
                    </a:lnTo>
                    <a:lnTo>
                      <a:pt x="32949" y="12697"/>
                    </a:lnTo>
                    <a:lnTo>
                      <a:pt x="33356" y="12366"/>
                    </a:lnTo>
                    <a:lnTo>
                      <a:pt x="33738" y="12035"/>
                    </a:lnTo>
                    <a:lnTo>
                      <a:pt x="33738" y="12035"/>
                    </a:lnTo>
                    <a:lnTo>
                      <a:pt x="34247" y="11527"/>
                    </a:lnTo>
                    <a:lnTo>
                      <a:pt x="34679" y="11043"/>
                    </a:lnTo>
                    <a:lnTo>
                      <a:pt x="35086" y="10585"/>
                    </a:lnTo>
                    <a:lnTo>
                      <a:pt x="35417" y="10153"/>
                    </a:lnTo>
                    <a:lnTo>
                      <a:pt x="36002" y="9389"/>
                    </a:lnTo>
                    <a:lnTo>
                      <a:pt x="36231" y="9110"/>
                    </a:lnTo>
                    <a:lnTo>
                      <a:pt x="36460" y="8881"/>
                    </a:lnTo>
                    <a:lnTo>
                      <a:pt x="36460" y="8881"/>
                    </a:lnTo>
                    <a:lnTo>
                      <a:pt x="36460" y="8906"/>
                    </a:lnTo>
                    <a:lnTo>
                      <a:pt x="36460" y="8906"/>
                    </a:lnTo>
                    <a:lnTo>
                      <a:pt x="36511" y="8881"/>
                    </a:lnTo>
                    <a:lnTo>
                      <a:pt x="36511" y="8881"/>
                    </a:lnTo>
                    <a:lnTo>
                      <a:pt x="36715" y="9771"/>
                    </a:lnTo>
                    <a:lnTo>
                      <a:pt x="36994" y="10636"/>
                    </a:lnTo>
                    <a:lnTo>
                      <a:pt x="37300" y="11425"/>
                    </a:lnTo>
                    <a:lnTo>
                      <a:pt x="37656" y="12188"/>
                    </a:lnTo>
                    <a:lnTo>
                      <a:pt x="38038" y="12901"/>
                    </a:lnTo>
                    <a:lnTo>
                      <a:pt x="38445" y="13587"/>
                    </a:lnTo>
                    <a:lnTo>
                      <a:pt x="38903" y="14198"/>
                    </a:lnTo>
                    <a:lnTo>
                      <a:pt x="39361" y="14809"/>
                    </a:lnTo>
                    <a:lnTo>
                      <a:pt x="39844" y="15343"/>
                    </a:lnTo>
                    <a:lnTo>
                      <a:pt x="40353" y="15852"/>
                    </a:lnTo>
                    <a:lnTo>
                      <a:pt x="40862" y="16335"/>
                    </a:lnTo>
                    <a:lnTo>
                      <a:pt x="41396" y="16768"/>
                    </a:lnTo>
                    <a:lnTo>
                      <a:pt x="41930" y="17175"/>
                    </a:lnTo>
                    <a:lnTo>
                      <a:pt x="42490" y="17557"/>
                    </a:lnTo>
                    <a:lnTo>
                      <a:pt x="43024" y="17887"/>
                    </a:lnTo>
                    <a:lnTo>
                      <a:pt x="43559" y="18193"/>
                    </a:lnTo>
                    <a:lnTo>
                      <a:pt x="44093" y="18473"/>
                    </a:lnTo>
                    <a:lnTo>
                      <a:pt x="44627" y="18727"/>
                    </a:lnTo>
                    <a:lnTo>
                      <a:pt x="45136" y="18956"/>
                    </a:lnTo>
                    <a:lnTo>
                      <a:pt x="45620" y="19159"/>
                    </a:lnTo>
                    <a:lnTo>
                      <a:pt x="46561" y="19516"/>
                    </a:lnTo>
                    <a:lnTo>
                      <a:pt x="47375" y="19770"/>
                    </a:lnTo>
                    <a:lnTo>
                      <a:pt x="48062" y="19948"/>
                    </a:lnTo>
                    <a:lnTo>
                      <a:pt x="48571" y="20050"/>
                    </a:lnTo>
                    <a:lnTo>
                      <a:pt x="49029" y="20126"/>
                    </a:lnTo>
                    <a:lnTo>
                      <a:pt x="49029" y="20126"/>
                    </a:lnTo>
                    <a:lnTo>
                      <a:pt x="49360" y="19846"/>
                    </a:lnTo>
                    <a:lnTo>
                      <a:pt x="49690" y="19592"/>
                    </a:lnTo>
                    <a:lnTo>
                      <a:pt x="50072" y="19388"/>
                    </a:lnTo>
                    <a:lnTo>
                      <a:pt x="50454" y="19185"/>
                    </a:lnTo>
                    <a:lnTo>
                      <a:pt x="50454" y="19185"/>
                    </a:lnTo>
                    <a:lnTo>
                      <a:pt x="50886" y="19032"/>
                    </a:lnTo>
                    <a:lnTo>
                      <a:pt x="51370" y="18905"/>
                    </a:lnTo>
                    <a:lnTo>
                      <a:pt x="51904" y="18854"/>
                    </a:lnTo>
                    <a:lnTo>
                      <a:pt x="52413" y="18829"/>
                    </a:lnTo>
                    <a:lnTo>
                      <a:pt x="52413" y="18829"/>
                    </a:lnTo>
                    <a:lnTo>
                      <a:pt x="52896" y="18829"/>
                    </a:lnTo>
                    <a:lnTo>
                      <a:pt x="53380" y="18905"/>
                    </a:lnTo>
                    <a:lnTo>
                      <a:pt x="53812" y="19007"/>
                    </a:lnTo>
                    <a:lnTo>
                      <a:pt x="54270" y="19159"/>
                    </a:lnTo>
                    <a:lnTo>
                      <a:pt x="54652" y="19338"/>
                    </a:lnTo>
                    <a:lnTo>
                      <a:pt x="54855" y="19465"/>
                    </a:lnTo>
                    <a:lnTo>
                      <a:pt x="55033" y="19592"/>
                    </a:lnTo>
                    <a:lnTo>
                      <a:pt x="55186" y="19719"/>
                    </a:lnTo>
                    <a:lnTo>
                      <a:pt x="55339" y="19872"/>
                    </a:lnTo>
                    <a:lnTo>
                      <a:pt x="55491" y="20050"/>
                    </a:lnTo>
                    <a:lnTo>
                      <a:pt x="55619" y="20228"/>
                    </a:lnTo>
                    <a:lnTo>
                      <a:pt x="55619" y="20228"/>
                    </a:lnTo>
                    <a:lnTo>
                      <a:pt x="55822" y="20584"/>
                    </a:lnTo>
                    <a:lnTo>
                      <a:pt x="55975" y="20940"/>
                    </a:lnTo>
                    <a:lnTo>
                      <a:pt x="56128" y="21322"/>
                    </a:lnTo>
                    <a:lnTo>
                      <a:pt x="56229" y="21729"/>
                    </a:lnTo>
                    <a:lnTo>
                      <a:pt x="56331" y="22162"/>
                    </a:lnTo>
                    <a:lnTo>
                      <a:pt x="56407" y="22594"/>
                    </a:lnTo>
                    <a:lnTo>
                      <a:pt x="56433" y="23027"/>
                    </a:lnTo>
                    <a:lnTo>
                      <a:pt x="56458" y="23485"/>
                    </a:lnTo>
                    <a:lnTo>
                      <a:pt x="56484" y="23917"/>
                    </a:lnTo>
                    <a:lnTo>
                      <a:pt x="56458" y="24375"/>
                    </a:lnTo>
                    <a:lnTo>
                      <a:pt x="56433" y="24808"/>
                    </a:lnTo>
                    <a:lnTo>
                      <a:pt x="56382" y="25240"/>
                    </a:lnTo>
                    <a:lnTo>
                      <a:pt x="56331" y="25673"/>
                    </a:lnTo>
                    <a:lnTo>
                      <a:pt x="56255" y="26080"/>
                    </a:lnTo>
                    <a:lnTo>
                      <a:pt x="56178" y="26462"/>
                    </a:lnTo>
                    <a:lnTo>
                      <a:pt x="56077" y="26843"/>
                    </a:lnTo>
                    <a:lnTo>
                      <a:pt x="56077" y="26843"/>
                    </a:lnTo>
                    <a:lnTo>
                      <a:pt x="55848" y="27556"/>
                    </a:lnTo>
                    <a:lnTo>
                      <a:pt x="55542" y="28319"/>
                    </a:lnTo>
                    <a:lnTo>
                      <a:pt x="55339" y="28726"/>
                    </a:lnTo>
                    <a:lnTo>
                      <a:pt x="55135" y="29133"/>
                    </a:lnTo>
                    <a:lnTo>
                      <a:pt x="54932" y="29540"/>
                    </a:lnTo>
                    <a:lnTo>
                      <a:pt x="54677" y="29947"/>
                    </a:lnTo>
                    <a:lnTo>
                      <a:pt x="54423" y="30329"/>
                    </a:lnTo>
                    <a:lnTo>
                      <a:pt x="54168" y="30711"/>
                    </a:lnTo>
                    <a:lnTo>
                      <a:pt x="53863" y="31041"/>
                    </a:lnTo>
                    <a:lnTo>
                      <a:pt x="53558" y="31347"/>
                    </a:lnTo>
                    <a:lnTo>
                      <a:pt x="53252" y="31652"/>
                    </a:lnTo>
                    <a:lnTo>
                      <a:pt x="52922" y="31881"/>
                    </a:lnTo>
                    <a:lnTo>
                      <a:pt x="52591" y="32085"/>
                    </a:lnTo>
                    <a:lnTo>
                      <a:pt x="52235" y="32237"/>
                    </a:lnTo>
                    <a:lnTo>
                      <a:pt x="52235" y="32237"/>
                    </a:lnTo>
                    <a:lnTo>
                      <a:pt x="52006" y="32313"/>
                    </a:lnTo>
                    <a:lnTo>
                      <a:pt x="51751" y="32364"/>
                    </a:lnTo>
                    <a:lnTo>
                      <a:pt x="51497" y="32390"/>
                    </a:lnTo>
                    <a:lnTo>
                      <a:pt x="51217" y="32415"/>
                    </a:lnTo>
                    <a:lnTo>
                      <a:pt x="51217" y="32415"/>
                    </a:lnTo>
                    <a:lnTo>
                      <a:pt x="50835" y="32390"/>
                    </a:lnTo>
                    <a:lnTo>
                      <a:pt x="50454" y="32339"/>
                    </a:lnTo>
                    <a:lnTo>
                      <a:pt x="50072" y="32263"/>
                    </a:lnTo>
                    <a:lnTo>
                      <a:pt x="49690" y="32135"/>
                    </a:lnTo>
                    <a:lnTo>
                      <a:pt x="49690" y="32135"/>
                    </a:lnTo>
                    <a:lnTo>
                      <a:pt x="49589" y="32466"/>
                    </a:lnTo>
                    <a:lnTo>
                      <a:pt x="49487" y="32771"/>
                    </a:lnTo>
                    <a:lnTo>
                      <a:pt x="49232" y="33408"/>
                    </a:lnTo>
                    <a:lnTo>
                      <a:pt x="48902" y="34044"/>
                    </a:lnTo>
                    <a:lnTo>
                      <a:pt x="48546" y="34680"/>
                    </a:lnTo>
                    <a:lnTo>
                      <a:pt x="48164" y="35265"/>
                    </a:lnTo>
                    <a:lnTo>
                      <a:pt x="47808" y="35799"/>
                    </a:lnTo>
                    <a:lnTo>
                      <a:pt x="47146" y="36690"/>
                    </a:lnTo>
                    <a:lnTo>
                      <a:pt x="47146" y="36690"/>
                    </a:lnTo>
                    <a:lnTo>
                      <a:pt x="47197" y="36791"/>
                    </a:lnTo>
                    <a:lnTo>
                      <a:pt x="47222" y="36919"/>
                    </a:lnTo>
                    <a:lnTo>
                      <a:pt x="47248" y="37046"/>
                    </a:lnTo>
                    <a:lnTo>
                      <a:pt x="47222" y="37173"/>
                    </a:lnTo>
                    <a:lnTo>
                      <a:pt x="47222" y="37173"/>
                    </a:lnTo>
                    <a:lnTo>
                      <a:pt x="47172" y="37402"/>
                    </a:lnTo>
                    <a:lnTo>
                      <a:pt x="47070" y="37682"/>
                    </a:lnTo>
                    <a:lnTo>
                      <a:pt x="46892" y="38013"/>
                    </a:lnTo>
                    <a:lnTo>
                      <a:pt x="46663" y="38369"/>
                    </a:lnTo>
                    <a:lnTo>
                      <a:pt x="46739" y="43661"/>
                    </a:lnTo>
                    <a:lnTo>
                      <a:pt x="46739" y="43661"/>
                    </a:lnTo>
                    <a:lnTo>
                      <a:pt x="47477" y="43737"/>
                    </a:lnTo>
                    <a:lnTo>
                      <a:pt x="48418" y="43865"/>
                    </a:lnTo>
                    <a:lnTo>
                      <a:pt x="49538" y="44043"/>
                    </a:lnTo>
                    <a:lnTo>
                      <a:pt x="50810" y="44272"/>
                    </a:lnTo>
                    <a:lnTo>
                      <a:pt x="52235" y="44602"/>
                    </a:lnTo>
                    <a:lnTo>
                      <a:pt x="52973" y="44806"/>
                    </a:lnTo>
                    <a:lnTo>
                      <a:pt x="53761" y="45010"/>
                    </a:lnTo>
                    <a:lnTo>
                      <a:pt x="54575" y="45264"/>
                    </a:lnTo>
                    <a:lnTo>
                      <a:pt x="55390" y="45544"/>
                    </a:lnTo>
                    <a:lnTo>
                      <a:pt x="56255" y="45849"/>
                    </a:lnTo>
                    <a:lnTo>
                      <a:pt x="57094" y="46180"/>
                    </a:lnTo>
                    <a:lnTo>
                      <a:pt x="57985" y="46536"/>
                    </a:lnTo>
                    <a:lnTo>
                      <a:pt x="58875" y="46918"/>
                    </a:lnTo>
                    <a:lnTo>
                      <a:pt x="59766" y="47350"/>
                    </a:lnTo>
                    <a:lnTo>
                      <a:pt x="60656" y="47834"/>
                    </a:lnTo>
                    <a:lnTo>
                      <a:pt x="61547" y="48317"/>
                    </a:lnTo>
                    <a:lnTo>
                      <a:pt x="62437" y="48877"/>
                    </a:lnTo>
                    <a:lnTo>
                      <a:pt x="63328" y="49462"/>
                    </a:lnTo>
                    <a:lnTo>
                      <a:pt x="64218" y="50073"/>
                    </a:lnTo>
                    <a:lnTo>
                      <a:pt x="65109" y="50734"/>
                    </a:lnTo>
                    <a:lnTo>
                      <a:pt x="65974" y="51447"/>
                    </a:lnTo>
                    <a:lnTo>
                      <a:pt x="66814" y="52210"/>
                    </a:lnTo>
                    <a:lnTo>
                      <a:pt x="67653" y="52999"/>
                    </a:lnTo>
                    <a:lnTo>
                      <a:pt x="68467" y="53864"/>
                    </a:lnTo>
                    <a:lnTo>
                      <a:pt x="69256" y="54754"/>
                    </a:lnTo>
                    <a:lnTo>
                      <a:pt x="70019" y="55721"/>
                    </a:lnTo>
                    <a:lnTo>
                      <a:pt x="70757" y="56713"/>
                    </a:lnTo>
                    <a:lnTo>
                      <a:pt x="70757" y="56713"/>
                    </a:lnTo>
                    <a:lnTo>
                      <a:pt x="71750" y="58113"/>
                    </a:lnTo>
                    <a:lnTo>
                      <a:pt x="72691" y="59436"/>
                    </a:lnTo>
                    <a:lnTo>
                      <a:pt x="73607" y="60657"/>
                    </a:lnTo>
                    <a:lnTo>
                      <a:pt x="74497" y="61802"/>
                    </a:lnTo>
                    <a:lnTo>
                      <a:pt x="76126" y="63914"/>
                    </a:lnTo>
                    <a:lnTo>
                      <a:pt x="77576" y="65822"/>
                    </a:lnTo>
                    <a:lnTo>
                      <a:pt x="77576" y="65822"/>
                    </a:lnTo>
                    <a:lnTo>
                      <a:pt x="78085" y="65389"/>
                    </a:lnTo>
                    <a:lnTo>
                      <a:pt x="78543" y="64906"/>
                    </a:lnTo>
                    <a:lnTo>
                      <a:pt x="78975" y="64397"/>
                    </a:lnTo>
                    <a:lnTo>
                      <a:pt x="79382" y="63837"/>
                    </a:lnTo>
                    <a:lnTo>
                      <a:pt x="79382" y="63837"/>
                    </a:lnTo>
                    <a:lnTo>
                      <a:pt x="79688" y="63328"/>
                    </a:lnTo>
                    <a:lnTo>
                      <a:pt x="79942" y="62845"/>
                    </a:lnTo>
                    <a:lnTo>
                      <a:pt x="80171" y="62336"/>
                    </a:lnTo>
                    <a:lnTo>
                      <a:pt x="80349" y="61802"/>
                    </a:lnTo>
                    <a:lnTo>
                      <a:pt x="80476" y="61293"/>
                    </a:lnTo>
                    <a:lnTo>
                      <a:pt x="80578" y="60784"/>
                    </a:lnTo>
                    <a:lnTo>
                      <a:pt x="80629" y="60250"/>
                    </a:lnTo>
                    <a:lnTo>
                      <a:pt x="80629" y="59741"/>
                    </a:lnTo>
                    <a:lnTo>
                      <a:pt x="80629" y="59741"/>
                    </a:lnTo>
                    <a:lnTo>
                      <a:pt x="80629" y="59130"/>
                    </a:lnTo>
                    <a:lnTo>
                      <a:pt x="80553" y="58545"/>
                    </a:lnTo>
                    <a:lnTo>
                      <a:pt x="80451" y="57960"/>
                    </a:lnTo>
                    <a:lnTo>
                      <a:pt x="80298" y="57375"/>
                    </a:lnTo>
                    <a:lnTo>
                      <a:pt x="80120" y="56790"/>
                    </a:lnTo>
                    <a:lnTo>
                      <a:pt x="79917" y="56204"/>
                    </a:lnTo>
                    <a:lnTo>
                      <a:pt x="79662" y="55645"/>
                    </a:lnTo>
                    <a:lnTo>
                      <a:pt x="79408" y="55085"/>
                    </a:lnTo>
                    <a:lnTo>
                      <a:pt x="79103" y="54525"/>
                    </a:lnTo>
                    <a:lnTo>
                      <a:pt x="78772" y="53991"/>
                    </a:lnTo>
                    <a:lnTo>
                      <a:pt x="78441" y="53457"/>
                    </a:lnTo>
                    <a:lnTo>
                      <a:pt x="78085" y="52948"/>
                    </a:lnTo>
                    <a:lnTo>
                      <a:pt x="77703" y="52439"/>
                    </a:lnTo>
                    <a:lnTo>
                      <a:pt x="77322" y="51955"/>
                    </a:lnTo>
                    <a:lnTo>
                      <a:pt x="76914" y="51472"/>
                    </a:lnTo>
                    <a:lnTo>
                      <a:pt x="76507" y="51014"/>
                    </a:lnTo>
                    <a:lnTo>
                      <a:pt x="76507" y="51014"/>
                    </a:lnTo>
                    <a:lnTo>
                      <a:pt x="75464" y="49844"/>
                    </a:lnTo>
                    <a:lnTo>
                      <a:pt x="74981" y="49284"/>
                    </a:lnTo>
                    <a:lnTo>
                      <a:pt x="74523" y="48724"/>
                    </a:lnTo>
                    <a:lnTo>
                      <a:pt x="74116" y="48190"/>
                    </a:lnTo>
                    <a:lnTo>
                      <a:pt x="73734" y="47630"/>
                    </a:lnTo>
                    <a:lnTo>
                      <a:pt x="73403" y="47096"/>
                    </a:lnTo>
                    <a:lnTo>
                      <a:pt x="73098" y="46562"/>
                    </a:lnTo>
                    <a:lnTo>
                      <a:pt x="72818" y="46002"/>
                    </a:lnTo>
                    <a:lnTo>
                      <a:pt x="72589" y="45417"/>
                    </a:lnTo>
                    <a:lnTo>
                      <a:pt x="72386" y="44831"/>
                    </a:lnTo>
                    <a:lnTo>
                      <a:pt x="72233" y="44246"/>
                    </a:lnTo>
                    <a:lnTo>
                      <a:pt x="72106" y="43610"/>
                    </a:lnTo>
                    <a:lnTo>
                      <a:pt x="72004" y="42974"/>
                    </a:lnTo>
                    <a:lnTo>
                      <a:pt x="71953" y="42313"/>
                    </a:lnTo>
                    <a:lnTo>
                      <a:pt x="71928" y="41600"/>
                    </a:lnTo>
                    <a:lnTo>
                      <a:pt x="71928" y="41600"/>
                    </a:lnTo>
                    <a:lnTo>
                      <a:pt x="71928" y="41015"/>
                    </a:lnTo>
                    <a:lnTo>
                      <a:pt x="71978" y="40430"/>
                    </a:lnTo>
                    <a:lnTo>
                      <a:pt x="72029" y="39819"/>
                    </a:lnTo>
                    <a:lnTo>
                      <a:pt x="72106" y="39158"/>
                    </a:lnTo>
                    <a:lnTo>
                      <a:pt x="72106" y="39158"/>
                    </a:lnTo>
                    <a:lnTo>
                      <a:pt x="72207" y="38343"/>
                    </a:lnTo>
                    <a:lnTo>
                      <a:pt x="72284" y="37529"/>
                    </a:lnTo>
                    <a:lnTo>
                      <a:pt x="72335" y="36741"/>
                    </a:lnTo>
                    <a:lnTo>
                      <a:pt x="72335" y="35952"/>
                    </a:lnTo>
                    <a:lnTo>
                      <a:pt x="72335" y="35952"/>
                    </a:lnTo>
                    <a:lnTo>
                      <a:pt x="72335" y="35316"/>
                    </a:lnTo>
                    <a:lnTo>
                      <a:pt x="72309" y="34705"/>
                    </a:lnTo>
                    <a:lnTo>
                      <a:pt x="72258" y="34069"/>
                    </a:lnTo>
                    <a:lnTo>
                      <a:pt x="72182" y="33458"/>
                    </a:lnTo>
                    <a:lnTo>
                      <a:pt x="72080" y="32873"/>
                    </a:lnTo>
                    <a:lnTo>
                      <a:pt x="71953" y="32263"/>
                    </a:lnTo>
                    <a:lnTo>
                      <a:pt x="71826" y="31677"/>
                    </a:lnTo>
                    <a:lnTo>
                      <a:pt x="71648" y="31092"/>
                    </a:lnTo>
                    <a:lnTo>
                      <a:pt x="71444" y="30507"/>
                    </a:lnTo>
                    <a:lnTo>
                      <a:pt x="71215" y="29922"/>
                    </a:lnTo>
                    <a:lnTo>
                      <a:pt x="70986" y="29362"/>
                    </a:lnTo>
                    <a:lnTo>
                      <a:pt x="70706" y="28802"/>
                    </a:lnTo>
                    <a:lnTo>
                      <a:pt x="70401" y="28243"/>
                    </a:lnTo>
                    <a:lnTo>
                      <a:pt x="70045" y="27683"/>
                    </a:lnTo>
                    <a:lnTo>
                      <a:pt x="69689" y="27149"/>
                    </a:lnTo>
                    <a:lnTo>
                      <a:pt x="69282" y="26640"/>
                    </a:lnTo>
                    <a:lnTo>
                      <a:pt x="69282" y="26640"/>
                    </a:lnTo>
                    <a:lnTo>
                      <a:pt x="68798" y="26055"/>
                    </a:lnTo>
                    <a:lnTo>
                      <a:pt x="68264" y="25495"/>
                    </a:lnTo>
                    <a:lnTo>
                      <a:pt x="67704" y="24986"/>
                    </a:lnTo>
                    <a:lnTo>
                      <a:pt x="67119" y="24477"/>
                    </a:lnTo>
                    <a:lnTo>
                      <a:pt x="66534" y="23994"/>
                    </a:lnTo>
                    <a:lnTo>
                      <a:pt x="65923" y="23510"/>
                    </a:lnTo>
                    <a:lnTo>
                      <a:pt x="64702" y="22569"/>
                    </a:lnTo>
                    <a:lnTo>
                      <a:pt x="64091" y="22111"/>
                    </a:lnTo>
                    <a:lnTo>
                      <a:pt x="63506" y="21602"/>
                    </a:lnTo>
                    <a:lnTo>
                      <a:pt x="62921" y="21119"/>
                    </a:lnTo>
                    <a:lnTo>
                      <a:pt x="62386" y="20584"/>
                    </a:lnTo>
                    <a:lnTo>
                      <a:pt x="61878" y="20025"/>
                    </a:lnTo>
                    <a:lnTo>
                      <a:pt x="61394" y="19439"/>
                    </a:lnTo>
                    <a:lnTo>
                      <a:pt x="61165" y="19134"/>
                    </a:lnTo>
                    <a:lnTo>
                      <a:pt x="60962" y="18803"/>
                    </a:lnTo>
                    <a:lnTo>
                      <a:pt x="60758" y="18473"/>
                    </a:lnTo>
                    <a:lnTo>
                      <a:pt x="60580" y="18142"/>
                    </a:lnTo>
                    <a:lnTo>
                      <a:pt x="60580" y="18142"/>
                    </a:lnTo>
                    <a:lnTo>
                      <a:pt x="60580" y="18116"/>
                    </a:lnTo>
                    <a:lnTo>
                      <a:pt x="60580" y="18116"/>
                    </a:lnTo>
                    <a:lnTo>
                      <a:pt x="60580" y="18116"/>
                    </a:lnTo>
                    <a:lnTo>
                      <a:pt x="60580" y="18116"/>
                    </a:lnTo>
                    <a:lnTo>
                      <a:pt x="60326" y="17582"/>
                    </a:lnTo>
                    <a:lnTo>
                      <a:pt x="60122" y="17048"/>
                    </a:lnTo>
                    <a:lnTo>
                      <a:pt x="60122" y="17048"/>
                    </a:lnTo>
                    <a:lnTo>
                      <a:pt x="59257" y="16819"/>
                    </a:lnTo>
                    <a:lnTo>
                      <a:pt x="58367" y="16539"/>
                    </a:lnTo>
                    <a:lnTo>
                      <a:pt x="57501" y="16259"/>
                    </a:lnTo>
                    <a:lnTo>
                      <a:pt x="56636" y="15954"/>
                    </a:lnTo>
                    <a:lnTo>
                      <a:pt x="55797" y="15623"/>
                    </a:lnTo>
                    <a:lnTo>
                      <a:pt x="54957" y="15267"/>
                    </a:lnTo>
                    <a:lnTo>
                      <a:pt x="54118" y="14911"/>
                    </a:lnTo>
                    <a:lnTo>
                      <a:pt x="53278" y="14529"/>
                    </a:lnTo>
                    <a:lnTo>
                      <a:pt x="52464" y="14122"/>
                    </a:lnTo>
                    <a:lnTo>
                      <a:pt x="51650" y="13689"/>
                    </a:lnTo>
                    <a:lnTo>
                      <a:pt x="50861" y="13257"/>
                    </a:lnTo>
                    <a:lnTo>
                      <a:pt x="50047" y="12773"/>
                    </a:lnTo>
                    <a:lnTo>
                      <a:pt x="49283" y="12290"/>
                    </a:lnTo>
                    <a:lnTo>
                      <a:pt x="48520" y="11806"/>
                    </a:lnTo>
                    <a:lnTo>
                      <a:pt x="47757" y="11272"/>
                    </a:lnTo>
                    <a:lnTo>
                      <a:pt x="47019" y="10738"/>
                    </a:lnTo>
                    <a:lnTo>
                      <a:pt x="46281" y="10204"/>
                    </a:lnTo>
                    <a:lnTo>
                      <a:pt x="45569" y="9618"/>
                    </a:lnTo>
                    <a:lnTo>
                      <a:pt x="44882" y="9033"/>
                    </a:lnTo>
                    <a:lnTo>
                      <a:pt x="44195" y="8448"/>
                    </a:lnTo>
                    <a:lnTo>
                      <a:pt x="43533" y="7812"/>
                    </a:lnTo>
                    <a:lnTo>
                      <a:pt x="42872" y="7176"/>
                    </a:lnTo>
                    <a:lnTo>
                      <a:pt x="42236" y="6540"/>
                    </a:lnTo>
                    <a:lnTo>
                      <a:pt x="41600" y="5853"/>
                    </a:lnTo>
                    <a:lnTo>
                      <a:pt x="40989" y="5191"/>
                    </a:lnTo>
                    <a:lnTo>
                      <a:pt x="40404" y="4479"/>
                    </a:lnTo>
                    <a:lnTo>
                      <a:pt x="39844" y="3767"/>
                    </a:lnTo>
                    <a:lnTo>
                      <a:pt x="39284" y="3054"/>
                    </a:lnTo>
                    <a:lnTo>
                      <a:pt x="38750" y="2291"/>
                    </a:lnTo>
                    <a:lnTo>
                      <a:pt x="38241" y="1553"/>
                    </a:lnTo>
                    <a:lnTo>
                      <a:pt x="37758" y="764"/>
                    </a:lnTo>
                    <a:lnTo>
                      <a:pt x="372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0"/>
              <p:cNvSpPr/>
              <p:nvPr/>
            </p:nvSpPr>
            <p:spPr>
              <a:xfrm>
                <a:off x="10678013" y="934779"/>
                <a:ext cx="78183" cy="144398"/>
              </a:xfrm>
              <a:custGeom>
                <a:avLst/>
                <a:gdLst/>
                <a:ahLst/>
                <a:cxnLst/>
                <a:rect l="l" t="t" r="r" b="b"/>
                <a:pathLst>
                  <a:path w="6337" h="11704" extrusionOk="0">
                    <a:moveTo>
                      <a:pt x="2621" y="0"/>
                    </a:moveTo>
                    <a:lnTo>
                      <a:pt x="2392" y="51"/>
                    </a:lnTo>
                    <a:lnTo>
                      <a:pt x="2163" y="127"/>
                    </a:lnTo>
                    <a:lnTo>
                      <a:pt x="1960" y="255"/>
                    </a:lnTo>
                    <a:lnTo>
                      <a:pt x="1782" y="407"/>
                    </a:lnTo>
                    <a:lnTo>
                      <a:pt x="1604" y="611"/>
                    </a:lnTo>
                    <a:lnTo>
                      <a:pt x="1426" y="840"/>
                    </a:lnTo>
                    <a:lnTo>
                      <a:pt x="1273" y="1094"/>
                    </a:lnTo>
                    <a:lnTo>
                      <a:pt x="1120" y="1374"/>
                    </a:lnTo>
                    <a:lnTo>
                      <a:pt x="993" y="1679"/>
                    </a:lnTo>
                    <a:lnTo>
                      <a:pt x="866" y="2010"/>
                    </a:lnTo>
                    <a:lnTo>
                      <a:pt x="739" y="2366"/>
                    </a:lnTo>
                    <a:lnTo>
                      <a:pt x="535" y="3104"/>
                    </a:lnTo>
                    <a:lnTo>
                      <a:pt x="357" y="3868"/>
                    </a:lnTo>
                    <a:lnTo>
                      <a:pt x="230" y="4656"/>
                    </a:lnTo>
                    <a:lnTo>
                      <a:pt x="128" y="5445"/>
                    </a:lnTo>
                    <a:lnTo>
                      <a:pt x="52" y="6183"/>
                    </a:lnTo>
                    <a:lnTo>
                      <a:pt x="1" y="6895"/>
                    </a:lnTo>
                    <a:lnTo>
                      <a:pt x="1" y="7506"/>
                    </a:lnTo>
                    <a:lnTo>
                      <a:pt x="1" y="8015"/>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494" y="11450"/>
                    </a:lnTo>
                    <a:lnTo>
                      <a:pt x="2978" y="11577"/>
                    </a:lnTo>
                    <a:lnTo>
                      <a:pt x="3461" y="11653"/>
                    </a:lnTo>
                    <a:lnTo>
                      <a:pt x="3944" y="11704"/>
                    </a:lnTo>
                    <a:lnTo>
                      <a:pt x="3995" y="11577"/>
                    </a:lnTo>
                    <a:lnTo>
                      <a:pt x="4555" y="10127"/>
                    </a:lnTo>
                    <a:lnTo>
                      <a:pt x="4886" y="9211"/>
                    </a:lnTo>
                    <a:lnTo>
                      <a:pt x="5166" y="8295"/>
                    </a:lnTo>
                    <a:lnTo>
                      <a:pt x="5446" y="7353"/>
                    </a:lnTo>
                    <a:lnTo>
                      <a:pt x="5675" y="6412"/>
                    </a:lnTo>
                    <a:lnTo>
                      <a:pt x="5904" y="5470"/>
                    </a:lnTo>
                    <a:lnTo>
                      <a:pt x="6082" y="4529"/>
                    </a:lnTo>
                    <a:lnTo>
                      <a:pt x="6234" y="3562"/>
                    </a:lnTo>
                    <a:lnTo>
                      <a:pt x="6336" y="2595"/>
                    </a:lnTo>
                    <a:lnTo>
                      <a:pt x="6031" y="2239"/>
                    </a:lnTo>
                    <a:lnTo>
                      <a:pt x="5700" y="1883"/>
                    </a:lnTo>
                    <a:lnTo>
                      <a:pt x="5369" y="1552"/>
                    </a:lnTo>
                    <a:lnTo>
                      <a:pt x="4988" y="1221"/>
                    </a:lnTo>
                    <a:lnTo>
                      <a:pt x="4606" y="942"/>
                    </a:lnTo>
                    <a:lnTo>
                      <a:pt x="4224" y="662"/>
                    </a:lnTo>
                    <a:lnTo>
                      <a:pt x="3792" y="407"/>
                    </a:lnTo>
                    <a:lnTo>
                      <a:pt x="3385" y="178"/>
                    </a:lnTo>
                    <a:lnTo>
                      <a:pt x="3105" y="77"/>
                    </a:lnTo>
                    <a:lnTo>
                      <a:pt x="2850"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0"/>
              <p:cNvSpPr/>
              <p:nvPr/>
            </p:nvSpPr>
            <p:spPr>
              <a:xfrm>
                <a:off x="10678013" y="934779"/>
                <a:ext cx="78183" cy="144398"/>
              </a:xfrm>
              <a:custGeom>
                <a:avLst/>
                <a:gdLst/>
                <a:ahLst/>
                <a:cxnLst/>
                <a:rect l="l" t="t" r="r" b="b"/>
                <a:pathLst>
                  <a:path w="6337" h="11704" fill="none" extrusionOk="0">
                    <a:moveTo>
                      <a:pt x="4555" y="10127"/>
                    </a:moveTo>
                    <a:lnTo>
                      <a:pt x="4555" y="10127"/>
                    </a:lnTo>
                    <a:lnTo>
                      <a:pt x="4886" y="9211"/>
                    </a:lnTo>
                    <a:lnTo>
                      <a:pt x="5166" y="8295"/>
                    </a:lnTo>
                    <a:lnTo>
                      <a:pt x="5446" y="7353"/>
                    </a:lnTo>
                    <a:lnTo>
                      <a:pt x="5675" y="6412"/>
                    </a:lnTo>
                    <a:lnTo>
                      <a:pt x="5904" y="5470"/>
                    </a:lnTo>
                    <a:lnTo>
                      <a:pt x="6082" y="4529"/>
                    </a:lnTo>
                    <a:lnTo>
                      <a:pt x="6234" y="3562"/>
                    </a:lnTo>
                    <a:lnTo>
                      <a:pt x="6336" y="2595"/>
                    </a:lnTo>
                    <a:lnTo>
                      <a:pt x="6336" y="2595"/>
                    </a:lnTo>
                    <a:lnTo>
                      <a:pt x="6031" y="2239"/>
                    </a:lnTo>
                    <a:lnTo>
                      <a:pt x="5700" y="1883"/>
                    </a:lnTo>
                    <a:lnTo>
                      <a:pt x="5369" y="1552"/>
                    </a:lnTo>
                    <a:lnTo>
                      <a:pt x="4988" y="1221"/>
                    </a:lnTo>
                    <a:lnTo>
                      <a:pt x="4606" y="942"/>
                    </a:lnTo>
                    <a:lnTo>
                      <a:pt x="4224" y="662"/>
                    </a:lnTo>
                    <a:lnTo>
                      <a:pt x="3792" y="407"/>
                    </a:lnTo>
                    <a:lnTo>
                      <a:pt x="3385" y="178"/>
                    </a:lnTo>
                    <a:lnTo>
                      <a:pt x="3385" y="178"/>
                    </a:lnTo>
                    <a:lnTo>
                      <a:pt x="3105" y="77"/>
                    </a:lnTo>
                    <a:lnTo>
                      <a:pt x="2850" y="0"/>
                    </a:lnTo>
                    <a:lnTo>
                      <a:pt x="2621" y="0"/>
                    </a:lnTo>
                    <a:lnTo>
                      <a:pt x="2392" y="51"/>
                    </a:lnTo>
                    <a:lnTo>
                      <a:pt x="2163" y="127"/>
                    </a:lnTo>
                    <a:lnTo>
                      <a:pt x="1960" y="255"/>
                    </a:lnTo>
                    <a:lnTo>
                      <a:pt x="1782" y="407"/>
                    </a:lnTo>
                    <a:lnTo>
                      <a:pt x="1604" y="611"/>
                    </a:lnTo>
                    <a:lnTo>
                      <a:pt x="1426" y="840"/>
                    </a:lnTo>
                    <a:lnTo>
                      <a:pt x="1273" y="1094"/>
                    </a:lnTo>
                    <a:lnTo>
                      <a:pt x="1120" y="1374"/>
                    </a:lnTo>
                    <a:lnTo>
                      <a:pt x="993" y="1679"/>
                    </a:lnTo>
                    <a:lnTo>
                      <a:pt x="866" y="2010"/>
                    </a:lnTo>
                    <a:lnTo>
                      <a:pt x="739" y="2366"/>
                    </a:lnTo>
                    <a:lnTo>
                      <a:pt x="535" y="3104"/>
                    </a:lnTo>
                    <a:lnTo>
                      <a:pt x="357" y="3868"/>
                    </a:lnTo>
                    <a:lnTo>
                      <a:pt x="230" y="4656"/>
                    </a:lnTo>
                    <a:lnTo>
                      <a:pt x="128" y="5445"/>
                    </a:lnTo>
                    <a:lnTo>
                      <a:pt x="52" y="6183"/>
                    </a:lnTo>
                    <a:lnTo>
                      <a:pt x="1" y="6895"/>
                    </a:lnTo>
                    <a:lnTo>
                      <a:pt x="1" y="7506"/>
                    </a:lnTo>
                    <a:lnTo>
                      <a:pt x="1" y="8015"/>
                    </a:lnTo>
                    <a:lnTo>
                      <a:pt x="26" y="8422"/>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011" y="11297"/>
                    </a:lnTo>
                    <a:lnTo>
                      <a:pt x="2494" y="11450"/>
                    </a:lnTo>
                    <a:lnTo>
                      <a:pt x="2978" y="11577"/>
                    </a:lnTo>
                    <a:lnTo>
                      <a:pt x="3461" y="11653"/>
                    </a:lnTo>
                    <a:lnTo>
                      <a:pt x="3944" y="11704"/>
                    </a:lnTo>
                    <a:lnTo>
                      <a:pt x="3944" y="11704"/>
                    </a:lnTo>
                    <a:lnTo>
                      <a:pt x="3995" y="11577"/>
                    </a:lnTo>
                    <a:lnTo>
                      <a:pt x="3995" y="11577"/>
                    </a:lnTo>
                    <a:lnTo>
                      <a:pt x="4555" y="101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0"/>
              <p:cNvSpPr/>
              <p:nvPr/>
            </p:nvSpPr>
            <p:spPr>
              <a:xfrm>
                <a:off x="10678013" y="934779"/>
                <a:ext cx="78183" cy="144398"/>
              </a:xfrm>
              <a:custGeom>
                <a:avLst/>
                <a:gdLst/>
                <a:ahLst/>
                <a:cxnLst/>
                <a:rect l="l" t="t" r="r" b="b"/>
                <a:pathLst>
                  <a:path w="6337" h="11704" extrusionOk="0">
                    <a:moveTo>
                      <a:pt x="1934" y="5623"/>
                    </a:moveTo>
                    <a:lnTo>
                      <a:pt x="2011" y="5649"/>
                    </a:lnTo>
                    <a:lnTo>
                      <a:pt x="2087" y="5674"/>
                    </a:lnTo>
                    <a:lnTo>
                      <a:pt x="2392" y="5979"/>
                    </a:lnTo>
                    <a:lnTo>
                      <a:pt x="2723" y="6310"/>
                    </a:lnTo>
                    <a:lnTo>
                      <a:pt x="3003" y="6615"/>
                    </a:lnTo>
                    <a:lnTo>
                      <a:pt x="3283" y="6972"/>
                    </a:lnTo>
                    <a:lnTo>
                      <a:pt x="3537" y="7328"/>
                    </a:lnTo>
                    <a:lnTo>
                      <a:pt x="3792" y="7684"/>
                    </a:lnTo>
                    <a:lnTo>
                      <a:pt x="4021" y="8066"/>
                    </a:lnTo>
                    <a:lnTo>
                      <a:pt x="4250" y="8447"/>
                    </a:lnTo>
                    <a:lnTo>
                      <a:pt x="4275" y="8524"/>
                    </a:lnTo>
                    <a:lnTo>
                      <a:pt x="4275" y="8574"/>
                    </a:lnTo>
                    <a:lnTo>
                      <a:pt x="4250" y="8651"/>
                    </a:lnTo>
                    <a:lnTo>
                      <a:pt x="4224" y="8702"/>
                    </a:lnTo>
                    <a:lnTo>
                      <a:pt x="4123" y="8778"/>
                    </a:lnTo>
                    <a:lnTo>
                      <a:pt x="4021" y="8803"/>
                    </a:lnTo>
                    <a:lnTo>
                      <a:pt x="3970" y="8803"/>
                    </a:lnTo>
                    <a:lnTo>
                      <a:pt x="3919" y="8778"/>
                    </a:lnTo>
                    <a:lnTo>
                      <a:pt x="3868" y="8753"/>
                    </a:lnTo>
                    <a:lnTo>
                      <a:pt x="3817" y="8676"/>
                    </a:lnTo>
                    <a:lnTo>
                      <a:pt x="3614" y="8320"/>
                    </a:lnTo>
                    <a:lnTo>
                      <a:pt x="3410" y="7938"/>
                    </a:lnTo>
                    <a:lnTo>
                      <a:pt x="3156" y="7608"/>
                    </a:lnTo>
                    <a:lnTo>
                      <a:pt x="2901" y="7251"/>
                    </a:lnTo>
                    <a:lnTo>
                      <a:pt x="2647" y="6921"/>
                    </a:lnTo>
                    <a:lnTo>
                      <a:pt x="2367" y="6615"/>
                    </a:lnTo>
                    <a:lnTo>
                      <a:pt x="2062" y="6310"/>
                    </a:lnTo>
                    <a:lnTo>
                      <a:pt x="1756" y="6030"/>
                    </a:lnTo>
                    <a:lnTo>
                      <a:pt x="1680" y="5954"/>
                    </a:lnTo>
                    <a:lnTo>
                      <a:pt x="1680" y="5903"/>
                    </a:lnTo>
                    <a:lnTo>
                      <a:pt x="1680" y="5827"/>
                    </a:lnTo>
                    <a:lnTo>
                      <a:pt x="1705" y="5750"/>
                    </a:lnTo>
                    <a:lnTo>
                      <a:pt x="1731" y="5699"/>
                    </a:lnTo>
                    <a:lnTo>
                      <a:pt x="1782" y="5674"/>
                    </a:lnTo>
                    <a:lnTo>
                      <a:pt x="1858" y="5623"/>
                    </a:lnTo>
                    <a:close/>
                    <a:moveTo>
                      <a:pt x="2698" y="0"/>
                    </a:moveTo>
                    <a:lnTo>
                      <a:pt x="2494" y="26"/>
                    </a:lnTo>
                    <a:lnTo>
                      <a:pt x="2316" y="51"/>
                    </a:lnTo>
                    <a:lnTo>
                      <a:pt x="2163" y="127"/>
                    </a:lnTo>
                    <a:lnTo>
                      <a:pt x="1985" y="229"/>
                    </a:lnTo>
                    <a:lnTo>
                      <a:pt x="1833" y="356"/>
                    </a:lnTo>
                    <a:lnTo>
                      <a:pt x="1680" y="509"/>
                    </a:lnTo>
                    <a:lnTo>
                      <a:pt x="1553" y="662"/>
                    </a:lnTo>
                    <a:lnTo>
                      <a:pt x="1400" y="865"/>
                    </a:lnTo>
                    <a:lnTo>
                      <a:pt x="1146" y="1298"/>
                    </a:lnTo>
                    <a:lnTo>
                      <a:pt x="942" y="1781"/>
                    </a:lnTo>
                    <a:lnTo>
                      <a:pt x="739" y="2341"/>
                    </a:lnTo>
                    <a:lnTo>
                      <a:pt x="586" y="2926"/>
                    </a:lnTo>
                    <a:lnTo>
                      <a:pt x="433" y="3537"/>
                    </a:lnTo>
                    <a:lnTo>
                      <a:pt x="306" y="4173"/>
                    </a:lnTo>
                    <a:lnTo>
                      <a:pt x="204" y="4809"/>
                    </a:lnTo>
                    <a:lnTo>
                      <a:pt x="128" y="5445"/>
                    </a:lnTo>
                    <a:lnTo>
                      <a:pt x="77" y="6056"/>
                    </a:lnTo>
                    <a:lnTo>
                      <a:pt x="26" y="6615"/>
                    </a:lnTo>
                    <a:lnTo>
                      <a:pt x="1" y="7633"/>
                    </a:lnTo>
                    <a:lnTo>
                      <a:pt x="1" y="8066"/>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494" y="11450"/>
                    </a:lnTo>
                    <a:lnTo>
                      <a:pt x="2978" y="11577"/>
                    </a:lnTo>
                    <a:lnTo>
                      <a:pt x="3461" y="11653"/>
                    </a:lnTo>
                    <a:lnTo>
                      <a:pt x="3944" y="11704"/>
                    </a:lnTo>
                    <a:lnTo>
                      <a:pt x="3995" y="11577"/>
                    </a:lnTo>
                    <a:lnTo>
                      <a:pt x="4555" y="10127"/>
                    </a:lnTo>
                    <a:lnTo>
                      <a:pt x="5013" y="8854"/>
                    </a:lnTo>
                    <a:lnTo>
                      <a:pt x="4835" y="8651"/>
                    </a:lnTo>
                    <a:lnTo>
                      <a:pt x="4708" y="8447"/>
                    </a:lnTo>
                    <a:lnTo>
                      <a:pt x="4580" y="8244"/>
                    </a:lnTo>
                    <a:lnTo>
                      <a:pt x="4479" y="8015"/>
                    </a:lnTo>
                    <a:lnTo>
                      <a:pt x="4402" y="7786"/>
                    </a:lnTo>
                    <a:lnTo>
                      <a:pt x="4352" y="7582"/>
                    </a:lnTo>
                    <a:lnTo>
                      <a:pt x="4352" y="7379"/>
                    </a:lnTo>
                    <a:lnTo>
                      <a:pt x="4352" y="7150"/>
                    </a:lnTo>
                    <a:lnTo>
                      <a:pt x="4377" y="6946"/>
                    </a:lnTo>
                    <a:lnTo>
                      <a:pt x="4453" y="6743"/>
                    </a:lnTo>
                    <a:lnTo>
                      <a:pt x="4555" y="6564"/>
                    </a:lnTo>
                    <a:lnTo>
                      <a:pt x="4682" y="6386"/>
                    </a:lnTo>
                    <a:lnTo>
                      <a:pt x="4784" y="6285"/>
                    </a:lnTo>
                    <a:lnTo>
                      <a:pt x="4911" y="6183"/>
                    </a:lnTo>
                    <a:lnTo>
                      <a:pt x="5038" y="6107"/>
                    </a:lnTo>
                    <a:lnTo>
                      <a:pt x="5166" y="6056"/>
                    </a:lnTo>
                    <a:lnTo>
                      <a:pt x="5318" y="6005"/>
                    </a:lnTo>
                    <a:lnTo>
                      <a:pt x="5471" y="5954"/>
                    </a:lnTo>
                    <a:lnTo>
                      <a:pt x="5776" y="5928"/>
                    </a:lnTo>
                    <a:lnTo>
                      <a:pt x="5802" y="5928"/>
                    </a:lnTo>
                    <a:lnTo>
                      <a:pt x="5954" y="5114"/>
                    </a:lnTo>
                    <a:lnTo>
                      <a:pt x="6107" y="4275"/>
                    </a:lnTo>
                    <a:lnTo>
                      <a:pt x="6234" y="3435"/>
                    </a:lnTo>
                    <a:lnTo>
                      <a:pt x="6336" y="2595"/>
                    </a:lnTo>
                    <a:lnTo>
                      <a:pt x="6031" y="2239"/>
                    </a:lnTo>
                    <a:lnTo>
                      <a:pt x="5700" y="1883"/>
                    </a:lnTo>
                    <a:lnTo>
                      <a:pt x="5369" y="1552"/>
                    </a:lnTo>
                    <a:lnTo>
                      <a:pt x="4988" y="1221"/>
                    </a:lnTo>
                    <a:lnTo>
                      <a:pt x="4606" y="942"/>
                    </a:lnTo>
                    <a:lnTo>
                      <a:pt x="4224" y="662"/>
                    </a:lnTo>
                    <a:lnTo>
                      <a:pt x="3792" y="407"/>
                    </a:lnTo>
                    <a:lnTo>
                      <a:pt x="3385" y="178"/>
                    </a:lnTo>
                    <a:lnTo>
                      <a:pt x="3207" y="102"/>
                    </a:lnTo>
                    <a:lnTo>
                      <a:pt x="3028" y="51"/>
                    </a:lnTo>
                    <a:lnTo>
                      <a:pt x="285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0"/>
              <p:cNvSpPr/>
              <p:nvPr/>
            </p:nvSpPr>
            <p:spPr>
              <a:xfrm>
                <a:off x="10698727" y="1004149"/>
                <a:ext cx="32040" cy="39246"/>
              </a:xfrm>
              <a:custGeom>
                <a:avLst/>
                <a:gdLst/>
                <a:ahLst/>
                <a:cxnLst/>
                <a:rect l="l" t="t" r="r" b="b"/>
                <a:pathLst>
                  <a:path w="2597" h="3181" fill="none" extrusionOk="0">
                    <a:moveTo>
                      <a:pt x="2342" y="3180"/>
                    </a:moveTo>
                    <a:lnTo>
                      <a:pt x="2342" y="3180"/>
                    </a:lnTo>
                    <a:lnTo>
                      <a:pt x="2291" y="3180"/>
                    </a:lnTo>
                    <a:lnTo>
                      <a:pt x="2240" y="3155"/>
                    </a:lnTo>
                    <a:lnTo>
                      <a:pt x="2189" y="3130"/>
                    </a:lnTo>
                    <a:lnTo>
                      <a:pt x="2138" y="3053"/>
                    </a:lnTo>
                    <a:lnTo>
                      <a:pt x="2138" y="3053"/>
                    </a:lnTo>
                    <a:lnTo>
                      <a:pt x="1935" y="2697"/>
                    </a:lnTo>
                    <a:lnTo>
                      <a:pt x="1731" y="2315"/>
                    </a:lnTo>
                    <a:lnTo>
                      <a:pt x="1477" y="1985"/>
                    </a:lnTo>
                    <a:lnTo>
                      <a:pt x="1222" y="1628"/>
                    </a:lnTo>
                    <a:lnTo>
                      <a:pt x="968" y="1298"/>
                    </a:lnTo>
                    <a:lnTo>
                      <a:pt x="688" y="992"/>
                    </a:lnTo>
                    <a:lnTo>
                      <a:pt x="383" y="687"/>
                    </a:lnTo>
                    <a:lnTo>
                      <a:pt x="77" y="407"/>
                    </a:lnTo>
                    <a:lnTo>
                      <a:pt x="77" y="407"/>
                    </a:lnTo>
                    <a:lnTo>
                      <a:pt x="1" y="331"/>
                    </a:lnTo>
                    <a:lnTo>
                      <a:pt x="1" y="280"/>
                    </a:lnTo>
                    <a:lnTo>
                      <a:pt x="1" y="204"/>
                    </a:lnTo>
                    <a:lnTo>
                      <a:pt x="26" y="127"/>
                    </a:lnTo>
                    <a:lnTo>
                      <a:pt x="52" y="76"/>
                    </a:lnTo>
                    <a:lnTo>
                      <a:pt x="103" y="51"/>
                    </a:lnTo>
                    <a:lnTo>
                      <a:pt x="179" y="0"/>
                    </a:lnTo>
                    <a:lnTo>
                      <a:pt x="255" y="0"/>
                    </a:lnTo>
                    <a:lnTo>
                      <a:pt x="255" y="0"/>
                    </a:lnTo>
                    <a:lnTo>
                      <a:pt x="332" y="26"/>
                    </a:lnTo>
                    <a:lnTo>
                      <a:pt x="408" y="51"/>
                    </a:lnTo>
                    <a:lnTo>
                      <a:pt x="408" y="51"/>
                    </a:lnTo>
                    <a:lnTo>
                      <a:pt x="713" y="356"/>
                    </a:lnTo>
                    <a:lnTo>
                      <a:pt x="1044" y="687"/>
                    </a:lnTo>
                    <a:lnTo>
                      <a:pt x="1324" y="992"/>
                    </a:lnTo>
                    <a:lnTo>
                      <a:pt x="1604" y="1349"/>
                    </a:lnTo>
                    <a:lnTo>
                      <a:pt x="1858" y="1705"/>
                    </a:lnTo>
                    <a:lnTo>
                      <a:pt x="2113" y="2061"/>
                    </a:lnTo>
                    <a:lnTo>
                      <a:pt x="2342" y="2443"/>
                    </a:lnTo>
                    <a:lnTo>
                      <a:pt x="2571" y="2824"/>
                    </a:lnTo>
                    <a:lnTo>
                      <a:pt x="2571" y="2824"/>
                    </a:lnTo>
                    <a:lnTo>
                      <a:pt x="2596" y="2901"/>
                    </a:lnTo>
                    <a:lnTo>
                      <a:pt x="2596" y="2951"/>
                    </a:lnTo>
                    <a:lnTo>
                      <a:pt x="2571" y="3028"/>
                    </a:lnTo>
                    <a:lnTo>
                      <a:pt x="2545" y="3079"/>
                    </a:lnTo>
                    <a:lnTo>
                      <a:pt x="2444" y="3155"/>
                    </a:lnTo>
                    <a:lnTo>
                      <a:pt x="2342" y="31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0"/>
              <p:cNvSpPr/>
              <p:nvPr/>
            </p:nvSpPr>
            <p:spPr>
              <a:xfrm>
                <a:off x="10678013" y="934779"/>
                <a:ext cx="78183" cy="144398"/>
              </a:xfrm>
              <a:custGeom>
                <a:avLst/>
                <a:gdLst/>
                <a:ahLst/>
                <a:cxnLst/>
                <a:rect l="l" t="t" r="r" b="b"/>
                <a:pathLst>
                  <a:path w="6337" h="11704" fill="none" extrusionOk="0">
                    <a:moveTo>
                      <a:pt x="2698" y="0"/>
                    </a:moveTo>
                    <a:lnTo>
                      <a:pt x="2698" y="0"/>
                    </a:lnTo>
                    <a:lnTo>
                      <a:pt x="2494" y="26"/>
                    </a:lnTo>
                    <a:lnTo>
                      <a:pt x="2316" y="51"/>
                    </a:lnTo>
                    <a:lnTo>
                      <a:pt x="2163" y="127"/>
                    </a:lnTo>
                    <a:lnTo>
                      <a:pt x="1985" y="229"/>
                    </a:lnTo>
                    <a:lnTo>
                      <a:pt x="1833" y="356"/>
                    </a:lnTo>
                    <a:lnTo>
                      <a:pt x="1680" y="509"/>
                    </a:lnTo>
                    <a:lnTo>
                      <a:pt x="1553" y="662"/>
                    </a:lnTo>
                    <a:lnTo>
                      <a:pt x="1400" y="865"/>
                    </a:lnTo>
                    <a:lnTo>
                      <a:pt x="1146" y="1298"/>
                    </a:lnTo>
                    <a:lnTo>
                      <a:pt x="942" y="1781"/>
                    </a:lnTo>
                    <a:lnTo>
                      <a:pt x="739" y="2341"/>
                    </a:lnTo>
                    <a:lnTo>
                      <a:pt x="586" y="2926"/>
                    </a:lnTo>
                    <a:lnTo>
                      <a:pt x="433" y="3537"/>
                    </a:lnTo>
                    <a:lnTo>
                      <a:pt x="306" y="4173"/>
                    </a:lnTo>
                    <a:lnTo>
                      <a:pt x="204" y="4809"/>
                    </a:lnTo>
                    <a:lnTo>
                      <a:pt x="128" y="5445"/>
                    </a:lnTo>
                    <a:lnTo>
                      <a:pt x="77" y="6056"/>
                    </a:lnTo>
                    <a:lnTo>
                      <a:pt x="26" y="6615"/>
                    </a:lnTo>
                    <a:lnTo>
                      <a:pt x="1" y="7633"/>
                    </a:lnTo>
                    <a:lnTo>
                      <a:pt x="1" y="7633"/>
                    </a:lnTo>
                    <a:lnTo>
                      <a:pt x="1" y="8066"/>
                    </a:lnTo>
                    <a:lnTo>
                      <a:pt x="26" y="8422"/>
                    </a:lnTo>
                    <a:lnTo>
                      <a:pt x="26" y="8422"/>
                    </a:lnTo>
                    <a:lnTo>
                      <a:pt x="103" y="8982"/>
                    </a:lnTo>
                    <a:lnTo>
                      <a:pt x="204" y="9465"/>
                    </a:lnTo>
                    <a:lnTo>
                      <a:pt x="332" y="9872"/>
                    </a:lnTo>
                    <a:lnTo>
                      <a:pt x="408" y="10076"/>
                    </a:lnTo>
                    <a:lnTo>
                      <a:pt x="510" y="10228"/>
                    </a:lnTo>
                    <a:lnTo>
                      <a:pt x="611" y="10406"/>
                    </a:lnTo>
                    <a:lnTo>
                      <a:pt x="764" y="10559"/>
                    </a:lnTo>
                    <a:lnTo>
                      <a:pt x="917" y="10686"/>
                    </a:lnTo>
                    <a:lnTo>
                      <a:pt x="1069" y="10813"/>
                    </a:lnTo>
                    <a:lnTo>
                      <a:pt x="1273" y="10941"/>
                    </a:lnTo>
                    <a:lnTo>
                      <a:pt x="1502" y="11068"/>
                    </a:lnTo>
                    <a:lnTo>
                      <a:pt x="2011" y="11297"/>
                    </a:lnTo>
                    <a:lnTo>
                      <a:pt x="2011" y="11297"/>
                    </a:lnTo>
                    <a:lnTo>
                      <a:pt x="2494" y="11450"/>
                    </a:lnTo>
                    <a:lnTo>
                      <a:pt x="2978" y="11577"/>
                    </a:lnTo>
                    <a:lnTo>
                      <a:pt x="3461" y="11653"/>
                    </a:lnTo>
                    <a:lnTo>
                      <a:pt x="3944" y="11704"/>
                    </a:lnTo>
                    <a:lnTo>
                      <a:pt x="3944" y="11704"/>
                    </a:lnTo>
                    <a:lnTo>
                      <a:pt x="3944" y="11704"/>
                    </a:lnTo>
                    <a:lnTo>
                      <a:pt x="3995" y="11577"/>
                    </a:lnTo>
                    <a:lnTo>
                      <a:pt x="3995" y="11577"/>
                    </a:lnTo>
                    <a:lnTo>
                      <a:pt x="4555" y="10127"/>
                    </a:lnTo>
                    <a:lnTo>
                      <a:pt x="4555" y="10127"/>
                    </a:lnTo>
                    <a:lnTo>
                      <a:pt x="5013" y="8854"/>
                    </a:lnTo>
                    <a:lnTo>
                      <a:pt x="5013" y="8854"/>
                    </a:lnTo>
                    <a:lnTo>
                      <a:pt x="4835" y="8651"/>
                    </a:lnTo>
                    <a:lnTo>
                      <a:pt x="4708" y="8447"/>
                    </a:lnTo>
                    <a:lnTo>
                      <a:pt x="4580" y="8244"/>
                    </a:lnTo>
                    <a:lnTo>
                      <a:pt x="4479" y="8015"/>
                    </a:lnTo>
                    <a:lnTo>
                      <a:pt x="4479" y="8015"/>
                    </a:lnTo>
                    <a:lnTo>
                      <a:pt x="4479" y="8015"/>
                    </a:lnTo>
                    <a:lnTo>
                      <a:pt x="4479" y="8015"/>
                    </a:lnTo>
                    <a:lnTo>
                      <a:pt x="4479" y="8015"/>
                    </a:lnTo>
                    <a:lnTo>
                      <a:pt x="4479" y="8015"/>
                    </a:lnTo>
                    <a:lnTo>
                      <a:pt x="4402" y="7786"/>
                    </a:lnTo>
                    <a:lnTo>
                      <a:pt x="4352" y="7582"/>
                    </a:lnTo>
                    <a:lnTo>
                      <a:pt x="4352" y="7379"/>
                    </a:lnTo>
                    <a:lnTo>
                      <a:pt x="4352" y="7150"/>
                    </a:lnTo>
                    <a:lnTo>
                      <a:pt x="4377" y="6946"/>
                    </a:lnTo>
                    <a:lnTo>
                      <a:pt x="4453" y="6743"/>
                    </a:lnTo>
                    <a:lnTo>
                      <a:pt x="4555" y="6564"/>
                    </a:lnTo>
                    <a:lnTo>
                      <a:pt x="4682" y="6386"/>
                    </a:lnTo>
                    <a:lnTo>
                      <a:pt x="4682" y="6386"/>
                    </a:lnTo>
                    <a:lnTo>
                      <a:pt x="4784" y="6285"/>
                    </a:lnTo>
                    <a:lnTo>
                      <a:pt x="4911" y="6183"/>
                    </a:lnTo>
                    <a:lnTo>
                      <a:pt x="5038" y="6107"/>
                    </a:lnTo>
                    <a:lnTo>
                      <a:pt x="5166" y="6056"/>
                    </a:lnTo>
                    <a:lnTo>
                      <a:pt x="5318" y="6005"/>
                    </a:lnTo>
                    <a:lnTo>
                      <a:pt x="5471" y="5954"/>
                    </a:lnTo>
                    <a:lnTo>
                      <a:pt x="5776" y="5928"/>
                    </a:lnTo>
                    <a:lnTo>
                      <a:pt x="5776" y="5928"/>
                    </a:lnTo>
                    <a:lnTo>
                      <a:pt x="5802" y="5928"/>
                    </a:lnTo>
                    <a:lnTo>
                      <a:pt x="5802" y="5928"/>
                    </a:lnTo>
                    <a:lnTo>
                      <a:pt x="5954" y="5114"/>
                    </a:lnTo>
                    <a:lnTo>
                      <a:pt x="6107" y="4275"/>
                    </a:lnTo>
                    <a:lnTo>
                      <a:pt x="6234" y="3435"/>
                    </a:lnTo>
                    <a:lnTo>
                      <a:pt x="6336" y="2595"/>
                    </a:lnTo>
                    <a:lnTo>
                      <a:pt x="6336" y="2595"/>
                    </a:lnTo>
                    <a:lnTo>
                      <a:pt x="6031" y="2239"/>
                    </a:lnTo>
                    <a:lnTo>
                      <a:pt x="5700" y="1883"/>
                    </a:lnTo>
                    <a:lnTo>
                      <a:pt x="5369" y="1552"/>
                    </a:lnTo>
                    <a:lnTo>
                      <a:pt x="4988" y="1221"/>
                    </a:lnTo>
                    <a:lnTo>
                      <a:pt x="4606" y="942"/>
                    </a:lnTo>
                    <a:lnTo>
                      <a:pt x="4224" y="662"/>
                    </a:lnTo>
                    <a:lnTo>
                      <a:pt x="3792" y="407"/>
                    </a:lnTo>
                    <a:lnTo>
                      <a:pt x="3385" y="178"/>
                    </a:lnTo>
                    <a:lnTo>
                      <a:pt x="3385" y="178"/>
                    </a:lnTo>
                    <a:lnTo>
                      <a:pt x="3207" y="102"/>
                    </a:lnTo>
                    <a:lnTo>
                      <a:pt x="3028" y="51"/>
                    </a:lnTo>
                    <a:lnTo>
                      <a:pt x="2850" y="0"/>
                    </a:lnTo>
                    <a:lnTo>
                      <a:pt x="2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0"/>
              <p:cNvSpPr/>
              <p:nvPr/>
            </p:nvSpPr>
            <p:spPr>
              <a:xfrm>
                <a:off x="10715061" y="842178"/>
                <a:ext cx="420006" cy="410592"/>
              </a:xfrm>
              <a:custGeom>
                <a:avLst/>
                <a:gdLst/>
                <a:ahLst/>
                <a:cxnLst/>
                <a:rect l="l" t="t" r="r" b="b"/>
                <a:pathLst>
                  <a:path w="34043" h="33280" extrusionOk="0">
                    <a:moveTo>
                      <a:pt x="14070" y="1"/>
                    </a:moveTo>
                    <a:lnTo>
                      <a:pt x="13841" y="230"/>
                    </a:lnTo>
                    <a:lnTo>
                      <a:pt x="13612" y="509"/>
                    </a:lnTo>
                    <a:lnTo>
                      <a:pt x="13027" y="1273"/>
                    </a:lnTo>
                    <a:lnTo>
                      <a:pt x="12696" y="1705"/>
                    </a:lnTo>
                    <a:lnTo>
                      <a:pt x="12289" y="2163"/>
                    </a:lnTo>
                    <a:lnTo>
                      <a:pt x="11856" y="2647"/>
                    </a:lnTo>
                    <a:lnTo>
                      <a:pt x="11348" y="3155"/>
                    </a:lnTo>
                    <a:lnTo>
                      <a:pt x="10966" y="3486"/>
                    </a:lnTo>
                    <a:lnTo>
                      <a:pt x="10533" y="3817"/>
                    </a:lnTo>
                    <a:lnTo>
                      <a:pt x="10101" y="4097"/>
                    </a:lnTo>
                    <a:lnTo>
                      <a:pt x="9668" y="4377"/>
                    </a:lnTo>
                    <a:lnTo>
                      <a:pt x="9185" y="4606"/>
                    </a:lnTo>
                    <a:lnTo>
                      <a:pt x="8702" y="4835"/>
                    </a:lnTo>
                    <a:lnTo>
                      <a:pt x="8218" y="5038"/>
                    </a:lnTo>
                    <a:lnTo>
                      <a:pt x="7735" y="5216"/>
                    </a:lnTo>
                    <a:lnTo>
                      <a:pt x="7226" y="5394"/>
                    </a:lnTo>
                    <a:lnTo>
                      <a:pt x="6692" y="5547"/>
                    </a:lnTo>
                    <a:lnTo>
                      <a:pt x="5648" y="5802"/>
                    </a:lnTo>
                    <a:lnTo>
                      <a:pt x="4605" y="6005"/>
                    </a:lnTo>
                    <a:lnTo>
                      <a:pt x="3562" y="6183"/>
                    </a:lnTo>
                    <a:lnTo>
                      <a:pt x="3537" y="7659"/>
                    </a:lnTo>
                    <a:lnTo>
                      <a:pt x="3460" y="8855"/>
                    </a:lnTo>
                    <a:lnTo>
                      <a:pt x="3358" y="10051"/>
                    </a:lnTo>
                    <a:lnTo>
                      <a:pt x="3333" y="10101"/>
                    </a:lnTo>
                    <a:lnTo>
                      <a:pt x="3231" y="11068"/>
                    </a:lnTo>
                    <a:lnTo>
                      <a:pt x="3079" y="12035"/>
                    </a:lnTo>
                    <a:lnTo>
                      <a:pt x="2901" y="12976"/>
                    </a:lnTo>
                    <a:lnTo>
                      <a:pt x="2672" y="13918"/>
                    </a:lnTo>
                    <a:lnTo>
                      <a:pt x="2443" y="14859"/>
                    </a:lnTo>
                    <a:lnTo>
                      <a:pt x="2163" y="15801"/>
                    </a:lnTo>
                    <a:lnTo>
                      <a:pt x="1883" y="16717"/>
                    </a:lnTo>
                    <a:lnTo>
                      <a:pt x="1552" y="17633"/>
                    </a:lnTo>
                    <a:lnTo>
                      <a:pt x="992" y="19083"/>
                    </a:lnTo>
                    <a:lnTo>
                      <a:pt x="941" y="19210"/>
                    </a:lnTo>
                    <a:lnTo>
                      <a:pt x="560" y="20253"/>
                    </a:lnTo>
                    <a:lnTo>
                      <a:pt x="407" y="20762"/>
                    </a:lnTo>
                    <a:lnTo>
                      <a:pt x="254" y="21296"/>
                    </a:lnTo>
                    <a:lnTo>
                      <a:pt x="127" y="21831"/>
                    </a:lnTo>
                    <a:lnTo>
                      <a:pt x="51" y="22365"/>
                    </a:lnTo>
                    <a:lnTo>
                      <a:pt x="0" y="22899"/>
                    </a:lnTo>
                    <a:lnTo>
                      <a:pt x="0" y="23459"/>
                    </a:lnTo>
                    <a:lnTo>
                      <a:pt x="25" y="23942"/>
                    </a:lnTo>
                    <a:lnTo>
                      <a:pt x="102" y="24451"/>
                    </a:lnTo>
                    <a:lnTo>
                      <a:pt x="204" y="24909"/>
                    </a:lnTo>
                    <a:lnTo>
                      <a:pt x="331" y="25393"/>
                    </a:lnTo>
                    <a:lnTo>
                      <a:pt x="509" y="25851"/>
                    </a:lnTo>
                    <a:lnTo>
                      <a:pt x="712" y="26309"/>
                    </a:lnTo>
                    <a:lnTo>
                      <a:pt x="941" y="26741"/>
                    </a:lnTo>
                    <a:lnTo>
                      <a:pt x="1221" y="27174"/>
                    </a:lnTo>
                    <a:lnTo>
                      <a:pt x="1501" y="27581"/>
                    </a:lnTo>
                    <a:lnTo>
                      <a:pt x="1806" y="27962"/>
                    </a:lnTo>
                    <a:lnTo>
                      <a:pt x="2137" y="28344"/>
                    </a:lnTo>
                    <a:lnTo>
                      <a:pt x="2493" y="28726"/>
                    </a:lnTo>
                    <a:lnTo>
                      <a:pt x="2850" y="29056"/>
                    </a:lnTo>
                    <a:lnTo>
                      <a:pt x="3231" y="29387"/>
                    </a:lnTo>
                    <a:lnTo>
                      <a:pt x="3613" y="29692"/>
                    </a:lnTo>
                    <a:lnTo>
                      <a:pt x="4020" y="29998"/>
                    </a:lnTo>
                    <a:lnTo>
                      <a:pt x="4503" y="30303"/>
                    </a:lnTo>
                    <a:lnTo>
                      <a:pt x="4987" y="30583"/>
                    </a:lnTo>
                    <a:lnTo>
                      <a:pt x="5572" y="30914"/>
                    </a:lnTo>
                    <a:lnTo>
                      <a:pt x="6183" y="31219"/>
                    </a:lnTo>
                    <a:lnTo>
                      <a:pt x="6819" y="31524"/>
                    </a:lnTo>
                    <a:lnTo>
                      <a:pt x="7480" y="31830"/>
                    </a:lnTo>
                    <a:lnTo>
                      <a:pt x="8167" y="32084"/>
                    </a:lnTo>
                    <a:lnTo>
                      <a:pt x="8829" y="32339"/>
                    </a:lnTo>
                    <a:lnTo>
                      <a:pt x="9516" y="32568"/>
                    </a:lnTo>
                    <a:lnTo>
                      <a:pt x="10203" y="32746"/>
                    </a:lnTo>
                    <a:lnTo>
                      <a:pt x="10762" y="32873"/>
                    </a:lnTo>
                    <a:lnTo>
                      <a:pt x="11373" y="33000"/>
                    </a:lnTo>
                    <a:lnTo>
                      <a:pt x="12162" y="33127"/>
                    </a:lnTo>
                    <a:lnTo>
                      <a:pt x="13052" y="33229"/>
                    </a:lnTo>
                    <a:lnTo>
                      <a:pt x="13536" y="33280"/>
                    </a:lnTo>
                    <a:lnTo>
                      <a:pt x="15088" y="33280"/>
                    </a:lnTo>
                    <a:lnTo>
                      <a:pt x="15597" y="33229"/>
                    </a:lnTo>
                    <a:lnTo>
                      <a:pt x="16105" y="33153"/>
                    </a:lnTo>
                    <a:lnTo>
                      <a:pt x="16691" y="33025"/>
                    </a:lnTo>
                    <a:lnTo>
                      <a:pt x="16970" y="32924"/>
                    </a:lnTo>
                    <a:lnTo>
                      <a:pt x="17250" y="32822"/>
                    </a:lnTo>
                    <a:lnTo>
                      <a:pt x="17276" y="32822"/>
                    </a:lnTo>
                    <a:lnTo>
                      <a:pt x="17479" y="32746"/>
                    </a:lnTo>
                    <a:lnTo>
                      <a:pt x="18039" y="32517"/>
                    </a:lnTo>
                    <a:lnTo>
                      <a:pt x="18879" y="32135"/>
                    </a:lnTo>
                    <a:lnTo>
                      <a:pt x="19896" y="31626"/>
                    </a:lnTo>
                    <a:lnTo>
                      <a:pt x="20456" y="31321"/>
                    </a:lnTo>
                    <a:lnTo>
                      <a:pt x="21041" y="30965"/>
                    </a:lnTo>
                    <a:lnTo>
                      <a:pt x="21627" y="30608"/>
                    </a:lnTo>
                    <a:lnTo>
                      <a:pt x="22186" y="30201"/>
                    </a:lnTo>
                    <a:lnTo>
                      <a:pt x="22746" y="29794"/>
                    </a:lnTo>
                    <a:lnTo>
                      <a:pt x="23306" y="29336"/>
                    </a:lnTo>
                    <a:lnTo>
                      <a:pt x="23789" y="28853"/>
                    </a:lnTo>
                    <a:lnTo>
                      <a:pt x="24247" y="28369"/>
                    </a:lnTo>
                    <a:lnTo>
                      <a:pt x="24273" y="28369"/>
                    </a:lnTo>
                    <a:lnTo>
                      <a:pt x="24654" y="27886"/>
                    </a:lnTo>
                    <a:lnTo>
                      <a:pt x="25061" y="27352"/>
                    </a:lnTo>
                    <a:lnTo>
                      <a:pt x="25545" y="26665"/>
                    </a:lnTo>
                    <a:lnTo>
                      <a:pt x="26054" y="25876"/>
                    </a:lnTo>
                    <a:lnTo>
                      <a:pt x="26308" y="25443"/>
                    </a:lnTo>
                    <a:lnTo>
                      <a:pt x="26537" y="25011"/>
                    </a:lnTo>
                    <a:lnTo>
                      <a:pt x="26766" y="24578"/>
                    </a:lnTo>
                    <a:lnTo>
                      <a:pt x="26944" y="24120"/>
                    </a:lnTo>
                    <a:lnTo>
                      <a:pt x="27122" y="23688"/>
                    </a:lnTo>
                    <a:lnTo>
                      <a:pt x="27249" y="23255"/>
                    </a:lnTo>
                    <a:lnTo>
                      <a:pt x="27580" y="23357"/>
                    </a:lnTo>
                    <a:lnTo>
                      <a:pt x="27911" y="23433"/>
                    </a:lnTo>
                    <a:lnTo>
                      <a:pt x="28242" y="23484"/>
                    </a:lnTo>
                    <a:lnTo>
                      <a:pt x="28572" y="23535"/>
                    </a:lnTo>
                    <a:lnTo>
                      <a:pt x="28903" y="23535"/>
                    </a:lnTo>
                    <a:lnTo>
                      <a:pt x="29209" y="23510"/>
                    </a:lnTo>
                    <a:lnTo>
                      <a:pt x="29514" y="23459"/>
                    </a:lnTo>
                    <a:lnTo>
                      <a:pt x="29794" y="23357"/>
                    </a:lnTo>
                    <a:lnTo>
                      <a:pt x="30150" y="23205"/>
                    </a:lnTo>
                    <a:lnTo>
                      <a:pt x="30481" y="23001"/>
                    </a:lnTo>
                    <a:lnTo>
                      <a:pt x="30811" y="22772"/>
                    </a:lnTo>
                    <a:lnTo>
                      <a:pt x="31117" y="22467"/>
                    </a:lnTo>
                    <a:lnTo>
                      <a:pt x="31422" y="22161"/>
                    </a:lnTo>
                    <a:lnTo>
                      <a:pt x="31727" y="21831"/>
                    </a:lnTo>
                    <a:lnTo>
                      <a:pt x="31982" y="21449"/>
                    </a:lnTo>
                    <a:lnTo>
                      <a:pt x="32236" y="21067"/>
                    </a:lnTo>
                    <a:lnTo>
                      <a:pt x="32491" y="20660"/>
                    </a:lnTo>
                    <a:lnTo>
                      <a:pt x="32694" y="20253"/>
                    </a:lnTo>
                    <a:lnTo>
                      <a:pt x="32898" y="19846"/>
                    </a:lnTo>
                    <a:lnTo>
                      <a:pt x="33101" y="19439"/>
                    </a:lnTo>
                    <a:lnTo>
                      <a:pt x="33407" y="18676"/>
                    </a:lnTo>
                    <a:lnTo>
                      <a:pt x="33636" y="17963"/>
                    </a:lnTo>
                    <a:lnTo>
                      <a:pt x="33737" y="17582"/>
                    </a:lnTo>
                    <a:lnTo>
                      <a:pt x="33814" y="17200"/>
                    </a:lnTo>
                    <a:lnTo>
                      <a:pt x="33890" y="16793"/>
                    </a:lnTo>
                    <a:lnTo>
                      <a:pt x="33941" y="16360"/>
                    </a:lnTo>
                    <a:lnTo>
                      <a:pt x="33992" y="15928"/>
                    </a:lnTo>
                    <a:lnTo>
                      <a:pt x="34017" y="15495"/>
                    </a:lnTo>
                    <a:lnTo>
                      <a:pt x="34043" y="15037"/>
                    </a:lnTo>
                    <a:lnTo>
                      <a:pt x="34017" y="14605"/>
                    </a:lnTo>
                    <a:lnTo>
                      <a:pt x="33992" y="14147"/>
                    </a:lnTo>
                    <a:lnTo>
                      <a:pt x="33966" y="13714"/>
                    </a:lnTo>
                    <a:lnTo>
                      <a:pt x="33890" y="13282"/>
                    </a:lnTo>
                    <a:lnTo>
                      <a:pt x="33788" y="12849"/>
                    </a:lnTo>
                    <a:lnTo>
                      <a:pt x="33687" y="12442"/>
                    </a:lnTo>
                    <a:lnTo>
                      <a:pt x="33534" y="12060"/>
                    </a:lnTo>
                    <a:lnTo>
                      <a:pt x="33381" y="11704"/>
                    </a:lnTo>
                    <a:lnTo>
                      <a:pt x="33178" y="11348"/>
                    </a:lnTo>
                    <a:lnTo>
                      <a:pt x="32974" y="11068"/>
                    </a:lnTo>
                    <a:lnTo>
                      <a:pt x="32745" y="10839"/>
                    </a:lnTo>
                    <a:lnTo>
                      <a:pt x="32465" y="10610"/>
                    </a:lnTo>
                    <a:lnTo>
                      <a:pt x="32160" y="10432"/>
                    </a:lnTo>
                    <a:lnTo>
                      <a:pt x="31855" y="10279"/>
                    </a:lnTo>
                    <a:lnTo>
                      <a:pt x="31524" y="10152"/>
                    </a:lnTo>
                    <a:lnTo>
                      <a:pt x="31168" y="10076"/>
                    </a:lnTo>
                    <a:lnTo>
                      <a:pt x="30811" y="10000"/>
                    </a:lnTo>
                    <a:lnTo>
                      <a:pt x="30430" y="9949"/>
                    </a:lnTo>
                    <a:lnTo>
                      <a:pt x="29692" y="9949"/>
                    </a:lnTo>
                    <a:lnTo>
                      <a:pt x="29336" y="9974"/>
                    </a:lnTo>
                    <a:lnTo>
                      <a:pt x="28980" y="10025"/>
                    </a:lnTo>
                    <a:lnTo>
                      <a:pt x="28649" y="10101"/>
                    </a:lnTo>
                    <a:lnTo>
                      <a:pt x="28318" y="10203"/>
                    </a:lnTo>
                    <a:lnTo>
                      <a:pt x="28013" y="10305"/>
                    </a:lnTo>
                    <a:lnTo>
                      <a:pt x="27631" y="10508"/>
                    </a:lnTo>
                    <a:lnTo>
                      <a:pt x="27249" y="10712"/>
                    </a:lnTo>
                    <a:lnTo>
                      <a:pt x="26919" y="10966"/>
                    </a:lnTo>
                    <a:lnTo>
                      <a:pt x="26588" y="11246"/>
                    </a:lnTo>
                    <a:lnTo>
                      <a:pt x="26130" y="11170"/>
                    </a:lnTo>
                    <a:lnTo>
                      <a:pt x="25621" y="11068"/>
                    </a:lnTo>
                    <a:lnTo>
                      <a:pt x="24934" y="10890"/>
                    </a:lnTo>
                    <a:lnTo>
                      <a:pt x="24120" y="10636"/>
                    </a:lnTo>
                    <a:lnTo>
                      <a:pt x="23179" y="10279"/>
                    </a:lnTo>
                    <a:lnTo>
                      <a:pt x="22695" y="10076"/>
                    </a:lnTo>
                    <a:lnTo>
                      <a:pt x="22186" y="9847"/>
                    </a:lnTo>
                    <a:lnTo>
                      <a:pt x="21652" y="9593"/>
                    </a:lnTo>
                    <a:lnTo>
                      <a:pt x="21118" y="9313"/>
                    </a:lnTo>
                    <a:lnTo>
                      <a:pt x="20583" y="9007"/>
                    </a:lnTo>
                    <a:lnTo>
                      <a:pt x="20049" y="8677"/>
                    </a:lnTo>
                    <a:lnTo>
                      <a:pt x="19489" y="8295"/>
                    </a:lnTo>
                    <a:lnTo>
                      <a:pt x="18955" y="7888"/>
                    </a:lnTo>
                    <a:lnTo>
                      <a:pt x="18421" y="7455"/>
                    </a:lnTo>
                    <a:lnTo>
                      <a:pt x="17912" y="6972"/>
                    </a:lnTo>
                    <a:lnTo>
                      <a:pt x="17403" y="6463"/>
                    </a:lnTo>
                    <a:lnTo>
                      <a:pt x="16920" y="5929"/>
                    </a:lnTo>
                    <a:lnTo>
                      <a:pt x="16462" y="5318"/>
                    </a:lnTo>
                    <a:lnTo>
                      <a:pt x="16004" y="4707"/>
                    </a:lnTo>
                    <a:lnTo>
                      <a:pt x="15597" y="4021"/>
                    </a:lnTo>
                    <a:lnTo>
                      <a:pt x="15215" y="3308"/>
                    </a:lnTo>
                    <a:lnTo>
                      <a:pt x="14859" y="2545"/>
                    </a:lnTo>
                    <a:lnTo>
                      <a:pt x="14553" y="1756"/>
                    </a:lnTo>
                    <a:lnTo>
                      <a:pt x="14274" y="891"/>
                    </a:lnTo>
                    <a:lnTo>
                      <a:pt x="14070"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0"/>
              <p:cNvSpPr/>
              <p:nvPr/>
            </p:nvSpPr>
            <p:spPr>
              <a:xfrm>
                <a:off x="10715061" y="842178"/>
                <a:ext cx="420006" cy="410592"/>
              </a:xfrm>
              <a:custGeom>
                <a:avLst/>
                <a:gdLst/>
                <a:ahLst/>
                <a:cxnLst/>
                <a:rect l="l" t="t" r="r" b="b"/>
                <a:pathLst>
                  <a:path w="34043" h="33280" fill="none" extrusionOk="0">
                    <a:moveTo>
                      <a:pt x="33178" y="11348"/>
                    </a:moveTo>
                    <a:lnTo>
                      <a:pt x="33178" y="11348"/>
                    </a:lnTo>
                    <a:lnTo>
                      <a:pt x="32974" y="11068"/>
                    </a:lnTo>
                    <a:lnTo>
                      <a:pt x="32745" y="10839"/>
                    </a:lnTo>
                    <a:lnTo>
                      <a:pt x="32465" y="10610"/>
                    </a:lnTo>
                    <a:lnTo>
                      <a:pt x="32160" y="10432"/>
                    </a:lnTo>
                    <a:lnTo>
                      <a:pt x="31855" y="10279"/>
                    </a:lnTo>
                    <a:lnTo>
                      <a:pt x="31524" y="10152"/>
                    </a:lnTo>
                    <a:lnTo>
                      <a:pt x="31168" y="10076"/>
                    </a:lnTo>
                    <a:lnTo>
                      <a:pt x="30811" y="10000"/>
                    </a:lnTo>
                    <a:lnTo>
                      <a:pt x="30430" y="9949"/>
                    </a:lnTo>
                    <a:lnTo>
                      <a:pt x="30074" y="9949"/>
                    </a:lnTo>
                    <a:lnTo>
                      <a:pt x="29692" y="9949"/>
                    </a:lnTo>
                    <a:lnTo>
                      <a:pt x="29336" y="9974"/>
                    </a:lnTo>
                    <a:lnTo>
                      <a:pt x="28980" y="10025"/>
                    </a:lnTo>
                    <a:lnTo>
                      <a:pt x="28649" y="10101"/>
                    </a:lnTo>
                    <a:lnTo>
                      <a:pt x="28318" y="10203"/>
                    </a:lnTo>
                    <a:lnTo>
                      <a:pt x="28013" y="10305"/>
                    </a:lnTo>
                    <a:lnTo>
                      <a:pt x="28013" y="10305"/>
                    </a:lnTo>
                    <a:lnTo>
                      <a:pt x="27631" y="10508"/>
                    </a:lnTo>
                    <a:lnTo>
                      <a:pt x="27249" y="10712"/>
                    </a:lnTo>
                    <a:lnTo>
                      <a:pt x="26919" y="10966"/>
                    </a:lnTo>
                    <a:lnTo>
                      <a:pt x="26588" y="11246"/>
                    </a:lnTo>
                    <a:lnTo>
                      <a:pt x="26588" y="11246"/>
                    </a:lnTo>
                    <a:lnTo>
                      <a:pt x="26130" y="11170"/>
                    </a:lnTo>
                    <a:lnTo>
                      <a:pt x="25621" y="11068"/>
                    </a:lnTo>
                    <a:lnTo>
                      <a:pt x="24934" y="10890"/>
                    </a:lnTo>
                    <a:lnTo>
                      <a:pt x="24120" y="10636"/>
                    </a:lnTo>
                    <a:lnTo>
                      <a:pt x="23179" y="10279"/>
                    </a:lnTo>
                    <a:lnTo>
                      <a:pt x="22695" y="10076"/>
                    </a:lnTo>
                    <a:lnTo>
                      <a:pt x="22186" y="9847"/>
                    </a:lnTo>
                    <a:lnTo>
                      <a:pt x="21652" y="9593"/>
                    </a:lnTo>
                    <a:lnTo>
                      <a:pt x="21118" y="9313"/>
                    </a:lnTo>
                    <a:lnTo>
                      <a:pt x="20583" y="9007"/>
                    </a:lnTo>
                    <a:lnTo>
                      <a:pt x="20049" y="8677"/>
                    </a:lnTo>
                    <a:lnTo>
                      <a:pt x="19489" y="8295"/>
                    </a:lnTo>
                    <a:lnTo>
                      <a:pt x="18955" y="7888"/>
                    </a:lnTo>
                    <a:lnTo>
                      <a:pt x="18421" y="7455"/>
                    </a:lnTo>
                    <a:lnTo>
                      <a:pt x="17912" y="6972"/>
                    </a:lnTo>
                    <a:lnTo>
                      <a:pt x="17403" y="6463"/>
                    </a:lnTo>
                    <a:lnTo>
                      <a:pt x="16920" y="5929"/>
                    </a:lnTo>
                    <a:lnTo>
                      <a:pt x="16462" y="5318"/>
                    </a:lnTo>
                    <a:lnTo>
                      <a:pt x="16004" y="4707"/>
                    </a:lnTo>
                    <a:lnTo>
                      <a:pt x="15597" y="4021"/>
                    </a:lnTo>
                    <a:lnTo>
                      <a:pt x="15215" y="3308"/>
                    </a:lnTo>
                    <a:lnTo>
                      <a:pt x="14859" y="2545"/>
                    </a:lnTo>
                    <a:lnTo>
                      <a:pt x="14553" y="1756"/>
                    </a:lnTo>
                    <a:lnTo>
                      <a:pt x="14274" y="891"/>
                    </a:lnTo>
                    <a:lnTo>
                      <a:pt x="14070" y="1"/>
                    </a:lnTo>
                    <a:lnTo>
                      <a:pt x="14070" y="1"/>
                    </a:lnTo>
                    <a:lnTo>
                      <a:pt x="13841" y="230"/>
                    </a:lnTo>
                    <a:lnTo>
                      <a:pt x="13612" y="509"/>
                    </a:lnTo>
                    <a:lnTo>
                      <a:pt x="13027" y="1273"/>
                    </a:lnTo>
                    <a:lnTo>
                      <a:pt x="12696" y="1705"/>
                    </a:lnTo>
                    <a:lnTo>
                      <a:pt x="12289" y="2163"/>
                    </a:lnTo>
                    <a:lnTo>
                      <a:pt x="11856" y="2647"/>
                    </a:lnTo>
                    <a:lnTo>
                      <a:pt x="11348" y="3155"/>
                    </a:lnTo>
                    <a:lnTo>
                      <a:pt x="11348" y="3155"/>
                    </a:lnTo>
                    <a:lnTo>
                      <a:pt x="10966" y="3486"/>
                    </a:lnTo>
                    <a:lnTo>
                      <a:pt x="10533" y="3817"/>
                    </a:lnTo>
                    <a:lnTo>
                      <a:pt x="10101" y="4097"/>
                    </a:lnTo>
                    <a:lnTo>
                      <a:pt x="9668" y="4377"/>
                    </a:lnTo>
                    <a:lnTo>
                      <a:pt x="9185" y="4606"/>
                    </a:lnTo>
                    <a:lnTo>
                      <a:pt x="8702" y="4835"/>
                    </a:lnTo>
                    <a:lnTo>
                      <a:pt x="8218" y="5038"/>
                    </a:lnTo>
                    <a:lnTo>
                      <a:pt x="7735" y="5216"/>
                    </a:lnTo>
                    <a:lnTo>
                      <a:pt x="7226" y="5394"/>
                    </a:lnTo>
                    <a:lnTo>
                      <a:pt x="6692" y="5547"/>
                    </a:lnTo>
                    <a:lnTo>
                      <a:pt x="5648" y="5802"/>
                    </a:lnTo>
                    <a:lnTo>
                      <a:pt x="4605" y="6005"/>
                    </a:lnTo>
                    <a:lnTo>
                      <a:pt x="3562" y="6183"/>
                    </a:lnTo>
                    <a:lnTo>
                      <a:pt x="3562" y="6183"/>
                    </a:lnTo>
                    <a:lnTo>
                      <a:pt x="3537" y="7659"/>
                    </a:lnTo>
                    <a:lnTo>
                      <a:pt x="3537" y="7659"/>
                    </a:lnTo>
                    <a:lnTo>
                      <a:pt x="3460" y="8855"/>
                    </a:lnTo>
                    <a:lnTo>
                      <a:pt x="3358" y="10051"/>
                    </a:lnTo>
                    <a:lnTo>
                      <a:pt x="3358" y="10051"/>
                    </a:lnTo>
                    <a:lnTo>
                      <a:pt x="3333" y="10101"/>
                    </a:lnTo>
                    <a:lnTo>
                      <a:pt x="3333" y="10101"/>
                    </a:lnTo>
                    <a:lnTo>
                      <a:pt x="3231" y="11068"/>
                    </a:lnTo>
                    <a:lnTo>
                      <a:pt x="3079" y="12035"/>
                    </a:lnTo>
                    <a:lnTo>
                      <a:pt x="2901" y="12976"/>
                    </a:lnTo>
                    <a:lnTo>
                      <a:pt x="2672" y="13918"/>
                    </a:lnTo>
                    <a:lnTo>
                      <a:pt x="2443" y="14859"/>
                    </a:lnTo>
                    <a:lnTo>
                      <a:pt x="2163" y="15801"/>
                    </a:lnTo>
                    <a:lnTo>
                      <a:pt x="1883" y="16717"/>
                    </a:lnTo>
                    <a:lnTo>
                      <a:pt x="1552" y="17633"/>
                    </a:lnTo>
                    <a:lnTo>
                      <a:pt x="1552" y="17633"/>
                    </a:lnTo>
                    <a:lnTo>
                      <a:pt x="992" y="19083"/>
                    </a:lnTo>
                    <a:lnTo>
                      <a:pt x="992" y="19083"/>
                    </a:lnTo>
                    <a:lnTo>
                      <a:pt x="941" y="19210"/>
                    </a:lnTo>
                    <a:lnTo>
                      <a:pt x="941" y="19210"/>
                    </a:lnTo>
                    <a:lnTo>
                      <a:pt x="560" y="20253"/>
                    </a:lnTo>
                    <a:lnTo>
                      <a:pt x="407" y="20762"/>
                    </a:lnTo>
                    <a:lnTo>
                      <a:pt x="254" y="21296"/>
                    </a:lnTo>
                    <a:lnTo>
                      <a:pt x="127" y="21831"/>
                    </a:lnTo>
                    <a:lnTo>
                      <a:pt x="51" y="22365"/>
                    </a:lnTo>
                    <a:lnTo>
                      <a:pt x="0" y="22899"/>
                    </a:lnTo>
                    <a:lnTo>
                      <a:pt x="0" y="23459"/>
                    </a:lnTo>
                    <a:lnTo>
                      <a:pt x="0" y="23459"/>
                    </a:lnTo>
                    <a:lnTo>
                      <a:pt x="25" y="23942"/>
                    </a:lnTo>
                    <a:lnTo>
                      <a:pt x="102" y="24451"/>
                    </a:lnTo>
                    <a:lnTo>
                      <a:pt x="204" y="24909"/>
                    </a:lnTo>
                    <a:lnTo>
                      <a:pt x="331" y="25393"/>
                    </a:lnTo>
                    <a:lnTo>
                      <a:pt x="509" y="25851"/>
                    </a:lnTo>
                    <a:lnTo>
                      <a:pt x="712" y="26309"/>
                    </a:lnTo>
                    <a:lnTo>
                      <a:pt x="941" y="26741"/>
                    </a:lnTo>
                    <a:lnTo>
                      <a:pt x="1221" y="27174"/>
                    </a:lnTo>
                    <a:lnTo>
                      <a:pt x="1501" y="27581"/>
                    </a:lnTo>
                    <a:lnTo>
                      <a:pt x="1806" y="27962"/>
                    </a:lnTo>
                    <a:lnTo>
                      <a:pt x="2137" y="28344"/>
                    </a:lnTo>
                    <a:lnTo>
                      <a:pt x="2493" y="28726"/>
                    </a:lnTo>
                    <a:lnTo>
                      <a:pt x="2850" y="29056"/>
                    </a:lnTo>
                    <a:lnTo>
                      <a:pt x="3231" y="29387"/>
                    </a:lnTo>
                    <a:lnTo>
                      <a:pt x="3613" y="29692"/>
                    </a:lnTo>
                    <a:lnTo>
                      <a:pt x="4020" y="29998"/>
                    </a:lnTo>
                    <a:lnTo>
                      <a:pt x="4020" y="29998"/>
                    </a:lnTo>
                    <a:lnTo>
                      <a:pt x="4503" y="30303"/>
                    </a:lnTo>
                    <a:lnTo>
                      <a:pt x="4987" y="30583"/>
                    </a:lnTo>
                    <a:lnTo>
                      <a:pt x="4987" y="30583"/>
                    </a:lnTo>
                    <a:lnTo>
                      <a:pt x="5572" y="30914"/>
                    </a:lnTo>
                    <a:lnTo>
                      <a:pt x="6183" y="31219"/>
                    </a:lnTo>
                    <a:lnTo>
                      <a:pt x="6819" y="31524"/>
                    </a:lnTo>
                    <a:lnTo>
                      <a:pt x="7480" y="31830"/>
                    </a:lnTo>
                    <a:lnTo>
                      <a:pt x="8167" y="32084"/>
                    </a:lnTo>
                    <a:lnTo>
                      <a:pt x="8829" y="32339"/>
                    </a:lnTo>
                    <a:lnTo>
                      <a:pt x="9516" y="32568"/>
                    </a:lnTo>
                    <a:lnTo>
                      <a:pt x="10203" y="32746"/>
                    </a:lnTo>
                    <a:lnTo>
                      <a:pt x="10203" y="32746"/>
                    </a:lnTo>
                    <a:lnTo>
                      <a:pt x="10203" y="32746"/>
                    </a:lnTo>
                    <a:lnTo>
                      <a:pt x="10762" y="32873"/>
                    </a:lnTo>
                    <a:lnTo>
                      <a:pt x="11373" y="33000"/>
                    </a:lnTo>
                    <a:lnTo>
                      <a:pt x="12162" y="33127"/>
                    </a:lnTo>
                    <a:lnTo>
                      <a:pt x="13052" y="33229"/>
                    </a:lnTo>
                    <a:lnTo>
                      <a:pt x="13536" y="33280"/>
                    </a:lnTo>
                    <a:lnTo>
                      <a:pt x="14045" y="33280"/>
                    </a:lnTo>
                    <a:lnTo>
                      <a:pt x="14553" y="33280"/>
                    </a:lnTo>
                    <a:lnTo>
                      <a:pt x="15088" y="33280"/>
                    </a:lnTo>
                    <a:lnTo>
                      <a:pt x="15597" y="33229"/>
                    </a:lnTo>
                    <a:lnTo>
                      <a:pt x="16105" y="33153"/>
                    </a:lnTo>
                    <a:lnTo>
                      <a:pt x="16105" y="33153"/>
                    </a:lnTo>
                    <a:lnTo>
                      <a:pt x="16105" y="33153"/>
                    </a:lnTo>
                    <a:lnTo>
                      <a:pt x="16691" y="33025"/>
                    </a:lnTo>
                    <a:lnTo>
                      <a:pt x="16970" y="32924"/>
                    </a:lnTo>
                    <a:lnTo>
                      <a:pt x="17250" y="32822"/>
                    </a:lnTo>
                    <a:lnTo>
                      <a:pt x="17276" y="32822"/>
                    </a:lnTo>
                    <a:lnTo>
                      <a:pt x="17276" y="32822"/>
                    </a:lnTo>
                    <a:lnTo>
                      <a:pt x="17479" y="32746"/>
                    </a:lnTo>
                    <a:lnTo>
                      <a:pt x="18039" y="32517"/>
                    </a:lnTo>
                    <a:lnTo>
                      <a:pt x="18879" y="32135"/>
                    </a:lnTo>
                    <a:lnTo>
                      <a:pt x="19896" y="31626"/>
                    </a:lnTo>
                    <a:lnTo>
                      <a:pt x="20456" y="31321"/>
                    </a:lnTo>
                    <a:lnTo>
                      <a:pt x="21041" y="30965"/>
                    </a:lnTo>
                    <a:lnTo>
                      <a:pt x="21627" y="30608"/>
                    </a:lnTo>
                    <a:lnTo>
                      <a:pt x="22186" y="30201"/>
                    </a:lnTo>
                    <a:lnTo>
                      <a:pt x="22746" y="29794"/>
                    </a:lnTo>
                    <a:lnTo>
                      <a:pt x="23306" y="29336"/>
                    </a:lnTo>
                    <a:lnTo>
                      <a:pt x="23789" y="28853"/>
                    </a:lnTo>
                    <a:lnTo>
                      <a:pt x="24247" y="28369"/>
                    </a:lnTo>
                    <a:lnTo>
                      <a:pt x="24273" y="28369"/>
                    </a:lnTo>
                    <a:lnTo>
                      <a:pt x="24273" y="28369"/>
                    </a:lnTo>
                    <a:lnTo>
                      <a:pt x="24654" y="27886"/>
                    </a:lnTo>
                    <a:lnTo>
                      <a:pt x="25061" y="27352"/>
                    </a:lnTo>
                    <a:lnTo>
                      <a:pt x="25545" y="26665"/>
                    </a:lnTo>
                    <a:lnTo>
                      <a:pt x="26054" y="25876"/>
                    </a:lnTo>
                    <a:lnTo>
                      <a:pt x="26308" y="25443"/>
                    </a:lnTo>
                    <a:lnTo>
                      <a:pt x="26537" y="25011"/>
                    </a:lnTo>
                    <a:lnTo>
                      <a:pt x="26766" y="24578"/>
                    </a:lnTo>
                    <a:lnTo>
                      <a:pt x="26944" y="24120"/>
                    </a:lnTo>
                    <a:lnTo>
                      <a:pt x="27122" y="23688"/>
                    </a:lnTo>
                    <a:lnTo>
                      <a:pt x="27249" y="23255"/>
                    </a:lnTo>
                    <a:lnTo>
                      <a:pt x="27249" y="23255"/>
                    </a:lnTo>
                    <a:lnTo>
                      <a:pt x="27580" y="23357"/>
                    </a:lnTo>
                    <a:lnTo>
                      <a:pt x="27911" y="23433"/>
                    </a:lnTo>
                    <a:lnTo>
                      <a:pt x="28242" y="23484"/>
                    </a:lnTo>
                    <a:lnTo>
                      <a:pt x="28572" y="23535"/>
                    </a:lnTo>
                    <a:lnTo>
                      <a:pt x="28903" y="23535"/>
                    </a:lnTo>
                    <a:lnTo>
                      <a:pt x="29209" y="23510"/>
                    </a:lnTo>
                    <a:lnTo>
                      <a:pt x="29514" y="23459"/>
                    </a:lnTo>
                    <a:lnTo>
                      <a:pt x="29794" y="23357"/>
                    </a:lnTo>
                    <a:lnTo>
                      <a:pt x="29794" y="23357"/>
                    </a:lnTo>
                    <a:lnTo>
                      <a:pt x="30150" y="23205"/>
                    </a:lnTo>
                    <a:lnTo>
                      <a:pt x="30481" y="23001"/>
                    </a:lnTo>
                    <a:lnTo>
                      <a:pt x="30811" y="22772"/>
                    </a:lnTo>
                    <a:lnTo>
                      <a:pt x="31117" y="22467"/>
                    </a:lnTo>
                    <a:lnTo>
                      <a:pt x="31422" y="22161"/>
                    </a:lnTo>
                    <a:lnTo>
                      <a:pt x="31727" y="21831"/>
                    </a:lnTo>
                    <a:lnTo>
                      <a:pt x="31982" y="21449"/>
                    </a:lnTo>
                    <a:lnTo>
                      <a:pt x="32236" y="21067"/>
                    </a:lnTo>
                    <a:lnTo>
                      <a:pt x="32491" y="20660"/>
                    </a:lnTo>
                    <a:lnTo>
                      <a:pt x="32694" y="20253"/>
                    </a:lnTo>
                    <a:lnTo>
                      <a:pt x="32898" y="19846"/>
                    </a:lnTo>
                    <a:lnTo>
                      <a:pt x="33101" y="19439"/>
                    </a:lnTo>
                    <a:lnTo>
                      <a:pt x="33407" y="18676"/>
                    </a:lnTo>
                    <a:lnTo>
                      <a:pt x="33636" y="17963"/>
                    </a:lnTo>
                    <a:lnTo>
                      <a:pt x="33636" y="17963"/>
                    </a:lnTo>
                    <a:lnTo>
                      <a:pt x="33737" y="17582"/>
                    </a:lnTo>
                    <a:lnTo>
                      <a:pt x="33814" y="17200"/>
                    </a:lnTo>
                    <a:lnTo>
                      <a:pt x="33890" y="16793"/>
                    </a:lnTo>
                    <a:lnTo>
                      <a:pt x="33941" y="16360"/>
                    </a:lnTo>
                    <a:lnTo>
                      <a:pt x="33992" y="15928"/>
                    </a:lnTo>
                    <a:lnTo>
                      <a:pt x="34017" y="15495"/>
                    </a:lnTo>
                    <a:lnTo>
                      <a:pt x="34043" y="15037"/>
                    </a:lnTo>
                    <a:lnTo>
                      <a:pt x="34017" y="14605"/>
                    </a:lnTo>
                    <a:lnTo>
                      <a:pt x="33992" y="14147"/>
                    </a:lnTo>
                    <a:lnTo>
                      <a:pt x="33966" y="13714"/>
                    </a:lnTo>
                    <a:lnTo>
                      <a:pt x="33890" y="13282"/>
                    </a:lnTo>
                    <a:lnTo>
                      <a:pt x="33788" y="12849"/>
                    </a:lnTo>
                    <a:lnTo>
                      <a:pt x="33687" y="12442"/>
                    </a:lnTo>
                    <a:lnTo>
                      <a:pt x="33534" y="12060"/>
                    </a:lnTo>
                    <a:lnTo>
                      <a:pt x="33381" y="11704"/>
                    </a:lnTo>
                    <a:lnTo>
                      <a:pt x="33178" y="113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0"/>
              <p:cNvSpPr/>
              <p:nvPr/>
            </p:nvSpPr>
            <p:spPr>
              <a:xfrm>
                <a:off x="10730125" y="1164541"/>
                <a:ext cx="298839" cy="87275"/>
              </a:xfrm>
              <a:custGeom>
                <a:avLst/>
                <a:gdLst/>
                <a:ahLst/>
                <a:cxnLst/>
                <a:rect l="l" t="t" r="r" b="b"/>
                <a:pathLst>
                  <a:path w="24222" h="7074" extrusionOk="0">
                    <a:moveTo>
                      <a:pt x="21805" y="0"/>
                    </a:moveTo>
                    <a:lnTo>
                      <a:pt x="21271" y="26"/>
                    </a:lnTo>
                    <a:lnTo>
                      <a:pt x="20762" y="102"/>
                    </a:lnTo>
                    <a:lnTo>
                      <a:pt x="20227" y="229"/>
                    </a:lnTo>
                    <a:lnTo>
                      <a:pt x="19744" y="408"/>
                    </a:lnTo>
                    <a:lnTo>
                      <a:pt x="19235" y="611"/>
                    </a:lnTo>
                    <a:lnTo>
                      <a:pt x="18752" y="840"/>
                    </a:lnTo>
                    <a:lnTo>
                      <a:pt x="18294" y="1094"/>
                    </a:lnTo>
                    <a:lnTo>
                      <a:pt x="17836" y="1374"/>
                    </a:lnTo>
                    <a:lnTo>
                      <a:pt x="17403" y="1680"/>
                    </a:lnTo>
                    <a:lnTo>
                      <a:pt x="16971" y="2010"/>
                    </a:lnTo>
                    <a:lnTo>
                      <a:pt x="16589" y="2341"/>
                    </a:lnTo>
                    <a:lnTo>
                      <a:pt x="16207" y="2672"/>
                    </a:lnTo>
                    <a:lnTo>
                      <a:pt x="15495" y="3333"/>
                    </a:lnTo>
                    <a:lnTo>
                      <a:pt x="14910" y="3970"/>
                    </a:lnTo>
                    <a:lnTo>
                      <a:pt x="14757" y="4122"/>
                    </a:lnTo>
                    <a:lnTo>
                      <a:pt x="14579" y="4275"/>
                    </a:lnTo>
                    <a:lnTo>
                      <a:pt x="14376" y="4377"/>
                    </a:lnTo>
                    <a:lnTo>
                      <a:pt x="14172" y="4478"/>
                    </a:lnTo>
                    <a:lnTo>
                      <a:pt x="13968" y="4555"/>
                    </a:lnTo>
                    <a:lnTo>
                      <a:pt x="13765" y="4606"/>
                    </a:lnTo>
                    <a:lnTo>
                      <a:pt x="13536" y="4657"/>
                    </a:lnTo>
                    <a:lnTo>
                      <a:pt x="13332" y="4657"/>
                    </a:lnTo>
                    <a:lnTo>
                      <a:pt x="13027" y="4631"/>
                    </a:lnTo>
                    <a:lnTo>
                      <a:pt x="12747" y="4580"/>
                    </a:lnTo>
                    <a:lnTo>
                      <a:pt x="12467" y="4478"/>
                    </a:lnTo>
                    <a:lnTo>
                      <a:pt x="12187" y="4326"/>
                    </a:lnTo>
                    <a:lnTo>
                      <a:pt x="11373" y="3842"/>
                    </a:lnTo>
                    <a:lnTo>
                      <a:pt x="10559" y="3410"/>
                    </a:lnTo>
                    <a:lnTo>
                      <a:pt x="9770" y="3003"/>
                    </a:lnTo>
                    <a:lnTo>
                      <a:pt x="8982" y="2647"/>
                    </a:lnTo>
                    <a:lnTo>
                      <a:pt x="8218" y="2341"/>
                    </a:lnTo>
                    <a:lnTo>
                      <a:pt x="7481" y="2061"/>
                    </a:lnTo>
                    <a:lnTo>
                      <a:pt x="6768" y="1832"/>
                    </a:lnTo>
                    <a:lnTo>
                      <a:pt x="6056" y="1629"/>
                    </a:lnTo>
                    <a:lnTo>
                      <a:pt x="5394" y="1476"/>
                    </a:lnTo>
                    <a:lnTo>
                      <a:pt x="4733" y="1323"/>
                    </a:lnTo>
                    <a:lnTo>
                      <a:pt x="4097" y="1222"/>
                    </a:lnTo>
                    <a:lnTo>
                      <a:pt x="3511" y="1145"/>
                    </a:lnTo>
                    <a:lnTo>
                      <a:pt x="2926" y="1069"/>
                    </a:lnTo>
                    <a:lnTo>
                      <a:pt x="2392" y="1018"/>
                    </a:lnTo>
                    <a:lnTo>
                      <a:pt x="1858" y="993"/>
                    </a:lnTo>
                    <a:lnTo>
                      <a:pt x="1374" y="993"/>
                    </a:lnTo>
                    <a:lnTo>
                      <a:pt x="636" y="1018"/>
                    </a:lnTo>
                    <a:lnTo>
                      <a:pt x="0" y="1069"/>
                    </a:lnTo>
                    <a:lnTo>
                      <a:pt x="433" y="1654"/>
                    </a:lnTo>
                    <a:lnTo>
                      <a:pt x="916" y="2214"/>
                    </a:lnTo>
                    <a:lnTo>
                      <a:pt x="1578" y="2239"/>
                    </a:lnTo>
                    <a:lnTo>
                      <a:pt x="2239" y="2316"/>
                    </a:lnTo>
                    <a:lnTo>
                      <a:pt x="2901" y="2418"/>
                    </a:lnTo>
                    <a:lnTo>
                      <a:pt x="3562" y="2570"/>
                    </a:lnTo>
                    <a:lnTo>
                      <a:pt x="4198" y="2748"/>
                    </a:lnTo>
                    <a:lnTo>
                      <a:pt x="4834" y="2952"/>
                    </a:lnTo>
                    <a:lnTo>
                      <a:pt x="5471" y="3155"/>
                    </a:lnTo>
                    <a:lnTo>
                      <a:pt x="6107" y="3410"/>
                    </a:lnTo>
                    <a:lnTo>
                      <a:pt x="6844" y="3741"/>
                    </a:lnTo>
                    <a:lnTo>
                      <a:pt x="7557" y="4097"/>
                    </a:lnTo>
                    <a:lnTo>
                      <a:pt x="8269" y="4478"/>
                    </a:lnTo>
                    <a:lnTo>
                      <a:pt x="8982" y="4885"/>
                    </a:lnTo>
                    <a:lnTo>
                      <a:pt x="10381" y="5725"/>
                    </a:lnTo>
                    <a:lnTo>
                      <a:pt x="11729" y="6590"/>
                    </a:lnTo>
                    <a:lnTo>
                      <a:pt x="11882" y="6666"/>
                    </a:lnTo>
                    <a:lnTo>
                      <a:pt x="12315" y="6845"/>
                    </a:lnTo>
                    <a:lnTo>
                      <a:pt x="12595" y="6921"/>
                    </a:lnTo>
                    <a:lnTo>
                      <a:pt x="12925" y="6997"/>
                    </a:lnTo>
                    <a:lnTo>
                      <a:pt x="13307" y="7048"/>
                    </a:lnTo>
                    <a:lnTo>
                      <a:pt x="13714" y="7074"/>
                    </a:lnTo>
                    <a:lnTo>
                      <a:pt x="14070" y="7048"/>
                    </a:lnTo>
                    <a:lnTo>
                      <a:pt x="14426" y="6997"/>
                    </a:lnTo>
                    <a:lnTo>
                      <a:pt x="14808" y="6895"/>
                    </a:lnTo>
                    <a:lnTo>
                      <a:pt x="15190" y="6743"/>
                    </a:lnTo>
                    <a:lnTo>
                      <a:pt x="15571" y="6514"/>
                    </a:lnTo>
                    <a:lnTo>
                      <a:pt x="15775" y="6361"/>
                    </a:lnTo>
                    <a:lnTo>
                      <a:pt x="15953" y="6209"/>
                    </a:lnTo>
                    <a:lnTo>
                      <a:pt x="16131" y="6030"/>
                    </a:lnTo>
                    <a:lnTo>
                      <a:pt x="16309" y="5852"/>
                    </a:lnTo>
                    <a:lnTo>
                      <a:pt x="16487" y="5623"/>
                    </a:lnTo>
                    <a:lnTo>
                      <a:pt x="16665" y="5394"/>
                    </a:lnTo>
                    <a:lnTo>
                      <a:pt x="17251" y="4555"/>
                    </a:lnTo>
                    <a:lnTo>
                      <a:pt x="17861" y="3766"/>
                    </a:lnTo>
                    <a:lnTo>
                      <a:pt x="18167" y="3384"/>
                    </a:lnTo>
                    <a:lnTo>
                      <a:pt x="18472" y="3028"/>
                    </a:lnTo>
                    <a:lnTo>
                      <a:pt x="18803" y="2697"/>
                    </a:lnTo>
                    <a:lnTo>
                      <a:pt x="19133" y="2367"/>
                    </a:lnTo>
                    <a:lnTo>
                      <a:pt x="19464" y="2087"/>
                    </a:lnTo>
                    <a:lnTo>
                      <a:pt x="19795" y="1832"/>
                    </a:lnTo>
                    <a:lnTo>
                      <a:pt x="20151" y="1603"/>
                    </a:lnTo>
                    <a:lnTo>
                      <a:pt x="20482" y="1425"/>
                    </a:lnTo>
                    <a:lnTo>
                      <a:pt x="20838" y="1273"/>
                    </a:lnTo>
                    <a:lnTo>
                      <a:pt x="21194" y="1145"/>
                    </a:lnTo>
                    <a:lnTo>
                      <a:pt x="21550" y="1094"/>
                    </a:lnTo>
                    <a:lnTo>
                      <a:pt x="21907" y="1069"/>
                    </a:lnTo>
                    <a:lnTo>
                      <a:pt x="22237" y="1069"/>
                    </a:lnTo>
                    <a:lnTo>
                      <a:pt x="22543" y="1145"/>
                    </a:lnTo>
                    <a:lnTo>
                      <a:pt x="22848" y="1222"/>
                    </a:lnTo>
                    <a:lnTo>
                      <a:pt x="23179" y="1374"/>
                    </a:lnTo>
                    <a:lnTo>
                      <a:pt x="23281" y="1425"/>
                    </a:lnTo>
                    <a:lnTo>
                      <a:pt x="23357" y="1502"/>
                    </a:lnTo>
                    <a:lnTo>
                      <a:pt x="23433" y="1578"/>
                    </a:lnTo>
                    <a:lnTo>
                      <a:pt x="23484" y="1680"/>
                    </a:lnTo>
                    <a:lnTo>
                      <a:pt x="23840" y="1222"/>
                    </a:lnTo>
                    <a:lnTo>
                      <a:pt x="24222" y="662"/>
                    </a:lnTo>
                    <a:lnTo>
                      <a:pt x="23917" y="509"/>
                    </a:lnTo>
                    <a:lnTo>
                      <a:pt x="23611" y="357"/>
                    </a:lnTo>
                    <a:lnTo>
                      <a:pt x="23306" y="255"/>
                    </a:lnTo>
                    <a:lnTo>
                      <a:pt x="23001" y="153"/>
                    </a:lnTo>
                    <a:lnTo>
                      <a:pt x="22695" y="102"/>
                    </a:lnTo>
                    <a:lnTo>
                      <a:pt x="22390" y="51"/>
                    </a:lnTo>
                    <a:lnTo>
                      <a:pt x="22085" y="26"/>
                    </a:lnTo>
                    <a:lnTo>
                      <a:pt x="21805"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0"/>
              <p:cNvSpPr/>
              <p:nvPr/>
            </p:nvSpPr>
            <p:spPr>
              <a:xfrm>
                <a:off x="10294135" y="1295744"/>
                <a:ext cx="642253" cy="764370"/>
              </a:xfrm>
              <a:custGeom>
                <a:avLst/>
                <a:gdLst/>
                <a:ahLst/>
                <a:cxnLst/>
                <a:rect l="l" t="t" r="r" b="b"/>
                <a:pathLst>
                  <a:path w="52057" h="61955" extrusionOk="0">
                    <a:moveTo>
                      <a:pt x="43915" y="1"/>
                    </a:moveTo>
                    <a:lnTo>
                      <a:pt x="43304" y="26"/>
                    </a:lnTo>
                    <a:lnTo>
                      <a:pt x="42668" y="102"/>
                    </a:lnTo>
                    <a:lnTo>
                      <a:pt x="42057" y="230"/>
                    </a:lnTo>
                    <a:lnTo>
                      <a:pt x="41396" y="357"/>
                    </a:lnTo>
                    <a:lnTo>
                      <a:pt x="40734" y="535"/>
                    </a:lnTo>
                    <a:lnTo>
                      <a:pt x="40073" y="738"/>
                    </a:lnTo>
                    <a:lnTo>
                      <a:pt x="39411" y="967"/>
                    </a:lnTo>
                    <a:lnTo>
                      <a:pt x="38724" y="1222"/>
                    </a:lnTo>
                    <a:lnTo>
                      <a:pt x="38012" y="1502"/>
                    </a:lnTo>
                    <a:lnTo>
                      <a:pt x="37325" y="1807"/>
                    </a:lnTo>
                    <a:lnTo>
                      <a:pt x="36612" y="2138"/>
                    </a:lnTo>
                    <a:lnTo>
                      <a:pt x="35900" y="2494"/>
                    </a:lnTo>
                    <a:lnTo>
                      <a:pt x="35162" y="2876"/>
                    </a:lnTo>
                    <a:lnTo>
                      <a:pt x="33712" y="3664"/>
                    </a:lnTo>
                    <a:lnTo>
                      <a:pt x="32262" y="4555"/>
                    </a:lnTo>
                    <a:lnTo>
                      <a:pt x="30811" y="5496"/>
                    </a:lnTo>
                    <a:lnTo>
                      <a:pt x="29361" y="6489"/>
                    </a:lnTo>
                    <a:lnTo>
                      <a:pt x="27911" y="7506"/>
                    </a:lnTo>
                    <a:lnTo>
                      <a:pt x="26486" y="8575"/>
                    </a:lnTo>
                    <a:lnTo>
                      <a:pt x="25087" y="9643"/>
                    </a:lnTo>
                    <a:lnTo>
                      <a:pt x="23713" y="10738"/>
                    </a:lnTo>
                    <a:lnTo>
                      <a:pt x="22390" y="11832"/>
                    </a:lnTo>
                    <a:lnTo>
                      <a:pt x="21092" y="12926"/>
                    </a:lnTo>
                    <a:lnTo>
                      <a:pt x="19871" y="13994"/>
                    </a:lnTo>
                    <a:lnTo>
                      <a:pt x="18701" y="15012"/>
                    </a:lnTo>
                    <a:lnTo>
                      <a:pt x="17607" y="16004"/>
                    </a:lnTo>
                    <a:lnTo>
                      <a:pt x="15622" y="17862"/>
                    </a:lnTo>
                    <a:lnTo>
                      <a:pt x="13968" y="19414"/>
                    </a:lnTo>
                    <a:lnTo>
                      <a:pt x="12747" y="20635"/>
                    </a:lnTo>
                    <a:lnTo>
                      <a:pt x="11678" y="21703"/>
                    </a:lnTo>
                    <a:lnTo>
                      <a:pt x="11246" y="22263"/>
                    </a:lnTo>
                    <a:lnTo>
                      <a:pt x="10126" y="23815"/>
                    </a:lnTo>
                    <a:lnTo>
                      <a:pt x="9363" y="24909"/>
                    </a:lnTo>
                    <a:lnTo>
                      <a:pt x="8498" y="26156"/>
                    </a:lnTo>
                    <a:lnTo>
                      <a:pt x="7557" y="27530"/>
                    </a:lnTo>
                    <a:lnTo>
                      <a:pt x="6564" y="29031"/>
                    </a:lnTo>
                    <a:lnTo>
                      <a:pt x="5572" y="30634"/>
                    </a:lnTo>
                    <a:lnTo>
                      <a:pt x="4554" y="32288"/>
                    </a:lnTo>
                    <a:lnTo>
                      <a:pt x="3587" y="33967"/>
                    </a:lnTo>
                    <a:lnTo>
                      <a:pt x="3129" y="34832"/>
                    </a:lnTo>
                    <a:lnTo>
                      <a:pt x="2697" y="35672"/>
                    </a:lnTo>
                    <a:lnTo>
                      <a:pt x="2264" y="36511"/>
                    </a:lnTo>
                    <a:lnTo>
                      <a:pt x="1857" y="37351"/>
                    </a:lnTo>
                    <a:lnTo>
                      <a:pt x="1501" y="38165"/>
                    </a:lnTo>
                    <a:lnTo>
                      <a:pt x="1145" y="38979"/>
                    </a:lnTo>
                    <a:lnTo>
                      <a:pt x="840" y="39768"/>
                    </a:lnTo>
                    <a:lnTo>
                      <a:pt x="585" y="40531"/>
                    </a:lnTo>
                    <a:lnTo>
                      <a:pt x="356" y="41294"/>
                    </a:lnTo>
                    <a:lnTo>
                      <a:pt x="153" y="42007"/>
                    </a:lnTo>
                    <a:lnTo>
                      <a:pt x="102" y="42363"/>
                    </a:lnTo>
                    <a:lnTo>
                      <a:pt x="51" y="42719"/>
                    </a:lnTo>
                    <a:lnTo>
                      <a:pt x="25" y="43050"/>
                    </a:lnTo>
                    <a:lnTo>
                      <a:pt x="0" y="43406"/>
                    </a:lnTo>
                    <a:lnTo>
                      <a:pt x="0" y="43737"/>
                    </a:lnTo>
                    <a:lnTo>
                      <a:pt x="25" y="44068"/>
                    </a:lnTo>
                    <a:lnTo>
                      <a:pt x="76" y="44399"/>
                    </a:lnTo>
                    <a:lnTo>
                      <a:pt x="127" y="44729"/>
                    </a:lnTo>
                    <a:lnTo>
                      <a:pt x="204" y="45060"/>
                    </a:lnTo>
                    <a:lnTo>
                      <a:pt x="305" y="45391"/>
                    </a:lnTo>
                    <a:lnTo>
                      <a:pt x="509" y="46027"/>
                    </a:lnTo>
                    <a:lnTo>
                      <a:pt x="789" y="46638"/>
                    </a:lnTo>
                    <a:lnTo>
                      <a:pt x="1119" y="47248"/>
                    </a:lnTo>
                    <a:lnTo>
                      <a:pt x="1476" y="47833"/>
                    </a:lnTo>
                    <a:lnTo>
                      <a:pt x="1883" y="48393"/>
                    </a:lnTo>
                    <a:lnTo>
                      <a:pt x="2315" y="48953"/>
                    </a:lnTo>
                    <a:lnTo>
                      <a:pt x="2799" y="49487"/>
                    </a:lnTo>
                    <a:lnTo>
                      <a:pt x="3282" y="49996"/>
                    </a:lnTo>
                    <a:lnTo>
                      <a:pt x="3791" y="50479"/>
                    </a:lnTo>
                    <a:lnTo>
                      <a:pt x="4325" y="50963"/>
                    </a:lnTo>
                    <a:lnTo>
                      <a:pt x="4860" y="51421"/>
                    </a:lnTo>
                    <a:lnTo>
                      <a:pt x="5394" y="51853"/>
                    </a:lnTo>
                    <a:lnTo>
                      <a:pt x="5954" y="52260"/>
                    </a:lnTo>
                    <a:lnTo>
                      <a:pt x="7022" y="52998"/>
                    </a:lnTo>
                    <a:lnTo>
                      <a:pt x="8015" y="53634"/>
                    </a:lnTo>
                    <a:lnTo>
                      <a:pt x="8930" y="54194"/>
                    </a:lnTo>
                    <a:lnTo>
                      <a:pt x="9719" y="54627"/>
                    </a:lnTo>
                    <a:lnTo>
                      <a:pt x="10304" y="54932"/>
                    </a:lnTo>
                    <a:lnTo>
                      <a:pt x="10839" y="55186"/>
                    </a:lnTo>
                    <a:lnTo>
                      <a:pt x="26181" y="61954"/>
                    </a:lnTo>
                    <a:lnTo>
                      <a:pt x="26359" y="61827"/>
                    </a:lnTo>
                    <a:lnTo>
                      <a:pt x="26868" y="61369"/>
                    </a:lnTo>
                    <a:lnTo>
                      <a:pt x="27606" y="60682"/>
                    </a:lnTo>
                    <a:lnTo>
                      <a:pt x="28038" y="60224"/>
                    </a:lnTo>
                    <a:lnTo>
                      <a:pt x="28522" y="59715"/>
                    </a:lnTo>
                    <a:lnTo>
                      <a:pt x="29005" y="59155"/>
                    </a:lnTo>
                    <a:lnTo>
                      <a:pt x="29539" y="58519"/>
                    </a:lnTo>
                    <a:lnTo>
                      <a:pt x="30074" y="57858"/>
                    </a:lnTo>
                    <a:lnTo>
                      <a:pt x="30608" y="57120"/>
                    </a:lnTo>
                    <a:lnTo>
                      <a:pt x="31117" y="56331"/>
                    </a:lnTo>
                    <a:lnTo>
                      <a:pt x="31626" y="55517"/>
                    </a:lnTo>
                    <a:lnTo>
                      <a:pt x="32109" y="54627"/>
                    </a:lnTo>
                    <a:lnTo>
                      <a:pt x="32567" y="53711"/>
                    </a:lnTo>
                    <a:lnTo>
                      <a:pt x="32592" y="53660"/>
                    </a:lnTo>
                    <a:lnTo>
                      <a:pt x="32618" y="53507"/>
                    </a:lnTo>
                    <a:lnTo>
                      <a:pt x="32618" y="53405"/>
                    </a:lnTo>
                    <a:lnTo>
                      <a:pt x="32618" y="53278"/>
                    </a:lnTo>
                    <a:lnTo>
                      <a:pt x="32567" y="53125"/>
                    </a:lnTo>
                    <a:lnTo>
                      <a:pt x="32516" y="52973"/>
                    </a:lnTo>
                    <a:lnTo>
                      <a:pt x="32414" y="52795"/>
                    </a:lnTo>
                    <a:lnTo>
                      <a:pt x="32262" y="52617"/>
                    </a:lnTo>
                    <a:lnTo>
                      <a:pt x="32084" y="52413"/>
                    </a:lnTo>
                    <a:lnTo>
                      <a:pt x="31829" y="52210"/>
                    </a:lnTo>
                    <a:lnTo>
                      <a:pt x="31524" y="52006"/>
                    </a:lnTo>
                    <a:lnTo>
                      <a:pt x="31168" y="51777"/>
                    </a:lnTo>
                    <a:lnTo>
                      <a:pt x="30710" y="51573"/>
                    </a:lnTo>
                    <a:lnTo>
                      <a:pt x="30201" y="51344"/>
                    </a:lnTo>
                    <a:lnTo>
                      <a:pt x="29895" y="51217"/>
                    </a:lnTo>
                    <a:lnTo>
                      <a:pt x="29539" y="51065"/>
                    </a:lnTo>
                    <a:lnTo>
                      <a:pt x="28776" y="50657"/>
                    </a:lnTo>
                    <a:lnTo>
                      <a:pt x="27911" y="50123"/>
                    </a:lnTo>
                    <a:lnTo>
                      <a:pt x="26944" y="49538"/>
                    </a:lnTo>
                    <a:lnTo>
                      <a:pt x="25926" y="48851"/>
                    </a:lnTo>
                    <a:lnTo>
                      <a:pt x="24858" y="48139"/>
                    </a:lnTo>
                    <a:lnTo>
                      <a:pt x="22721" y="46638"/>
                    </a:lnTo>
                    <a:lnTo>
                      <a:pt x="20736" y="45213"/>
                    </a:lnTo>
                    <a:lnTo>
                      <a:pt x="19108" y="43991"/>
                    </a:lnTo>
                    <a:lnTo>
                      <a:pt x="17556" y="42821"/>
                    </a:lnTo>
                    <a:lnTo>
                      <a:pt x="18192" y="42007"/>
                    </a:lnTo>
                    <a:lnTo>
                      <a:pt x="19998" y="39819"/>
                    </a:lnTo>
                    <a:lnTo>
                      <a:pt x="21219" y="38343"/>
                    </a:lnTo>
                    <a:lnTo>
                      <a:pt x="22644" y="36689"/>
                    </a:lnTo>
                    <a:lnTo>
                      <a:pt x="24222" y="34908"/>
                    </a:lnTo>
                    <a:lnTo>
                      <a:pt x="25901" y="33076"/>
                    </a:lnTo>
                    <a:lnTo>
                      <a:pt x="27657" y="31194"/>
                    </a:lnTo>
                    <a:lnTo>
                      <a:pt x="28547" y="30252"/>
                    </a:lnTo>
                    <a:lnTo>
                      <a:pt x="29463" y="29336"/>
                    </a:lnTo>
                    <a:lnTo>
                      <a:pt x="30379" y="28446"/>
                    </a:lnTo>
                    <a:lnTo>
                      <a:pt x="31269" y="27581"/>
                    </a:lnTo>
                    <a:lnTo>
                      <a:pt x="32185" y="26741"/>
                    </a:lnTo>
                    <a:lnTo>
                      <a:pt x="33076" y="25952"/>
                    </a:lnTo>
                    <a:lnTo>
                      <a:pt x="33966" y="25215"/>
                    </a:lnTo>
                    <a:lnTo>
                      <a:pt x="34806" y="24528"/>
                    </a:lnTo>
                    <a:lnTo>
                      <a:pt x="35671" y="23892"/>
                    </a:lnTo>
                    <a:lnTo>
                      <a:pt x="36485" y="23332"/>
                    </a:lnTo>
                    <a:lnTo>
                      <a:pt x="37249" y="22823"/>
                    </a:lnTo>
                    <a:lnTo>
                      <a:pt x="38012" y="22416"/>
                    </a:lnTo>
                    <a:lnTo>
                      <a:pt x="38368" y="22238"/>
                    </a:lnTo>
                    <a:lnTo>
                      <a:pt x="38724" y="22111"/>
                    </a:lnTo>
                    <a:lnTo>
                      <a:pt x="39055" y="21983"/>
                    </a:lnTo>
                    <a:lnTo>
                      <a:pt x="39386" y="21882"/>
                    </a:lnTo>
                    <a:lnTo>
                      <a:pt x="39996" y="21678"/>
                    </a:lnTo>
                    <a:lnTo>
                      <a:pt x="40607" y="21474"/>
                    </a:lnTo>
                    <a:lnTo>
                      <a:pt x="41192" y="21220"/>
                    </a:lnTo>
                    <a:lnTo>
                      <a:pt x="41777" y="20966"/>
                    </a:lnTo>
                    <a:lnTo>
                      <a:pt x="42948" y="20380"/>
                    </a:lnTo>
                    <a:lnTo>
                      <a:pt x="44042" y="19795"/>
                    </a:lnTo>
                    <a:lnTo>
                      <a:pt x="45060" y="19185"/>
                    </a:lnTo>
                    <a:lnTo>
                      <a:pt x="46001" y="18574"/>
                    </a:lnTo>
                    <a:lnTo>
                      <a:pt x="46891" y="17938"/>
                    </a:lnTo>
                    <a:lnTo>
                      <a:pt x="47680" y="17302"/>
                    </a:lnTo>
                    <a:lnTo>
                      <a:pt x="48418" y="16640"/>
                    </a:lnTo>
                    <a:lnTo>
                      <a:pt x="49079" y="15979"/>
                    </a:lnTo>
                    <a:lnTo>
                      <a:pt x="49665" y="15317"/>
                    </a:lnTo>
                    <a:lnTo>
                      <a:pt x="50199" y="14630"/>
                    </a:lnTo>
                    <a:lnTo>
                      <a:pt x="50632" y="13943"/>
                    </a:lnTo>
                    <a:lnTo>
                      <a:pt x="51039" y="13256"/>
                    </a:lnTo>
                    <a:lnTo>
                      <a:pt x="51369" y="12569"/>
                    </a:lnTo>
                    <a:lnTo>
                      <a:pt x="51624" y="11882"/>
                    </a:lnTo>
                    <a:lnTo>
                      <a:pt x="51827" y="11170"/>
                    </a:lnTo>
                    <a:lnTo>
                      <a:pt x="51955" y="10483"/>
                    </a:lnTo>
                    <a:lnTo>
                      <a:pt x="52031" y="9796"/>
                    </a:lnTo>
                    <a:lnTo>
                      <a:pt x="52056" y="9109"/>
                    </a:lnTo>
                    <a:lnTo>
                      <a:pt x="52005" y="8422"/>
                    </a:lnTo>
                    <a:lnTo>
                      <a:pt x="51929" y="7735"/>
                    </a:lnTo>
                    <a:lnTo>
                      <a:pt x="51751" y="7048"/>
                    </a:lnTo>
                    <a:lnTo>
                      <a:pt x="51547" y="6387"/>
                    </a:lnTo>
                    <a:lnTo>
                      <a:pt x="51293" y="5725"/>
                    </a:lnTo>
                    <a:lnTo>
                      <a:pt x="50988" y="5089"/>
                    </a:lnTo>
                    <a:lnTo>
                      <a:pt x="50606" y="4428"/>
                    </a:lnTo>
                    <a:lnTo>
                      <a:pt x="50199" y="3817"/>
                    </a:lnTo>
                    <a:lnTo>
                      <a:pt x="49741" y="3206"/>
                    </a:lnTo>
                    <a:lnTo>
                      <a:pt x="49207" y="2596"/>
                    </a:lnTo>
                    <a:lnTo>
                      <a:pt x="48647" y="2011"/>
                    </a:lnTo>
                    <a:lnTo>
                      <a:pt x="48036" y="1451"/>
                    </a:lnTo>
                    <a:lnTo>
                      <a:pt x="47400" y="891"/>
                    </a:lnTo>
                    <a:lnTo>
                      <a:pt x="46688" y="357"/>
                    </a:lnTo>
                    <a:lnTo>
                      <a:pt x="46179" y="204"/>
                    </a:lnTo>
                    <a:lnTo>
                      <a:pt x="45619" y="102"/>
                    </a:lnTo>
                    <a:lnTo>
                      <a:pt x="45060" y="26"/>
                    </a:lnTo>
                    <a:lnTo>
                      <a:pt x="4450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0"/>
              <p:cNvSpPr/>
              <p:nvPr/>
            </p:nvSpPr>
            <p:spPr>
              <a:xfrm>
                <a:off x="10294135" y="1295744"/>
                <a:ext cx="642253" cy="764370"/>
              </a:xfrm>
              <a:custGeom>
                <a:avLst/>
                <a:gdLst/>
                <a:ahLst/>
                <a:cxnLst/>
                <a:rect l="l" t="t" r="r" b="b"/>
                <a:pathLst>
                  <a:path w="52057" h="61955" fill="none" extrusionOk="0">
                    <a:moveTo>
                      <a:pt x="26181" y="61954"/>
                    </a:moveTo>
                    <a:lnTo>
                      <a:pt x="26181" y="61954"/>
                    </a:lnTo>
                    <a:lnTo>
                      <a:pt x="26359" y="61827"/>
                    </a:lnTo>
                    <a:lnTo>
                      <a:pt x="26868" y="61369"/>
                    </a:lnTo>
                    <a:lnTo>
                      <a:pt x="27606" y="60682"/>
                    </a:lnTo>
                    <a:lnTo>
                      <a:pt x="28038" y="60224"/>
                    </a:lnTo>
                    <a:lnTo>
                      <a:pt x="28522" y="59715"/>
                    </a:lnTo>
                    <a:lnTo>
                      <a:pt x="29005" y="59155"/>
                    </a:lnTo>
                    <a:lnTo>
                      <a:pt x="29539" y="58519"/>
                    </a:lnTo>
                    <a:lnTo>
                      <a:pt x="30074" y="57858"/>
                    </a:lnTo>
                    <a:lnTo>
                      <a:pt x="30608" y="57120"/>
                    </a:lnTo>
                    <a:lnTo>
                      <a:pt x="31117" y="56331"/>
                    </a:lnTo>
                    <a:lnTo>
                      <a:pt x="31626" y="55517"/>
                    </a:lnTo>
                    <a:lnTo>
                      <a:pt x="32109" y="54627"/>
                    </a:lnTo>
                    <a:lnTo>
                      <a:pt x="32567" y="53711"/>
                    </a:lnTo>
                    <a:lnTo>
                      <a:pt x="32567" y="53711"/>
                    </a:lnTo>
                    <a:lnTo>
                      <a:pt x="32592" y="53660"/>
                    </a:lnTo>
                    <a:lnTo>
                      <a:pt x="32618" y="53507"/>
                    </a:lnTo>
                    <a:lnTo>
                      <a:pt x="32618" y="53405"/>
                    </a:lnTo>
                    <a:lnTo>
                      <a:pt x="32618" y="53278"/>
                    </a:lnTo>
                    <a:lnTo>
                      <a:pt x="32567" y="53125"/>
                    </a:lnTo>
                    <a:lnTo>
                      <a:pt x="32516" y="52973"/>
                    </a:lnTo>
                    <a:lnTo>
                      <a:pt x="32414" y="52795"/>
                    </a:lnTo>
                    <a:lnTo>
                      <a:pt x="32262" y="52617"/>
                    </a:lnTo>
                    <a:lnTo>
                      <a:pt x="32084" y="52413"/>
                    </a:lnTo>
                    <a:lnTo>
                      <a:pt x="31829" y="52210"/>
                    </a:lnTo>
                    <a:lnTo>
                      <a:pt x="31524" y="52006"/>
                    </a:lnTo>
                    <a:lnTo>
                      <a:pt x="31168" y="51777"/>
                    </a:lnTo>
                    <a:lnTo>
                      <a:pt x="30710" y="51573"/>
                    </a:lnTo>
                    <a:lnTo>
                      <a:pt x="30201" y="51344"/>
                    </a:lnTo>
                    <a:lnTo>
                      <a:pt x="30201" y="51344"/>
                    </a:lnTo>
                    <a:lnTo>
                      <a:pt x="29895" y="51217"/>
                    </a:lnTo>
                    <a:lnTo>
                      <a:pt x="29539" y="51065"/>
                    </a:lnTo>
                    <a:lnTo>
                      <a:pt x="28776" y="50657"/>
                    </a:lnTo>
                    <a:lnTo>
                      <a:pt x="27911" y="50123"/>
                    </a:lnTo>
                    <a:lnTo>
                      <a:pt x="26944" y="49538"/>
                    </a:lnTo>
                    <a:lnTo>
                      <a:pt x="25926" y="48851"/>
                    </a:lnTo>
                    <a:lnTo>
                      <a:pt x="24858" y="48139"/>
                    </a:lnTo>
                    <a:lnTo>
                      <a:pt x="22721" y="46638"/>
                    </a:lnTo>
                    <a:lnTo>
                      <a:pt x="20736" y="45213"/>
                    </a:lnTo>
                    <a:lnTo>
                      <a:pt x="19108" y="43991"/>
                    </a:lnTo>
                    <a:lnTo>
                      <a:pt x="17556" y="42821"/>
                    </a:lnTo>
                    <a:lnTo>
                      <a:pt x="17556" y="42821"/>
                    </a:lnTo>
                    <a:lnTo>
                      <a:pt x="18192" y="42007"/>
                    </a:lnTo>
                    <a:lnTo>
                      <a:pt x="19998" y="39819"/>
                    </a:lnTo>
                    <a:lnTo>
                      <a:pt x="21219" y="38343"/>
                    </a:lnTo>
                    <a:lnTo>
                      <a:pt x="22644" y="36689"/>
                    </a:lnTo>
                    <a:lnTo>
                      <a:pt x="24222" y="34908"/>
                    </a:lnTo>
                    <a:lnTo>
                      <a:pt x="25901" y="33076"/>
                    </a:lnTo>
                    <a:lnTo>
                      <a:pt x="27657" y="31194"/>
                    </a:lnTo>
                    <a:lnTo>
                      <a:pt x="28547" y="30252"/>
                    </a:lnTo>
                    <a:lnTo>
                      <a:pt x="29463" y="29336"/>
                    </a:lnTo>
                    <a:lnTo>
                      <a:pt x="30379" y="28446"/>
                    </a:lnTo>
                    <a:lnTo>
                      <a:pt x="31269" y="27581"/>
                    </a:lnTo>
                    <a:lnTo>
                      <a:pt x="32185" y="26741"/>
                    </a:lnTo>
                    <a:lnTo>
                      <a:pt x="33076" y="25952"/>
                    </a:lnTo>
                    <a:lnTo>
                      <a:pt x="33966" y="25215"/>
                    </a:lnTo>
                    <a:lnTo>
                      <a:pt x="34806" y="24528"/>
                    </a:lnTo>
                    <a:lnTo>
                      <a:pt x="35671" y="23892"/>
                    </a:lnTo>
                    <a:lnTo>
                      <a:pt x="36485" y="23332"/>
                    </a:lnTo>
                    <a:lnTo>
                      <a:pt x="37249" y="22823"/>
                    </a:lnTo>
                    <a:lnTo>
                      <a:pt x="38012" y="22416"/>
                    </a:lnTo>
                    <a:lnTo>
                      <a:pt x="38368" y="22238"/>
                    </a:lnTo>
                    <a:lnTo>
                      <a:pt x="38724" y="22111"/>
                    </a:lnTo>
                    <a:lnTo>
                      <a:pt x="39055" y="21983"/>
                    </a:lnTo>
                    <a:lnTo>
                      <a:pt x="39386" y="21882"/>
                    </a:lnTo>
                    <a:lnTo>
                      <a:pt x="39386" y="21882"/>
                    </a:lnTo>
                    <a:lnTo>
                      <a:pt x="39996" y="21678"/>
                    </a:lnTo>
                    <a:lnTo>
                      <a:pt x="40607" y="21474"/>
                    </a:lnTo>
                    <a:lnTo>
                      <a:pt x="41192" y="21220"/>
                    </a:lnTo>
                    <a:lnTo>
                      <a:pt x="41777" y="20966"/>
                    </a:lnTo>
                    <a:lnTo>
                      <a:pt x="41777" y="20966"/>
                    </a:lnTo>
                    <a:lnTo>
                      <a:pt x="42948" y="20380"/>
                    </a:lnTo>
                    <a:lnTo>
                      <a:pt x="44042" y="19795"/>
                    </a:lnTo>
                    <a:lnTo>
                      <a:pt x="45060" y="19185"/>
                    </a:lnTo>
                    <a:lnTo>
                      <a:pt x="46001" y="18574"/>
                    </a:lnTo>
                    <a:lnTo>
                      <a:pt x="46891" y="17938"/>
                    </a:lnTo>
                    <a:lnTo>
                      <a:pt x="47680" y="17302"/>
                    </a:lnTo>
                    <a:lnTo>
                      <a:pt x="48418" y="16640"/>
                    </a:lnTo>
                    <a:lnTo>
                      <a:pt x="49079" y="15979"/>
                    </a:lnTo>
                    <a:lnTo>
                      <a:pt x="49665" y="15317"/>
                    </a:lnTo>
                    <a:lnTo>
                      <a:pt x="50199" y="14630"/>
                    </a:lnTo>
                    <a:lnTo>
                      <a:pt x="50632" y="13943"/>
                    </a:lnTo>
                    <a:lnTo>
                      <a:pt x="51039" y="13256"/>
                    </a:lnTo>
                    <a:lnTo>
                      <a:pt x="51369" y="12569"/>
                    </a:lnTo>
                    <a:lnTo>
                      <a:pt x="51624" y="11882"/>
                    </a:lnTo>
                    <a:lnTo>
                      <a:pt x="51827" y="11170"/>
                    </a:lnTo>
                    <a:lnTo>
                      <a:pt x="51955" y="10483"/>
                    </a:lnTo>
                    <a:lnTo>
                      <a:pt x="52031" y="9796"/>
                    </a:lnTo>
                    <a:lnTo>
                      <a:pt x="52056" y="9109"/>
                    </a:lnTo>
                    <a:lnTo>
                      <a:pt x="52005" y="8422"/>
                    </a:lnTo>
                    <a:lnTo>
                      <a:pt x="51929" y="7735"/>
                    </a:lnTo>
                    <a:lnTo>
                      <a:pt x="51751" y="7048"/>
                    </a:lnTo>
                    <a:lnTo>
                      <a:pt x="51547" y="6387"/>
                    </a:lnTo>
                    <a:lnTo>
                      <a:pt x="51293" y="5725"/>
                    </a:lnTo>
                    <a:lnTo>
                      <a:pt x="50988" y="5089"/>
                    </a:lnTo>
                    <a:lnTo>
                      <a:pt x="50606" y="4428"/>
                    </a:lnTo>
                    <a:lnTo>
                      <a:pt x="50199" y="3817"/>
                    </a:lnTo>
                    <a:lnTo>
                      <a:pt x="49741" y="3206"/>
                    </a:lnTo>
                    <a:lnTo>
                      <a:pt x="49207" y="2596"/>
                    </a:lnTo>
                    <a:lnTo>
                      <a:pt x="48647" y="2011"/>
                    </a:lnTo>
                    <a:lnTo>
                      <a:pt x="48036" y="1451"/>
                    </a:lnTo>
                    <a:lnTo>
                      <a:pt x="47400" y="891"/>
                    </a:lnTo>
                    <a:lnTo>
                      <a:pt x="46688" y="357"/>
                    </a:lnTo>
                    <a:lnTo>
                      <a:pt x="46688" y="357"/>
                    </a:lnTo>
                    <a:lnTo>
                      <a:pt x="46179" y="204"/>
                    </a:lnTo>
                    <a:lnTo>
                      <a:pt x="45619" y="102"/>
                    </a:lnTo>
                    <a:lnTo>
                      <a:pt x="45060" y="26"/>
                    </a:lnTo>
                    <a:lnTo>
                      <a:pt x="44500" y="1"/>
                    </a:lnTo>
                    <a:lnTo>
                      <a:pt x="43915" y="1"/>
                    </a:lnTo>
                    <a:lnTo>
                      <a:pt x="43304" y="26"/>
                    </a:lnTo>
                    <a:lnTo>
                      <a:pt x="42668" y="102"/>
                    </a:lnTo>
                    <a:lnTo>
                      <a:pt x="42057" y="230"/>
                    </a:lnTo>
                    <a:lnTo>
                      <a:pt x="41396" y="357"/>
                    </a:lnTo>
                    <a:lnTo>
                      <a:pt x="40734" y="535"/>
                    </a:lnTo>
                    <a:lnTo>
                      <a:pt x="40073" y="738"/>
                    </a:lnTo>
                    <a:lnTo>
                      <a:pt x="39411" y="967"/>
                    </a:lnTo>
                    <a:lnTo>
                      <a:pt x="38724" y="1222"/>
                    </a:lnTo>
                    <a:lnTo>
                      <a:pt x="38012" y="1502"/>
                    </a:lnTo>
                    <a:lnTo>
                      <a:pt x="37325" y="1807"/>
                    </a:lnTo>
                    <a:lnTo>
                      <a:pt x="36612" y="2138"/>
                    </a:lnTo>
                    <a:lnTo>
                      <a:pt x="35900" y="2494"/>
                    </a:lnTo>
                    <a:lnTo>
                      <a:pt x="35162" y="2876"/>
                    </a:lnTo>
                    <a:lnTo>
                      <a:pt x="33712" y="3664"/>
                    </a:lnTo>
                    <a:lnTo>
                      <a:pt x="32262" y="4555"/>
                    </a:lnTo>
                    <a:lnTo>
                      <a:pt x="30811" y="5496"/>
                    </a:lnTo>
                    <a:lnTo>
                      <a:pt x="29361" y="6489"/>
                    </a:lnTo>
                    <a:lnTo>
                      <a:pt x="27911" y="7506"/>
                    </a:lnTo>
                    <a:lnTo>
                      <a:pt x="26486" y="8575"/>
                    </a:lnTo>
                    <a:lnTo>
                      <a:pt x="25087" y="9643"/>
                    </a:lnTo>
                    <a:lnTo>
                      <a:pt x="23713" y="10738"/>
                    </a:lnTo>
                    <a:lnTo>
                      <a:pt x="22390" y="11832"/>
                    </a:lnTo>
                    <a:lnTo>
                      <a:pt x="21092" y="12926"/>
                    </a:lnTo>
                    <a:lnTo>
                      <a:pt x="19871" y="13994"/>
                    </a:lnTo>
                    <a:lnTo>
                      <a:pt x="18701" y="15012"/>
                    </a:lnTo>
                    <a:lnTo>
                      <a:pt x="17607" y="16004"/>
                    </a:lnTo>
                    <a:lnTo>
                      <a:pt x="15622" y="17862"/>
                    </a:lnTo>
                    <a:lnTo>
                      <a:pt x="13968" y="19414"/>
                    </a:lnTo>
                    <a:lnTo>
                      <a:pt x="12747" y="20635"/>
                    </a:lnTo>
                    <a:lnTo>
                      <a:pt x="11678" y="21703"/>
                    </a:lnTo>
                    <a:lnTo>
                      <a:pt x="11678" y="21703"/>
                    </a:lnTo>
                    <a:lnTo>
                      <a:pt x="11246" y="22263"/>
                    </a:lnTo>
                    <a:lnTo>
                      <a:pt x="10126" y="23815"/>
                    </a:lnTo>
                    <a:lnTo>
                      <a:pt x="9363" y="24909"/>
                    </a:lnTo>
                    <a:lnTo>
                      <a:pt x="8498" y="26156"/>
                    </a:lnTo>
                    <a:lnTo>
                      <a:pt x="7557" y="27530"/>
                    </a:lnTo>
                    <a:lnTo>
                      <a:pt x="6564" y="29031"/>
                    </a:lnTo>
                    <a:lnTo>
                      <a:pt x="5572" y="30634"/>
                    </a:lnTo>
                    <a:lnTo>
                      <a:pt x="4554" y="32288"/>
                    </a:lnTo>
                    <a:lnTo>
                      <a:pt x="3587" y="33967"/>
                    </a:lnTo>
                    <a:lnTo>
                      <a:pt x="3129" y="34832"/>
                    </a:lnTo>
                    <a:lnTo>
                      <a:pt x="2697" y="35672"/>
                    </a:lnTo>
                    <a:lnTo>
                      <a:pt x="2264" y="36511"/>
                    </a:lnTo>
                    <a:lnTo>
                      <a:pt x="1857" y="37351"/>
                    </a:lnTo>
                    <a:lnTo>
                      <a:pt x="1501" y="38165"/>
                    </a:lnTo>
                    <a:lnTo>
                      <a:pt x="1145" y="38979"/>
                    </a:lnTo>
                    <a:lnTo>
                      <a:pt x="840" y="39768"/>
                    </a:lnTo>
                    <a:lnTo>
                      <a:pt x="585" y="40531"/>
                    </a:lnTo>
                    <a:lnTo>
                      <a:pt x="356" y="41294"/>
                    </a:lnTo>
                    <a:lnTo>
                      <a:pt x="153" y="42007"/>
                    </a:lnTo>
                    <a:lnTo>
                      <a:pt x="153" y="42007"/>
                    </a:lnTo>
                    <a:lnTo>
                      <a:pt x="102" y="42363"/>
                    </a:lnTo>
                    <a:lnTo>
                      <a:pt x="51" y="42719"/>
                    </a:lnTo>
                    <a:lnTo>
                      <a:pt x="25" y="43050"/>
                    </a:lnTo>
                    <a:lnTo>
                      <a:pt x="0" y="43406"/>
                    </a:lnTo>
                    <a:lnTo>
                      <a:pt x="0" y="43737"/>
                    </a:lnTo>
                    <a:lnTo>
                      <a:pt x="25" y="44068"/>
                    </a:lnTo>
                    <a:lnTo>
                      <a:pt x="76" y="44399"/>
                    </a:lnTo>
                    <a:lnTo>
                      <a:pt x="127" y="44729"/>
                    </a:lnTo>
                    <a:lnTo>
                      <a:pt x="204" y="45060"/>
                    </a:lnTo>
                    <a:lnTo>
                      <a:pt x="305" y="45391"/>
                    </a:lnTo>
                    <a:lnTo>
                      <a:pt x="509" y="46027"/>
                    </a:lnTo>
                    <a:lnTo>
                      <a:pt x="789" y="46638"/>
                    </a:lnTo>
                    <a:lnTo>
                      <a:pt x="1119" y="47248"/>
                    </a:lnTo>
                    <a:lnTo>
                      <a:pt x="1476" y="47833"/>
                    </a:lnTo>
                    <a:lnTo>
                      <a:pt x="1883" y="48393"/>
                    </a:lnTo>
                    <a:lnTo>
                      <a:pt x="2315" y="48953"/>
                    </a:lnTo>
                    <a:lnTo>
                      <a:pt x="2799" y="49487"/>
                    </a:lnTo>
                    <a:lnTo>
                      <a:pt x="3282" y="49996"/>
                    </a:lnTo>
                    <a:lnTo>
                      <a:pt x="3791" y="50479"/>
                    </a:lnTo>
                    <a:lnTo>
                      <a:pt x="4325" y="50963"/>
                    </a:lnTo>
                    <a:lnTo>
                      <a:pt x="4860" y="51421"/>
                    </a:lnTo>
                    <a:lnTo>
                      <a:pt x="5394" y="51853"/>
                    </a:lnTo>
                    <a:lnTo>
                      <a:pt x="5954" y="52260"/>
                    </a:lnTo>
                    <a:lnTo>
                      <a:pt x="7022" y="52998"/>
                    </a:lnTo>
                    <a:lnTo>
                      <a:pt x="8015" y="53634"/>
                    </a:lnTo>
                    <a:lnTo>
                      <a:pt x="8930" y="54194"/>
                    </a:lnTo>
                    <a:lnTo>
                      <a:pt x="9719" y="54627"/>
                    </a:lnTo>
                    <a:lnTo>
                      <a:pt x="10304" y="54932"/>
                    </a:lnTo>
                    <a:lnTo>
                      <a:pt x="10839" y="55186"/>
                    </a:lnTo>
                    <a:lnTo>
                      <a:pt x="26181" y="619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0"/>
              <p:cNvSpPr/>
              <p:nvPr/>
            </p:nvSpPr>
            <p:spPr>
              <a:xfrm>
                <a:off x="10454837" y="1499143"/>
                <a:ext cx="50238" cy="47721"/>
              </a:xfrm>
              <a:custGeom>
                <a:avLst/>
                <a:gdLst/>
                <a:ahLst/>
                <a:cxnLst/>
                <a:rect l="l" t="t" r="r" b="b"/>
                <a:pathLst>
                  <a:path w="4072" h="3868" extrusionOk="0">
                    <a:moveTo>
                      <a:pt x="4072" y="1"/>
                    </a:moveTo>
                    <a:lnTo>
                      <a:pt x="4072" y="1"/>
                    </a:lnTo>
                    <a:lnTo>
                      <a:pt x="2825" y="1146"/>
                    </a:lnTo>
                    <a:lnTo>
                      <a:pt x="1731" y="2163"/>
                    </a:lnTo>
                    <a:lnTo>
                      <a:pt x="1" y="3868"/>
                    </a:lnTo>
                    <a:lnTo>
                      <a:pt x="1" y="3868"/>
                    </a:lnTo>
                    <a:lnTo>
                      <a:pt x="1731" y="2163"/>
                    </a:lnTo>
                    <a:lnTo>
                      <a:pt x="2825" y="1146"/>
                    </a:lnTo>
                    <a:lnTo>
                      <a:pt x="4072" y="1"/>
                    </a:lnTo>
                    <a:lnTo>
                      <a:pt x="4072"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0"/>
              <p:cNvSpPr/>
              <p:nvPr/>
            </p:nvSpPr>
            <p:spPr>
              <a:xfrm>
                <a:off x="10454837" y="1499143"/>
                <a:ext cx="50238" cy="47721"/>
              </a:xfrm>
              <a:custGeom>
                <a:avLst/>
                <a:gdLst/>
                <a:ahLst/>
                <a:cxnLst/>
                <a:rect l="l" t="t" r="r" b="b"/>
                <a:pathLst>
                  <a:path w="4072" h="3868" fill="none" extrusionOk="0">
                    <a:moveTo>
                      <a:pt x="4072" y="1"/>
                    </a:moveTo>
                    <a:lnTo>
                      <a:pt x="4072" y="1"/>
                    </a:lnTo>
                    <a:lnTo>
                      <a:pt x="2825" y="1146"/>
                    </a:lnTo>
                    <a:lnTo>
                      <a:pt x="1731" y="2163"/>
                    </a:lnTo>
                    <a:lnTo>
                      <a:pt x="1" y="3868"/>
                    </a:lnTo>
                    <a:lnTo>
                      <a:pt x="1" y="3868"/>
                    </a:lnTo>
                    <a:lnTo>
                      <a:pt x="1731" y="2163"/>
                    </a:lnTo>
                    <a:lnTo>
                      <a:pt x="2825" y="1146"/>
                    </a:lnTo>
                    <a:lnTo>
                      <a:pt x="4072" y="1"/>
                    </a:lnTo>
                    <a:lnTo>
                      <a:pt x="40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0"/>
              <p:cNvSpPr/>
              <p:nvPr/>
            </p:nvSpPr>
            <p:spPr>
              <a:xfrm>
                <a:off x="10505061" y="1299198"/>
                <a:ext cx="303564" cy="199966"/>
              </a:xfrm>
              <a:custGeom>
                <a:avLst/>
                <a:gdLst/>
                <a:ahLst/>
                <a:cxnLst/>
                <a:rect l="l" t="t" r="r" b="b"/>
                <a:pathLst>
                  <a:path w="24605" h="16208" extrusionOk="0">
                    <a:moveTo>
                      <a:pt x="24604" y="0"/>
                    </a:moveTo>
                    <a:lnTo>
                      <a:pt x="24604" y="0"/>
                    </a:lnTo>
                    <a:lnTo>
                      <a:pt x="23866" y="179"/>
                    </a:lnTo>
                    <a:lnTo>
                      <a:pt x="23103" y="408"/>
                    </a:lnTo>
                    <a:lnTo>
                      <a:pt x="22340" y="662"/>
                    </a:lnTo>
                    <a:lnTo>
                      <a:pt x="21551" y="967"/>
                    </a:lnTo>
                    <a:lnTo>
                      <a:pt x="20762" y="1298"/>
                    </a:lnTo>
                    <a:lnTo>
                      <a:pt x="19973" y="1654"/>
                    </a:lnTo>
                    <a:lnTo>
                      <a:pt x="19159" y="2036"/>
                    </a:lnTo>
                    <a:lnTo>
                      <a:pt x="18345" y="2443"/>
                    </a:lnTo>
                    <a:lnTo>
                      <a:pt x="17505" y="2901"/>
                    </a:lnTo>
                    <a:lnTo>
                      <a:pt x="16691" y="3359"/>
                    </a:lnTo>
                    <a:lnTo>
                      <a:pt x="15852" y="3842"/>
                    </a:lnTo>
                    <a:lnTo>
                      <a:pt x="15037" y="4351"/>
                    </a:lnTo>
                    <a:lnTo>
                      <a:pt x="14198" y="4886"/>
                    </a:lnTo>
                    <a:lnTo>
                      <a:pt x="13358" y="5445"/>
                    </a:lnTo>
                    <a:lnTo>
                      <a:pt x="11704" y="6590"/>
                    </a:lnTo>
                    <a:lnTo>
                      <a:pt x="10076" y="7761"/>
                    </a:lnTo>
                    <a:lnTo>
                      <a:pt x="8473" y="8982"/>
                    </a:lnTo>
                    <a:lnTo>
                      <a:pt x="6896" y="10229"/>
                    </a:lnTo>
                    <a:lnTo>
                      <a:pt x="5395" y="11475"/>
                    </a:lnTo>
                    <a:lnTo>
                      <a:pt x="3919" y="12722"/>
                    </a:lnTo>
                    <a:lnTo>
                      <a:pt x="2520" y="13918"/>
                    </a:lnTo>
                    <a:lnTo>
                      <a:pt x="1222" y="15088"/>
                    </a:lnTo>
                    <a:lnTo>
                      <a:pt x="1" y="16208"/>
                    </a:lnTo>
                    <a:lnTo>
                      <a:pt x="1" y="16208"/>
                    </a:lnTo>
                    <a:lnTo>
                      <a:pt x="1" y="16208"/>
                    </a:lnTo>
                    <a:lnTo>
                      <a:pt x="1222" y="15088"/>
                    </a:lnTo>
                    <a:lnTo>
                      <a:pt x="2520" y="13918"/>
                    </a:lnTo>
                    <a:lnTo>
                      <a:pt x="3919" y="12722"/>
                    </a:lnTo>
                    <a:lnTo>
                      <a:pt x="5395" y="11475"/>
                    </a:lnTo>
                    <a:lnTo>
                      <a:pt x="6896" y="10229"/>
                    </a:lnTo>
                    <a:lnTo>
                      <a:pt x="8473" y="8982"/>
                    </a:lnTo>
                    <a:lnTo>
                      <a:pt x="10076" y="7761"/>
                    </a:lnTo>
                    <a:lnTo>
                      <a:pt x="11704" y="6590"/>
                    </a:lnTo>
                    <a:lnTo>
                      <a:pt x="13358" y="5445"/>
                    </a:lnTo>
                    <a:lnTo>
                      <a:pt x="14198" y="4886"/>
                    </a:lnTo>
                    <a:lnTo>
                      <a:pt x="15037" y="4351"/>
                    </a:lnTo>
                    <a:lnTo>
                      <a:pt x="15852" y="3842"/>
                    </a:lnTo>
                    <a:lnTo>
                      <a:pt x="16691" y="3359"/>
                    </a:lnTo>
                    <a:lnTo>
                      <a:pt x="17505" y="2901"/>
                    </a:lnTo>
                    <a:lnTo>
                      <a:pt x="18345" y="2443"/>
                    </a:lnTo>
                    <a:lnTo>
                      <a:pt x="19159" y="2036"/>
                    </a:lnTo>
                    <a:lnTo>
                      <a:pt x="19973" y="1654"/>
                    </a:lnTo>
                    <a:lnTo>
                      <a:pt x="20762" y="1298"/>
                    </a:lnTo>
                    <a:lnTo>
                      <a:pt x="21551" y="967"/>
                    </a:lnTo>
                    <a:lnTo>
                      <a:pt x="22340" y="662"/>
                    </a:lnTo>
                    <a:lnTo>
                      <a:pt x="23103" y="408"/>
                    </a:lnTo>
                    <a:lnTo>
                      <a:pt x="23866" y="179"/>
                    </a:lnTo>
                    <a:lnTo>
                      <a:pt x="24604" y="0"/>
                    </a:lnTo>
                    <a:lnTo>
                      <a:pt x="24604" y="0"/>
                    </a:lnTo>
                    <a:lnTo>
                      <a:pt x="24604"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0"/>
              <p:cNvSpPr/>
              <p:nvPr/>
            </p:nvSpPr>
            <p:spPr>
              <a:xfrm>
                <a:off x="10505061" y="1299198"/>
                <a:ext cx="303564" cy="199966"/>
              </a:xfrm>
              <a:custGeom>
                <a:avLst/>
                <a:gdLst/>
                <a:ahLst/>
                <a:cxnLst/>
                <a:rect l="l" t="t" r="r" b="b"/>
                <a:pathLst>
                  <a:path w="24605" h="16208" fill="none" extrusionOk="0">
                    <a:moveTo>
                      <a:pt x="24604" y="0"/>
                    </a:moveTo>
                    <a:lnTo>
                      <a:pt x="24604" y="0"/>
                    </a:lnTo>
                    <a:lnTo>
                      <a:pt x="23866" y="179"/>
                    </a:lnTo>
                    <a:lnTo>
                      <a:pt x="23103" y="408"/>
                    </a:lnTo>
                    <a:lnTo>
                      <a:pt x="22340" y="662"/>
                    </a:lnTo>
                    <a:lnTo>
                      <a:pt x="21551" y="967"/>
                    </a:lnTo>
                    <a:lnTo>
                      <a:pt x="20762" y="1298"/>
                    </a:lnTo>
                    <a:lnTo>
                      <a:pt x="19973" y="1654"/>
                    </a:lnTo>
                    <a:lnTo>
                      <a:pt x="19159" y="2036"/>
                    </a:lnTo>
                    <a:lnTo>
                      <a:pt x="18345" y="2443"/>
                    </a:lnTo>
                    <a:lnTo>
                      <a:pt x="17505" y="2901"/>
                    </a:lnTo>
                    <a:lnTo>
                      <a:pt x="16691" y="3359"/>
                    </a:lnTo>
                    <a:lnTo>
                      <a:pt x="15852" y="3842"/>
                    </a:lnTo>
                    <a:lnTo>
                      <a:pt x="15037" y="4351"/>
                    </a:lnTo>
                    <a:lnTo>
                      <a:pt x="14198" y="4886"/>
                    </a:lnTo>
                    <a:lnTo>
                      <a:pt x="13358" y="5445"/>
                    </a:lnTo>
                    <a:lnTo>
                      <a:pt x="11704" y="6590"/>
                    </a:lnTo>
                    <a:lnTo>
                      <a:pt x="10076" y="7761"/>
                    </a:lnTo>
                    <a:lnTo>
                      <a:pt x="8473" y="8982"/>
                    </a:lnTo>
                    <a:lnTo>
                      <a:pt x="6896" y="10229"/>
                    </a:lnTo>
                    <a:lnTo>
                      <a:pt x="5395" y="11475"/>
                    </a:lnTo>
                    <a:lnTo>
                      <a:pt x="3919" y="12722"/>
                    </a:lnTo>
                    <a:lnTo>
                      <a:pt x="2520" y="13918"/>
                    </a:lnTo>
                    <a:lnTo>
                      <a:pt x="1222" y="15088"/>
                    </a:lnTo>
                    <a:lnTo>
                      <a:pt x="1" y="16208"/>
                    </a:lnTo>
                    <a:lnTo>
                      <a:pt x="1" y="16208"/>
                    </a:lnTo>
                    <a:lnTo>
                      <a:pt x="1" y="16208"/>
                    </a:lnTo>
                    <a:lnTo>
                      <a:pt x="1222" y="15088"/>
                    </a:lnTo>
                    <a:lnTo>
                      <a:pt x="2520" y="13918"/>
                    </a:lnTo>
                    <a:lnTo>
                      <a:pt x="3919" y="12722"/>
                    </a:lnTo>
                    <a:lnTo>
                      <a:pt x="5395" y="11475"/>
                    </a:lnTo>
                    <a:lnTo>
                      <a:pt x="6896" y="10229"/>
                    </a:lnTo>
                    <a:lnTo>
                      <a:pt x="8473" y="8982"/>
                    </a:lnTo>
                    <a:lnTo>
                      <a:pt x="10076" y="7761"/>
                    </a:lnTo>
                    <a:lnTo>
                      <a:pt x="11704" y="6590"/>
                    </a:lnTo>
                    <a:lnTo>
                      <a:pt x="13358" y="5445"/>
                    </a:lnTo>
                    <a:lnTo>
                      <a:pt x="14198" y="4886"/>
                    </a:lnTo>
                    <a:lnTo>
                      <a:pt x="15037" y="4351"/>
                    </a:lnTo>
                    <a:lnTo>
                      <a:pt x="15852" y="3842"/>
                    </a:lnTo>
                    <a:lnTo>
                      <a:pt x="16691" y="3359"/>
                    </a:lnTo>
                    <a:lnTo>
                      <a:pt x="17505" y="2901"/>
                    </a:lnTo>
                    <a:lnTo>
                      <a:pt x="18345" y="2443"/>
                    </a:lnTo>
                    <a:lnTo>
                      <a:pt x="19159" y="2036"/>
                    </a:lnTo>
                    <a:lnTo>
                      <a:pt x="19973" y="1654"/>
                    </a:lnTo>
                    <a:lnTo>
                      <a:pt x="20762" y="1298"/>
                    </a:lnTo>
                    <a:lnTo>
                      <a:pt x="21551" y="967"/>
                    </a:lnTo>
                    <a:lnTo>
                      <a:pt x="22340" y="662"/>
                    </a:lnTo>
                    <a:lnTo>
                      <a:pt x="23103" y="408"/>
                    </a:lnTo>
                    <a:lnTo>
                      <a:pt x="23866" y="179"/>
                    </a:lnTo>
                    <a:lnTo>
                      <a:pt x="24604" y="0"/>
                    </a:lnTo>
                    <a:lnTo>
                      <a:pt x="24604" y="0"/>
                    </a:lnTo>
                    <a:lnTo>
                      <a:pt x="246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0"/>
              <p:cNvSpPr/>
              <p:nvPr/>
            </p:nvSpPr>
            <p:spPr>
              <a:xfrm>
                <a:off x="10454837" y="1546849"/>
                <a:ext cx="202175" cy="194636"/>
              </a:xfrm>
              <a:custGeom>
                <a:avLst/>
                <a:gdLst/>
                <a:ahLst/>
                <a:cxnLst/>
                <a:rect l="l" t="t" r="r" b="b"/>
                <a:pathLst>
                  <a:path w="16387" h="15776" extrusionOk="0">
                    <a:moveTo>
                      <a:pt x="16386" y="9033"/>
                    </a:moveTo>
                    <a:lnTo>
                      <a:pt x="16386" y="9033"/>
                    </a:lnTo>
                    <a:lnTo>
                      <a:pt x="14732" y="10712"/>
                    </a:lnTo>
                    <a:lnTo>
                      <a:pt x="13129" y="12417"/>
                    </a:lnTo>
                    <a:lnTo>
                      <a:pt x="11577" y="14122"/>
                    </a:lnTo>
                    <a:lnTo>
                      <a:pt x="10102" y="15776"/>
                    </a:lnTo>
                    <a:lnTo>
                      <a:pt x="10102" y="15776"/>
                    </a:lnTo>
                    <a:lnTo>
                      <a:pt x="10102" y="15776"/>
                    </a:lnTo>
                    <a:lnTo>
                      <a:pt x="10102" y="15776"/>
                    </a:lnTo>
                    <a:lnTo>
                      <a:pt x="11577" y="14122"/>
                    </a:lnTo>
                    <a:lnTo>
                      <a:pt x="13129" y="12417"/>
                    </a:lnTo>
                    <a:lnTo>
                      <a:pt x="14732" y="10712"/>
                    </a:lnTo>
                    <a:lnTo>
                      <a:pt x="16386" y="9033"/>
                    </a:lnTo>
                    <a:lnTo>
                      <a:pt x="16386" y="9033"/>
                    </a:lnTo>
                    <a:close/>
                    <a:moveTo>
                      <a:pt x="1" y="1"/>
                    </a:moveTo>
                    <a:lnTo>
                      <a:pt x="1" y="1"/>
                    </a:lnTo>
                    <a:lnTo>
                      <a:pt x="1" y="1"/>
                    </a:lnTo>
                    <a:lnTo>
                      <a:pt x="1" y="1"/>
                    </a:lnTo>
                    <a:lnTo>
                      <a:pt x="1"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0"/>
              <p:cNvSpPr/>
              <p:nvPr/>
            </p:nvSpPr>
            <p:spPr>
              <a:xfrm>
                <a:off x="10579453" y="1658289"/>
                <a:ext cx="77554" cy="83192"/>
              </a:xfrm>
              <a:custGeom>
                <a:avLst/>
                <a:gdLst/>
                <a:ahLst/>
                <a:cxnLst/>
                <a:rect l="l" t="t" r="r" b="b"/>
                <a:pathLst>
                  <a:path w="6286" h="6743" fill="none" extrusionOk="0">
                    <a:moveTo>
                      <a:pt x="6285" y="0"/>
                    </a:moveTo>
                    <a:lnTo>
                      <a:pt x="6285" y="0"/>
                    </a:lnTo>
                    <a:lnTo>
                      <a:pt x="4631" y="1679"/>
                    </a:lnTo>
                    <a:lnTo>
                      <a:pt x="3028" y="3384"/>
                    </a:lnTo>
                    <a:lnTo>
                      <a:pt x="1476" y="5089"/>
                    </a:lnTo>
                    <a:lnTo>
                      <a:pt x="1" y="6743"/>
                    </a:lnTo>
                    <a:lnTo>
                      <a:pt x="1" y="6743"/>
                    </a:lnTo>
                    <a:lnTo>
                      <a:pt x="1" y="6743"/>
                    </a:lnTo>
                    <a:lnTo>
                      <a:pt x="1" y="6743"/>
                    </a:lnTo>
                    <a:lnTo>
                      <a:pt x="1476" y="5089"/>
                    </a:lnTo>
                    <a:lnTo>
                      <a:pt x="3028" y="3384"/>
                    </a:lnTo>
                    <a:lnTo>
                      <a:pt x="4631" y="1679"/>
                    </a:lnTo>
                    <a:lnTo>
                      <a:pt x="6285" y="0"/>
                    </a:lnTo>
                    <a:lnTo>
                      <a:pt x="62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0"/>
              <p:cNvSpPr/>
              <p:nvPr/>
            </p:nvSpPr>
            <p:spPr>
              <a:xfrm>
                <a:off x="10454837" y="1546849"/>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0"/>
              <p:cNvSpPr/>
              <p:nvPr/>
            </p:nvSpPr>
            <p:spPr>
              <a:xfrm>
                <a:off x="10448557" y="1299198"/>
                <a:ext cx="360070" cy="442299"/>
              </a:xfrm>
              <a:custGeom>
                <a:avLst/>
                <a:gdLst/>
                <a:ahLst/>
                <a:cxnLst/>
                <a:rect l="l" t="t" r="r" b="b"/>
                <a:pathLst>
                  <a:path w="29185" h="35850" extrusionOk="0">
                    <a:moveTo>
                      <a:pt x="29184" y="0"/>
                    </a:moveTo>
                    <a:lnTo>
                      <a:pt x="28446" y="179"/>
                    </a:lnTo>
                    <a:lnTo>
                      <a:pt x="27683" y="408"/>
                    </a:lnTo>
                    <a:lnTo>
                      <a:pt x="26920" y="662"/>
                    </a:lnTo>
                    <a:lnTo>
                      <a:pt x="26131" y="967"/>
                    </a:lnTo>
                    <a:lnTo>
                      <a:pt x="25342" y="1298"/>
                    </a:lnTo>
                    <a:lnTo>
                      <a:pt x="24553" y="1654"/>
                    </a:lnTo>
                    <a:lnTo>
                      <a:pt x="23739" y="2036"/>
                    </a:lnTo>
                    <a:lnTo>
                      <a:pt x="22925" y="2443"/>
                    </a:lnTo>
                    <a:lnTo>
                      <a:pt x="22085" y="2901"/>
                    </a:lnTo>
                    <a:lnTo>
                      <a:pt x="21271" y="3359"/>
                    </a:lnTo>
                    <a:lnTo>
                      <a:pt x="20432" y="3842"/>
                    </a:lnTo>
                    <a:lnTo>
                      <a:pt x="19617" y="4351"/>
                    </a:lnTo>
                    <a:lnTo>
                      <a:pt x="18778" y="4886"/>
                    </a:lnTo>
                    <a:lnTo>
                      <a:pt x="17938" y="5445"/>
                    </a:lnTo>
                    <a:lnTo>
                      <a:pt x="16284" y="6590"/>
                    </a:lnTo>
                    <a:lnTo>
                      <a:pt x="14656" y="7761"/>
                    </a:lnTo>
                    <a:lnTo>
                      <a:pt x="13053" y="8982"/>
                    </a:lnTo>
                    <a:lnTo>
                      <a:pt x="11476" y="10229"/>
                    </a:lnTo>
                    <a:lnTo>
                      <a:pt x="9975" y="11475"/>
                    </a:lnTo>
                    <a:lnTo>
                      <a:pt x="8499" y="12722"/>
                    </a:lnTo>
                    <a:lnTo>
                      <a:pt x="7100" y="13918"/>
                    </a:lnTo>
                    <a:lnTo>
                      <a:pt x="5802" y="15088"/>
                    </a:lnTo>
                    <a:lnTo>
                      <a:pt x="4581" y="16208"/>
                    </a:lnTo>
                    <a:lnTo>
                      <a:pt x="3334" y="17353"/>
                    </a:lnTo>
                    <a:lnTo>
                      <a:pt x="2240" y="18370"/>
                    </a:lnTo>
                    <a:lnTo>
                      <a:pt x="510" y="20075"/>
                    </a:lnTo>
                    <a:lnTo>
                      <a:pt x="1" y="20584"/>
                    </a:lnTo>
                    <a:lnTo>
                      <a:pt x="790" y="21449"/>
                    </a:lnTo>
                    <a:lnTo>
                      <a:pt x="1528" y="22339"/>
                    </a:lnTo>
                    <a:lnTo>
                      <a:pt x="2291" y="23230"/>
                    </a:lnTo>
                    <a:lnTo>
                      <a:pt x="3003" y="24146"/>
                    </a:lnTo>
                    <a:lnTo>
                      <a:pt x="3716" y="25062"/>
                    </a:lnTo>
                    <a:lnTo>
                      <a:pt x="4428" y="25978"/>
                    </a:lnTo>
                    <a:lnTo>
                      <a:pt x="5115" y="26919"/>
                    </a:lnTo>
                    <a:lnTo>
                      <a:pt x="5802" y="27886"/>
                    </a:lnTo>
                    <a:lnTo>
                      <a:pt x="6438" y="28853"/>
                    </a:lnTo>
                    <a:lnTo>
                      <a:pt x="7100" y="29820"/>
                    </a:lnTo>
                    <a:lnTo>
                      <a:pt x="7710" y="30786"/>
                    </a:lnTo>
                    <a:lnTo>
                      <a:pt x="8321" y="31779"/>
                    </a:lnTo>
                    <a:lnTo>
                      <a:pt x="8931" y="32796"/>
                    </a:lnTo>
                    <a:lnTo>
                      <a:pt x="9517" y="33814"/>
                    </a:lnTo>
                    <a:lnTo>
                      <a:pt x="10076" y="34832"/>
                    </a:lnTo>
                    <a:lnTo>
                      <a:pt x="10611" y="35850"/>
                    </a:lnTo>
                    <a:lnTo>
                      <a:pt x="12086" y="34196"/>
                    </a:lnTo>
                    <a:lnTo>
                      <a:pt x="13638" y="32491"/>
                    </a:lnTo>
                    <a:lnTo>
                      <a:pt x="15241" y="30786"/>
                    </a:lnTo>
                    <a:lnTo>
                      <a:pt x="16895" y="29107"/>
                    </a:lnTo>
                    <a:lnTo>
                      <a:pt x="16870" y="29082"/>
                    </a:lnTo>
                    <a:lnTo>
                      <a:pt x="15572" y="24273"/>
                    </a:lnTo>
                    <a:lnTo>
                      <a:pt x="15038" y="22212"/>
                    </a:lnTo>
                    <a:lnTo>
                      <a:pt x="14834" y="21016"/>
                    </a:lnTo>
                    <a:lnTo>
                      <a:pt x="14682" y="19846"/>
                    </a:lnTo>
                    <a:lnTo>
                      <a:pt x="14580" y="18752"/>
                    </a:lnTo>
                    <a:lnTo>
                      <a:pt x="14503" y="17709"/>
                    </a:lnTo>
                    <a:lnTo>
                      <a:pt x="14478" y="16691"/>
                    </a:lnTo>
                    <a:lnTo>
                      <a:pt x="14478" y="15750"/>
                    </a:lnTo>
                    <a:lnTo>
                      <a:pt x="14503" y="14859"/>
                    </a:lnTo>
                    <a:lnTo>
                      <a:pt x="14580" y="13994"/>
                    </a:lnTo>
                    <a:lnTo>
                      <a:pt x="14682" y="13180"/>
                    </a:lnTo>
                    <a:lnTo>
                      <a:pt x="14783" y="12417"/>
                    </a:lnTo>
                    <a:lnTo>
                      <a:pt x="14936" y="11704"/>
                    </a:lnTo>
                    <a:lnTo>
                      <a:pt x="15089" y="11017"/>
                    </a:lnTo>
                    <a:lnTo>
                      <a:pt x="15267" y="10381"/>
                    </a:lnTo>
                    <a:lnTo>
                      <a:pt x="15470" y="9796"/>
                    </a:lnTo>
                    <a:lnTo>
                      <a:pt x="15674" y="9236"/>
                    </a:lnTo>
                    <a:lnTo>
                      <a:pt x="15877" y="8727"/>
                    </a:lnTo>
                    <a:lnTo>
                      <a:pt x="16106" y="8244"/>
                    </a:lnTo>
                    <a:lnTo>
                      <a:pt x="16335" y="7811"/>
                    </a:lnTo>
                    <a:lnTo>
                      <a:pt x="16564" y="7404"/>
                    </a:lnTo>
                    <a:lnTo>
                      <a:pt x="16768" y="7023"/>
                    </a:lnTo>
                    <a:lnTo>
                      <a:pt x="16997" y="6692"/>
                    </a:lnTo>
                    <a:lnTo>
                      <a:pt x="17226" y="6412"/>
                    </a:lnTo>
                    <a:lnTo>
                      <a:pt x="17633" y="5903"/>
                    </a:lnTo>
                    <a:lnTo>
                      <a:pt x="17964" y="5522"/>
                    </a:lnTo>
                    <a:lnTo>
                      <a:pt x="18244" y="5267"/>
                    </a:lnTo>
                    <a:lnTo>
                      <a:pt x="18498" y="5089"/>
                    </a:lnTo>
                    <a:lnTo>
                      <a:pt x="19287" y="4606"/>
                    </a:lnTo>
                    <a:lnTo>
                      <a:pt x="20228" y="4071"/>
                    </a:lnTo>
                    <a:lnTo>
                      <a:pt x="21500" y="3384"/>
                    </a:lnTo>
                    <a:lnTo>
                      <a:pt x="23052" y="2621"/>
                    </a:lnTo>
                    <a:lnTo>
                      <a:pt x="23943" y="2214"/>
                    </a:lnTo>
                    <a:lnTo>
                      <a:pt x="24884" y="1781"/>
                    </a:lnTo>
                    <a:lnTo>
                      <a:pt x="25876" y="1349"/>
                    </a:lnTo>
                    <a:lnTo>
                      <a:pt x="26945" y="916"/>
                    </a:lnTo>
                    <a:lnTo>
                      <a:pt x="28039" y="484"/>
                    </a:lnTo>
                    <a:lnTo>
                      <a:pt x="29184" y="77"/>
                    </a:lnTo>
                    <a:lnTo>
                      <a:pt x="29184"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0"/>
              <p:cNvSpPr/>
              <p:nvPr/>
            </p:nvSpPr>
            <p:spPr>
              <a:xfrm>
                <a:off x="10448557" y="1299198"/>
                <a:ext cx="360070" cy="442299"/>
              </a:xfrm>
              <a:custGeom>
                <a:avLst/>
                <a:gdLst/>
                <a:ahLst/>
                <a:cxnLst/>
                <a:rect l="l" t="t" r="r" b="b"/>
                <a:pathLst>
                  <a:path w="29185" h="35850" fill="none" extrusionOk="0">
                    <a:moveTo>
                      <a:pt x="29184" y="0"/>
                    </a:moveTo>
                    <a:lnTo>
                      <a:pt x="29184" y="0"/>
                    </a:lnTo>
                    <a:lnTo>
                      <a:pt x="28446" y="179"/>
                    </a:lnTo>
                    <a:lnTo>
                      <a:pt x="27683" y="408"/>
                    </a:lnTo>
                    <a:lnTo>
                      <a:pt x="26920" y="662"/>
                    </a:lnTo>
                    <a:lnTo>
                      <a:pt x="26131" y="967"/>
                    </a:lnTo>
                    <a:lnTo>
                      <a:pt x="25342" y="1298"/>
                    </a:lnTo>
                    <a:lnTo>
                      <a:pt x="24553" y="1654"/>
                    </a:lnTo>
                    <a:lnTo>
                      <a:pt x="23739" y="2036"/>
                    </a:lnTo>
                    <a:lnTo>
                      <a:pt x="22925" y="2443"/>
                    </a:lnTo>
                    <a:lnTo>
                      <a:pt x="22085" y="2901"/>
                    </a:lnTo>
                    <a:lnTo>
                      <a:pt x="21271" y="3359"/>
                    </a:lnTo>
                    <a:lnTo>
                      <a:pt x="20432" y="3842"/>
                    </a:lnTo>
                    <a:lnTo>
                      <a:pt x="19617" y="4351"/>
                    </a:lnTo>
                    <a:lnTo>
                      <a:pt x="18778" y="4886"/>
                    </a:lnTo>
                    <a:lnTo>
                      <a:pt x="17938" y="5445"/>
                    </a:lnTo>
                    <a:lnTo>
                      <a:pt x="16284" y="6590"/>
                    </a:lnTo>
                    <a:lnTo>
                      <a:pt x="14656" y="7761"/>
                    </a:lnTo>
                    <a:lnTo>
                      <a:pt x="13053" y="8982"/>
                    </a:lnTo>
                    <a:lnTo>
                      <a:pt x="11476" y="10229"/>
                    </a:lnTo>
                    <a:lnTo>
                      <a:pt x="9975" y="11475"/>
                    </a:lnTo>
                    <a:lnTo>
                      <a:pt x="8499" y="12722"/>
                    </a:lnTo>
                    <a:lnTo>
                      <a:pt x="7100" y="13918"/>
                    </a:lnTo>
                    <a:lnTo>
                      <a:pt x="5802" y="15088"/>
                    </a:lnTo>
                    <a:lnTo>
                      <a:pt x="4581" y="16208"/>
                    </a:lnTo>
                    <a:lnTo>
                      <a:pt x="4581" y="16208"/>
                    </a:lnTo>
                    <a:lnTo>
                      <a:pt x="4581" y="16208"/>
                    </a:lnTo>
                    <a:lnTo>
                      <a:pt x="3334" y="17353"/>
                    </a:lnTo>
                    <a:lnTo>
                      <a:pt x="2240" y="18370"/>
                    </a:lnTo>
                    <a:lnTo>
                      <a:pt x="510" y="20075"/>
                    </a:lnTo>
                    <a:lnTo>
                      <a:pt x="510" y="20075"/>
                    </a:lnTo>
                    <a:lnTo>
                      <a:pt x="510" y="20075"/>
                    </a:lnTo>
                    <a:lnTo>
                      <a:pt x="510" y="20075"/>
                    </a:lnTo>
                    <a:lnTo>
                      <a:pt x="510" y="20075"/>
                    </a:lnTo>
                    <a:lnTo>
                      <a:pt x="510" y="20075"/>
                    </a:lnTo>
                    <a:lnTo>
                      <a:pt x="1" y="20584"/>
                    </a:lnTo>
                    <a:lnTo>
                      <a:pt x="1" y="20584"/>
                    </a:lnTo>
                    <a:lnTo>
                      <a:pt x="790" y="21449"/>
                    </a:lnTo>
                    <a:lnTo>
                      <a:pt x="1528" y="22339"/>
                    </a:lnTo>
                    <a:lnTo>
                      <a:pt x="2291" y="23230"/>
                    </a:lnTo>
                    <a:lnTo>
                      <a:pt x="3003" y="24146"/>
                    </a:lnTo>
                    <a:lnTo>
                      <a:pt x="3716" y="25062"/>
                    </a:lnTo>
                    <a:lnTo>
                      <a:pt x="4428" y="25978"/>
                    </a:lnTo>
                    <a:lnTo>
                      <a:pt x="5115" y="26919"/>
                    </a:lnTo>
                    <a:lnTo>
                      <a:pt x="5802" y="27886"/>
                    </a:lnTo>
                    <a:lnTo>
                      <a:pt x="6438" y="28853"/>
                    </a:lnTo>
                    <a:lnTo>
                      <a:pt x="7100" y="29820"/>
                    </a:lnTo>
                    <a:lnTo>
                      <a:pt x="7710" y="30786"/>
                    </a:lnTo>
                    <a:lnTo>
                      <a:pt x="8321" y="31779"/>
                    </a:lnTo>
                    <a:lnTo>
                      <a:pt x="8931" y="32796"/>
                    </a:lnTo>
                    <a:lnTo>
                      <a:pt x="9517" y="33814"/>
                    </a:lnTo>
                    <a:lnTo>
                      <a:pt x="10076" y="34832"/>
                    </a:lnTo>
                    <a:lnTo>
                      <a:pt x="10611" y="35850"/>
                    </a:lnTo>
                    <a:lnTo>
                      <a:pt x="10611" y="35850"/>
                    </a:lnTo>
                    <a:lnTo>
                      <a:pt x="12086" y="34196"/>
                    </a:lnTo>
                    <a:lnTo>
                      <a:pt x="13638" y="32491"/>
                    </a:lnTo>
                    <a:lnTo>
                      <a:pt x="15241" y="30786"/>
                    </a:lnTo>
                    <a:lnTo>
                      <a:pt x="16895" y="29107"/>
                    </a:lnTo>
                    <a:lnTo>
                      <a:pt x="16895" y="29107"/>
                    </a:lnTo>
                    <a:lnTo>
                      <a:pt x="16870" y="29082"/>
                    </a:lnTo>
                    <a:lnTo>
                      <a:pt x="16870" y="29082"/>
                    </a:lnTo>
                    <a:lnTo>
                      <a:pt x="15572" y="24273"/>
                    </a:lnTo>
                    <a:lnTo>
                      <a:pt x="15038" y="22212"/>
                    </a:lnTo>
                    <a:lnTo>
                      <a:pt x="15038" y="22212"/>
                    </a:lnTo>
                    <a:lnTo>
                      <a:pt x="14834" y="21016"/>
                    </a:lnTo>
                    <a:lnTo>
                      <a:pt x="14682" y="19846"/>
                    </a:lnTo>
                    <a:lnTo>
                      <a:pt x="14580" y="18752"/>
                    </a:lnTo>
                    <a:lnTo>
                      <a:pt x="14503" y="17709"/>
                    </a:lnTo>
                    <a:lnTo>
                      <a:pt x="14478" y="16691"/>
                    </a:lnTo>
                    <a:lnTo>
                      <a:pt x="14478" y="15750"/>
                    </a:lnTo>
                    <a:lnTo>
                      <a:pt x="14503" y="14859"/>
                    </a:lnTo>
                    <a:lnTo>
                      <a:pt x="14580" y="13994"/>
                    </a:lnTo>
                    <a:lnTo>
                      <a:pt x="14682" y="13180"/>
                    </a:lnTo>
                    <a:lnTo>
                      <a:pt x="14783" y="12417"/>
                    </a:lnTo>
                    <a:lnTo>
                      <a:pt x="14936" y="11704"/>
                    </a:lnTo>
                    <a:lnTo>
                      <a:pt x="15089" y="11017"/>
                    </a:lnTo>
                    <a:lnTo>
                      <a:pt x="15267" y="10381"/>
                    </a:lnTo>
                    <a:lnTo>
                      <a:pt x="15470" y="9796"/>
                    </a:lnTo>
                    <a:lnTo>
                      <a:pt x="15674" y="9236"/>
                    </a:lnTo>
                    <a:lnTo>
                      <a:pt x="15877" y="8727"/>
                    </a:lnTo>
                    <a:lnTo>
                      <a:pt x="16106" y="8244"/>
                    </a:lnTo>
                    <a:lnTo>
                      <a:pt x="16335" y="7811"/>
                    </a:lnTo>
                    <a:lnTo>
                      <a:pt x="16564" y="7404"/>
                    </a:lnTo>
                    <a:lnTo>
                      <a:pt x="16768" y="7023"/>
                    </a:lnTo>
                    <a:lnTo>
                      <a:pt x="16997" y="6692"/>
                    </a:lnTo>
                    <a:lnTo>
                      <a:pt x="17226" y="6412"/>
                    </a:lnTo>
                    <a:lnTo>
                      <a:pt x="17633" y="5903"/>
                    </a:lnTo>
                    <a:lnTo>
                      <a:pt x="17964" y="5522"/>
                    </a:lnTo>
                    <a:lnTo>
                      <a:pt x="18244" y="5267"/>
                    </a:lnTo>
                    <a:lnTo>
                      <a:pt x="18498" y="5089"/>
                    </a:lnTo>
                    <a:lnTo>
                      <a:pt x="18498" y="5089"/>
                    </a:lnTo>
                    <a:lnTo>
                      <a:pt x="19287" y="4606"/>
                    </a:lnTo>
                    <a:lnTo>
                      <a:pt x="20228" y="4071"/>
                    </a:lnTo>
                    <a:lnTo>
                      <a:pt x="21500" y="3384"/>
                    </a:lnTo>
                    <a:lnTo>
                      <a:pt x="23052" y="2621"/>
                    </a:lnTo>
                    <a:lnTo>
                      <a:pt x="23943" y="2214"/>
                    </a:lnTo>
                    <a:lnTo>
                      <a:pt x="24884" y="1781"/>
                    </a:lnTo>
                    <a:lnTo>
                      <a:pt x="25876" y="1349"/>
                    </a:lnTo>
                    <a:lnTo>
                      <a:pt x="26945" y="916"/>
                    </a:lnTo>
                    <a:lnTo>
                      <a:pt x="28039" y="484"/>
                    </a:lnTo>
                    <a:lnTo>
                      <a:pt x="29184" y="77"/>
                    </a:lnTo>
                    <a:lnTo>
                      <a:pt x="29184" y="77"/>
                    </a:lnTo>
                    <a:lnTo>
                      <a:pt x="291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0"/>
              <p:cNvSpPr/>
              <p:nvPr/>
            </p:nvSpPr>
            <p:spPr>
              <a:xfrm>
                <a:off x="10617118" y="1945492"/>
                <a:ext cx="79429" cy="114591"/>
              </a:xfrm>
              <a:custGeom>
                <a:avLst/>
                <a:gdLst/>
                <a:ahLst/>
                <a:cxnLst/>
                <a:rect l="l" t="t" r="r" b="b"/>
                <a:pathLst>
                  <a:path w="6438" h="9288" extrusionOk="0">
                    <a:moveTo>
                      <a:pt x="6133" y="0"/>
                    </a:moveTo>
                    <a:lnTo>
                      <a:pt x="5649" y="382"/>
                    </a:lnTo>
                    <a:lnTo>
                      <a:pt x="5217" y="764"/>
                    </a:lnTo>
                    <a:lnTo>
                      <a:pt x="4784" y="1171"/>
                    </a:lnTo>
                    <a:lnTo>
                      <a:pt x="4377" y="1553"/>
                    </a:lnTo>
                    <a:lnTo>
                      <a:pt x="3995" y="1960"/>
                    </a:lnTo>
                    <a:lnTo>
                      <a:pt x="3817" y="2163"/>
                    </a:lnTo>
                    <a:lnTo>
                      <a:pt x="3817" y="2163"/>
                    </a:lnTo>
                    <a:lnTo>
                      <a:pt x="4097" y="1858"/>
                    </a:lnTo>
                    <a:lnTo>
                      <a:pt x="5573" y="2596"/>
                    </a:lnTo>
                    <a:lnTo>
                      <a:pt x="6005" y="1832"/>
                    </a:lnTo>
                    <a:lnTo>
                      <a:pt x="6387" y="1044"/>
                    </a:lnTo>
                    <a:lnTo>
                      <a:pt x="6412" y="967"/>
                    </a:lnTo>
                    <a:lnTo>
                      <a:pt x="6438" y="866"/>
                    </a:lnTo>
                    <a:lnTo>
                      <a:pt x="6438" y="738"/>
                    </a:lnTo>
                    <a:lnTo>
                      <a:pt x="6438" y="586"/>
                    </a:lnTo>
                    <a:lnTo>
                      <a:pt x="6387" y="408"/>
                    </a:lnTo>
                    <a:lnTo>
                      <a:pt x="6285" y="204"/>
                    </a:lnTo>
                    <a:lnTo>
                      <a:pt x="6133" y="0"/>
                    </a:lnTo>
                    <a:close/>
                    <a:moveTo>
                      <a:pt x="3817" y="2163"/>
                    </a:moveTo>
                    <a:lnTo>
                      <a:pt x="3537" y="2468"/>
                    </a:lnTo>
                    <a:lnTo>
                      <a:pt x="3394" y="2649"/>
                    </a:lnTo>
                    <a:lnTo>
                      <a:pt x="3394" y="2649"/>
                    </a:lnTo>
                    <a:lnTo>
                      <a:pt x="3639" y="2367"/>
                    </a:lnTo>
                    <a:lnTo>
                      <a:pt x="3817" y="2163"/>
                    </a:lnTo>
                    <a:close/>
                    <a:moveTo>
                      <a:pt x="3394" y="2649"/>
                    </a:moveTo>
                    <a:lnTo>
                      <a:pt x="3308" y="2748"/>
                    </a:lnTo>
                    <a:lnTo>
                      <a:pt x="2978" y="3155"/>
                    </a:lnTo>
                    <a:lnTo>
                      <a:pt x="2816" y="3383"/>
                    </a:lnTo>
                    <a:lnTo>
                      <a:pt x="2816" y="3383"/>
                    </a:lnTo>
                    <a:lnTo>
                      <a:pt x="3054" y="3079"/>
                    </a:lnTo>
                    <a:lnTo>
                      <a:pt x="3394" y="2649"/>
                    </a:lnTo>
                    <a:close/>
                    <a:moveTo>
                      <a:pt x="2816" y="3383"/>
                    </a:moveTo>
                    <a:lnTo>
                      <a:pt x="2596" y="3664"/>
                    </a:lnTo>
                    <a:lnTo>
                      <a:pt x="2189" y="4275"/>
                    </a:lnTo>
                    <a:lnTo>
                      <a:pt x="2011" y="4555"/>
                    </a:lnTo>
                    <a:lnTo>
                      <a:pt x="2011" y="4555"/>
                    </a:lnTo>
                    <a:lnTo>
                      <a:pt x="2418" y="3944"/>
                    </a:lnTo>
                    <a:lnTo>
                      <a:pt x="2816" y="3383"/>
                    </a:lnTo>
                    <a:close/>
                    <a:moveTo>
                      <a:pt x="2011" y="4555"/>
                    </a:moveTo>
                    <a:lnTo>
                      <a:pt x="1909" y="4707"/>
                    </a:lnTo>
                    <a:lnTo>
                      <a:pt x="1871" y="4774"/>
                    </a:lnTo>
                    <a:lnTo>
                      <a:pt x="2011" y="4555"/>
                    </a:lnTo>
                    <a:close/>
                    <a:moveTo>
                      <a:pt x="1871" y="4774"/>
                    </a:moveTo>
                    <a:lnTo>
                      <a:pt x="1833" y="4835"/>
                    </a:lnTo>
                    <a:lnTo>
                      <a:pt x="1502" y="5394"/>
                    </a:lnTo>
                    <a:lnTo>
                      <a:pt x="1222" y="5954"/>
                    </a:lnTo>
                    <a:lnTo>
                      <a:pt x="1197" y="6009"/>
                    </a:lnTo>
                    <a:lnTo>
                      <a:pt x="1197" y="6009"/>
                    </a:lnTo>
                    <a:lnTo>
                      <a:pt x="1477" y="5471"/>
                    </a:lnTo>
                    <a:lnTo>
                      <a:pt x="1871" y="4774"/>
                    </a:lnTo>
                    <a:close/>
                    <a:moveTo>
                      <a:pt x="1197" y="6009"/>
                    </a:moveTo>
                    <a:lnTo>
                      <a:pt x="1120" y="6158"/>
                    </a:lnTo>
                    <a:lnTo>
                      <a:pt x="815" y="6819"/>
                    </a:lnTo>
                    <a:lnTo>
                      <a:pt x="586" y="7430"/>
                    </a:lnTo>
                    <a:lnTo>
                      <a:pt x="382" y="7964"/>
                    </a:lnTo>
                    <a:lnTo>
                      <a:pt x="230" y="8422"/>
                    </a:lnTo>
                    <a:lnTo>
                      <a:pt x="52" y="9058"/>
                    </a:lnTo>
                    <a:lnTo>
                      <a:pt x="1" y="9287"/>
                    </a:lnTo>
                    <a:lnTo>
                      <a:pt x="179" y="9160"/>
                    </a:lnTo>
                    <a:lnTo>
                      <a:pt x="662" y="8727"/>
                    </a:lnTo>
                    <a:lnTo>
                      <a:pt x="1375" y="8040"/>
                    </a:lnTo>
                    <a:lnTo>
                      <a:pt x="1807" y="7608"/>
                    </a:lnTo>
                    <a:lnTo>
                      <a:pt x="2265" y="7125"/>
                    </a:lnTo>
                    <a:lnTo>
                      <a:pt x="993" y="6463"/>
                    </a:lnTo>
                    <a:lnTo>
                      <a:pt x="1197" y="60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0"/>
              <p:cNvSpPr/>
              <p:nvPr/>
            </p:nvSpPr>
            <p:spPr>
              <a:xfrm>
                <a:off x="10627481" y="1269380"/>
                <a:ext cx="857913" cy="995390"/>
              </a:xfrm>
              <a:custGeom>
                <a:avLst/>
                <a:gdLst/>
                <a:ahLst/>
                <a:cxnLst/>
                <a:rect l="l" t="t" r="r" b="b"/>
                <a:pathLst>
                  <a:path w="69537" h="80680" extrusionOk="0">
                    <a:moveTo>
                      <a:pt x="28166" y="0"/>
                    </a:moveTo>
                    <a:lnTo>
                      <a:pt x="26945" y="26"/>
                    </a:lnTo>
                    <a:lnTo>
                      <a:pt x="25723" y="77"/>
                    </a:lnTo>
                    <a:lnTo>
                      <a:pt x="24527" y="178"/>
                    </a:lnTo>
                    <a:lnTo>
                      <a:pt x="23332" y="331"/>
                    </a:lnTo>
                    <a:lnTo>
                      <a:pt x="22136" y="535"/>
                    </a:lnTo>
                    <a:lnTo>
                      <a:pt x="20965" y="764"/>
                    </a:lnTo>
                    <a:lnTo>
                      <a:pt x="19795" y="993"/>
                    </a:lnTo>
                    <a:lnTo>
                      <a:pt x="18676" y="1298"/>
                    </a:lnTo>
                    <a:lnTo>
                      <a:pt x="17556" y="1578"/>
                    </a:lnTo>
                    <a:lnTo>
                      <a:pt x="16462" y="1909"/>
                    </a:lnTo>
                    <a:lnTo>
                      <a:pt x="15419" y="2265"/>
                    </a:lnTo>
                    <a:lnTo>
                      <a:pt x="14376" y="2621"/>
                    </a:lnTo>
                    <a:lnTo>
                      <a:pt x="13383" y="2977"/>
                    </a:lnTo>
                    <a:lnTo>
                      <a:pt x="12442" y="3359"/>
                    </a:lnTo>
                    <a:lnTo>
                      <a:pt x="11501" y="3715"/>
                    </a:lnTo>
                    <a:lnTo>
                      <a:pt x="10636" y="4097"/>
                    </a:lnTo>
                    <a:lnTo>
                      <a:pt x="9007" y="4835"/>
                    </a:lnTo>
                    <a:lnTo>
                      <a:pt x="7557" y="5547"/>
                    </a:lnTo>
                    <a:lnTo>
                      <a:pt x="6336" y="6183"/>
                    </a:lnTo>
                    <a:lnTo>
                      <a:pt x="5369" y="6717"/>
                    </a:lnTo>
                    <a:lnTo>
                      <a:pt x="4631" y="7124"/>
                    </a:lnTo>
                    <a:lnTo>
                      <a:pt x="4020" y="7506"/>
                    </a:lnTo>
                    <a:lnTo>
                      <a:pt x="3766" y="7684"/>
                    </a:lnTo>
                    <a:lnTo>
                      <a:pt x="3512" y="7939"/>
                    </a:lnTo>
                    <a:lnTo>
                      <a:pt x="3155" y="8320"/>
                    </a:lnTo>
                    <a:lnTo>
                      <a:pt x="2748" y="8829"/>
                    </a:lnTo>
                    <a:lnTo>
                      <a:pt x="2519" y="9109"/>
                    </a:lnTo>
                    <a:lnTo>
                      <a:pt x="2316" y="9440"/>
                    </a:lnTo>
                    <a:lnTo>
                      <a:pt x="2087" y="9821"/>
                    </a:lnTo>
                    <a:lnTo>
                      <a:pt x="1858" y="10228"/>
                    </a:lnTo>
                    <a:lnTo>
                      <a:pt x="1629" y="10661"/>
                    </a:lnTo>
                    <a:lnTo>
                      <a:pt x="1400" y="11144"/>
                    </a:lnTo>
                    <a:lnTo>
                      <a:pt x="1196" y="11653"/>
                    </a:lnTo>
                    <a:lnTo>
                      <a:pt x="993" y="12213"/>
                    </a:lnTo>
                    <a:lnTo>
                      <a:pt x="789" y="12798"/>
                    </a:lnTo>
                    <a:lnTo>
                      <a:pt x="611" y="13434"/>
                    </a:lnTo>
                    <a:lnTo>
                      <a:pt x="458" y="14121"/>
                    </a:lnTo>
                    <a:lnTo>
                      <a:pt x="306" y="14834"/>
                    </a:lnTo>
                    <a:lnTo>
                      <a:pt x="204" y="15597"/>
                    </a:lnTo>
                    <a:lnTo>
                      <a:pt x="102" y="16411"/>
                    </a:lnTo>
                    <a:lnTo>
                      <a:pt x="26" y="17276"/>
                    </a:lnTo>
                    <a:lnTo>
                      <a:pt x="0" y="18167"/>
                    </a:lnTo>
                    <a:lnTo>
                      <a:pt x="0" y="19108"/>
                    </a:lnTo>
                    <a:lnTo>
                      <a:pt x="26" y="20126"/>
                    </a:lnTo>
                    <a:lnTo>
                      <a:pt x="102" y="21169"/>
                    </a:lnTo>
                    <a:lnTo>
                      <a:pt x="204" y="22263"/>
                    </a:lnTo>
                    <a:lnTo>
                      <a:pt x="357" y="23433"/>
                    </a:lnTo>
                    <a:lnTo>
                      <a:pt x="560" y="24629"/>
                    </a:lnTo>
                    <a:lnTo>
                      <a:pt x="1018" y="26410"/>
                    </a:lnTo>
                    <a:lnTo>
                      <a:pt x="2138" y="30583"/>
                    </a:lnTo>
                    <a:lnTo>
                      <a:pt x="5496" y="42897"/>
                    </a:lnTo>
                    <a:lnTo>
                      <a:pt x="10305" y="60504"/>
                    </a:lnTo>
                    <a:lnTo>
                      <a:pt x="8193" y="70706"/>
                    </a:lnTo>
                    <a:lnTo>
                      <a:pt x="7837" y="70706"/>
                    </a:lnTo>
                    <a:lnTo>
                      <a:pt x="7659" y="70732"/>
                    </a:lnTo>
                    <a:lnTo>
                      <a:pt x="7455" y="70757"/>
                    </a:lnTo>
                    <a:lnTo>
                      <a:pt x="7226" y="70808"/>
                    </a:lnTo>
                    <a:lnTo>
                      <a:pt x="6997" y="70910"/>
                    </a:lnTo>
                    <a:lnTo>
                      <a:pt x="6768" y="71037"/>
                    </a:lnTo>
                    <a:lnTo>
                      <a:pt x="6539" y="71215"/>
                    </a:lnTo>
                    <a:lnTo>
                      <a:pt x="6310" y="71419"/>
                    </a:lnTo>
                    <a:lnTo>
                      <a:pt x="6081" y="71673"/>
                    </a:lnTo>
                    <a:lnTo>
                      <a:pt x="5878" y="72004"/>
                    </a:lnTo>
                    <a:lnTo>
                      <a:pt x="5700" y="72386"/>
                    </a:lnTo>
                    <a:lnTo>
                      <a:pt x="5547" y="72844"/>
                    </a:lnTo>
                    <a:lnTo>
                      <a:pt x="5445" y="73378"/>
                    </a:lnTo>
                    <a:lnTo>
                      <a:pt x="5420" y="73505"/>
                    </a:lnTo>
                    <a:lnTo>
                      <a:pt x="5420" y="73658"/>
                    </a:lnTo>
                    <a:lnTo>
                      <a:pt x="5445" y="73810"/>
                    </a:lnTo>
                    <a:lnTo>
                      <a:pt x="5471" y="73963"/>
                    </a:lnTo>
                    <a:lnTo>
                      <a:pt x="5598" y="74243"/>
                    </a:lnTo>
                    <a:lnTo>
                      <a:pt x="5776" y="74548"/>
                    </a:lnTo>
                    <a:lnTo>
                      <a:pt x="6030" y="74879"/>
                    </a:lnTo>
                    <a:lnTo>
                      <a:pt x="6310" y="75184"/>
                    </a:lnTo>
                    <a:lnTo>
                      <a:pt x="6692" y="75490"/>
                    </a:lnTo>
                    <a:lnTo>
                      <a:pt x="7099" y="75820"/>
                    </a:lnTo>
                    <a:lnTo>
                      <a:pt x="7582" y="76126"/>
                    </a:lnTo>
                    <a:lnTo>
                      <a:pt x="8091" y="76431"/>
                    </a:lnTo>
                    <a:lnTo>
                      <a:pt x="8676" y="76736"/>
                    </a:lnTo>
                    <a:lnTo>
                      <a:pt x="9287" y="77042"/>
                    </a:lnTo>
                    <a:lnTo>
                      <a:pt x="9949" y="77347"/>
                    </a:lnTo>
                    <a:lnTo>
                      <a:pt x="10661" y="77652"/>
                    </a:lnTo>
                    <a:lnTo>
                      <a:pt x="11424" y="77932"/>
                    </a:lnTo>
                    <a:lnTo>
                      <a:pt x="12239" y="78212"/>
                    </a:lnTo>
                    <a:lnTo>
                      <a:pt x="13053" y="78492"/>
                    </a:lnTo>
                    <a:lnTo>
                      <a:pt x="13943" y="78746"/>
                    </a:lnTo>
                    <a:lnTo>
                      <a:pt x="14859" y="79001"/>
                    </a:lnTo>
                    <a:lnTo>
                      <a:pt x="15801" y="79230"/>
                    </a:lnTo>
                    <a:lnTo>
                      <a:pt x="16767" y="79459"/>
                    </a:lnTo>
                    <a:lnTo>
                      <a:pt x="17760" y="79662"/>
                    </a:lnTo>
                    <a:lnTo>
                      <a:pt x="18803" y="79840"/>
                    </a:lnTo>
                    <a:lnTo>
                      <a:pt x="19871" y="80018"/>
                    </a:lnTo>
                    <a:lnTo>
                      <a:pt x="20940" y="80171"/>
                    </a:lnTo>
                    <a:lnTo>
                      <a:pt x="22059" y="80324"/>
                    </a:lnTo>
                    <a:lnTo>
                      <a:pt x="23179" y="80426"/>
                    </a:lnTo>
                    <a:lnTo>
                      <a:pt x="24324" y="80527"/>
                    </a:lnTo>
                    <a:lnTo>
                      <a:pt x="25494" y="80604"/>
                    </a:lnTo>
                    <a:lnTo>
                      <a:pt x="26665" y="80655"/>
                    </a:lnTo>
                    <a:lnTo>
                      <a:pt x="27860" y="80680"/>
                    </a:lnTo>
                    <a:lnTo>
                      <a:pt x="29056" y="80680"/>
                    </a:lnTo>
                    <a:lnTo>
                      <a:pt x="30252" y="80655"/>
                    </a:lnTo>
                    <a:lnTo>
                      <a:pt x="31372" y="80604"/>
                    </a:lnTo>
                    <a:lnTo>
                      <a:pt x="32491" y="80527"/>
                    </a:lnTo>
                    <a:lnTo>
                      <a:pt x="33534" y="80451"/>
                    </a:lnTo>
                    <a:lnTo>
                      <a:pt x="34552" y="80349"/>
                    </a:lnTo>
                    <a:lnTo>
                      <a:pt x="35519" y="80222"/>
                    </a:lnTo>
                    <a:lnTo>
                      <a:pt x="36460" y="80069"/>
                    </a:lnTo>
                    <a:lnTo>
                      <a:pt x="37351" y="79917"/>
                    </a:lnTo>
                    <a:lnTo>
                      <a:pt x="38216" y="79764"/>
                    </a:lnTo>
                    <a:lnTo>
                      <a:pt x="39030" y="79586"/>
                    </a:lnTo>
                    <a:lnTo>
                      <a:pt x="39793" y="79408"/>
                    </a:lnTo>
                    <a:lnTo>
                      <a:pt x="40531" y="79230"/>
                    </a:lnTo>
                    <a:lnTo>
                      <a:pt x="41218" y="79026"/>
                    </a:lnTo>
                    <a:lnTo>
                      <a:pt x="41880" y="78823"/>
                    </a:lnTo>
                    <a:lnTo>
                      <a:pt x="43075" y="78416"/>
                    </a:lnTo>
                    <a:lnTo>
                      <a:pt x="44119" y="78008"/>
                    </a:lnTo>
                    <a:lnTo>
                      <a:pt x="45009" y="77627"/>
                    </a:lnTo>
                    <a:lnTo>
                      <a:pt x="45747" y="77245"/>
                    </a:lnTo>
                    <a:lnTo>
                      <a:pt x="46358" y="76914"/>
                    </a:lnTo>
                    <a:lnTo>
                      <a:pt x="46841" y="76660"/>
                    </a:lnTo>
                    <a:lnTo>
                      <a:pt x="47172" y="76431"/>
                    </a:lnTo>
                    <a:lnTo>
                      <a:pt x="47426" y="76253"/>
                    </a:lnTo>
                    <a:lnTo>
                      <a:pt x="47528" y="76151"/>
                    </a:lnTo>
                    <a:lnTo>
                      <a:pt x="47808" y="75897"/>
                    </a:lnTo>
                    <a:lnTo>
                      <a:pt x="47986" y="75719"/>
                    </a:lnTo>
                    <a:lnTo>
                      <a:pt x="48139" y="75490"/>
                    </a:lnTo>
                    <a:lnTo>
                      <a:pt x="48266" y="75261"/>
                    </a:lnTo>
                    <a:lnTo>
                      <a:pt x="48368" y="74981"/>
                    </a:lnTo>
                    <a:lnTo>
                      <a:pt x="48393" y="74854"/>
                    </a:lnTo>
                    <a:lnTo>
                      <a:pt x="48393" y="74701"/>
                    </a:lnTo>
                    <a:lnTo>
                      <a:pt x="48393" y="74548"/>
                    </a:lnTo>
                    <a:lnTo>
                      <a:pt x="48393" y="74396"/>
                    </a:lnTo>
                    <a:lnTo>
                      <a:pt x="48342" y="74243"/>
                    </a:lnTo>
                    <a:lnTo>
                      <a:pt x="48291" y="74065"/>
                    </a:lnTo>
                    <a:lnTo>
                      <a:pt x="48215" y="73912"/>
                    </a:lnTo>
                    <a:lnTo>
                      <a:pt x="48088" y="73734"/>
                    </a:lnTo>
                    <a:lnTo>
                      <a:pt x="47960" y="73581"/>
                    </a:lnTo>
                    <a:lnTo>
                      <a:pt x="47782" y="73403"/>
                    </a:lnTo>
                    <a:lnTo>
                      <a:pt x="47604" y="73225"/>
                    </a:lnTo>
                    <a:lnTo>
                      <a:pt x="47375" y="73073"/>
                    </a:lnTo>
                    <a:lnTo>
                      <a:pt x="47095" y="72894"/>
                    </a:lnTo>
                    <a:lnTo>
                      <a:pt x="46790" y="72716"/>
                    </a:lnTo>
                    <a:lnTo>
                      <a:pt x="46459" y="72538"/>
                    </a:lnTo>
                    <a:lnTo>
                      <a:pt x="46078" y="72386"/>
                    </a:lnTo>
                    <a:lnTo>
                      <a:pt x="45823" y="72258"/>
                    </a:lnTo>
                    <a:lnTo>
                      <a:pt x="45950" y="70528"/>
                    </a:lnTo>
                    <a:lnTo>
                      <a:pt x="49004" y="46637"/>
                    </a:lnTo>
                    <a:lnTo>
                      <a:pt x="53253" y="50734"/>
                    </a:lnTo>
                    <a:lnTo>
                      <a:pt x="53431" y="50886"/>
                    </a:lnTo>
                    <a:lnTo>
                      <a:pt x="53940" y="51268"/>
                    </a:lnTo>
                    <a:lnTo>
                      <a:pt x="54754" y="51828"/>
                    </a:lnTo>
                    <a:lnTo>
                      <a:pt x="55797" y="52515"/>
                    </a:lnTo>
                    <a:lnTo>
                      <a:pt x="56408" y="52871"/>
                    </a:lnTo>
                    <a:lnTo>
                      <a:pt x="57044" y="53227"/>
                    </a:lnTo>
                    <a:lnTo>
                      <a:pt x="57705" y="53583"/>
                    </a:lnTo>
                    <a:lnTo>
                      <a:pt x="58417" y="53914"/>
                    </a:lnTo>
                    <a:lnTo>
                      <a:pt x="59155" y="54245"/>
                    </a:lnTo>
                    <a:lnTo>
                      <a:pt x="59893" y="54525"/>
                    </a:lnTo>
                    <a:lnTo>
                      <a:pt x="60656" y="54754"/>
                    </a:lnTo>
                    <a:lnTo>
                      <a:pt x="61420" y="54932"/>
                    </a:lnTo>
                    <a:lnTo>
                      <a:pt x="61801" y="55008"/>
                    </a:lnTo>
                    <a:lnTo>
                      <a:pt x="62183" y="55084"/>
                    </a:lnTo>
                    <a:lnTo>
                      <a:pt x="62565" y="55110"/>
                    </a:lnTo>
                    <a:lnTo>
                      <a:pt x="62946" y="55135"/>
                    </a:lnTo>
                    <a:lnTo>
                      <a:pt x="63328" y="55135"/>
                    </a:lnTo>
                    <a:lnTo>
                      <a:pt x="63684" y="55110"/>
                    </a:lnTo>
                    <a:lnTo>
                      <a:pt x="64066" y="55084"/>
                    </a:lnTo>
                    <a:lnTo>
                      <a:pt x="64422" y="55033"/>
                    </a:lnTo>
                    <a:lnTo>
                      <a:pt x="64778" y="54932"/>
                    </a:lnTo>
                    <a:lnTo>
                      <a:pt x="65109" y="54830"/>
                    </a:lnTo>
                    <a:lnTo>
                      <a:pt x="65465" y="54703"/>
                    </a:lnTo>
                    <a:lnTo>
                      <a:pt x="65796" y="54550"/>
                    </a:lnTo>
                    <a:lnTo>
                      <a:pt x="66127" y="54347"/>
                    </a:lnTo>
                    <a:lnTo>
                      <a:pt x="66432" y="54143"/>
                    </a:lnTo>
                    <a:lnTo>
                      <a:pt x="66737" y="53889"/>
                    </a:lnTo>
                    <a:lnTo>
                      <a:pt x="67017" y="53609"/>
                    </a:lnTo>
                    <a:lnTo>
                      <a:pt x="67297" y="53303"/>
                    </a:lnTo>
                    <a:lnTo>
                      <a:pt x="67577" y="52973"/>
                    </a:lnTo>
                    <a:lnTo>
                      <a:pt x="67831" y="52591"/>
                    </a:lnTo>
                    <a:lnTo>
                      <a:pt x="68060" y="52184"/>
                    </a:lnTo>
                    <a:lnTo>
                      <a:pt x="68289" y="51751"/>
                    </a:lnTo>
                    <a:lnTo>
                      <a:pt x="68493" y="51268"/>
                    </a:lnTo>
                    <a:lnTo>
                      <a:pt x="68696" y="50734"/>
                    </a:lnTo>
                    <a:lnTo>
                      <a:pt x="68849" y="50174"/>
                    </a:lnTo>
                    <a:lnTo>
                      <a:pt x="69027" y="49589"/>
                    </a:lnTo>
                    <a:lnTo>
                      <a:pt x="69154" y="48927"/>
                    </a:lnTo>
                    <a:lnTo>
                      <a:pt x="69282" y="48240"/>
                    </a:lnTo>
                    <a:lnTo>
                      <a:pt x="69358" y="47528"/>
                    </a:lnTo>
                    <a:lnTo>
                      <a:pt x="69434" y="46739"/>
                    </a:lnTo>
                    <a:lnTo>
                      <a:pt x="69511" y="45925"/>
                    </a:lnTo>
                    <a:lnTo>
                      <a:pt x="69536" y="45060"/>
                    </a:lnTo>
                    <a:lnTo>
                      <a:pt x="69536" y="44144"/>
                    </a:lnTo>
                    <a:lnTo>
                      <a:pt x="69409" y="42541"/>
                    </a:lnTo>
                    <a:lnTo>
                      <a:pt x="69256" y="41040"/>
                    </a:lnTo>
                    <a:lnTo>
                      <a:pt x="69104" y="39615"/>
                    </a:lnTo>
                    <a:lnTo>
                      <a:pt x="68925" y="38267"/>
                    </a:lnTo>
                    <a:lnTo>
                      <a:pt x="68722" y="36994"/>
                    </a:lnTo>
                    <a:lnTo>
                      <a:pt x="68493" y="35824"/>
                    </a:lnTo>
                    <a:lnTo>
                      <a:pt x="68264" y="34705"/>
                    </a:lnTo>
                    <a:lnTo>
                      <a:pt x="68009" y="33636"/>
                    </a:lnTo>
                    <a:lnTo>
                      <a:pt x="67755" y="32644"/>
                    </a:lnTo>
                    <a:lnTo>
                      <a:pt x="67450" y="31702"/>
                    </a:lnTo>
                    <a:lnTo>
                      <a:pt x="67144" y="30786"/>
                    </a:lnTo>
                    <a:lnTo>
                      <a:pt x="66814" y="29921"/>
                    </a:lnTo>
                    <a:lnTo>
                      <a:pt x="66457" y="29107"/>
                    </a:lnTo>
                    <a:lnTo>
                      <a:pt x="66101" y="28318"/>
                    </a:lnTo>
                    <a:lnTo>
                      <a:pt x="65694" y="27555"/>
                    </a:lnTo>
                    <a:lnTo>
                      <a:pt x="65287" y="26792"/>
                    </a:lnTo>
                    <a:lnTo>
                      <a:pt x="64855" y="26079"/>
                    </a:lnTo>
                    <a:lnTo>
                      <a:pt x="64397" y="25342"/>
                    </a:lnTo>
                    <a:lnTo>
                      <a:pt x="63913" y="24629"/>
                    </a:lnTo>
                    <a:lnTo>
                      <a:pt x="63404" y="23891"/>
                    </a:lnTo>
                    <a:lnTo>
                      <a:pt x="62336" y="22441"/>
                    </a:lnTo>
                    <a:lnTo>
                      <a:pt x="61165" y="20889"/>
                    </a:lnTo>
                    <a:lnTo>
                      <a:pt x="59868" y="19261"/>
                    </a:lnTo>
                    <a:lnTo>
                      <a:pt x="58494" y="17454"/>
                    </a:lnTo>
                    <a:lnTo>
                      <a:pt x="57018" y="15444"/>
                    </a:lnTo>
                    <a:lnTo>
                      <a:pt x="56229" y="14350"/>
                    </a:lnTo>
                    <a:lnTo>
                      <a:pt x="55415" y="13205"/>
                    </a:lnTo>
                    <a:lnTo>
                      <a:pt x="54983" y="12620"/>
                    </a:lnTo>
                    <a:lnTo>
                      <a:pt x="54550" y="12060"/>
                    </a:lnTo>
                    <a:lnTo>
                      <a:pt x="54118" y="11501"/>
                    </a:lnTo>
                    <a:lnTo>
                      <a:pt x="53685" y="10966"/>
                    </a:lnTo>
                    <a:lnTo>
                      <a:pt x="53227" y="10457"/>
                    </a:lnTo>
                    <a:lnTo>
                      <a:pt x="52744" y="9949"/>
                    </a:lnTo>
                    <a:lnTo>
                      <a:pt x="52286" y="9465"/>
                    </a:lnTo>
                    <a:lnTo>
                      <a:pt x="51802" y="9007"/>
                    </a:lnTo>
                    <a:lnTo>
                      <a:pt x="51319" y="8549"/>
                    </a:lnTo>
                    <a:lnTo>
                      <a:pt x="50835" y="8117"/>
                    </a:lnTo>
                    <a:lnTo>
                      <a:pt x="49843" y="7303"/>
                    </a:lnTo>
                    <a:lnTo>
                      <a:pt x="48825" y="6539"/>
                    </a:lnTo>
                    <a:lnTo>
                      <a:pt x="47808" y="5827"/>
                    </a:lnTo>
                    <a:lnTo>
                      <a:pt x="46790" y="5165"/>
                    </a:lnTo>
                    <a:lnTo>
                      <a:pt x="45747" y="4555"/>
                    </a:lnTo>
                    <a:lnTo>
                      <a:pt x="44704" y="3995"/>
                    </a:lnTo>
                    <a:lnTo>
                      <a:pt x="43686" y="3486"/>
                    </a:lnTo>
                    <a:lnTo>
                      <a:pt x="42668" y="3028"/>
                    </a:lnTo>
                    <a:lnTo>
                      <a:pt x="41651" y="2621"/>
                    </a:lnTo>
                    <a:lnTo>
                      <a:pt x="40658" y="2239"/>
                    </a:lnTo>
                    <a:lnTo>
                      <a:pt x="39691" y="1909"/>
                    </a:lnTo>
                    <a:lnTo>
                      <a:pt x="38750" y="1603"/>
                    </a:lnTo>
                    <a:lnTo>
                      <a:pt x="37860" y="1349"/>
                    </a:lnTo>
                    <a:lnTo>
                      <a:pt x="36969" y="1120"/>
                    </a:lnTo>
                    <a:lnTo>
                      <a:pt x="36129" y="916"/>
                    </a:lnTo>
                    <a:lnTo>
                      <a:pt x="35341" y="738"/>
                    </a:lnTo>
                    <a:lnTo>
                      <a:pt x="34603" y="586"/>
                    </a:lnTo>
                    <a:lnTo>
                      <a:pt x="33254" y="382"/>
                    </a:lnTo>
                    <a:lnTo>
                      <a:pt x="32160" y="229"/>
                    </a:lnTo>
                    <a:lnTo>
                      <a:pt x="31321" y="153"/>
                    </a:lnTo>
                    <a:lnTo>
                      <a:pt x="30634" y="102"/>
                    </a:lnTo>
                    <a:lnTo>
                      <a:pt x="29387" y="26"/>
                    </a:lnTo>
                    <a:lnTo>
                      <a:pt x="2816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0"/>
              <p:cNvSpPr/>
              <p:nvPr/>
            </p:nvSpPr>
            <p:spPr>
              <a:xfrm>
                <a:off x="10627481" y="1269380"/>
                <a:ext cx="857913" cy="995390"/>
              </a:xfrm>
              <a:custGeom>
                <a:avLst/>
                <a:gdLst/>
                <a:ahLst/>
                <a:cxnLst/>
                <a:rect l="l" t="t" r="r" b="b"/>
                <a:pathLst>
                  <a:path w="69537" h="80680" fill="none" extrusionOk="0">
                    <a:moveTo>
                      <a:pt x="69536" y="44144"/>
                    </a:moveTo>
                    <a:lnTo>
                      <a:pt x="69536" y="44144"/>
                    </a:lnTo>
                    <a:lnTo>
                      <a:pt x="69409" y="42541"/>
                    </a:lnTo>
                    <a:lnTo>
                      <a:pt x="69256" y="41040"/>
                    </a:lnTo>
                    <a:lnTo>
                      <a:pt x="69104" y="39615"/>
                    </a:lnTo>
                    <a:lnTo>
                      <a:pt x="68925" y="38267"/>
                    </a:lnTo>
                    <a:lnTo>
                      <a:pt x="68722" y="36994"/>
                    </a:lnTo>
                    <a:lnTo>
                      <a:pt x="68493" y="35824"/>
                    </a:lnTo>
                    <a:lnTo>
                      <a:pt x="68264" y="34705"/>
                    </a:lnTo>
                    <a:lnTo>
                      <a:pt x="68009" y="33636"/>
                    </a:lnTo>
                    <a:lnTo>
                      <a:pt x="67755" y="32644"/>
                    </a:lnTo>
                    <a:lnTo>
                      <a:pt x="67450" y="31702"/>
                    </a:lnTo>
                    <a:lnTo>
                      <a:pt x="67144" y="30786"/>
                    </a:lnTo>
                    <a:lnTo>
                      <a:pt x="66814" y="29921"/>
                    </a:lnTo>
                    <a:lnTo>
                      <a:pt x="66457" y="29107"/>
                    </a:lnTo>
                    <a:lnTo>
                      <a:pt x="66101" y="28318"/>
                    </a:lnTo>
                    <a:lnTo>
                      <a:pt x="65694" y="27555"/>
                    </a:lnTo>
                    <a:lnTo>
                      <a:pt x="65287" y="26792"/>
                    </a:lnTo>
                    <a:lnTo>
                      <a:pt x="64855" y="26079"/>
                    </a:lnTo>
                    <a:lnTo>
                      <a:pt x="64397" y="25342"/>
                    </a:lnTo>
                    <a:lnTo>
                      <a:pt x="63913" y="24629"/>
                    </a:lnTo>
                    <a:lnTo>
                      <a:pt x="63404" y="23891"/>
                    </a:lnTo>
                    <a:lnTo>
                      <a:pt x="62336" y="22441"/>
                    </a:lnTo>
                    <a:lnTo>
                      <a:pt x="61165" y="20889"/>
                    </a:lnTo>
                    <a:lnTo>
                      <a:pt x="59868" y="19261"/>
                    </a:lnTo>
                    <a:lnTo>
                      <a:pt x="58494" y="17454"/>
                    </a:lnTo>
                    <a:lnTo>
                      <a:pt x="57018" y="15444"/>
                    </a:lnTo>
                    <a:lnTo>
                      <a:pt x="56229" y="14350"/>
                    </a:lnTo>
                    <a:lnTo>
                      <a:pt x="55415" y="13205"/>
                    </a:lnTo>
                    <a:lnTo>
                      <a:pt x="55415" y="13205"/>
                    </a:lnTo>
                    <a:lnTo>
                      <a:pt x="54983" y="12620"/>
                    </a:lnTo>
                    <a:lnTo>
                      <a:pt x="54550" y="12060"/>
                    </a:lnTo>
                    <a:lnTo>
                      <a:pt x="54118" y="11501"/>
                    </a:lnTo>
                    <a:lnTo>
                      <a:pt x="53685" y="10966"/>
                    </a:lnTo>
                    <a:lnTo>
                      <a:pt x="53227" y="10457"/>
                    </a:lnTo>
                    <a:lnTo>
                      <a:pt x="52744" y="9949"/>
                    </a:lnTo>
                    <a:lnTo>
                      <a:pt x="52286" y="9465"/>
                    </a:lnTo>
                    <a:lnTo>
                      <a:pt x="51802" y="9007"/>
                    </a:lnTo>
                    <a:lnTo>
                      <a:pt x="51319" y="8549"/>
                    </a:lnTo>
                    <a:lnTo>
                      <a:pt x="50835" y="8117"/>
                    </a:lnTo>
                    <a:lnTo>
                      <a:pt x="49843" y="7303"/>
                    </a:lnTo>
                    <a:lnTo>
                      <a:pt x="48825" y="6539"/>
                    </a:lnTo>
                    <a:lnTo>
                      <a:pt x="47808" y="5827"/>
                    </a:lnTo>
                    <a:lnTo>
                      <a:pt x="46790" y="5165"/>
                    </a:lnTo>
                    <a:lnTo>
                      <a:pt x="45747" y="4555"/>
                    </a:lnTo>
                    <a:lnTo>
                      <a:pt x="44704" y="3995"/>
                    </a:lnTo>
                    <a:lnTo>
                      <a:pt x="43686" y="3486"/>
                    </a:lnTo>
                    <a:lnTo>
                      <a:pt x="42668" y="3028"/>
                    </a:lnTo>
                    <a:lnTo>
                      <a:pt x="41651" y="2621"/>
                    </a:lnTo>
                    <a:lnTo>
                      <a:pt x="40658" y="2239"/>
                    </a:lnTo>
                    <a:lnTo>
                      <a:pt x="39691" y="1909"/>
                    </a:lnTo>
                    <a:lnTo>
                      <a:pt x="38750" y="1603"/>
                    </a:lnTo>
                    <a:lnTo>
                      <a:pt x="37860" y="1349"/>
                    </a:lnTo>
                    <a:lnTo>
                      <a:pt x="36969" y="1120"/>
                    </a:lnTo>
                    <a:lnTo>
                      <a:pt x="36129" y="916"/>
                    </a:lnTo>
                    <a:lnTo>
                      <a:pt x="35341" y="738"/>
                    </a:lnTo>
                    <a:lnTo>
                      <a:pt x="34603" y="586"/>
                    </a:lnTo>
                    <a:lnTo>
                      <a:pt x="33254" y="382"/>
                    </a:lnTo>
                    <a:lnTo>
                      <a:pt x="32160" y="229"/>
                    </a:lnTo>
                    <a:lnTo>
                      <a:pt x="31321" y="153"/>
                    </a:lnTo>
                    <a:lnTo>
                      <a:pt x="30634" y="102"/>
                    </a:lnTo>
                    <a:lnTo>
                      <a:pt x="30634" y="102"/>
                    </a:lnTo>
                    <a:lnTo>
                      <a:pt x="30634" y="102"/>
                    </a:lnTo>
                    <a:lnTo>
                      <a:pt x="29387" y="26"/>
                    </a:lnTo>
                    <a:lnTo>
                      <a:pt x="28166" y="0"/>
                    </a:lnTo>
                    <a:lnTo>
                      <a:pt x="26945" y="26"/>
                    </a:lnTo>
                    <a:lnTo>
                      <a:pt x="25723" y="77"/>
                    </a:lnTo>
                    <a:lnTo>
                      <a:pt x="24527" y="178"/>
                    </a:lnTo>
                    <a:lnTo>
                      <a:pt x="23332" y="331"/>
                    </a:lnTo>
                    <a:lnTo>
                      <a:pt x="22136" y="535"/>
                    </a:lnTo>
                    <a:lnTo>
                      <a:pt x="20965" y="764"/>
                    </a:lnTo>
                    <a:lnTo>
                      <a:pt x="19795" y="993"/>
                    </a:lnTo>
                    <a:lnTo>
                      <a:pt x="18676" y="1298"/>
                    </a:lnTo>
                    <a:lnTo>
                      <a:pt x="17556" y="1578"/>
                    </a:lnTo>
                    <a:lnTo>
                      <a:pt x="16462" y="1909"/>
                    </a:lnTo>
                    <a:lnTo>
                      <a:pt x="15419" y="2265"/>
                    </a:lnTo>
                    <a:lnTo>
                      <a:pt x="14376" y="2621"/>
                    </a:lnTo>
                    <a:lnTo>
                      <a:pt x="13383" y="2977"/>
                    </a:lnTo>
                    <a:lnTo>
                      <a:pt x="12442" y="3359"/>
                    </a:lnTo>
                    <a:lnTo>
                      <a:pt x="11501" y="3715"/>
                    </a:lnTo>
                    <a:lnTo>
                      <a:pt x="10636" y="4097"/>
                    </a:lnTo>
                    <a:lnTo>
                      <a:pt x="9007" y="4835"/>
                    </a:lnTo>
                    <a:lnTo>
                      <a:pt x="7557" y="5547"/>
                    </a:lnTo>
                    <a:lnTo>
                      <a:pt x="6336" y="6183"/>
                    </a:lnTo>
                    <a:lnTo>
                      <a:pt x="5369" y="6717"/>
                    </a:lnTo>
                    <a:lnTo>
                      <a:pt x="4631" y="7124"/>
                    </a:lnTo>
                    <a:lnTo>
                      <a:pt x="4020" y="7506"/>
                    </a:lnTo>
                    <a:lnTo>
                      <a:pt x="4020" y="7506"/>
                    </a:lnTo>
                    <a:lnTo>
                      <a:pt x="3766" y="7684"/>
                    </a:lnTo>
                    <a:lnTo>
                      <a:pt x="3512" y="7939"/>
                    </a:lnTo>
                    <a:lnTo>
                      <a:pt x="3155" y="8320"/>
                    </a:lnTo>
                    <a:lnTo>
                      <a:pt x="2748" y="8829"/>
                    </a:lnTo>
                    <a:lnTo>
                      <a:pt x="2519" y="9109"/>
                    </a:lnTo>
                    <a:lnTo>
                      <a:pt x="2316" y="9440"/>
                    </a:lnTo>
                    <a:lnTo>
                      <a:pt x="2087" y="9821"/>
                    </a:lnTo>
                    <a:lnTo>
                      <a:pt x="1858" y="10228"/>
                    </a:lnTo>
                    <a:lnTo>
                      <a:pt x="1629" y="10661"/>
                    </a:lnTo>
                    <a:lnTo>
                      <a:pt x="1400" y="11144"/>
                    </a:lnTo>
                    <a:lnTo>
                      <a:pt x="1196" y="11653"/>
                    </a:lnTo>
                    <a:lnTo>
                      <a:pt x="993" y="12213"/>
                    </a:lnTo>
                    <a:lnTo>
                      <a:pt x="789" y="12798"/>
                    </a:lnTo>
                    <a:lnTo>
                      <a:pt x="611" y="13434"/>
                    </a:lnTo>
                    <a:lnTo>
                      <a:pt x="458" y="14121"/>
                    </a:lnTo>
                    <a:lnTo>
                      <a:pt x="306" y="14834"/>
                    </a:lnTo>
                    <a:lnTo>
                      <a:pt x="204" y="15597"/>
                    </a:lnTo>
                    <a:lnTo>
                      <a:pt x="102" y="16411"/>
                    </a:lnTo>
                    <a:lnTo>
                      <a:pt x="26" y="17276"/>
                    </a:lnTo>
                    <a:lnTo>
                      <a:pt x="0" y="18167"/>
                    </a:lnTo>
                    <a:lnTo>
                      <a:pt x="0" y="19108"/>
                    </a:lnTo>
                    <a:lnTo>
                      <a:pt x="26" y="20126"/>
                    </a:lnTo>
                    <a:lnTo>
                      <a:pt x="102" y="21169"/>
                    </a:lnTo>
                    <a:lnTo>
                      <a:pt x="204" y="22263"/>
                    </a:lnTo>
                    <a:lnTo>
                      <a:pt x="357" y="23433"/>
                    </a:lnTo>
                    <a:lnTo>
                      <a:pt x="560" y="24629"/>
                    </a:lnTo>
                    <a:lnTo>
                      <a:pt x="560" y="24629"/>
                    </a:lnTo>
                    <a:lnTo>
                      <a:pt x="1018" y="26410"/>
                    </a:lnTo>
                    <a:lnTo>
                      <a:pt x="2138" y="30583"/>
                    </a:lnTo>
                    <a:lnTo>
                      <a:pt x="5496" y="42897"/>
                    </a:lnTo>
                    <a:lnTo>
                      <a:pt x="10305" y="60504"/>
                    </a:lnTo>
                    <a:lnTo>
                      <a:pt x="8193" y="70706"/>
                    </a:lnTo>
                    <a:lnTo>
                      <a:pt x="8193" y="70706"/>
                    </a:lnTo>
                    <a:lnTo>
                      <a:pt x="8091" y="70706"/>
                    </a:lnTo>
                    <a:lnTo>
                      <a:pt x="7837" y="70706"/>
                    </a:lnTo>
                    <a:lnTo>
                      <a:pt x="7659" y="70732"/>
                    </a:lnTo>
                    <a:lnTo>
                      <a:pt x="7455" y="70757"/>
                    </a:lnTo>
                    <a:lnTo>
                      <a:pt x="7226" y="70808"/>
                    </a:lnTo>
                    <a:lnTo>
                      <a:pt x="6997" y="70910"/>
                    </a:lnTo>
                    <a:lnTo>
                      <a:pt x="6768" y="71037"/>
                    </a:lnTo>
                    <a:lnTo>
                      <a:pt x="6539" y="71215"/>
                    </a:lnTo>
                    <a:lnTo>
                      <a:pt x="6310" y="71419"/>
                    </a:lnTo>
                    <a:lnTo>
                      <a:pt x="6081" y="71673"/>
                    </a:lnTo>
                    <a:lnTo>
                      <a:pt x="5878" y="72004"/>
                    </a:lnTo>
                    <a:lnTo>
                      <a:pt x="5700" y="72386"/>
                    </a:lnTo>
                    <a:lnTo>
                      <a:pt x="5547" y="72844"/>
                    </a:lnTo>
                    <a:lnTo>
                      <a:pt x="5445" y="73378"/>
                    </a:lnTo>
                    <a:lnTo>
                      <a:pt x="5445" y="73378"/>
                    </a:lnTo>
                    <a:lnTo>
                      <a:pt x="5420" y="73505"/>
                    </a:lnTo>
                    <a:lnTo>
                      <a:pt x="5420" y="73658"/>
                    </a:lnTo>
                    <a:lnTo>
                      <a:pt x="5445" y="73810"/>
                    </a:lnTo>
                    <a:lnTo>
                      <a:pt x="5471" y="73963"/>
                    </a:lnTo>
                    <a:lnTo>
                      <a:pt x="5598" y="74243"/>
                    </a:lnTo>
                    <a:lnTo>
                      <a:pt x="5776" y="74548"/>
                    </a:lnTo>
                    <a:lnTo>
                      <a:pt x="6030" y="74879"/>
                    </a:lnTo>
                    <a:lnTo>
                      <a:pt x="6310" y="75184"/>
                    </a:lnTo>
                    <a:lnTo>
                      <a:pt x="6692" y="75490"/>
                    </a:lnTo>
                    <a:lnTo>
                      <a:pt x="7099" y="75820"/>
                    </a:lnTo>
                    <a:lnTo>
                      <a:pt x="7582" y="76126"/>
                    </a:lnTo>
                    <a:lnTo>
                      <a:pt x="8091" y="76431"/>
                    </a:lnTo>
                    <a:lnTo>
                      <a:pt x="8676" y="76736"/>
                    </a:lnTo>
                    <a:lnTo>
                      <a:pt x="9287" y="77042"/>
                    </a:lnTo>
                    <a:lnTo>
                      <a:pt x="9949" y="77347"/>
                    </a:lnTo>
                    <a:lnTo>
                      <a:pt x="10661" y="77652"/>
                    </a:lnTo>
                    <a:lnTo>
                      <a:pt x="11424" y="77932"/>
                    </a:lnTo>
                    <a:lnTo>
                      <a:pt x="12239" y="78212"/>
                    </a:lnTo>
                    <a:lnTo>
                      <a:pt x="13053" y="78492"/>
                    </a:lnTo>
                    <a:lnTo>
                      <a:pt x="13943" y="78746"/>
                    </a:lnTo>
                    <a:lnTo>
                      <a:pt x="14859" y="79001"/>
                    </a:lnTo>
                    <a:lnTo>
                      <a:pt x="15801" y="79230"/>
                    </a:lnTo>
                    <a:lnTo>
                      <a:pt x="16767" y="79459"/>
                    </a:lnTo>
                    <a:lnTo>
                      <a:pt x="17760" y="79662"/>
                    </a:lnTo>
                    <a:lnTo>
                      <a:pt x="18803" y="79840"/>
                    </a:lnTo>
                    <a:lnTo>
                      <a:pt x="19871" y="80018"/>
                    </a:lnTo>
                    <a:lnTo>
                      <a:pt x="20940" y="80171"/>
                    </a:lnTo>
                    <a:lnTo>
                      <a:pt x="22059" y="80324"/>
                    </a:lnTo>
                    <a:lnTo>
                      <a:pt x="23179" y="80426"/>
                    </a:lnTo>
                    <a:lnTo>
                      <a:pt x="24324" y="80527"/>
                    </a:lnTo>
                    <a:lnTo>
                      <a:pt x="25494" y="80604"/>
                    </a:lnTo>
                    <a:lnTo>
                      <a:pt x="26665" y="80655"/>
                    </a:lnTo>
                    <a:lnTo>
                      <a:pt x="27860" y="80680"/>
                    </a:lnTo>
                    <a:lnTo>
                      <a:pt x="29056" y="80680"/>
                    </a:lnTo>
                    <a:lnTo>
                      <a:pt x="29056" y="80680"/>
                    </a:lnTo>
                    <a:lnTo>
                      <a:pt x="30252" y="80655"/>
                    </a:lnTo>
                    <a:lnTo>
                      <a:pt x="31372" y="80604"/>
                    </a:lnTo>
                    <a:lnTo>
                      <a:pt x="32491" y="80527"/>
                    </a:lnTo>
                    <a:lnTo>
                      <a:pt x="33534" y="80451"/>
                    </a:lnTo>
                    <a:lnTo>
                      <a:pt x="34552" y="80349"/>
                    </a:lnTo>
                    <a:lnTo>
                      <a:pt x="35519" y="80222"/>
                    </a:lnTo>
                    <a:lnTo>
                      <a:pt x="36460" y="80069"/>
                    </a:lnTo>
                    <a:lnTo>
                      <a:pt x="37351" y="79917"/>
                    </a:lnTo>
                    <a:lnTo>
                      <a:pt x="38216" y="79764"/>
                    </a:lnTo>
                    <a:lnTo>
                      <a:pt x="39030" y="79586"/>
                    </a:lnTo>
                    <a:lnTo>
                      <a:pt x="39793" y="79408"/>
                    </a:lnTo>
                    <a:lnTo>
                      <a:pt x="40531" y="79230"/>
                    </a:lnTo>
                    <a:lnTo>
                      <a:pt x="41218" y="79026"/>
                    </a:lnTo>
                    <a:lnTo>
                      <a:pt x="41880" y="78823"/>
                    </a:lnTo>
                    <a:lnTo>
                      <a:pt x="43075" y="78416"/>
                    </a:lnTo>
                    <a:lnTo>
                      <a:pt x="44119" y="78008"/>
                    </a:lnTo>
                    <a:lnTo>
                      <a:pt x="45009" y="77627"/>
                    </a:lnTo>
                    <a:lnTo>
                      <a:pt x="45747" y="77245"/>
                    </a:lnTo>
                    <a:lnTo>
                      <a:pt x="46358" y="76914"/>
                    </a:lnTo>
                    <a:lnTo>
                      <a:pt x="46841" y="76660"/>
                    </a:lnTo>
                    <a:lnTo>
                      <a:pt x="47172" y="76431"/>
                    </a:lnTo>
                    <a:lnTo>
                      <a:pt x="47426" y="76253"/>
                    </a:lnTo>
                    <a:lnTo>
                      <a:pt x="47426" y="76253"/>
                    </a:lnTo>
                    <a:lnTo>
                      <a:pt x="47528" y="76151"/>
                    </a:lnTo>
                    <a:lnTo>
                      <a:pt x="47808" y="75897"/>
                    </a:lnTo>
                    <a:lnTo>
                      <a:pt x="47986" y="75719"/>
                    </a:lnTo>
                    <a:lnTo>
                      <a:pt x="48139" y="75490"/>
                    </a:lnTo>
                    <a:lnTo>
                      <a:pt x="48266" y="75261"/>
                    </a:lnTo>
                    <a:lnTo>
                      <a:pt x="48368" y="74981"/>
                    </a:lnTo>
                    <a:lnTo>
                      <a:pt x="48393" y="74854"/>
                    </a:lnTo>
                    <a:lnTo>
                      <a:pt x="48393" y="74701"/>
                    </a:lnTo>
                    <a:lnTo>
                      <a:pt x="48393" y="74548"/>
                    </a:lnTo>
                    <a:lnTo>
                      <a:pt x="48393" y="74396"/>
                    </a:lnTo>
                    <a:lnTo>
                      <a:pt x="48342" y="74243"/>
                    </a:lnTo>
                    <a:lnTo>
                      <a:pt x="48291" y="74065"/>
                    </a:lnTo>
                    <a:lnTo>
                      <a:pt x="48215" y="73912"/>
                    </a:lnTo>
                    <a:lnTo>
                      <a:pt x="48088" y="73734"/>
                    </a:lnTo>
                    <a:lnTo>
                      <a:pt x="47960" y="73581"/>
                    </a:lnTo>
                    <a:lnTo>
                      <a:pt x="47782" y="73403"/>
                    </a:lnTo>
                    <a:lnTo>
                      <a:pt x="47604" y="73225"/>
                    </a:lnTo>
                    <a:lnTo>
                      <a:pt x="47375" y="73073"/>
                    </a:lnTo>
                    <a:lnTo>
                      <a:pt x="47095" y="72894"/>
                    </a:lnTo>
                    <a:lnTo>
                      <a:pt x="46790" y="72716"/>
                    </a:lnTo>
                    <a:lnTo>
                      <a:pt x="46459" y="72538"/>
                    </a:lnTo>
                    <a:lnTo>
                      <a:pt x="46078" y="72386"/>
                    </a:lnTo>
                    <a:lnTo>
                      <a:pt x="46078" y="72386"/>
                    </a:lnTo>
                    <a:lnTo>
                      <a:pt x="45823" y="72258"/>
                    </a:lnTo>
                    <a:lnTo>
                      <a:pt x="45950" y="70528"/>
                    </a:lnTo>
                    <a:lnTo>
                      <a:pt x="49004" y="46637"/>
                    </a:lnTo>
                    <a:lnTo>
                      <a:pt x="53253" y="50734"/>
                    </a:lnTo>
                    <a:lnTo>
                      <a:pt x="53253" y="50734"/>
                    </a:lnTo>
                    <a:lnTo>
                      <a:pt x="53431" y="50886"/>
                    </a:lnTo>
                    <a:lnTo>
                      <a:pt x="53940" y="51268"/>
                    </a:lnTo>
                    <a:lnTo>
                      <a:pt x="54754" y="51828"/>
                    </a:lnTo>
                    <a:lnTo>
                      <a:pt x="55797" y="52515"/>
                    </a:lnTo>
                    <a:lnTo>
                      <a:pt x="56408" y="52871"/>
                    </a:lnTo>
                    <a:lnTo>
                      <a:pt x="57044" y="53227"/>
                    </a:lnTo>
                    <a:lnTo>
                      <a:pt x="57705" y="53583"/>
                    </a:lnTo>
                    <a:lnTo>
                      <a:pt x="58417" y="53914"/>
                    </a:lnTo>
                    <a:lnTo>
                      <a:pt x="59155" y="54245"/>
                    </a:lnTo>
                    <a:lnTo>
                      <a:pt x="59893" y="54525"/>
                    </a:lnTo>
                    <a:lnTo>
                      <a:pt x="60656" y="54754"/>
                    </a:lnTo>
                    <a:lnTo>
                      <a:pt x="61420" y="54932"/>
                    </a:lnTo>
                    <a:lnTo>
                      <a:pt x="61801" y="55008"/>
                    </a:lnTo>
                    <a:lnTo>
                      <a:pt x="62183" y="55084"/>
                    </a:lnTo>
                    <a:lnTo>
                      <a:pt x="62565" y="55110"/>
                    </a:lnTo>
                    <a:lnTo>
                      <a:pt x="62946" y="55135"/>
                    </a:lnTo>
                    <a:lnTo>
                      <a:pt x="63328" y="55135"/>
                    </a:lnTo>
                    <a:lnTo>
                      <a:pt x="63684" y="55110"/>
                    </a:lnTo>
                    <a:lnTo>
                      <a:pt x="64066" y="55084"/>
                    </a:lnTo>
                    <a:lnTo>
                      <a:pt x="64422" y="55033"/>
                    </a:lnTo>
                    <a:lnTo>
                      <a:pt x="64778" y="54932"/>
                    </a:lnTo>
                    <a:lnTo>
                      <a:pt x="65109" y="54830"/>
                    </a:lnTo>
                    <a:lnTo>
                      <a:pt x="65465" y="54703"/>
                    </a:lnTo>
                    <a:lnTo>
                      <a:pt x="65796" y="54550"/>
                    </a:lnTo>
                    <a:lnTo>
                      <a:pt x="66127" y="54347"/>
                    </a:lnTo>
                    <a:lnTo>
                      <a:pt x="66432" y="54143"/>
                    </a:lnTo>
                    <a:lnTo>
                      <a:pt x="66737" y="53889"/>
                    </a:lnTo>
                    <a:lnTo>
                      <a:pt x="67017" y="53609"/>
                    </a:lnTo>
                    <a:lnTo>
                      <a:pt x="67297" y="53303"/>
                    </a:lnTo>
                    <a:lnTo>
                      <a:pt x="67577" y="52973"/>
                    </a:lnTo>
                    <a:lnTo>
                      <a:pt x="67831" y="52591"/>
                    </a:lnTo>
                    <a:lnTo>
                      <a:pt x="68060" y="52184"/>
                    </a:lnTo>
                    <a:lnTo>
                      <a:pt x="68289" y="51751"/>
                    </a:lnTo>
                    <a:lnTo>
                      <a:pt x="68493" y="51268"/>
                    </a:lnTo>
                    <a:lnTo>
                      <a:pt x="68696" y="50734"/>
                    </a:lnTo>
                    <a:lnTo>
                      <a:pt x="68849" y="50174"/>
                    </a:lnTo>
                    <a:lnTo>
                      <a:pt x="69027" y="49589"/>
                    </a:lnTo>
                    <a:lnTo>
                      <a:pt x="69154" y="48927"/>
                    </a:lnTo>
                    <a:lnTo>
                      <a:pt x="69282" y="48240"/>
                    </a:lnTo>
                    <a:lnTo>
                      <a:pt x="69358" y="47528"/>
                    </a:lnTo>
                    <a:lnTo>
                      <a:pt x="69434" y="46739"/>
                    </a:lnTo>
                    <a:lnTo>
                      <a:pt x="69511" y="45925"/>
                    </a:lnTo>
                    <a:lnTo>
                      <a:pt x="69536" y="45060"/>
                    </a:lnTo>
                    <a:lnTo>
                      <a:pt x="69536" y="441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0"/>
              <p:cNvSpPr/>
              <p:nvPr/>
            </p:nvSpPr>
            <p:spPr>
              <a:xfrm>
                <a:off x="10732321" y="2015491"/>
                <a:ext cx="22294" cy="107052"/>
              </a:xfrm>
              <a:custGeom>
                <a:avLst/>
                <a:gdLst/>
                <a:ahLst/>
                <a:cxnLst/>
                <a:rect l="l" t="t" r="r" b="b"/>
                <a:pathLst>
                  <a:path w="1807" h="8677" extrusionOk="0">
                    <a:moveTo>
                      <a:pt x="1807" y="0"/>
                    </a:moveTo>
                    <a:lnTo>
                      <a:pt x="0" y="8676"/>
                    </a:lnTo>
                    <a:lnTo>
                      <a:pt x="1807" y="26"/>
                    </a:lnTo>
                    <a:lnTo>
                      <a:pt x="1807"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0"/>
              <p:cNvSpPr/>
              <p:nvPr/>
            </p:nvSpPr>
            <p:spPr>
              <a:xfrm>
                <a:off x="10732321" y="2015491"/>
                <a:ext cx="22294" cy="107052"/>
              </a:xfrm>
              <a:custGeom>
                <a:avLst/>
                <a:gdLst/>
                <a:ahLst/>
                <a:cxnLst/>
                <a:rect l="l" t="t" r="r" b="b"/>
                <a:pathLst>
                  <a:path w="1807" h="8677" fill="none" extrusionOk="0">
                    <a:moveTo>
                      <a:pt x="1807" y="0"/>
                    </a:moveTo>
                    <a:lnTo>
                      <a:pt x="0" y="8676"/>
                    </a:lnTo>
                    <a:lnTo>
                      <a:pt x="0" y="8676"/>
                    </a:lnTo>
                    <a:lnTo>
                      <a:pt x="0" y="8676"/>
                    </a:lnTo>
                    <a:lnTo>
                      <a:pt x="1807" y="26"/>
                    </a:lnTo>
                    <a:lnTo>
                      <a:pt x="1807" y="26"/>
                    </a:lnTo>
                    <a:lnTo>
                      <a:pt x="18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0"/>
              <p:cNvSpPr/>
              <p:nvPr/>
            </p:nvSpPr>
            <p:spPr>
              <a:xfrm>
                <a:off x="10732321" y="1981898"/>
                <a:ext cx="95751" cy="140647"/>
              </a:xfrm>
              <a:custGeom>
                <a:avLst/>
                <a:gdLst/>
                <a:ahLst/>
                <a:cxnLst/>
                <a:rect l="l" t="t" r="r" b="b"/>
                <a:pathLst>
                  <a:path w="7761" h="11400" extrusionOk="0">
                    <a:moveTo>
                      <a:pt x="1069" y="1"/>
                    </a:moveTo>
                    <a:lnTo>
                      <a:pt x="1807" y="2672"/>
                    </a:lnTo>
                    <a:lnTo>
                      <a:pt x="1807" y="2723"/>
                    </a:lnTo>
                    <a:lnTo>
                      <a:pt x="1807" y="2749"/>
                    </a:lnTo>
                    <a:lnTo>
                      <a:pt x="0" y="11399"/>
                    </a:lnTo>
                    <a:lnTo>
                      <a:pt x="1323" y="11399"/>
                    </a:lnTo>
                    <a:lnTo>
                      <a:pt x="2239" y="11374"/>
                    </a:lnTo>
                    <a:lnTo>
                      <a:pt x="3104" y="11298"/>
                    </a:lnTo>
                    <a:lnTo>
                      <a:pt x="3919" y="11221"/>
                    </a:lnTo>
                    <a:lnTo>
                      <a:pt x="4606" y="11119"/>
                    </a:lnTo>
                    <a:lnTo>
                      <a:pt x="4885" y="11043"/>
                    </a:lnTo>
                    <a:lnTo>
                      <a:pt x="5140" y="10967"/>
                    </a:lnTo>
                    <a:lnTo>
                      <a:pt x="5343" y="10890"/>
                    </a:lnTo>
                    <a:lnTo>
                      <a:pt x="5522" y="10789"/>
                    </a:lnTo>
                    <a:lnTo>
                      <a:pt x="5623" y="10687"/>
                    </a:lnTo>
                    <a:lnTo>
                      <a:pt x="5700" y="10585"/>
                    </a:lnTo>
                    <a:lnTo>
                      <a:pt x="5725" y="10432"/>
                    </a:lnTo>
                    <a:lnTo>
                      <a:pt x="5725" y="10280"/>
                    </a:lnTo>
                    <a:lnTo>
                      <a:pt x="5700" y="10127"/>
                    </a:lnTo>
                    <a:lnTo>
                      <a:pt x="5649" y="10000"/>
                    </a:lnTo>
                    <a:lnTo>
                      <a:pt x="5572" y="9847"/>
                    </a:lnTo>
                    <a:lnTo>
                      <a:pt x="5496" y="9720"/>
                    </a:lnTo>
                    <a:lnTo>
                      <a:pt x="5293" y="9491"/>
                    </a:lnTo>
                    <a:lnTo>
                      <a:pt x="5089" y="9288"/>
                    </a:lnTo>
                    <a:lnTo>
                      <a:pt x="4911" y="9160"/>
                    </a:lnTo>
                    <a:lnTo>
                      <a:pt x="4707" y="9033"/>
                    </a:lnTo>
                    <a:lnTo>
                      <a:pt x="5114" y="8957"/>
                    </a:lnTo>
                    <a:lnTo>
                      <a:pt x="5496" y="8855"/>
                    </a:lnTo>
                    <a:lnTo>
                      <a:pt x="5852" y="8728"/>
                    </a:lnTo>
                    <a:lnTo>
                      <a:pt x="6183" y="8550"/>
                    </a:lnTo>
                    <a:lnTo>
                      <a:pt x="6310" y="8448"/>
                    </a:lnTo>
                    <a:lnTo>
                      <a:pt x="6437" y="8321"/>
                    </a:lnTo>
                    <a:lnTo>
                      <a:pt x="6539" y="8219"/>
                    </a:lnTo>
                    <a:lnTo>
                      <a:pt x="6641" y="8092"/>
                    </a:lnTo>
                    <a:lnTo>
                      <a:pt x="6692" y="7939"/>
                    </a:lnTo>
                    <a:lnTo>
                      <a:pt x="6743" y="7812"/>
                    </a:lnTo>
                    <a:lnTo>
                      <a:pt x="6743" y="7659"/>
                    </a:lnTo>
                    <a:lnTo>
                      <a:pt x="6717" y="7507"/>
                    </a:lnTo>
                    <a:lnTo>
                      <a:pt x="6666" y="7354"/>
                    </a:lnTo>
                    <a:lnTo>
                      <a:pt x="6616" y="7201"/>
                    </a:lnTo>
                    <a:lnTo>
                      <a:pt x="6514" y="7074"/>
                    </a:lnTo>
                    <a:lnTo>
                      <a:pt x="6412" y="6947"/>
                    </a:lnTo>
                    <a:lnTo>
                      <a:pt x="6208" y="6692"/>
                    </a:lnTo>
                    <a:lnTo>
                      <a:pt x="5954" y="6489"/>
                    </a:lnTo>
                    <a:lnTo>
                      <a:pt x="5725" y="6311"/>
                    </a:lnTo>
                    <a:lnTo>
                      <a:pt x="5547" y="6184"/>
                    </a:lnTo>
                    <a:lnTo>
                      <a:pt x="5343" y="6082"/>
                    </a:lnTo>
                    <a:lnTo>
                      <a:pt x="6030" y="5929"/>
                    </a:lnTo>
                    <a:lnTo>
                      <a:pt x="6387" y="5827"/>
                    </a:lnTo>
                    <a:lnTo>
                      <a:pt x="6743" y="5675"/>
                    </a:lnTo>
                    <a:lnTo>
                      <a:pt x="7048" y="5522"/>
                    </a:lnTo>
                    <a:lnTo>
                      <a:pt x="7175" y="5420"/>
                    </a:lnTo>
                    <a:lnTo>
                      <a:pt x="7277" y="5318"/>
                    </a:lnTo>
                    <a:lnTo>
                      <a:pt x="7379" y="5191"/>
                    </a:lnTo>
                    <a:lnTo>
                      <a:pt x="7455" y="5064"/>
                    </a:lnTo>
                    <a:lnTo>
                      <a:pt x="7481" y="4937"/>
                    </a:lnTo>
                    <a:lnTo>
                      <a:pt x="7506" y="4759"/>
                    </a:lnTo>
                    <a:lnTo>
                      <a:pt x="7481" y="4606"/>
                    </a:lnTo>
                    <a:lnTo>
                      <a:pt x="7404" y="4453"/>
                    </a:lnTo>
                    <a:lnTo>
                      <a:pt x="7328" y="4326"/>
                    </a:lnTo>
                    <a:lnTo>
                      <a:pt x="7201" y="4174"/>
                    </a:lnTo>
                    <a:lnTo>
                      <a:pt x="7048" y="4072"/>
                    </a:lnTo>
                    <a:lnTo>
                      <a:pt x="6870" y="3945"/>
                    </a:lnTo>
                    <a:lnTo>
                      <a:pt x="6488" y="3741"/>
                    </a:lnTo>
                    <a:lnTo>
                      <a:pt x="6132" y="3588"/>
                    </a:lnTo>
                    <a:lnTo>
                      <a:pt x="5801" y="3487"/>
                    </a:lnTo>
                    <a:lnTo>
                      <a:pt x="5496" y="3410"/>
                    </a:lnTo>
                    <a:lnTo>
                      <a:pt x="5725" y="3385"/>
                    </a:lnTo>
                    <a:lnTo>
                      <a:pt x="5979" y="3359"/>
                    </a:lnTo>
                    <a:lnTo>
                      <a:pt x="6259" y="3283"/>
                    </a:lnTo>
                    <a:lnTo>
                      <a:pt x="6590" y="3207"/>
                    </a:lnTo>
                    <a:lnTo>
                      <a:pt x="6946" y="3054"/>
                    </a:lnTo>
                    <a:lnTo>
                      <a:pt x="7099" y="2952"/>
                    </a:lnTo>
                    <a:lnTo>
                      <a:pt x="7277" y="2850"/>
                    </a:lnTo>
                    <a:lnTo>
                      <a:pt x="7404" y="2723"/>
                    </a:lnTo>
                    <a:lnTo>
                      <a:pt x="7557" y="2571"/>
                    </a:lnTo>
                    <a:lnTo>
                      <a:pt x="7659" y="2418"/>
                    </a:lnTo>
                    <a:lnTo>
                      <a:pt x="7735" y="2265"/>
                    </a:lnTo>
                    <a:lnTo>
                      <a:pt x="7760" y="2138"/>
                    </a:lnTo>
                    <a:lnTo>
                      <a:pt x="7760" y="2011"/>
                    </a:lnTo>
                    <a:lnTo>
                      <a:pt x="7760" y="1909"/>
                    </a:lnTo>
                    <a:lnTo>
                      <a:pt x="7710" y="1807"/>
                    </a:lnTo>
                    <a:lnTo>
                      <a:pt x="7659" y="1706"/>
                    </a:lnTo>
                    <a:lnTo>
                      <a:pt x="7582" y="1629"/>
                    </a:lnTo>
                    <a:lnTo>
                      <a:pt x="7430" y="1502"/>
                    </a:lnTo>
                    <a:lnTo>
                      <a:pt x="7252" y="1400"/>
                    </a:lnTo>
                    <a:lnTo>
                      <a:pt x="7099" y="1324"/>
                    </a:lnTo>
                    <a:lnTo>
                      <a:pt x="6514" y="1171"/>
                    </a:lnTo>
                    <a:lnTo>
                      <a:pt x="5064" y="790"/>
                    </a:lnTo>
                    <a:lnTo>
                      <a:pt x="4122" y="586"/>
                    </a:lnTo>
                    <a:lnTo>
                      <a:pt x="3104" y="357"/>
                    </a:lnTo>
                    <a:lnTo>
                      <a:pt x="2087" y="154"/>
                    </a:lnTo>
                    <a:lnTo>
                      <a:pt x="1069"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0"/>
              <p:cNvSpPr/>
              <p:nvPr/>
            </p:nvSpPr>
            <p:spPr>
              <a:xfrm>
                <a:off x="10732000" y="1931995"/>
                <a:ext cx="488454" cy="54630"/>
              </a:xfrm>
              <a:custGeom>
                <a:avLst/>
                <a:gdLst/>
                <a:ahLst/>
                <a:cxnLst/>
                <a:rect l="l" t="t" r="r" b="b"/>
                <a:pathLst>
                  <a:path w="39591" h="4428" extrusionOk="0">
                    <a:moveTo>
                      <a:pt x="39590" y="0"/>
                    </a:moveTo>
                    <a:lnTo>
                      <a:pt x="37860" y="433"/>
                    </a:lnTo>
                    <a:lnTo>
                      <a:pt x="36105" y="815"/>
                    </a:lnTo>
                    <a:lnTo>
                      <a:pt x="34349" y="1171"/>
                    </a:lnTo>
                    <a:lnTo>
                      <a:pt x="32593" y="1476"/>
                    </a:lnTo>
                    <a:lnTo>
                      <a:pt x="30812" y="1731"/>
                    </a:lnTo>
                    <a:lnTo>
                      <a:pt x="29031" y="1960"/>
                    </a:lnTo>
                    <a:lnTo>
                      <a:pt x="27250" y="2163"/>
                    </a:lnTo>
                    <a:lnTo>
                      <a:pt x="25469" y="2316"/>
                    </a:lnTo>
                    <a:lnTo>
                      <a:pt x="23205" y="2443"/>
                    </a:lnTo>
                    <a:lnTo>
                      <a:pt x="22085" y="2494"/>
                    </a:lnTo>
                    <a:lnTo>
                      <a:pt x="20966" y="2519"/>
                    </a:lnTo>
                    <a:lnTo>
                      <a:pt x="17557" y="2519"/>
                    </a:lnTo>
                    <a:lnTo>
                      <a:pt x="16437" y="2468"/>
                    </a:lnTo>
                    <a:lnTo>
                      <a:pt x="15292" y="2418"/>
                    </a:lnTo>
                    <a:lnTo>
                      <a:pt x="14173" y="2367"/>
                    </a:lnTo>
                    <a:lnTo>
                      <a:pt x="13053" y="2290"/>
                    </a:lnTo>
                    <a:lnTo>
                      <a:pt x="11908" y="2189"/>
                    </a:lnTo>
                    <a:lnTo>
                      <a:pt x="10789" y="2061"/>
                    </a:lnTo>
                    <a:lnTo>
                      <a:pt x="9669" y="1934"/>
                    </a:lnTo>
                    <a:lnTo>
                      <a:pt x="8550" y="1807"/>
                    </a:lnTo>
                    <a:lnTo>
                      <a:pt x="7430" y="1654"/>
                    </a:lnTo>
                    <a:lnTo>
                      <a:pt x="5548" y="1349"/>
                    </a:lnTo>
                    <a:lnTo>
                      <a:pt x="3690" y="993"/>
                    </a:lnTo>
                    <a:lnTo>
                      <a:pt x="1833" y="586"/>
                    </a:lnTo>
                    <a:lnTo>
                      <a:pt x="1" y="153"/>
                    </a:lnTo>
                    <a:lnTo>
                      <a:pt x="561" y="2265"/>
                    </a:lnTo>
                    <a:lnTo>
                      <a:pt x="2367" y="2647"/>
                    </a:lnTo>
                    <a:lnTo>
                      <a:pt x="4174" y="3028"/>
                    </a:lnTo>
                    <a:lnTo>
                      <a:pt x="6005" y="3333"/>
                    </a:lnTo>
                    <a:lnTo>
                      <a:pt x="7812" y="3613"/>
                    </a:lnTo>
                    <a:lnTo>
                      <a:pt x="9644" y="3842"/>
                    </a:lnTo>
                    <a:lnTo>
                      <a:pt x="11476" y="4046"/>
                    </a:lnTo>
                    <a:lnTo>
                      <a:pt x="13308" y="4199"/>
                    </a:lnTo>
                    <a:lnTo>
                      <a:pt x="15165" y="4326"/>
                    </a:lnTo>
                    <a:lnTo>
                      <a:pt x="16310" y="4377"/>
                    </a:lnTo>
                    <a:lnTo>
                      <a:pt x="17480" y="4402"/>
                    </a:lnTo>
                    <a:lnTo>
                      <a:pt x="18651" y="4428"/>
                    </a:lnTo>
                    <a:lnTo>
                      <a:pt x="20966" y="4428"/>
                    </a:lnTo>
                    <a:lnTo>
                      <a:pt x="22136" y="4402"/>
                    </a:lnTo>
                    <a:lnTo>
                      <a:pt x="23307" y="4351"/>
                    </a:lnTo>
                    <a:lnTo>
                      <a:pt x="24452" y="4275"/>
                    </a:lnTo>
                    <a:lnTo>
                      <a:pt x="25622" y="4199"/>
                    </a:lnTo>
                    <a:lnTo>
                      <a:pt x="26767" y="4122"/>
                    </a:lnTo>
                    <a:lnTo>
                      <a:pt x="27937" y="3995"/>
                    </a:lnTo>
                    <a:lnTo>
                      <a:pt x="29082" y="3868"/>
                    </a:lnTo>
                    <a:lnTo>
                      <a:pt x="30253" y="3741"/>
                    </a:lnTo>
                    <a:lnTo>
                      <a:pt x="31398" y="3588"/>
                    </a:lnTo>
                    <a:lnTo>
                      <a:pt x="32543" y="3410"/>
                    </a:lnTo>
                    <a:lnTo>
                      <a:pt x="33687" y="3206"/>
                    </a:lnTo>
                    <a:lnTo>
                      <a:pt x="35112" y="2952"/>
                    </a:lnTo>
                    <a:lnTo>
                      <a:pt x="36537" y="2672"/>
                    </a:lnTo>
                    <a:lnTo>
                      <a:pt x="37936" y="2367"/>
                    </a:lnTo>
                    <a:lnTo>
                      <a:pt x="39336" y="2036"/>
                    </a:lnTo>
                    <a:lnTo>
                      <a:pt x="395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0"/>
              <p:cNvSpPr/>
              <p:nvPr/>
            </p:nvSpPr>
            <p:spPr>
              <a:xfrm>
                <a:off x="10742992" y="2047185"/>
                <a:ext cx="461768" cy="58714"/>
              </a:xfrm>
              <a:custGeom>
                <a:avLst/>
                <a:gdLst/>
                <a:ahLst/>
                <a:cxnLst/>
                <a:rect l="l" t="t" r="r" b="b"/>
                <a:pathLst>
                  <a:path w="37428" h="4759" extrusionOk="0">
                    <a:moveTo>
                      <a:pt x="382" y="1"/>
                    </a:moveTo>
                    <a:lnTo>
                      <a:pt x="0" y="1858"/>
                    </a:lnTo>
                    <a:lnTo>
                      <a:pt x="1044" y="2164"/>
                    </a:lnTo>
                    <a:lnTo>
                      <a:pt x="2061" y="2444"/>
                    </a:lnTo>
                    <a:lnTo>
                      <a:pt x="3104" y="2723"/>
                    </a:lnTo>
                    <a:lnTo>
                      <a:pt x="4148" y="2978"/>
                    </a:lnTo>
                    <a:lnTo>
                      <a:pt x="5191" y="3207"/>
                    </a:lnTo>
                    <a:lnTo>
                      <a:pt x="6234" y="3436"/>
                    </a:lnTo>
                    <a:lnTo>
                      <a:pt x="7303" y="3614"/>
                    </a:lnTo>
                    <a:lnTo>
                      <a:pt x="8346" y="3817"/>
                    </a:lnTo>
                    <a:lnTo>
                      <a:pt x="9414" y="3970"/>
                    </a:lnTo>
                    <a:lnTo>
                      <a:pt x="10483" y="4123"/>
                    </a:lnTo>
                    <a:lnTo>
                      <a:pt x="11552" y="4275"/>
                    </a:lnTo>
                    <a:lnTo>
                      <a:pt x="12595" y="4377"/>
                    </a:lnTo>
                    <a:lnTo>
                      <a:pt x="13663" y="4504"/>
                    </a:lnTo>
                    <a:lnTo>
                      <a:pt x="14732" y="4581"/>
                    </a:lnTo>
                    <a:lnTo>
                      <a:pt x="15801" y="4657"/>
                    </a:lnTo>
                    <a:lnTo>
                      <a:pt x="16895" y="4708"/>
                    </a:lnTo>
                    <a:lnTo>
                      <a:pt x="18167" y="4759"/>
                    </a:lnTo>
                    <a:lnTo>
                      <a:pt x="20711" y="4759"/>
                    </a:lnTo>
                    <a:lnTo>
                      <a:pt x="22009" y="4733"/>
                    </a:lnTo>
                    <a:lnTo>
                      <a:pt x="23281" y="4683"/>
                    </a:lnTo>
                    <a:lnTo>
                      <a:pt x="24553" y="4632"/>
                    </a:lnTo>
                    <a:lnTo>
                      <a:pt x="25825" y="4530"/>
                    </a:lnTo>
                    <a:lnTo>
                      <a:pt x="27097" y="4403"/>
                    </a:lnTo>
                    <a:lnTo>
                      <a:pt x="28369" y="4275"/>
                    </a:lnTo>
                    <a:lnTo>
                      <a:pt x="29642" y="4097"/>
                    </a:lnTo>
                    <a:lnTo>
                      <a:pt x="30914" y="3919"/>
                    </a:lnTo>
                    <a:lnTo>
                      <a:pt x="32160" y="3690"/>
                    </a:lnTo>
                    <a:lnTo>
                      <a:pt x="33433" y="3461"/>
                    </a:lnTo>
                    <a:lnTo>
                      <a:pt x="34679" y="3207"/>
                    </a:lnTo>
                    <a:lnTo>
                      <a:pt x="35926" y="2927"/>
                    </a:lnTo>
                    <a:lnTo>
                      <a:pt x="37173" y="2622"/>
                    </a:lnTo>
                    <a:lnTo>
                      <a:pt x="37427" y="612"/>
                    </a:lnTo>
                    <a:lnTo>
                      <a:pt x="36308" y="892"/>
                    </a:lnTo>
                    <a:lnTo>
                      <a:pt x="35163" y="1171"/>
                    </a:lnTo>
                    <a:lnTo>
                      <a:pt x="34043" y="1400"/>
                    </a:lnTo>
                    <a:lnTo>
                      <a:pt x="32898" y="1629"/>
                    </a:lnTo>
                    <a:lnTo>
                      <a:pt x="31753" y="1858"/>
                    </a:lnTo>
                    <a:lnTo>
                      <a:pt x="30608" y="2036"/>
                    </a:lnTo>
                    <a:lnTo>
                      <a:pt x="29463" y="2215"/>
                    </a:lnTo>
                    <a:lnTo>
                      <a:pt x="28293" y="2367"/>
                    </a:lnTo>
                    <a:lnTo>
                      <a:pt x="27046" y="2494"/>
                    </a:lnTo>
                    <a:lnTo>
                      <a:pt x="25774" y="2622"/>
                    </a:lnTo>
                    <a:lnTo>
                      <a:pt x="24502" y="2723"/>
                    </a:lnTo>
                    <a:lnTo>
                      <a:pt x="23255" y="2774"/>
                    </a:lnTo>
                    <a:lnTo>
                      <a:pt x="21983" y="2825"/>
                    </a:lnTo>
                    <a:lnTo>
                      <a:pt x="20711" y="2851"/>
                    </a:lnTo>
                    <a:lnTo>
                      <a:pt x="19439" y="2876"/>
                    </a:lnTo>
                    <a:lnTo>
                      <a:pt x="18167" y="2851"/>
                    </a:lnTo>
                    <a:lnTo>
                      <a:pt x="16895" y="2800"/>
                    </a:lnTo>
                    <a:lnTo>
                      <a:pt x="15648" y="2723"/>
                    </a:lnTo>
                    <a:lnTo>
                      <a:pt x="14376" y="2647"/>
                    </a:lnTo>
                    <a:lnTo>
                      <a:pt x="13104" y="2520"/>
                    </a:lnTo>
                    <a:lnTo>
                      <a:pt x="11857" y="2393"/>
                    </a:lnTo>
                    <a:lnTo>
                      <a:pt x="10585" y="2240"/>
                    </a:lnTo>
                    <a:lnTo>
                      <a:pt x="9338" y="2036"/>
                    </a:lnTo>
                    <a:lnTo>
                      <a:pt x="8091" y="1833"/>
                    </a:lnTo>
                    <a:lnTo>
                      <a:pt x="6132" y="1451"/>
                    </a:lnTo>
                    <a:lnTo>
                      <a:pt x="4199" y="1019"/>
                    </a:lnTo>
                    <a:lnTo>
                      <a:pt x="2290" y="535"/>
                    </a:lnTo>
                    <a:lnTo>
                      <a:pt x="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0"/>
              <p:cNvSpPr/>
              <p:nvPr/>
            </p:nvSpPr>
            <p:spPr>
              <a:xfrm>
                <a:off x="10656991" y="1658289"/>
                <a:ext cx="12" cy="12"/>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0"/>
              <p:cNvSpPr/>
              <p:nvPr/>
            </p:nvSpPr>
            <p:spPr>
              <a:xfrm>
                <a:off x="10656991" y="1658289"/>
                <a:ext cx="12" cy="12"/>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0"/>
              <p:cNvSpPr/>
              <p:nvPr/>
            </p:nvSpPr>
            <p:spPr>
              <a:xfrm>
                <a:off x="10656991" y="1658289"/>
                <a:ext cx="12" cy="12"/>
              </a:xfrm>
              <a:custGeom>
                <a:avLst/>
                <a:gdLst/>
                <a:ahLst/>
                <a:cxnLst/>
                <a:rect l="l" t="t" r="r" b="b"/>
                <a:pathLst>
                  <a:path w="1" h="1" extrusionOk="0">
                    <a:moveTo>
                      <a:pt x="0" y="0"/>
                    </a:moveTo>
                    <a:lnTo>
                      <a:pt x="0" y="0"/>
                    </a:lnTo>
                    <a:lnTo>
                      <a:pt x="0" y="0"/>
                    </a:lnTo>
                    <a:lnTo>
                      <a:pt x="0" y="0"/>
                    </a:lnTo>
                    <a:lnTo>
                      <a:pt x="0" y="0"/>
                    </a:lnTo>
                    <a:lnTo>
                      <a:pt x="0" y="0"/>
                    </a:lnTo>
                    <a:lnTo>
                      <a:pt x="0"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0"/>
              <p:cNvSpPr/>
              <p:nvPr/>
            </p:nvSpPr>
            <p:spPr>
              <a:xfrm>
                <a:off x="10656991" y="1658289"/>
                <a:ext cx="12" cy="12"/>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0"/>
              <p:cNvSpPr/>
              <p:nvPr/>
            </p:nvSpPr>
            <p:spPr>
              <a:xfrm>
                <a:off x="10627160" y="1300136"/>
                <a:ext cx="181460" cy="358182"/>
              </a:xfrm>
              <a:custGeom>
                <a:avLst/>
                <a:gdLst/>
                <a:ahLst/>
                <a:cxnLst/>
                <a:rect l="l" t="t" r="r" b="b"/>
                <a:pathLst>
                  <a:path w="14708" h="29032" extrusionOk="0">
                    <a:moveTo>
                      <a:pt x="14707" y="1"/>
                    </a:moveTo>
                    <a:lnTo>
                      <a:pt x="13562" y="408"/>
                    </a:lnTo>
                    <a:lnTo>
                      <a:pt x="12468" y="840"/>
                    </a:lnTo>
                    <a:lnTo>
                      <a:pt x="13562" y="433"/>
                    </a:lnTo>
                    <a:lnTo>
                      <a:pt x="14707" y="1"/>
                    </a:lnTo>
                    <a:close/>
                    <a:moveTo>
                      <a:pt x="12468" y="840"/>
                    </a:moveTo>
                    <a:lnTo>
                      <a:pt x="11399" y="1273"/>
                    </a:lnTo>
                    <a:lnTo>
                      <a:pt x="10407" y="1705"/>
                    </a:lnTo>
                    <a:lnTo>
                      <a:pt x="10407" y="1705"/>
                    </a:lnTo>
                    <a:lnTo>
                      <a:pt x="11425" y="1273"/>
                    </a:lnTo>
                    <a:lnTo>
                      <a:pt x="12468" y="840"/>
                    </a:lnTo>
                    <a:close/>
                    <a:moveTo>
                      <a:pt x="10407" y="1705"/>
                    </a:moveTo>
                    <a:lnTo>
                      <a:pt x="9466" y="2138"/>
                    </a:lnTo>
                    <a:lnTo>
                      <a:pt x="8575" y="2545"/>
                    </a:lnTo>
                    <a:lnTo>
                      <a:pt x="7023" y="3308"/>
                    </a:lnTo>
                    <a:lnTo>
                      <a:pt x="5751" y="3995"/>
                    </a:lnTo>
                    <a:lnTo>
                      <a:pt x="4810" y="4530"/>
                    </a:lnTo>
                    <a:lnTo>
                      <a:pt x="4021" y="5013"/>
                    </a:lnTo>
                    <a:lnTo>
                      <a:pt x="3767" y="5191"/>
                    </a:lnTo>
                    <a:lnTo>
                      <a:pt x="3487" y="5446"/>
                    </a:lnTo>
                    <a:lnTo>
                      <a:pt x="3156" y="5827"/>
                    </a:lnTo>
                    <a:lnTo>
                      <a:pt x="2749" y="6336"/>
                    </a:lnTo>
                    <a:lnTo>
                      <a:pt x="2520" y="6616"/>
                    </a:lnTo>
                    <a:lnTo>
                      <a:pt x="2291" y="6947"/>
                    </a:lnTo>
                    <a:lnTo>
                      <a:pt x="2087" y="7328"/>
                    </a:lnTo>
                    <a:lnTo>
                      <a:pt x="1858" y="7735"/>
                    </a:lnTo>
                    <a:lnTo>
                      <a:pt x="1629" y="8168"/>
                    </a:lnTo>
                    <a:lnTo>
                      <a:pt x="1400" y="8651"/>
                    </a:lnTo>
                    <a:lnTo>
                      <a:pt x="1197" y="9160"/>
                    </a:lnTo>
                    <a:lnTo>
                      <a:pt x="993" y="9720"/>
                    </a:lnTo>
                    <a:lnTo>
                      <a:pt x="790" y="10305"/>
                    </a:lnTo>
                    <a:lnTo>
                      <a:pt x="612" y="10941"/>
                    </a:lnTo>
                    <a:lnTo>
                      <a:pt x="459" y="11628"/>
                    </a:lnTo>
                    <a:lnTo>
                      <a:pt x="306" y="12341"/>
                    </a:lnTo>
                    <a:lnTo>
                      <a:pt x="205" y="13104"/>
                    </a:lnTo>
                    <a:lnTo>
                      <a:pt x="103" y="13918"/>
                    </a:lnTo>
                    <a:lnTo>
                      <a:pt x="26" y="14783"/>
                    </a:lnTo>
                    <a:lnTo>
                      <a:pt x="1" y="15674"/>
                    </a:lnTo>
                    <a:lnTo>
                      <a:pt x="1" y="16615"/>
                    </a:lnTo>
                    <a:lnTo>
                      <a:pt x="26" y="17633"/>
                    </a:lnTo>
                    <a:lnTo>
                      <a:pt x="103" y="18676"/>
                    </a:lnTo>
                    <a:lnTo>
                      <a:pt x="205" y="19770"/>
                    </a:lnTo>
                    <a:lnTo>
                      <a:pt x="357" y="20940"/>
                    </a:lnTo>
                    <a:lnTo>
                      <a:pt x="561" y="22136"/>
                    </a:lnTo>
                    <a:lnTo>
                      <a:pt x="1095" y="24197"/>
                    </a:lnTo>
                    <a:lnTo>
                      <a:pt x="2393" y="29006"/>
                    </a:lnTo>
                    <a:lnTo>
                      <a:pt x="2418" y="29031"/>
                    </a:lnTo>
                    <a:lnTo>
                      <a:pt x="2418" y="29031"/>
                    </a:lnTo>
                    <a:lnTo>
                      <a:pt x="1120" y="24197"/>
                    </a:lnTo>
                    <a:lnTo>
                      <a:pt x="586" y="22136"/>
                    </a:lnTo>
                    <a:lnTo>
                      <a:pt x="383" y="20940"/>
                    </a:lnTo>
                    <a:lnTo>
                      <a:pt x="230" y="19770"/>
                    </a:lnTo>
                    <a:lnTo>
                      <a:pt x="128" y="18676"/>
                    </a:lnTo>
                    <a:lnTo>
                      <a:pt x="52" y="17633"/>
                    </a:lnTo>
                    <a:lnTo>
                      <a:pt x="26" y="16615"/>
                    </a:lnTo>
                    <a:lnTo>
                      <a:pt x="26" y="15674"/>
                    </a:lnTo>
                    <a:lnTo>
                      <a:pt x="52" y="14783"/>
                    </a:lnTo>
                    <a:lnTo>
                      <a:pt x="128" y="13918"/>
                    </a:lnTo>
                    <a:lnTo>
                      <a:pt x="230" y="13104"/>
                    </a:lnTo>
                    <a:lnTo>
                      <a:pt x="332" y="12341"/>
                    </a:lnTo>
                    <a:lnTo>
                      <a:pt x="484" y="11628"/>
                    </a:lnTo>
                    <a:lnTo>
                      <a:pt x="637" y="10941"/>
                    </a:lnTo>
                    <a:lnTo>
                      <a:pt x="815" y="10305"/>
                    </a:lnTo>
                    <a:lnTo>
                      <a:pt x="1019" y="9720"/>
                    </a:lnTo>
                    <a:lnTo>
                      <a:pt x="1222" y="9160"/>
                    </a:lnTo>
                    <a:lnTo>
                      <a:pt x="1426" y="8651"/>
                    </a:lnTo>
                    <a:lnTo>
                      <a:pt x="1655" y="8168"/>
                    </a:lnTo>
                    <a:lnTo>
                      <a:pt x="1884" y="7735"/>
                    </a:lnTo>
                    <a:lnTo>
                      <a:pt x="2113" y="7328"/>
                    </a:lnTo>
                    <a:lnTo>
                      <a:pt x="2342" y="6947"/>
                    </a:lnTo>
                    <a:lnTo>
                      <a:pt x="2545" y="6616"/>
                    </a:lnTo>
                    <a:lnTo>
                      <a:pt x="2774" y="6336"/>
                    </a:lnTo>
                    <a:lnTo>
                      <a:pt x="3181" y="5827"/>
                    </a:lnTo>
                    <a:lnTo>
                      <a:pt x="3538" y="5446"/>
                    </a:lnTo>
                    <a:lnTo>
                      <a:pt x="3792" y="5191"/>
                    </a:lnTo>
                    <a:lnTo>
                      <a:pt x="4046" y="5013"/>
                    </a:lnTo>
                    <a:lnTo>
                      <a:pt x="4835" y="4530"/>
                    </a:lnTo>
                    <a:lnTo>
                      <a:pt x="5777" y="3995"/>
                    </a:lnTo>
                    <a:lnTo>
                      <a:pt x="7049" y="3334"/>
                    </a:lnTo>
                    <a:lnTo>
                      <a:pt x="8601" y="2545"/>
                    </a:lnTo>
                    <a:lnTo>
                      <a:pt x="9491" y="2138"/>
                    </a:lnTo>
                    <a:lnTo>
                      <a:pt x="10407" y="1705"/>
                    </a:lnTo>
                    <a:close/>
                  </a:path>
                </a:pathLst>
              </a:custGeom>
              <a:solidFill>
                <a:srgbClr val="00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0"/>
              <p:cNvSpPr/>
              <p:nvPr/>
            </p:nvSpPr>
            <p:spPr>
              <a:xfrm>
                <a:off x="10627160" y="1300136"/>
                <a:ext cx="181460" cy="358182"/>
              </a:xfrm>
              <a:custGeom>
                <a:avLst/>
                <a:gdLst/>
                <a:ahLst/>
                <a:cxnLst/>
                <a:rect l="l" t="t" r="r" b="b"/>
                <a:pathLst>
                  <a:path w="14708" h="29032" fill="none" extrusionOk="0">
                    <a:moveTo>
                      <a:pt x="14707" y="1"/>
                    </a:moveTo>
                    <a:lnTo>
                      <a:pt x="14707" y="1"/>
                    </a:lnTo>
                    <a:lnTo>
                      <a:pt x="13562" y="408"/>
                    </a:lnTo>
                    <a:lnTo>
                      <a:pt x="12468" y="840"/>
                    </a:lnTo>
                    <a:lnTo>
                      <a:pt x="11399" y="1273"/>
                    </a:lnTo>
                    <a:lnTo>
                      <a:pt x="10407" y="1705"/>
                    </a:lnTo>
                    <a:lnTo>
                      <a:pt x="9466" y="2138"/>
                    </a:lnTo>
                    <a:lnTo>
                      <a:pt x="8575" y="2545"/>
                    </a:lnTo>
                    <a:lnTo>
                      <a:pt x="7023" y="3308"/>
                    </a:lnTo>
                    <a:lnTo>
                      <a:pt x="5751" y="3995"/>
                    </a:lnTo>
                    <a:lnTo>
                      <a:pt x="4810" y="4530"/>
                    </a:lnTo>
                    <a:lnTo>
                      <a:pt x="4021" y="5013"/>
                    </a:lnTo>
                    <a:lnTo>
                      <a:pt x="4021" y="5013"/>
                    </a:lnTo>
                    <a:lnTo>
                      <a:pt x="3767" y="5191"/>
                    </a:lnTo>
                    <a:lnTo>
                      <a:pt x="3487" y="5446"/>
                    </a:lnTo>
                    <a:lnTo>
                      <a:pt x="3156" y="5827"/>
                    </a:lnTo>
                    <a:lnTo>
                      <a:pt x="2749" y="6336"/>
                    </a:lnTo>
                    <a:lnTo>
                      <a:pt x="2520" y="6616"/>
                    </a:lnTo>
                    <a:lnTo>
                      <a:pt x="2291" y="6947"/>
                    </a:lnTo>
                    <a:lnTo>
                      <a:pt x="2087" y="7328"/>
                    </a:lnTo>
                    <a:lnTo>
                      <a:pt x="1858" y="7735"/>
                    </a:lnTo>
                    <a:lnTo>
                      <a:pt x="1629" y="8168"/>
                    </a:lnTo>
                    <a:lnTo>
                      <a:pt x="1400" y="8651"/>
                    </a:lnTo>
                    <a:lnTo>
                      <a:pt x="1197" y="9160"/>
                    </a:lnTo>
                    <a:lnTo>
                      <a:pt x="993" y="9720"/>
                    </a:lnTo>
                    <a:lnTo>
                      <a:pt x="790" y="10305"/>
                    </a:lnTo>
                    <a:lnTo>
                      <a:pt x="612" y="10941"/>
                    </a:lnTo>
                    <a:lnTo>
                      <a:pt x="459" y="11628"/>
                    </a:lnTo>
                    <a:lnTo>
                      <a:pt x="306" y="12341"/>
                    </a:lnTo>
                    <a:lnTo>
                      <a:pt x="205" y="13104"/>
                    </a:lnTo>
                    <a:lnTo>
                      <a:pt x="103" y="13918"/>
                    </a:lnTo>
                    <a:lnTo>
                      <a:pt x="26" y="14783"/>
                    </a:lnTo>
                    <a:lnTo>
                      <a:pt x="1" y="15674"/>
                    </a:lnTo>
                    <a:lnTo>
                      <a:pt x="1" y="16615"/>
                    </a:lnTo>
                    <a:lnTo>
                      <a:pt x="26" y="17633"/>
                    </a:lnTo>
                    <a:lnTo>
                      <a:pt x="103" y="18676"/>
                    </a:lnTo>
                    <a:lnTo>
                      <a:pt x="205" y="19770"/>
                    </a:lnTo>
                    <a:lnTo>
                      <a:pt x="357" y="20940"/>
                    </a:lnTo>
                    <a:lnTo>
                      <a:pt x="561" y="22136"/>
                    </a:lnTo>
                    <a:lnTo>
                      <a:pt x="561" y="22136"/>
                    </a:lnTo>
                    <a:lnTo>
                      <a:pt x="1095" y="24197"/>
                    </a:lnTo>
                    <a:lnTo>
                      <a:pt x="2393" y="29006"/>
                    </a:lnTo>
                    <a:lnTo>
                      <a:pt x="2393" y="29006"/>
                    </a:lnTo>
                    <a:lnTo>
                      <a:pt x="2418" y="29031"/>
                    </a:lnTo>
                    <a:lnTo>
                      <a:pt x="2418" y="29031"/>
                    </a:lnTo>
                    <a:lnTo>
                      <a:pt x="2418" y="29031"/>
                    </a:lnTo>
                    <a:lnTo>
                      <a:pt x="2418" y="29031"/>
                    </a:lnTo>
                    <a:lnTo>
                      <a:pt x="1120" y="24197"/>
                    </a:lnTo>
                    <a:lnTo>
                      <a:pt x="586" y="22136"/>
                    </a:lnTo>
                    <a:lnTo>
                      <a:pt x="586" y="22136"/>
                    </a:lnTo>
                    <a:lnTo>
                      <a:pt x="383" y="20940"/>
                    </a:lnTo>
                    <a:lnTo>
                      <a:pt x="230" y="19770"/>
                    </a:lnTo>
                    <a:lnTo>
                      <a:pt x="128" y="18676"/>
                    </a:lnTo>
                    <a:lnTo>
                      <a:pt x="52" y="17633"/>
                    </a:lnTo>
                    <a:lnTo>
                      <a:pt x="26" y="16615"/>
                    </a:lnTo>
                    <a:lnTo>
                      <a:pt x="26" y="15674"/>
                    </a:lnTo>
                    <a:lnTo>
                      <a:pt x="52" y="14783"/>
                    </a:lnTo>
                    <a:lnTo>
                      <a:pt x="128" y="13918"/>
                    </a:lnTo>
                    <a:lnTo>
                      <a:pt x="230" y="13104"/>
                    </a:lnTo>
                    <a:lnTo>
                      <a:pt x="332" y="12341"/>
                    </a:lnTo>
                    <a:lnTo>
                      <a:pt x="484" y="11628"/>
                    </a:lnTo>
                    <a:lnTo>
                      <a:pt x="637" y="10941"/>
                    </a:lnTo>
                    <a:lnTo>
                      <a:pt x="815" y="10305"/>
                    </a:lnTo>
                    <a:lnTo>
                      <a:pt x="1019" y="9720"/>
                    </a:lnTo>
                    <a:lnTo>
                      <a:pt x="1222" y="9160"/>
                    </a:lnTo>
                    <a:lnTo>
                      <a:pt x="1426" y="8651"/>
                    </a:lnTo>
                    <a:lnTo>
                      <a:pt x="1655" y="8168"/>
                    </a:lnTo>
                    <a:lnTo>
                      <a:pt x="1884" y="7735"/>
                    </a:lnTo>
                    <a:lnTo>
                      <a:pt x="2113" y="7328"/>
                    </a:lnTo>
                    <a:lnTo>
                      <a:pt x="2342" y="6947"/>
                    </a:lnTo>
                    <a:lnTo>
                      <a:pt x="2545" y="6616"/>
                    </a:lnTo>
                    <a:lnTo>
                      <a:pt x="2774" y="6336"/>
                    </a:lnTo>
                    <a:lnTo>
                      <a:pt x="3181" y="5827"/>
                    </a:lnTo>
                    <a:lnTo>
                      <a:pt x="3538" y="5446"/>
                    </a:lnTo>
                    <a:lnTo>
                      <a:pt x="3792" y="5191"/>
                    </a:lnTo>
                    <a:lnTo>
                      <a:pt x="4046" y="5013"/>
                    </a:lnTo>
                    <a:lnTo>
                      <a:pt x="4046" y="5013"/>
                    </a:lnTo>
                    <a:lnTo>
                      <a:pt x="4835" y="4530"/>
                    </a:lnTo>
                    <a:lnTo>
                      <a:pt x="5777" y="3995"/>
                    </a:lnTo>
                    <a:lnTo>
                      <a:pt x="7049" y="3334"/>
                    </a:lnTo>
                    <a:lnTo>
                      <a:pt x="8601" y="2545"/>
                    </a:lnTo>
                    <a:lnTo>
                      <a:pt x="9491" y="2138"/>
                    </a:lnTo>
                    <a:lnTo>
                      <a:pt x="10407" y="1705"/>
                    </a:lnTo>
                    <a:lnTo>
                      <a:pt x="11425" y="1273"/>
                    </a:lnTo>
                    <a:lnTo>
                      <a:pt x="12468" y="840"/>
                    </a:lnTo>
                    <a:lnTo>
                      <a:pt x="13562" y="433"/>
                    </a:lnTo>
                    <a:lnTo>
                      <a:pt x="14707" y="1"/>
                    </a:lnTo>
                    <a:lnTo>
                      <a:pt x="14707" y="1"/>
                    </a:lnTo>
                    <a:lnTo>
                      <a:pt x="147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0"/>
              <p:cNvSpPr/>
              <p:nvPr/>
            </p:nvSpPr>
            <p:spPr>
              <a:xfrm>
                <a:off x="10627481" y="1271268"/>
                <a:ext cx="721041" cy="522345"/>
              </a:xfrm>
              <a:custGeom>
                <a:avLst/>
                <a:gdLst/>
                <a:ahLst/>
                <a:cxnLst/>
                <a:rect l="l" t="t" r="r" b="b"/>
                <a:pathLst>
                  <a:path w="58443" h="42338" extrusionOk="0">
                    <a:moveTo>
                      <a:pt x="31397" y="0"/>
                    </a:moveTo>
                    <a:lnTo>
                      <a:pt x="31448" y="2672"/>
                    </a:lnTo>
                    <a:lnTo>
                      <a:pt x="31880" y="3104"/>
                    </a:lnTo>
                    <a:lnTo>
                      <a:pt x="32288" y="3588"/>
                    </a:lnTo>
                    <a:lnTo>
                      <a:pt x="34374" y="5547"/>
                    </a:lnTo>
                    <a:lnTo>
                      <a:pt x="36664" y="7709"/>
                    </a:lnTo>
                    <a:lnTo>
                      <a:pt x="39539" y="10508"/>
                    </a:lnTo>
                    <a:lnTo>
                      <a:pt x="42821" y="13765"/>
                    </a:lnTo>
                    <a:lnTo>
                      <a:pt x="44577" y="15520"/>
                    </a:lnTo>
                    <a:lnTo>
                      <a:pt x="46358" y="17352"/>
                    </a:lnTo>
                    <a:lnTo>
                      <a:pt x="48164" y="19235"/>
                    </a:lnTo>
                    <a:lnTo>
                      <a:pt x="49970" y="21143"/>
                    </a:lnTo>
                    <a:lnTo>
                      <a:pt x="51751" y="23051"/>
                    </a:lnTo>
                    <a:lnTo>
                      <a:pt x="53482" y="24985"/>
                    </a:lnTo>
                    <a:lnTo>
                      <a:pt x="54194" y="24069"/>
                    </a:lnTo>
                    <a:lnTo>
                      <a:pt x="54855" y="23153"/>
                    </a:lnTo>
                    <a:lnTo>
                      <a:pt x="55517" y="22212"/>
                    </a:lnTo>
                    <a:lnTo>
                      <a:pt x="56153" y="21245"/>
                    </a:lnTo>
                    <a:lnTo>
                      <a:pt x="56764" y="20278"/>
                    </a:lnTo>
                    <a:lnTo>
                      <a:pt x="57349" y="19286"/>
                    </a:lnTo>
                    <a:lnTo>
                      <a:pt x="57909" y="18268"/>
                    </a:lnTo>
                    <a:lnTo>
                      <a:pt x="58443" y="17250"/>
                    </a:lnTo>
                    <a:lnTo>
                      <a:pt x="56967" y="15266"/>
                    </a:lnTo>
                    <a:lnTo>
                      <a:pt x="56179" y="14197"/>
                    </a:lnTo>
                    <a:lnTo>
                      <a:pt x="55390" y="13052"/>
                    </a:lnTo>
                    <a:lnTo>
                      <a:pt x="54652" y="12060"/>
                    </a:lnTo>
                    <a:lnTo>
                      <a:pt x="53889" y="11093"/>
                    </a:lnTo>
                    <a:lnTo>
                      <a:pt x="53100" y="10203"/>
                    </a:lnTo>
                    <a:lnTo>
                      <a:pt x="52286" y="9363"/>
                    </a:lnTo>
                    <a:lnTo>
                      <a:pt x="51472" y="8549"/>
                    </a:lnTo>
                    <a:lnTo>
                      <a:pt x="50607" y="7811"/>
                    </a:lnTo>
                    <a:lnTo>
                      <a:pt x="49741" y="7099"/>
                    </a:lnTo>
                    <a:lnTo>
                      <a:pt x="48876" y="6437"/>
                    </a:lnTo>
                    <a:lnTo>
                      <a:pt x="47986" y="5801"/>
                    </a:lnTo>
                    <a:lnTo>
                      <a:pt x="47095" y="5216"/>
                    </a:lnTo>
                    <a:lnTo>
                      <a:pt x="46205" y="4682"/>
                    </a:lnTo>
                    <a:lnTo>
                      <a:pt x="45314" y="4173"/>
                    </a:lnTo>
                    <a:lnTo>
                      <a:pt x="44424" y="3715"/>
                    </a:lnTo>
                    <a:lnTo>
                      <a:pt x="43533" y="3282"/>
                    </a:lnTo>
                    <a:lnTo>
                      <a:pt x="42643" y="2901"/>
                    </a:lnTo>
                    <a:lnTo>
                      <a:pt x="41778" y="2519"/>
                    </a:lnTo>
                    <a:lnTo>
                      <a:pt x="40913" y="2188"/>
                    </a:lnTo>
                    <a:lnTo>
                      <a:pt x="40073" y="1883"/>
                    </a:lnTo>
                    <a:lnTo>
                      <a:pt x="39259" y="1628"/>
                    </a:lnTo>
                    <a:lnTo>
                      <a:pt x="38445" y="1374"/>
                    </a:lnTo>
                    <a:lnTo>
                      <a:pt x="37656" y="1145"/>
                    </a:lnTo>
                    <a:lnTo>
                      <a:pt x="36893" y="941"/>
                    </a:lnTo>
                    <a:lnTo>
                      <a:pt x="35493" y="636"/>
                    </a:lnTo>
                    <a:lnTo>
                      <a:pt x="34196" y="382"/>
                    </a:lnTo>
                    <a:lnTo>
                      <a:pt x="33076" y="204"/>
                    </a:lnTo>
                    <a:lnTo>
                      <a:pt x="32135" y="76"/>
                    </a:lnTo>
                    <a:lnTo>
                      <a:pt x="31397" y="0"/>
                    </a:lnTo>
                    <a:close/>
                    <a:moveTo>
                      <a:pt x="14681" y="2341"/>
                    </a:moveTo>
                    <a:lnTo>
                      <a:pt x="13536" y="2773"/>
                    </a:lnTo>
                    <a:lnTo>
                      <a:pt x="12442" y="3180"/>
                    </a:lnTo>
                    <a:lnTo>
                      <a:pt x="11399" y="3613"/>
                    </a:lnTo>
                    <a:lnTo>
                      <a:pt x="10381" y="4045"/>
                    </a:lnTo>
                    <a:lnTo>
                      <a:pt x="9465" y="4478"/>
                    </a:lnTo>
                    <a:lnTo>
                      <a:pt x="8575" y="4885"/>
                    </a:lnTo>
                    <a:lnTo>
                      <a:pt x="7023" y="5674"/>
                    </a:lnTo>
                    <a:lnTo>
                      <a:pt x="5751" y="6335"/>
                    </a:lnTo>
                    <a:lnTo>
                      <a:pt x="4809" y="6870"/>
                    </a:lnTo>
                    <a:lnTo>
                      <a:pt x="4020" y="7353"/>
                    </a:lnTo>
                    <a:lnTo>
                      <a:pt x="3766" y="7531"/>
                    </a:lnTo>
                    <a:lnTo>
                      <a:pt x="3512" y="7786"/>
                    </a:lnTo>
                    <a:lnTo>
                      <a:pt x="3155" y="8167"/>
                    </a:lnTo>
                    <a:lnTo>
                      <a:pt x="2748" y="8676"/>
                    </a:lnTo>
                    <a:lnTo>
                      <a:pt x="2519" y="8956"/>
                    </a:lnTo>
                    <a:lnTo>
                      <a:pt x="2316" y="9287"/>
                    </a:lnTo>
                    <a:lnTo>
                      <a:pt x="2087" y="9668"/>
                    </a:lnTo>
                    <a:lnTo>
                      <a:pt x="1858" y="10075"/>
                    </a:lnTo>
                    <a:lnTo>
                      <a:pt x="1629" y="10508"/>
                    </a:lnTo>
                    <a:lnTo>
                      <a:pt x="1400" y="10991"/>
                    </a:lnTo>
                    <a:lnTo>
                      <a:pt x="1196" y="11500"/>
                    </a:lnTo>
                    <a:lnTo>
                      <a:pt x="993" y="12060"/>
                    </a:lnTo>
                    <a:lnTo>
                      <a:pt x="789" y="12645"/>
                    </a:lnTo>
                    <a:lnTo>
                      <a:pt x="611" y="13281"/>
                    </a:lnTo>
                    <a:lnTo>
                      <a:pt x="458" y="13968"/>
                    </a:lnTo>
                    <a:lnTo>
                      <a:pt x="306" y="14681"/>
                    </a:lnTo>
                    <a:lnTo>
                      <a:pt x="204" y="15444"/>
                    </a:lnTo>
                    <a:lnTo>
                      <a:pt x="102" y="16258"/>
                    </a:lnTo>
                    <a:lnTo>
                      <a:pt x="26" y="17123"/>
                    </a:lnTo>
                    <a:lnTo>
                      <a:pt x="0" y="18014"/>
                    </a:lnTo>
                    <a:lnTo>
                      <a:pt x="0" y="18955"/>
                    </a:lnTo>
                    <a:lnTo>
                      <a:pt x="26" y="19973"/>
                    </a:lnTo>
                    <a:lnTo>
                      <a:pt x="102" y="21016"/>
                    </a:lnTo>
                    <a:lnTo>
                      <a:pt x="204" y="22110"/>
                    </a:lnTo>
                    <a:lnTo>
                      <a:pt x="357" y="23280"/>
                    </a:lnTo>
                    <a:lnTo>
                      <a:pt x="560" y="24476"/>
                    </a:lnTo>
                    <a:lnTo>
                      <a:pt x="1094" y="26537"/>
                    </a:lnTo>
                    <a:lnTo>
                      <a:pt x="2392" y="31371"/>
                    </a:lnTo>
                    <a:lnTo>
                      <a:pt x="3766" y="32389"/>
                    </a:lnTo>
                    <a:lnTo>
                      <a:pt x="5165" y="33407"/>
                    </a:lnTo>
                    <a:lnTo>
                      <a:pt x="6590" y="34399"/>
                    </a:lnTo>
                    <a:lnTo>
                      <a:pt x="8066" y="35391"/>
                    </a:lnTo>
                    <a:lnTo>
                      <a:pt x="9542" y="36333"/>
                    </a:lnTo>
                    <a:lnTo>
                      <a:pt x="11043" y="37249"/>
                    </a:lnTo>
                    <a:lnTo>
                      <a:pt x="12569" y="38088"/>
                    </a:lnTo>
                    <a:lnTo>
                      <a:pt x="14096" y="38902"/>
                    </a:lnTo>
                    <a:lnTo>
                      <a:pt x="15597" y="39640"/>
                    </a:lnTo>
                    <a:lnTo>
                      <a:pt x="16360" y="39971"/>
                    </a:lnTo>
                    <a:lnTo>
                      <a:pt x="17124" y="40302"/>
                    </a:lnTo>
                    <a:lnTo>
                      <a:pt x="17861" y="40607"/>
                    </a:lnTo>
                    <a:lnTo>
                      <a:pt x="18625" y="40887"/>
                    </a:lnTo>
                    <a:lnTo>
                      <a:pt x="19363" y="41167"/>
                    </a:lnTo>
                    <a:lnTo>
                      <a:pt x="20100" y="41396"/>
                    </a:lnTo>
                    <a:lnTo>
                      <a:pt x="20813" y="41599"/>
                    </a:lnTo>
                    <a:lnTo>
                      <a:pt x="21551" y="41803"/>
                    </a:lnTo>
                    <a:lnTo>
                      <a:pt x="22263" y="41955"/>
                    </a:lnTo>
                    <a:lnTo>
                      <a:pt x="22975" y="42083"/>
                    </a:lnTo>
                    <a:lnTo>
                      <a:pt x="23662" y="42210"/>
                    </a:lnTo>
                    <a:lnTo>
                      <a:pt x="24349" y="42286"/>
                    </a:lnTo>
                    <a:lnTo>
                      <a:pt x="25036" y="42337"/>
                    </a:lnTo>
                    <a:lnTo>
                      <a:pt x="26258" y="42337"/>
                    </a:lnTo>
                    <a:lnTo>
                      <a:pt x="26817" y="42286"/>
                    </a:lnTo>
                    <a:lnTo>
                      <a:pt x="27759" y="42184"/>
                    </a:lnTo>
                    <a:lnTo>
                      <a:pt x="28700" y="42032"/>
                    </a:lnTo>
                    <a:lnTo>
                      <a:pt x="29641" y="41828"/>
                    </a:lnTo>
                    <a:lnTo>
                      <a:pt x="30583" y="41599"/>
                    </a:lnTo>
                    <a:lnTo>
                      <a:pt x="31524" y="41319"/>
                    </a:lnTo>
                    <a:lnTo>
                      <a:pt x="32466" y="41014"/>
                    </a:lnTo>
                    <a:lnTo>
                      <a:pt x="33407" y="40658"/>
                    </a:lnTo>
                    <a:lnTo>
                      <a:pt x="34348" y="40276"/>
                    </a:lnTo>
                    <a:lnTo>
                      <a:pt x="35290" y="39844"/>
                    </a:lnTo>
                    <a:lnTo>
                      <a:pt x="36206" y="39386"/>
                    </a:lnTo>
                    <a:lnTo>
                      <a:pt x="37147" y="38902"/>
                    </a:lnTo>
                    <a:lnTo>
                      <a:pt x="38063" y="38393"/>
                    </a:lnTo>
                    <a:lnTo>
                      <a:pt x="38954" y="37859"/>
                    </a:lnTo>
                    <a:lnTo>
                      <a:pt x="39870" y="37299"/>
                    </a:lnTo>
                    <a:lnTo>
                      <a:pt x="40735" y="36714"/>
                    </a:lnTo>
                    <a:lnTo>
                      <a:pt x="41625" y="36129"/>
                    </a:lnTo>
                    <a:lnTo>
                      <a:pt x="39870" y="33534"/>
                    </a:lnTo>
                    <a:lnTo>
                      <a:pt x="38038" y="30888"/>
                    </a:lnTo>
                    <a:lnTo>
                      <a:pt x="36155" y="28216"/>
                    </a:lnTo>
                    <a:lnTo>
                      <a:pt x="35188" y="26893"/>
                    </a:lnTo>
                    <a:lnTo>
                      <a:pt x="34221" y="25596"/>
                    </a:lnTo>
                    <a:lnTo>
                      <a:pt x="33254" y="24323"/>
                    </a:lnTo>
                    <a:lnTo>
                      <a:pt x="32313" y="23102"/>
                    </a:lnTo>
                    <a:lnTo>
                      <a:pt x="31372" y="21906"/>
                    </a:lnTo>
                    <a:lnTo>
                      <a:pt x="30430" y="20787"/>
                    </a:lnTo>
                    <a:lnTo>
                      <a:pt x="29514" y="19718"/>
                    </a:lnTo>
                    <a:lnTo>
                      <a:pt x="28624" y="18726"/>
                    </a:lnTo>
                    <a:lnTo>
                      <a:pt x="27759" y="17785"/>
                    </a:lnTo>
                    <a:lnTo>
                      <a:pt x="26919" y="16970"/>
                    </a:lnTo>
                    <a:lnTo>
                      <a:pt x="26283" y="17098"/>
                    </a:lnTo>
                    <a:lnTo>
                      <a:pt x="25622" y="17199"/>
                    </a:lnTo>
                    <a:lnTo>
                      <a:pt x="24985" y="17250"/>
                    </a:lnTo>
                    <a:lnTo>
                      <a:pt x="24324" y="17276"/>
                    </a:lnTo>
                    <a:lnTo>
                      <a:pt x="23586" y="17250"/>
                    </a:lnTo>
                    <a:lnTo>
                      <a:pt x="22874" y="17174"/>
                    </a:lnTo>
                    <a:lnTo>
                      <a:pt x="22161" y="17072"/>
                    </a:lnTo>
                    <a:lnTo>
                      <a:pt x="21449" y="16894"/>
                    </a:lnTo>
                    <a:lnTo>
                      <a:pt x="20838" y="16716"/>
                    </a:lnTo>
                    <a:lnTo>
                      <a:pt x="20228" y="16487"/>
                    </a:lnTo>
                    <a:lnTo>
                      <a:pt x="19642" y="16207"/>
                    </a:lnTo>
                    <a:lnTo>
                      <a:pt x="19083" y="15902"/>
                    </a:lnTo>
                    <a:lnTo>
                      <a:pt x="18548" y="15546"/>
                    </a:lnTo>
                    <a:lnTo>
                      <a:pt x="18040" y="15189"/>
                    </a:lnTo>
                    <a:lnTo>
                      <a:pt x="17531" y="14782"/>
                    </a:lnTo>
                    <a:lnTo>
                      <a:pt x="17073" y="14324"/>
                    </a:lnTo>
                    <a:lnTo>
                      <a:pt x="16666" y="13866"/>
                    </a:lnTo>
                    <a:lnTo>
                      <a:pt x="16284" y="13358"/>
                    </a:lnTo>
                    <a:lnTo>
                      <a:pt x="15928" y="12849"/>
                    </a:lnTo>
                    <a:lnTo>
                      <a:pt x="15648" y="12289"/>
                    </a:lnTo>
                    <a:lnTo>
                      <a:pt x="15393" y="11729"/>
                    </a:lnTo>
                    <a:lnTo>
                      <a:pt x="15215" y="11144"/>
                    </a:lnTo>
                    <a:lnTo>
                      <a:pt x="15139" y="10839"/>
                    </a:lnTo>
                    <a:lnTo>
                      <a:pt x="15088" y="10533"/>
                    </a:lnTo>
                    <a:lnTo>
                      <a:pt x="15037" y="10228"/>
                    </a:lnTo>
                    <a:lnTo>
                      <a:pt x="15012" y="9923"/>
                    </a:lnTo>
                    <a:lnTo>
                      <a:pt x="14986" y="9516"/>
                    </a:lnTo>
                    <a:lnTo>
                      <a:pt x="15012" y="9007"/>
                    </a:lnTo>
                    <a:lnTo>
                      <a:pt x="15063" y="8523"/>
                    </a:lnTo>
                    <a:lnTo>
                      <a:pt x="15164" y="8040"/>
                    </a:lnTo>
                    <a:lnTo>
                      <a:pt x="15266" y="7557"/>
                    </a:lnTo>
                    <a:lnTo>
                      <a:pt x="15419" y="7073"/>
                    </a:lnTo>
                    <a:lnTo>
                      <a:pt x="15597" y="6615"/>
                    </a:lnTo>
                    <a:lnTo>
                      <a:pt x="15801" y="6157"/>
                    </a:lnTo>
                    <a:lnTo>
                      <a:pt x="16030" y="5725"/>
                    </a:lnTo>
                    <a:lnTo>
                      <a:pt x="15750" y="5470"/>
                    </a:lnTo>
                    <a:lnTo>
                      <a:pt x="15521" y="5216"/>
                    </a:lnTo>
                    <a:lnTo>
                      <a:pt x="15343" y="4987"/>
                    </a:lnTo>
                    <a:lnTo>
                      <a:pt x="15190" y="4758"/>
                    </a:lnTo>
                    <a:lnTo>
                      <a:pt x="15063" y="4554"/>
                    </a:lnTo>
                    <a:lnTo>
                      <a:pt x="14986" y="4351"/>
                    </a:lnTo>
                    <a:lnTo>
                      <a:pt x="14935" y="4173"/>
                    </a:lnTo>
                    <a:lnTo>
                      <a:pt x="14910" y="4020"/>
                    </a:lnTo>
                    <a:lnTo>
                      <a:pt x="14885" y="3867"/>
                    </a:lnTo>
                    <a:lnTo>
                      <a:pt x="14885" y="3740"/>
                    </a:lnTo>
                    <a:lnTo>
                      <a:pt x="14935" y="3511"/>
                    </a:lnTo>
                    <a:lnTo>
                      <a:pt x="14961" y="3384"/>
                    </a:lnTo>
                    <a:lnTo>
                      <a:pt x="14986" y="3359"/>
                    </a:lnTo>
                    <a:lnTo>
                      <a:pt x="14885" y="3130"/>
                    </a:lnTo>
                    <a:lnTo>
                      <a:pt x="14783" y="2875"/>
                    </a:lnTo>
                    <a:lnTo>
                      <a:pt x="14732" y="2595"/>
                    </a:lnTo>
                    <a:lnTo>
                      <a:pt x="14681" y="234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0"/>
              <p:cNvSpPr/>
              <p:nvPr/>
            </p:nvSpPr>
            <p:spPr>
              <a:xfrm>
                <a:off x="10627481" y="1300136"/>
                <a:ext cx="513561" cy="493475"/>
              </a:xfrm>
              <a:custGeom>
                <a:avLst/>
                <a:gdLst/>
                <a:ahLst/>
                <a:cxnLst/>
                <a:rect l="l" t="t" r="r" b="b"/>
                <a:pathLst>
                  <a:path w="41626" h="39998" fill="none" extrusionOk="0">
                    <a:moveTo>
                      <a:pt x="14681" y="1"/>
                    </a:moveTo>
                    <a:lnTo>
                      <a:pt x="14681" y="1"/>
                    </a:lnTo>
                    <a:lnTo>
                      <a:pt x="13536" y="433"/>
                    </a:lnTo>
                    <a:lnTo>
                      <a:pt x="12442" y="840"/>
                    </a:lnTo>
                    <a:lnTo>
                      <a:pt x="11399" y="1273"/>
                    </a:lnTo>
                    <a:lnTo>
                      <a:pt x="10381" y="1705"/>
                    </a:lnTo>
                    <a:lnTo>
                      <a:pt x="9465" y="2138"/>
                    </a:lnTo>
                    <a:lnTo>
                      <a:pt x="8575" y="2545"/>
                    </a:lnTo>
                    <a:lnTo>
                      <a:pt x="7023" y="3334"/>
                    </a:lnTo>
                    <a:lnTo>
                      <a:pt x="5751" y="3995"/>
                    </a:lnTo>
                    <a:lnTo>
                      <a:pt x="4809" y="4530"/>
                    </a:lnTo>
                    <a:lnTo>
                      <a:pt x="4020" y="5013"/>
                    </a:lnTo>
                    <a:lnTo>
                      <a:pt x="4020" y="5013"/>
                    </a:lnTo>
                    <a:lnTo>
                      <a:pt x="3766" y="5191"/>
                    </a:lnTo>
                    <a:lnTo>
                      <a:pt x="3512" y="5446"/>
                    </a:lnTo>
                    <a:lnTo>
                      <a:pt x="3155" y="5827"/>
                    </a:lnTo>
                    <a:lnTo>
                      <a:pt x="2748" y="6336"/>
                    </a:lnTo>
                    <a:lnTo>
                      <a:pt x="2519" y="6616"/>
                    </a:lnTo>
                    <a:lnTo>
                      <a:pt x="2316" y="6947"/>
                    </a:lnTo>
                    <a:lnTo>
                      <a:pt x="2087" y="7328"/>
                    </a:lnTo>
                    <a:lnTo>
                      <a:pt x="1858" y="7735"/>
                    </a:lnTo>
                    <a:lnTo>
                      <a:pt x="1629" y="8168"/>
                    </a:lnTo>
                    <a:lnTo>
                      <a:pt x="1400" y="8651"/>
                    </a:lnTo>
                    <a:lnTo>
                      <a:pt x="1196" y="9160"/>
                    </a:lnTo>
                    <a:lnTo>
                      <a:pt x="993" y="9720"/>
                    </a:lnTo>
                    <a:lnTo>
                      <a:pt x="789" y="10305"/>
                    </a:lnTo>
                    <a:lnTo>
                      <a:pt x="611" y="10941"/>
                    </a:lnTo>
                    <a:lnTo>
                      <a:pt x="458" y="11628"/>
                    </a:lnTo>
                    <a:lnTo>
                      <a:pt x="306" y="12341"/>
                    </a:lnTo>
                    <a:lnTo>
                      <a:pt x="204" y="13104"/>
                    </a:lnTo>
                    <a:lnTo>
                      <a:pt x="102" y="13918"/>
                    </a:lnTo>
                    <a:lnTo>
                      <a:pt x="26" y="14783"/>
                    </a:lnTo>
                    <a:lnTo>
                      <a:pt x="0" y="15674"/>
                    </a:lnTo>
                    <a:lnTo>
                      <a:pt x="0" y="16615"/>
                    </a:lnTo>
                    <a:lnTo>
                      <a:pt x="26" y="17633"/>
                    </a:lnTo>
                    <a:lnTo>
                      <a:pt x="102" y="18676"/>
                    </a:lnTo>
                    <a:lnTo>
                      <a:pt x="204" y="19770"/>
                    </a:lnTo>
                    <a:lnTo>
                      <a:pt x="357" y="20940"/>
                    </a:lnTo>
                    <a:lnTo>
                      <a:pt x="560" y="22136"/>
                    </a:lnTo>
                    <a:lnTo>
                      <a:pt x="560" y="22136"/>
                    </a:lnTo>
                    <a:lnTo>
                      <a:pt x="1094" y="24197"/>
                    </a:lnTo>
                    <a:lnTo>
                      <a:pt x="2392" y="29031"/>
                    </a:lnTo>
                    <a:lnTo>
                      <a:pt x="2392" y="29031"/>
                    </a:lnTo>
                    <a:lnTo>
                      <a:pt x="2392" y="29031"/>
                    </a:lnTo>
                    <a:lnTo>
                      <a:pt x="2392" y="29031"/>
                    </a:lnTo>
                    <a:lnTo>
                      <a:pt x="2392" y="29031"/>
                    </a:lnTo>
                    <a:lnTo>
                      <a:pt x="3766" y="30049"/>
                    </a:lnTo>
                    <a:lnTo>
                      <a:pt x="5165" y="31067"/>
                    </a:lnTo>
                    <a:lnTo>
                      <a:pt x="6590" y="32059"/>
                    </a:lnTo>
                    <a:lnTo>
                      <a:pt x="8066" y="33051"/>
                    </a:lnTo>
                    <a:lnTo>
                      <a:pt x="9542" y="33993"/>
                    </a:lnTo>
                    <a:lnTo>
                      <a:pt x="11043" y="34909"/>
                    </a:lnTo>
                    <a:lnTo>
                      <a:pt x="12569" y="35748"/>
                    </a:lnTo>
                    <a:lnTo>
                      <a:pt x="14096" y="36562"/>
                    </a:lnTo>
                    <a:lnTo>
                      <a:pt x="15597" y="37300"/>
                    </a:lnTo>
                    <a:lnTo>
                      <a:pt x="16360" y="37631"/>
                    </a:lnTo>
                    <a:lnTo>
                      <a:pt x="17124" y="37962"/>
                    </a:lnTo>
                    <a:lnTo>
                      <a:pt x="17861" y="38267"/>
                    </a:lnTo>
                    <a:lnTo>
                      <a:pt x="18625" y="38547"/>
                    </a:lnTo>
                    <a:lnTo>
                      <a:pt x="19363" y="38827"/>
                    </a:lnTo>
                    <a:lnTo>
                      <a:pt x="20100" y="39056"/>
                    </a:lnTo>
                    <a:lnTo>
                      <a:pt x="20813" y="39259"/>
                    </a:lnTo>
                    <a:lnTo>
                      <a:pt x="21551" y="39463"/>
                    </a:lnTo>
                    <a:lnTo>
                      <a:pt x="22263" y="39615"/>
                    </a:lnTo>
                    <a:lnTo>
                      <a:pt x="22975" y="39743"/>
                    </a:lnTo>
                    <a:lnTo>
                      <a:pt x="23662" y="39870"/>
                    </a:lnTo>
                    <a:lnTo>
                      <a:pt x="24349" y="39946"/>
                    </a:lnTo>
                    <a:lnTo>
                      <a:pt x="25036" y="39997"/>
                    </a:lnTo>
                    <a:lnTo>
                      <a:pt x="25698" y="39997"/>
                    </a:lnTo>
                    <a:lnTo>
                      <a:pt x="25698" y="39997"/>
                    </a:lnTo>
                    <a:lnTo>
                      <a:pt x="26258" y="39997"/>
                    </a:lnTo>
                    <a:lnTo>
                      <a:pt x="26817" y="39946"/>
                    </a:lnTo>
                    <a:lnTo>
                      <a:pt x="26817" y="39946"/>
                    </a:lnTo>
                    <a:lnTo>
                      <a:pt x="27759" y="39844"/>
                    </a:lnTo>
                    <a:lnTo>
                      <a:pt x="28700" y="39692"/>
                    </a:lnTo>
                    <a:lnTo>
                      <a:pt x="29641" y="39488"/>
                    </a:lnTo>
                    <a:lnTo>
                      <a:pt x="30583" y="39259"/>
                    </a:lnTo>
                    <a:lnTo>
                      <a:pt x="31524" y="38979"/>
                    </a:lnTo>
                    <a:lnTo>
                      <a:pt x="32466" y="38674"/>
                    </a:lnTo>
                    <a:lnTo>
                      <a:pt x="33407" y="38318"/>
                    </a:lnTo>
                    <a:lnTo>
                      <a:pt x="34348" y="37936"/>
                    </a:lnTo>
                    <a:lnTo>
                      <a:pt x="35290" y="37504"/>
                    </a:lnTo>
                    <a:lnTo>
                      <a:pt x="36206" y="37046"/>
                    </a:lnTo>
                    <a:lnTo>
                      <a:pt x="37147" y="36562"/>
                    </a:lnTo>
                    <a:lnTo>
                      <a:pt x="38063" y="36053"/>
                    </a:lnTo>
                    <a:lnTo>
                      <a:pt x="38954" y="35519"/>
                    </a:lnTo>
                    <a:lnTo>
                      <a:pt x="39870" y="34959"/>
                    </a:lnTo>
                    <a:lnTo>
                      <a:pt x="40735" y="34374"/>
                    </a:lnTo>
                    <a:lnTo>
                      <a:pt x="41625" y="33789"/>
                    </a:lnTo>
                    <a:lnTo>
                      <a:pt x="41625" y="33789"/>
                    </a:lnTo>
                    <a:lnTo>
                      <a:pt x="39870" y="31194"/>
                    </a:lnTo>
                    <a:lnTo>
                      <a:pt x="38038" y="28548"/>
                    </a:lnTo>
                    <a:lnTo>
                      <a:pt x="36155" y="25876"/>
                    </a:lnTo>
                    <a:lnTo>
                      <a:pt x="35188" y="24553"/>
                    </a:lnTo>
                    <a:lnTo>
                      <a:pt x="34221" y="23256"/>
                    </a:lnTo>
                    <a:lnTo>
                      <a:pt x="33254" y="21983"/>
                    </a:lnTo>
                    <a:lnTo>
                      <a:pt x="32313" y="20762"/>
                    </a:lnTo>
                    <a:lnTo>
                      <a:pt x="31372" y="19566"/>
                    </a:lnTo>
                    <a:lnTo>
                      <a:pt x="30430" y="18447"/>
                    </a:lnTo>
                    <a:lnTo>
                      <a:pt x="29514" y="17378"/>
                    </a:lnTo>
                    <a:lnTo>
                      <a:pt x="28624" y="16386"/>
                    </a:lnTo>
                    <a:lnTo>
                      <a:pt x="27759" y="15445"/>
                    </a:lnTo>
                    <a:lnTo>
                      <a:pt x="26919" y="14630"/>
                    </a:lnTo>
                    <a:lnTo>
                      <a:pt x="26919" y="14630"/>
                    </a:lnTo>
                    <a:lnTo>
                      <a:pt x="26283" y="14758"/>
                    </a:lnTo>
                    <a:lnTo>
                      <a:pt x="25622" y="14859"/>
                    </a:lnTo>
                    <a:lnTo>
                      <a:pt x="24985" y="14910"/>
                    </a:lnTo>
                    <a:lnTo>
                      <a:pt x="24324" y="14936"/>
                    </a:lnTo>
                    <a:lnTo>
                      <a:pt x="24324" y="14936"/>
                    </a:lnTo>
                    <a:lnTo>
                      <a:pt x="23586" y="14910"/>
                    </a:lnTo>
                    <a:lnTo>
                      <a:pt x="22874" y="14834"/>
                    </a:lnTo>
                    <a:lnTo>
                      <a:pt x="22161" y="14732"/>
                    </a:lnTo>
                    <a:lnTo>
                      <a:pt x="21449" y="14554"/>
                    </a:lnTo>
                    <a:lnTo>
                      <a:pt x="21449" y="14554"/>
                    </a:lnTo>
                    <a:lnTo>
                      <a:pt x="20838" y="14376"/>
                    </a:lnTo>
                    <a:lnTo>
                      <a:pt x="20228" y="14147"/>
                    </a:lnTo>
                    <a:lnTo>
                      <a:pt x="19642" y="13867"/>
                    </a:lnTo>
                    <a:lnTo>
                      <a:pt x="19083" y="13562"/>
                    </a:lnTo>
                    <a:lnTo>
                      <a:pt x="18548" y="13206"/>
                    </a:lnTo>
                    <a:lnTo>
                      <a:pt x="18040" y="12849"/>
                    </a:lnTo>
                    <a:lnTo>
                      <a:pt x="17531" y="12442"/>
                    </a:lnTo>
                    <a:lnTo>
                      <a:pt x="17073" y="11984"/>
                    </a:lnTo>
                    <a:lnTo>
                      <a:pt x="16666" y="11526"/>
                    </a:lnTo>
                    <a:lnTo>
                      <a:pt x="16284" y="11018"/>
                    </a:lnTo>
                    <a:lnTo>
                      <a:pt x="15928" y="10509"/>
                    </a:lnTo>
                    <a:lnTo>
                      <a:pt x="15648" y="9949"/>
                    </a:lnTo>
                    <a:lnTo>
                      <a:pt x="15393" y="9389"/>
                    </a:lnTo>
                    <a:lnTo>
                      <a:pt x="15215" y="8804"/>
                    </a:lnTo>
                    <a:lnTo>
                      <a:pt x="15139" y="8499"/>
                    </a:lnTo>
                    <a:lnTo>
                      <a:pt x="15088" y="8193"/>
                    </a:lnTo>
                    <a:lnTo>
                      <a:pt x="15037" y="7888"/>
                    </a:lnTo>
                    <a:lnTo>
                      <a:pt x="15012" y="7583"/>
                    </a:lnTo>
                    <a:lnTo>
                      <a:pt x="15012" y="7583"/>
                    </a:lnTo>
                    <a:lnTo>
                      <a:pt x="14986" y="7176"/>
                    </a:lnTo>
                    <a:lnTo>
                      <a:pt x="14986" y="7176"/>
                    </a:lnTo>
                    <a:lnTo>
                      <a:pt x="14986" y="7176"/>
                    </a:lnTo>
                    <a:lnTo>
                      <a:pt x="15012" y="6667"/>
                    </a:lnTo>
                    <a:lnTo>
                      <a:pt x="15063" y="6183"/>
                    </a:lnTo>
                    <a:lnTo>
                      <a:pt x="15164" y="5700"/>
                    </a:lnTo>
                    <a:lnTo>
                      <a:pt x="15266" y="5217"/>
                    </a:lnTo>
                    <a:lnTo>
                      <a:pt x="15419" y="4733"/>
                    </a:lnTo>
                    <a:lnTo>
                      <a:pt x="15597" y="4275"/>
                    </a:lnTo>
                    <a:lnTo>
                      <a:pt x="15801" y="3817"/>
                    </a:lnTo>
                    <a:lnTo>
                      <a:pt x="16030" y="3385"/>
                    </a:lnTo>
                    <a:lnTo>
                      <a:pt x="16030" y="3385"/>
                    </a:lnTo>
                    <a:lnTo>
                      <a:pt x="15750" y="3130"/>
                    </a:lnTo>
                    <a:lnTo>
                      <a:pt x="15521" y="2876"/>
                    </a:lnTo>
                    <a:lnTo>
                      <a:pt x="15343" y="2647"/>
                    </a:lnTo>
                    <a:lnTo>
                      <a:pt x="15190" y="2418"/>
                    </a:lnTo>
                    <a:lnTo>
                      <a:pt x="15063" y="2214"/>
                    </a:lnTo>
                    <a:lnTo>
                      <a:pt x="14986" y="2011"/>
                    </a:lnTo>
                    <a:lnTo>
                      <a:pt x="14935" y="1833"/>
                    </a:lnTo>
                    <a:lnTo>
                      <a:pt x="14910" y="1680"/>
                    </a:lnTo>
                    <a:lnTo>
                      <a:pt x="14885" y="1527"/>
                    </a:lnTo>
                    <a:lnTo>
                      <a:pt x="14885" y="1400"/>
                    </a:lnTo>
                    <a:lnTo>
                      <a:pt x="14935" y="1171"/>
                    </a:lnTo>
                    <a:lnTo>
                      <a:pt x="14961" y="1044"/>
                    </a:lnTo>
                    <a:lnTo>
                      <a:pt x="14986" y="1019"/>
                    </a:lnTo>
                    <a:lnTo>
                      <a:pt x="14986" y="1019"/>
                    </a:lnTo>
                    <a:lnTo>
                      <a:pt x="14885" y="790"/>
                    </a:lnTo>
                    <a:lnTo>
                      <a:pt x="14783" y="535"/>
                    </a:lnTo>
                    <a:lnTo>
                      <a:pt x="14732" y="255"/>
                    </a:lnTo>
                    <a:lnTo>
                      <a:pt x="146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0"/>
              <p:cNvSpPr/>
              <p:nvPr/>
            </p:nvSpPr>
            <p:spPr>
              <a:xfrm>
                <a:off x="11014825" y="1271268"/>
                <a:ext cx="333680" cy="308265"/>
              </a:xfrm>
              <a:custGeom>
                <a:avLst/>
                <a:gdLst/>
                <a:ahLst/>
                <a:cxnLst/>
                <a:rect l="l" t="t" r="r" b="b"/>
                <a:pathLst>
                  <a:path w="27046" h="24986" fill="none" extrusionOk="0">
                    <a:moveTo>
                      <a:pt x="0" y="0"/>
                    </a:moveTo>
                    <a:lnTo>
                      <a:pt x="51" y="2672"/>
                    </a:lnTo>
                    <a:lnTo>
                      <a:pt x="51" y="2672"/>
                    </a:lnTo>
                    <a:lnTo>
                      <a:pt x="483" y="3104"/>
                    </a:lnTo>
                    <a:lnTo>
                      <a:pt x="891" y="3588"/>
                    </a:lnTo>
                    <a:lnTo>
                      <a:pt x="891" y="3588"/>
                    </a:lnTo>
                    <a:lnTo>
                      <a:pt x="2977" y="5547"/>
                    </a:lnTo>
                    <a:lnTo>
                      <a:pt x="5267" y="7709"/>
                    </a:lnTo>
                    <a:lnTo>
                      <a:pt x="8142" y="10508"/>
                    </a:lnTo>
                    <a:lnTo>
                      <a:pt x="11424" y="13765"/>
                    </a:lnTo>
                    <a:lnTo>
                      <a:pt x="13180" y="15520"/>
                    </a:lnTo>
                    <a:lnTo>
                      <a:pt x="14961" y="17352"/>
                    </a:lnTo>
                    <a:lnTo>
                      <a:pt x="16767" y="19235"/>
                    </a:lnTo>
                    <a:lnTo>
                      <a:pt x="18573" y="21143"/>
                    </a:lnTo>
                    <a:lnTo>
                      <a:pt x="20354" y="23051"/>
                    </a:lnTo>
                    <a:lnTo>
                      <a:pt x="22085" y="24985"/>
                    </a:lnTo>
                    <a:lnTo>
                      <a:pt x="22085" y="24985"/>
                    </a:lnTo>
                    <a:lnTo>
                      <a:pt x="22797" y="24069"/>
                    </a:lnTo>
                    <a:lnTo>
                      <a:pt x="23458" y="23153"/>
                    </a:lnTo>
                    <a:lnTo>
                      <a:pt x="24120" y="22212"/>
                    </a:lnTo>
                    <a:lnTo>
                      <a:pt x="24756" y="21245"/>
                    </a:lnTo>
                    <a:lnTo>
                      <a:pt x="25367" y="20278"/>
                    </a:lnTo>
                    <a:lnTo>
                      <a:pt x="25952" y="19286"/>
                    </a:lnTo>
                    <a:lnTo>
                      <a:pt x="26512" y="18268"/>
                    </a:lnTo>
                    <a:lnTo>
                      <a:pt x="27046" y="17250"/>
                    </a:lnTo>
                    <a:lnTo>
                      <a:pt x="27046" y="17250"/>
                    </a:lnTo>
                    <a:lnTo>
                      <a:pt x="25570" y="15266"/>
                    </a:lnTo>
                    <a:lnTo>
                      <a:pt x="24782" y="14197"/>
                    </a:lnTo>
                    <a:lnTo>
                      <a:pt x="23993" y="13052"/>
                    </a:lnTo>
                    <a:lnTo>
                      <a:pt x="23993" y="13052"/>
                    </a:lnTo>
                    <a:lnTo>
                      <a:pt x="23255" y="12060"/>
                    </a:lnTo>
                    <a:lnTo>
                      <a:pt x="22492" y="11093"/>
                    </a:lnTo>
                    <a:lnTo>
                      <a:pt x="21703" y="10203"/>
                    </a:lnTo>
                    <a:lnTo>
                      <a:pt x="20889" y="9363"/>
                    </a:lnTo>
                    <a:lnTo>
                      <a:pt x="20075" y="8549"/>
                    </a:lnTo>
                    <a:lnTo>
                      <a:pt x="19210" y="7811"/>
                    </a:lnTo>
                    <a:lnTo>
                      <a:pt x="18344" y="7099"/>
                    </a:lnTo>
                    <a:lnTo>
                      <a:pt x="17479" y="6437"/>
                    </a:lnTo>
                    <a:lnTo>
                      <a:pt x="16589" y="5801"/>
                    </a:lnTo>
                    <a:lnTo>
                      <a:pt x="15698" y="5216"/>
                    </a:lnTo>
                    <a:lnTo>
                      <a:pt x="14808" y="4682"/>
                    </a:lnTo>
                    <a:lnTo>
                      <a:pt x="13917" y="4173"/>
                    </a:lnTo>
                    <a:lnTo>
                      <a:pt x="13027" y="3715"/>
                    </a:lnTo>
                    <a:lnTo>
                      <a:pt x="12136" y="3282"/>
                    </a:lnTo>
                    <a:lnTo>
                      <a:pt x="11246" y="2901"/>
                    </a:lnTo>
                    <a:lnTo>
                      <a:pt x="10381" y="2519"/>
                    </a:lnTo>
                    <a:lnTo>
                      <a:pt x="9516" y="2188"/>
                    </a:lnTo>
                    <a:lnTo>
                      <a:pt x="8676" y="1883"/>
                    </a:lnTo>
                    <a:lnTo>
                      <a:pt x="7862" y="1628"/>
                    </a:lnTo>
                    <a:lnTo>
                      <a:pt x="7048" y="1374"/>
                    </a:lnTo>
                    <a:lnTo>
                      <a:pt x="6259" y="1145"/>
                    </a:lnTo>
                    <a:lnTo>
                      <a:pt x="5496" y="941"/>
                    </a:lnTo>
                    <a:lnTo>
                      <a:pt x="4096" y="636"/>
                    </a:lnTo>
                    <a:lnTo>
                      <a:pt x="2799" y="382"/>
                    </a:lnTo>
                    <a:lnTo>
                      <a:pt x="1679" y="204"/>
                    </a:lnTo>
                    <a:lnTo>
                      <a:pt x="738" y="7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0"/>
              <p:cNvSpPr/>
              <p:nvPr/>
            </p:nvSpPr>
            <p:spPr>
              <a:xfrm>
                <a:off x="10812363" y="1193101"/>
                <a:ext cx="233870" cy="291313"/>
              </a:xfrm>
              <a:custGeom>
                <a:avLst/>
                <a:gdLst/>
                <a:ahLst/>
                <a:cxnLst/>
                <a:rect l="l" t="t" r="r" b="b"/>
                <a:pathLst>
                  <a:path w="18956" h="23612" extrusionOk="0">
                    <a:moveTo>
                      <a:pt x="16309" y="1"/>
                    </a:moveTo>
                    <a:lnTo>
                      <a:pt x="15851" y="484"/>
                    </a:lnTo>
                    <a:lnTo>
                      <a:pt x="15342" y="942"/>
                    </a:lnTo>
                    <a:lnTo>
                      <a:pt x="14808" y="1400"/>
                    </a:lnTo>
                    <a:lnTo>
                      <a:pt x="14248" y="1807"/>
                    </a:lnTo>
                    <a:lnTo>
                      <a:pt x="13663" y="2189"/>
                    </a:lnTo>
                    <a:lnTo>
                      <a:pt x="13103" y="2545"/>
                    </a:lnTo>
                    <a:lnTo>
                      <a:pt x="12518" y="2876"/>
                    </a:lnTo>
                    <a:lnTo>
                      <a:pt x="11984" y="3181"/>
                    </a:lnTo>
                    <a:lnTo>
                      <a:pt x="10966" y="3690"/>
                    </a:lnTo>
                    <a:lnTo>
                      <a:pt x="10127" y="4072"/>
                    </a:lnTo>
                    <a:lnTo>
                      <a:pt x="9389" y="4377"/>
                    </a:lnTo>
                    <a:lnTo>
                      <a:pt x="9363" y="4377"/>
                    </a:lnTo>
                    <a:lnTo>
                      <a:pt x="9083" y="4479"/>
                    </a:lnTo>
                    <a:lnTo>
                      <a:pt x="8804" y="4580"/>
                    </a:lnTo>
                    <a:lnTo>
                      <a:pt x="8218" y="4708"/>
                    </a:lnTo>
                    <a:lnTo>
                      <a:pt x="7582" y="4784"/>
                    </a:lnTo>
                    <a:lnTo>
                      <a:pt x="6946" y="4835"/>
                    </a:lnTo>
                    <a:lnTo>
                      <a:pt x="5700" y="4835"/>
                    </a:lnTo>
                    <a:lnTo>
                      <a:pt x="5089" y="4784"/>
                    </a:lnTo>
                    <a:lnTo>
                      <a:pt x="4529" y="4708"/>
                    </a:lnTo>
                    <a:lnTo>
                      <a:pt x="3537" y="4555"/>
                    </a:lnTo>
                    <a:lnTo>
                      <a:pt x="4020" y="8371"/>
                    </a:lnTo>
                    <a:lnTo>
                      <a:pt x="3435" y="8957"/>
                    </a:lnTo>
                    <a:lnTo>
                      <a:pt x="2875" y="9542"/>
                    </a:lnTo>
                    <a:lnTo>
                      <a:pt x="2341" y="10178"/>
                    </a:lnTo>
                    <a:lnTo>
                      <a:pt x="1832" y="10814"/>
                    </a:lnTo>
                    <a:lnTo>
                      <a:pt x="1425" y="11425"/>
                    </a:lnTo>
                    <a:lnTo>
                      <a:pt x="1044" y="12061"/>
                    </a:lnTo>
                    <a:lnTo>
                      <a:pt x="713" y="12722"/>
                    </a:lnTo>
                    <a:lnTo>
                      <a:pt x="458" y="13384"/>
                    </a:lnTo>
                    <a:lnTo>
                      <a:pt x="331" y="13740"/>
                    </a:lnTo>
                    <a:lnTo>
                      <a:pt x="229" y="14096"/>
                    </a:lnTo>
                    <a:lnTo>
                      <a:pt x="153" y="14452"/>
                    </a:lnTo>
                    <a:lnTo>
                      <a:pt x="77" y="14809"/>
                    </a:lnTo>
                    <a:lnTo>
                      <a:pt x="51" y="15165"/>
                    </a:lnTo>
                    <a:lnTo>
                      <a:pt x="26" y="15521"/>
                    </a:lnTo>
                    <a:lnTo>
                      <a:pt x="0" y="15877"/>
                    </a:lnTo>
                    <a:lnTo>
                      <a:pt x="26" y="16259"/>
                    </a:lnTo>
                    <a:lnTo>
                      <a:pt x="51" y="16564"/>
                    </a:lnTo>
                    <a:lnTo>
                      <a:pt x="102" y="16869"/>
                    </a:lnTo>
                    <a:lnTo>
                      <a:pt x="153" y="17175"/>
                    </a:lnTo>
                    <a:lnTo>
                      <a:pt x="229" y="17480"/>
                    </a:lnTo>
                    <a:lnTo>
                      <a:pt x="407" y="18065"/>
                    </a:lnTo>
                    <a:lnTo>
                      <a:pt x="662" y="18625"/>
                    </a:lnTo>
                    <a:lnTo>
                      <a:pt x="942" y="19185"/>
                    </a:lnTo>
                    <a:lnTo>
                      <a:pt x="1298" y="19694"/>
                    </a:lnTo>
                    <a:lnTo>
                      <a:pt x="1680" y="20202"/>
                    </a:lnTo>
                    <a:lnTo>
                      <a:pt x="2087" y="20660"/>
                    </a:lnTo>
                    <a:lnTo>
                      <a:pt x="2545" y="21118"/>
                    </a:lnTo>
                    <a:lnTo>
                      <a:pt x="3054" y="21525"/>
                    </a:lnTo>
                    <a:lnTo>
                      <a:pt x="3562" y="21882"/>
                    </a:lnTo>
                    <a:lnTo>
                      <a:pt x="4097" y="22238"/>
                    </a:lnTo>
                    <a:lnTo>
                      <a:pt x="4656" y="22543"/>
                    </a:lnTo>
                    <a:lnTo>
                      <a:pt x="5242" y="22823"/>
                    </a:lnTo>
                    <a:lnTo>
                      <a:pt x="5852" y="23052"/>
                    </a:lnTo>
                    <a:lnTo>
                      <a:pt x="6463" y="23230"/>
                    </a:lnTo>
                    <a:lnTo>
                      <a:pt x="6972" y="23357"/>
                    </a:lnTo>
                    <a:lnTo>
                      <a:pt x="7531" y="23459"/>
                    </a:lnTo>
                    <a:lnTo>
                      <a:pt x="8066" y="23535"/>
                    </a:lnTo>
                    <a:lnTo>
                      <a:pt x="8600" y="23586"/>
                    </a:lnTo>
                    <a:lnTo>
                      <a:pt x="9160" y="23612"/>
                    </a:lnTo>
                    <a:lnTo>
                      <a:pt x="9694" y="23612"/>
                    </a:lnTo>
                    <a:lnTo>
                      <a:pt x="10228" y="23586"/>
                    </a:lnTo>
                    <a:lnTo>
                      <a:pt x="10788" y="23510"/>
                    </a:lnTo>
                    <a:lnTo>
                      <a:pt x="11322" y="23434"/>
                    </a:lnTo>
                    <a:lnTo>
                      <a:pt x="11857" y="23306"/>
                    </a:lnTo>
                    <a:lnTo>
                      <a:pt x="12366" y="23179"/>
                    </a:lnTo>
                    <a:lnTo>
                      <a:pt x="12900" y="23001"/>
                    </a:lnTo>
                    <a:lnTo>
                      <a:pt x="13409" y="22823"/>
                    </a:lnTo>
                    <a:lnTo>
                      <a:pt x="13892" y="22594"/>
                    </a:lnTo>
                    <a:lnTo>
                      <a:pt x="14376" y="22340"/>
                    </a:lnTo>
                    <a:lnTo>
                      <a:pt x="14834" y="22060"/>
                    </a:lnTo>
                    <a:lnTo>
                      <a:pt x="15292" y="21754"/>
                    </a:lnTo>
                    <a:lnTo>
                      <a:pt x="15724" y="21398"/>
                    </a:lnTo>
                    <a:lnTo>
                      <a:pt x="16131" y="21042"/>
                    </a:lnTo>
                    <a:lnTo>
                      <a:pt x="16513" y="20660"/>
                    </a:lnTo>
                    <a:lnTo>
                      <a:pt x="16869" y="20253"/>
                    </a:lnTo>
                    <a:lnTo>
                      <a:pt x="17225" y="19821"/>
                    </a:lnTo>
                    <a:lnTo>
                      <a:pt x="17531" y="19388"/>
                    </a:lnTo>
                    <a:lnTo>
                      <a:pt x="17810" y="18905"/>
                    </a:lnTo>
                    <a:lnTo>
                      <a:pt x="18065" y="18421"/>
                    </a:lnTo>
                    <a:lnTo>
                      <a:pt x="18294" y="17938"/>
                    </a:lnTo>
                    <a:lnTo>
                      <a:pt x="18497" y="17429"/>
                    </a:lnTo>
                    <a:lnTo>
                      <a:pt x="18650" y="16920"/>
                    </a:lnTo>
                    <a:lnTo>
                      <a:pt x="18777" y="16386"/>
                    </a:lnTo>
                    <a:lnTo>
                      <a:pt x="18879" y="15852"/>
                    </a:lnTo>
                    <a:lnTo>
                      <a:pt x="18955" y="15317"/>
                    </a:lnTo>
                    <a:lnTo>
                      <a:pt x="18955" y="14783"/>
                    </a:lnTo>
                    <a:lnTo>
                      <a:pt x="18955" y="14376"/>
                    </a:lnTo>
                    <a:lnTo>
                      <a:pt x="18930" y="13969"/>
                    </a:lnTo>
                    <a:lnTo>
                      <a:pt x="18879" y="13562"/>
                    </a:lnTo>
                    <a:lnTo>
                      <a:pt x="18803" y="13180"/>
                    </a:lnTo>
                    <a:lnTo>
                      <a:pt x="18701" y="12773"/>
                    </a:lnTo>
                    <a:lnTo>
                      <a:pt x="18599" y="12391"/>
                    </a:lnTo>
                    <a:lnTo>
                      <a:pt x="18447" y="12010"/>
                    </a:lnTo>
                    <a:lnTo>
                      <a:pt x="18294" y="11628"/>
                    </a:lnTo>
                    <a:lnTo>
                      <a:pt x="18141" y="11272"/>
                    </a:lnTo>
                    <a:lnTo>
                      <a:pt x="17938" y="10916"/>
                    </a:lnTo>
                    <a:lnTo>
                      <a:pt x="17734" y="10560"/>
                    </a:lnTo>
                    <a:lnTo>
                      <a:pt x="17505" y="10229"/>
                    </a:lnTo>
                    <a:lnTo>
                      <a:pt x="17276" y="9898"/>
                    </a:lnTo>
                    <a:lnTo>
                      <a:pt x="17022" y="9593"/>
                    </a:lnTo>
                    <a:lnTo>
                      <a:pt x="16742" y="9287"/>
                    </a:lnTo>
                    <a:lnTo>
                      <a:pt x="16462" y="9008"/>
                    </a:lnTo>
                    <a:lnTo>
                      <a:pt x="16309"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0"/>
              <p:cNvSpPr/>
              <p:nvPr/>
            </p:nvSpPr>
            <p:spPr>
              <a:xfrm>
                <a:off x="10812363" y="1193101"/>
                <a:ext cx="233870" cy="291313"/>
              </a:xfrm>
              <a:custGeom>
                <a:avLst/>
                <a:gdLst/>
                <a:ahLst/>
                <a:cxnLst/>
                <a:rect l="l" t="t" r="r" b="b"/>
                <a:pathLst>
                  <a:path w="18956" h="23612" fill="none" extrusionOk="0">
                    <a:moveTo>
                      <a:pt x="9389" y="4377"/>
                    </a:moveTo>
                    <a:lnTo>
                      <a:pt x="9363" y="4377"/>
                    </a:lnTo>
                    <a:lnTo>
                      <a:pt x="9363" y="4377"/>
                    </a:lnTo>
                    <a:lnTo>
                      <a:pt x="9083" y="4479"/>
                    </a:lnTo>
                    <a:lnTo>
                      <a:pt x="8804" y="4580"/>
                    </a:lnTo>
                    <a:lnTo>
                      <a:pt x="8218" y="4708"/>
                    </a:lnTo>
                    <a:lnTo>
                      <a:pt x="8218" y="4708"/>
                    </a:lnTo>
                    <a:lnTo>
                      <a:pt x="8218" y="4708"/>
                    </a:lnTo>
                    <a:lnTo>
                      <a:pt x="7582" y="4784"/>
                    </a:lnTo>
                    <a:lnTo>
                      <a:pt x="6946" y="4835"/>
                    </a:lnTo>
                    <a:lnTo>
                      <a:pt x="6310" y="4835"/>
                    </a:lnTo>
                    <a:lnTo>
                      <a:pt x="5700" y="4835"/>
                    </a:lnTo>
                    <a:lnTo>
                      <a:pt x="5089" y="4784"/>
                    </a:lnTo>
                    <a:lnTo>
                      <a:pt x="4529" y="4708"/>
                    </a:lnTo>
                    <a:lnTo>
                      <a:pt x="3537" y="4555"/>
                    </a:lnTo>
                    <a:lnTo>
                      <a:pt x="3537" y="4555"/>
                    </a:lnTo>
                    <a:lnTo>
                      <a:pt x="4020" y="8371"/>
                    </a:lnTo>
                    <a:lnTo>
                      <a:pt x="4020" y="8371"/>
                    </a:lnTo>
                    <a:lnTo>
                      <a:pt x="3435" y="8957"/>
                    </a:lnTo>
                    <a:lnTo>
                      <a:pt x="2875" y="9542"/>
                    </a:lnTo>
                    <a:lnTo>
                      <a:pt x="2341" y="10178"/>
                    </a:lnTo>
                    <a:lnTo>
                      <a:pt x="1832" y="10814"/>
                    </a:lnTo>
                    <a:lnTo>
                      <a:pt x="1832" y="10814"/>
                    </a:lnTo>
                    <a:lnTo>
                      <a:pt x="1425" y="11425"/>
                    </a:lnTo>
                    <a:lnTo>
                      <a:pt x="1044" y="12061"/>
                    </a:lnTo>
                    <a:lnTo>
                      <a:pt x="713" y="12722"/>
                    </a:lnTo>
                    <a:lnTo>
                      <a:pt x="458" y="13384"/>
                    </a:lnTo>
                    <a:lnTo>
                      <a:pt x="331" y="13740"/>
                    </a:lnTo>
                    <a:lnTo>
                      <a:pt x="229" y="14096"/>
                    </a:lnTo>
                    <a:lnTo>
                      <a:pt x="153" y="14452"/>
                    </a:lnTo>
                    <a:lnTo>
                      <a:pt x="77" y="14809"/>
                    </a:lnTo>
                    <a:lnTo>
                      <a:pt x="51" y="15165"/>
                    </a:lnTo>
                    <a:lnTo>
                      <a:pt x="26" y="15521"/>
                    </a:lnTo>
                    <a:lnTo>
                      <a:pt x="0" y="15877"/>
                    </a:lnTo>
                    <a:lnTo>
                      <a:pt x="26" y="16259"/>
                    </a:lnTo>
                    <a:lnTo>
                      <a:pt x="26" y="16259"/>
                    </a:lnTo>
                    <a:lnTo>
                      <a:pt x="51" y="16564"/>
                    </a:lnTo>
                    <a:lnTo>
                      <a:pt x="102" y="16869"/>
                    </a:lnTo>
                    <a:lnTo>
                      <a:pt x="153" y="17175"/>
                    </a:lnTo>
                    <a:lnTo>
                      <a:pt x="229" y="17480"/>
                    </a:lnTo>
                    <a:lnTo>
                      <a:pt x="407" y="18065"/>
                    </a:lnTo>
                    <a:lnTo>
                      <a:pt x="662" y="18625"/>
                    </a:lnTo>
                    <a:lnTo>
                      <a:pt x="942" y="19185"/>
                    </a:lnTo>
                    <a:lnTo>
                      <a:pt x="1298" y="19694"/>
                    </a:lnTo>
                    <a:lnTo>
                      <a:pt x="1680" y="20202"/>
                    </a:lnTo>
                    <a:lnTo>
                      <a:pt x="2087" y="20660"/>
                    </a:lnTo>
                    <a:lnTo>
                      <a:pt x="2545" y="21118"/>
                    </a:lnTo>
                    <a:lnTo>
                      <a:pt x="3054" y="21525"/>
                    </a:lnTo>
                    <a:lnTo>
                      <a:pt x="3562" y="21882"/>
                    </a:lnTo>
                    <a:lnTo>
                      <a:pt x="4097" y="22238"/>
                    </a:lnTo>
                    <a:lnTo>
                      <a:pt x="4656" y="22543"/>
                    </a:lnTo>
                    <a:lnTo>
                      <a:pt x="5242" y="22823"/>
                    </a:lnTo>
                    <a:lnTo>
                      <a:pt x="5852" y="23052"/>
                    </a:lnTo>
                    <a:lnTo>
                      <a:pt x="6463" y="23230"/>
                    </a:lnTo>
                    <a:lnTo>
                      <a:pt x="6463" y="23230"/>
                    </a:lnTo>
                    <a:lnTo>
                      <a:pt x="6972" y="23357"/>
                    </a:lnTo>
                    <a:lnTo>
                      <a:pt x="7531" y="23459"/>
                    </a:lnTo>
                    <a:lnTo>
                      <a:pt x="8066" y="23535"/>
                    </a:lnTo>
                    <a:lnTo>
                      <a:pt x="8600" y="23586"/>
                    </a:lnTo>
                    <a:lnTo>
                      <a:pt x="9160" y="23612"/>
                    </a:lnTo>
                    <a:lnTo>
                      <a:pt x="9694" y="23612"/>
                    </a:lnTo>
                    <a:lnTo>
                      <a:pt x="10228" y="23586"/>
                    </a:lnTo>
                    <a:lnTo>
                      <a:pt x="10788" y="23510"/>
                    </a:lnTo>
                    <a:lnTo>
                      <a:pt x="11322" y="23434"/>
                    </a:lnTo>
                    <a:lnTo>
                      <a:pt x="11857" y="23306"/>
                    </a:lnTo>
                    <a:lnTo>
                      <a:pt x="12366" y="23179"/>
                    </a:lnTo>
                    <a:lnTo>
                      <a:pt x="12900" y="23001"/>
                    </a:lnTo>
                    <a:lnTo>
                      <a:pt x="13409" y="22823"/>
                    </a:lnTo>
                    <a:lnTo>
                      <a:pt x="13892" y="22594"/>
                    </a:lnTo>
                    <a:lnTo>
                      <a:pt x="14376" y="22340"/>
                    </a:lnTo>
                    <a:lnTo>
                      <a:pt x="14834" y="22060"/>
                    </a:lnTo>
                    <a:lnTo>
                      <a:pt x="14834" y="22060"/>
                    </a:lnTo>
                    <a:lnTo>
                      <a:pt x="15292" y="21754"/>
                    </a:lnTo>
                    <a:lnTo>
                      <a:pt x="15724" y="21398"/>
                    </a:lnTo>
                    <a:lnTo>
                      <a:pt x="16131" y="21042"/>
                    </a:lnTo>
                    <a:lnTo>
                      <a:pt x="16513" y="20660"/>
                    </a:lnTo>
                    <a:lnTo>
                      <a:pt x="16869" y="20253"/>
                    </a:lnTo>
                    <a:lnTo>
                      <a:pt x="17225" y="19821"/>
                    </a:lnTo>
                    <a:lnTo>
                      <a:pt x="17531" y="19388"/>
                    </a:lnTo>
                    <a:lnTo>
                      <a:pt x="17810" y="18905"/>
                    </a:lnTo>
                    <a:lnTo>
                      <a:pt x="18065" y="18421"/>
                    </a:lnTo>
                    <a:lnTo>
                      <a:pt x="18294" y="17938"/>
                    </a:lnTo>
                    <a:lnTo>
                      <a:pt x="18497" y="17429"/>
                    </a:lnTo>
                    <a:lnTo>
                      <a:pt x="18650" y="16920"/>
                    </a:lnTo>
                    <a:lnTo>
                      <a:pt x="18777" y="16386"/>
                    </a:lnTo>
                    <a:lnTo>
                      <a:pt x="18879" y="15852"/>
                    </a:lnTo>
                    <a:lnTo>
                      <a:pt x="18955" y="15317"/>
                    </a:lnTo>
                    <a:lnTo>
                      <a:pt x="18955" y="14783"/>
                    </a:lnTo>
                    <a:lnTo>
                      <a:pt x="18955" y="14783"/>
                    </a:lnTo>
                    <a:lnTo>
                      <a:pt x="18955" y="14376"/>
                    </a:lnTo>
                    <a:lnTo>
                      <a:pt x="18930" y="13969"/>
                    </a:lnTo>
                    <a:lnTo>
                      <a:pt x="18879" y="13562"/>
                    </a:lnTo>
                    <a:lnTo>
                      <a:pt x="18803" y="13180"/>
                    </a:lnTo>
                    <a:lnTo>
                      <a:pt x="18701" y="12773"/>
                    </a:lnTo>
                    <a:lnTo>
                      <a:pt x="18599" y="12391"/>
                    </a:lnTo>
                    <a:lnTo>
                      <a:pt x="18447" y="12010"/>
                    </a:lnTo>
                    <a:lnTo>
                      <a:pt x="18294" y="11628"/>
                    </a:lnTo>
                    <a:lnTo>
                      <a:pt x="18141" y="11272"/>
                    </a:lnTo>
                    <a:lnTo>
                      <a:pt x="17938" y="10916"/>
                    </a:lnTo>
                    <a:lnTo>
                      <a:pt x="17734" y="10560"/>
                    </a:lnTo>
                    <a:lnTo>
                      <a:pt x="17505" y="10229"/>
                    </a:lnTo>
                    <a:lnTo>
                      <a:pt x="17276" y="9898"/>
                    </a:lnTo>
                    <a:lnTo>
                      <a:pt x="17022" y="9593"/>
                    </a:lnTo>
                    <a:lnTo>
                      <a:pt x="16742" y="9287"/>
                    </a:lnTo>
                    <a:lnTo>
                      <a:pt x="16462" y="9008"/>
                    </a:lnTo>
                    <a:lnTo>
                      <a:pt x="16309" y="1"/>
                    </a:lnTo>
                    <a:lnTo>
                      <a:pt x="16309" y="1"/>
                    </a:lnTo>
                    <a:lnTo>
                      <a:pt x="15851" y="484"/>
                    </a:lnTo>
                    <a:lnTo>
                      <a:pt x="15342" y="942"/>
                    </a:lnTo>
                    <a:lnTo>
                      <a:pt x="14808" y="1400"/>
                    </a:lnTo>
                    <a:lnTo>
                      <a:pt x="14248" y="1807"/>
                    </a:lnTo>
                    <a:lnTo>
                      <a:pt x="13663" y="2189"/>
                    </a:lnTo>
                    <a:lnTo>
                      <a:pt x="13103" y="2545"/>
                    </a:lnTo>
                    <a:lnTo>
                      <a:pt x="12518" y="2876"/>
                    </a:lnTo>
                    <a:lnTo>
                      <a:pt x="11984" y="3181"/>
                    </a:lnTo>
                    <a:lnTo>
                      <a:pt x="10966" y="3690"/>
                    </a:lnTo>
                    <a:lnTo>
                      <a:pt x="10127" y="4072"/>
                    </a:lnTo>
                    <a:lnTo>
                      <a:pt x="9389" y="437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0"/>
              <p:cNvSpPr/>
              <p:nvPr/>
            </p:nvSpPr>
            <p:spPr>
              <a:xfrm>
                <a:off x="10812363" y="1205969"/>
                <a:ext cx="213463" cy="278445"/>
              </a:xfrm>
              <a:custGeom>
                <a:avLst/>
                <a:gdLst/>
                <a:ahLst/>
                <a:cxnLst/>
                <a:rect l="l" t="t" r="r" b="b"/>
                <a:pathLst>
                  <a:path w="17302" h="22569" extrusionOk="0">
                    <a:moveTo>
                      <a:pt x="16335" y="1"/>
                    </a:moveTo>
                    <a:lnTo>
                      <a:pt x="16080" y="332"/>
                    </a:lnTo>
                    <a:lnTo>
                      <a:pt x="15775" y="688"/>
                    </a:lnTo>
                    <a:lnTo>
                      <a:pt x="15419" y="1070"/>
                    </a:lnTo>
                    <a:lnTo>
                      <a:pt x="14986" y="1477"/>
                    </a:lnTo>
                    <a:lnTo>
                      <a:pt x="14681" y="1782"/>
                    </a:lnTo>
                    <a:lnTo>
                      <a:pt x="14401" y="2138"/>
                    </a:lnTo>
                    <a:lnTo>
                      <a:pt x="14147" y="2545"/>
                    </a:lnTo>
                    <a:lnTo>
                      <a:pt x="13918" y="2952"/>
                    </a:lnTo>
                    <a:lnTo>
                      <a:pt x="13714" y="3359"/>
                    </a:lnTo>
                    <a:lnTo>
                      <a:pt x="13536" y="3741"/>
                    </a:lnTo>
                    <a:lnTo>
                      <a:pt x="13256" y="4403"/>
                    </a:lnTo>
                    <a:lnTo>
                      <a:pt x="13180" y="4632"/>
                    </a:lnTo>
                    <a:lnTo>
                      <a:pt x="13129" y="4886"/>
                    </a:lnTo>
                    <a:lnTo>
                      <a:pt x="13103" y="5115"/>
                    </a:lnTo>
                    <a:lnTo>
                      <a:pt x="13103" y="5369"/>
                    </a:lnTo>
                    <a:lnTo>
                      <a:pt x="13129" y="5598"/>
                    </a:lnTo>
                    <a:lnTo>
                      <a:pt x="13180" y="5827"/>
                    </a:lnTo>
                    <a:lnTo>
                      <a:pt x="13256" y="6082"/>
                    </a:lnTo>
                    <a:lnTo>
                      <a:pt x="13332" y="6311"/>
                    </a:lnTo>
                    <a:lnTo>
                      <a:pt x="13561" y="6769"/>
                    </a:lnTo>
                    <a:lnTo>
                      <a:pt x="13816" y="7227"/>
                    </a:lnTo>
                    <a:lnTo>
                      <a:pt x="14096" y="7659"/>
                    </a:lnTo>
                    <a:lnTo>
                      <a:pt x="14427" y="8066"/>
                    </a:lnTo>
                    <a:lnTo>
                      <a:pt x="14477" y="8117"/>
                    </a:lnTo>
                    <a:lnTo>
                      <a:pt x="14732" y="8423"/>
                    </a:lnTo>
                    <a:lnTo>
                      <a:pt x="15063" y="8804"/>
                    </a:lnTo>
                    <a:lnTo>
                      <a:pt x="15902" y="9618"/>
                    </a:lnTo>
                    <a:lnTo>
                      <a:pt x="16258" y="9364"/>
                    </a:lnTo>
                    <a:lnTo>
                      <a:pt x="16615" y="9160"/>
                    </a:lnTo>
                    <a:lnTo>
                      <a:pt x="16971" y="8982"/>
                    </a:lnTo>
                    <a:lnTo>
                      <a:pt x="17302" y="8881"/>
                    </a:lnTo>
                    <a:lnTo>
                      <a:pt x="16894" y="8397"/>
                    </a:lnTo>
                    <a:lnTo>
                      <a:pt x="16462" y="7965"/>
                    </a:lnTo>
                    <a:lnTo>
                      <a:pt x="16335" y="1"/>
                    </a:lnTo>
                    <a:close/>
                    <a:moveTo>
                      <a:pt x="1044" y="11018"/>
                    </a:moveTo>
                    <a:lnTo>
                      <a:pt x="815" y="11450"/>
                    </a:lnTo>
                    <a:lnTo>
                      <a:pt x="611" y="11908"/>
                    </a:lnTo>
                    <a:lnTo>
                      <a:pt x="433" y="12366"/>
                    </a:lnTo>
                    <a:lnTo>
                      <a:pt x="280" y="12850"/>
                    </a:lnTo>
                    <a:lnTo>
                      <a:pt x="178" y="13333"/>
                    </a:lnTo>
                    <a:lnTo>
                      <a:pt x="77" y="13816"/>
                    </a:lnTo>
                    <a:lnTo>
                      <a:pt x="26" y="14300"/>
                    </a:lnTo>
                    <a:lnTo>
                      <a:pt x="0" y="14809"/>
                    </a:lnTo>
                    <a:lnTo>
                      <a:pt x="26" y="15216"/>
                    </a:lnTo>
                    <a:lnTo>
                      <a:pt x="51" y="15521"/>
                    </a:lnTo>
                    <a:lnTo>
                      <a:pt x="102" y="15826"/>
                    </a:lnTo>
                    <a:lnTo>
                      <a:pt x="153" y="16132"/>
                    </a:lnTo>
                    <a:lnTo>
                      <a:pt x="229" y="16437"/>
                    </a:lnTo>
                    <a:lnTo>
                      <a:pt x="407" y="17022"/>
                    </a:lnTo>
                    <a:lnTo>
                      <a:pt x="662" y="17582"/>
                    </a:lnTo>
                    <a:lnTo>
                      <a:pt x="942" y="18142"/>
                    </a:lnTo>
                    <a:lnTo>
                      <a:pt x="1298" y="18651"/>
                    </a:lnTo>
                    <a:lnTo>
                      <a:pt x="1680" y="19159"/>
                    </a:lnTo>
                    <a:lnTo>
                      <a:pt x="2087" y="19617"/>
                    </a:lnTo>
                    <a:lnTo>
                      <a:pt x="2545" y="20075"/>
                    </a:lnTo>
                    <a:lnTo>
                      <a:pt x="3054" y="20482"/>
                    </a:lnTo>
                    <a:lnTo>
                      <a:pt x="3562" y="20839"/>
                    </a:lnTo>
                    <a:lnTo>
                      <a:pt x="4097" y="21195"/>
                    </a:lnTo>
                    <a:lnTo>
                      <a:pt x="4656" y="21500"/>
                    </a:lnTo>
                    <a:lnTo>
                      <a:pt x="5242" y="21780"/>
                    </a:lnTo>
                    <a:lnTo>
                      <a:pt x="5852" y="22009"/>
                    </a:lnTo>
                    <a:lnTo>
                      <a:pt x="6463" y="22187"/>
                    </a:lnTo>
                    <a:lnTo>
                      <a:pt x="7175" y="22365"/>
                    </a:lnTo>
                    <a:lnTo>
                      <a:pt x="7888" y="22467"/>
                    </a:lnTo>
                    <a:lnTo>
                      <a:pt x="8600" y="22543"/>
                    </a:lnTo>
                    <a:lnTo>
                      <a:pt x="9338" y="22569"/>
                    </a:lnTo>
                    <a:lnTo>
                      <a:pt x="9999" y="22543"/>
                    </a:lnTo>
                    <a:lnTo>
                      <a:pt x="10636" y="22492"/>
                    </a:lnTo>
                    <a:lnTo>
                      <a:pt x="11297" y="22391"/>
                    </a:lnTo>
                    <a:lnTo>
                      <a:pt x="11933" y="22263"/>
                    </a:lnTo>
                    <a:lnTo>
                      <a:pt x="11399" y="21780"/>
                    </a:lnTo>
                    <a:lnTo>
                      <a:pt x="10890" y="21322"/>
                    </a:lnTo>
                    <a:lnTo>
                      <a:pt x="10407" y="20940"/>
                    </a:lnTo>
                    <a:lnTo>
                      <a:pt x="9923" y="20584"/>
                    </a:lnTo>
                    <a:lnTo>
                      <a:pt x="9465" y="20279"/>
                    </a:lnTo>
                    <a:lnTo>
                      <a:pt x="9033" y="20025"/>
                    </a:lnTo>
                    <a:lnTo>
                      <a:pt x="8600" y="19821"/>
                    </a:lnTo>
                    <a:lnTo>
                      <a:pt x="8218" y="19668"/>
                    </a:lnTo>
                    <a:lnTo>
                      <a:pt x="8804" y="18701"/>
                    </a:lnTo>
                    <a:lnTo>
                      <a:pt x="9465" y="17633"/>
                    </a:lnTo>
                    <a:lnTo>
                      <a:pt x="10330" y="16335"/>
                    </a:lnTo>
                    <a:lnTo>
                      <a:pt x="10305" y="16310"/>
                    </a:lnTo>
                    <a:lnTo>
                      <a:pt x="10279" y="16284"/>
                    </a:lnTo>
                    <a:lnTo>
                      <a:pt x="9923" y="15928"/>
                    </a:lnTo>
                    <a:lnTo>
                      <a:pt x="9541" y="15597"/>
                    </a:lnTo>
                    <a:lnTo>
                      <a:pt x="9134" y="15292"/>
                    </a:lnTo>
                    <a:lnTo>
                      <a:pt x="8727" y="15012"/>
                    </a:lnTo>
                    <a:lnTo>
                      <a:pt x="8142" y="14681"/>
                    </a:lnTo>
                    <a:lnTo>
                      <a:pt x="7531" y="14351"/>
                    </a:lnTo>
                    <a:lnTo>
                      <a:pt x="6895" y="14071"/>
                    </a:lnTo>
                    <a:lnTo>
                      <a:pt x="6208" y="13766"/>
                    </a:lnTo>
                    <a:lnTo>
                      <a:pt x="4733" y="13104"/>
                    </a:lnTo>
                    <a:lnTo>
                      <a:pt x="3944" y="12748"/>
                    </a:lnTo>
                    <a:lnTo>
                      <a:pt x="3104" y="12341"/>
                    </a:lnTo>
                    <a:lnTo>
                      <a:pt x="2468" y="11985"/>
                    </a:lnTo>
                    <a:lnTo>
                      <a:pt x="1909" y="11654"/>
                    </a:lnTo>
                    <a:lnTo>
                      <a:pt x="1451" y="11323"/>
                    </a:lnTo>
                    <a:lnTo>
                      <a:pt x="1044" y="1101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0"/>
              <p:cNvSpPr/>
              <p:nvPr/>
            </p:nvSpPr>
            <p:spPr>
              <a:xfrm>
                <a:off x="10812363" y="1341884"/>
                <a:ext cx="147236" cy="142523"/>
              </a:xfrm>
              <a:custGeom>
                <a:avLst/>
                <a:gdLst/>
                <a:ahLst/>
                <a:cxnLst/>
                <a:rect l="l" t="t" r="r" b="b"/>
                <a:pathLst>
                  <a:path w="11934" h="11552" fill="none" extrusionOk="0">
                    <a:moveTo>
                      <a:pt x="1044" y="1"/>
                    </a:moveTo>
                    <a:lnTo>
                      <a:pt x="1044" y="1"/>
                    </a:lnTo>
                    <a:lnTo>
                      <a:pt x="815" y="433"/>
                    </a:lnTo>
                    <a:lnTo>
                      <a:pt x="611" y="891"/>
                    </a:lnTo>
                    <a:lnTo>
                      <a:pt x="433" y="1349"/>
                    </a:lnTo>
                    <a:lnTo>
                      <a:pt x="280" y="1833"/>
                    </a:lnTo>
                    <a:lnTo>
                      <a:pt x="178" y="2316"/>
                    </a:lnTo>
                    <a:lnTo>
                      <a:pt x="77" y="2799"/>
                    </a:lnTo>
                    <a:lnTo>
                      <a:pt x="26" y="3283"/>
                    </a:lnTo>
                    <a:lnTo>
                      <a:pt x="0" y="3792"/>
                    </a:lnTo>
                    <a:lnTo>
                      <a:pt x="0" y="3792"/>
                    </a:lnTo>
                    <a:lnTo>
                      <a:pt x="26" y="4199"/>
                    </a:lnTo>
                    <a:lnTo>
                      <a:pt x="26" y="4199"/>
                    </a:lnTo>
                    <a:lnTo>
                      <a:pt x="51" y="4504"/>
                    </a:lnTo>
                    <a:lnTo>
                      <a:pt x="102" y="4809"/>
                    </a:lnTo>
                    <a:lnTo>
                      <a:pt x="153" y="5115"/>
                    </a:lnTo>
                    <a:lnTo>
                      <a:pt x="229" y="5420"/>
                    </a:lnTo>
                    <a:lnTo>
                      <a:pt x="407" y="6005"/>
                    </a:lnTo>
                    <a:lnTo>
                      <a:pt x="662" y="6565"/>
                    </a:lnTo>
                    <a:lnTo>
                      <a:pt x="942" y="7125"/>
                    </a:lnTo>
                    <a:lnTo>
                      <a:pt x="1298" y="7634"/>
                    </a:lnTo>
                    <a:lnTo>
                      <a:pt x="1680" y="8142"/>
                    </a:lnTo>
                    <a:lnTo>
                      <a:pt x="2087" y="8600"/>
                    </a:lnTo>
                    <a:lnTo>
                      <a:pt x="2545" y="9058"/>
                    </a:lnTo>
                    <a:lnTo>
                      <a:pt x="3054" y="9465"/>
                    </a:lnTo>
                    <a:lnTo>
                      <a:pt x="3562" y="9822"/>
                    </a:lnTo>
                    <a:lnTo>
                      <a:pt x="4097" y="10178"/>
                    </a:lnTo>
                    <a:lnTo>
                      <a:pt x="4656" y="10483"/>
                    </a:lnTo>
                    <a:lnTo>
                      <a:pt x="5242" y="10763"/>
                    </a:lnTo>
                    <a:lnTo>
                      <a:pt x="5852" y="10992"/>
                    </a:lnTo>
                    <a:lnTo>
                      <a:pt x="6463" y="11170"/>
                    </a:lnTo>
                    <a:lnTo>
                      <a:pt x="6463" y="11170"/>
                    </a:lnTo>
                    <a:lnTo>
                      <a:pt x="7175" y="11348"/>
                    </a:lnTo>
                    <a:lnTo>
                      <a:pt x="7888" y="11450"/>
                    </a:lnTo>
                    <a:lnTo>
                      <a:pt x="8600" y="11526"/>
                    </a:lnTo>
                    <a:lnTo>
                      <a:pt x="9338" y="11552"/>
                    </a:lnTo>
                    <a:lnTo>
                      <a:pt x="9338" y="11552"/>
                    </a:lnTo>
                    <a:lnTo>
                      <a:pt x="9999" y="11526"/>
                    </a:lnTo>
                    <a:lnTo>
                      <a:pt x="10636" y="11475"/>
                    </a:lnTo>
                    <a:lnTo>
                      <a:pt x="11297" y="11374"/>
                    </a:lnTo>
                    <a:lnTo>
                      <a:pt x="11933" y="11246"/>
                    </a:lnTo>
                    <a:lnTo>
                      <a:pt x="11933" y="11246"/>
                    </a:lnTo>
                    <a:lnTo>
                      <a:pt x="11399" y="10763"/>
                    </a:lnTo>
                    <a:lnTo>
                      <a:pt x="10890" y="10305"/>
                    </a:lnTo>
                    <a:lnTo>
                      <a:pt x="10407" y="9923"/>
                    </a:lnTo>
                    <a:lnTo>
                      <a:pt x="9923" y="9567"/>
                    </a:lnTo>
                    <a:lnTo>
                      <a:pt x="9465" y="9262"/>
                    </a:lnTo>
                    <a:lnTo>
                      <a:pt x="9033" y="9008"/>
                    </a:lnTo>
                    <a:lnTo>
                      <a:pt x="8600" y="8804"/>
                    </a:lnTo>
                    <a:lnTo>
                      <a:pt x="8218" y="8651"/>
                    </a:lnTo>
                    <a:lnTo>
                      <a:pt x="8218" y="8651"/>
                    </a:lnTo>
                    <a:lnTo>
                      <a:pt x="8218" y="8651"/>
                    </a:lnTo>
                    <a:lnTo>
                      <a:pt x="8218" y="8651"/>
                    </a:lnTo>
                    <a:lnTo>
                      <a:pt x="8804" y="7684"/>
                    </a:lnTo>
                    <a:lnTo>
                      <a:pt x="9465" y="6616"/>
                    </a:lnTo>
                    <a:lnTo>
                      <a:pt x="10330" y="5318"/>
                    </a:lnTo>
                    <a:lnTo>
                      <a:pt x="10330" y="5318"/>
                    </a:lnTo>
                    <a:lnTo>
                      <a:pt x="10305" y="5293"/>
                    </a:lnTo>
                    <a:lnTo>
                      <a:pt x="10305" y="5293"/>
                    </a:lnTo>
                    <a:lnTo>
                      <a:pt x="10305" y="5293"/>
                    </a:lnTo>
                    <a:lnTo>
                      <a:pt x="10305" y="5293"/>
                    </a:lnTo>
                    <a:lnTo>
                      <a:pt x="10305" y="5293"/>
                    </a:lnTo>
                    <a:lnTo>
                      <a:pt x="10305" y="5293"/>
                    </a:lnTo>
                    <a:lnTo>
                      <a:pt x="10305" y="5293"/>
                    </a:lnTo>
                    <a:lnTo>
                      <a:pt x="10305" y="5293"/>
                    </a:lnTo>
                    <a:lnTo>
                      <a:pt x="10279" y="5267"/>
                    </a:lnTo>
                    <a:lnTo>
                      <a:pt x="10279" y="5267"/>
                    </a:lnTo>
                    <a:lnTo>
                      <a:pt x="10279" y="5267"/>
                    </a:lnTo>
                    <a:lnTo>
                      <a:pt x="10279" y="5267"/>
                    </a:lnTo>
                    <a:lnTo>
                      <a:pt x="9923" y="4911"/>
                    </a:lnTo>
                    <a:lnTo>
                      <a:pt x="9541" y="4580"/>
                    </a:lnTo>
                    <a:lnTo>
                      <a:pt x="9134" y="4275"/>
                    </a:lnTo>
                    <a:lnTo>
                      <a:pt x="8727" y="3995"/>
                    </a:lnTo>
                    <a:lnTo>
                      <a:pt x="8727" y="3995"/>
                    </a:lnTo>
                    <a:lnTo>
                      <a:pt x="8727" y="3995"/>
                    </a:lnTo>
                    <a:lnTo>
                      <a:pt x="8727" y="3995"/>
                    </a:lnTo>
                    <a:lnTo>
                      <a:pt x="8142" y="3664"/>
                    </a:lnTo>
                    <a:lnTo>
                      <a:pt x="7531" y="3334"/>
                    </a:lnTo>
                    <a:lnTo>
                      <a:pt x="6895" y="3054"/>
                    </a:lnTo>
                    <a:lnTo>
                      <a:pt x="6208" y="2749"/>
                    </a:lnTo>
                    <a:lnTo>
                      <a:pt x="4733" y="2087"/>
                    </a:lnTo>
                    <a:lnTo>
                      <a:pt x="3944" y="1731"/>
                    </a:lnTo>
                    <a:lnTo>
                      <a:pt x="3104" y="1324"/>
                    </a:lnTo>
                    <a:lnTo>
                      <a:pt x="3104" y="1324"/>
                    </a:lnTo>
                    <a:lnTo>
                      <a:pt x="2468" y="968"/>
                    </a:lnTo>
                    <a:lnTo>
                      <a:pt x="1909" y="637"/>
                    </a:lnTo>
                    <a:lnTo>
                      <a:pt x="1451" y="306"/>
                    </a:lnTo>
                    <a:lnTo>
                      <a:pt x="10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0"/>
              <p:cNvSpPr/>
              <p:nvPr/>
            </p:nvSpPr>
            <p:spPr>
              <a:xfrm>
                <a:off x="10974015" y="1205969"/>
                <a:ext cx="51805" cy="118674"/>
              </a:xfrm>
              <a:custGeom>
                <a:avLst/>
                <a:gdLst/>
                <a:ahLst/>
                <a:cxnLst/>
                <a:rect l="l" t="t" r="r" b="b"/>
                <a:pathLst>
                  <a:path w="4199" h="9619" fill="none" extrusionOk="0">
                    <a:moveTo>
                      <a:pt x="3232" y="1"/>
                    </a:moveTo>
                    <a:lnTo>
                      <a:pt x="3232" y="1"/>
                    </a:lnTo>
                    <a:lnTo>
                      <a:pt x="2977" y="332"/>
                    </a:lnTo>
                    <a:lnTo>
                      <a:pt x="2672" y="688"/>
                    </a:lnTo>
                    <a:lnTo>
                      <a:pt x="2316" y="1070"/>
                    </a:lnTo>
                    <a:lnTo>
                      <a:pt x="1883" y="1477"/>
                    </a:lnTo>
                    <a:lnTo>
                      <a:pt x="1883" y="1477"/>
                    </a:lnTo>
                    <a:lnTo>
                      <a:pt x="1578" y="1782"/>
                    </a:lnTo>
                    <a:lnTo>
                      <a:pt x="1298" y="2138"/>
                    </a:lnTo>
                    <a:lnTo>
                      <a:pt x="1044" y="2545"/>
                    </a:lnTo>
                    <a:lnTo>
                      <a:pt x="815" y="2952"/>
                    </a:lnTo>
                    <a:lnTo>
                      <a:pt x="611" y="3359"/>
                    </a:lnTo>
                    <a:lnTo>
                      <a:pt x="433" y="3741"/>
                    </a:lnTo>
                    <a:lnTo>
                      <a:pt x="153" y="4403"/>
                    </a:lnTo>
                    <a:lnTo>
                      <a:pt x="153" y="4403"/>
                    </a:lnTo>
                    <a:lnTo>
                      <a:pt x="77" y="4632"/>
                    </a:lnTo>
                    <a:lnTo>
                      <a:pt x="26" y="4886"/>
                    </a:lnTo>
                    <a:lnTo>
                      <a:pt x="0" y="5115"/>
                    </a:lnTo>
                    <a:lnTo>
                      <a:pt x="0" y="5369"/>
                    </a:lnTo>
                    <a:lnTo>
                      <a:pt x="26" y="5598"/>
                    </a:lnTo>
                    <a:lnTo>
                      <a:pt x="77" y="5827"/>
                    </a:lnTo>
                    <a:lnTo>
                      <a:pt x="153" y="6082"/>
                    </a:lnTo>
                    <a:lnTo>
                      <a:pt x="229" y="6311"/>
                    </a:lnTo>
                    <a:lnTo>
                      <a:pt x="458" y="6769"/>
                    </a:lnTo>
                    <a:lnTo>
                      <a:pt x="713" y="7227"/>
                    </a:lnTo>
                    <a:lnTo>
                      <a:pt x="993" y="7659"/>
                    </a:lnTo>
                    <a:lnTo>
                      <a:pt x="1324" y="8066"/>
                    </a:lnTo>
                    <a:lnTo>
                      <a:pt x="1324" y="8066"/>
                    </a:lnTo>
                    <a:lnTo>
                      <a:pt x="1324" y="8066"/>
                    </a:lnTo>
                    <a:lnTo>
                      <a:pt x="1324" y="8066"/>
                    </a:lnTo>
                    <a:lnTo>
                      <a:pt x="1374" y="8117"/>
                    </a:lnTo>
                    <a:lnTo>
                      <a:pt x="1374" y="8117"/>
                    </a:lnTo>
                    <a:lnTo>
                      <a:pt x="1629" y="8423"/>
                    </a:lnTo>
                    <a:lnTo>
                      <a:pt x="1960" y="8804"/>
                    </a:lnTo>
                    <a:lnTo>
                      <a:pt x="2799" y="9618"/>
                    </a:lnTo>
                    <a:lnTo>
                      <a:pt x="2799" y="9618"/>
                    </a:lnTo>
                    <a:lnTo>
                      <a:pt x="3155" y="9364"/>
                    </a:lnTo>
                    <a:lnTo>
                      <a:pt x="3512" y="9160"/>
                    </a:lnTo>
                    <a:lnTo>
                      <a:pt x="3868" y="8982"/>
                    </a:lnTo>
                    <a:lnTo>
                      <a:pt x="4199" y="8881"/>
                    </a:lnTo>
                    <a:lnTo>
                      <a:pt x="4199" y="8881"/>
                    </a:lnTo>
                    <a:lnTo>
                      <a:pt x="4199" y="8881"/>
                    </a:lnTo>
                    <a:lnTo>
                      <a:pt x="4199" y="8881"/>
                    </a:lnTo>
                    <a:lnTo>
                      <a:pt x="4199" y="8881"/>
                    </a:lnTo>
                    <a:lnTo>
                      <a:pt x="4199" y="8881"/>
                    </a:lnTo>
                    <a:lnTo>
                      <a:pt x="4199" y="8881"/>
                    </a:lnTo>
                    <a:lnTo>
                      <a:pt x="4199" y="8881"/>
                    </a:lnTo>
                    <a:lnTo>
                      <a:pt x="4199" y="8881"/>
                    </a:lnTo>
                    <a:lnTo>
                      <a:pt x="4199" y="8881"/>
                    </a:lnTo>
                    <a:lnTo>
                      <a:pt x="3791" y="8397"/>
                    </a:lnTo>
                    <a:lnTo>
                      <a:pt x="3359" y="7965"/>
                    </a:lnTo>
                    <a:lnTo>
                      <a:pt x="323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0"/>
              <p:cNvSpPr/>
              <p:nvPr/>
            </p:nvSpPr>
            <p:spPr>
              <a:xfrm>
                <a:off x="10629368" y="1968401"/>
                <a:ext cx="80058" cy="83833"/>
              </a:xfrm>
              <a:custGeom>
                <a:avLst/>
                <a:gdLst/>
                <a:ahLst/>
                <a:cxnLst/>
                <a:rect l="l" t="t" r="r" b="b"/>
                <a:pathLst>
                  <a:path w="6489" h="6795" extrusionOk="0">
                    <a:moveTo>
                      <a:pt x="3104" y="1"/>
                    </a:moveTo>
                    <a:lnTo>
                      <a:pt x="2544" y="611"/>
                    </a:lnTo>
                    <a:lnTo>
                      <a:pt x="2061" y="1222"/>
                    </a:lnTo>
                    <a:lnTo>
                      <a:pt x="1603" y="1807"/>
                    </a:lnTo>
                    <a:lnTo>
                      <a:pt x="1196" y="2418"/>
                    </a:lnTo>
                    <a:lnTo>
                      <a:pt x="840" y="2978"/>
                    </a:lnTo>
                    <a:lnTo>
                      <a:pt x="509" y="3537"/>
                    </a:lnTo>
                    <a:lnTo>
                      <a:pt x="229" y="4097"/>
                    </a:lnTo>
                    <a:lnTo>
                      <a:pt x="0" y="4606"/>
                    </a:lnTo>
                    <a:lnTo>
                      <a:pt x="1272" y="5268"/>
                    </a:lnTo>
                    <a:lnTo>
                      <a:pt x="4300" y="6794"/>
                    </a:lnTo>
                    <a:lnTo>
                      <a:pt x="4275" y="6591"/>
                    </a:lnTo>
                    <a:lnTo>
                      <a:pt x="4325" y="6387"/>
                    </a:lnTo>
                    <a:lnTo>
                      <a:pt x="4402" y="6158"/>
                    </a:lnTo>
                    <a:lnTo>
                      <a:pt x="4529" y="5954"/>
                    </a:lnTo>
                    <a:lnTo>
                      <a:pt x="4732" y="5751"/>
                    </a:lnTo>
                    <a:lnTo>
                      <a:pt x="4987" y="5547"/>
                    </a:lnTo>
                    <a:lnTo>
                      <a:pt x="5343" y="5369"/>
                    </a:lnTo>
                    <a:lnTo>
                      <a:pt x="5750" y="5191"/>
                    </a:lnTo>
                    <a:lnTo>
                      <a:pt x="5699" y="5115"/>
                    </a:lnTo>
                    <a:lnTo>
                      <a:pt x="5547" y="4886"/>
                    </a:lnTo>
                    <a:lnTo>
                      <a:pt x="5369" y="4555"/>
                    </a:lnTo>
                    <a:lnTo>
                      <a:pt x="5292" y="4352"/>
                    </a:lnTo>
                    <a:lnTo>
                      <a:pt x="5241" y="4123"/>
                    </a:lnTo>
                    <a:lnTo>
                      <a:pt x="5216" y="3894"/>
                    </a:lnTo>
                    <a:lnTo>
                      <a:pt x="5241" y="3665"/>
                    </a:lnTo>
                    <a:lnTo>
                      <a:pt x="5292" y="3436"/>
                    </a:lnTo>
                    <a:lnTo>
                      <a:pt x="5394" y="3207"/>
                    </a:lnTo>
                    <a:lnTo>
                      <a:pt x="5547" y="2978"/>
                    </a:lnTo>
                    <a:lnTo>
                      <a:pt x="5776" y="2749"/>
                    </a:lnTo>
                    <a:lnTo>
                      <a:pt x="6106" y="2545"/>
                    </a:lnTo>
                    <a:lnTo>
                      <a:pt x="6488" y="2367"/>
                    </a:lnTo>
                    <a:lnTo>
                      <a:pt x="6386" y="2138"/>
                    </a:lnTo>
                    <a:lnTo>
                      <a:pt x="6310" y="1884"/>
                    </a:lnTo>
                    <a:lnTo>
                      <a:pt x="6234" y="1578"/>
                    </a:lnTo>
                    <a:lnTo>
                      <a:pt x="4580" y="739"/>
                    </a:lnTo>
                    <a:lnTo>
                      <a:pt x="3104" y="1"/>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0"/>
              <p:cNvSpPr/>
              <p:nvPr/>
            </p:nvSpPr>
            <p:spPr>
              <a:xfrm>
                <a:off x="10629368" y="1968401"/>
                <a:ext cx="80058" cy="83833"/>
              </a:xfrm>
              <a:custGeom>
                <a:avLst/>
                <a:gdLst/>
                <a:ahLst/>
                <a:cxnLst/>
                <a:rect l="l" t="t" r="r" b="b"/>
                <a:pathLst>
                  <a:path w="6489" h="6795" fill="none" extrusionOk="0">
                    <a:moveTo>
                      <a:pt x="6488" y="2367"/>
                    </a:moveTo>
                    <a:lnTo>
                      <a:pt x="6488" y="2367"/>
                    </a:lnTo>
                    <a:lnTo>
                      <a:pt x="6386" y="2138"/>
                    </a:lnTo>
                    <a:lnTo>
                      <a:pt x="6310" y="1884"/>
                    </a:lnTo>
                    <a:lnTo>
                      <a:pt x="6234" y="1578"/>
                    </a:lnTo>
                    <a:lnTo>
                      <a:pt x="6234" y="1578"/>
                    </a:lnTo>
                    <a:lnTo>
                      <a:pt x="4580" y="739"/>
                    </a:lnTo>
                    <a:lnTo>
                      <a:pt x="4580" y="739"/>
                    </a:lnTo>
                    <a:lnTo>
                      <a:pt x="3104" y="1"/>
                    </a:lnTo>
                    <a:lnTo>
                      <a:pt x="3104" y="1"/>
                    </a:lnTo>
                    <a:lnTo>
                      <a:pt x="2544" y="611"/>
                    </a:lnTo>
                    <a:lnTo>
                      <a:pt x="2061" y="1222"/>
                    </a:lnTo>
                    <a:lnTo>
                      <a:pt x="1603" y="1807"/>
                    </a:lnTo>
                    <a:lnTo>
                      <a:pt x="1196" y="2418"/>
                    </a:lnTo>
                    <a:lnTo>
                      <a:pt x="840" y="2978"/>
                    </a:lnTo>
                    <a:lnTo>
                      <a:pt x="509" y="3537"/>
                    </a:lnTo>
                    <a:lnTo>
                      <a:pt x="229" y="4097"/>
                    </a:lnTo>
                    <a:lnTo>
                      <a:pt x="0" y="4606"/>
                    </a:lnTo>
                    <a:lnTo>
                      <a:pt x="0" y="4606"/>
                    </a:lnTo>
                    <a:lnTo>
                      <a:pt x="1272" y="5268"/>
                    </a:lnTo>
                    <a:lnTo>
                      <a:pt x="1272" y="5268"/>
                    </a:lnTo>
                    <a:lnTo>
                      <a:pt x="4300" y="6794"/>
                    </a:lnTo>
                    <a:lnTo>
                      <a:pt x="4300" y="6794"/>
                    </a:lnTo>
                    <a:lnTo>
                      <a:pt x="4275" y="6591"/>
                    </a:lnTo>
                    <a:lnTo>
                      <a:pt x="4325" y="6387"/>
                    </a:lnTo>
                    <a:lnTo>
                      <a:pt x="4402" y="6158"/>
                    </a:lnTo>
                    <a:lnTo>
                      <a:pt x="4529" y="5954"/>
                    </a:lnTo>
                    <a:lnTo>
                      <a:pt x="4732" y="5751"/>
                    </a:lnTo>
                    <a:lnTo>
                      <a:pt x="4987" y="5547"/>
                    </a:lnTo>
                    <a:lnTo>
                      <a:pt x="5343" y="5369"/>
                    </a:lnTo>
                    <a:lnTo>
                      <a:pt x="5750" y="5191"/>
                    </a:lnTo>
                    <a:lnTo>
                      <a:pt x="5750" y="5191"/>
                    </a:lnTo>
                    <a:lnTo>
                      <a:pt x="5699" y="5115"/>
                    </a:lnTo>
                    <a:lnTo>
                      <a:pt x="5547" y="4886"/>
                    </a:lnTo>
                    <a:lnTo>
                      <a:pt x="5369" y="4555"/>
                    </a:lnTo>
                    <a:lnTo>
                      <a:pt x="5292" y="4352"/>
                    </a:lnTo>
                    <a:lnTo>
                      <a:pt x="5241" y="4123"/>
                    </a:lnTo>
                    <a:lnTo>
                      <a:pt x="5216" y="3894"/>
                    </a:lnTo>
                    <a:lnTo>
                      <a:pt x="5241" y="3665"/>
                    </a:lnTo>
                    <a:lnTo>
                      <a:pt x="5292" y="3436"/>
                    </a:lnTo>
                    <a:lnTo>
                      <a:pt x="5394" y="3207"/>
                    </a:lnTo>
                    <a:lnTo>
                      <a:pt x="5547" y="2978"/>
                    </a:lnTo>
                    <a:lnTo>
                      <a:pt x="5776" y="2749"/>
                    </a:lnTo>
                    <a:lnTo>
                      <a:pt x="6106" y="2545"/>
                    </a:lnTo>
                    <a:lnTo>
                      <a:pt x="6488" y="23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0"/>
              <p:cNvSpPr/>
              <p:nvPr/>
            </p:nvSpPr>
            <p:spPr>
              <a:xfrm>
                <a:off x="10629368" y="1968401"/>
                <a:ext cx="80058" cy="83833"/>
              </a:xfrm>
              <a:custGeom>
                <a:avLst/>
                <a:gdLst/>
                <a:ahLst/>
                <a:cxnLst/>
                <a:rect l="l" t="t" r="r" b="b"/>
                <a:pathLst>
                  <a:path w="6489" h="6795" extrusionOk="0">
                    <a:moveTo>
                      <a:pt x="3104" y="1"/>
                    </a:moveTo>
                    <a:lnTo>
                      <a:pt x="2544" y="611"/>
                    </a:lnTo>
                    <a:lnTo>
                      <a:pt x="2061" y="1222"/>
                    </a:lnTo>
                    <a:lnTo>
                      <a:pt x="1603" y="1807"/>
                    </a:lnTo>
                    <a:lnTo>
                      <a:pt x="1196" y="2418"/>
                    </a:lnTo>
                    <a:lnTo>
                      <a:pt x="840" y="2978"/>
                    </a:lnTo>
                    <a:lnTo>
                      <a:pt x="509" y="3537"/>
                    </a:lnTo>
                    <a:lnTo>
                      <a:pt x="229" y="4097"/>
                    </a:lnTo>
                    <a:lnTo>
                      <a:pt x="0" y="4606"/>
                    </a:lnTo>
                    <a:lnTo>
                      <a:pt x="1272" y="5268"/>
                    </a:lnTo>
                    <a:lnTo>
                      <a:pt x="4300" y="6794"/>
                    </a:lnTo>
                    <a:lnTo>
                      <a:pt x="4275" y="6667"/>
                    </a:lnTo>
                    <a:lnTo>
                      <a:pt x="4300" y="6463"/>
                    </a:lnTo>
                    <a:lnTo>
                      <a:pt x="4351" y="6260"/>
                    </a:lnTo>
                    <a:lnTo>
                      <a:pt x="4453" y="6082"/>
                    </a:lnTo>
                    <a:lnTo>
                      <a:pt x="4605" y="5878"/>
                    </a:lnTo>
                    <a:lnTo>
                      <a:pt x="4783" y="5700"/>
                    </a:lnTo>
                    <a:lnTo>
                      <a:pt x="5038" y="5522"/>
                    </a:lnTo>
                    <a:lnTo>
                      <a:pt x="5369" y="5344"/>
                    </a:lnTo>
                    <a:lnTo>
                      <a:pt x="5750" y="5191"/>
                    </a:lnTo>
                    <a:lnTo>
                      <a:pt x="5674" y="5089"/>
                    </a:lnTo>
                    <a:lnTo>
                      <a:pt x="5496" y="4784"/>
                    </a:lnTo>
                    <a:lnTo>
                      <a:pt x="5394" y="4581"/>
                    </a:lnTo>
                    <a:lnTo>
                      <a:pt x="5292" y="4352"/>
                    </a:lnTo>
                    <a:lnTo>
                      <a:pt x="5241" y="4097"/>
                    </a:lnTo>
                    <a:lnTo>
                      <a:pt x="5216" y="3843"/>
                    </a:lnTo>
                    <a:lnTo>
                      <a:pt x="5241" y="3639"/>
                    </a:lnTo>
                    <a:lnTo>
                      <a:pt x="5292" y="3436"/>
                    </a:lnTo>
                    <a:lnTo>
                      <a:pt x="5369" y="3258"/>
                    </a:lnTo>
                    <a:lnTo>
                      <a:pt x="5496" y="3054"/>
                    </a:lnTo>
                    <a:lnTo>
                      <a:pt x="5648" y="2876"/>
                    </a:lnTo>
                    <a:lnTo>
                      <a:pt x="5877" y="2698"/>
                    </a:lnTo>
                    <a:lnTo>
                      <a:pt x="6157" y="2520"/>
                    </a:lnTo>
                    <a:lnTo>
                      <a:pt x="6488" y="2367"/>
                    </a:lnTo>
                    <a:lnTo>
                      <a:pt x="6386" y="2138"/>
                    </a:lnTo>
                    <a:lnTo>
                      <a:pt x="6310" y="1884"/>
                    </a:lnTo>
                    <a:lnTo>
                      <a:pt x="6234" y="1578"/>
                    </a:lnTo>
                    <a:lnTo>
                      <a:pt x="4580" y="739"/>
                    </a:lnTo>
                    <a:lnTo>
                      <a:pt x="310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0"/>
              <p:cNvSpPr/>
              <p:nvPr/>
            </p:nvSpPr>
            <p:spPr>
              <a:xfrm>
                <a:off x="10629368" y="1968401"/>
                <a:ext cx="80058" cy="83833"/>
              </a:xfrm>
              <a:custGeom>
                <a:avLst/>
                <a:gdLst/>
                <a:ahLst/>
                <a:cxnLst/>
                <a:rect l="l" t="t" r="r" b="b"/>
                <a:pathLst>
                  <a:path w="6489" h="6795" fill="none" extrusionOk="0">
                    <a:moveTo>
                      <a:pt x="3104" y="1"/>
                    </a:moveTo>
                    <a:lnTo>
                      <a:pt x="3104" y="1"/>
                    </a:lnTo>
                    <a:lnTo>
                      <a:pt x="2544" y="611"/>
                    </a:lnTo>
                    <a:lnTo>
                      <a:pt x="2061" y="1222"/>
                    </a:lnTo>
                    <a:lnTo>
                      <a:pt x="1603" y="1807"/>
                    </a:lnTo>
                    <a:lnTo>
                      <a:pt x="1196" y="2418"/>
                    </a:lnTo>
                    <a:lnTo>
                      <a:pt x="840" y="2978"/>
                    </a:lnTo>
                    <a:lnTo>
                      <a:pt x="509" y="3537"/>
                    </a:lnTo>
                    <a:lnTo>
                      <a:pt x="229" y="4097"/>
                    </a:lnTo>
                    <a:lnTo>
                      <a:pt x="0" y="4606"/>
                    </a:lnTo>
                    <a:lnTo>
                      <a:pt x="0" y="4606"/>
                    </a:lnTo>
                    <a:lnTo>
                      <a:pt x="1272" y="5268"/>
                    </a:lnTo>
                    <a:lnTo>
                      <a:pt x="1272" y="5268"/>
                    </a:lnTo>
                    <a:lnTo>
                      <a:pt x="4300" y="6794"/>
                    </a:lnTo>
                    <a:lnTo>
                      <a:pt x="4300" y="6794"/>
                    </a:lnTo>
                    <a:lnTo>
                      <a:pt x="4275" y="6667"/>
                    </a:lnTo>
                    <a:lnTo>
                      <a:pt x="4275" y="6667"/>
                    </a:lnTo>
                    <a:lnTo>
                      <a:pt x="4300" y="6463"/>
                    </a:lnTo>
                    <a:lnTo>
                      <a:pt x="4351" y="6260"/>
                    </a:lnTo>
                    <a:lnTo>
                      <a:pt x="4453" y="6082"/>
                    </a:lnTo>
                    <a:lnTo>
                      <a:pt x="4605" y="5878"/>
                    </a:lnTo>
                    <a:lnTo>
                      <a:pt x="4783" y="5700"/>
                    </a:lnTo>
                    <a:lnTo>
                      <a:pt x="5038" y="5522"/>
                    </a:lnTo>
                    <a:lnTo>
                      <a:pt x="5369" y="5344"/>
                    </a:lnTo>
                    <a:lnTo>
                      <a:pt x="5750" y="5191"/>
                    </a:lnTo>
                    <a:lnTo>
                      <a:pt x="5750" y="5191"/>
                    </a:lnTo>
                    <a:lnTo>
                      <a:pt x="5674" y="5089"/>
                    </a:lnTo>
                    <a:lnTo>
                      <a:pt x="5496" y="4784"/>
                    </a:lnTo>
                    <a:lnTo>
                      <a:pt x="5394" y="4581"/>
                    </a:lnTo>
                    <a:lnTo>
                      <a:pt x="5292" y="4352"/>
                    </a:lnTo>
                    <a:lnTo>
                      <a:pt x="5241" y="4097"/>
                    </a:lnTo>
                    <a:lnTo>
                      <a:pt x="5216" y="3843"/>
                    </a:lnTo>
                    <a:lnTo>
                      <a:pt x="5216" y="3843"/>
                    </a:lnTo>
                    <a:lnTo>
                      <a:pt x="5241" y="3639"/>
                    </a:lnTo>
                    <a:lnTo>
                      <a:pt x="5292" y="3436"/>
                    </a:lnTo>
                    <a:lnTo>
                      <a:pt x="5369" y="3258"/>
                    </a:lnTo>
                    <a:lnTo>
                      <a:pt x="5496" y="3054"/>
                    </a:lnTo>
                    <a:lnTo>
                      <a:pt x="5648" y="2876"/>
                    </a:lnTo>
                    <a:lnTo>
                      <a:pt x="5877" y="2698"/>
                    </a:lnTo>
                    <a:lnTo>
                      <a:pt x="6157" y="2520"/>
                    </a:lnTo>
                    <a:lnTo>
                      <a:pt x="6488" y="2367"/>
                    </a:lnTo>
                    <a:lnTo>
                      <a:pt x="6488" y="2367"/>
                    </a:lnTo>
                    <a:lnTo>
                      <a:pt x="6386" y="2138"/>
                    </a:lnTo>
                    <a:lnTo>
                      <a:pt x="6310" y="1884"/>
                    </a:lnTo>
                    <a:lnTo>
                      <a:pt x="6234" y="1578"/>
                    </a:lnTo>
                    <a:lnTo>
                      <a:pt x="6234" y="1578"/>
                    </a:lnTo>
                    <a:lnTo>
                      <a:pt x="4580" y="739"/>
                    </a:lnTo>
                    <a:lnTo>
                      <a:pt x="4580" y="739"/>
                    </a:lnTo>
                    <a:lnTo>
                      <a:pt x="3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0"/>
              <p:cNvSpPr/>
              <p:nvPr/>
            </p:nvSpPr>
            <p:spPr>
              <a:xfrm>
                <a:off x="10889580" y="1012933"/>
                <a:ext cx="31090" cy="29203"/>
              </a:xfrm>
              <a:custGeom>
                <a:avLst/>
                <a:gdLst/>
                <a:ahLst/>
                <a:cxnLst/>
                <a:rect l="l" t="t" r="r" b="b"/>
                <a:pathLst>
                  <a:path w="2520" h="2367" extrusionOk="0">
                    <a:moveTo>
                      <a:pt x="1196" y="1"/>
                    </a:moveTo>
                    <a:lnTo>
                      <a:pt x="942" y="51"/>
                    </a:lnTo>
                    <a:lnTo>
                      <a:pt x="713" y="128"/>
                    </a:lnTo>
                    <a:lnTo>
                      <a:pt x="484" y="255"/>
                    </a:lnTo>
                    <a:lnTo>
                      <a:pt x="306" y="408"/>
                    </a:lnTo>
                    <a:lnTo>
                      <a:pt x="153" y="611"/>
                    </a:lnTo>
                    <a:lnTo>
                      <a:pt x="77" y="713"/>
                    </a:lnTo>
                    <a:lnTo>
                      <a:pt x="51" y="815"/>
                    </a:lnTo>
                    <a:lnTo>
                      <a:pt x="26" y="942"/>
                    </a:lnTo>
                    <a:lnTo>
                      <a:pt x="0" y="1069"/>
                    </a:lnTo>
                    <a:lnTo>
                      <a:pt x="0" y="1222"/>
                    </a:lnTo>
                    <a:lnTo>
                      <a:pt x="26" y="1349"/>
                    </a:lnTo>
                    <a:lnTo>
                      <a:pt x="77" y="1502"/>
                    </a:lnTo>
                    <a:lnTo>
                      <a:pt x="153" y="1654"/>
                    </a:lnTo>
                    <a:lnTo>
                      <a:pt x="255" y="1858"/>
                    </a:lnTo>
                    <a:lnTo>
                      <a:pt x="407" y="2036"/>
                    </a:lnTo>
                    <a:lnTo>
                      <a:pt x="586" y="2163"/>
                    </a:lnTo>
                    <a:lnTo>
                      <a:pt x="764" y="2265"/>
                    </a:lnTo>
                    <a:lnTo>
                      <a:pt x="967" y="2316"/>
                    </a:lnTo>
                    <a:lnTo>
                      <a:pt x="1171" y="2367"/>
                    </a:lnTo>
                    <a:lnTo>
                      <a:pt x="1374" y="2367"/>
                    </a:lnTo>
                    <a:lnTo>
                      <a:pt x="1603" y="2341"/>
                    </a:lnTo>
                    <a:lnTo>
                      <a:pt x="1781" y="2265"/>
                    </a:lnTo>
                    <a:lnTo>
                      <a:pt x="1985" y="2189"/>
                    </a:lnTo>
                    <a:lnTo>
                      <a:pt x="2138" y="2087"/>
                    </a:lnTo>
                    <a:lnTo>
                      <a:pt x="2290" y="1934"/>
                    </a:lnTo>
                    <a:lnTo>
                      <a:pt x="2392" y="1782"/>
                    </a:lnTo>
                    <a:lnTo>
                      <a:pt x="2468" y="1578"/>
                    </a:lnTo>
                    <a:lnTo>
                      <a:pt x="2519" y="1374"/>
                    </a:lnTo>
                    <a:lnTo>
                      <a:pt x="2519" y="1120"/>
                    </a:lnTo>
                    <a:lnTo>
                      <a:pt x="2494" y="942"/>
                    </a:lnTo>
                    <a:lnTo>
                      <a:pt x="2443" y="789"/>
                    </a:lnTo>
                    <a:lnTo>
                      <a:pt x="2392" y="662"/>
                    </a:lnTo>
                    <a:lnTo>
                      <a:pt x="2316" y="535"/>
                    </a:lnTo>
                    <a:lnTo>
                      <a:pt x="2239" y="408"/>
                    </a:lnTo>
                    <a:lnTo>
                      <a:pt x="2163" y="331"/>
                    </a:lnTo>
                    <a:lnTo>
                      <a:pt x="2061" y="229"/>
                    </a:lnTo>
                    <a:lnTo>
                      <a:pt x="1934" y="153"/>
                    </a:lnTo>
                    <a:lnTo>
                      <a:pt x="1705" y="51"/>
                    </a:lnTo>
                    <a:lnTo>
                      <a:pt x="14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0"/>
              <p:cNvSpPr/>
              <p:nvPr/>
            </p:nvSpPr>
            <p:spPr>
              <a:xfrm>
                <a:off x="10900560" y="1073199"/>
                <a:ext cx="48671" cy="48351"/>
              </a:xfrm>
              <a:custGeom>
                <a:avLst/>
                <a:gdLst/>
                <a:ahLst/>
                <a:cxnLst/>
                <a:rect l="l" t="t" r="r" b="b"/>
                <a:pathLst>
                  <a:path w="3945" h="3919" extrusionOk="0">
                    <a:moveTo>
                      <a:pt x="2011" y="1"/>
                    </a:moveTo>
                    <a:lnTo>
                      <a:pt x="1731" y="26"/>
                    </a:lnTo>
                    <a:lnTo>
                      <a:pt x="1451" y="77"/>
                    </a:lnTo>
                    <a:lnTo>
                      <a:pt x="1197" y="179"/>
                    </a:lnTo>
                    <a:lnTo>
                      <a:pt x="968" y="331"/>
                    </a:lnTo>
                    <a:lnTo>
                      <a:pt x="739" y="484"/>
                    </a:lnTo>
                    <a:lnTo>
                      <a:pt x="535" y="662"/>
                    </a:lnTo>
                    <a:lnTo>
                      <a:pt x="357" y="891"/>
                    </a:lnTo>
                    <a:lnTo>
                      <a:pt x="204" y="1120"/>
                    </a:lnTo>
                    <a:lnTo>
                      <a:pt x="103" y="1374"/>
                    </a:lnTo>
                    <a:lnTo>
                      <a:pt x="26" y="1629"/>
                    </a:lnTo>
                    <a:lnTo>
                      <a:pt x="1" y="1909"/>
                    </a:lnTo>
                    <a:lnTo>
                      <a:pt x="26" y="2214"/>
                    </a:lnTo>
                    <a:lnTo>
                      <a:pt x="103" y="2494"/>
                    </a:lnTo>
                    <a:lnTo>
                      <a:pt x="230" y="2799"/>
                    </a:lnTo>
                    <a:lnTo>
                      <a:pt x="408" y="3079"/>
                    </a:lnTo>
                    <a:lnTo>
                      <a:pt x="662" y="3359"/>
                    </a:lnTo>
                    <a:lnTo>
                      <a:pt x="815" y="3512"/>
                    </a:lnTo>
                    <a:lnTo>
                      <a:pt x="968" y="3613"/>
                    </a:lnTo>
                    <a:lnTo>
                      <a:pt x="1146" y="3715"/>
                    </a:lnTo>
                    <a:lnTo>
                      <a:pt x="1298" y="3792"/>
                    </a:lnTo>
                    <a:lnTo>
                      <a:pt x="1477" y="3842"/>
                    </a:lnTo>
                    <a:lnTo>
                      <a:pt x="1655" y="3893"/>
                    </a:lnTo>
                    <a:lnTo>
                      <a:pt x="1833" y="3919"/>
                    </a:lnTo>
                    <a:lnTo>
                      <a:pt x="2240" y="3919"/>
                    </a:lnTo>
                    <a:lnTo>
                      <a:pt x="2469" y="3868"/>
                    </a:lnTo>
                    <a:lnTo>
                      <a:pt x="2698" y="3792"/>
                    </a:lnTo>
                    <a:lnTo>
                      <a:pt x="2927" y="3715"/>
                    </a:lnTo>
                    <a:lnTo>
                      <a:pt x="3130" y="3588"/>
                    </a:lnTo>
                    <a:lnTo>
                      <a:pt x="3308" y="3461"/>
                    </a:lnTo>
                    <a:lnTo>
                      <a:pt x="3487" y="3283"/>
                    </a:lnTo>
                    <a:lnTo>
                      <a:pt x="3614" y="3105"/>
                    </a:lnTo>
                    <a:lnTo>
                      <a:pt x="3741" y="2926"/>
                    </a:lnTo>
                    <a:lnTo>
                      <a:pt x="3843" y="2698"/>
                    </a:lnTo>
                    <a:lnTo>
                      <a:pt x="3919" y="2469"/>
                    </a:lnTo>
                    <a:lnTo>
                      <a:pt x="3944" y="2240"/>
                    </a:lnTo>
                    <a:lnTo>
                      <a:pt x="3944" y="1985"/>
                    </a:lnTo>
                    <a:lnTo>
                      <a:pt x="3919" y="1731"/>
                    </a:lnTo>
                    <a:lnTo>
                      <a:pt x="3817" y="1451"/>
                    </a:lnTo>
                    <a:lnTo>
                      <a:pt x="3715" y="1196"/>
                    </a:lnTo>
                    <a:lnTo>
                      <a:pt x="3537" y="891"/>
                    </a:lnTo>
                    <a:lnTo>
                      <a:pt x="3334" y="637"/>
                    </a:lnTo>
                    <a:lnTo>
                      <a:pt x="3130" y="433"/>
                    </a:lnTo>
                    <a:lnTo>
                      <a:pt x="2927" y="280"/>
                    </a:lnTo>
                    <a:lnTo>
                      <a:pt x="2698" y="153"/>
                    </a:lnTo>
                    <a:lnTo>
                      <a:pt x="2469" y="77"/>
                    </a:lnTo>
                    <a:lnTo>
                      <a:pt x="2240" y="26"/>
                    </a:lnTo>
                    <a:lnTo>
                      <a:pt x="201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0"/>
              <p:cNvSpPr/>
              <p:nvPr/>
            </p:nvSpPr>
            <p:spPr>
              <a:xfrm>
                <a:off x="10900560" y="1073199"/>
                <a:ext cx="48671" cy="48351"/>
              </a:xfrm>
              <a:custGeom>
                <a:avLst/>
                <a:gdLst/>
                <a:ahLst/>
                <a:cxnLst/>
                <a:rect l="l" t="t" r="r" b="b"/>
                <a:pathLst>
                  <a:path w="3945" h="3919" fill="none" extrusionOk="0">
                    <a:moveTo>
                      <a:pt x="2011" y="1"/>
                    </a:moveTo>
                    <a:lnTo>
                      <a:pt x="2011" y="1"/>
                    </a:lnTo>
                    <a:lnTo>
                      <a:pt x="1731" y="26"/>
                    </a:lnTo>
                    <a:lnTo>
                      <a:pt x="1451" y="77"/>
                    </a:lnTo>
                    <a:lnTo>
                      <a:pt x="1197" y="179"/>
                    </a:lnTo>
                    <a:lnTo>
                      <a:pt x="968" y="331"/>
                    </a:lnTo>
                    <a:lnTo>
                      <a:pt x="739" y="484"/>
                    </a:lnTo>
                    <a:lnTo>
                      <a:pt x="535" y="662"/>
                    </a:lnTo>
                    <a:lnTo>
                      <a:pt x="357" y="891"/>
                    </a:lnTo>
                    <a:lnTo>
                      <a:pt x="204" y="1120"/>
                    </a:lnTo>
                    <a:lnTo>
                      <a:pt x="103" y="1374"/>
                    </a:lnTo>
                    <a:lnTo>
                      <a:pt x="26" y="1629"/>
                    </a:lnTo>
                    <a:lnTo>
                      <a:pt x="1" y="1909"/>
                    </a:lnTo>
                    <a:lnTo>
                      <a:pt x="26" y="2214"/>
                    </a:lnTo>
                    <a:lnTo>
                      <a:pt x="103" y="2494"/>
                    </a:lnTo>
                    <a:lnTo>
                      <a:pt x="230" y="2799"/>
                    </a:lnTo>
                    <a:lnTo>
                      <a:pt x="408" y="3079"/>
                    </a:lnTo>
                    <a:lnTo>
                      <a:pt x="662" y="3359"/>
                    </a:lnTo>
                    <a:lnTo>
                      <a:pt x="662" y="3359"/>
                    </a:lnTo>
                    <a:lnTo>
                      <a:pt x="815" y="3512"/>
                    </a:lnTo>
                    <a:lnTo>
                      <a:pt x="968" y="3613"/>
                    </a:lnTo>
                    <a:lnTo>
                      <a:pt x="1146" y="3715"/>
                    </a:lnTo>
                    <a:lnTo>
                      <a:pt x="1298" y="3792"/>
                    </a:lnTo>
                    <a:lnTo>
                      <a:pt x="1477" y="3842"/>
                    </a:lnTo>
                    <a:lnTo>
                      <a:pt x="1655" y="3893"/>
                    </a:lnTo>
                    <a:lnTo>
                      <a:pt x="1833" y="3919"/>
                    </a:lnTo>
                    <a:lnTo>
                      <a:pt x="2011" y="3919"/>
                    </a:lnTo>
                    <a:lnTo>
                      <a:pt x="2011" y="3919"/>
                    </a:lnTo>
                    <a:lnTo>
                      <a:pt x="2240" y="3919"/>
                    </a:lnTo>
                    <a:lnTo>
                      <a:pt x="2469" y="3868"/>
                    </a:lnTo>
                    <a:lnTo>
                      <a:pt x="2698" y="3792"/>
                    </a:lnTo>
                    <a:lnTo>
                      <a:pt x="2927" y="3715"/>
                    </a:lnTo>
                    <a:lnTo>
                      <a:pt x="3130" y="3588"/>
                    </a:lnTo>
                    <a:lnTo>
                      <a:pt x="3308" y="3461"/>
                    </a:lnTo>
                    <a:lnTo>
                      <a:pt x="3487" y="3283"/>
                    </a:lnTo>
                    <a:lnTo>
                      <a:pt x="3614" y="3105"/>
                    </a:lnTo>
                    <a:lnTo>
                      <a:pt x="3741" y="2926"/>
                    </a:lnTo>
                    <a:lnTo>
                      <a:pt x="3843" y="2698"/>
                    </a:lnTo>
                    <a:lnTo>
                      <a:pt x="3919" y="2469"/>
                    </a:lnTo>
                    <a:lnTo>
                      <a:pt x="3944" y="2240"/>
                    </a:lnTo>
                    <a:lnTo>
                      <a:pt x="3944" y="1985"/>
                    </a:lnTo>
                    <a:lnTo>
                      <a:pt x="3919" y="1731"/>
                    </a:lnTo>
                    <a:lnTo>
                      <a:pt x="3817" y="1451"/>
                    </a:lnTo>
                    <a:lnTo>
                      <a:pt x="3715" y="1196"/>
                    </a:lnTo>
                    <a:lnTo>
                      <a:pt x="3715" y="1196"/>
                    </a:lnTo>
                    <a:lnTo>
                      <a:pt x="3537" y="891"/>
                    </a:lnTo>
                    <a:lnTo>
                      <a:pt x="3334" y="637"/>
                    </a:lnTo>
                    <a:lnTo>
                      <a:pt x="3130" y="433"/>
                    </a:lnTo>
                    <a:lnTo>
                      <a:pt x="2927" y="280"/>
                    </a:lnTo>
                    <a:lnTo>
                      <a:pt x="2698" y="153"/>
                    </a:lnTo>
                    <a:lnTo>
                      <a:pt x="2469" y="77"/>
                    </a:lnTo>
                    <a:lnTo>
                      <a:pt x="2240" y="26"/>
                    </a:lnTo>
                    <a:lnTo>
                      <a:pt x="20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0"/>
              <p:cNvSpPr/>
              <p:nvPr/>
            </p:nvSpPr>
            <p:spPr>
              <a:xfrm>
                <a:off x="10736712" y="1073199"/>
                <a:ext cx="34545" cy="37679"/>
              </a:xfrm>
              <a:custGeom>
                <a:avLst/>
                <a:gdLst/>
                <a:ahLst/>
                <a:cxnLst/>
                <a:rect l="l" t="t" r="r" b="b"/>
                <a:pathLst>
                  <a:path w="2800" h="3054" extrusionOk="0">
                    <a:moveTo>
                      <a:pt x="1476" y="1"/>
                    </a:moveTo>
                    <a:lnTo>
                      <a:pt x="1298" y="26"/>
                    </a:lnTo>
                    <a:lnTo>
                      <a:pt x="1120" y="51"/>
                    </a:lnTo>
                    <a:lnTo>
                      <a:pt x="942" y="128"/>
                    </a:lnTo>
                    <a:lnTo>
                      <a:pt x="789" y="204"/>
                    </a:lnTo>
                    <a:lnTo>
                      <a:pt x="611" y="306"/>
                    </a:lnTo>
                    <a:lnTo>
                      <a:pt x="484" y="433"/>
                    </a:lnTo>
                    <a:lnTo>
                      <a:pt x="331" y="560"/>
                    </a:lnTo>
                    <a:lnTo>
                      <a:pt x="230" y="713"/>
                    </a:lnTo>
                    <a:lnTo>
                      <a:pt x="128" y="891"/>
                    </a:lnTo>
                    <a:lnTo>
                      <a:pt x="51" y="1069"/>
                    </a:lnTo>
                    <a:lnTo>
                      <a:pt x="1" y="1273"/>
                    </a:lnTo>
                    <a:lnTo>
                      <a:pt x="1" y="1476"/>
                    </a:lnTo>
                    <a:lnTo>
                      <a:pt x="1" y="1680"/>
                    </a:lnTo>
                    <a:lnTo>
                      <a:pt x="51" y="1909"/>
                    </a:lnTo>
                    <a:lnTo>
                      <a:pt x="128" y="2138"/>
                    </a:lnTo>
                    <a:lnTo>
                      <a:pt x="255" y="2392"/>
                    </a:lnTo>
                    <a:lnTo>
                      <a:pt x="357" y="2545"/>
                    </a:lnTo>
                    <a:lnTo>
                      <a:pt x="484" y="2672"/>
                    </a:lnTo>
                    <a:lnTo>
                      <a:pt x="611" y="2799"/>
                    </a:lnTo>
                    <a:lnTo>
                      <a:pt x="764" y="2876"/>
                    </a:lnTo>
                    <a:lnTo>
                      <a:pt x="891" y="2952"/>
                    </a:lnTo>
                    <a:lnTo>
                      <a:pt x="1069" y="3003"/>
                    </a:lnTo>
                    <a:lnTo>
                      <a:pt x="1222" y="3028"/>
                    </a:lnTo>
                    <a:lnTo>
                      <a:pt x="1375" y="3054"/>
                    </a:lnTo>
                    <a:lnTo>
                      <a:pt x="1527" y="3028"/>
                    </a:lnTo>
                    <a:lnTo>
                      <a:pt x="1680" y="3003"/>
                    </a:lnTo>
                    <a:lnTo>
                      <a:pt x="1832" y="2977"/>
                    </a:lnTo>
                    <a:lnTo>
                      <a:pt x="1960" y="2926"/>
                    </a:lnTo>
                    <a:lnTo>
                      <a:pt x="2112" y="2850"/>
                    </a:lnTo>
                    <a:lnTo>
                      <a:pt x="2240" y="2748"/>
                    </a:lnTo>
                    <a:lnTo>
                      <a:pt x="2367" y="2647"/>
                    </a:lnTo>
                    <a:lnTo>
                      <a:pt x="2469" y="2545"/>
                    </a:lnTo>
                    <a:lnTo>
                      <a:pt x="2570" y="2418"/>
                    </a:lnTo>
                    <a:lnTo>
                      <a:pt x="2647" y="2265"/>
                    </a:lnTo>
                    <a:lnTo>
                      <a:pt x="2698" y="2112"/>
                    </a:lnTo>
                    <a:lnTo>
                      <a:pt x="2748" y="1960"/>
                    </a:lnTo>
                    <a:lnTo>
                      <a:pt x="2774" y="1782"/>
                    </a:lnTo>
                    <a:lnTo>
                      <a:pt x="2799" y="1603"/>
                    </a:lnTo>
                    <a:lnTo>
                      <a:pt x="2774" y="1400"/>
                    </a:lnTo>
                    <a:lnTo>
                      <a:pt x="2748" y="1196"/>
                    </a:lnTo>
                    <a:lnTo>
                      <a:pt x="2647" y="891"/>
                    </a:lnTo>
                    <a:lnTo>
                      <a:pt x="2545" y="662"/>
                    </a:lnTo>
                    <a:lnTo>
                      <a:pt x="2392" y="459"/>
                    </a:lnTo>
                    <a:lnTo>
                      <a:pt x="2240" y="280"/>
                    </a:lnTo>
                    <a:lnTo>
                      <a:pt x="2061" y="153"/>
                    </a:lnTo>
                    <a:lnTo>
                      <a:pt x="1883" y="77"/>
                    </a:lnTo>
                    <a:lnTo>
                      <a:pt x="1680" y="26"/>
                    </a:lnTo>
                    <a:lnTo>
                      <a:pt x="1476"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0"/>
              <p:cNvSpPr/>
              <p:nvPr/>
            </p:nvSpPr>
            <p:spPr>
              <a:xfrm>
                <a:off x="10736712" y="1073199"/>
                <a:ext cx="34545" cy="37679"/>
              </a:xfrm>
              <a:custGeom>
                <a:avLst/>
                <a:gdLst/>
                <a:ahLst/>
                <a:cxnLst/>
                <a:rect l="l" t="t" r="r" b="b"/>
                <a:pathLst>
                  <a:path w="2800" h="3054" fill="none" extrusionOk="0">
                    <a:moveTo>
                      <a:pt x="1476" y="1"/>
                    </a:moveTo>
                    <a:lnTo>
                      <a:pt x="1476" y="1"/>
                    </a:lnTo>
                    <a:lnTo>
                      <a:pt x="1298" y="26"/>
                    </a:lnTo>
                    <a:lnTo>
                      <a:pt x="1120" y="51"/>
                    </a:lnTo>
                    <a:lnTo>
                      <a:pt x="942" y="128"/>
                    </a:lnTo>
                    <a:lnTo>
                      <a:pt x="789" y="204"/>
                    </a:lnTo>
                    <a:lnTo>
                      <a:pt x="611" y="306"/>
                    </a:lnTo>
                    <a:lnTo>
                      <a:pt x="484" y="433"/>
                    </a:lnTo>
                    <a:lnTo>
                      <a:pt x="331" y="560"/>
                    </a:lnTo>
                    <a:lnTo>
                      <a:pt x="230" y="713"/>
                    </a:lnTo>
                    <a:lnTo>
                      <a:pt x="128" y="891"/>
                    </a:lnTo>
                    <a:lnTo>
                      <a:pt x="51" y="1069"/>
                    </a:lnTo>
                    <a:lnTo>
                      <a:pt x="1" y="1273"/>
                    </a:lnTo>
                    <a:lnTo>
                      <a:pt x="1" y="1476"/>
                    </a:lnTo>
                    <a:lnTo>
                      <a:pt x="1" y="1680"/>
                    </a:lnTo>
                    <a:lnTo>
                      <a:pt x="51" y="1909"/>
                    </a:lnTo>
                    <a:lnTo>
                      <a:pt x="128" y="2138"/>
                    </a:lnTo>
                    <a:lnTo>
                      <a:pt x="255" y="2392"/>
                    </a:lnTo>
                    <a:lnTo>
                      <a:pt x="255" y="2392"/>
                    </a:lnTo>
                    <a:lnTo>
                      <a:pt x="357" y="2545"/>
                    </a:lnTo>
                    <a:lnTo>
                      <a:pt x="484" y="2672"/>
                    </a:lnTo>
                    <a:lnTo>
                      <a:pt x="611" y="2799"/>
                    </a:lnTo>
                    <a:lnTo>
                      <a:pt x="764" y="2876"/>
                    </a:lnTo>
                    <a:lnTo>
                      <a:pt x="891" y="2952"/>
                    </a:lnTo>
                    <a:lnTo>
                      <a:pt x="1069" y="3003"/>
                    </a:lnTo>
                    <a:lnTo>
                      <a:pt x="1222" y="3028"/>
                    </a:lnTo>
                    <a:lnTo>
                      <a:pt x="1375" y="3054"/>
                    </a:lnTo>
                    <a:lnTo>
                      <a:pt x="1375" y="3054"/>
                    </a:lnTo>
                    <a:lnTo>
                      <a:pt x="1527" y="3028"/>
                    </a:lnTo>
                    <a:lnTo>
                      <a:pt x="1680" y="3003"/>
                    </a:lnTo>
                    <a:lnTo>
                      <a:pt x="1832" y="2977"/>
                    </a:lnTo>
                    <a:lnTo>
                      <a:pt x="1960" y="2926"/>
                    </a:lnTo>
                    <a:lnTo>
                      <a:pt x="2112" y="2850"/>
                    </a:lnTo>
                    <a:lnTo>
                      <a:pt x="2240" y="2748"/>
                    </a:lnTo>
                    <a:lnTo>
                      <a:pt x="2367" y="2647"/>
                    </a:lnTo>
                    <a:lnTo>
                      <a:pt x="2469" y="2545"/>
                    </a:lnTo>
                    <a:lnTo>
                      <a:pt x="2570" y="2418"/>
                    </a:lnTo>
                    <a:lnTo>
                      <a:pt x="2647" y="2265"/>
                    </a:lnTo>
                    <a:lnTo>
                      <a:pt x="2698" y="2112"/>
                    </a:lnTo>
                    <a:lnTo>
                      <a:pt x="2748" y="1960"/>
                    </a:lnTo>
                    <a:lnTo>
                      <a:pt x="2774" y="1782"/>
                    </a:lnTo>
                    <a:lnTo>
                      <a:pt x="2799" y="1603"/>
                    </a:lnTo>
                    <a:lnTo>
                      <a:pt x="2774" y="1400"/>
                    </a:lnTo>
                    <a:lnTo>
                      <a:pt x="2748" y="1196"/>
                    </a:lnTo>
                    <a:lnTo>
                      <a:pt x="2748" y="1196"/>
                    </a:lnTo>
                    <a:lnTo>
                      <a:pt x="2647" y="891"/>
                    </a:lnTo>
                    <a:lnTo>
                      <a:pt x="2545" y="662"/>
                    </a:lnTo>
                    <a:lnTo>
                      <a:pt x="2392" y="459"/>
                    </a:lnTo>
                    <a:lnTo>
                      <a:pt x="2240" y="280"/>
                    </a:lnTo>
                    <a:lnTo>
                      <a:pt x="2061" y="153"/>
                    </a:lnTo>
                    <a:lnTo>
                      <a:pt x="1883" y="77"/>
                    </a:lnTo>
                    <a:lnTo>
                      <a:pt x="1680" y="26"/>
                    </a:lnTo>
                    <a:lnTo>
                      <a:pt x="14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0"/>
              <p:cNvSpPr/>
              <p:nvPr/>
            </p:nvSpPr>
            <p:spPr>
              <a:xfrm>
                <a:off x="10791328" y="1010416"/>
                <a:ext cx="30782" cy="28894"/>
              </a:xfrm>
              <a:custGeom>
                <a:avLst/>
                <a:gdLst/>
                <a:ahLst/>
                <a:cxnLst/>
                <a:rect l="l" t="t" r="r" b="b"/>
                <a:pathLst>
                  <a:path w="2495" h="2342" extrusionOk="0">
                    <a:moveTo>
                      <a:pt x="1196" y="1"/>
                    </a:moveTo>
                    <a:lnTo>
                      <a:pt x="942" y="26"/>
                    </a:lnTo>
                    <a:lnTo>
                      <a:pt x="688" y="128"/>
                    </a:lnTo>
                    <a:lnTo>
                      <a:pt x="484" y="230"/>
                    </a:lnTo>
                    <a:lnTo>
                      <a:pt x="281" y="408"/>
                    </a:lnTo>
                    <a:lnTo>
                      <a:pt x="128" y="586"/>
                    </a:lnTo>
                    <a:lnTo>
                      <a:pt x="77" y="688"/>
                    </a:lnTo>
                    <a:lnTo>
                      <a:pt x="26" y="815"/>
                    </a:lnTo>
                    <a:lnTo>
                      <a:pt x="1" y="942"/>
                    </a:lnTo>
                    <a:lnTo>
                      <a:pt x="1" y="1070"/>
                    </a:lnTo>
                    <a:lnTo>
                      <a:pt x="1" y="1197"/>
                    </a:lnTo>
                    <a:lnTo>
                      <a:pt x="26" y="1349"/>
                    </a:lnTo>
                    <a:lnTo>
                      <a:pt x="77" y="1502"/>
                    </a:lnTo>
                    <a:lnTo>
                      <a:pt x="128" y="1655"/>
                    </a:lnTo>
                    <a:lnTo>
                      <a:pt x="255" y="1858"/>
                    </a:lnTo>
                    <a:lnTo>
                      <a:pt x="408" y="2011"/>
                    </a:lnTo>
                    <a:lnTo>
                      <a:pt x="560" y="2138"/>
                    </a:lnTo>
                    <a:lnTo>
                      <a:pt x="764" y="2240"/>
                    </a:lnTo>
                    <a:lnTo>
                      <a:pt x="942" y="2316"/>
                    </a:lnTo>
                    <a:lnTo>
                      <a:pt x="1171" y="2342"/>
                    </a:lnTo>
                    <a:lnTo>
                      <a:pt x="1375" y="2342"/>
                    </a:lnTo>
                    <a:lnTo>
                      <a:pt x="1578" y="2316"/>
                    </a:lnTo>
                    <a:lnTo>
                      <a:pt x="1782" y="2265"/>
                    </a:lnTo>
                    <a:lnTo>
                      <a:pt x="1960" y="2189"/>
                    </a:lnTo>
                    <a:lnTo>
                      <a:pt x="2138" y="2062"/>
                    </a:lnTo>
                    <a:lnTo>
                      <a:pt x="2265" y="1935"/>
                    </a:lnTo>
                    <a:lnTo>
                      <a:pt x="2392" y="1757"/>
                    </a:lnTo>
                    <a:lnTo>
                      <a:pt x="2469" y="1578"/>
                    </a:lnTo>
                    <a:lnTo>
                      <a:pt x="2494" y="1349"/>
                    </a:lnTo>
                    <a:lnTo>
                      <a:pt x="2494" y="1120"/>
                    </a:lnTo>
                    <a:lnTo>
                      <a:pt x="2469" y="942"/>
                    </a:lnTo>
                    <a:lnTo>
                      <a:pt x="2443" y="790"/>
                    </a:lnTo>
                    <a:lnTo>
                      <a:pt x="2367" y="637"/>
                    </a:lnTo>
                    <a:lnTo>
                      <a:pt x="2316" y="510"/>
                    </a:lnTo>
                    <a:lnTo>
                      <a:pt x="2240" y="408"/>
                    </a:lnTo>
                    <a:lnTo>
                      <a:pt x="2138" y="306"/>
                    </a:lnTo>
                    <a:lnTo>
                      <a:pt x="2036" y="230"/>
                    </a:lnTo>
                    <a:lnTo>
                      <a:pt x="1934" y="154"/>
                    </a:lnTo>
                    <a:lnTo>
                      <a:pt x="1705" y="52"/>
                    </a:lnTo>
                    <a:lnTo>
                      <a:pt x="145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0"/>
              <p:cNvSpPr/>
              <p:nvPr/>
            </p:nvSpPr>
            <p:spPr>
              <a:xfrm>
                <a:off x="10731691" y="1008220"/>
                <a:ext cx="119291" cy="74099"/>
              </a:xfrm>
              <a:custGeom>
                <a:avLst/>
                <a:gdLst/>
                <a:ahLst/>
                <a:cxnLst/>
                <a:rect l="l" t="t" r="r" b="b"/>
                <a:pathLst>
                  <a:path w="9669" h="6006" extrusionOk="0">
                    <a:moveTo>
                      <a:pt x="1298" y="1"/>
                    </a:moveTo>
                    <a:lnTo>
                      <a:pt x="1018" y="26"/>
                    </a:lnTo>
                    <a:lnTo>
                      <a:pt x="764" y="128"/>
                    </a:lnTo>
                    <a:lnTo>
                      <a:pt x="535" y="255"/>
                    </a:lnTo>
                    <a:lnTo>
                      <a:pt x="408" y="332"/>
                    </a:lnTo>
                    <a:lnTo>
                      <a:pt x="331" y="433"/>
                    </a:lnTo>
                    <a:lnTo>
                      <a:pt x="204" y="611"/>
                    </a:lnTo>
                    <a:lnTo>
                      <a:pt x="102" y="790"/>
                    </a:lnTo>
                    <a:lnTo>
                      <a:pt x="26" y="993"/>
                    </a:lnTo>
                    <a:lnTo>
                      <a:pt x="1" y="1197"/>
                    </a:lnTo>
                    <a:lnTo>
                      <a:pt x="1" y="1426"/>
                    </a:lnTo>
                    <a:lnTo>
                      <a:pt x="26" y="1629"/>
                    </a:lnTo>
                    <a:lnTo>
                      <a:pt x="51" y="1858"/>
                    </a:lnTo>
                    <a:lnTo>
                      <a:pt x="128" y="2062"/>
                    </a:lnTo>
                    <a:lnTo>
                      <a:pt x="204" y="2265"/>
                    </a:lnTo>
                    <a:lnTo>
                      <a:pt x="306" y="2443"/>
                    </a:lnTo>
                    <a:lnTo>
                      <a:pt x="560" y="2800"/>
                    </a:lnTo>
                    <a:lnTo>
                      <a:pt x="866" y="3105"/>
                    </a:lnTo>
                    <a:lnTo>
                      <a:pt x="1171" y="3410"/>
                    </a:lnTo>
                    <a:lnTo>
                      <a:pt x="1578" y="3792"/>
                    </a:lnTo>
                    <a:lnTo>
                      <a:pt x="2036" y="4148"/>
                    </a:lnTo>
                    <a:lnTo>
                      <a:pt x="2468" y="4479"/>
                    </a:lnTo>
                    <a:lnTo>
                      <a:pt x="2952" y="4784"/>
                    </a:lnTo>
                    <a:lnTo>
                      <a:pt x="3435" y="5039"/>
                    </a:lnTo>
                    <a:lnTo>
                      <a:pt x="3944" y="5293"/>
                    </a:lnTo>
                    <a:lnTo>
                      <a:pt x="4453" y="5522"/>
                    </a:lnTo>
                    <a:lnTo>
                      <a:pt x="4987" y="5700"/>
                    </a:lnTo>
                    <a:lnTo>
                      <a:pt x="5318" y="5776"/>
                    </a:lnTo>
                    <a:lnTo>
                      <a:pt x="5649" y="5853"/>
                    </a:lnTo>
                    <a:lnTo>
                      <a:pt x="5980" y="5904"/>
                    </a:lnTo>
                    <a:lnTo>
                      <a:pt x="6336" y="5955"/>
                    </a:lnTo>
                    <a:lnTo>
                      <a:pt x="6667" y="5980"/>
                    </a:lnTo>
                    <a:lnTo>
                      <a:pt x="7023" y="6005"/>
                    </a:lnTo>
                    <a:lnTo>
                      <a:pt x="7354" y="5980"/>
                    </a:lnTo>
                    <a:lnTo>
                      <a:pt x="7710" y="5955"/>
                    </a:lnTo>
                    <a:lnTo>
                      <a:pt x="7964" y="5929"/>
                    </a:lnTo>
                    <a:lnTo>
                      <a:pt x="8193" y="5853"/>
                    </a:lnTo>
                    <a:lnTo>
                      <a:pt x="8422" y="5751"/>
                    </a:lnTo>
                    <a:lnTo>
                      <a:pt x="8626" y="5624"/>
                    </a:lnTo>
                    <a:lnTo>
                      <a:pt x="8829" y="5497"/>
                    </a:lnTo>
                    <a:lnTo>
                      <a:pt x="9007" y="5344"/>
                    </a:lnTo>
                    <a:lnTo>
                      <a:pt x="9185" y="5166"/>
                    </a:lnTo>
                    <a:lnTo>
                      <a:pt x="9313" y="4962"/>
                    </a:lnTo>
                    <a:lnTo>
                      <a:pt x="9440" y="4759"/>
                    </a:lnTo>
                    <a:lnTo>
                      <a:pt x="9516" y="4530"/>
                    </a:lnTo>
                    <a:lnTo>
                      <a:pt x="9593" y="4301"/>
                    </a:lnTo>
                    <a:lnTo>
                      <a:pt x="9643" y="4072"/>
                    </a:lnTo>
                    <a:lnTo>
                      <a:pt x="9669" y="3843"/>
                    </a:lnTo>
                    <a:lnTo>
                      <a:pt x="9643" y="3588"/>
                    </a:lnTo>
                    <a:lnTo>
                      <a:pt x="9593" y="3359"/>
                    </a:lnTo>
                    <a:lnTo>
                      <a:pt x="9516" y="3105"/>
                    </a:lnTo>
                    <a:lnTo>
                      <a:pt x="9414" y="2850"/>
                    </a:lnTo>
                    <a:lnTo>
                      <a:pt x="9287" y="2647"/>
                    </a:lnTo>
                    <a:lnTo>
                      <a:pt x="9185" y="2520"/>
                    </a:lnTo>
                    <a:lnTo>
                      <a:pt x="9058" y="2418"/>
                    </a:lnTo>
                    <a:lnTo>
                      <a:pt x="8931" y="2342"/>
                    </a:lnTo>
                    <a:lnTo>
                      <a:pt x="8804" y="2265"/>
                    </a:lnTo>
                    <a:lnTo>
                      <a:pt x="8651" y="2214"/>
                    </a:lnTo>
                    <a:lnTo>
                      <a:pt x="8473" y="2189"/>
                    </a:lnTo>
                    <a:lnTo>
                      <a:pt x="8320" y="2189"/>
                    </a:lnTo>
                    <a:lnTo>
                      <a:pt x="8168" y="2214"/>
                    </a:lnTo>
                    <a:lnTo>
                      <a:pt x="7659" y="2291"/>
                    </a:lnTo>
                    <a:lnTo>
                      <a:pt x="7150" y="2316"/>
                    </a:lnTo>
                    <a:lnTo>
                      <a:pt x="6641" y="2291"/>
                    </a:lnTo>
                    <a:lnTo>
                      <a:pt x="6132" y="2214"/>
                    </a:lnTo>
                    <a:lnTo>
                      <a:pt x="5649" y="2113"/>
                    </a:lnTo>
                    <a:lnTo>
                      <a:pt x="5165" y="1935"/>
                    </a:lnTo>
                    <a:lnTo>
                      <a:pt x="4682" y="1731"/>
                    </a:lnTo>
                    <a:lnTo>
                      <a:pt x="4249" y="1477"/>
                    </a:lnTo>
                    <a:lnTo>
                      <a:pt x="3792" y="1146"/>
                    </a:lnTo>
                    <a:lnTo>
                      <a:pt x="3334" y="815"/>
                    </a:lnTo>
                    <a:lnTo>
                      <a:pt x="2901" y="484"/>
                    </a:lnTo>
                    <a:lnTo>
                      <a:pt x="2647" y="332"/>
                    </a:lnTo>
                    <a:lnTo>
                      <a:pt x="2392" y="204"/>
                    </a:lnTo>
                    <a:lnTo>
                      <a:pt x="2138" y="103"/>
                    </a:lnTo>
                    <a:lnTo>
                      <a:pt x="1858" y="26"/>
                    </a:lnTo>
                    <a:lnTo>
                      <a:pt x="1578"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0"/>
              <p:cNvSpPr/>
              <p:nvPr/>
            </p:nvSpPr>
            <p:spPr>
              <a:xfrm>
                <a:off x="10731691" y="1008220"/>
                <a:ext cx="119291" cy="74099"/>
              </a:xfrm>
              <a:custGeom>
                <a:avLst/>
                <a:gdLst/>
                <a:ahLst/>
                <a:cxnLst/>
                <a:rect l="l" t="t" r="r" b="b"/>
                <a:pathLst>
                  <a:path w="9669" h="6006" fill="none" extrusionOk="0">
                    <a:moveTo>
                      <a:pt x="9516" y="3105"/>
                    </a:moveTo>
                    <a:lnTo>
                      <a:pt x="9516" y="3105"/>
                    </a:lnTo>
                    <a:lnTo>
                      <a:pt x="9593" y="3359"/>
                    </a:lnTo>
                    <a:lnTo>
                      <a:pt x="9643" y="3588"/>
                    </a:lnTo>
                    <a:lnTo>
                      <a:pt x="9669" y="3843"/>
                    </a:lnTo>
                    <a:lnTo>
                      <a:pt x="9643" y="4072"/>
                    </a:lnTo>
                    <a:lnTo>
                      <a:pt x="9593" y="4301"/>
                    </a:lnTo>
                    <a:lnTo>
                      <a:pt x="9516" y="4530"/>
                    </a:lnTo>
                    <a:lnTo>
                      <a:pt x="9440" y="4759"/>
                    </a:lnTo>
                    <a:lnTo>
                      <a:pt x="9313" y="4962"/>
                    </a:lnTo>
                    <a:lnTo>
                      <a:pt x="9185" y="5166"/>
                    </a:lnTo>
                    <a:lnTo>
                      <a:pt x="9007" y="5344"/>
                    </a:lnTo>
                    <a:lnTo>
                      <a:pt x="8829" y="5497"/>
                    </a:lnTo>
                    <a:lnTo>
                      <a:pt x="8626" y="5624"/>
                    </a:lnTo>
                    <a:lnTo>
                      <a:pt x="8422" y="5751"/>
                    </a:lnTo>
                    <a:lnTo>
                      <a:pt x="8193" y="5853"/>
                    </a:lnTo>
                    <a:lnTo>
                      <a:pt x="7964" y="5929"/>
                    </a:lnTo>
                    <a:lnTo>
                      <a:pt x="7710" y="5955"/>
                    </a:lnTo>
                    <a:lnTo>
                      <a:pt x="7710" y="5955"/>
                    </a:lnTo>
                    <a:lnTo>
                      <a:pt x="7354" y="5980"/>
                    </a:lnTo>
                    <a:lnTo>
                      <a:pt x="7023" y="6005"/>
                    </a:lnTo>
                    <a:lnTo>
                      <a:pt x="6667" y="5980"/>
                    </a:lnTo>
                    <a:lnTo>
                      <a:pt x="6336" y="5955"/>
                    </a:lnTo>
                    <a:lnTo>
                      <a:pt x="5980" y="5904"/>
                    </a:lnTo>
                    <a:lnTo>
                      <a:pt x="5649" y="5853"/>
                    </a:lnTo>
                    <a:lnTo>
                      <a:pt x="5318" y="5776"/>
                    </a:lnTo>
                    <a:lnTo>
                      <a:pt x="4987" y="5700"/>
                    </a:lnTo>
                    <a:lnTo>
                      <a:pt x="4987" y="5700"/>
                    </a:lnTo>
                    <a:lnTo>
                      <a:pt x="4453" y="5522"/>
                    </a:lnTo>
                    <a:lnTo>
                      <a:pt x="3944" y="5293"/>
                    </a:lnTo>
                    <a:lnTo>
                      <a:pt x="3435" y="5039"/>
                    </a:lnTo>
                    <a:lnTo>
                      <a:pt x="2952" y="4784"/>
                    </a:lnTo>
                    <a:lnTo>
                      <a:pt x="2468" y="4479"/>
                    </a:lnTo>
                    <a:lnTo>
                      <a:pt x="2036" y="4148"/>
                    </a:lnTo>
                    <a:lnTo>
                      <a:pt x="1578" y="3792"/>
                    </a:lnTo>
                    <a:lnTo>
                      <a:pt x="1171" y="3410"/>
                    </a:lnTo>
                    <a:lnTo>
                      <a:pt x="1171" y="3410"/>
                    </a:lnTo>
                    <a:lnTo>
                      <a:pt x="866" y="3105"/>
                    </a:lnTo>
                    <a:lnTo>
                      <a:pt x="560" y="2800"/>
                    </a:lnTo>
                    <a:lnTo>
                      <a:pt x="306" y="2443"/>
                    </a:lnTo>
                    <a:lnTo>
                      <a:pt x="204" y="2265"/>
                    </a:lnTo>
                    <a:lnTo>
                      <a:pt x="128" y="2062"/>
                    </a:lnTo>
                    <a:lnTo>
                      <a:pt x="128" y="2062"/>
                    </a:lnTo>
                    <a:lnTo>
                      <a:pt x="51" y="1858"/>
                    </a:lnTo>
                    <a:lnTo>
                      <a:pt x="26" y="1629"/>
                    </a:lnTo>
                    <a:lnTo>
                      <a:pt x="1" y="1426"/>
                    </a:lnTo>
                    <a:lnTo>
                      <a:pt x="1" y="1197"/>
                    </a:lnTo>
                    <a:lnTo>
                      <a:pt x="26" y="993"/>
                    </a:lnTo>
                    <a:lnTo>
                      <a:pt x="102" y="790"/>
                    </a:lnTo>
                    <a:lnTo>
                      <a:pt x="204" y="611"/>
                    </a:lnTo>
                    <a:lnTo>
                      <a:pt x="331" y="433"/>
                    </a:lnTo>
                    <a:lnTo>
                      <a:pt x="331" y="433"/>
                    </a:lnTo>
                    <a:lnTo>
                      <a:pt x="408" y="332"/>
                    </a:lnTo>
                    <a:lnTo>
                      <a:pt x="535" y="255"/>
                    </a:lnTo>
                    <a:lnTo>
                      <a:pt x="764" y="128"/>
                    </a:lnTo>
                    <a:lnTo>
                      <a:pt x="1018" y="26"/>
                    </a:lnTo>
                    <a:lnTo>
                      <a:pt x="1298" y="1"/>
                    </a:lnTo>
                    <a:lnTo>
                      <a:pt x="1578" y="1"/>
                    </a:lnTo>
                    <a:lnTo>
                      <a:pt x="1858" y="26"/>
                    </a:lnTo>
                    <a:lnTo>
                      <a:pt x="2138" y="103"/>
                    </a:lnTo>
                    <a:lnTo>
                      <a:pt x="2392" y="204"/>
                    </a:lnTo>
                    <a:lnTo>
                      <a:pt x="2392" y="204"/>
                    </a:lnTo>
                    <a:lnTo>
                      <a:pt x="2647" y="332"/>
                    </a:lnTo>
                    <a:lnTo>
                      <a:pt x="2901" y="484"/>
                    </a:lnTo>
                    <a:lnTo>
                      <a:pt x="3334" y="815"/>
                    </a:lnTo>
                    <a:lnTo>
                      <a:pt x="3792" y="1146"/>
                    </a:lnTo>
                    <a:lnTo>
                      <a:pt x="4249" y="1477"/>
                    </a:lnTo>
                    <a:lnTo>
                      <a:pt x="4249" y="1477"/>
                    </a:lnTo>
                    <a:lnTo>
                      <a:pt x="4682" y="1731"/>
                    </a:lnTo>
                    <a:lnTo>
                      <a:pt x="5165" y="1935"/>
                    </a:lnTo>
                    <a:lnTo>
                      <a:pt x="5649" y="2113"/>
                    </a:lnTo>
                    <a:lnTo>
                      <a:pt x="6132" y="2214"/>
                    </a:lnTo>
                    <a:lnTo>
                      <a:pt x="6641" y="2291"/>
                    </a:lnTo>
                    <a:lnTo>
                      <a:pt x="7150" y="2316"/>
                    </a:lnTo>
                    <a:lnTo>
                      <a:pt x="7659" y="2291"/>
                    </a:lnTo>
                    <a:lnTo>
                      <a:pt x="8168" y="2214"/>
                    </a:lnTo>
                    <a:lnTo>
                      <a:pt x="8168" y="2214"/>
                    </a:lnTo>
                    <a:lnTo>
                      <a:pt x="8320" y="2189"/>
                    </a:lnTo>
                    <a:lnTo>
                      <a:pt x="8473" y="2189"/>
                    </a:lnTo>
                    <a:lnTo>
                      <a:pt x="8651" y="2214"/>
                    </a:lnTo>
                    <a:lnTo>
                      <a:pt x="8804" y="2265"/>
                    </a:lnTo>
                    <a:lnTo>
                      <a:pt x="8931" y="2342"/>
                    </a:lnTo>
                    <a:lnTo>
                      <a:pt x="9058" y="2418"/>
                    </a:lnTo>
                    <a:lnTo>
                      <a:pt x="9185" y="2520"/>
                    </a:lnTo>
                    <a:lnTo>
                      <a:pt x="9287" y="2647"/>
                    </a:lnTo>
                    <a:lnTo>
                      <a:pt x="9287" y="2647"/>
                    </a:lnTo>
                    <a:lnTo>
                      <a:pt x="9414" y="2850"/>
                    </a:lnTo>
                    <a:lnTo>
                      <a:pt x="9516" y="31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0"/>
              <p:cNvSpPr/>
              <p:nvPr/>
            </p:nvSpPr>
            <p:spPr>
              <a:xfrm>
                <a:off x="10733258" y="1033647"/>
                <a:ext cx="12" cy="12"/>
              </a:xfrm>
              <a:custGeom>
                <a:avLst/>
                <a:gdLst/>
                <a:ahLst/>
                <a:cxnLst/>
                <a:rect l="l" t="t" r="r" b="b"/>
                <a:pathLst>
                  <a:path w="1" h="1" extrusionOk="0">
                    <a:moveTo>
                      <a:pt x="1" y="1"/>
                    </a:moveTo>
                    <a:lnTo>
                      <a:pt x="1" y="1"/>
                    </a:lnTo>
                    <a:lnTo>
                      <a:pt x="1" y="1"/>
                    </a:lnTo>
                    <a:lnTo>
                      <a:pt x="1" y="1"/>
                    </a:lnTo>
                    <a:lnTo>
                      <a:pt x="1" y="1"/>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0"/>
              <p:cNvSpPr/>
              <p:nvPr/>
            </p:nvSpPr>
            <p:spPr>
              <a:xfrm>
                <a:off x="10733258" y="1033647"/>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0"/>
              <p:cNvSpPr/>
              <p:nvPr/>
            </p:nvSpPr>
            <p:spPr>
              <a:xfrm>
                <a:off x="10746126" y="1050289"/>
                <a:ext cx="45217" cy="27636"/>
              </a:xfrm>
              <a:custGeom>
                <a:avLst/>
                <a:gdLst/>
                <a:ahLst/>
                <a:cxnLst/>
                <a:rect l="l" t="t" r="r" b="b"/>
                <a:pathLst>
                  <a:path w="3665" h="2240" extrusionOk="0">
                    <a:moveTo>
                      <a:pt x="1" y="0"/>
                    </a:moveTo>
                    <a:lnTo>
                      <a:pt x="1" y="0"/>
                    </a:lnTo>
                    <a:lnTo>
                      <a:pt x="408" y="356"/>
                    </a:lnTo>
                    <a:lnTo>
                      <a:pt x="815" y="713"/>
                    </a:lnTo>
                    <a:lnTo>
                      <a:pt x="1273" y="1018"/>
                    </a:lnTo>
                    <a:lnTo>
                      <a:pt x="1706" y="1323"/>
                    </a:lnTo>
                    <a:lnTo>
                      <a:pt x="2189" y="1603"/>
                    </a:lnTo>
                    <a:lnTo>
                      <a:pt x="2672" y="1832"/>
                    </a:lnTo>
                    <a:lnTo>
                      <a:pt x="3156" y="2061"/>
                    </a:lnTo>
                    <a:lnTo>
                      <a:pt x="3665" y="2239"/>
                    </a:lnTo>
                    <a:lnTo>
                      <a:pt x="3665" y="2239"/>
                    </a:lnTo>
                    <a:lnTo>
                      <a:pt x="3156" y="2061"/>
                    </a:lnTo>
                    <a:lnTo>
                      <a:pt x="2672" y="1832"/>
                    </a:lnTo>
                    <a:lnTo>
                      <a:pt x="2189" y="1603"/>
                    </a:lnTo>
                    <a:lnTo>
                      <a:pt x="1706" y="1323"/>
                    </a:lnTo>
                    <a:lnTo>
                      <a:pt x="1273" y="1018"/>
                    </a:lnTo>
                    <a:lnTo>
                      <a:pt x="815" y="713"/>
                    </a:lnTo>
                    <a:lnTo>
                      <a:pt x="408" y="356"/>
                    </a:lnTo>
                    <a:lnTo>
                      <a:pt x="1"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0"/>
              <p:cNvSpPr/>
              <p:nvPr/>
            </p:nvSpPr>
            <p:spPr>
              <a:xfrm>
                <a:off x="10746126" y="1050289"/>
                <a:ext cx="45217" cy="27636"/>
              </a:xfrm>
              <a:custGeom>
                <a:avLst/>
                <a:gdLst/>
                <a:ahLst/>
                <a:cxnLst/>
                <a:rect l="l" t="t" r="r" b="b"/>
                <a:pathLst>
                  <a:path w="3665" h="2240" fill="none" extrusionOk="0">
                    <a:moveTo>
                      <a:pt x="1" y="0"/>
                    </a:moveTo>
                    <a:lnTo>
                      <a:pt x="1" y="0"/>
                    </a:lnTo>
                    <a:lnTo>
                      <a:pt x="408" y="356"/>
                    </a:lnTo>
                    <a:lnTo>
                      <a:pt x="815" y="713"/>
                    </a:lnTo>
                    <a:lnTo>
                      <a:pt x="1273" y="1018"/>
                    </a:lnTo>
                    <a:lnTo>
                      <a:pt x="1706" y="1323"/>
                    </a:lnTo>
                    <a:lnTo>
                      <a:pt x="2189" y="1603"/>
                    </a:lnTo>
                    <a:lnTo>
                      <a:pt x="2672" y="1832"/>
                    </a:lnTo>
                    <a:lnTo>
                      <a:pt x="3156" y="2061"/>
                    </a:lnTo>
                    <a:lnTo>
                      <a:pt x="3665" y="2239"/>
                    </a:lnTo>
                    <a:lnTo>
                      <a:pt x="3665" y="2239"/>
                    </a:lnTo>
                    <a:lnTo>
                      <a:pt x="3156" y="2061"/>
                    </a:lnTo>
                    <a:lnTo>
                      <a:pt x="2672" y="1832"/>
                    </a:lnTo>
                    <a:lnTo>
                      <a:pt x="2189" y="1603"/>
                    </a:lnTo>
                    <a:lnTo>
                      <a:pt x="1706" y="1323"/>
                    </a:lnTo>
                    <a:lnTo>
                      <a:pt x="1273" y="1018"/>
                    </a:lnTo>
                    <a:lnTo>
                      <a:pt x="815" y="713"/>
                    </a:lnTo>
                    <a:lnTo>
                      <a:pt x="408" y="35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0"/>
              <p:cNvSpPr/>
              <p:nvPr/>
            </p:nvSpPr>
            <p:spPr>
              <a:xfrm>
                <a:off x="10731691" y="1019521"/>
                <a:ext cx="113641" cy="62798"/>
              </a:xfrm>
              <a:custGeom>
                <a:avLst/>
                <a:gdLst/>
                <a:ahLst/>
                <a:cxnLst/>
                <a:rect l="l" t="t" r="r" b="b"/>
                <a:pathLst>
                  <a:path w="9211" h="5090" extrusionOk="0">
                    <a:moveTo>
                      <a:pt x="51" y="1"/>
                    </a:moveTo>
                    <a:lnTo>
                      <a:pt x="1" y="281"/>
                    </a:lnTo>
                    <a:lnTo>
                      <a:pt x="1" y="561"/>
                    </a:lnTo>
                    <a:lnTo>
                      <a:pt x="51" y="866"/>
                    </a:lnTo>
                    <a:lnTo>
                      <a:pt x="128" y="1146"/>
                    </a:lnTo>
                    <a:lnTo>
                      <a:pt x="204" y="1349"/>
                    </a:lnTo>
                    <a:lnTo>
                      <a:pt x="306" y="1527"/>
                    </a:lnTo>
                    <a:lnTo>
                      <a:pt x="560" y="1884"/>
                    </a:lnTo>
                    <a:lnTo>
                      <a:pt x="866" y="2189"/>
                    </a:lnTo>
                    <a:lnTo>
                      <a:pt x="1171" y="2494"/>
                    </a:lnTo>
                    <a:lnTo>
                      <a:pt x="1578" y="2850"/>
                    </a:lnTo>
                    <a:lnTo>
                      <a:pt x="1985" y="3207"/>
                    </a:lnTo>
                    <a:lnTo>
                      <a:pt x="2443" y="3512"/>
                    </a:lnTo>
                    <a:lnTo>
                      <a:pt x="2876" y="3817"/>
                    </a:lnTo>
                    <a:lnTo>
                      <a:pt x="3359" y="4097"/>
                    </a:lnTo>
                    <a:lnTo>
                      <a:pt x="3842" y="4326"/>
                    </a:lnTo>
                    <a:lnTo>
                      <a:pt x="4326" y="4555"/>
                    </a:lnTo>
                    <a:lnTo>
                      <a:pt x="4835" y="4733"/>
                    </a:lnTo>
                    <a:lnTo>
                      <a:pt x="4987" y="4784"/>
                    </a:lnTo>
                    <a:lnTo>
                      <a:pt x="5496" y="4911"/>
                    </a:lnTo>
                    <a:lnTo>
                      <a:pt x="6005" y="4988"/>
                    </a:lnTo>
                    <a:lnTo>
                      <a:pt x="6514" y="5064"/>
                    </a:lnTo>
                    <a:lnTo>
                      <a:pt x="7023" y="5089"/>
                    </a:lnTo>
                    <a:lnTo>
                      <a:pt x="7354" y="5064"/>
                    </a:lnTo>
                    <a:lnTo>
                      <a:pt x="7710" y="5039"/>
                    </a:lnTo>
                    <a:lnTo>
                      <a:pt x="7939" y="5013"/>
                    </a:lnTo>
                    <a:lnTo>
                      <a:pt x="8142" y="4937"/>
                    </a:lnTo>
                    <a:lnTo>
                      <a:pt x="8371" y="4860"/>
                    </a:lnTo>
                    <a:lnTo>
                      <a:pt x="8575" y="4759"/>
                    </a:lnTo>
                    <a:lnTo>
                      <a:pt x="8753" y="4631"/>
                    </a:lnTo>
                    <a:lnTo>
                      <a:pt x="8931" y="4504"/>
                    </a:lnTo>
                    <a:lnTo>
                      <a:pt x="9084" y="4352"/>
                    </a:lnTo>
                    <a:lnTo>
                      <a:pt x="9211" y="4173"/>
                    </a:lnTo>
                    <a:lnTo>
                      <a:pt x="8880" y="4275"/>
                    </a:lnTo>
                    <a:lnTo>
                      <a:pt x="8524" y="4352"/>
                    </a:lnTo>
                    <a:lnTo>
                      <a:pt x="8117" y="4402"/>
                    </a:lnTo>
                    <a:lnTo>
                      <a:pt x="7684" y="4428"/>
                    </a:lnTo>
                    <a:lnTo>
                      <a:pt x="7226" y="4402"/>
                    </a:lnTo>
                    <a:lnTo>
                      <a:pt x="6717" y="4352"/>
                    </a:lnTo>
                    <a:lnTo>
                      <a:pt x="6005" y="4250"/>
                    </a:lnTo>
                    <a:lnTo>
                      <a:pt x="5344" y="4072"/>
                    </a:lnTo>
                    <a:lnTo>
                      <a:pt x="4707" y="3894"/>
                    </a:lnTo>
                    <a:lnTo>
                      <a:pt x="4122" y="3639"/>
                    </a:lnTo>
                    <a:lnTo>
                      <a:pt x="3588" y="3385"/>
                    </a:lnTo>
                    <a:lnTo>
                      <a:pt x="3079" y="3105"/>
                    </a:lnTo>
                    <a:lnTo>
                      <a:pt x="2621" y="2800"/>
                    </a:lnTo>
                    <a:lnTo>
                      <a:pt x="2189" y="2469"/>
                    </a:lnTo>
                    <a:lnTo>
                      <a:pt x="1807" y="2138"/>
                    </a:lnTo>
                    <a:lnTo>
                      <a:pt x="1476" y="1807"/>
                    </a:lnTo>
                    <a:lnTo>
                      <a:pt x="1145" y="1476"/>
                    </a:lnTo>
                    <a:lnTo>
                      <a:pt x="866" y="1146"/>
                    </a:lnTo>
                    <a:lnTo>
                      <a:pt x="611" y="840"/>
                    </a:lnTo>
                    <a:lnTo>
                      <a:pt x="408" y="535"/>
                    </a:lnTo>
                    <a:lnTo>
                      <a:pt x="5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0"/>
              <p:cNvSpPr/>
              <p:nvPr/>
            </p:nvSpPr>
            <p:spPr>
              <a:xfrm>
                <a:off x="10731691" y="1019521"/>
                <a:ext cx="113641" cy="62798"/>
              </a:xfrm>
              <a:custGeom>
                <a:avLst/>
                <a:gdLst/>
                <a:ahLst/>
                <a:cxnLst/>
                <a:rect l="l" t="t" r="r" b="b"/>
                <a:pathLst>
                  <a:path w="9211" h="5090" fill="none" extrusionOk="0">
                    <a:moveTo>
                      <a:pt x="51" y="1"/>
                    </a:moveTo>
                    <a:lnTo>
                      <a:pt x="51" y="1"/>
                    </a:lnTo>
                    <a:lnTo>
                      <a:pt x="1" y="281"/>
                    </a:lnTo>
                    <a:lnTo>
                      <a:pt x="1" y="561"/>
                    </a:lnTo>
                    <a:lnTo>
                      <a:pt x="51" y="866"/>
                    </a:lnTo>
                    <a:lnTo>
                      <a:pt x="128" y="1146"/>
                    </a:lnTo>
                    <a:lnTo>
                      <a:pt x="128" y="1146"/>
                    </a:lnTo>
                    <a:lnTo>
                      <a:pt x="128" y="1146"/>
                    </a:lnTo>
                    <a:lnTo>
                      <a:pt x="128" y="1146"/>
                    </a:lnTo>
                    <a:lnTo>
                      <a:pt x="128" y="1146"/>
                    </a:lnTo>
                    <a:lnTo>
                      <a:pt x="128" y="1146"/>
                    </a:lnTo>
                    <a:lnTo>
                      <a:pt x="204" y="1349"/>
                    </a:lnTo>
                    <a:lnTo>
                      <a:pt x="306" y="1527"/>
                    </a:lnTo>
                    <a:lnTo>
                      <a:pt x="560" y="1884"/>
                    </a:lnTo>
                    <a:lnTo>
                      <a:pt x="866" y="2189"/>
                    </a:lnTo>
                    <a:lnTo>
                      <a:pt x="1171" y="2494"/>
                    </a:lnTo>
                    <a:lnTo>
                      <a:pt x="1171" y="2494"/>
                    </a:lnTo>
                    <a:lnTo>
                      <a:pt x="1171" y="2494"/>
                    </a:lnTo>
                    <a:lnTo>
                      <a:pt x="1578" y="2850"/>
                    </a:lnTo>
                    <a:lnTo>
                      <a:pt x="1985" y="3207"/>
                    </a:lnTo>
                    <a:lnTo>
                      <a:pt x="2443" y="3512"/>
                    </a:lnTo>
                    <a:lnTo>
                      <a:pt x="2876" y="3817"/>
                    </a:lnTo>
                    <a:lnTo>
                      <a:pt x="3359" y="4097"/>
                    </a:lnTo>
                    <a:lnTo>
                      <a:pt x="3842" y="4326"/>
                    </a:lnTo>
                    <a:lnTo>
                      <a:pt x="4326" y="4555"/>
                    </a:lnTo>
                    <a:lnTo>
                      <a:pt x="4835" y="4733"/>
                    </a:lnTo>
                    <a:lnTo>
                      <a:pt x="4835" y="4733"/>
                    </a:lnTo>
                    <a:lnTo>
                      <a:pt x="4987" y="4784"/>
                    </a:lnTo>
                    <a:lnTo>
                      <a:pt x="4987" y="4784"/>
                    </a:lnTo>
                    <a:lnTo>
                      <a:pt x="5496" y="4911"/>
                    </a:lnTo>
                    <a:lnTo>
                      <a:pt x="6005" y="4988"/>
                    </a:lnTo>
                    <a:lnTo>
                      <a:pt x="6514" y="5064"/>
                    </a:lnTo>
                    <a:lnTo>
                      <a:pt x="7023" y="5089"/>
                    </a:lnTo>
                    <a:lnTo>
                      <a:pt x="7023" y="5089"/>
                    </a:lnTo>
                    <a:lnTo>
                      <a:pt x="7354" y="5064"/>
                    </a:lnTo>
                    <a:lnTo>
                      <a:pt x="7710" y="5039"/>
                    </a:lnTo>
                    <a:lnTo>
                      <a:pt x="7710" y="5039"/>
                    </a:lnTo>
                    <a:lnTo>
                      <a:pt x="7939" y="5013"/>
                    </a:lnTo>
                    <a:lnTo>
                      <a:pt x="8142" y="4937"/>
                    </a:lnTo>
                    <a:lnTo>
                      <a:pt x="8371" y="4860"/>
                    </a:lnTo>
                    <a:lnTo>
                      <a:pt x="8575" y="4759"/>
                    </a:lnTo>
                    <a:lnTo>
                      <a:pt x="8753" y="4631"/>
                    </a:lnTo>
                    <a:lnTo>
                      <a:pt x="8931" y="4504"/>
                    </a:lnTo>
                    <a:lnTo>
                      <a:pt x="9084" y="4352"/>
                    </a:lnTo>
                    <a:lnTo>
                      <a:pt x="9211" y="4173"/>
                    </a:lnTo>
                    <a:lnTo>
                      <a:pt x="9211" y="4173"/>
                    </a:lnTo>
                    <a:lnTo>
                      <a:pt x="8880" y="4275"/>
                    </a:lnTo>
                    <a:lnTo>
                      <a:pt x="8524" y="4352"/>
                    </a:lnTo>
                    <a:lnTo>
                      <a:pt x="8117" y="4402"/>
                    </a:lnTo>
                    <a:lnTo>
                      <a:pt x="7684" y="4428"/>
                    </a:lnTo>
                    <a:lnTo>
                      <a:pt x="7684" y="4428"/>
                    </a:lnTo>
                    <a:lnTo>
                      <a:pt x="7226" y="4402"/>
                    </a:lnTo>
                    <a:lnTo>
                      <a:pt x="6717" y="4352"/>
                    </a:lnTo>
                    <a:lnTo>
                      <a:pt x="6717" y="4352"/>
                    </a:lnTo>
                    <a:lnTo>
                      <a:pt x="6005" y="4250"/>
                    </a:lnTo>
                    <a:lnTo>
                      <a:pt x="5344" y="4072"/>
                    </a:lnTo>
                    <a:lnTo>
                      <a:pt x="4707" y="3894"/>
                    </a:lnTo>
                    <a:lnTo>
                      <a:pt x="4122" y="3639"/>
                    </a:lnTo>
                    <a:lnTo>
                      <a:pt x="3588" y="3385"/>
                    </a:lnTo>
                    <a:lnTo>
                      <a:pt x="3079" y="3105"/>
                    </a:lnTo>
                    <a:lnTo>
                      <a:pt x="2621" y="2800"/>
                    </a:lnTo>
                    <a:lnTo>
                      <a:pt x="2189" y="2469"/>
                    </a:lnTo>
                    <a:lnTo>
                      <a:pt x="1807" y="2138"/>
                    </a:lnTo>
                    <a:lnTo>
                      <a:pt x="1476" y="1807"/>
                    </a:lnTo>
                    <a:lnTo>
                      <a:pt x="1145" y="1476"/>
                    </a:lnTo>
                    <a:lnTo>
                      <a:pt x="866" y="1146"/>
                    </a:lnTo>
                    <a:lnTo>
                      <a:pt x="611" y="840"/>
                    </a:lnTo>
                    <a:lnTo>
                      <a:pt x="408" y="535"/>
                    </a:lnTo>
                    <a:lnTo>
                      <a:pt x="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0"/>
              <p:cNvSpPr/>
              <p:nvPr/>
            </p:nvSpPr>
            <p:spPr>
              <a:xfrm>
                <a:off x="10881105" y="942934"/>
                <a:ext cx="77233" cy="48351"/>
              </a:xfrm>
              <a:custGeom>
                <a:avLst/>
                <a:gdLst/>
                <a:ahLst/>
                <a:cxnLst/>
                <a:rect l="l" t="t" r="r" b="b"/>
                <a:pathLst>
                  <a:path w="6260" h="3919" extrusionOk="0">
                    <a:moveTo>
                      <a:pt x="2672" y="1"/>
                    </a:moveTo>
                    <a:lnTo>
                      <a:pt x="2290" y="26"/>
                    </a:lnTo>
                    <a:lnTo>
                      <a:pt x="1934" y="103"/>
                    </a:lnTo>
                    <a:lnTo>
                      <a:pt x="1603" y="204"/>
                    </a:lnTo>
                    <a:lnTo>
                      <a:pt x="1298" y="331"/>
                    </a:lnTo>
                    <a:lnTo>
                      <a:pt x="1044" y="484"/>
                    </a:lnTo>
                    <a:lnTo>
                      <a:pt x="815" y="637"/>
                    </a:lnTo>
                    <a:lnTo>
                      <a:pt x="611" y="789"/>
                    </a:lnTo>
                    <a:lnTo>
                      <a:pt x="407" y="993"/>
                    </a:lnTo>
                    <a:lnTo>
                      <a:pt x="229" y="1222"/>
                    </a:lnTo>
                    <a:lnTo>
                      <a:pt x="102" y="1476"/>
                    </a:lnTo>
                    <a:lnTo>
                      <a:pt x="26" y="1705"/>
                    </a:lnTo>
                    <a:lnTo>
                      <a:pt x="0" y="1960"/>
                    </a:lnTo>
                    <a:lnTo>
                      <a:pt x="0" y="2087"/>
                    </a:lnTo>
                    <a:lnTo>
                      <a:pt x="26" y="2189"/>
                    </a:lnTo>
                    <a:lnTo>
                      <a:pt x="51" y="2316"/>
                    </a:lnTo>
                    <a:lnTo>
                      <a:pt x="128" y="2418"/>
                    </a:lnTo>
                    <a:lnTo>
                      <a:pt x="255" y="2570"/>
                    </a:lnTo>
                    <a:lnTo>
                      <a:pt x="433" y="2698"/>
                    </a:lnTo>
                    <a:lnTo>
                      <a:pt x="586" y="2799"/>
                    </a:lnTo>
                    <a:lnTo>
                      <a:pt x="789" y="2850"/>
                    </a:lnTo>
                    <a:lnTo>
                      <a:pt x="1018" y="2876"/>
                    </a:lnTo>
                    <a:lnTo>
                      <a:pt x="1298" y="2850"/>
                    </a:lnTo>
                    <a:lnTo>
                      <a:pt x="1603" y="2774"/>
                    </a:lnTo>
                    <a:lnTo>
                      <a:pt x="1959" y="2647"/>
                    </a:lnTo>
                    <a:lnTo>
                      <a:pt x="2138" y="2570"/>
                    </a:lnTo>
                    <a:lnTo>
                      <a:pt x="2316" y="2520"/>
                    </a:lnTo>
                    <a:lnTo>
                      <a:pt x="2468" y="2520"/>
                    </a:lnTo>
                    <a:lnTo>
                      <a:pt x="2621" y="2494"/>
                    </a:lnTo>
                    <a:lnTo>
                      <a:pt x="2875" y="2545"/>
                    </a:lnTo>
                    <a:lnTo>
                      <a:pt x="3104" y="2596"/>
                    </a:lnTo>
                    <a:lnTo>
                      <a:pt x="3282" y="2698"/>
                    </a:lnTo>
                    <a:lnTo>
                      <a:pt x="3410" y="2799"/>
                    </a:lnTo>
                    <a:lnTo>
                      <a:pt x="3511" y="2901"/>
                    </a:lnTo>
                    <a:lnTo>
                      <a:pt x="3664" y="3105"/>
                    </a:lnTo>
                    <a:lnTo>
                      <a:pt x="3842" y="3334"/>
                    </a:lnTo>
                    <a:lnTo>
                      <a:pt x="4097" y="3563"/>
                    </a:lnTo>
                    <a:lnTo>
                      <a:pt x="4249" y="3665"/>
                    </a:lnTo>
                    <a:lnTo>
                      <a:pt x="4402" y="3766"/>
                    </a:lnTo>
                    <a:lnTo>
                      <a:pt x="4580" y="3843"/>
                    </a:lnTo>
                    <a:lnTo>
                      <a:pt x="4758" y="3893"/>
                    </a:lnTo>
                    <a:lnTo>
                      <a:pt x="4936" y="3919"/>
                    </a:lnTo>
                    <a:lnTo>
                      <a:pt x="5140" y="3919"/>
                    </a:lnTo>
                    <a:lnTo>
                      <a:pt x="5343" y="3893"/>
                    </a:lnTo>
                    <a:lnTo>
                      <a:pt x="5572" y="3817"/>
                    </a:lnTo>
                    <a:lnTo>
                      <a:pt x="5776" y="3715"/>
                    </a:lnTo>
                    <a:lnTo>
                      <a:pt x="5929" y="3588"/>
                    </a:lnTo>
                    <a:lnTo>
                      <a:pt x="6056" y="3461"/>
                    </a:lnTo>
                    <a:lnTo>
                      <a:pt x="6132" y="3334"/>
                    </a:lnTo>
                    <a:lnTo>
                      <a:pt x="6208" y="3207"/>
                    </a:lnTo>
                    <a:lnTo>
                      <a:pt x="6234" y="3079"/>
                    </a:lnTo>
                    <a:lnTo>
                      <a:pt x="6259" y="2952"/>
                    </a:lnTo>
                    <a:lnTo>
                      <a:pt x="6234" y="2850"/>
                    </a:lnTo>
                    <a:lnTo>
                      <a:pt x="6208" y="2621"/>
                    </a:lnTo>
                    <a:lnTo>
                      <a:pt x="6132" y="2443"/>
                    </a:lnTo>
                    <a:lnTo>
                      <a:pt x="6030" y="2291"/>
                    </a:lnTo>
                    <a:lnTo>
                      <a:pt x="5878" y="2011"/>
                    </a:lnTo>
                    <a:lnTo>
                      <a:pt x="5700" y="1731"/>
                    </a:lnTo>
                    <a:lnTo>
                      <a:pt x="5420" y="1400"/>
                    </a:lnTo>
                    <a:lnTo>
                      <a:pt x="5064" y="1044"/>
                    </a:lnTo>
                    <a:lnTo>
                      <a:pt x="4860" y="866"/>
                    </a:lnTo>
                    <a:lnTo>
                      <a:pt x="4631" y="688"/>
                    </a:lnTo>
                    <a:lnTo>
                      <a:pt x="4377" y="510"/>
                    </a:lnTo>
                    <a:lnTo>
                      <a:pt x="4122" y="357"/>
                    </a:lnTo>
                    <a:lnTo>
                      <a:pt x="3817" y="230"/>
                    </a:lnTo>
                    <a:lnTo>
                      <a:pt x="3511" y="128"/>
                    </a:lnTo>
                    <a:lnTo>
                      <a:pt x="3282" y="52"/>
                    </a:lnTo>
                    <a:lnTo>
                      <a:pt x="3079" y="26"/>
                    </a:lnTo>
                    <a:lnTo>
                      <a:pt x="2875"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0"/>
              <p:cNvSpPr/>
              <p:nvPr/>
            </p:nvSpPr>
            <p:spPr>
              <a:xfrm>
                <a:off x="10881105" y="942934"/>
                <a:ext cx="77233" cy="48351"/>
              </a:xfrm>
              <a:custGeom>
                <a:avLst/>
                <a:gdLst/>
                <a:ahLst/>
                <a:cxnLst/>
                <a:rect l="l" t="t" r="r" b="b"/>
                <a:pathLst>
                  <a:path w="6260" h="3919" fill="none" extrusionOk="0">
                    <a:moveTo>
                      <a:pt x="6030" y="2291"/>
                    </a:moveTo>
                    <a:lnTo>
                      <a:pt x="6030" y="2291"/>
                    </a:lnTo>
                    <a:lnTo>
                      <a:pt x="5878" y="2011"/>
                    </a:lnTo>
                    <a:lnTo>
                      <a:pt x="5700" y="1731"/>
                    </a:lnTo>
                    <a:lnTo>
                      <a:pt x="5420" y="1400"/>
                    </a:lnTo>
                    <a:lnTo>
                      <a:pt x="5064" y="1044"/>
                    </a:lnTo>
                    <a:lnTo>
                      <a:pt x="4860" y="866"/>
                    </a:lnTo>
                    <a:lnTo>
                      <a:pt x="4631" y="688"/>
                    </a:lnTo>
                    <a:lnTo>
                      <a:pt x="4377" y="510"/>
                    </a:lnTo>
                    <a:lnTo>
                      <a:pt x="4122" y="357"/>
                    </a:lnTo>
                    <a:lnTo>
                      <a:pt x="3817" y="230"/>
                    </a:lnTo>
                    <a:lnTo>
                      <a:pt x="3511" y="128"/>
                    </a:lnTo>
                    <a:lnTo>
                      <a:pt x="3511" y="128"/>
                    </a:lnTo>
                    <a:lnTo>
                      <a:pt x="3282" y="52"/>
                    </a:lnTo>
                    <a:lnTo>
                      <a:pt x="3079" y="26"/>
                    </a:lnTo>
                    <a:lnTo>
                      <a:pt x="2875" y="1"/>
                    </a:lnTo>
                    <a:lnTo>
                      <a:pt x="2672" y="1"/>
                    </a:lnTo>
                    <a:lnTo>
                      <a:pt x="2290" y="26"/>
                    </a:lnTo>
                    <a:lnTo>
                      <a:pt x="1934" y="103"/>
                    </a:lnTo>
                    <a:lnTo>
                      <a:pt x="1603" y="204"/>
                    </a:lnTo>
                    <a:lnTo>
                      <a:pt x="1298" y="331"/>
                    </a:lnTo>
                    <a:lnTo>
                      <a:pt x="1044" y="484"/>
                    </a:lnTo>
                    <a:lnTo>
                      <a:pt x="815" y="637"/>
                    </a:lnTo>
                    <a:lnTo>
                      <a:pt x="815" y="637"/>
                    </a:lnTo>
                    <a:lnTo>
                      <a:pt x="611" y="789"/>
                    </a:lnTo>
                    <a:lnTo>
                      <a:pt x="407" y="993"/>
                    </a:lnTo>
                    <a:lnTo>
                      <a:pt x="229" y="1222"/>
                    </a:lnTo>
                    <a:lnTo>
                      <a:pt x="102" y="1476"/>
                    </a:lnTo>
                    <a:lnTo>
                      <a:pt x="102" y="1476"/>
                    </a:lnTo>
                    <a:lnTo>
                      <a:pt x="26" y="1705"/>
                    </a:lnTo>
                    <a:lnTo>
                      <a:pt x="0" y="1960"/>
                    </a:lnTo>
                    <a:lnTo>
                      <a:pt x="0" y="2087"/>
                    </a:lnTo>
                    <a:lnTo>
                      <a:pt x="26" y="2189"/>
                    </a:lnTo>
                    <a:lnTo>
                      <a:pt x="51" y="2316"/>
                    </a:lnTo>
                    <a:lnTo>
                      <a:pt x="128" y="2418"/>
                    </a:lnTo>
                    <a:lnTo>
                      <a:pt x="128" y="2418"/>
                    </a:lnTo>
                    <a:lnTo>
                      <a:pt x="255" y="2570"/>
                    </a:lnTo>
                    <a:lnTo>
                      <a:pt x="433" y="2698"/>
                    </a:lnTo>
                    <a:lnTo>
                      <a:pt x="586" y="2799"/>
                    </a:lnTo>
                    <a:lnTo>
                      <a:pt x="789" y="2850"/>
                    </a:lnTo>
                    <a:lnTo>
                      <a:pt x="1018" y="2876"/>
                    </a:lnTo>
                    <a:lnTo>
                      <a:pt x="1298" y="2850"/>
                    </a:lnTo>
                    <a:lnTo>
                      <a:pt x="1603" y="2774"/>
                    </a:lnTo>
                    <a:lnTo>
                      <a:pt x="1959" y="2647"/>
                    </a:lnTo>
                    <a:lnTo>
                      <a:pt x="1959" y="2647"/>
                    </a:lnTo>
                    <a:lnTo>
                      <a:pt x="2138" y="2570"/>
                    </a:lnTo>
                    <a:lnTo>
                      <a:pt x="2316" y="2520"/>
                    </a:lnTo>
                    <a:lnTo>
                      <a:pt x="2468" y="2520"/>
                    </a:lnTo>
                    <a:lnTo>
                      <a:pt x="2621" y="2494"/>
                    </a:lnTo>
                    <a:lnTo>
                      <a:pt x="2875" y="2545"/>
                    </a:lnTo>
                    <a:lnTo>
                      <a:pt x="3104" y="2596"/>
                    </a:lnTo>
                    <a:lnTo>
                      <a:pt x="3282" y="2698"/>
                    </a:lnTo>
                    <a:lnTo>
                      <a:pt x="3410" y="2799"/>
                    </a:lnTo>
                    <a:lnTo>
                      <a:pt x="3511" y="2901"/>
                    </a:lnTo>
                    <a:lnTo>
                      <a:pt x="3511" y="2901"/>
                    </a:lnTo>
                    <a:lnTo>
                      <a:pt x="3664" y="3105"/>
                    </a:lnTo>
                    <a:lnTo>
                      <a:pt x="3842" y="3334"/>
                    </a:lnTo>
                    <a:lnTo>
                      <a:pt x="4097" y="3563"/>
                    </a:lnTo>
                    <a:lnTo>
                      <a:pt x="4249" y="3665"/>
                    </a:lnTo>
                    <a:lnTo>
                      <a:pt x="4402" y="3766"/>
                    </a:lnTo>
                    <a:lnTo>
                      <a:pt x="4580" y="3843"/>
                    </a:lnTo>
                    <a:lnTo>
                      <a:pt x="4758" y="3893"/>
                    </a:lnTo>
                    <a:lnTo>
                      <a:pt x="4936" y="3919"/>
                    </a:lnTo>
                    <a:lnTo>
                      <a:pt x="5140" y="3919"/>
                    </a:lnTo>
                    <a:lnTo>
                      <a:pt x="5343" y="3893"/>
                    </a:lnTo>
                    <a:lnTo>
                      <a:pt x="5572" y="3817"/>
                    </a:lnTo>
                    <a:lnTo>
                      <a:pt x="5572" y="3817"/>
                    </a:lnTo>
                    <a:lnTo>
                      <a:pt x="5776" y="3715"/>
                    </a:lnTo>
                    <a:lnTo>
                      <a:pt x="5929" y="3588"/>
                    </a:lnTo>
                    <a:lnTo>
                      <a:pt x="6056" y="3461"/>
                    </a:lnTo>
                    <a:lnTo>
                      <a:pt x="6132" y="3334"/>
                    </a:lnTo>
                    <a:lnTo>
                      <a:pt x="6208" y="3207"/>
                    </a:lnTo>
                    <a:lnTo>
                      <a:pt x="6234" y="3079"/>
                    </a:lnTo>
                    <a:lnTo>
                      <a:pt x="6259" y="2952"/>
                    </a:lnTo>
                    <a:lnTo>
                      <a:pt x="6234" y="2850"/>
                    </a:lnTo>
                    <a:lnTo>
                      <a:pt x="6208" y="2621"/>
                    </a:lnTo>
                    <a:lnTo>
                      <a:pt x="6132" y="2443"/>
                    </a:lnTo>
                    <a:lnTo>
                      <a:pt x="6030" y="22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0"/>
              <p:cNvSpPr/>
              <p:nvPr/>
            </p:nvSpPr>
            <p:spPr>
              <a:xfrm>
                <a:off x="10784740" y="921282"/>
                <a:ext cx="55568" cy="49918"/>
              </a:xfrm>
              <a:custGeom>
                <a:avLst/>
                <a:gdLst/>
                <a:ahLst/>
                <a:cxnLst/>
                <a:rect l="l" t="t" r="r" b="b"/>
                <a:pathLst>
                  <a:path w="4504" h="4046" extrusionOk="0">
                    <a:moveTo>
                      <a:pt x="1094" y="0"/>
                    </a:moveTo>
                    <a:lnTo>
                      <a:pt x="891" y="26"/>
                    </a:lnTo>
                    <a:lnTo>
                      <a:pt x="687" y="102"/>
                    </a:lnTo>
                    <a:lnTo>
                      <a:pt x="484" y="204"/>
                    </a:lnTo>
                    <a:lnTo>
                      <a:pt x="331" y="356"/>
                    </a:lnTo>
                    <a:lnTo>
                      <a:pt x="204" y="534"/>
                    </a:lnTo>
                    <a:lnTo>
                      <a:pt x="102" y="738"/>
                    </a:lnTo>
                    <a:lnTo>
                      <a:pt x="26" y="1043"/>
                    </a:lnTo>
                    <a:lnTo>
                      <a:pt x="0" y="1349"/>
                    </a:lnTo>
                    <a:lnTo>
                      <a:pt x="0" y="1629"/>
                    </a:lnTo>
                    <a:lnTo>
                      <a:pt x="77" y="1908"/>
                    </a:lnTo>
                    <a:lnTo>
                      <a:pt x="153" y="2163"/>
                    </a:lnTo>
                    <a:lnTo>
                      <a:pt x="280" y="2417"/>
                    </a:lnTo>
                    <a:lnTo>
                      <a:pt x="433" y="2646"/>
                    </a:lnTo>
                    <a:lnTo>
                      <a:pt x="611" y="2850"/>
                    </a:lnTo>
                    <a:lnTo>
                      <a:pt x="815" y="3053"/>
                    </a:lnTo>
                    <a:lnTo>
                      <a:pt x="1044" y="3257"/>
                    </a:lnTo>
                    <a:lnTo>
                      <a:pt x="1273" y="3410"/>
                    </a:lnTo>
                    <a:lnTo>
                      <a:pt x="1527" y="3562"/>
                    </a:lnTo>
                    <a:lnTo>
                      <a:pt x="1781" y="3689"/>
                    </a:lnTo>
                    <a:lnTo>
                      <a:pt x="2061" y="3817"/>
                    </a:lnTo>
                    <a:lnTo>
                      <a:pt x="2341" y="3893"/>
                    </a:lnTo>
                    <a:lnTo>
                      <a:pt x="2596" y="3969"/>
                    </a:lnTo>
                    <a:lnTo>
                      <a:pt x="3003" y="4046"/>
                    </a:lnTo>
                    <a:lnTo>
                      <a:pt x="3384" y="4046"/>
                    </a:lnTo>
                    <a:lnTo>
                      <a:pt x="3537" y="4020"/>
                    </a:lnTo>
                    <a:lnTo>
                      <a:pt x="3715" y="3969"/>
                    </a:lnTo>
                    <a:lnTo>
                      <a:pt x="3868" y="3918"/>
                    </a:lnTo>
                    <a:lnTo>
                      <a:pt x="4020" y="3842"/>
                    </a:lnTo>
                    <a:lnTo>
                      <a:pt x="4148" y="3766"/>
                    </a:lnTo>
                    <a:lnTo>
                      <a:pt x="4249" y="3639"/>
                    </a:lnTo>
                    <a:lnTo>
                      <a:pt x="4351" y="3511"/>
                    </a:lnTo>
                    <a:lnTo>
                      <a:pt x="4427" y="3359"/>
                    </a:lnTo>
                    <a:lnTo>
                      <a:pt x="4478" y="3206"/>
                    </a:lnTo>
                    <a:lnTo>
                      <a:pt x="4504" y="3002"/>
                    </a:lnTo>
                    <a:lnTo>
                      <a:pt x="4478" y="2799"/>
                    </a:lnTo>
                    <a:lnTo>
                      <a:pt x="4453" y="2544"/>
                    </a:lnTo>
                    <a:lnTo>
                      <a:pt x="4427" y="2417"/>
                    </a:lnTo>
                    <a:lnTo>
                      <a:pt x="4351" y="2265"/>
                    </a:lnTo>
                    <a:lnTo>
                      <a:pt x="4249" y="2137"/>
                    </a:lnTo>
                    <a:lnTo>
                      <a:pt x="4148" y="2036"/>
                    </a:lnTo>
                    <a:lnTo>
                      <a:pt x="4020" y="1934"/>
                    </a:lnTo>
                    <a:lnTo>
                      <a:pt x="3893" y="1832"/>
                    </a:lnTo>
                    <a:lnTo>
                      <a:pt x="3588" y="1705"/>
                    </a:lnTo>
                    <a:lnTo>
                      <a:pt x="3130" y="1527"/>
                    </a:lnTo>
                    <a:lnTo>
                      <a:pt x="2926" y="1450"/>
                    </a:lnTo>
                    <a:lnTo>
                      <a:pt x="2723" y="1323"/>
                    </a:lnTo>
                    <a:lnTo>
                      <a:pt x="2519" y="1221"/>
                    </a:lnTo>
                    <a:lnTo>
                      <a:pt x="2341" y="1069"/>
                    </a:lnTo>
                    <a:lnTo>
                      <a:pt x="2188" y="891"/>
                    </a:lnTo>
                    <a:lnTo>
                      <a:pt x="2036" y="662"/>
                    </a:lnTo>
                    <a:lnTo>
                      <a:pt x="1959" y="484"/>
                    </a:lnTo>
                    <a:lnTo>
                      <a:pt x="1858" y="331"/>
                    </a:lnTo>
                    <a:lnTo>
                      <a:pt x="1730" y="204"/>
                    </a:lnTo>
                    <a:lnTo>
                      <a:pt x="1654" y="127"/>
                    </a:lnTo>
                    <a:lnTo>
                      <a:pt x="1552" y="76"/>
                    </a:lnTo>
                    <a:lnTo>
                      <a:pt x="1323" y="26"/>
                    </a:lnTo>
                    <a:lnTo>
                      <a:pt x="1094" y="0"/>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0"/>
              <p:cNvSpPr/>
              <p:nvPr/>
            </p:nvSpPr>
            <p:spPr>
              <a:xfrm>
                <a:off x="10784740" y="921282"/>
                <a:ext cx="55568" cy="49918"/>
              </a:xfrm>
              <a:custGeom>
                <a:avLst/>
                <a:gdLst/>
                <a:ahLst/>
                <a:cxnLst/>
                <a:rect l="l" t="t" r="r" b="b"/>
                <a:pathLst>
                  <a:path w="4504" h="4046" fill="none" extrusionOk="0">
                    <a:moveTo>
                      <a:pt x="4453" y="2544"/>
                    </a:moveTo>
                    <a:lnTo>
                      <a:pt x="4453" y="2544"/>
                    </a:lnTo>
                    <a:lnTo>
                      <a:pt x="4427" y="2417"/>
                    </a:lnTo>
                    <a:lnTo>
                      <a:pt x="4351" y="2265"/>
                    </a:lnTo>
                    <a:lnTo>
                      <a:pt x="4249" y="2137"/>
                    </a:lnTo>
                    <a:lnTo>
                      <a:pt x="4148" y="2036"/>
                    </a:lnTo>
                    <a:lnTo>
                      <a:pt x="4020" y="1934"/>
                    </a:lnTo>
                    <a:lnTo>
                      <a:pt x="3893" y="1832"/>
                    </a:lnTo>
                    <a:lnTo>
                      <a:pt x="3588" y="1705"/>
                    </a:lnTo>
                    <a:lnTo>
                      <a:pt x="3588" y="1705"/>
                    </a:lnTo>
                    <a:lnTo>
                      <a:pt x="3130" y="1527"/>
                    </a:lnTo>
                    <a:lnTo>
                      <a:pt x="2926" y="1450"/>
                    </a:lnTo>
                    <a:lnTo>
                      <a:pt x="2723" y="1323"/>
                    </a:lnTo>
                    <a:lnTo>
                      <a:pt x="2519" y="1221"/>
                    </a:lnTo>
                    <a:lnTo>
                      <a:pt x="2341" y="1069"/>
                    </a:lnTo>
                    <a:lnTo>
                      <a:pt x="2188" y="891"/>
                    </a:lnTo>
                    <a:lnTo>
                      <a:pt x="2036" y="662"/>
                    </a:lnTo>
                    <a:lnTo>
                      <a:pt x="2036" y="662"/>
                    </a:lnTo>
                    <a:lnTo>
                      <a:pt x="1959" y="484"/>
                    </a:lnTo>
                    <a:lnTo>
                      <a:pt x="1858" y="331"/>
                    </a:lnTo>
                    <a:lnTo>
                      <a:pt x="1730" y="204"/>
                    </a:lnTo>
                    <a:lnTo>
                      <a:pt x="1654" y="127"/>
                    </a:lnTo>
                    <a:lnTo>
                      <a:pt x="1552" y="76"/>
                    </a:lnTo>
                    <a:lnTo>
                      <a:pt x="1552" y="76"/>
                    </a:lnTo>
                    <a:lnTo>
                      <a:pt x="1323" y="26"/>
                    </a:lnTo>
                    <a:lnTo>
                      <a:pt x="1094" y="0"/>
                    </a:lnTo>
                    <a:lnTo>
                      <a:pt x="891" y="26"/>
                    </a:lnTo>
                    <a:lnTo>
                      <a:pt x="687" y="102"/>
                    </a:lnTo>
                    <a:lnTo>
                      <a:pt x="484" y="204"/>
                    </a:lnTo>
                    <a:lnTo>
                      <a:pt x="331" y="356"/>
                    </a:lnTo>
                    <a:lnTo>
                      <a:pt x="204" y="534"/>
                    </a:lnTo>
                    <a:lnTo>
                      <a:pt x="102" y="738"/>
                    </a:lnTo>
                    <a:lnTo>
                      <a:pt x="102" y="738"/>
                    </a:lnTo>
                    <a:lnTo>
                      <a:pt x="26" y="1043"/>
                    </a:lnTo>
                    <a:lnTo>
                      <a:pt x="0" y="1349"/>
                    </a:lnTo>
                    <a:lnTo>
                      <a:pt x="0" y="1629"/>
                    </a:lnTo>
                    <a:lnTo>
                      <a:pt x="77" y="1908"/>
                    </a:lnTo>
                    <a:lnTo>
                      <a:pt x="153" y="2163"/>
                    </a:lnTo>
                    <a:lnTo>
                      <a:pt x="280" y="2417"/>
                    </a:lnTo>
                    <a:lnTo>
                      <a:pt x="433" y="2646"/>
                    </a:lnTo>
                    <a:lnTo>
                      <a:pt x="611" y="2850"/>
                    </a:lnTo>
                    <a:lnTo>
                      <a:pt x="815" y="3053"/>
                    </a:lnTo>
                    <a:lnTo>
                      <a:pt x="1044" y="3257"/>
                    </a:lnTo>
                    <a:lnTo>
                      <a:pt x="1273" y="3410"/>
                    </a:lnTo>
                    <a:lnTo>
                      <a:pt x="1527" y="3562"/>
                    </a:lnTo>
                    <a:lnTo>
                      <a:pt x="1781" y="3689"/>
                    </a:lnTo>
                    <a:lnTo>
                      <a:pt x="2061" y="3817"/>
                    </a:lnTo>
                    <a:lnTo>
                      <a:pt x="2341" y="3893"/>
                    </a:lnTo>
                    <a:lnTo>
                      <a:pt x="2596" y="3969"/>
                    </a:lnTo>
                    <a:lnTo>
                      <a:pt x="2596" y="3969"/>
                    </a:lnTo>
                    <a:lnTo>
                      <a:pt x="3003" y="4046"/>
                    </a:lnTo>
                    <a:lnTo>
                      <a:pt x="3181" y="4046"/>
                    </a:lnTo>
                    <a:lnTo>
                      <a:pt x="3384" y="4046"/>
                    </a:lnTo>
                    <a:lnTo>
                      <a:pt x="3537" y="4020"/>
                    </a:lnTo>
                    <a:lnTo>
                      <a:pt x="3715" y="3969"/>
                    </a:lnTo>
                    <a:lnTo>
                      <a:pt x="3868" y="3918"/>
                    </a:lnTo>
                    <a:lnTo>
                      <a:pt x="4020" y="3842"/>
                    </a:lnTo>
                    <a:lnTo>
                      <a:pt x="4148" y="3766"/>
                    </a:lnTo>
                    <a:lnTo>
                      <a:pt x="4249" y="3639"/>
                    </a:lnTo>
                    <a:lnTo>
                      <a:pt x="4351" y="3511"/>
                    </a:lnTo>
                    <a:lnTo>
                      <a:pt x="4427" y="3359"/>
                    </a:lnTo>
                    <a:lnTo>
                      <a:pt x="4478" y="3206"/>
                    </a:lnTo>
                    <a:lnTo>
                      <a:pt x="4504" y="3002"/>
                    </a:lnTo>
                    <a:lnTo>
                      <a:pt x="4478" y="2799"/>
                    </a:lnTo>
                    <a:lnTo>
                      <a:pt x="4453" y="254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0"/>
              <p:cNvSpPr/>
              <p:nvPr/>
            </p:nvSpPr>
            <p:spPr>
              <a:xfrm>
                <a:off x="10816755" y="970247"/>
                <a:ext cx="642" cy="321"/>
              </a:xfrm>
              <a:custGeom>
                <a:avLst/>
                <a:gdLst/>
                <a:ahLst/>
                <a:cxnLst/>
                <a:rect l="l" t="t" r="r" b="b"/>
                <a:pathLst>
                  <a:path w="52" h="26" extrusionOk="0">
                    <a:moveTo>
                      <a:pt x="51" y="26"/>
                    </a:moveTo>
                    <a:lnTo>
                      <a:pt x="51" y="26"/>
                    </a:lnTo>
                    <a:lnTo>
                      <a:pt x="51" y="26"/>
                    </a:lnTo>
                    <a:lnTo>
                      <a:pt x="51" y="26"/>
                    </a:lnTo>
                    <a:lnTo>
                      <a:pt x="51" y="26"/>
                    </a:lnTo>
                    <a:close/>
                    <a:moveTo>
                      <a:pt x="51" y="26"/>
                    </a:moveTo>
                    <a:lnTo>
                      <a:pt x="51" y="26"/>
                    </a:lnTo>
                    <a:lnTo>
                      <a:pt x="51" y="26"/>
                    </a:lnTo>
                    <a:lnTo>
                      <a:pt x="51" y="26"/>
                    </a:lnTo>
                    <a:lnTo>
                      <a:pt x="51" y="26"/>
                    </a:lnTo>
                    <a:close/>
                    <a:moveTo>
                      <a:pt x="26" y="0"/>
                    </a:moveTo>
                    <a:lnTo>
                      <a:pt x="26" y="0"/>
                    </a:lnTo>
                    <a:lnTo>
                      <a:pt x="51" y="26"/>
                    </a:lnTo>
                    <a:lnTo>
                      <a:pt x="51" y="26"/>
                    </a:lnTo>
                    <a:lnTo>
                      <a:pt x="26" y="0"/>
                    </a:lnTo>
                    <a:close/>
                    <a:moveTo>
                      <a:pt x="1" y="0"/>
                    </a:moveTo>
                    <a:lnTo>
                      <a:pt x="1" y="0"/>
                    </a:lnTo>
                    <a:lnTo>
                      <a:pt x="26" y="0"/>
                    </a:lnTo>
                    <a:lnTo>
                      <a:pt x="26" y="0"/>
                    </a:lnTo>
                    <a:lnTo>
                      <a:pt x="1"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0"/>
              <p:cNvSpPr/>
              <p:nvPr/>
            </p:nvSpPr>
            <p:spPr>
              <a:xfrm>
                <a:off x="10817384" y="970556"/>
                <a:ext cx="12" cy="12"/>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0"/>
              <p:cNvSpPr/>
              <p:nvPr/>
            </p:nvSpPr>
            <p:spPr>
              <a:xfrm>
                <a:off x="10817384" y="970556"/>
                <a:ext cx="12" cy="12"/>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0"/>
              <p:cNvSpPr/>
              <p:nvPr/>
            </p:nvSpPr>
            <p:spPr>
              <a:xfrm>
                <a:off x="10817063" y="970247"/>
                <a:ext cx="333" cy="321"/>
              </a:xfrm>
              <a:custGeom>
                <a:avLst/>
                <a:gdLst/>
                <a:ahLst/>
                <a:cxnLst/>
                <a:rect l="l" t="t" r="r" b="b"/>
                <a:pathLst>
                  <a:path w="27" h="26" fill="none" extrusionOk="0">
                    <a:moveTo>
                      <a:pt x="1" y="0"/>
                    </a:moveTo>
                    <a:lnTo>
                      <a:pt x="1" y="0"/>
                    </a:lnTo>
                    <a:lnTo>
                      <a:pt x="26" y="26"/>
                    </a:lnTo>
                    <a:lnTo>
                      <a:pt x="26" y="2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0"/>
              <p:cNvSpPr/>
              <p:nvPr/>
            </p:nvSpPr>
            <p:spPr>
              <a:xfrm>
                <a:off x="10816755" y="970247"/>
                <a:ext cx="321" cy="12"/>
              </a:xfrm>
              <a:custGeom>
                <a:avLst/>
                <a:gdLst/>
                <a:ahLst/>
                <a:cxnLst/>
                <a:rect l="l" t="t" r="r" b="b"/>
                <a:pathLst>
                  <a:path w="26" h="1" fill="none" extrusionOk="0">
                    <a:moveTo>
                      <a:pt x="1" y="0"/>
                    </a:moveTo>
                    <a:lnTo>
                      <a:pt x="1" y="0"/>
                    </a:lnTo>
                    <a:lnTo>
                      <a:pt x="26" y="0"/>
                    </a:lnTo>
                    <a:lnTo>
                      <a:pt x="26"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0"/>
              <p:cNvSpPr/>
              <p:nvPr/>
            </p:nvSpPr>
            <p:spPr>
              <a:xfrm>
                <a:off x="10829622" y="1122485"/>
                <a:ext cx="52126" cy="27315"/>
              </a:xfrm>
              <a:custGeom>
                <a:avLst/>
                <a:gdLst/>
                <a:ahLst/>
                <a:cxnLst/>
                <a:rect l="l" t="t" r="r" b="b"/>
                <a:pathLst>
                  <a:path w="4225" h="2214" extrusionOk="0">
                    <a:moveTo>
                      <a:pt x="2596" y="0"/>
                    </a:moveTo>
                    <a:lnTo>
                      <a:pt x="2291" y="26"/>
                    </a:lnTo>
                    <a:lnTo>
                      <a:pt x="1985" y="51"/>
                    </a:lnTo>
                    <a:lnTo>
                      <a:pt x="1705" y="127"/>
                    </a:lnTo>
                    <a:lnTo>
                      <a:pt x="1426" y="229"/>
                    </a:lnTo>
                    <a:lnTo>
                      <a:pt x="1197" y="356"/>
                    </a:lnTo>
                    <a:lnTo>
                      <a:pt x="942" y="509"/>
                    </a:lnTo>
                    <a:lnTo>
                      <a:pt x="739" y="687"/>
                    </a:lnTo>
                    <a:lnTo>
                      <a:pt x="535" y="891"/>
                    </a:lnTo>
                    <a:lnTo>
                      <a:pt x="331" y="1094"/>
                    </a:lnTo>
                    <a:lnTo>
                      <a:pt x="179" y="1323"/>
                    </a:lnTo>
                    <a:lnTo>
                      <a:pt x="52" y="1578"/>
                    </a:lnTo>
                    <a:lnTo>
                      <a:pt x="1" y="1730"/>
                    </a:lnTo>
                    <a:lnTo>
                      <a:pt x="1" y="1883"/>
                    </a:lnTo>
                    <a:lnTo>
                      <a:pt x="26" y="1959"/>
                    </a:lnTo>
                    <a:lnTo>
                      <a:pt x="77" y="2036"/>
                    </a:lnTo>
                    <a:lnTo>
                      <a:pt x="128" y="2086"/>
                    </a:lnTo>
                    <a:lnTo>
                      <a:pt x="204" y="2163"/>
                    </a:lnTo>
                    <a:lnTo>
                      <a:pt x="281" y="2188"/>
                    </a:lnTo>
                    <a:lnTo>
                      <a:pt x="357" y="2214"/>
                    </a:lnTo>
                    <a:lnTo>
                      <a:pt x="510" y="2188"/>
                    </a:lnTo>
                    <a:lnTo>
                      <a:pt x="611" y="2163"/>
                    </a:lnTo>
                    <a:lnTo>
                      <a:pt x="662" y="2112"/>
                    </a:lnTo>
                    <a:lnTo>
                      <a:pt x="739" y="2061"/>
                    </a:lnTo>
                    <a:lnTo>
                      <a:pt x="789" y="2010"/>
                    </a:lnTo>
                    <a:lnTo>
                      <a:pt x="891" y="1807"/>
                    </a:lnTo>
                    <a:lnTo>
                      <a:pt x="1018" y="1628"/>
                    </a:lnTo>
                    <a:lnTo>
                      <a:pt x="1146" y="1476"/>
                    </a:lnTo>
                    <a:lnTo>
                      <a:pt x="1298" y="1349"/>
                    </a:lnTo>
                    <a:lnTo>
                      <a:pt x="1451" y="1221"/>
                    </a:lnTo>
                    <a:lnTo>
                      <a:pt x="1629" y="1120"/>
                    </a:lnTo>
                    <a:lnTo>
                      <a:pt x="1807" y="1018"/>
                    </a:lnTo>
                    <a:lnTo>
                      <a:pt x="1985" y="941"/>
                    </a:lnTo>
                    <a:lnTo>
                      <a:pt x="2189" y="891"/>
                    </a:lnTo>
                    <a:lnTo>
                      <a:pt x="2392" y="865"/>
                    </a:lnTo>
                    <a:lnTo>
                      <a:pt x="2799" y="865"/>
                    </a:lnTo>
                    <a:lnTo>
                      <a:pt x="3003" y="916"/>
                    </a:lnTo>
                    <a:lnTo>
                      <a:pt x="3207" y="967"/>
                    </a:lnTo>
                    <a:lnTo>
                      <a:pt x="3385" y="1043"/>
                    </a:lnTo>
                    <a:lnTo>
                      <a:pt x="3588" y="1145"/>
                    </a:lnTo>
                    <a:lnTo>
                      <a:pt x="3690" y="1196"/>
                    </a:lnTo>
                    <a:lnTo>
                      <a:pt x="3766" y="1221"/>
                    </a:lnTo>
                    <a:lnTo>
                      <a:pt x="3843" y="1221"/>
                    </a:lnTo>
                    <a:lnTo>
                      <a:pt x="3919" y="1196"/>
                    </a:lnTo>
                    <a:lnTo>
                      <a:pt x="3995" y="1170"/>
                    </a:lnTo>
                    <a:lnTo>
                      <a:pt x="4072" y="1120"/>
                    </a:lnTo>
                    <a:lnTo>
                      <a:pt x="4148" y="992"/>
                    </a:lnTo>
                    <a:lnTo>
                      <a:pt x="4224" y="840"/>
                    </a:lnTo>
                    <a:lnTo>
                      <a:pt x="4224" y="687"/>
                    </a:lnTo>
                    <a:lnTo>
                      <a:pt x="4199" y="611"/>
                    </a:lnTo>
                    <a:lnTo>
                      <a:pt x="4148" y="534"/>
                    </a:lnTo>
                    <a:lnTo>
                      <a:pt x="4097" y="484"/>
                    </a:lnTo>
                    <a:lnTo>
                      <a:pt x="4021" y="407"/>
                    </a:lnTo>
                    <a:lnTo>
                      <a:pt x="3766" y="280"/>
                    </a:lnTo>
                    <a:lnTo>
                      <a:pt x="3486" y="153"/>
                    </a:lnTo>
                    <a:lnTo>
                      <a:pt x="3181" y="76"/>
                    </a:lnTo>
                    <a:lnTo>
                      <a:pt x="2901" y="26"/>
                    </a:lnTo>
                    <a:lnTo>
                      <a:pt x="25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0"/>
              <p:cNvSpPr/>
              <p:nvPr/>
            </p:nvSpPr>
            <p:spPr>
              <a:xfrm>
                <a:off x="10757118" y="842178"/>
                <a:ext cx="130913" cy="111136"/>
              </a:xfrm>
              <a:custGeom>
                <a:avLst/>
                <a:gdLst/>
                <a:ahLst/>
                <a:cxnLst/>
                <a:rect l="l" t="t" r="r" b="b"/>
                <a:pathLst>
                  <a:path w="10611" h="9008" extrusionOk="0">
                    <a:moveTo>
                      <a:pt x="10610" y="1"/>
                    </a:moveTo>
                    <a:lnTo>
                      <a:pt x="10381" y="230"/>
                    </a:lnTo>
                    <a:lnTo>
                      <a:pt x="10152" y="509"/>
                    </a:lnTo>
                    <a:lnTo>
                      <a:pt x="9567" y="1273"/>
                    </a:lnTo>
                    <a:lnTo>
                      <a:pt x="9236" y="1705"/>
                    </a:lnTo>
                    <a:lnTo>
                      <a:pt x="8829" y="2163"/>
                    </a:lnTo>
                    <a:lnTo>
                      <a:pt x="8397" y="2647"/>
                    </a:lnTo>
                    <a:lnTo>
                      <a:pt x="7888" y="3155"/>
                    </a:lnTo>
                    <a:lnTo>
                      <a:pt x="7506" y="3486"/>
                    </a:lnTo>
                    <a:lnTo>
                      <a:pt x="7099" y="3817"/>
                    </a:lnTo>
                    <a:lnTo>
                      <a:pt x="6641" y="4097"/>
                    </a:lnTo>
                    <a:lnTo>
                      <a:pt x="6208" y="4377"/>
                    </a:lnTo>
                    <a:lnTo>
                      <a:pt x="5725" y="4606"/>
                    </a:lnTo>
                    <a:lnTo>
                      <a:pt x="5267" y="4835"/>
                    </a:lnTo>
                    <a:lnTo>
                      <a:pt x="4758" y="5038"/>
                    </a:lnTo>
                    <a:lnTo>
                      <a:pt x="4275" y="5216"/>
                    </a:lnTo>
                    <a:lnTo>
                      <a:pt x="3766" y="5394"/>
                    </a:lnTo>
                    <a:lnTo>
                      <a:pt x="3257" y="5547"/>
                    </a:lnTo>
                    <a:lnTo>
                      <a:pt x="2188" y="5802"/>
                    </a:lnTo>
                    <a:lnTo>
                      <a:pt x="1145" y="6005"/>
                    </a:lnTo>
                    <a:lnTo>
                      <a:pt x="102" y="6183"/>
                    </a:lnTo>
                    <a:lnTo>
                      <a:pt x="77" y="7659"/>
                    </a:lnTo>
                    <a:lnTo>
                      <a:pt x="51" y="8320"/>
                    </a:lnTo>
                    <a:lnTo>
                      <a:pt x="0" y="9007"/>
                    </a:lnTo>
                    <a:lnTo>
                      <a:pt x="51" y="9007"/>
                    </a:lnTo>
                    <a:lnTo>
                      <a:pt x="77" y="8320"/>
                    </a:lnTo>
                    <a:lnTo>
                      <a:pt x="128" y="7659"/>
                    </a:lnTo>
                    <a:lnTo>
                      <a:pt x="153" y="6183"/>
                    </a:lnTo>
                    <a:lnTo>
                      <a:pt x="1196" y="6005"/>
                    </a:lnTo>
                    <a:lnTo>
                      <a:pt x="2239" y="5802"/>
                    </a:lnTo>
                    <a:lnTo>
                      <a:pt x="3283" y="5547"/>
                    </a:lnTo>
                    <a:lnTo>
                      <a:pt x="3817" y="5394"/>
                    </a:lnTo>
                    <a:lnTo>
                      <a:pt x="4326" y="5216"/>
                    </a:lnTo>
                    <a:lnTo>
                      <a:pt x="4809" y="5038"/>
                    </a:lnTo>
                    <a:lnTo>
                      <a:pt x="5293" y="4835"/>
                    </a:lnTo>
                    <a:lnTo>
                      <a:pt x="5776" y="4606"/>
                    </a:lnTo>
                    <a:lnTo>
                      <a:pt x="6259" y="4377"/>
                    </a:lnTo>
                    <a:lnTo>
                      <a:pt x="6692" y="4097"/>
                    </a:lnTo>
                    <a:lnTo>
                      <a:pt x="7124" y="3817"/>
                    </a:lnTo>
                    <a:lnTo>
                      <a:pt x="7557" y="3486"/>
                    </a:lnTo>
                    <a:lnTo>
                      <a:pt x="7939" y="3155"/>
                    </a:lnTo>
                    <a:lnTo>
                      <a:pt x="8422" y="2672"/>
                    </a:lnTo>
                    <a:lnTo>
                      <a:pt x="8855" y="2189"/>
                    </a:lnTo>
                    <a:lnTo>
                      <a:pt x="9262" y="1731"/>
                    </a:lnTo>
                    <a:lnTo>
                      <a:pt x="9592" y="1298"/>
                    </a:lnTo>
                    <a:lnTo>
                      <a:pt x="10152" y="560"/>
                    </a:lnTo>
                    <a:lnTo>
                      <a:pt x="10407" y="255"/>
                    </a:lnTo>
                    <a:lnTo>
                      <a:pt x="10610" y="26"/>
                    </a:lnTo>
                    <a:lnTo>
                      <a:pt x="1061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0"/>
              <p:cNvSpPr/>
              <p:nvPr/>
            </p:nvSpPr>
            <p:spPr>
              <a:xfrm>
                <a:off x="10757118" y="842178"/>
                <a:ext cx="130913" cy="111136"/>
              </a:xfrm>
              <a:custGeom>
                <a:avLst/>
                <a:gdLst/>
                <a:ahLst/>
                <a:cxnLst/>
                <a:rect l="l" t="t" r="r" b="b"/>
                <a:pathLst>
                  <a:path w="10611" h="9008" fill="none" extrusionOk="0">
                    <a:moveTo>
                      <a:pt x="10610" y="1"/>
                    </a:moveTo>
                    <a:lnTo>
                      <a:pt x="10610" y="1"/>
                    </a:lnTo>
                    <a:lnTo>
                      <a:pt x="10381" y="230"/>
                    </a:lnTo>
                    <a:lnTo>
                      <a:pt x="10152" y="509"/>
                    </a:lnTo>
                    <a:lnTo>
                      <a:pt x="9567" y="1273"/>
                    </a:lnTo>
                    <a:lnTo>
                      <a:pt x="9236" y="1705"/>
                    </a:lnTo>
                    <a:lnTo>
                      <a:pt x="8829" y="2163"/>
                    </a:lnTo>
                    <a:lnTo>
                      <a:pt x="8397" y="2647"/>
                    </a:lnTo>
                    <a:lnTo>
                      <a:pt x="7888" y="3155"/>
                    </a:lnTo>
                    <a:lnTo>
                      <a:pt x="7888" y="3155"/>
                    </a:lnTo>
                    <a:lnTo>
                      <a:pt x="7506" y="3486"/>
                    </a:lnTo>
                    <a:lnTo>
                      <a:pt x="7099" y="3817"/>
                    </a:lnTo>
                    <a:lnTo>
                      <a:pt x="6641" y="4097"/>
                    </a:lnTo>
                    <a:lnTo>
                      <a:pt x="6208" y="4377"/>
                    </a:lnTo>
                    <a:lnTo>
                      <a:pt x="5725" y="4606"/>
                    </a:lnTo>
                    <a:lnTo>
                      <a:pt x="5267" y="4835"/>
                    </a:lnTo>
                    <a:lnTo>
                      <a:pt x="4758" y="5038"/>
                    </a:lnTo>
                    <a:lnTo>
                      <a:pt x="4275" y="5216"/>
                    </a:lnTo>
                    <a:lnTo>
                      <a:pt x="3766" y="5394"/>
                    </a:lnTo>
                    <a:lnTo>
                      <a:pt x="3257" y="5547"/>
                    </a:lnTo>
                    <a:lnTo>
                      <a:pt x="2188" y="5802"/>
                    </a:lnTo>
                    <a:lnTo>
                      <a:pt x="1145" y="6005"/>
                    </a:lnTo>
                    <a:lnTo>
                      <a:pt x="102" y="6183"/>
                    </a:lnTo>
                    <a:lnTo>
                      <a:pt x="102" y="6183"/>
                    </a:lnTo>
                    <a:lnTo>
                      <a:pt x="77" y="7659"/>
                    </a:lnTo>
                    <a:lnTo>
                      <a:pt x="77" y="7659"/>
                    </a:lnTo>
                    <a:lnTo>
                      <a:pt x="51" y="8320"/>
                    </a:lnTo>
                    <a:lnTo>
                      <a:pt x="0" y="9007"/>
                    </a:lnTo>
                    <a:lnTo>
                      <a:pt x="0" y="9007"/>
                    </a:lnTo>
                    <a:lnTo>
                      <a:pt x="51" y="9007"/>
                    </a:lnTo>
                    <a:lnTo>
                      <a:pt x="51" y="9007"/>
                    </a:lnTo>
                    <a:lnTo>
                      <a:pt x="77" y="8320"/>
                    </a:lnTo>
                    <a:lnTo>
                      <a:pt x="128" y="7659"/>
                    </a:lnTo>
                    <a:lnTo>
                      <a:pt x="128" y="7659"/>
                    </a:lnTo>
                    <a:lnTo>
                      <a:pt x="153" y="6183"/>
                    </a:lnTo>
                    <a:lnTo>
                      <a:pt x="153" y="6183"/>
                    </a:lnTo>
                    <a:lnTo>
                      <a:pt x="1196" y="6005"/>
                    </a:lnTo>
                    <a:lnTo>
                      <a:pt x="2239" y="5802"/>
                    </a:lnTo>
                    <a:lnTo>
                      <a:pt x="3283" y="5547"/>
                    </a:lnTo>
                    <a:lnTo>
                      <a:pt x="3817" y="5394"/>
                    </a:lnTo>
                    <a:lnTo>
                      <a:pt x="4326" y="5216"/>
                    </a:lnTo>
                    <a:lnTo>
                      <a:pt x="4809" y="5038"/>
                    </a:lnTo>
                    <a:lnTo>
                      <a:pt x="5293" y="4835"/>
                    </a:lnTo>
                    <a:lnTo>
                      <a:pt x="5776" y="4606"/>
                    </a:lnTo>
                    <a:lnTo>
                      <a:pt x="6259" y="4377"/>
                    </a:lnTo>
                    <a:lnTo>
                      <a:pt x="6692" y="4097"/>
                    </a:lnTo>
                    <a:lnTo>
                      <a:pt x="7124" y="3817"/>
                    </a:lnTo>
                    <a:lnTo>
                      <a:pt x="7557" y="3486"/>
                    </a:lnTo>
                    <a:lnTo>
                      <a:pt x="7939" y="3155"/>
                    </a:lnTo>
                    <a:lnTo>
                      <a:pt x="7939" y="3155"/>
                    </a:lnTo>
                    <a:lnTo>
                      <a:pt x="8422" y="2672"/>
                    </a:lnTo>
                    <a:lnTo>
                      <a:pt x="8855" y="2189"/>
                    </a:lnTo>
                    <a:lnTo>
                      <a:pt x="9262" y="1731"/>
                    </a:lnTo>
                    <a:lnTo>
                      <a:pt x="9592" y="1298"/>
                    </a:lnTo>
                    <a:lnTo>
                      <a:pt x="10152" y="560"/>
                    </a:lnTo>
                    <a:lnTo>
                      <a:pt x="10407" y="255"/>
                    </a:lnTo>
                    <a:lnTo>
                      <a:pt x="10610" y="26"/>
                    </a:lnTo>
                    <a:lnTo>
                      <a:pt x="10610" y="26"/>
                    </a:lnTo>
                    <a:lnTo>
                      <a:pt x="106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0"/>
              <p:cNvSpPr/>
              <p:nvPr/>
            </p:nvSpPr>
            <p:spPr>
              <a:xfrm>
                <a:off x="10757747" y="842486"/>
                <a:ext cx="284725" cy="165754"/>
              </a:xfrm>
              <a:custGeom>
                <a:avLst/>
                <a:gdLst/>
                <a:ahLst/>
                <a:cxnLst/>
                <a:rect l="l" t="t" r="r" b="b"/>
                <a:pathLst>
                  <a:path w="23078" h="13435" extrusionOk="0">
                    <a:moveTo>
                      <a:pt x="10559" y="1"/>
                    </a:moveTo>
                    <a:lnTo>
                      <a:pt x="10356" y="230"/>
                    </a:lnTo>
                    <a:lnTo>
                      <a:pt x="10101" y="535"/>
                    </a:lnTo>
                    <a:lnTo>
                      <a:pt x="9541" y="1273"/>
                    </a:lnTo>
                    <a:lnTo>
                      <a:pt x="9211" y="1706"/>
                    </a:lnTo>
                    <a:lnTo>
                      <a:pt x="8804" y="2164"/>
                    </a:lnTo>
                    <a:lnTo>
                      <a:pt x="8371" y="2647"/>
                    </a:lnTo>
                    <a:lnTo>
                      <a:pt x="7888" y="3130"/>
                    </a:lnTo>
                    <a:lnTo>
                      <a:pt x="7506" y="3461"/>
                    </a:lnTo>
                    <a:lnTo>
                      <a:pt x="7073" y="3792"/>
                    </a:lnTo>
                    <a:lnTo>
                      <a:pt x="6641" y="4072"/>
                    </a:lnTo>
                    <a:lnTo>
                      <a:pt x="6208" y="4352"/>
                    </a:lnTo>
                    <a:lnTo>
                      <a:pt x="5725" y="4581"/>
                    </a:lnTo>
                    <a:lnTo>
                      <a:pt x="5242" y="4810"/>
                    </a:lnTo>
                    <a:lnTo>
                      <a:pt x="4758" y="5013"/>
                    </a:lnTo>
                    <a:lnTo>
                      <a:pt x="4275" y="5191"/>
                    </a:lnTo>
                    <a:lnTo>
                      <a:pt x="3766" y="5369"/>
                    </a:lnTo>
                    <a:lnTo>
                      <a:pt x="3232" y="5522"/>
                    </a:lnTo>
                    <a:lnTo>
                      <a:pt x="2188" y="5777"/>
                    </a:lnTo>
                    <a:lnTo>
                      <a:pt x="1145" y="5980"/>
                    </a:lnTo>
                    <a:lnTo>
                      <a:pt x="102" y="6158"/>
                    </a:lnTo>
                    <a:lnTo>
                      <a:pt x="77" y="7634"/>
                    </a:lnTo>
                    <a:lnTo>
                      <a:pt x="26" y="8295"/>
                    </a:lnTo>
                    <a:lnTo>
                      <a:pt x="0" y="8982"/>
                    </a:lnTo>
                    <a:lnTo>
                      <a:pt x="1145" y="8830"/>
                    </a:lnTo>
                    <a:lnTo>
                      <a:pt x="2392" y="8626"/>
                    </a:lnTo>
                    <a:lnTo>
                      <a:pt x="2290" y="8423"/>
                    </a:lnTo>
                    <a:lnTo>
                      <a:pt x="2239" y="8219"/>
                    </a:lnTo>
                    <a:lnTo>
                      <a:pt x="2188" y="8016"/>
                    </a:lnTo>
                    <a:lnTo>
                      <a:pt x="2188" y="7787"/>
                    </a:lnTo>
                    <a:lnTo>
                      <a:pt x="2214" y="7456"/>
                    </a:lnTo>
                    <a:lnTo>
                      <a:pt x="2290" y="7125"/>
                    </a:lnTo>
                    <a:lnTo>
                      <a:pt x="2290" y="7100"/>
                    </a:lnTo>
                    <a:lnTo>
                      <a:pt x="2366" y="6947"/>
                    </a:lnTo>
                    <a:lnTo>
                      <a:pt x="2468" y="6794"/>
                    </a:lnTo>
                    <a:lnTo>
                      <a:pt x="2570" y="6692"/>
                    </a:lnTo>
                    <a:lnTo>
                      <a:pt x="2697" y="6591"/>
                    </a:lnTo>
                    <a:lnTo>
                      <a:pt x="2850" y="6489"/>
                    </a:lnTo>
                    <a:lnTo>
                      <a:pt x="3003" y="6438"/>
                    </a:lnTo>
                    <a:lnTo>
                      <a:pt x="3155" y="6413"/>
                    </a:lnTo>
                    <a:lnTo>
                      <a:pt x="3308" y="6387"/>
                    </a:lnTo>
                    <a:lnTo>
                      <a:pt x="3537" y="6413"/>
                    </a:lnTo>
                    <a:lnTo>
                      <a:pt x="3740" y="6463"/>
                    </a:lnTo>
                    <a:lnTo>
                      <a:pt x="3842" y="6514"/>
                    </a:lnTo>
                    <a:lnTo>
                      <a:pt x="3918" y="6591"/>
                    </a:lnTo>
                    <a:lnTo>
                      <a:pt x="4046" y="6718"/>
                    </a:lnTo>
                    <a:lnTo>
                      <a:pt x="4147" y="6871"/>
                    </a:lnTo>
                    <a:lnTo>
                      <a:pt x="4224" y="7049"/>
                    </a:lnTo>
                    <a:lnTo>
                      <a:pt x="4351" y="7227"/>
                    </a:lnTo>
                    <a:lnTo>
                      <a:pt x="4478" y="7379"/>
                    </a:lnTo>
                    <a:lnTo>
                      <a:pt x="4605" y="7507"/>
                    </a:lnTo>
                    <a:lnTo>
                      <a:pt x="4758" y="7634"/>
                    </a:lnTo>
                    <a:lnTo>
                      <a:pt x="4911" y="7736"/>
                    </a:lnTo>
                    <a:lnTo>
                      <a:pt x="5063" y="7812"/>
                    </a:lnTo>
                    <a:lnTo>
                      <a:pt x="5420" y="7965"/>
                    </a:lnTo>
                    <a:lnTo>
                      <a:pt x="6107" y="7761"/>
                    </a:lnTo>
                    <a:lnTo>
                      <a:pt x="6768" y="7507"/>
                    </a:lnTo>
                    <a:lnTo>
                      <a:pt x="7404" y="7278"/>
                    </a:lnTo>
                    <a:lnTo>
                      <a:pt x="8015" y="6998"/>
                    </a:lnTo>
                    <a:lnTo>
                      <a:pt x="8600" y="6692"/>
                    </a:lnTo>
                    <a:lnTo>
                      <a:pt x="9109" y="6362"/>
                    </a:lnTo>
                    <a:lnTo>
                      <a:pt x="9567" y="6006"/>
                    </a:lnTo>
                    <a:lnTo>
                      <a:pt x="9796" y="5827"/>
                    </a:lnTo>
                    <a:lnTo>
                      <a:pt x="9999" y="5624"/>
                    </a:lnTo>
                    <a:lnTo>
                      <a:pt x="10076" y="5853"/>
                    </a:lnTo>
                    <a:lnTo>
                      <a:pt x="10356" y="6438"/>
                    </a:lnTo>
                    <a:lnTo>
                      <a:pt x="10585" y="6845"/>
                    </a:lnTo>
                    <a:lnTo>
                      <a:pt x="10839" y="7303"/>
                    </a:lnTo>
                    <a:lnTo>
                      <a:pt x="11170" y="7812"/>
                    </a:lnTo>
                    <a:lnTo>
                      <a:pt x="11551" y="8372"/>
                    </a:lnTo>
                    <a:lnTo>
                      <a:pt x="11806" y="8270"/>
                    </a:lnTo>
                    <a:lnTo>
                      <a:pt x="12086" y="8194"/>
                    </a:lnTo>
                    <a:lnTo>
                      <a:pt x="12391" y="8143"/>
                    </a:lnTo>
                    <a:lnTo>
                      <a:pt x="12900" y="8143"/>
                    </a:lnTo>
                    <a:lnTo>
                      <a:pt x="13078" y="8168"/>
                    </a:lnTo>
                    <a:lnTo>
                      <a:pt x="13307" y="8194"/>
                    </a:lnTo>
                    <a:lnTo>
                      <a:pt x="13510" y="8270"/>
                    </a:lnTo>
                    <a:lnTo>
                      <a:pt x="13816" y="8372"/>
                    </a:lnTo>
                    <a:lnTo>
                      <a:pt x="14121" y="8499"/>
                    </a:lnTo>
                    <a:lnTo>
                      <a:pt x="14376" y="8652"/>
                    </a:lnTo>
                    <a:lnTo>
                      <a:pt x="14630" y="8830"/>
                    </a:lnTo>
                    <a:lnTo>
                      <a:pt x="14859" y="9008"/>
                    </a:lnTo>
                    <a:lnTo>
                      <a:pt x="15063" y="9186"/>
                    </a:lnTo>
                    <a:lnTo>
                      <a:pt x="15419" y="9542"/>
                    </a:lnTo>
                    <a:lnTo>
                      <a:pt x="15699" y="9873"/>
                    </a:lnTo>
                    <a:lnTo>
                      <a:pt x="15877" y="10153"/>
                    </a:lnTo>
                    <a:lnTo>
                      <a:pt x="16029" y="10433"/>
                    </a:lnTo>
                    <a:lnTo>
                      <a:pt x="16131" y="10585"/>
                    </a:lnTo>
                    <a:lnTo>
                      <a:pt x="16207" y="10763"/>
                    </a:lnTo>
                    <a:lnTo>
                      <a:pt x="16233" y="10967"/>
                    </a:lnTo>
                    <a:lnTo>
                      <a:pt x="16258" y="11094"/>
                    </a:lnTo>
                    <a:lnTo>
                      <a:pt x="16233" y="11221"/>
                    </a:lnTo>
                    <a:lnTo>
                      <a:pt x="16207" y="11349"/>
                    </a:lnTo>
                    <a:lnTo>
                      <a:pt x="16157" y="11450"/>
                    </a:lnTo>
                    <a:lnTo>
                      <a:pt x="16080" y="11578"/>
                    </a:lnTo>
                    <a:lnTo>
                      <a:pt x="15953" y="11705"/>
                    </a:lnTo>
                    <a:lnTo>
                      <a:pt x="15800" y="11832"/>
                    </a:lnTo>
                    <a:lnTo>
                      <a:pt x="15622" y="11934"/>
                    </a:lnTo>
                    <a:lnTo>
                      <a:pt x="16182" y="12214"/>
                    </a:lnTo>
                    <a:lnTo>
                      <a:pt x="16742" y="12468"/>
                    </a:lnTo>
                    <a:lnTo>
                      <a:pt x="17352" y="12697"/>
                    </a:lnTo>
                    <a:lnTo>
                      <a:pt x="18014" y="12926"/>
                    </a:lnTo>
                    <a:lnTo>
                      <a:pt x="18675" y="13104"/>
                    </a:lnTo>
                    <a:lnTo>
                      <a:pt x="19388" y="13231"/>
                    </a:lnTo>
                    <a:lnTo>
                      <a:pt x="20126" y="13359"/>
                    </a:lnTo>
                    <a:lnTo>
                      <a:pt x="20889" y="13409"/>
                    </a:lnTo>
                    <a:lnTo>
                      <a:pt x="20991" y="13435"/>
                    </a:lnTo>
                    <a:lnTo>
                      <a:pt x="21500" y="13435"/>
                    </a:lnTo>
                    <a:lnTo>
                      <a:pt x="21754" y="13409"/>
                    </a:lnTo>
                    <a:lnTo>
                      <a:pt x="21907" y="12977"/>
                    </a:lnTo>
                    <a:lnTo>
                      <a:pt x="22085" y="12595"/>
                    </a:lnTo>
                    <a:lnTo>
                      <a:pt x="22263" y="12264"/>
                    </a:lnTo>
                    <a:lnTo>
                      <a:pt x="22441" y="11985"/>
                    </a:lnTo>
                    <a:lnTo>
                      <a:pt x="22619" y="11730"/>
                    </a:lnTo>
                    <a:lnTo>
                      <a:pt x="22772" y="11527"/>
                    </a:lnTo>
                    <a:lnTo>
                      <a:pt x="23077" y="11221"/>
                    </a:lnTo>
                    <a:lnTo>
                      <a:pt x="22543" y="11145"/>
                    </a:lnTo>
                    <a:lnTo>
                      <a:pt x="22008" y="11018"/>
                    </a:lnTo>
                    <a:lnTo>
                      <a:pt x="21321" y="10840"/>
                    </a:lnTo>
                    <a:lnTo>
                      <a:pt x="20507" y="10560"/>
                    </a:lnTo>
                    <a:lnTo>
                      <a:pt x="19566" y="10229"/>
                    </a:lnTo>
                    <a:lnTo>
                      <a:pt x="19082" y="10026"/>
                    </a:lnTo>
                    <a:lnTo>
                      <a:pt x="18574" y="9797"/>
                    </a:lnTo>
                    <a:lnTo>
                      <a:pt x="18065" y="9542"/>
                    </a:lnTo>
                    <a:lnTo>
                      <a:pt x="17530" y="9237"/>
                    </a:lnTo>
                    <a:lnTo>
                      <a:pt x="16996" y="8931"/>
                    </a:lnTo>
                    <a:lnTo>
                      <a:pt x="16462" y="8601"/>
                    </a:lnTo>
                    <a:lnTo>
                      <a:pt x="15928" y="8219"/>
                    </a:lnTo>
                    <a:lnTo>
                      <a:pt x="15393" y="7812"/>
                    </a:lnTo>
                    <a:lnTo>
                      <a:pt x="14884" y="7379"/>
                    </a:lnTo>
                    <a:lnTo>
                      <a:pt x="14350" y="6921"/>
                    </a:lnTo>
                    <a:lnTo>
                      <a:pt x="13867" y="6413"/>
                    </a:lnTo>
                    <a:lnTo>
                      <a:pt x="13383" y="5853"/>
                    </a:lnTo>
                    <a:lnTo>
                      <a:pt x="12925" y="5268"/>
                    </a:lnTo>
                    <a:lnTo>
                      <a:pt x="12493" y="4657"/>
                    </a:lnTo>
                    <a:lnTo>
                      <a:pt x="12086" y="3996"/>
                    </a:lnTo>
                    <a:lnTo>
                      <a:pt x="11704" y="3283"/>
                    </a:lnTo>
                    <a:lnTo>
                      <a:pt x="11348" y="2520"/>
                    </a:lnTo>
                    <a:lnTo>
                      <a:pt x="11043" y="1731"/>
                    </a:lnTo>
                    <a:lnTo>
                      <a:pt x="10788" y="891"/>
                    </a:lnTo>
                    <a:lnTo>
                      <a:pt x="10559"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0"/>
              <p:cNvSpPr/>
              <p:nvPr/>
            </p:nvSpPr>
            <p:spPr>
              <a:xfrm>
                <a:off x="10757747" y="842486"/>
                <a:ext cx="284725" cy="165754"/>
              </a:xfrm>
              <a:custGeom>
                <a:avLst/>
                <a:gdLst/>
                <a:ahLst/>
                <a:cxnLst/>
                <a:rect l="l" t="t" r="r" b="b"/>
                <a:pathLst>
                  <a:path w="23078" h="13435" fill="none" extrusionOk="0">
                    <a:moveTo>
                      <a:pt x="10559" y="1"/>
                    </a:moveTo>
                    <a:lnTo>
                      <a:pt x="10559" y="1"/>
                    </a:lnTo>
                    <a:lnTo>
                      <a:pt x="10356" y="230"/>
                    </a:lnTo>
                    <a:lnTo>
                      <a:pt x="10101" y="535"/>
                    </a:lnTo>
                    <a:lnTo>
                      <a:pt x="9541" y="1273"/>
                    </a:lnTo>
                    <a:lnTo>
                      <a:pt x="9211" y="1706"/>
                    </a:lnTo>
                    <a:lnTo>
                      <a:pt x="8804" y="2164"/>
                    </a:lnTo>
                    <a:lnTo>
                      <a:pt x="8371" y="2647"/>
                    </a:lnTo>
                    <a:lnTo>
                      <a:pt x="7888" y="3130"/>
                    </a:lnTo>
                    <a:lnTo>
                      <a:pt x="7888" y="3130"/>
                    </a:lnTo>
                    <a:lnTo>
                      <a:pt x="7506" y="3461"/>
                    </a:lnTo>
                    <a:lnTo>
                      <a:pt x="7073" y="3792"/>
                    </a:lnTo>
                    <a:lnTo>
                      <a:pt x="6641" y="4072"/>
                    </a:lnTo>
                    <a:lnTo>
                      <a:pt x="6208" y="4352"/>
                    </a:lnTo>
                    <a:lnTo>
                      <a:pt x="5725" y="4581"/>
                    </a:lnTo>
                    <a:lnTo>
                      <a:pt x="5242" y="4810"/>
                    </a:lnTo>
                    <a:lnTo>
                      <a:pt x="4758" y="5013"/>
                    </a:lnTo>
                    <a:lnTo>
                      <a:pt x="4275" y="5191"/>
                    </a:lnTo>
                    <a:lnTo>
                      <a:pt x="3766" y="5369"/>
                    </a:lnTo>
                    <a:lnTo>
                      <a:pt x="3232" y="5522"/>
                    </a:lnTo>
                    <a:lnTo>
                      <a:pt x="2188" y="5777"/>
                    </a:lnTo>
                    <a:lnTo>
                      <a:pt x="1145" y="5980"/>
                    </a:lnTo>
                    <a:lnTo>
                      <a:pt x="102" y="6158"/>
                    </a:lnTo>
                    <a:lnTo>
                      <a:pt x="102" y="6158"/>
                    </a:lnTo>
                    <a:lnTo>
                      <a:pt x="77" y="7634"/>
                    </a:lnTo>
                    <a:lnTo>
                      <a:pt x="77" y="7634"/>
                    </a:lnTo>
                    <a:lnTo>
                      <a:pt x="26" y="8295"/>
                    </a:lnTo>
                    <a:lnTo>
                      <a:pt x="0" y="8982"/>
                    </a:lnTo>
                    <a:lnTo>
                      <a:pt x="0" y="8982"/>
                    </a:lnTo>
                    <a:lnTo>
                      <a:pt x="1145" y="8830"/>
                    </a:lnTo>
                    <a:lnTo>
                      <a:pt x="2392" y="8626"/>
                    </a:lnTo>
                    <a:lnTo>
                      <a:pt x="2392" y="8626"/>
                    </a:lnTo>
                    <a:lnTo>
                      <a:pt x="2290" y="8423"/>
                    </a:lnTo>
                    <a:lnTo>
                      <a:pt x="2239" y="8219"/>
                    </a:lnTo>
                    <a:lnTo>
                      <a:pt x="2188" y="8016"/>
                    </a:lnTo>
                    <a:lnTo>
                      <a:pt x="2188" y="7787"/>
                    </a:lnTo>
                    <a:lnTo>
                      <a:pt x="2188" y="7787"/>
                    </a:lnTo>
                    <a:lnTo>
                      <a:pt x="2214" y="7456"/>
                    </a:lnTo>
                    <a:lnTo>
                      <a:pt x="2290" y="7125"/>
                    </a:lnTo>
                    <a:lnTo>
                      <a:pt x="2290" y="7125"/>
                    </a:lnTo>
                    <a:lnTo>
                      <a:pt x="2290" y="7100"/>
                    </a:lnTo>
                    <a:lnTo>
                      <a:pt x="2290" y="7100"/>
                    </a:lnTo>
                    <a:lnTo>
                      <a:pt x="2366" y="6947"/>
                    </a:lnTo>
                    <a:lnTo>
                      <a:pt x="2468" y="6794"/>
                    </a:lnTo>
                    <a:lnTo>
                      <a:pt x="2570" y="6692"/>
                    </a:lnTo>
                    <a:lnTo>
                      <a:pt x="2697" y="6591"/>
                    </a:lnTo>
                    <a:lnTo>
                      <a:pt x="2850" y="6489"/>
                    </a:lnTo>
                    <a:lnTo>
                      <a:pt x="3003" y="6438"/>
                    </a:lnTo>
                    <a:lnTo>
                      <a:pt x="3155" y="6413"/>
                    </a:lnTo>
                    <a:lnTo>
                      <a:pt x="3308" y="6387"/>
                    </a:lnTo>
                    <a:lnTo>
                      <a:pt x="3308" y="6387"/>
                    </a:lnTo>
                    <a:lnTo>
                      <a:pt x="3537" y="6413"/>
                    </a:lnTo>
                    <a:lnTo>
                      <a:pt x="3740" y="6463"/>
                    </a:lnTo>
                    <a:lnTo>
                      <a:pt x="3740" y="6463"/>
                    </a:lnTo>
                    <a:lnTo>
                      <a:pt x="3842" y="6514"/>
                    </a:lnTo>
                    <a:lnTo>
                      <a:pt x="3918" y="6591"/>
                    </a:lnTo>
                    <a:lnTo>
                      <a:pt x="4046" y="6718"/>
                    </a:lnTo>
                    <a:lnTo>
                      <a:pt x="4147" y="6871"/>
                    </a:lnTo>
                    <a:lnTo>
                      <a:pt x="4224" y="7049"/>
                    </a:lnTo>
                    <a:lnTo>
                      <a:pt x="4224" y="7049"/>
                    </a:lnTo>
                    <a:lnTo>
                      <a:pt x="4351" y="7227"/>
                    </a:lnTo>
                    <a:lnTo>
                      <a:pt x="4478" y="7379"/>
                    </a:lnTo>
                    <a:lnTo>
                      <a:pt x="4605" y="7507"/>
                    </a:lnTo>
                    <a:lnTo>
                      <a:pt x="4758" y="7634"/>
                    </a:lnTo>
                    <a:lnTo>
                      <a:pt x="4911" y="7736"/>
                    </a:lnTo>
                    <a:lnTo>
                      <a:pt x="5063" y="7812"/>
                    </a:lnTo>
                    <a:lnTo>
                      <a:pt x="5420" y="7965"/>
                    </a:lnTo>
                    <a:lnTo>
                      <a:pt x="5420" y="7965"/>
                    </a:lnTo>
                    <a:lnTo>
                      <a:pt x="6107" y="7761"/>
                    </a:lnTo>
                    <a:lnTo>
                      <a:pt x="6768" y="7507"/>
                    </a:lnTo>
                    <a:lnTo>
                      <a:pt x="7404" y="7278"/>
                    </a:lnTo>
                    <a:lnTo>
                      <a:pt x="8015" y="6998"/>
                    </a:lnTo>
                    <a:lnTo>
                      <a:pt x="8600" y="6692"/>
                    </a:lnTo>
                    <a:lnTo>
                      <a:pt x="9109" y="6362"/>
                    </a:lnTo>
                    <a:lnTo>
                      <a:pt x="9567" y="6006"/>
                    </a:lnTo>
                    <a:lnTo>
                      <a:pt x="9796" y="5827"/>
                    </a:lnTo>
                    <a:lnTo>
                      <a:pt x="9999" y="5624"/>
                    </a:lnTo>
                    <a:lnTo>
                      <a:pt x="9999" y="5624"/>
                    </a:lnTo>
                    <a:lnTo>
                      <a:pt x="10076" y="5853"/>
                    </a:lnTo>
                    <a:lnTo>
                      <a:pt x="10356" y="6438"/>
                    </a:lnTo>
                    <a:lnTo>
                      <a:pt x="10585" y="6845"/>
                    </a:lnTo>
                    <a:lnTo>
                      <a:pt x="10839" y="7303"/>
                    </a:lnTo>
                    <a:lnTo>
                      <a:pt x="11170" y="7812"/>
                    </a:lnTo>
                    <a:lnTo>
                      <a:pt x="11551" y="8372"/>
                    </a:lnTo>
                    <a:lnTo>
                      <a:pt x="11551" y="8372"/>
                    </a:lnTo>
                    <a:lnTo>
                      <a:pt x="11806" y="8270"/>
                    </a:lnTo>
                    <a:lnTo>
                      <a:pt x="12086" y="8194"/>
                    </a:lnTo>
                    <a:lnTo>
                      <a:pt x="12391" y="8143"/>
                    </a:lnTo>
                    <a:lnTo>
                      <a:pt x="12696" y="8143"/>
                    </a:lnTo>
                    <a:lnTo>
                      <a:pt x="12696" y="8143"/>
                    </a:lnTo>
                    <a:lnTo>
                      <a:pt x="12900" y="8143"/>
                    </a:lnTo>
                    <a:lnTo>
                      <a:pt x="13078" y="8168"/>
                    </a:lnTo>
                    <a:lnTo>
                      <a:pt x="13307" y="8194"/>
                    </a:lnTo>
                    <a:lnTo>
                      <a:pt x="13510" y="8270"/>
                    </a:lnTo>
                    <a:lnTo>
                      <a:pt x="13510" y="8270"/>
                    </a:lnTo>
                    <a:lnTo>
                      <a:pt x="13816" y="8372"/>
                    </a:lnTo>
                    <a:lnTo>
                      <a:pt x="14121" y="8499"/>
                    </a:lnTo>
                    <a:lnTo>
                      <a:pt x="14376" y="8652"/>
                    </a:lnTo>
                    <a:lnTo>
                      <a:pt x="14630" y="8830"/>
                    </a:lnTo>
                    <a:lnTo>
                      <a:pt x="14859" y="9008"/>
                    </a:lnTo>
                    <a:lnTo>
                      <a:pt x="15063" y="9186"/>
                    </a:lnTo>
                    <a:lnTo>
                      <a:pt x="15419" y="9542"/>
                    </a:lnTo>
                    <a:lnTo>
                      <a:pt x="15699" y="9873"/>
                    </a:lnTo>
                    <a:lnTo>
                      <a:pt x="15877" y="10153"/>
                    </a:lnTo>
                    <a:lnTo>
                      <a:pt x="16029" y="10433"/>
                    </a:lnTo>
                    <a:lnTo>
                      <a:pt x="16029" y="10433"/>
                    </a:lnTo>
                    <a:lnTo>
                      <a:pt x="16131" y="10585"/>
                    </a:lnTo>
                    <a:lnTo>
                      <a:pt x="16207" y="10763"/>
                    </a:lnTo>
                    <a:lnTo>
                      <a:pt x="16233" y="10967"/>
                    </a:lnTo>
                    <a:lnTo>
                      <a:pt x="16258" y="11094"/>
                    </a:lnTo>
                    <a:lnTo>
                      <a:pt x="16233" y="11221"/>
                    </a:lnTo>
                    <a:lnTo>
                      <a:pt x="16207" y="11349"/>
                    </a:lnTo>
                    <a:lnTo>
                      <a:pt x="16157" y="11450"/>
                    </a:lnTo>
                    <a:lnTo>
                      <a:pt x="16080" y="11578"/>
                    </a:lnTo>
                    <a:lnTo>
                      <a:pt x="15953" y="11705"/>
                    </a:lnTo>
                    <a:lnTo>
                      <a:pt x="15800" y="11832"/>
                    </a:lnTo>
                    <a:lnTo>
                      <a:pt x="15622" y="11934"/>
                    </a:lnTo>
                    <a:lnTo>
                      <a:pt x="15622" y="11934"/>
                    </a:lnTo>
                    <a:lnTo>
                      <a:pt x="16182" y="12214"/>
                    </a:lnTo>
                    <a:lnTo>
                      <a:pt x="16742" y="12468"/>
                    </a:lnTo>
                    <a:lnTo>
                      <a:pt x="17352" y="12697"/>
                    </a:lnTo>
                    <a:lnTo>
                      <a:pt x="18014" y="12926"/>
                    </a:lnTo>
                    <a:lnTo>
                      <a:pt x="18675" y="13104"/>
                    </a:lnTo>
                    <a:lnTo>
                      <a:pt x="19388" y="13231"/>
                    </a:lnTo>
                    <a:lnTo>
                      <a:pt x="20126" y="13359"/>
                    </a:lnTo>
                    <a:lnTo>
                      <a:pt x="20889" y="13409"/>
                    </a:lnTo>
                    <a:lnTo>
                      <a:pt x="20889" y="13409"/>
                    </a:lnTo>
                    <a:lnTo>
                      <a:pt x="20991" y="13435"/>
                    </a:lnTo>
                    <a:lnTo>
                      <a:pt x="21271" y="13435"/>
                    </a:lnTo>
                    <a:lnTo>
                      <a:pt x="21271" y="13435"/>
                    </a:lnTo>
                    <a:lnTo>
                      <a:pt x="21500" y="13435"/>
                    </a:lnTo>
                    <a:lnTo>
                      <a:pt x="21754" y="13409"/>
                    </a:lnTo>
                    <a:lnTo>
                      <a:pt x="21754" y="13409"/>
                    </a:lnTo>
                    <a:lnTo>
                      <a:pt x="21907" y="12977"/>
                    </a:lnTo>
                    <a:lnTo>
                      <a:pt x="22085" y="12595"/>
                    </a:lnTo>
                    <a:lnTo>
                      <a:pt x="22263" y="12264"/>
                    </a:lnTo>
                    <a:lnTo>
                      <a:pt x="22441" y="11985"/>
                    </a:lnTo>
                    <a:lnTo>
                      <a:pt x="22619" y="11730"/>
                    </a:lnTo>
                    <a:lnTo>
                      <a:pt x="22772" y="11527"/>
                    </a:lnTo>
                    <a:lnTo>
                      <a:pt x="23077" y="11221"/>
                    </a:lnTo>
                    <a:lnTo>
                      <a:pt x="23077" y="11221"/>
                    </a:lnTo>
                    <a:lnTo>
                      <a:pt x="22543" y="11145"/>
                    </a:lnTo>
                    <a:lnTo>
                      <a:pt x="22008" y="11018"/>
                    </a:lnTo>
                    <a:lnTo>
                      <a:pt x="21321" y="10840"/>
                    </a:lnTo>
                    <a:lnTo>
                      <a:pt x="20507" y="10560"/>
                    </a:lnTo>
                    <a:lnTo>
                      <a:pt x="19566" y="10229"/>
                    </a:lnTo>
                    <a:lnTo>
                      <a:pt x="19082" y="10026"/>
                    </a:lnTo>
                    <a:lnTo>
                      <a:pt x="18574" y="9797"/>
                    </a:lnTo>
                    <a:lnTo>
                      <a:pt x="18065" y="9542"/>
                    </a:lnTo>
                    <a:lnTo>
                      <a:pt x="17530" y="9237"/>
                    </a:lnTo>
                    <a:lnTo>
                      <a:pt x="16996" y="8931"/>
                    </a:lnTo>
                    <a:lnTo>
                      <a:pt x="16462" y="8601"/>
                    </a:lnTo>
                    <a:lnTo>
                      <a:pt x="15928" y="8219"/>
                    </a:lnTo>
                    <a:lnTo>
                      <a:pt x="15393" y="7812"/>
                    </a:lnTo>
                    <a:lnTo>
                      <a:pt x="14884" y="7379"/>
                    </a:lnTo>
                    <a:lnTo>
                      <a:pt x="14350" y="6921"/>
                    </a:lnTo>
                    <a:lnTo>
                      <a:pt x="13867" y="6413"/>
                    </a:lnTo>
                    <a:lnTo>
                      <a:pt x="13383" y="5853"/>
                    </a:lnTo>
                    <a:lnTo>
                      <a:pt x="12925" y="5268"/>
                    </a:lnTo>
                    <a:lnTo>
                      <a:pt x="12493" y="4657"/>
                    </a:lnTo>
                    <a:lnTo>
                      <a:pt x="12086" y="3996"/>
                    </a:lnTo>
                    <a:lnTo>
                      <a:pt x="11704" y="3283"/>
                    </a:lnTo>
                    <a:lnTo>
                      <a:pt x="11348" y="2520"/>
                    </a:lnTo>
                    <a:lnTo>
                      <a:pt x="11043" y="1731"/>
                    </a:lnTo>
                    <a:lnTo>
                      <a:pt x="10788" y="891"/>
                    </a:lnTo>
                    <a:lnTo>
                      <a:pt x="105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0"/>
              <p:cNvSpPr/>
              <p:nvPr/>
            </p:nvSpPr>
            <p:spPr>
              <a:xfrm>
                <a:off x="10784740" y="938542"/>
                <a:ext cx="2517" cy="10376"/>
              </a:xfrm>
              <a:custGeom>
                <a:avLst/>
                <a:gdLst/>
                <a:ahLst/>
                <a:cxnLst/>
                <a:rect l="l" t="t" r="r" b="b"/>
                <a:pathLst>
                  <a:path w="204" h="841" fill="none" extrusionOk="0">
                    <a:moveTo>
                      <a:pt x="0" y="1"/>
                    </a:moveTo>
                    <a:lnTo>
                      <a:pt x="0" y="1"/>
                    </a:lnTo>
                    <a:lnTo>
                      <a:pt x="0" y="230"/>
                    </a:lnTo>
                    <a:lnTo>
                      <a:pt x="51" y="433"/>
                    </a:lnTo>
                    <a:lnTo>
                      <a:pt x="102" y="637"/>
                    </a:lnTo>
                    <a:lnTo>
                      <a:pt x="204" y="840"/>
                    </a:lnTo>
                    <a:lnTo>
                      <a:pt x="204" y="840"/>
                    </a:lnTo>
                    <a:lnTo>
                      <a:pt x="204" y="840"/>
                    </a:lnTo>
                    <a:lnTo>
                      <a:pt x="102" y="637"/>
                    </a:lnTo>
                    <a:lnTo>
                      <a:pt x="51" y="433"/>
                    </a:lnTo>
                    <a:lnTo>
                      <a:pt x="0"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0"/>
              <p:cNvSpPr/>
              <p:nvPr/>
            </p:nvSpPr>
            <p:spPr>
              <a:xfrm>
                <a:off x="10784740" y="930066"/>
                <a:ext cx="1271" cy="8488"/>
              </a:xfrm>
              <a:custGeom>
                <a:avLst/>
                <a:gdLst/>
                <a:ahLst/>
                <a:cxnLst/>
                <a:rect l="l" t="t" r="r" b="b"/>
                <a:pathLst>
                  <a:path w="103" h="688" extrusionOk="0">
                    <a:moveTo>
                      <a:pt x="102" y="1"/>
                    </a:moveTo>
                    <a:lnTo>
                      <a:pt x="102" y="1"/>
                    </a:lnTo>
                    <a:lnTo>
                      <a:pt x="102" y="26"/>
                    </a:lnTo>
                    <a:lnTo>
                      <a:pt x="102" y="26"/>
                    </a:lnTo>
                    <a:lnTo>
                      <a:pt x="26" y="357"/>
                    </a:lnTo>
                    <a:lnTo>
                      <a:pt x="0" y="688"/>
                    </a:lnTo>
                    <a:lnTo>
                      <a:pt x="0" y="688"/>
                    </a:lnTo>
                    <a:lnTo>
                      <a:pt x="26" y="357"/>
                    </a:lnTo>
                    <a:lnTo>
                      <a:pt x="102" y="26"/>
                    </a:lnTo>
                    <a:lnTo>
                      <a:pt x="102" y="26"/>
                    </a:lnTo>
                    <a:lnTo>
                      <a:pt x="102" y="1"/>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0"/>
              <p:cNvSpPr/>
              <p:nvPr/>
            </p:nvSpPr>
            <p:spPr>
              <a:xfrm>
                <a:off x="10784740" y="930066"/>
                <a:ext cx="1271" cy="8488"/>
              </a:xfrm>
              <a:custGeom>
                <a:avLst/>
                <a:gdLst/>
                <a:ahLst/>
                <a:cxnLst/>
                <a:rect l="l" t="t" r="r" b="b"/>
                <a:pathLst>
                  <a:path w="103" h="688" fill="none" extrusionOk="0">
                    <a:moveTo>
                      <a:pt x="102" y="1"/>
                    </a:moveTo>
                    <a:lnTo>
                      <a:pt x="102" y="1"/>
                    </a:lnTo>
                    <a:lnTo>
                      <a:pt x="102" y="26"/>
                    </a:lnTo>
                    <a:lnTo>
                      <a:pt x="102" y="26"/>
                    </a:lnTo>
                    <a:lnTo>
                      <a:pt x="26" y="357"/>
                    </a:lnTo>
                    <a:lnTo>
                      <a:pt x="0" y="688"/>
                    </a:lnTo>
                    <a:lnTo>
                      <a:pt x="0" y="688"/>
                    </a:lnTo>
                    <a:lnTo>
                      <a:pt x="26" y="357"/>
                    </a:lnTo>
                    <a:lnTo>
                      <a:pt x="102" y="26"/>
                    </a:lnTo>
                    <a:lnTo>
                      <a:pt x="102" y="26"/>
                    </a:lnTo>
                    <a:lnTo>
                      <a:pt x="1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0"/>
              <p:cNvSpPr/>
              <p:nvPr/>
            </p:nvSpPr>
            <p:spPr>
              <a:xfrm>
                <a:off x="10680530" y="1967155"/>
                <a:ext cx="147544" cy="142831"/>
              </a:xfrm>
              <a:custGeom>
                <a:avLst/>
                <a:gdLst/>
                <a:ahLst/>
                <a:cxnLst/>
                <a:rect l="l" t="t" r="r" b="b"/>
                <a:pathLst>
                  <a:path w="11959" h="11577" extrusionOk="0">
                    <a:moveTo>
                      <a:pt x="3435" y="0"/>
                    </a:moveTo>
                    <a:lnTo>
                      <a:pt x="3181" y="25"/>
                    </a:lnTo>
                    <a:lnTo>
                      <a:pt x="2977" y="76"/>
                    </a:lnTo>
                    <a:lnTo>
                      <a:pt x="2774" y="127"/>
                    </a:lnTo>
                    <a:lnTo>
                      <a:pt x="2621" y="204"/>
                    </a:lnTo>
                    <a:lnTo>
                      <a:pt x="2468" y="280"/>
                    </a:lnTo>
                    <a:lnTo>
                      <a:pt x="2366" y="382"/>
                    </a:lnTo>
                    <a:lnTo>
                      <a:pt x="2265" y="483"/>
                    </a:lnTo>
                    <a:lnTo>
                      <a:pt x="2188" y="611"/>
                    </a:lnTo>
                    <a:lnTo>
                      <a:pt x="2112" y="712"/>
                    </a:lnTo>
                    <a:lnTo>
                      <a:pt x="2087" y="865"/>
                    </a:lnTo>
                    <a:lnTo>
                      <a:pt x="2036" y="1120"/>
                    </a:lnTo>
                    <a:lnTo>
                      <a:pt x="2036" y="1399"/>
                    </a:lnTo>
                    <a:lnTo>
                      <a:pt x="2087" y="1679"/>
                    </a:lnTo>
                    <a:lnTo>
                      <a:pt x="2163" y="1985"/>
                    </a:lnTo>
                    <a:lnTo>
                      <a:pt x="2239" y="2239"/>
                    </a:lnTo>
                    <a:lnTo>
                      <a:pt x="2341" y="2468"/>
                    </a:lnTo>
                    <a:lnTo>
                      <a:pt x="1959" y="2646"/>
                    </a:lnTo>
                    <a:lnTo>
                      <a:pt x="1629" y="2850"/>
                    </a:lnTo>
                    <a:lnTo>
                      <a:pt x="1400" y="3079"/>
                    </a:lnTo>
                    <a:lnTo>
                      <a:pt x="1247" y="3308"/>
                    </a:lnTo>
                    <a:lnTo>
                      <a:pt x="1145" y="3537"/>
                    </a:lnTo>
                    <a:lnTo>
                      <a:pt x="1094" y="3766"/>
                    </a:lnTo>
                    <a:lnTo>
                      <a:pt x="1069" y="3995"/>
                    </a:lnTo>
                    <a:lnTo>
                      <a:pt x="1094" y="4224"/>
                    </a:lnTo>
                    <a:lnTo>
                      <a:pt x="1145" y="4453"/>
                    </a:lnTo>
                    <a:lnTo>
                      <a:pt x="1222" y="4656"/>
                    </a:lnTo>
                    <a:lnTo>
                      <a:pt x="1400" y="4987"/>
                    </a:lnTo>
                    <a:lnTo>
                      <a:pt x="1552" y="5216"/>
                    </a:lnTo>
                    <a:lnTo>
                      <a:pt x="1603" y="5292"/>
                    </a:lnTo>
                    <a:lnTo>
                      <a:pt x="1196" y="5470"/>
                    </a:lnTo>
                    <a:lnTo>
                      <a:pt x="840" y="5648"/>
                    </a:lnTo>
                    <a:lnTo>
                      <a:pt x="585" y="5852"/>
                    </a:lnTo>
                    <a:lnTo>
                      <a:pt x="382" y="6055"/>
                    </a:lnTo>
                    <a:lnTo>
                      <a:pt x="255" y="6259"/>
                    </a:lnTo>
                    <a:lnTo>
                      <a:pt x="178" y="6488"/>
                    </a:lnTo>
                    <a:lnTo>
                      <a:pt x="128" y="6692"/>
                    </a:lnTo>
                    <a:lnTo>
                      <a:pt x="153" y="6895"/>
                    </a:lnTo>
                    <a:lnTo>
                      <a:pt x="204" y="7150"/>
                    </a:lnTo>
                    <a:lnTo>
                      <a:pt x="280" y="7404"/>
                    </a:lnTo>
                    <a:lnTo>
                      <a:pt x="407" y="7633"/>
                    </a:lnTo>
                    <a:lnTo>
                      <a:pt x="535" y="7836"/>
                    </a:lnTo>
                    <a:lnTo>
                      <a:pt x="789" y="8116"/>
                    </a:lnTo>
                    <a:lnTo>
                      <a:pt x="891" y="8218"/>
                    </a:lnTo>
                    <a:lnTo>
                      <a:pt x="713" y="8320"/>
                    </a:lnTo>
                    <a:lnTo>
                      <a:pt x="535" y="8447"/>
                    </a:lnTo>
                    <a:lnTo>
                      <a:pt x="382" y="8651"/>
                    </a:lnTo>
                    <a:lnTo>
                      <a:pt x="255" y="8854"/>
                    </a:lnTo>
                    <a:lnTo>
                      <a:pt x="153" y="9109"/>
                    </a:lnTo>
                    <a:lnTo>
                      <a:pt x="77" y="9363"/>
                    </a:lnTo>
                    <a:lnTo>
                      <a:pt x="26" y="9643"/>
                    </a:lnTo>
                    <a:lnTo>
                      <a:pt x="0" y="9923"/>
                    </a:lnTo>
                    <a:lnTo>
                      <a:pt x="26" y="10177"/>
                    </a:lnTo>
                    <a:lnTo>
                      <a:pt x="128" y="10457"/>
                    </a:lnTo>
                    <a:lnTo>
                      <a:pt x="255" y="10712"/>
                    </a:lnTo>
                    <a:lnTo>
                      <a:pt x="331" y="10813"/>
                    </a:lnTo>
                    <a:lnTo>
                      <a:pt x="458" y="10941"/>
                    </a:lnTo>
                    <a:lnTo>
                      <a:pt x="560" y="11042"/>
                    </a:lnTo>
                    <a:lnTo>
                      <a:pt x="713" y="11119"/>
                    </a:lnTo>
                    <a:lnTo>
                      <a:pt x="865" y="11220"/>
                    </a:lnTo>
                    <a:lnTo>
                      <a:pt x="1043" y="11297"/>
                    </a:lnTo>
                    <a:lnTo>
                      <a:pt x="1222" y="11348"/>
                    </a:lnTo>
                    <a:lnTo>
                      <a:pt x="1425" y="11398"/>
                    </a:lnTo>
                    <a:lnTo>
                      <a:pt x="1654" y="11449"/>
                    </a:lnTo>
                    <a:lnTo>
                      <a:pt x="1909" y="11475"/>
                    </a:lnTo>
                    <a:lnTo>
                      <a:pt x="3028" y="11526"/>
                    </a:lnTo>
                    <a:lnTo>
                      <a:pt x="4224" y="11577"/>
                    </a:lnTo>
                    <a:lnTo>
                      <a:pt x="5445" y="11577"/>
                    </a:lnTo>
                    <a:lnTo>
                      <a:pt x="6641" y="11551"/>
                    </a:lnTo>
                    <a:lnTo>
                      <a:pt x="7201" y="11500"/>
                    </a:lnTo>
                    <a:lnTo>
                      <a:pt x="7760" y="11449"/>
                    </a:lnTo>
                    <a:lnTo>
                      <a:pt x="8244" y="11373"/>
                    </a:lnTo>
                    <a:lnTo>
                      <a:pt x="8702" y="11297"/>
                    </a:lnTo>
                    <a:lnTo>
                      <a:pt x="9083" y="11195"/>
                    </a:lnTo>
                    <a:lnTo>
                      <a:pt x="9440" y="11068"/>
                    </a:lnTo>
                    <a:lnTo>
                      <a:pt x="9694" y="10915"/>
                    </a:lnTo>
                    <a:lnTo>
                      <a:pt x="9796" y="10813"/>
                    </a:lnTo>
                    <a:lnTo>
                      <a:pt x="9898" y="10737"/>
                    </a:lnTo>
                    <a:lnTo>
                      <a:pt x="9999" y="10584"/>
                    </a:lnTo>
                    <a:lnTo>
                      <a:pt x="10050" y="10457"/>
                    </a:lnTo>
                    <a:lnTo>
                      <a:pt x="10076" y="10330"/>
                    </a:lnTo>
                    <a:lnTo>
                      <a:pt x="10076" y="10203"/>
                    </a:lnTo>
                    <a:lnTo>
                      <a:pt x="10050" y="10101"/>
                    </a:lnTo>
                    <a:lnTo>
                      <a:pt x="9999" y="9974"/>
                    </a:lnTo>
                    <a:lnTo>
                      <a:pt x="9923" y="9872"/>
                    </a:lnTo>
                    <a:lnTo>
                      <a:pt x="9821" y="9796"/>
                    </a:lnTo>
                    <a:lnTo>
                      <a:pt x="9694" y="9694"/>
                    </a:lnTo>
                    <a:lnTo>
                      <a:pt x="9541" y="9617"/>
                    </a:lnTo>
                    <a:lnTo>
                      <a:pt x="9211" y="9465"/>
                    </a:lnTo>
                    <a:lnTo>
                      <a:pt x="8829" y="9338"/>
                    </a:lnTo>
                    <a:lnTo>
                      <a:pt x="8422" y="9210"/>
                    </a:lnTo>
                    <a:lnTo>
                      <a:pt x="7989" y="9134"/>
                    </a:lnTo>
                    <a:lnTo>
                      <a:pt x="7557" y="9058"/>
                    </a:lnTo>
                    <a:lnTo>
                      <a:pt x="6768" y="8931"/>
                    </a:lnTo>
                    <a:lnTo>
                      <a:pt x="6208" y="8880"/>
                    </a:lnTo>
                    <a:lnTo>
                      <a:pt x="5979" y="8880"/>
                    </a:lnTo>
                    <a:lnTo>
                      <a:pt x="6208" y="8854"/>
                    </a:lnTo>
                    <a:lnTo>
                      <a:pt x="6488" y="8880"/>
                    </a:lnTo>
                    <a:lnTo>
                      <a:pt x="7124" y="8905"/>
                    </a:lnTo>
                    <a:lnTo>
                      <a:pt x="7888" y="8956"/>
                    </a:lnTo>
                    <a:lnTo>
                      <a:pt x="8702" y="8956"/>
                    </a:lnTo>
                    <a:lnTo>
                      <a:pt x="9083" y="8931"/>
                    </a:lnTo>
                    <a:lnTo>
                      <a:pt x="9465" y="8880"/>
                    </a:lnTo>
                    <a:lnTo>
                      <a:pt x="9796" y="8778"/>
                    </a:lnTo>
                    <a:lnTo>
                      <a:pt x="10127" y="8651"/>
                    </a:lnTo>
                    <a:lnTo>
                      <a:pt x="10279" y="8574"/>
                    </a:lnTo>
                    <a:lnTo>
                      <a:pt x="10406" y="8473"/>
                    </a:lnTo>
                    <a:lnTo>
                      <a:pt x="10534" y="8371"/>
                    </a:lnTo>
                    <a:lnTo>
                      <a:pt x="10635" y="8269"/>
                    </a:lnTo>
                    <a:lnTo>
                      <a:pt x="10737" y="8142"/>
                    </a:lnTo>
                    <a:lnTo>
                      <a:pt x="10814" y="7989"/>
                    </a:lnTo>
                    <a:lnTo>
                      <a:pt x="10864" y="7836"/>
                    </a:lnTo>
                    <a:lnTo>
                      <a:pt x="10915" y="7658"/>
                    </a:lnTo>
                    <a:lnTo>
                      <a:pt x="10915" y="7531"/>
                    </a:lnTo>
                    <a:lnTo>
                      <a:pt x="10890" y="7429"/>
                    </a:lnTo>
                    <a:lnTo>
                      <a:pt x="10839" y="7328"/>
                    </a:lnTo>
                    <a:lnTo>
                      <a:pt x="10763" y="7251"/>
                    </a:lnTo>
                    <a:lnTo>
                      <a:pt x="10661" y="7150"/>
                    </a:lnTo>
                    <a:lnTo>
                      <a:pt x="10534" y="7048"/>
                    </a:lnTo>
                    <a:lnTo>
                      <a:pt x="10203" y="6895"/>
                    </a:lnTo>
                    <a:lnTo>
                      <a:pt x="9821" y="6717"/>
                    </a:lnTo>
                    <a:lnTo>
                      <a:pt x="9389" y="6590"/>
                    </a:lnTo>
                    <a:lnTo>
                      <a:pt x="8905" y="6463"/>
                    </a:lnTo>
                    <a:lnTo>
                      <a:pt x="8422" y="6335"/>
                    </a:lnTo>
                    <a:lnTo>
                      <a:pt x="7455" y="6132"/>
                    </a:lnTo>
                    <a:lnTo>
                      <a:pt x="6590" y="6005"/>
                    </a:lnTo>
                    <a:lnTo>
                      <a:pt x="5750" y="5903"/>
                    </a:lnTo>
                    <a:lnTo>
                      <a:pt x="5954" y="5877"/>
                    </a:lnTo>
                    <a:lnTo>
                      <a:pt x="6259" y="5903"/>
                    </a:lnTo>
                    <a:lnTo>
                      <a:pt x="7048" y="5954"/>
                    </a:lnTo>
                    <a:lnTo>
                      <a:pt x="7989" y="6030"/>
                    </a:lnTo>
                    <a:lnTo>
                      <a:pt x="8498" y="6055"/>
                    </a:lnTo>
                    <a:lnTo>
                      <a:pt x="9491" y="6055"/>
                    </a:lnTo>
                    <a:lnTo>
                      <a:pt x="9974" y="6005"/>
                    </a:lnTo>
                    <a:lnTo>
                      <a:pt x="10432" y="5954"/>
                    </a:lnTo>
                    <a:lnTo>
                      <a:pt x="10814" y="5826"/>
                    </a:lnTo>
                    <a:lnTo>
                      <a:pt x="10992" y="5776"/>
                    </a:lnTo>
                    <a:lnTo>
                      <a:pt x="11170" y="5674"/>
                    </a:lnTo>
                    <a:lnTo>
                      <a:pt x="11297" y="5597"/>
                    </a:lnTo>
                    <a:lnTo>
                      <a:pt x="11424" y="5496"/>
                    </a:lnTo>
                    <a:lnTo>
                      <a:pt x="11526" y="5369"/>
                    </a:lnTo>
                    <a:lnTo>
                      <a:pt x="11602" y="5241"/>
                    </a:lnTo>
                    <a:lnTo>
                      <a:pt x="11679" y="5089"/>
                    </a:lnTo>
                    <a:lnTo>
                      <a:pt x="11704" y="4911"/>
                    </a:lnTo>
                    <a:lnTo>
                      <a:pt x="11704" y="4834"/>
                    </a:lnTo>
                    <a:lnTo>
                      <a:pt x="11653" y="4758"/>
                    </a:lnTo>
                    <a:lnTo>
                      <a:pt x="11602" y="4656"/>
                    </a:lnTo>
                    <a:lnTo>
                      <a:pt x="11501" y="4580"/>
                    </a:lnTo>
                    <a:lnTo>
                      <a:pt x="11272" y="4402"/>
                    </a:lnTo>
                    <a:lnTo>
                      <a:pt x="10941" y="4249"/>
                    </a:lnTo>
                    <a:lnTo>
                      <a:pt x="10559" y="4096"/>
                    </a:lnTo>
                    <a:lnTo>
                      <a:pt x="10127" y="3944"/>
                    </a:lnTo>
                    <a:lnTo>
                      <a:pt x="9185" y="3638"/>
                    </a:lnTo>
                    <a:lnTo>
                      <a:pt x="8218" y="3409"/>
                    </a:lnTo>
                    <a:lnTo>
                      <a:pt x="7404" y="3206"/>
                    </a:lnTo>
                    <a:lnTo>
                      <a:pt x="6590" y="3053"/>
                    </a:lnTo>
                    <a:lnTo>
                      <a:pt x="7302" y="3104"/>
                    </a:lnTo>
                    <a:lnTo>
                      <a:pt x="8040" y="3155"/>
                    </a:lnTo>
                    <a:lnTo>
                      <a:pt x="8905" y="3180"/>
                    </a:lnTo>
                    <a:lnTo>
                      <a:pt x="9821" y="3180"/>
                    </a:lnTo>
                    <a:lnTo>
                      <a:pt x="10254" y="3155"/>
                    </a:lnTo>
                    <a:lnTo>
                      <a:pt x="10661" y="3104"/>
                    </a:lnTo>
                    <a:lnTo>
                      <a:pt x="11017" y="3053"/>
                    </a:lnTo>
                    <a:lnTo>
                      <a:pt x="11322" y="2951"/>
                    </a:lnTo>
                    <a:lnTo>
                      <a:pt x="11577" y="2850"/>
                    </a:lnTo>
                    <a:lnTo>
                      <a:pt x="11679" y="2773"/>
                    </a:lnTo>
                    <a:lnTo>
                      <a:pt x="11755" y="2722"/>
                    </a:lnTo>
                    <a:lnTo>
                      <a:pt x="11857" y="2570"/>
                    </a:lnTo>
                    <a:lnTo>
                      <a:pt x="11933" y="2417"/>
                    </a:lnTo>
                    <a:lnTo>
                      <a:pt x="11958" y="2290"/>
                    </a:lnTo>
                    <a:lnTo>
                      <a:pt x="11958" y="2163"/>
                    </a:lnTo>
                    <a:lnTo>
                      <a:pt x="11958" y="2061"/>
                    </a:lnTo>
                    <a:lnTo>
                      <a:pt x="11908" y="1959"/>
                    </a:lnTo>
                    <a:lnTo>
                      <a:pt x="11857" y="1857"/>
                    </a:lnTo>
                    <a:lnTo>
                      <a:pt x="11780" y="1781"/>
                    </a:lnTo>
                    <a:lnTo>
                      <a:pt x="11628" y="1628"/>
                    </a:lnTo>
                    <a:lnTo>
                      <a:pt x="11450" y="1552"/>
                    </a:lnTo>
                    <a:lnTo>
                      <a:pt x="11297" y="1476"/>
                    </a:lnTo>
                    <a:lnTo>
                      <a:pt x="10381" y="1221"/>
                    </a:lnTo>
                    <a:lnTo>
                      <a:pt x="9414" y="967"/>
                    </a:lnTo>
                    <a:lnTo>
                      <a:pt x="8218" y="712"/>
                    </a:lnTo>
                    <a:lnTo>
                      <a:pt x="6921" y="433"/>
                    </a:lnTo>
                    <a:lnTo>
                      <a:pt x="5623" y="204"/>
                    </a:lnTo>
                    <a:lnTo>
                      <a:pt x="5013" y="102"/>
                    </a:lnTo>
                    <a:lnTo>
                      <a:pt x="4427" y="51"/>
                    </a:lnTo>
                    <a:lnTo>
                      <a:pt x="3893"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0"/>
              <p:cNvSpPr/>
              <p:nvPr/>
            </p:nvSpPr>
            <p:spPr>
              <a:xfrm>
                <a:off x="10913748" y="1315520"/>
                <a:ext cx="511365" cy="603649"/>
              </a:xfrm>
              <a:custGeom>
                <a:avLst/>
                <a:gdLst/>
                <a:ahLst/>
                <a:cxnLst/>
                <a:rect l="l" t="t" r="r" b="b"/>
                <a:pathLst>
                  <a:path w="41448" h="48928" extrusionOk="0">
                    <a:moveTo>
                      <a:pt x="9084" y="1"/>
                    </a:moveTo>
                    <a:lnTo>
                      <a:pt x="8753" y="102"/>
                    </a:lnTo>
                    <a:lnTo>
                      <a:pt x="8422" y="255"/>
                    </a:lnTo>
                    <a:lnTo>
                      <a:pt x="8091" y="458"/>
                    </a:lnTo>
                    <a:lnTo>
                      <a:pt x="7735" y="713"/>
                    </a:lnTo>
                    <a:lnTo>
                      <a:pt x="7379" y="993"/>
                    </a:lnTo>
                    <a:lnTo>
                      <a:pt x="7023" y="1298"/>
                    </a:lnTo>
                    <a:lnTo>
                      <a:pt x="6641" y="1654"/>
                    </a:lnTo>
                    <a:lnTo>
                      <a:pt x="6285" y="2036"/>
                    </a:lnTo>
                    <a:lnTo>
                      <a:pt x="5522" y="2876"/>
                    </a:lnTo>
                    <a:lnTo>
                      <a:pt x="4758" y="3791"/>
                    </a:lnTo>
                    <a:lnTo>
                      <a:pt x="4020" y="4733"/>
                    </a:lnTo>
                    <a:lnTo>
                      <a:pt x="3308" y="5700"/>
                    </a:lnTo>
                    <a:lnTo>
                      <a:pt x="2621" y="6667"/>
                    </a:lnTo>
                    <a:lnTo>
                      <a:pt x="2010" y="7582"/>
                    </a:lnTo>
                    <a:lnTo>
                      <a:pt x="942" y="9211"/>
                    </a:lnTo>
                    <a:lnTo>
                      <a:pt x="255" y="10356"/>
                    </a:lnTo>
                    <a:lnTo>
                      <a:pt x="0" y="10788"/>
                    </a:lnTo>
                    <a:lnTo>
                      <a:pt x="229" y="10865"/>
                    </a:lnTo>
                    <a:lnTo>
                      <a:pt x="484" y="10992"/>
                    </a:lnTo>
                    <a:lnTo>
                      <a:pt x="1044" y="11272"/>
                    </a:lnTo>
                    <a:lnTo>
                      <a:pt x="1603" y="11628"/>
                    </a:lnTo>
                    <a:lnTo>
                      <a:pt x="2214" y="12086"/>
                    </a:lnTo>
                    <a:lnTo>
                      <a:pt x="2850" y="12595"/>
                    </a:lnTo>
                    <a:lnTo>
                      <a:pt x="3486" y="13180"/>
                    </a:lnTo>
                    <a:lnTo>
                      <a:pt x="4173" y="13841"/>
                    </a:lnTo>
                    <a:lnTo>
                      <a:pt x="4860" y="14554"/>
                    </a:lnTo>
                    <a:lnTo>
                      <a:pt x="5572" y="15317"/>
                    </a:lnTo>
                    <a:lnTo>
                      <a:pt x="6310" y="16131"/>
                    </a:lnTo>
                    <a:lnTo>
                      <a:pt x="7074" y="16996"/>
                    </a:lnTo>
                    <a:lnTo>
                      <a:pt x="7811" y="17912"/>
                    </a:lnTo>
                    <a:lnTo>
                      <a:pt x="8600" y="18854"/>
                    </a:lnTo>
                    <a:lnTo>
                      <a:pt x="9363" y="19846"/>
                    </a:lnTo>
                    <a:lnTo>
                      <a:pt x="10941" y="21881"/>
                    </a:lnTo>
                    <a:lnTo>
                      <a:pt x="12493" y="24019"/>
                    </a:lnTo>
                    <a:lnTo>
                      <a:pt x="14070" y="26181"/>
                    </a:lnTo>
                    <a:lnTo>
                      <a:pt x="15597" y="28369"/>
                    </a:lnTo>
                    <a:lnTo>
                      <a:pt x="17073" y="30532"/>
                    </a:lnTo>
                    <a:lnTo>
                      <a:pt x="18472" y="32618"/>
                    </a:lnTo>
                    <a:lnTo>
                      <a:pt x="19821" y="34628"/>
                    </a:lnTo>
                    <a:lnTo>
                      <a:pt x="22161" y="38190"/>
                    </a:lnTo>
                    <a:lnTo>
                      <a:pt x="22696" y="38979"/>
                    </a:lnTo>
                    <a:lnTo>
                      <a:pt x="23204" y="39717"/>
                    </a:lnTo>
                    <a:lnTo>
                      <a:pt x="23739" y="40455"/>
                    </a:lnTo>
                    <a:lnTo>
                      <a:pt x="24273" y="41142"/>
                    </a:lnTo>
                    <a:lnTo>
                      <a:pt x="24782" y="41829"/>
                    </a:lnTo>
                    <a:lnTo>
                      <a:pt x="25316" y="42465"/>
                    </a:lnTo>
                    <a:lnTo>
                      <a:pt x="25825" y="43075"/>
                    </a:lnTo>
                    <a:lnTo>
                      <a:pt x="26334" y="43635"/>
                    </a:lnTo>
                    <a:lnTo>
                      <a:pt x="26843" y="44195"/>
                    </a:lnTo>
                    <a:lnTo>
                      <a:pt x="27377" y="44704"/>
                    </a:lnTo>
                    <a:lnTo>
                      <a:pt x="27860" y="45213"/>
                    </a:lnTo>
                    <a:lnTo>
                      <a:pt x="28369" y="45671"/>
                    </a:lnTo>
                    <a:lnTo>
                      <a:pt x="28878" y="46103"/>
                    </a:lnTo>
                    <a:lnTo>
                      <a:pt x="29362" y="46485"/>
                    </a:lnTo>
                    <a:lnTo>
                      <a:pt x="29845" y="46866"/>
                    </a:lnTo>
                    <a:lnTo>
                      <a:pt x="30328" y="47197"/>
                    </a:lnTo>
                    <a:lnTo>
                      <a:pt x="30786" y="47502"/>
                    </a:lnTo>
                    <a:lnTo>
                      <a:pt x="31244" y="47782"/>
                    </a:lnTo>
                    <a:lnTo>
                      <a:pt x="31702" y="48037"/>
                    </a:lnTo>
                    <a:lnTo>
                      <a:pt x="32135" y="48266"/>
                    </a:lnTo>
                    <a:lnTo>
                      <a:pt x="32567" y="48444"/>
                    </a:lnTo>
                    <a:lnTo>
                      <a:pt x="33000" y="48597"/>
                    </a:lnTo>
                    <a:lnTo>
                      <a:pt x="33407" y="48724"/>
                    </a:lnTo>
                    <a:lnTo>
                      <a:pt x="33814" y="48826"/>
                    </a:lnTo>
                    <a:lnTo>
                      <a:pt x="34221" y="48902"/>
                    </a:lnTo>
                    <a:lnTo>
                      <a:pt x="34603" y="48927"/>
                    </a:lnTo>
                    <a:lnTo>
                      <a:pt x="34959" y="48927"/>
                    </a:lnTo>
                    <a:lnTo>
                      <a:pt x="35315" y="48902"/>
                    </a:lnTo>
                    <a:lnTo>
                      <a:pt x="35646" y="48851"/>
                    </a:lnTo>
                    <a:lnTo>
                      <a:pt x="35977" y="48749"/>
                    </a:lnTo>
                    <a:lnTo>
                      <a:pt x="36308" y="48647"/>
                    </a:lnTo>
                    <a:lnTo>
                      <a:pt x="36587" y="48495"/>
                    </a:lnTo>
                    <a:lnTo>
                      <a:pt x="37173" y="48139"/>
                    </a:lnTo>
                    <a:lnTo>
                      <a:pt x="37783" y="47757"/>
                    </a:lnTo>
                    <a:lnTo>
                      <a:pt x="38394" y="47324"/>
                    </a:lnTo>
                    <a:lnTo>
                      <a:pt x="38699" y="47095"/>
                    </a:lnTo>
                    <a:lnTo>
                      <a:pt x="38979" y="46841"/>
                    </a:lnTo>
                    <a:lnTo>
                      <a:pt x="39259" y="46587"/>
                    </a:lnTo>
                    <a:lnTo>
                      <a:pt x="39539" y="46307"/>
                    </a:lnTo>
                    <a:lnTo>
                      <a:pt x="39819" y="46001"/>
                    </a:lnTo>
                    <a:lnTo>
                      <a:pt x="40073" y="45696"/>
                    </a:lnTo>
                    <a:lnTo>
                      <a:pt x="40302" y="45365"/>
                    </a:lnTo>
                    <a:lnTo>
                      <a:pt x="40506" y="45009"/>
                    </a:lnTo>
                    <a:lnTo>
                      <a:pt x="40709" y="44627"/>
                    </a:lnTo>
                    <a:lnTo>
                      <a:pt x="40887" y="44220"/>
                    </a:lnTo>
                    <a:lnTo>
                      <a:pt x="41065" y="43788"/>
                    </a:lnTo>
                    <a:lnTo>
                      <a:pt x="41193" y="43355"/>
                    </a:lnTo>
                    <a:lnTo>
                      <a:pt x="41294" y="42872"/>
                    </a:lnTo>
                    <a:lnTo>
                      <a:pt x="41396" y="42388"/>
                    </a:lnTo>
                    <a:lnTo>
                      <a:pt x="41447" y="41854"/>
                    </a:lnTo>
                    <a:lnTo>
                      <a:pt x="41447" y="41294"/>
                    </a:lnTo>
                    <a:lnTo>
                      <a:pt x="41447" y="40709"/>
                    </a:lnTo>
                    <a:lnTo>
                      <a:pt x="41396" y="40099"/>
                    </a:lnTo>
                    <a:lnTo>
                      <a:pt x="41320" y="39437"/>
                    </a:lnTo>
                    <a:lnTo>
                      <a:pt x="41193" y="38776"/>
                    </a:lnTo>
                    <a:lnTo>
                      <a:pt x="41040" y="38038"/>
                    </a:lnTo>
                    <a:lnTo>
                      <a:pt x="40836" y="37300"/>
                    </a:lnTo>
                    <a:lnTo>
                      <a:pt x="40582" y="36511"/>
                    </a:lnTo>
                    <a:lnTo>
                      <a:pt x="40277" y="35697"/>
                    </a:lnTo>
                    <a:lnTo>
                      <a:pt x="39946" y="34832"/>
                    </a:lnTo>
                    <a:lnTo>
                      <a:pt x="39539" y="33941"/>
                    </a:lnTo>
                    <a:lnTo>
                      <a:pt x="39310" y="33458"/>
                    </a:lnTo>
                    <a:lnTo>
                      <a:pt x="39030" y="32924"/>
                    </a:lnTo>
                    <a:lnTo>
                      <a:pt x="38394" y="31855"/>
                    </a:lnTo>
                    <a:lnTo>
                      <a:pt x="37681" y="30710"/>
                    </a:lnTo>
                    <a:lnTo>
                      <a:pt x="36842" y="29514"/>
                    </a:lnTo>
                    <a:lnTo>
                      <a:pt x="35926" y="28242"/>
                    </a:lnTo>
                    <a:lnTo>
                      <a:pt x="34934" y="26945"/>
                    </a:lnTo>
                    <a:lnTo>
                      <a:pt x="33865" y="25622"/>
                    </a:lnTo>
                    <a:lnTo>
                      <a:pt x="32746" y="24248"/>
                    </a:lnTo>
                    <a:lnTo>
                      <a:pt x="31550" y="22874"/>
                    </a:lnTo>
                    <a:lnTo>
                      <a:pt x="30328" y="21474"/>
                    </a:lnTo>
                    <a:lnTo>
                      <a:pt x="29056" y="20050"/>
                    </a:lnTo>
                    <a:lnTo>
                      <a:pt x="27759" y="18650"/>
                    </a:lnTo>
                    <a:lnTo>
                      <a:pt x="26461" y="17225"/>
                    </a:lnTo>
                    <a:lnTo>
                      <a:pt x="25138" y="15826"/>
                    </a:lnTo>
                    <a:lnTo>
                      <a:pt x="22492" y="13078"/>
                    </a:lnTo>
                    <a:lnTo>
                      <a:pt x="19897" y="10458"/>
                    </a:lnTo>
                    <a:lnTo>
                      <a:pt x="17429" y="7990"/>
                    </a:lnTo>
                    <a:lnTo>
                      <a:pt x="15164" y="5776"/>
                    </a:lnTo>
                    <a:lnTo>
                      <a:pt x="13154" y="3842"/>
                    </a:lnTo>
                    <a:lnTo>
                      <a:pt x="10178" y="1044"/>
                    </a:lnTo>
                    <a:lnTo>
                      <a:pt x="90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0"/>
              <p:cNvSpPr/>
              <p:nvPr/>
            </p:nvSpPr>
            <p:spPr>
              <a:xfrm>
                <a:off x="10913748" y="1315520"/>
                <a:ext cx="511365" cy="603649"/>
              </a:xfrm>
              <a:custGeom>
                <a:avLst/>
                <a:gdLst/>
                <a:ahLst/>
                <a:cxnLst/>
                <a:rect l="l" t="t" r="r" b="b"/>
                <a:pathLst>
                  <a:path w="41448" h="48928" fill="none" extrusionOk="0">
                    <a:moveTo>
                      <a:pt x="0" y="10788"/>
                    </a:moveTo>
                    <a:lnTo>
                      <a:pt x="0" y="10788"/>
                    </a:lnTo>
                    <a:lnTo>
                      <a:pt x="255" y="10356"/>
                    </a:lnTo>
                    <a:lnTo>
                      <a:pt x="942" y="9211"/>
                    </a:lnTo>
                    <a:lnTo>
                      <a:pt x="2010" y="7582"/>
                    </a:lnTo>
                    <a:lnTo>
                      <a:pt x="2621" y="6667"/>
                    </a:lnTo>
                    <a:lnTo>
                      <a:pt x="3308" y="5700"/>
                    </a:lnTo>
                    <a:lnTo>
                      <a:pt x="4020" y="4733"/>
                    </a:lnTo>
                    <a:lnTo>
                      <a:pt x="4758" y="3791"/>
                    </a:lnTo>
                    <a:lnTo>
                      <a:pt x="5522" y="2876"/>
                    </a:lnTo>
                    <a:lnTo>
                      <a:pt x="6285" y="2036"/>
                    </a:lnTo>
                    <a:lnTo>
                      <a:pt x="6641" y="1654"/>
                    </a:lnTo>
                    <a:lnTo>
                      <a:pt x="7023" y="1298"/>
                    </a:lnTo>
                    <a:lnTo>
                      <a:pt x="7379" y="993"/>
                    </a:lnTo>
                    <a:lnTo>
                      <a:pt x="7735" y="713"/>
                    </a:lnTo>
                    <a:lnTo>
                      <a:pt x="8091" y="458"/>
                    </a:lnTo>
                    <a:lnTo>
                      <a:pt x="8422" y="255"/>
                    </a:lnTo>
                    <a:lnTo>
                      <a:pt x="8753" y="102"/>
                    </a:lnTo>
                    <a:lnTo>
                      <a:pt x="9084" y="1"/>
                    </a:lnTo>
                    <a:lnTo>
                      <a:pt x="9084" y="1"/>
                    </a:lnTo>
                    <a:lnTo>
                      <a:pt x="10178" y="1044"/>
                    </a:lnTo>
                    <a:lnTo>
                      <a:pt x="13154" y="3842"/>
                    </a:lnTo>
                    <a:lnTo>
                      <a:pt x="15164" y="5776"/>
                    </a:lnTo>
                    <a:lnTo>
                      <a:pt x="17429" y="7990"/>
                    </a:lnTo>
                    <a:lnTo>
                      <a:pt x="19897" y="10458"/>
                    </a:lnTo>
                    <a:lnTo>
                      <a:pt x="22492" y="13078"/>
                    </a:lnTo>
                    <a:lnTo>
                      <a:pt x="25138" y="15826"/>
                    </a:lnTo>
                    <a:lnTo>
                      <a:pt x="26461" y="17225"/>
                    </a:lnTo>
                    <a:lnTo>
                      <a:pt x="27759" y="18650"/>
                    </a:lnTo>
                    <a:lnTo>
                      <a:pt x="29056" y="20050"/>
                    </a:lnTo>
                    <a:lnTo>
                      <a:pt x="30328" y="21474"/>
                    </a:lnTo>
                    <a:lnTo>
                      <a:pt x="31550" y="22874"/>
                    </a:lnTo>
                    <a:lnTo>
                      <a:pt x="32746" y="24248"/>
                    </a:lnTo>
                    <a:lnTo>
                      <a:pt x="33865" y="25622"/>
                    </a:lnTo>
                    <a:lnTo>
                      <a:pt x="34934" y="26945"/>
                    </a:lnTo>
                    <a:lnTo>
                      <a:pt x="35926" y="28242"/>
                    </a:lnTo>
                    <a:lnTo>
                      <a:pt x="36842" y="29514"/>
                    </a:lnTo>
                    <a:lnTo>
                      <a:pt x="37681" y="30710"/>
                    </a:lnTo>
                    <a:lnTo>
                      <a:pt x="38394" y="31855"/>
                    </a:lnTo>
                    <a:lnTo>
                      <a:pt x="39030" y="32924"/>
                    </a:lnTo>
                    <a:lnTo>
                      <a:pt x="39310" y="33458"/>
                    </a:lnTo>
                    <a:lnTo>
                      <a:pt x="39539" y="33941"/>
                    </a:lnTo>
                    <a:lnTo>
                      <a:pt x="39539" y="33941"/>
                    </a:lnTo>
                    <a:lnTo>
                      <a:pt x="39946" y="34832"/>
                    </a:lnTo>
                    <a:lnTo>
                      <a:pt x="40277" y="35697"/>
                    </a:lnTo>
                    <a:lnTo>
                      <a:pt x="40582" y="36511"/>
                    </a:lnTo>
                    <a:lnTo>
                      <a:pt x="40836" y="37300"/>
                    </a:lnTo>
                    <a:lnTo>
                      <a:pt x="41040" y="38038"/>
                    </a:lnTo>
                    <a:lnTo>
                      <a:pt x="41193" y="38776"/>
                    </a:lnTo>
                    <a:lnTo>
                      <a:pt x="41320" y="39437"/>
                    </a:lnTo>
                    <a:lnTo>
                      <a:pt x="41396" y="40099"/>
                    </a:lnTo>
                    <a:lnTo>
                      <a:pt x="41447" y="40709"/>
                    </a:lnTo>
                    <a:lnTo>
                      <a:pt x="41447" y="41294"/>
                    </a:lnTo>
                    <a:lnTo>
                      <a:pt x="41447" y="41854"/>
                    </a:lnTo>
                    <a:lnTo>
                      <a:pt x="41396" y="42388"/>
                    </a:lnTo>
                    <a:lnTo>
                      <a:pt x="41294" y="42872"/>
                    </a:lnTo>
                    <a:lnTo>
                      <a:pt x="41193" y="43355"/>
                    </a:lnTo>
                    <a:lnTo>
                      <a:pt x="41065" y="43788"/>
                    </a:lnTo>
                    <a:lnTo>
                      <a:pt x="40887" y="44220"/>
                    </a:lnTo>
                    <a:lnTo>
                      <a:pt x="40709" y="44627"/>
                    </a:lnTo>
                    <a:lnTo>
                      <a:pt x="40506" y="45009"/>
                    </a:lnTo>
                    <a:lnTo>
                      <a:pt x="40302" y="45365"/>
                    </a:lnTo>
                    <a:lnTo>
                      <a:pt x="40073" y="45696"/>
                    </a:lnTo>
                    <a:lnTo>
                      <a:pt x="39819" y="46001"/>
                    </a:lnTo>
                    <a:lnTo>
                      <a:pt x="39539" y="46307"/>
                    </a:lnTo>
                    <a:lnTo>
                      <a:pt x="39259" y="46587"/>
                    </a:lnTo>
                    <a:lnTo>
                      <a:pt x="38979" y="46841"/>
                    </a:lnTo>
                    <a:lnTo>
                      <a:pt x="38699" y="47095"/>
                    </a:lnTo>
                    <a:lnTo>
                      <a:pt x="38394" y="47324"/>
                    </a:lnTo>
                    <a:lnTo>
                      <a:pt x="37783" y="47757"/>
                    </a:lnTo>
                    <a:lnTo>
                      <a:pt x="37173" y="48139"/>
                    </a:lnTo>
                    <a:lnTo>
                      <a:pt x="36587" y="48495"/>
                    </a:lnTo>
                    <a:lnTo>
                      <a:pt x="36587" y="48495"/>
                    </a:lnTo>
                    <a:lnTo>
                      <a:pt x="36308" y="48647"/>
                    </a:lnTo>
                    <a:lnTo>
                      <a:pt x="35977" y="48749"/>
                    </a:lnTo>
                    <a:lnTo>
                      <a:pt x="35646" y="48851"/>
                    </a:lnTo>
                    <a:lnTo>
                      <a:pt x="35315" y="48902"/>
                    </a:lnTo>
                    <a:lnTo>
                      <a:pt x="34959" y="48927"/>
                    </a:lnTo>
                    <a:lnTo>
                      <a:pt x="34603" y="48927"/>
                    </a:lnTo>
                    <a:lnTo>
                      <a:pt x="34221" y="48902"/>
                    </a:lnTo>
                    <a:lnTo>
                      <a:pt x="33814" y="48826"/>
                    </a:lnTo>
                    <a:lnTo>
                      <a:pt x="33407" y="48724"/>
                    </a:lnTo>
                    <a:lnTo>
                      <a:pt x="33000" y="48597"/>
                    </a:lnTo>
                    <a:lnTo>
                      <a:pt x="32567" y="48444"/>
                    </a:lnTo>
                    <a:lnTo>
                      <a:pt x="32135" y="48266"/>
                    </a:lnTo>
                    <a:lnTo>
                      <a:pt x="31702" y="48037"/>
                    </a:lnTo>
                    <a:lnTo>
                      <a:pt x="31244" y="47782"/>
                    </a:lnTo>
                    <a:lnTo>
                      <a:pt x="30786" y="47502"/>
                    </a:lnTo>
                    <a:lnTo>
                      <a:pt x="30328" y="47197"/>
                    </a:lnTo>
                    <a:lnTo>
                      <a:pt x="29845" y="46866"/>
                    </a:lnTo>
                    <a:lnTo>
                      <a:pt x="29362" y="46485"/>
                    </a:lnTo>
                    <a:lnTo>
                      <a:pt x="28878" y="46103"/>
                    </a:lnTo>
                    <a:lnTo>
                      <a:pt x="28369" y="45671"/>
                    </a:lnTo>
                    <a:lnTo>
                      <a:pt x="27860" y="45213"/>
                    </a:lnTo>
                    <a:lnTo>
                      <a:pt x="27377" y="44704"/>
                    </a:lnTo>
                    <a:lnTo>
                      <a:pt x="26843" y="44195"/>
                    </a:lnTo>
                    <a:lnTo>
                      <a:pt x="26334" y="43635"/>
                    </a:lnTo>
                    <a:lnTo>
                      <a:pt x="25825" y="43075"/>
                    </a:lnTo>
                    <a:lnTo>
                      <a:pt x="25316" y="42465"/>
                    </a:lnTo>
                    <a:lnTo>
                      <a:pt x="24782" y="41829"/>
                    </a:lnTo>
                    <a:lnTo>
                      <a:pt x="24273" y="41142"/>
                    </a:lnTo>
                    <a:lnTo>
                      <a:pt x="23739" y="40455"/>
                    </a:lnTo>
                    <a:lnTo>
                      <a:pt x="23204" y="39717"/>
                    </a:lnTo>
                    <a:lnTo>
                      <a:pt x="22696" y="38979"/>
                    </a:lnTo>
                    <a:lnTo>
                      <a:pt x="22161" y="38190"/>
                    </a:lnTo>
                    <a:lnTo>
                      <a:pt x="22161" y="38190"/>
                    </a:lnTo>
                    <a:lnTo>
                      <a:pt x="19821" y="34628"/>
                    </a:lnTo>
                    <a:lnTo>
                      <a:pt x="18472" y="32618"/>
                    </a:lnTo>
                    <a:lnTo>
                      <a:pt x="17073" y="30532"/>
                    </a:lnTo>
                    <a:lnTo>
                      <a:pt x="15597" y="28369"/>
                    </a:lnTo>
                    <a:lnTo>
                      <a:pt x="14070" y="26181"/>
                    </a:lnTo>
                    <a:lnTo>
                      <a:pt x="12493" y="24019"/>
                    </a:lnTo>
                    <a:lnTo>
                      <a:pt x="10941" y="21881"/>
                    </a:lnTo>
                    <a:lnTo>
                      <a:pt x="9363" y="19846"/>
                    </a:lnTo>
                    <a:lnTo>
                      <a:pt x="8600" y="18854"/>
                    </a:lnTo>
                    <a:lnTo>
                      <a:pt x="7811" y="17912"/>
                    </a:lnTo>
                    <a:lnTo>
                      <a:pt x="7074" y="16996"/>
                    </a:lnTo>
                    <a:lnTo>
                      <a:pt x="6310" y="16131"/>
                    </a:lnTo>
                    <a:lnTo>
                      <a:pt x="5572" y="15317"/>
                    </a:lnTo>
                    <a:lnTo>
                      <a:pt x="4860" y="14554"/>
                    </a:lnTo>
                    <a:lnTo>
                      <a:pt x="4173" y="13841"/>
                    </a:lnTo>
                    <a:lnTo>
                      <a:pt x="3486" y="13180"/>
                    </a:lnTo>
                    <a:lnTo>
                      <a:pt x="2850" y="12595"/>
                    </a:lnTo>
                    <a:lnTo>
                      <a:pt x="2214" y="12086"/>
                    </a:lnTo>
                    <a:lnTo>
                      <a:pt x="1603" y="11628"/>
                    </a:lnTo>
                    <a:lnTo>
                      <a:pt x="1044" y="11272"/>
                    </a:lnTo>
                    <a:lnTo>
                      <a:pt x="484" y="10992"/>
                    </a:lnTo>
                    <a:lnTo>
                      <a:pt x="229" y="10865"/>
                    </a:lnTo>
                    <a:lnTo>
                      <a:pt x="0" y="107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0"/>
              <p:cNvSpPr/>
              <p:nvPr/>
            </p:nvSpPr>
            <p:spPr>
              <a:xfrm>
                <a:off x="10913748" y="1315520"/>
                <a:ext cx="112074" cy="133109"/>
              </a:xfrm>
              <a:custGeom>
                <a:avLst/>
                <a:gdLst/>
                <a:ahLst/>
                <a:cxnLst/>
                <a:rect l="l" t="t" r="r" b="b"/>
                <a:pathLst>
                  <a:path w="9084" h="10789" extrusionOk="0">
                    <a:moveTo>
                      <a:pt x="2112" y="7455"/>
                    </a:moveTo>
                    <a:lnTo>
                      <a:pt x="2112" y="7455"/>
                    </a:lnTo>
                    <a:lnTo>
                      <a:pt x="1247" y="8753"/>
                    </a:lnTo>
                    <a:lnTo>
                      <a:pt x="586" y="9821"/>
                    </a:lnTo>
                    <a:lnTo>
                      <a:pt x="0" y="10788"/>
                    </a:lnTo>
                    <a:lnTo>
                      <a:pt x="0" y="10788"/>
                    </a:lnTo>
                    <a:lnTo>
                      <a:pt x="0" y="10788"/>
                    </a:lnTo>
                    <a:lnTo>
                      <a:pt x="586" y="9821"/>
                    </a:lnTo>
                    <a:lnTo>
                      <a:pt x="1247" y="8753"/>
                    </a:lnTo>
                    <a:lnTo>
                      <a:pt x="2112" y="7455"/>
                    </a:lnTo>
                    <a:lnTo>
                      <a:pt x="2112" y="7455"/>
                    </a:lnTo>
                    <a:close/>
                    <a:moveTo>
                      <a:pt x="9084" y="1"/>
                    </a:moveTo>
                    <a:lnTo>
                      <a:pt x="9084" y="1"/>
                    </a:lnTo>
                    <a:lnTo>
                      <a:pt x="8753" y="102"/>
                    </a:lnTo>
                    <a:lnTo>
                      <a:pt x="8397" y="280"/>
                    </a:lnTo>
                    <a:lnTo>
                      <a:pt x="8040" y="484"/>
                    </a:lnTo>
                    <a:lnTo>
                      <a:pt x="7684" y="738"/>
                    </a:lnTo>
                    <a:lnTo>
                      <a:pt x="7684" y="738"/>
                    </a:lnTo>
                    <a:lnTo>
                      <a:pt x="7684" y="738"/>
                    </a:lnTo>
                    <a:lnTo>
                      <a:pt x="8040" y="484"/>
                    </a:lnTo>
                    <a:lnTo>
                      <a:pt x="8397" y="280"/>
                    </a:lnTo>
                    <a:lnTo>
                      <a:pt x="8753" y="102"/>
                    </a:lnTo>
                    <a:lnTo>
                      <a:pt x="9084" y="1"/>
                    </a:lnTo>
                    <a:lnTo>
                      <a:pt x="9084" y="1"/>
                    </a:lnTo>
                    <a:lnTo>
                      <a:pt x="9084" y="1"/>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0"/>
              <p:cNvSpPr/>
              <p:nvPr/>
            </p:nvSpPr>
            <p:spPr>
              <a:xfrm>
                <a:off x="10913748" y="1407492"/>
                <a:ext cx="26069" cy="41133"/>
              </a:xfrm>
              <a:custGeom>
                <a:avLst/>
                <a:gdLst/>
                <a:ahLst/>
                <a:cxnLst/>
                <a:rect l="l" t="t" r="r" b="b"/>
                <a:pathLst>
                  <a:path w="2113" h="3334" fill="none" extrusionOk="0">
                    <a:moveTo>
                      <a:pt x="2112" y="0"/>
                    </a:moveTo>
                    <a:lnTo>
                      <a:pt x="2112" y="0"/>
                    </a:lnTo>
                    <a:lnTo>
                      <a:pt x="1247" y="1298"/>
                    </a:lnTo>
                    <a:lnTo>
                      <a:pt x="586" y="2366"/>
                    </a:lnTo>
                    <a:lnTo>
                      <a:pt x="0" y="3333"/>
                    </a:lnTo>
                    <a:lnTo>
                      <a:pt x="0" y="3333"/>
                    </a:lnTo>
                    <a:lnTo>
                      <a:pt x="0" y="3333"/>
                    </a:lnTo>
                    <a:lnTo>
                      <a:pt x="586" y="2366"/>
                    </a:lnTo>
                    <a:lnTo>
                      <a:pt x="1247" y="1298"/>
                    </a:lnTo>
                    <a:lnTo>
                      <a:pt x="2112" y="0"/>
                    </a:lnTo>
                    <a:lnTo>
                      <a:pt x="2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0"/>
              <p:cNvSpPr/>
              <p:nvPr/>
            </p:nvSpPr>
            <p:spPr>
              <a:xfrm>
                <a:off x="11008546" y="1315520"/>
                <a:ext cx="17273" cy="9117"/>
              </a:xfrm>
              <a:custGeom>
                <a:avLst/>
                <a:gdLst/>
                <a:ahLst/>
                <a:cxnLst/>
                <a:rect l="l" t="t" r="r" b="b"/>
                <a:pathLst>
                  <a:path w="1400" h="739" fill="none" extrusionOk="0">
                    <a:moveTo>
                      <a:pt x="1400" y="1"/>
                    </a:moveTo>
                    <a:lnTo>
                      <a:pt x="1400" y="1"/>
                    </a:lnTo>
                    <a:lnTo>
                      <a:pt x="1069" y="102"/>
                    </a:lnTo>
                    <a:lnTo>
                      <a:pt x="713" y="280"/>
                    </a:lnTo>
                    <a:lnTo>
                      <a:pt x="356" y="484"/>
                    </a:lnTo>
                    <a:lnTo>
                      <a:pt x="0" y="738"/>
                    </a:lnTo>
                    <a:lnTo>
                      <a:pt x="0" y="738"/>
                    </a:lnTo>
                    <a:lnTo>
                      <a:pt x="0" y="738"/>
                    </a:lnTo>
                    <a:lnTo>
                      <a:pt x="356" y="484"/>
                    </a:lnTo>
                    <a:lnTo>
                      <a:pt x="713" y="280"/>
                    </a:lnTo>
                    <a:lnTo>
                      <a:pt x="1069" y="102"/>
                    </a:lnTo>
                    <a:lnTo>
                      <a:pt x="1400" y="1"/>
                    </a:lnTo>
                    <a:lnTo>
                      <a:pt x="1400" y="1"/>
                    </a:lnTo>
                    <a:lnTo>
                      <a:pt x="14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0"/>
              <p:cNvSpPr/>
              <p:nvPr/>
            </p:nvSpPr>
            <p:spPr>
              <a:xfrm>
                <a:off x="10913748" y="1315520"/>
                <a:ext cx="112074" cy="133109"/>
              </a:xfrm>
              <a:custGeom>
                <a:avLst/>
                <a:gdLst/>
                <a:ahLst/>
                <a:cxnLst/>
                <a:rect l="l" t="t" r="r" b="b"/>
                <a:pathLst>
                  <a:path w="9084" h="10789" extrusionOk="0">
                    <a:moveTo>
                      <a:pt x="9084" y="1"/>
                    </a:moveTo>
                    <a:lnTo>
                      <a:pt x="8753" y="102"/>
                    </a:lnTo>
                    <a:lnTo>
                      <a:pt x="8397" y="280"/>
                    </a:lnTo>
                    <a:lnTo>
                      <a:pt x="8040" y="484"/>
                    </a:lnTo>
                    <a:lnTo>
                      <a:pt x="7684" y="738"/>
                    </a:lnTo>
                    <a:lnTo>
                      <a:pt x="8494" y="1497"/>
                    </a:lnTo>
                    <a:lnTo>
                      <a:pt x="8494" y="1497"/>
                    </a:lnTo>
                    <a:lnTo>
                      <a:pt x="8626" y="1222"/>
                    </a:lnTo>
                    <a:lnTo>
                      <a:pt x="8855" y="611"/>
                    </a:lnTo>
                    <a:lnTo>
                      <a:pt x="9084" y="1"/>
                    </a:lnTo>
                    <a:close/>
                    <a:moveTo>
                      <a:pt x="8494" y="1497"/>
                    </a:moveTo>
                    <a:lnTo>
                      <a:pt x="8346" y="1807"/>
                    </a:lnTo>
                    <a:lnTo>
                      <a:pt x="8142" y="2233"/>
                    </a:lnTo>
                    <a:lnTo>
                      <a:pt x="8142" y="2233"/>
                    </a:lnTo>
                    <a:lnTo>
                      <a:pt x="8219" y="2087"/>
                    </a:lnTo>
                    <a:lnTo>
                      <a:pt x="8498" y="1502"/>
                    </a:lnTo>
                    <a:lnTo>
                      <a:pt x="8494" y="1497"/>
                    </a:lnTo>
                    <a:close/>
                    <a:moveTo>
                      <a:pt x="8142" y="2233"/>
                    </a:moveTo>
                    <a:lnTo>
                      <a:pt x="7939" y="2621"/>
                    </a:lnTo>
                    <a:lnTo>
                      <a:pt x="7633" y="3155"/>
                    </a:lnTo>
                    <a:lnTo>
                      <a:pt x="7303" y="3690"/>
                    </a:lnTo>
                    <a:lnTo>
                      <a:pt x="6972" y="4199"/>
                    </a:lnTo>
                    <a:lnTo>
                      <a:pt x="6616" y="4682"/>
                    </a:lnTo>
                    <a:lnTo>
                      <a:pt x="6259" y="5165"/>
                    </a:lnTo>
                    <a:lnTo>
                      <a:pt x="6259" y="5165"/>
                    </a:lnTo>
                    <a:lnTo>
                      <a:pt x="6259" y="5165"/>
                    </a:lnTo>
                    <a:lnTo>
                      <a:pt x="6387" y="5013"/>
                    </a:lnTo>
                    <a:lnTo>
                      <a:pt x="6743" y="4529"/>
                    </a:lnTo>
                    <a:lnTo>
                      <a:pt x="7099" y="4020"/>
                    </a:lnTo>
                    <a:lnTo>
                      <a:pt x="7430" y="3486"/>
                    </a:lnTo>
                    <a:lnTo>
                      <a:pt x="7761" y="2952"/>
                    </a:lnTo>
                    <a:lnTo>
                      <a:pt x="8066" y="2392"/>
                    </a:lnTo>
                    <a:lnTo>
                      <a:pt x="8142" y="2233"/>
                    </a:lnTo>
                    <a:close/>
                    <a:moveTo>
                      <a:pt x="6259" y="5165"/>
                    </a:moveTo>
                    <a:lnTo>
                      <a:pt x="6005" y="5471"/>
                    </a:lnTo>
                    <a:lnTo>
                      <a:pt x="5719" y="5814"/>
                    </a:lnTo>
                    <a:lnTo>
                      <a:pt x="5719" y="5814"/>
                    </a:lnTo>
                    <a:lnTo>
                      <a:pt x="5903" y="5598"/>
                    </a:lnTo>
                    <a:lnTo>
                      <a:pt x="6259" y="5165"/>
                    </a:lnTo>
                    <a:close/>
                    <a:moveTo>
                      <a:pt x="5719" y="5814"/>
                    </a:moveTo>
                    <a:lnTo>
                      <a:pt x="5556" y="6005"/>
                    </a:lnTo>
                    <a:lnTo>
                      <a:pt x="5623" y="5929"/>
                    </a:lnTo>
                    <a:lnTo>
                      <a:pt x="5719" y="5814"/>
                    </a:lnTo>
                    <a:close/>
                    <a:moveTo>
                      <a:pt x="5556" y="6005"/>
                    </a:moveTo>
                    <a:lnTo>
                      <a:pt x="5242" y="6361"/>
                    </a:lnTo>
                    <a:lnTo>
                      <a:pt x="4555" y="7094"/>
                    </a:lnTo>
                    <a:lnTo>
                      <a:pt x="4555" y="7094"/>
                    </a:lnTo>
                    <a:lnTo>
                      <a:pt x="5165" y="6463"/>
                    </a:lnTo>
                    <a:lnTo>
                      <a:pt x="5556" y="6005"/>
                    </a:lnTo>
                    <a:close/>
                    <a:moveTo>
                      <a:pt x="4555" y="7094"/>
                    </a:moveTo>
                    <a:lnTo>
                      <a:pt x="4440" y="7212"/>
                    </a:lnTo>
                    <a:lnTo>
                      <a:pt x="4440" y="7212"/>
                    </a:lnTo>
                    <a:lnTo>
                      <a:pt x="4478" y="7175"/>
                    </a:lnTo>
                    <a:lnTo>
                      <a:pt x="4555" y="7094"/>
                    </a:lnTo>
                    <a:close/>
                    <a:moveTo>
                      <a:pt x="4440" y="7212"/>
                    </a:moveTo>
                    <a:lnTo>
                      <a:pt x="3715" y="7913"/>
                    </a:lnTo>
                    <a:lnTo>
                      <a:pt x="2977" y="8575"/>
                    </a:lnTo>
                    <a:lnTo>
                      <a:pt x="2950" y="8597"/>
                    </a:lnTo>
                    <a:lnTo>
                      <a:pt x="2952" y="8600"/>
                    </a:lnTo>
                    <a:lnTo>
                      <a:pt x="3664" y="7964"/>
                    </a:lnTo>
                    <a:lnTo>
                      <a:pt x="4402" y="7252"/>
                    </a:lnTo>
                    <a:lnTo>
                      <a:pt x="4440" y="7212"/>
                    </a:lnTo>
                    <a:close/>
                    <a:moveTo>
                      <a:pt x="2112" y="7455"/>
                    </a:moveTo>
                    <a:lnTo>
                      <a:pt x="1247" y="8753"/>
                    </a:lnTo>
                    <a:lnTo>
                      <a:pt x="586" y="9821"/>
                    </a:lnTo>
                    <a:lnTo>
                      <a:pt x="0" y="10788"/>
                    </a:lnTo>
                    <a:lnTo>
                      <a:pt x="0" y="10788"/>
                    </a:lnTo>
                    <a:lnTo>
                      <a:pt x="280" y="10610"/>
                    </a:lnTo>
                    <a:lnTo>
                      <a:pt x="1094" y="10050"/>
                    </a:lnTo>
                    <a:lnTo>
                      <a:pt x="1654" y="9643"/>
                    </a:lnTo>
                    <a:lnTo>
                      <a:pt x="2290" y="9135"/>
                    </a:lnTo>
                    <a:lnTo>
                      <a:pt x="2950" y="8597"/>
                    </a:lnTo>
                    <a:lnTo>
                      <a:pt x="2926" y="8549"/>
                    </a:lnTo>
                    <a:lnTo>
                      <a:pt x="2723" y="8244"/>
                    </a:lnTo>
                    <a:lnTo>
                      <a:pt x="2519" y="7964"/>
                    </a:lnTo>
                    <a:lnTo>
                      <a:pt x="2316" y="7710"/>
                    </a:lnTo>
                    <a:lnTo>
                      <a:pt x="2112" y="74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0"/>
              <p:cNvSpPr/>
              <p:nvPr/>
            </p:nvSpPr>
            <p:spPr>
              <a:xfrm>
                <a:off x="10698418" y="1177729"/>
                <a:ext cx="322700" cy="243912"/>
              </a:xfrm>
              <a:custGeom>
                <a:avLst/>
                <a:gdLst/>
                <a:ahLst/>
                <a:cxnLst/>
                <a:rect l="l" t="t" r="r" b="b"/>
                <a:pathLst>
                  <a:path w="26156" h="19770" extrusionOk="0">
                    <a:moveTo>
                      <a:pt x="24197" y="0"/>
                    </a:moveTo>
                    <a:lnTo>
                      <a:pt x="23968" y="25"/>
                    </a:lnTo>
                    <a:lnTo>
                      <a:pt x="23764" y="76"/>
                    </a:lnTo>
                    <a:lnTo>
                      <a:pt x="23535" y="153"/>
                    </a:lnTo>
                    <a:lnTo>
                      <a:pt x="23128" y="331"/>
                    </a:lnTo>
                    <a:lnTo>
                      <a:pt x="22696" y="560"/>
                    </a:lnTo>
                    <a:lnTo>
                      <a:pt x="22289" y="840"/>
                    </a:lnTo>
                    <a:lnTo>
                      <a:pt x="21882" y="1145"/>
                    </a:lnTo>
                    <a:lnTo>
                      <a:pt x="21474" y="1527"/>
                    </a:lnTo>
                    <a:lnTo>
                      <a:pt x="21067" y="1934"/>
                    </a:lnTo>
                    <a:lnTo>
                      <a:pt x="20686" y="2366"/>
                    </a:lnTo>
                    <a:lnTo>
                      <a:pt x="20304" y="2824"/>
                    </a:lnTo>
                    <a:lnTo>
                      <a:pt x="19948" y="3308"/>
                    </a:lnTo>
                    <a:lnTo>
                      <a:pt x="19592" y="3816"/>
                    </a:lnTo>
                    <a:lnTo>
                      <a:pt x="19235" y="4325"/>
                    </a:lnTo>
                    <a:lnTo>
                      <a:pt x="19057" y="4580"/>
                    </a:lnTo>
                    <a:lnTo>
                      <a:pt x="18854" y="4809"/>
                    </a:lnTo>
                    <a:lnTo>
                      <a:pt x="18650" y="5012"/>
                    </a:lnTo>
                    <a:lnTo>
                      <a:pt x="18472" y="5190"/>
                    </a:lnTo>
                    <a:lnTo>
                      <a:pt x="18269" y="5369"/>
                    </a:lnTo>
                    <a:lnTo>
                      <a:pt x="18065" y="5496"/>
                    </a:lnTo>
                    <a:lnTo>
                      <a:pt x="17862" y="5623"/>
                    </a:lnTo>
                    <a:lnTo>
                      <a:pt x="17633" y="5725"/>
                    </a:lnTo>
                    <a:lnTo>
                      <a:pt x="17429" y="5801"/>
                    </a:lnTo>
                    <a:lnTo>
                      <a:pt x="17225" y="5877"/>
                    </a:lnTo>
                    <a:lnTo>
                      <a:pt x="16818" y="5979"/>
                    </a:lnTo>
                    <a:lnTo>
                      <a:pt x="16437" y="6005"/>
                    </a:lnTo>
                    <a:lnTo>
                      <a:pt x="16055" y="6005"/>
                    </a:lnTo>
                    <a:lnTo>
                      <a:pt x="15699" y="5954"/>
                    </a:lnTo>
                    <a:lnTo>
                      <a:pt x="15368" y="5903"/>
                    </a:lnTo>
                    <a:lnTo>
                      <a:pt x="15063" y="5826"/>
                    </a:lnTo>
                    <a:lnTo>
                      <a:pt x="14808" y="5750"/>
                    </a:lnTo>
                    <a:lnTo>
                      <a:pt x="14452" y="5597"/>
                    </a:lnTo>
                    <a:lnTo>
                      <a:pt x="14299" y="5521"/>
                    </a:lnTo>
                    <a:lnTo>
                      <a:pt x="12951" y="4656"/>
                    </a:lnTo>
                    <a:lnTo>
                      <a:pt x="11552" y="3816"/>
                    </a:lnTo>
                    <a:lnTo>
                      <a:pt x="10839" y="3409"/>
                    </a:lnTo>
                    <a:lnTo>
                      <a:pt x="10127" y="3028"/>
                    </a:lnTo>
                    <a:lnTo>
                      <a:pt x="9414" y="2672"/>
                    </a:lnTo>
                    <a:lnTo>
                      <a:pt x="8677" y="2341"/>
                    </a:lnTo>
                    <a:lnTo>
                      <a:pt x="7862" y="2035"/>
                    </a:lnTo>
                    <a:lnTo>
                      <a:pt x="7023" y="1756"/>
                    </a:lnTo>
                    <a:lnTo>
                      <a:pt x="6183" y="1501"/>
                    </a:lnTo>
                    <a:lnTo>
                      <a:pt x="5318" y="1323"/>
                    </a:lnTo>
                    <a:lnTo>
                      <a:pt x="4886" y="1247"/>
                    </a:lnTo>
                    <a:lnTo>
                      <a:pt x="4453" y="1196"/>
                    </a:lnTo>
                    <a:lnTo>
                      <a:pt x="4021" y="1170"/>
                    </a:lnTo>
                    <a:lnTo>
                      <a:pt x="3588" y="1145"/>
                    </a:lnTo>
                    <a:lnTo>
                      <a:pt x="2723" y="1145"/>
                    </a:lnTo>
                    <a:lnTo>
                      <a:pt x="2290" y="1196"/>
                    </a:lnTo>
                    <a:lnTo>
                      <a:pt x="1858" y="1247"/>
                    </a:lnTo>
                    <a:lnTo>
                      <a:pt x="1527" y="1298"/>
                    </a:lnTo>
                    <a:lnTo>
                      <a:pt x="1222" y="1399"/>
                    </a:lnTo>
                    <a:lnTo>
                      <a:pt x="916" y="1527"/>
                    </a:lnTo>
                    <a:lnTo>
                      <a:pt x="637" y="1679"/>
                    </a:lnTo>
                    <a:lnTo>
                      <a:pt x="433" y="1832"/>
                    </a:lnTo>
                    <a:lnTo>
                      <a:pt x="255" y="1985"/>
                    </a:lnTo>
                    <a:lnTo>
                      <a:pt x="128" y="2112"/>
                    </a:lnTo>
                    <a:lnTo>
                      <a:pt x="51" y="2239"/>
                    </a:lnTo>
                    <a:lnTo>
                      <a:pt x="1" y="2366"/>
                    </a:lnTo>
                    <a:lnTo>
                      <a:pt x="1" y="2493"/>
                    </a:lnTo>
                    <a:lnTo>
                      <a:pt x="26" y="2595"/>
                    </a:lnTo>
                    <a:lnTo>
                      <a:pt x="77" y="2722"/>
                    </a:lnTo>
                    <a:lnTo>
                      <a:pt x="153" y="2824"/>
                    </a:lnTo>
                    <a:lnTo>
                      <a:pt x="255" y="2926"/>
                    </a:lnTo>
                    <a:lnTo>
                      <a:pt x="382" y="3028"/>
                    </a:lnTo>
                    <a:lnTo>
                      <a:pt x="535" y="3104"/>
                    </a:lnTo>
                    <a:lnTo>
                      <a:pt x="916" y="3282"/>
                    </a:lnTo>
                    <a:lnTo>
                      <a:pt x="1349" y="3435"/>
                    </a:lnTo>
                    <a:lnTo>
                      <a:pt x="1807" y="3588"/>
                    </a:lnTo>
                    <a:lnTo>
                      <a:pt x="2290" y="3715"/>
                    </a:lnTo>
                    <a:lnTo>
                      <a:pt x="3283" y="3918"/>
                    </a:lnTo>
                    <a:lnTo>
                      <a:pt x="4173" y="4096"/>
                    </a:lnTo>
                    <a:lnTo>
                      <a:pt x="4784" y="4249"/>
                    </a:lnTo>
                    <a:lnTo>
                      <a:pt x="5369" y="4427"/>
                    </a:lnTo>
                    <a:lnTo>
                      <a:pt x="5903" y="4605"/>
                    </a:lnTo>
                    <a:lnTo>
                      <a:pt x="6412" y="4809"/>
                    </a:lnTo>
                    <a:lnTo>
                      <a:pt x="6896" y="5012"/>
                    </a:lnTo>
                    <a:lnTo>
                      <a:pt x="7404" y="5292"/>
                    </a:lnTo>
                    <a:lnTo>
                      <a:pt x="7913" y="5597"/>
                    </a:lnTo>
                    <a:lnTo>
                      <a:pt x="8498" y="6005"/>
                    </a:lnTo>
                    <a:lnTo>
                      <a:pt x="9135" y="6513"/>
                    </a:lnTo>
                    <a:lnTo>
                      <a:pt x="8829" y="6513"/>
                    </a:lnTo>
                    <a:lnTo>
                      <a:pt x="8702" y="6564"/>
                    </a:lnTo>
                    <a:lnTo>
                      <a:pt x="8575" y="6615"/>
                    </a:lnTo>
                    <a:lnTo>
                      <a:pt x="8498" y="6666"/>
                    </a:lnTo>
                    <a:lnTo>
                      <a:pt x="8422" y="6768"/>
                    </a:lnTo>
                    <a:lnTo>
                      <a:pt x="8371" y="6870"/>
                    </a:lnTo>
                    <a:lnTo>
                      <a:pt x="8320" y="6997"/>
                    </a:lnTo>
                    <a:lnTo>
                      <a:pt x="8270" y="7251"/>
                    </a:lnTo>
                    <a:lnTo>
                      <a:pt x="8295" y="7455"/>
                    </a:lnTo>
                    <a:lnTo>
                      <a:pt x="8320" y="7684"/>
                    </a:lnTo>
                    <a:lnTo>
                      <a:pt x="8397" y="7862"/>
                    </a:lnTo>
                    <a:lnTo>
                      <a:pt x="8473" y="8065"/>
                    </a:lnTo>
                    <a:lnTo>
                      <a:pt x="8600" y="8218"/>
                    </a:lnTo>
                    <a:lnTo>
                      <a:pt x="8727" y="8371"/>
                    </a:lnTo>
                    <a:lnTo>
                      <a:pt x="8855" y="8523"/>
                    </a:lnTo>
                    <a:lnTo>
                      <a:pt x="9135" y="8752"/>
                    </a:lnTo>
                    <a:lnTo>
                      <a:pt x="9389" y="8931"/>
                    </a:lnTo>
                    <a:lnTo>
                      <a:pt x="9643" y="9083"/>
                    </a:lnTo>
                    <a:lnTo>
                      <a:pt x="9465" y="9109"/>
                    </a:lnTo>
                    <a:lnTo>
                      <a:pt x="9313" y="9185"/>
                    </a:lnTo>
                    <a:lnTo>
                      <a:pt x="9185" y="9261"/>
                    </a:lnTo>
                    <a:lnTo>
                      <a:pt x="9109" y="9363"/>
                    </a:lnTo>
                    <a:lnTo>
                      <a:pt x="9033" y="9465"/>
                    </a:lnTo>
                    <a:lnTo>
                      <a:pt x="8982" y="9567"/>
                    </a:lnTo>
                    <a:lnTo>
                      <a:pt x="8956" y="9694"/>
                    </a:lnTo>
                    <a:lnTo>
                      <a:pt x="8931" y="9846"/>
                    </a:lnTo>
                    <a:lnTo>
                      <a:pt x="8956" y="10126"/>
                    </a:lnTo>
                    <a:lnTo>
                      <a:pt x="9033" y="10406"/>
                    </a:lnTo>
                    <a:lnTo>
                      <a:pt x="9135" y="10686"/>
                    </a:lnTo>
                    <a:lnTo>
                      <a:pt x="9236" y="10941"/>
                    </a:lnTo>
                    <a:lnTo>
                      <a:pt x="9211" y="11017"/>
                    </a:lnTo>
                    <a:lnTo>
                      <a:pt x="9160" y="11220"/>
                    </a:lnTo>
                    <a:lnTo>
                      <a:pt x="9135" y="11373"/>
                    </a:lnTo>
                    <a:lnTo>
                      <a:pt x="9160" y="11551"/>
                    </a:lnTo>
                    <a:lnTo>
                      <a:pt x="9185" y="11755"/>
                    </a:lnTo>
                    <a:lnTo>
                      <a:pt x="9262" y="12009"/>
                    </a:lnTo>
                    <a:lnTo>
                      <a:pt x="9389" y="12264"/>
                    </a:lnTo>
                    <a:lnTo>
                      <a:pt x="9567" y="12543"/>
                    </a:lnTo>
                    <a:lnTo>
                      <a:pt x="9822" y="12849"/>
                    </a:lnTo>
                    <a:lnTo>
                      <a:pt x="10152" y="13179"/>
                    </a:lnTo>
                    <a:lnTo>
                      <a:pt x="10559" y="13510"/>
                    </a:lnTo>
                    <a:lnTo>
                      <a:pt x="11043" y="13866"/>
                    </a:lnTo>
                    <a:lnTo>
                      <a:pt x="11653" y="14248"/>
                    </a:lnTo>
                    <a:lnTo>
                      <a:pt x="12340" y="14630"/>
                    </a:lnTo>
                    <a:lnTo>
                      <a:pt x="13485" y="15189"/>
                    </a:lnTo>
                    <a:lnTo>
                      <a:pt x="14579" y="15673"/>
                    </a:lnTo>
                    <a:lnTo>
                      <a:pt x="15572" y="16105"/>
                    </a:lnTo>
                    <a:lnTo>
                      <a:pt x="16488" y="16513"/>
                    </a:lnTo>
                    <a:lnTo>
                      <a:pt x="17353" y="16945"/>
                    </a:lnTo>
                    <a:lnTo>
                      <a:pt x="17760" y="17174"/>
                    </a:lnTo>
                    <a:lnTo>
                      <a:pt x="18141" y="17428"/>
                    </a:lnTo>
                    <a:lnTo>
                      <a:pt x="18523" y="17683"/>
                    </a:lnTo>
                    <a:lnTo>
                      <a:pt x="18879" y="17963"/>
                    </a:lnTo>
                    <a:lnTo>
                      <a:pt x="19235" y="18268"/>
                    </a:lnTo>
                    <a:lnTo>
                      <a:pt x="19566" y="18624"/>
                    </a:lnTo>
                    <a:lnTo>
                      <a:pt x="19770" y="18879"/>
                    </a:lnTo>
                    <a:lnTo>
                      <a:pt x="19999" y="19159"/>
                    </a:lnTo>
                    <a:lnTo>
                      <a:pt x="20202" y="19438"/>
                    </a:lnTo>
                    <a:lnTo>
                      <a:pt x="20406" y="19769"/>
                    </a:lnTo>
                    <a:lnTo>
                      <a:pt x="21118" y="19133"/>
                    </a:lnTo>
                    <a:lnTo>
                      <a:pt x="21856" y="18421"/>
                    </a:lnTo>
                    <a:lnTo>
                      <a:pt x="22619" y="17632"/>
                    </a:lnTo>
                    <a:lnTo>
                      <a:pt x="23357" y="16767"/>
                    </a:lnTo>
                    <a:lnTo>
                      <a:pt x="23713" y="16334"/>
                    </a:lnTo>
                    <a:lnTo>
                      <a:pt x="24070" y="15851"/>
                    </a:lnTo>
                    <a:lnTo>
                      <a:pt x="24426" y="15368"/>
                    </a:lnTo>
                    <a:lnTo>
                      <a:pt x="24757" y="14859"/>
                    </a:lnTo>
                    <a:lnTo>
                      <a:pt x="25087" y="14324"/>
                    </a:lnTo>
                    <a:lnTo>
                      <a:pt x="25393" y="13790"/>
                    </a:lnTo>
                    <a:lnTo>
                      <a:pt x="25673" y="13256"/>
                    </a:lnTo>
                    <a:lnTo>
                      <a:pt x="25952" y="12671"/>
                    </a:lnTo>
                    <a:lnTo>
                      <a:pt x="25138" y="11907"/>
                    </a:lnTo>
                    <a:lnTo>
                      <a:pt x="24299" y="11093"/>
                    </a:lnTo>
                    <a:lnTo>
                      <a:pt x="23968" y="10712"/>
                    </a:lnTo>
                    <a:lnTo>
                      <a:pt x="23713" y="10406"/>
                    </a:lnTo>
                    <a:lnTo>
                      <a:pt x="23383" y="9999"/>
                    </a:lnTo>
                    <a:lnTo>
                      <a:pt x="23077" y="9567"/>
                    </a:lnTo>
                    <a:lnTo>
                      <a:pt x="22797" y="9109"/>
                    </a:lnTo>
                    <a:lnTo>
                      <a:pt x="22594" y="8625"/>
                    </a:lnTo>
                    <a:lnTo>
                      <a:pt x="22492" y="8396"/>
                    </a:lnTo>
                    <a:lnTo>
                      <a:pt x="22416" y="8142"/>
                    </a:lnTo>
                    <a:lnTo>
                      <a:pt x="22365" y="7913"/>
                    </a:lnTo>
                    <a:lnTo>
                      <a:pt x="22339" y="7658"/>
                    </a:lnTo>
                    <a:lnTo>
                      <a:pt x="22339" y="7429"/>
                    </a:lnTo>
                    <a:lnTo>
                      <a:pt x="22365" y="7175"/>
                    </a:lnTo>
                    <a:lnTo>
                      <a:pt x="22416" y="6946"/>
                    </a:lnTo>
                    <a:lnTo>
                      <a:pt x="22492" y="6692"/>
                    </a:lnTo>
                    <a:lnTo>
                      <a:pt x="22772" y="6030"/>
                    </a:lnTo>
                    <a:lnTo>
                      <a:pt x="22950" y="5648"/>
                    </a:lnTo>
                    <a:lnTo>
                      <a:pt x="23154" y="5241"/>
                    </a:lnTo>
                    <a:lnTo>
                      <a:pt x="23383" y="4834"/>
                    </a:lnTo>
                    <a:lnTo>
                      <a:pt x="23637" y="4427"/>
                    </a:lnTo>
                    <a:lnTo>
                      <a:pt x="23917" y="4071"/>
                    </a:lnTo>
                    <a:lnTo>
                      <a:pt x="24222" y="3766"/>
                    </a:lnTo>
                    <a:lnTo>
                      <a:pt x="24706" y="3308"/>
                    </a:lnTo>
                    <a:lnTo>
                      <a:pt x="25113" y="2875"/>
                    </a:lnTo>
                    <a:lnTo>
                      <a:pt x="25418" y="2493"/>
                    </a:lnTo>
                    <a:lnTo>
                      <a:pt x="25673" y="2137"/>
                    </a:lnTo>
                    <a:lnTo>
                      <a:pt x="25851" y="1832"/>
                    </a:lnTo>
                    <a:lnTo>
                      <a:pt x="26003" y="1552"/>
                    </a:lnTo>
                    <a:lnTo>
                      <a:pt x="26080" y="1298"/>
                    </a:lnTo>
                    <a:lnTo>
                      <a:pt x="26130" y="1094"/>
                    </a:lnTo>
                    <a:lnTo>
                      <a:pt x="26156" y="967"/>
                    </a:lnTo>
                    <a:lnTo>
                      <a:pt x="26130" y="840"/>
                    </a:lnTo>
                    <a:lnTo>
                      <a:pt x="26105" y="738"/>
                    </a:lnTo>
                    <a:lnTo>
                      <a:pt x="26080" y="636"/>
                    </a:lnTo>
                    <a:lnTo>
                      <a:pt x="26003" y="534"/>
                    </a:lnTo>
                    <a:lnTo>
                      <a:pt x="25927" y="433"/>
                    </a:lnTo>
                    <a:lnTo>
                      <a:pt x="25851" y="356"/>
                    </a:lnTo>
                    <a:lnTo>
                      <a:pt x="25749" y="305"/>
                    </a:lnTo>
                    <a:lnTo>
                      <a:pt x="25520" y="204"/>
                    </a:lnTo>
                    <a:lnTo>
                      <a:pt x="25291" y="127"/>
                    </a:lnTo>
                    <a:lnTo>
                      <a:pt x="25087" y="51"/>
                    </a:lnTo>
                    <a:lnTo>
                      <a:pt x="24858" y="25"/>
                    </a:lnTo>
                    <a:lnTo>
                      <a:pt x="24629" y="0"/>
                    </a:lnTo>
                    <a:close/>
                  </a:path>
                </a:pathLst>
              </a:custGeom>
              <a:solidFill>
                <a:srgbClr val="F4C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0"/>
              <p:cNvSpPr/>
              <p:nvPr/>
            </p:nvSpPr>
            <p:spPr>
              <a:xfrm>
                <a:off x="10698418" y="1177729"/>
                <a:ext cx="322700" cy="243912"/>
              </a:xfrm>
              <a:custGeom>
                <a:avLst/>
                <a:gdLst/>
                <a:ahLst/>
                <a:cxnLst/>
                <a:rect l="l" t="t" r="r" b="b"/>
                <a:pathLst>
                  <a:path w="26156" h="19770" fill="none" extrusionOk="0">
                    <a:moveTo>
                      <a:pt x="24222" y="3766"/>
                    </a:moveTo>
                    <a:lnTo>
                      <a:pt x="24222" y="3766"/>
                    </a:lnTo>
                    <a:lnTo>
                      <a:pt x="24706" y="3308"/>
                    </a:lnTo>
                    <a:lnTo>
                      <a:pt x="25113" y="2875"/>
                    </a:lnTo>
                    <a:lnTo>
                      <a:pt x="25418" y="2493"/>
                    </a:lnTo>
                    <a:lnTo>
                      <a:pt x="25673" y="2137"/>
                    </a:lnTo>
                    <a:lnTo>
                      <a:pt x="25851" y="1832"/>
                    </a:lnTo>
                    <a:lnTo>
                      <a:pt x="26003" y="1552"/>
                    </a:lnTo>
                    <a:lnTo>
                      <a:pt x="26080" y="1298"/>
                    </a:lnTo>
                    <a:lnTo>
                      <a:pt x="26130" y="1094"/>
                    </a:lnTo>
                    <a:lnTo>
                      <a:pt x="26130" y="1094"/>
                    </a:lnTo>
                    <a:lnTo>
                      <a:pt x="26156" y="967"/>
                    </a:lnTo>
                    <a:lnTo>
                      <a:pt x="26130" y="840"/>
                    </a:lnTo>
                    <a:lnTo>
                      <a:pt x="26105" y="738"/>
                    </a:lnTo>
                    <a:lnTo>
                      <a:pt x="26080" y="636"/>
                    </a:lnTo>
                    <a:lnTo>
                      <a:pt x="26003" y="534"/>
                    </a:lnTo>
                    <a:lnTo>
                      <a:pt x="25927" y="433"/>
                    </a:lnTo>
                    <a:lnTo>
                      <a:pt x="25851" y="356"/>
                    </a:lnTo>
                    <a:lnTo>
                      <a:pt x="25749" y="305"/>
                    </a:lnTo>
                    <a:lnTo>
                      <a:pt x="25749" y="305"/>
                    </a:lnTo>
                    <a:lnTo>
                      <a:pt x="25520" y="204"/>
                    </a:lnTo>
                    <a:lnTo>
                      <a:pt x="25291" y="127"/>
                    </a:lnTo>
                    <a:lnTo>
                      <a:pt x="25087" y="51"/>
                    </a:lnTo>
                    <a:lnTo>
                      <a:pt x="24858" y="25"/>
                    </a:lnTo>
                    <a:lnTo>
                      <a:pt x="24629" y="0"/>
                    </a:lnTo>
                    <a:lnTo>
                      <a:pt x="24426" y="0"/>
                    </a:lnTo>
                    <a:lnTo>
                      <a:pt x="24197" y="0"/>
                    </a:lnTo>
                    <a:lnTo>
                      <a:pt x="23968" y="25"/>
                    </a:lnTo>
                    <a:lnTo>
                      <a:pt x="23764" y="76"/>
                    </a:lnTo>
                    <a:lnTo>
                      <a:pt x="23535" y="153"/>
                    </a:lnTo>
                    <a:lnTo>
                      <a:pt x="23128" y="331"/>
                    </a:lnTo>
                    <a:lnTo>
                      <a:pt x="22696" y="560"/>
                    </a:lnTo>
                    <a:lnTo>
                      <a:pt x="22289" y="840"/>
                    </a:lnTo>
                    <a:lnTo>
                      <a:pt x="21882" y="1145"/>
                    </a:lnTo>
                    <a:lnTo>
                      <a:pt x="21474" y="1527"/>
                    </a:lnTo>
                    <a:lnTo>
                      <a:pt x="21067" y="1934"/>
                    </a:lnTo>
                    <a:lnTo>
                      <a:pt x="20686" y="2366"/>
                    </a:lnTo>
                    <a:lnTo>
                      <a:pt x="20304" y="2824"/>
                    </a:lnTo>
                    <a:lnTo>
                      <a:pt x="19948" y="3308"/>
                    </a:lnTo>
                    <a:lnTo>
                      <a:pt x="19592" y="3816"/>
                    </a:lnTo>
                    <a:lnTo>
                      <a:pt x="19235" y="4325"/>
                    </a:lnTo>
                    <a:lnTo>
                      <a:pt x="19235" y="4325"/>
                    </a:lnTo>
                    <a:lnTo>
                      <a:pt x="19057" y="4580"/>
                    </a:lnTo>
                    <a:lnTo>
                      <a:pt x="18854" y="4809"/>
                    </a:lnTo>
                    <a:lnTo>
                      <a:pt x="18650" y="5012"/>
                    </a:lnTo>
                    <a:lnTo>
                      <a:pt x="18472" y="5190"/>
                    </a:lnTo>
                    <a:lnTo>
                      <a:pt x="18269" y="5369"/>
                    </a:lnTo>
                    <a:lnTo>
                      <a:pt x="18065" y="5496"/>
                    </a:lnTo>
                    <a:lnTo>
                      <a:pt x="17862" y="5623"/>
                    </a:lnTo>
                    <a:lnTo>
                      <a:pt x="17633" y="5725"/>
                    </a:lnTo>
                    <a:lnTo>
                      <a:pt x="17429" y="5801"/>
                    </a:lnTo>
                    <a:lnTo>
                      <a:pt x="17225" y="5877"/>
                    </a:lnTo>
                    <a:lnTo>
                      <a:pt x="16818" y="5979"/>
                    </a:lnTo>
                    <a:lnTo>
                      <a:pt x="16437" y="6005"/>
                    </a:lnTo>
                    <a:lnTo>
                      <a:pt x="16055" y="6005"/>
                    </a:lnTo>
                    <a:lnTo>
                      <a:pt x="15699" y="5954"/>
                    </a:lnTo>
                    <a:lnTo>
                      <a:pt x="15368" y="5903"/>
                    </a:lnTo>
                    <a:lnTo>
                      <a:pt x="15063" y="5826"/>
                    </a:lnTo>
                    <a:lnTo>
                      <a:pt x="14808" y="5750"/>
                    </a:lnTo>
                    <a:lnTo>
                      <a:pt x="14452" y="5597"/>
                    </a:lnTo>
                    <a:lnTo>
                      <a:pt x="14299" y="5521"/>
                    </a:lnTo>
                    <a:lnTo>
                      <a:pt x="14299" y="5521"/>
                    </a:lnTo>
                    <a:lnTo>
                      <a:pt x="12951" y="4656"/>
                    </a:lnTo>
                    <a:lnTo>
                      <a:pt x="11552" y="3816"/>
                    </a:lnTo>
                    <a:lnTo>
                      <a:pt x="10839" y="3409"/>
                    </a:lnTo>
                    <a:lnTo>
                      <a:pt x="10127" y="3028"/>
                    </a:lnTo>
                    <a:lnTo>
                      <a:pt x="9414" y="2672"/>
                    </a:lnTo>
                    <a:lnTo>
                      <a:pt x="8677" y="2341"/>
                    </a:lnTo>
                    <a:lnTo>
                      <a:pt x="8677" y="2341"/>
                    </a:lnTo>
                    <a:lnTo>
                      <a:pt x="7862" y="2035"/>
                    </a:lnTo>
                    <a:lnTo>
                      <a:pt x="7023" y="1756"/>
                    </a:lnTo>
                    <a:lnTo>
                      <a:pt x="6183" y="1501"/>
                    </a:lnTo>
                    <a:lnTo>
                      <a:pt x="5318" y="1323"/>
                    </a:lnTo>
                    <a:lnTo>
                      <a:pt x="4886" y="1247"/>
                    </a:lnTo>
                    <a:lnTo>
                      <a:pt x="4453" y="1196"/>
                    </a:lnTo>
                    <a:lnTo>
                      <a:pt x="4021" y="1170"/>
                    </a:lnTo>
                    <a:lnTo>
                      <a:pt x="3588" y="1145"/>
                    </a:lnTo>
                    <a:lnTo>
                      <a:pt x="3155" y="1145"/>
                    </a:lnTo>
                    <a:lnTo>
                      <a:pt x="2723" y="1145"/>
                    </a:lnTo>
                    <a:lnTo>
                      <a:pt x="2290" y="1196"/>
                    </a:lnTo>
                    <a:lnTo>
                      <a:pt x="1858" y="1247"/>
                    </a:lnTo>
                    <a:lnTo>
                      <a:pt x="1858" y="1247"/>
                    </a:lnTo>
                    <a:lnTo>
                      <a:pt x="1527" y="1298"/>
                    </a:lnTo>
                    <a:lnTo>
                      <a:pt x="1222" y="1399"/>
                    </a:lnTo>
                    <a:lnTo>
                      <a:pt x="916" y="1527"/>
                    </a:lnTo>
                    <a:lnTo>
                      <a:pt x="637" y="1679"/>
                    </a:lnTo>
                    <a:lnTo>
                      <a:pt x="637" y="1679"/>
                    </a:lnTo>
                    <a:lnTo>
                      <a:pt x="433" y="1832"/>
                    </a:lnTo>
                    <a:lnTo>
                      <a:pt x="255" y="1985"/>
                    </a:lnTo>
                    <a:lnTo>
                      <a:pt x="128" y="2112"/>
                    </a:lnTo>
                    <a:lnTo>
                      <a:pt x="51" y="2239"/>
                    </a:lnTo>
                    <a:lnTo>
                      <a:pt x="1" y="2366"/>
                    </a:lnTo>
                    <a:lnTo>
                      <a:pt x="1" y="2493"/>
                    </a:lnTo>
                    <a:lnTo>
                      <a:pt x="26" y="2595"/>
                    </a:lnTo>
                    <a:lnTo>
                      <a:pt x="77" y="2722"/>
                    </a:lnTo>
                    <a:lnTo>
                      <a:pt x="153" y="2824"/>
                    </a:lnTo>
                    <a:lnTo>
                      <a:pt x="255" y="2926"/>
                    </a:lnTo>
                    <a:lnTo>
                      <a:pt x="382" y="3028"/>
                    </a:lnTo>
                    <a:lnTo>
                      <a:pt x="535" y="3104"/>
                    </a:lnTo>
                    <a:lnTo>
                      <a:pt x="916" y="3282"/>
                    </a:lnTo>
                    <a:lnTo>
                      <a:pt x="1349" y="3435"/>
                    </a:lnTo>
                    <a:lnTo>
                      <a:pt x="1807" y="3588"/>
                    </a:lnTo>
                    <a:lnTo>
                      <a:pt x="2290" y="3715"/>
                    </a:lnTo>
                    <a:lnTo>
                      <a:pt x="3283" y="3918"/>
                    </a:lnTo>
                    <a:lnTo>
                      <a:pt x="4173" y="4096"/>
                    </a:lnTo>
                    <a:lnTo>
                      <a:pt x="4784" y="4249"/>
                    </a:lnTo>
                    <a:lnTo>
                      <a:pt x="4784" y="4249"/>
                    </a:lnTo>
                    <a:lnTo>
                      <a:pt x="5369" y="4427"/>
                    </a:lnTo>
                    <a:lnTo>
                      <a:pt x="5903" y="4605"/>
                    </a:lnTo>
                    <a:lnTo>
                      <a:pt x="6412" y="4809"/>
                    </a:lnTo>
                    <a:lnTo>
                      <a:pt x="6896" y="5012"/>
                    </a:lnTo>
                    <a:lnTo>
                      <a:pt x="7404" y="5292"/>
                    </a:lnTo>
                    <a:lnTo>
                      <a:pt x="7913" y="5597"/>
                    </a:lnTo>
                    <a:lnTo>
                      <a:pt x="8498" y="6005"/>
                    </a:lnTo>
                    <a:lnTo>
                      <a:pt x="9135" y="6513"/>
                    </a:lnTo>
                    <a:lnTo>
                      <a:pt x="9135" y="6513"/>
                    </a:lnTo>
                    <a:lnTo>
                      <a:pt x="8956" y="6513"/>
                    </a:lnTo>
                    <a:lnTo>
                      <a:pt x="8829" y="6513"/>
                    </a:lnTo>
                    <a:lnTo>
                      <a:pt x="8702" y="6564"/>
                    </a:lnTo>
                    <a:lnTo>
                      <a:pt x="8575" y="6615"/>
                    </a:lnTo>
                    <a:lnTo>
                      <a:pt x="8498" y="6666"/>
                    </a:lnTo>
                    <a:lnTo>
                      <a:pt x="8422" y="6768"/>
                    </a:lnTo>
                    <a:lnTo>
                      <a:pt x="8371" y="6870"/>
                    </a:lnTo>
                    <a:lnTo>
                      <a:pt x="8320" y="6997"/>
                    </a:lnTo>
                    <a:lnTo>
                      <a:pt x="8320" y="6997"/>
                    </a:lnTo>
                    <a:lnTo>
                      <a:pt x="8270" y="7251"/>
                    </a:lnTo>
                    <a:lnTo>
                      <a:pt x="8295" y="7455"/>
                    </a:lnTo>
                    <a:lnTo>
                      <a:pt x="8320" y="7684"/>
                    </a:lnTo>
                    <a:lnTo>
                      <a:pt x="8397" y="7862"/>
                    </a:lnTo>
                    <a:lnTo>
                      <a:pt x="8473" y="8065"/>
                    </a:lnTo>
                    <a:lnTo>
                      <a:pt x="8600" y="8218"/>
                    </a:lnTo>
                    <a:lnTo>
                      <a:pt x="8727" y="8371"/>
                    </a:lnTo>
                    <a:lnTo>
                      <a:pt x="8855" y="8523"/>
                    </a:lnTo>
                    <a:lnTo>
                      <a:pt x="9135" y="8752"/>
                    </a:lnTo>
                    <a:lnTo>
                      <a:pt x="9389" y="8931"/>
                    </a:lnTo>
                    <a:lnTo>
                      <a:pt x="9643" y="9083"/>
                    </a:lnTo>
                    <a:lnTo>
                      <a:pt x="9643" y="9083"/>
                    </a:lnTo>
                    <a:lnTo>
                      <a:pt x="9465" y="9109"/>
                    </a:lnTo>
                    <a:lnTo>
                      <a:pt x="9313" y="9185"/>
                    </a:lnTo>
                    <a:lnTo>
                      <a:pt x="9185" y="9261"/>
                    </a:lnTo>
                    <a:lnTo>
                      <a:pt x="9109" y="9363"/>
                    </a:lnTo>
                    <a:lnTo>
                      <a:pt x="9033" y="9465"/>
                    </a:lnTo>
                    <a:lnTo>
                      <a:pt x="8982" y="9567"/>
                    </a:lnTo>
                    <a:lnTo>
                      <a:pt x="8956" y="9694"/>
                    </a:lnTo>
                    <a:lnTo>
                      <a:pt x="8931" y="9846"/>
                    </a:lnTo>
                    <a:lnTo>
                      <a:pt x="8956" y="10126"/>
                    </a:lnTo>
                    <a:lnTo>
                      <a:pt x="9033" y="10406"/>
                    </a:lnTo>
                    <a:lnTo>
                      <a:pt x="9135" y="10686"/>
                    </a:lnTo>
                    <a:lnTo>
                      <a:pt x="9236" y="10941"/>
                    </a:lnTo>
                    <a:lnTo>
                      <a:pt x="9236" y="10941"/>
                    </a:lnTo>
                    <a:lnTo>
                      <a:pt x="9211" y="11017"/>
                    </a:lnTo>
                    <a:lnTo>
                      <a:pt x="9160" y="11220"/>
                    </a:lnTo>
                    <a:lnTo>
                      <a:pt x="9135" y="11373"/>
                    </a:lnTo>
                    <a:lnTo>
                      <a:pt x="9160" y="11551"/>
                    </a:lnTo>
                    <a:lnTo>
                      <a:pt x="9185" y="11755"/>
                    </a:lnTo>
                    <a:lnTo>
                      <a:pt x="9262" y="12009"/>
                    </a:lnTo>
                    <a:lnTo>
                      <a:pt x="9389" y="12264"/>
                    </a:lnTo>
                    <a:lnTo>
                      <a:pt x="9567" y="12543"/>
                    </a:lnTo>
                    <a:lnTo>
                      <a:pt x="9822" y="12849"/>
                    </a:lnTo>
                    <a:lnTo>
                      <a:pt x="10152" y="13179"/>
                    </a:lnTo>
                    <a:lnTo>
                      <a:pt x="10559" y="13510"/>
                    </a:lnTo>
                    <a:lnTo>
                      <a:pt x="11043" y="13866"/>
                    </a:lnTo>
                    <a:lnTo>
                      <a:pt x="11653" y="14248"/>
                    </a:lnTo>
                    <a:lnTo>
                      <a:pt x="12340" y="14630"/>
                    </a:lnTo>
                    <a:lnTo>
                      <a:pt x="12340" y="14630"/>
                    </a:lnTo>
                    <a:lnTo>
                      <a:pt x="13485" y="15189"/>
                    </a:lnTo>
                    <a:lnTo>
                      <a:pt x="14579" y="15673"/>
                    </a:lnTo>
                    <a:lnTo>
                      <a:pt x="15572" y="16105"/>
                    </a:lnTo>
                    <a:lnTo>
                      <a:pt x="16488" y="16513"/>
                    </a:lnTo>
                    <a:lnTo>
                      <a:pt x="17353" y="16945"/>
                    </a:lnTo>
                    <a:lnTo>
                      <a:pt x="17760" y="17174"/>
                    </a:lnTo>
                    <a:lnTo>
                      <a:pt x="18141" y="17428"/>
                    </a:lnTo>
                    <a:lnTo>
                      <a:pt x="18523" y="17683"/>
                    </a:lnTo>
                    <a:lnTo>
                      <a:pt x="18879" y="17963"/>
                    </a:lnTo>
                    <a:lnTo>
                      <a:pt x="19235" y="18268"/>
                    </a:lnTo>
                    <a:lnTo>
                      <a:pt x="19566" y="18624"/>
                    </a:lnTo>
                    <a:lnTo>
                      <a:pt x="19566" y="18624"/>
                    </a:lnTo>
                    <a:lnTo>
                      <a:pt x="19770" y="18879"/>
                    </a:lnTo>
                    <a:lnTo>
                      <a:pt x="19999" y="19159"/>
                    </a:lnTo>
                    <a:lnTo>
                      <a:pt x="20202" y="19438"/>
                    </a:lnTo>
                    <a:lnTo>
                      <a:pt x="20406" y="19769"/>
                    </a:lnTo>
                    <a:lnTo>
                      <a:pt x="20406" y="19769"/>
                    </a:lnTo>
                    <a:lnTo>
                      <a:pt x="21118" y="19133"/>
                    </a:lnTo>
                    <a:lnTo>
                      <a:pt x="21856" y="18421"/>
                    </a:lnTo>
                    <a:lnTo>
                      <a:pt x="22619" y="17632"/>
                    </a:lnTo>
                    <a:lnTo>
                      <a:pt x="23357" y="16767"/>
                    </a:lnTo>
                    <a:lnTo>
                      <a:pt x="23713" y="16334"/>
                    </a:lnTo>
                    <a:lnTo>
                      <a:pt x="24070" y="15851"/>
                    </a:lnTo>
                    <a:lnTo>
                      <a:pt x="24426" y="15368"/>
                    </a:lnTo>
                    <a:lnTo>
                      <a:pt x="24757" y="14859"/>
                    </a:lnTo>
                    <a:lnTo>
                      <a:pt x="25087" y="14324"/>
                    </a:lnTo>
                    <a:lnTo>
                      <a:pt x="25393" y="13790"/>
                    </a:lnTo>
                    <a:lnTo>
                      <a:pt x="25673" y="13256"/>
                    </a:lnTo>
                    <a:lnTo>
                      <a:pt x="25952" y="12671"/>
                    </a:lnTo>
                    <a:lnTo>
                      <a:pt x="25952" y="12671"/>
                    </a:lnTo>
                    <a:lnTo>
                      <a:pt x="25138" y="11907"/>
                    </a:lnTo>
                    <a:lnTo>
                      <a:pt x="25138" y="11907"/>
                    </a:lnTo>
                    <a:lnTo>
                      <a:pt x="24299" y="11093"/>
                    </a:lnTo>
                    <a:lnTo>
                      <a:pt x="23968" y="10712"/>
                    </a:lnTo>
                    <a:lnTo>
                      <a:pt x="23713" y="10406"/>
                    </a:lnTo>
                    <a:lnTo>
                      <a:pt x="23713" y="10406"/>
                    </a:lnTo>
                    <a:lnTo>
                      <a:pt x="23383" y="9999"/>
                    </a:lnTo>
                    <a:lnTo>
                      <a:pt x="23077" y="9567"/>
                    </a:lnTo>
                    <a:lnTo>
                      <a:pt x="22797" y="9109"/>
                    </a:lnTo>
                    <a:lnTo>
                      <a:pt x="22594" y="8625"/>
                    </a:lnTo>
                    <a:lnTo>
                      <a:pt x="22492" y="8396"/>
                    </a:lnTo>
                    <a:lnTo>
                      <a:pt x="22416" y="8142"/>
                    </a:lnTo>
                    <a:lnTo>
                      <a:pt x="22365" y="7913"/>
                    </a:lnTo>
                    <a:lnTo>
                      <a:pt x="22339" y="7658"/>
                    </a:lnTo>
                    <a:lnTo>
                      <a:pt x="22339" y="7429"/>
                    </a:lnTo>
                    <a:lnTo>
                      <a:pt x="22365" y="7175"/>
                    </a:lnTo>
                    <a:lnTo>
                      <a:pt x="22416" y="6946"/>
                    </a:lnTo>
                    <a:lnTo>
                      <a:pt x="22492" y="6692"/>
                    </a:lnTo>
                    <a:lnTo>
                      <a:pt x="22492" y="6692"/>
                    </a:lnTo>
                    <a:lnTo>
                      <a:pt x="22772" y="6030"/>
                    </a:lnTo>
                    <a:lnTo>
                      <a:pt x="22950" y="5648"/>
                    </a:lnTo>
                    <a:lnTo>
                      <a:pt x="23154" y="5241"/>
                    </a:lnTo>
                    <a:lnTo>
                      <a:pt x="23383" y="4834"/>
                    </a:lnTo>
                    <a:lnTo>
                      <a:pt x="23637" y="4427"/>
                    </a:lnTo>
                    <a:lnTo>
                      <a:pt x="23917" y="4071"/>
                    </a:lnTo>
                    <a:lnTo>
                      <a:pt x="24222" y="37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0"/>
              <p:cNvSpPr/>
              <p:nvPr/>
            </p:nvSpPr>
            <p:spPr>
              <a:xfrm>
                <a:off x="10990336" y="1305478"/>
                <a:ext cx="18222" cy="19160"/>
              </a:xfrm>
              <a:custGeom>
                <a:avLst/>
                <a:gdLst/>
                <a:ahLst/>
                <a:cxnLst/>
                <a:rect l="l" t="t" r="r" b="b"/>
                <a:pathLst>
                  <a:path w="1477" h="1553" extrusionOk="0">
                    <a:moveTo>
                      <a:pt x="1" y="0"/>
                    </a:moveTo>
                    <a:lnTo>
                      <a:pt x="1" y="0"/>
                    </a:lnTo>
                    <a:lnTo>
                      <a:pt x="1" y="0"/>
                    </a:lnTo>
                    <a:lnTo>
                      <a:pt x="1" y="0"/>
                    </a:lnTo>
                    <a:lnTo>
                      <a:pt x="51" y="51"/>
                    </a:lnTo>
                    <a:lnTo>
                      <a:pt x="51" y="51"/>
                    </a:lnTo>
                    <a:lnTo>
                      <a:pt x="306" y="357"/>
                    </a:lnTo>
                    <a:lnTo>
                      <a:pt x="637" y="738"/>
                    </a:lnTo>
                    <a:lnTo>
                      <a:pt x="1476" y="1552"/>
                    </a:lnTo>
                    <a:lnTo>
                      <a:pt x="1476" y="1552"/>
                    </a:lnTo>
                    <a:lnTo>
                      <a:pt x="1476" y="1552"/>
                    </a:lnTo>
                    <a:lnTo>
                      <a:pt x="637" y="738"/>
                    </a:lnTo>
                    <a:lnTo>
                      <a:pt x="306" y="357"/>
                    </a:lnTo>
                    <a:lnTo>
                      <a:pt x="51" y="51"/>
                    </a:lnTo>
                    <a:lnTo>
                      <a:pt x="51" y="51"/>
                    </a:lnTo>
                    <a:lnTo>
                      <a:pt x="1"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0"/>
              <p:cNvSpPr/>
              <p:nvPr/>
            </p:nvSpPr>
            <p:spPr>
              <a:xfrm>
                <a:off x="10990336" y="1305478"/>
                <a:ext cx="18222" cy="19160"/>
              </a:xfrm>
              <a:custGeom>
                <a:avLst/>
                <a:gdLst/>
                <a:ahLst/>
                <a:cxnLst/>
                <a:rect l="l" t="t" r="r" b="b"/>
                <a:pathLst>
                  <a:path w="1477" h="1553" fill="none" extrusionOk="0">
                    <a:moveTo>
                      <a:pt x="1" y="0"/>
                    </a:moveTo>
                    <a:lnTo>
                      <a:pt x="1" y="0"/>
                    </a:lnTo>
                    <a:lnTo>
                      <a:pt x="1" y="0"/>
                    </a:lnTo>
                    <a:lnTo>
                      <a:pt x="1" y="0"/>
                    </a:lnTo>
                    <a:lnTo>
                      <a:pt x="51" y="51"/>
                    </a:lnTo>
                    <a:lnTo>
                      <a:pt x="51" y="51"/>
                    </a:lnTo>
                    <a:lnTo>
                      <a:pt x="306" y="357"/>
                    </a:lnTo>
                    <a:lnTo>
                      <a:pt x="637" y="738"/>
                    </a:lnTo>
                    <a:lnTo>
                      <a:pt x="1476" y="1552"/>
                    </a:lnTo>
                    <a:lnTo>
                      <a:pt x="1476" y="1552"/>
                    </a:lnTo>
                    <a:lnTo>
                      <a:pt x="1476" y="1552"/>
                    </a:lnTo>
                    <a:lnTo>
                      <a:pt x="637" y="738"/>
                    </a:lnTo>
                    <a:lnTo>
                      <a:pt x="306" y="357"/>
                    </a:lnTo>
                    <a:lnTo>
                      <a:pt x="51" y="51"/>
                    </a:lnTo>
                    <a:lnTo>
                      <a:pt x="51" y="5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0"/>
              <p:cNvSpPr/>
              <p:nvPr/>
            </p:nvSpPr>
            <p:spPr>
              <a:xfrm>
                <a:off x="10920028" y="1391170"/>
                <a:ext cx="19789" cy="16335"/>
              </a:xfrm>
              <a:custGeom>
                <a:avLst/>
                <a:gdLst/>
                <a:ahLst/>
                <a:cxnLst/>
                <a:rect l="l" t="t" r="r" b="b"/>
                <a:pathLst>
                  <a:path w="1604" h="1324" extrusionOk="0">
                    <a:moveTo>
                      <a:pt x="1578" y="1298"/>
                    </a:moveTo>
                    <a:lnTo>
                      <a:pt x="1578" y="1298"/>
                    </a:lnTo>
                    <a:lnTo>
                      <a:pt x="1603" y="1323"/>
                    </a:lnTo>
                    <a:lnTo>
                      <a:pt x="1603" y="1323"/>
                    </a:lnTo>
                    <a:lnTo>
                      <a:pt x="1603" y="1323"/>
                    </a:lnTo>
                    <a:lnTo>
                      <a:pt x="1578" y="1298"/>
                    </a:lnTo>
                    <a:close/>
                    <a:moveTo>
                      <a:pt x="1578" y="1298"/>
                    </a:moveTo>
                    <a:lnTo>
                      <a:pt x="1578" y="1298"/>
                    </a:lnTo>
                    <a:lnTo>
                      <a:pt x="1578" y="1298"/>
                    </a:lnTo>
                    <a:lnTo>
                      <a:pt x="1578" y="1298"/>
                    </a:lnTo>
                    <a:lnTo>
                      <a:pt x="1578" y="1298"/>
                    </a:lnTo>
                    <a:close/>
                    <a:moveTo>
                      <a:pt x="1552" y="1272"/>
                    </a:moveTo>
                    <a:lnTo>
                      <a:pt x="1552" y="1272"/>
                    </a:lnTo>
                    <a:lnTo>
                      <a:pt x="1578" y="1298"/>
                    </a:lnTo>
                    <a:lnTo>
                      <a:pt x="1578" y="1298"/>
                    </a:lnTo>
                    <a:lnTo>
                      <a:pt x="1552" y="1272"/>
                    </a:lnTo>
                    <a:close/>
                    <a:moveTo>
                      <a:pt x="0" y="0"/>
                    </a:moveTo>
                    <a:lnTo>
                      <a:pt x="0" y="0"/>
                    </a:lnTo>
                    <a:lnTo>
                      <a:pt x="0" y="0"/>
                    </a:lnTo>
                    <a:lnTo>
                      <a:pt x="0" y="0"/>
                    </a:lnTo>
                    <a:lnTo>
                      <a:pt x="407" y="280"/>
                    </a:lnTo>
                    <a:lnTo>
                      <a:pt x="814" y="585"/>
                    </a:lnTo>
                    <a:lnTo>
                      <a:pt x="1196" y="916"/>
                    </a:lnTo>
                    <a:lnTo>
                      <a:pt x="1552" y="1272"/>
                    </a:lnTo>
                    <a:lnTo>
                      <a:pt x="1552" y="1272"/>
                    </a:lnTo>
                    <a:lnTo>
                      <a:pt x="1196" y="916"/>
                    </a:lnTo>
                    <a:lnTo>
                      <a:pt x="814" y="585"/>
                    </a:lnTo>
                    <a:lnTo>
                      <a:pt x="407" y="280"/>
                    </a:lnTo>
                    <a:lnTo>
                      <a:pt x="0"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0"/>
              <p:cNvSpPr/>
              <p:nvPr/>
            </p:nvSpPr>
            <p:spPr>
              <a:xfrm>
                <a:off x="10939483" y="1407171"/>
                <a:ext cx="333" cy="333"/>
              </a:xfrm>
              <a:custGeom>
                <a:avLst/>
                <a:gdLst/>
                <a:ahLst/>
                <a:cxnLst/>
                <a:rect l="l" t="t" r="r" b="b"/>
                <a:pathLst>
                  <a:path w="27" h="27" fill="none" extrusionOk="0">
                    <a:moveTo>
                      <a:pt x="1" y="1"/>
                    </a:moveTo>
                    <a:lnTo>
                      <a:pt x="1" y="1"/>
                    </a:lnTo>
                    <a:lnTo>
                      <a:pt x="26" y="26"/>
                    </a:lnTo>
                    <a:lnTo>
                      <a:pt x="26" y="26"/>
                    </a:lnTo>
                    <a:lnTo>
                      <a:pt x="26" y="2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0"/>
              <p:cNvSpPr/>
              <p:nvPr/>
            </p:nvSpPr>
            <p:spPr>
              <a:xfrm>
                <a:off x="10939483" y="1407171"/>
                <a:ext cx="12" cy="12"/>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0"/>
              <p:cNvSpPr/>
              <p:nvPr/>
            </p:nvSpPr>
            <p:spPr>
              <a:xfrm>
                <a:off x="10939175" y="1406863"/>
                <a:ext cx="321" cy="321"/>
              </a:xfrm>
              <a:custGeom>
                <a:avLst/>
                <a:gdLst/>
                <a:ahLst/>
                <a:cxnLst/>
                <a:rect l="l" t="t" r="r" b="b"/>
                <a:pathLst>
                  <a:path w="26" h="26" fill="none" extrusionOk="0">
                    <a:moveTo>
                      <a:pt x="0" y="0"/>
                    </a:moveTo>
                    <a:lnTo>
                      <a:pt x="0" y="0"/>
                    </a:lnTo>
                    <a:lnTo>
                      <a:pt x="26" y="26"/>
                    </a:lnTo>
                    <a:lnTo>
                      <a:pt x="26" y="2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0"/>
              <p:cNvSpPr/>
              <p:nvPr/>
            </p:nvSpPr>
            <p:spPr>
              <a:xfrm>
                <a:off x="10920028" y="1391170"/>
                <a:ext cx="19160" cy="15706"/>
              </a:xfrm>
              <a:custGeom>
                <a:avLst/>
                <a:gdLst/>
                <a:ahLst/>
                <a:cxnLst/>
                <a:rect l="l" t="t" r="r" b="b"/>
                <a:pathLst>
                  <a:path w="1553" h="1273" fill="none" extrusionOk="0">
                    <a:moveTo>
                      <a:pt x="0" y="0"/>
                    </a:moveTo>
                    <a:lnTo>
                      <a:pt x="0" y="0"/>
                    </a:lnTo>
                    <a:lnTo>
                      <a:pt x="0" y="0"/>
                    </a:lnTo>
                    <a:lnTo>
                      <a:pt x="0" y="0"/>
                    </a:lnTo>
                    <a:lnTo>
                      <a:pt x="407" y="280"/>
                    </a:lnTo>
                    <a:lnTo>
                      <a:pt x="814" y="585"/>
                    </a:lnTo>
                    <a:lnTo>
                      <a:pt x="1196" y="916"/>
                    </a:lnTo>
                    <a:lnTo>
                      <a:pt x="1552" y="1272"/>
                    </a:lnTo>
                    <a:lnTo>
                      <a:pt x="1552" y="1272"/>
                    </a:lnTo>
                    <a:lnTo>
                      <a:pt x="1196" y="916"/>
                    </a:lnTo>
                    <a:lnTo>
                      <a:pt x="814" y="585"/>
                    </a:lnTo>
                    <a:lnTo>
                      <a:pt x="407" y="28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0"/>
              <p:cNvSpPr/>
              <p:nvPr/>
            </p:nvSpPr>
            <p:spPr>
              <a:xfrm>
                <a:off x="10939804" y="1407492"/>
                <a:ext cx="10055" cy="13510"/>
              </a:xfrm>
              <a:custGeom>
                <a:avLst/>
                <a:gdLst/>
                <a:ahLst/>
                <a:cxnLst/>
                <a:rect l="l" t="t" r="r" b="b"/>
                <a:pathLst>
                  <a:path w="815" h="1095" extrusionOk="0">
                    <a:moveTo>
                      <a:pt x="0" y="0"/>
                    </a:moveTo>
                    <a:lnTo>
                      <a:pt x="0" y="0"/>
                    </a:lnTo>
                    <a:lnTo>
                      <a:pt x="204" y="255"/>
                    </a:lnTo>
                    <a:lnTo>
                      <a:pt x="407" y="509"/>
                    </a:lnTo>
                    <a:lnTo>
                      <a:pt x="611" y="789"/>
                    </a:lnTo>
                    <a:lnTo>
                      <a:pt x="814" y="1094"/>
                    </a:lnTo>
                    <a:lnTo>
                      <a:pt x="814" y="1094"/>
                    </a:lnTo>
                    <a:lnTo>
                      <a:pt x="611" y="789"/>
                    </a:lnTo>
                    <a:lnTo>
                      <a:pt x="407" y="509"/>
                    </a:lnTo>
                    <a:lnTo>
                      <a:pt x="204" y="255"/>
                    </a:lnTo>
                    <a:lnTo>
                      <a:pt x="0" y="0"/>
                    </a:lnTo>
                    <a:close/>
                    <a:moveTo>
                      <a:pt x="0" y="0"/>
                    </a:moveTo>
                    <a:lnTo>
                      <a:pt x="0" y="0"/>
                    </a:lnTo>
                    <a:lnTo>
                      <a:pt x="0" y="0"/>
                    </a:lnTo>
                    <a:lnTo>
                      <a:pt x="0" y="0"/>
                    </a:lnTo>
                    <a:lnTo>
                      <a:pt x="0" y="0"/>
                    </a:lnTo>
                    <a:lnTo>
                      <a:pt x="0" y="0"/>
                    </a:lnTo>
                    <a:close/>
                  </a:path>
                </a:pathLst>
              </a:custGeom>
              <a:solidFill>
                <a:srgbClr val="00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0"/>
              <p:cNvSpPr/>
              <p:nvPr/>
            </p:nvSpPr>
            <p:spPr>
              <a:xfrm>
                <a:off x="10939804" y="1407492"/>
                <a:ext cx="10055" cy="13510"/>
              </a:xfrm>
              <a:custGeom>
                <a:avLst/>
                <a:gdLst/>
                <a:ahLst/>
                <a:cxnLst/>
                <a:rect l="l" t="t" r="r" b="b"/>
                <a:pathLst>
                  <a:path w="815" h="1095" fill="none" extrusionOk="0">
                    <a:moveTo>
                      <a:pt x="0" y="0"/>
                    </a:moveTo>
                    <a:lnTo>
                      <a:pt x="0" y="0"/>
                    </a:lnTo>
                    <a:lnTo>
                      <a:pt x="204" y="255"/>
                    </a:lnTo>
                    <a:lnTo>
                      <a:pt x="407" y="509"/>
                    </a:lnTo>
                    <a:lnTo>
                      <a:pt x="611" y="789"/>
                    </a:lnTo>
                    <a:lnTo>
                      <a:pt x="814" y="1094"/>
                    </a:lnTo>
                    <a:lnTo>
                      <a:pt x="814" y="1094"/>
                    </a:lnTo>
                    <a:lnTo>
                      <a:pt x="611" y="789"/>
                    </a:lnTo>
                    <a:lnTo>
                      <a:pt x="407" y="509"/>
                    </a:lnTo>
                    <a:lnTo>
                      <a:pt x="204" y="25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0"/>
              <p:cNvSpPr/>
              <p:nvPr/>
            </p:nvSpPr>
            <p:spPr>
              <a:xfrm>
                <a:off x="10939804" y="1407492"/>
                <a:ext cx="12" cy="12"/>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0"/>
              <p:cNvSpPr/>
              <p:nvPr/>
            </p:nvSpPr>
            <p:spPr>
              <a:xfrm>
                <a:off x="10920028" y="1305478"/>
                <a:ext cx="98577" cy="116158"/>
              </a:xfrm>
              <a:custGeom>
                <a:avLst/>
                <a:gdLst/>
                <a:ahLst/>
                <a:cxnLst/>
                <a:rect l="l" t="t" r="r" b="b"/>
                <a:pathLst>
                  <a:path w="7990" h="9415" extrusionOk="0">
                    <a:moveTo>
                      <a:pt x="5700" y="0"/>
                    </a:moveTo>
                    <a:lnTo>
                      <a:pt x="5140" y="993"/>
                    </a:lnTo>
                    <a:lnTo>
                      <a:pt x="4529" y="1934"/>
                    </a:lnTo>
                    <a:lnTo>
                      <a:pt x="3893" y="2875"/>
                    </a:lnTo>
                    <a:lnTo>
                      <a:pt x="3181" y="3766"/>
                    </a:lnTo>
                    <a:lnTo>
                      <a:pt x="2443" y="4605"/>
                    </a:lnTo>
                    <a:lnTo>
                      <a:pt x="1680" y="5445"/>
                    </a:lnTo>
                    <a:lnTo>
                      <a:pt x="865" y="6208"/>
                    </a:lnTo>
                    <a:lnTo>
                      <a:pt x="0" y="6946"/>
                    </a:lnTo>
                    <a:lnTo>
                      <a:pt x="407" y="7226"/>
                    </a:lnTo>
                    <a:lnTo>
                      <a:pt x="814" y="7531"/>
                    </a:lnTo>
                    <a:lnTo>
                      <a:pt x="1196" y="7862"/>
                    </a:lnTo>
                    <a:lnTo>
                      <a:pt x="1552" y="8218"/>
                    </a:lnTo>
                    <a:lnTo>
                      <a:pt x="1578" y="8244"/>
                    </a:lnTo>
                    <a:lnTo>
                      <a:pt x="1603" y="8269"/>
                    </a:lnTo>
                    <a:lnTo>
                      <a:pt x="1807" y="8524"/>
                    </a:lnTo>
                    <a:lnTo>
                      <a:pt x="2010" y="8778"/>
                    </a:lnTo>
                    <a:lnTo>
                      <a:pt x="2214" y="9058"/>
                    </a:lnTo>
                    <a:lnTo>
                      <a:pt x="2417" y="9363"/>
                    </a:lnTo>
                    <a:lnTo>
                      <a:pt x="2443" y="9414"/>
                    </a:lnTo>
                    <a:lnTo>
                      <a:pt x="3155" y="8778"/>
                    </a:lnTo>
                    <a:lnTo>
                      <a:pt x="3893" y="8066"/>
                    </a:lnTo>
                    <a:lnTo>
                      <a:pt x="4656" y="7277"/>
                    </a:lnTo>
                    <a:lnTo>
                      <a:pt x="5394" y="6412"/>
                    </a:lnTo>
                    <a:lnTo>
                      <a:pt x="5750" y="5979"/>
                    </a:lnTo>
                    <a:lnTo>
                      <a:pt x="6107" y="5496"/>
                    </a:lnTo>
                    <a:lnTo>
                      <a:pt x="6463" y="5013"/>
                    </a:lnTo>
                    <a:lnTo>
                      <a:pt x="6794" y="4504"/>
                    </a:lnTo>
                    <a:lnTo>
                      <a:pt x="7124" y="3969"/>
                    </a:lnTo>
                    <a:lnTo>
                      <a:pt x="7430" y="3435"/>
                    </a:lnTo>
                    <a:lnTo>
                      <a:pt x="7710" y="2901"/>
                    </a:lnTo>
                    <a:lnTo>
                      <a:pt x="7989" y="2316"/>
                    </a:lnTo>
                    <a:lnTo>
                      <a:pt x="7175" y="1552"/>
                    </a:lnTo>
                    <a:lnTo>
                      <a:pt x="6336" y="738"/>
                    </a:lnTo>
                    <a:lnTo>
                      <a:pt x="6005" y="357"/>
                    </a:lnTo>
                    <a:lnTo>
                      <a:pt x="5750" y="51"/>
                    </a:lnTo>
                    <a:lnTo>
                      <a:pt x="570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0"/>
              <p:cNvSpPr/>
              <p:nvPr/>
            </p:nvSpPr>
            <p:spPr>
              <a:xfrm>
                <a:off x="10920028" y="1305478"/>
                <a:ext cx="98577" cy="116158"/>
              </a:xfrm>
              <a:custGeom>
                <a:avLst/>
                <a:gdLst/>
                <a:ahLst/>
                <a:cxnLst/>
                <a:rect l="l" t="t" r="r" b="b"/>
                <a:pathLst>
                  <a:path w="7990" h="9415" fill="none" extrusionOk="0">
                    <a:moveTo>
                      <a:pt x="5700" y="0"/>
                    </a:moveTo>
                    <a:lnTo>
                      <a:pt x="5700" y="0"/>
                    </a:lnTo>
                    <a:lnTo>
                      <a:pt x="5140" y="993"/>
                    </a:lnTo>
                    <a:lnTo>
                      <a:pt x="4529" y="1934"/>
                    </a:lnTo>
                    <a:lnTo>
                      <a:pt x="3893" y="2875"/>
                    </a:lnTo>
                    <a:lnTo>
                      <a:pt x="3181" y="3766"/>
                    </a:lnTo>
                    <a:lnTo>
                      <a:pt x="2443" y="4605"/>
                    </a:lnTo>
                    <a:lnTo>
                      <a:pt x="1680" y="5445"/>
                    </a:lnTo>
                    <a:lnTo>
                      <a:pt x="865" y="6208"/>
                    </a:lnTo>
                    <a:lnTo>
                      <a:pt x="0" y="6946"/>
                    </a:lnTo>
                    <a:lnTo>
                      <a:pt x="0" y="6946"/>
                    </a:lnTo>
                    <a:lnTo>
                      <a:pt x="407" y="7226"/>
                    </a:lnTo>
                    <a:lnTo>
                      <a:pt x="814" y="7531"/>
                    </a:lnTo>
                    <a:lnTo>
                      <a:pt x="1196" y="7862"/>
                    </a:lnTo>
                    <a:lnTo>
                      <a:pt x="1552" y="8218"/>
                    </a:lnTo>
                    <a:lnTo>
                      <a:pt x="1552" y="8218"/>
                    </a:lnTo>
                    <a:lnTo>
                      <a:pt x="1552" y="8218"/>
                    </a:lnTo>
                    <a:lnTo>
                      <a:pt x="1552" y="8218"/>
                    </a:lnTo>
                    <a:lnTo>
                      <a:pt x="1578" y="8244"/>
                    </a:lnTo>
                    <a:lnTo>
                      <a:pt x="1578" y="8244"/>
                    </a:lnTo>
                    <a:lnTo>
                      <a:pt x="1578" y="8244"/>
                    </a:lnTo>
                    <a:lnTo>
                      <a:pt x="1578" y="8244"/>
                    </a:lnTo>
                    <a:lnTo>
                      <a:pt x="1578" y="8244"/>
                    </a:lnTo>
                    <a:lnTo>
                      <a:pt x="1578" y="8244"/>
                    </a:lnTo>
                    <a:lnTo>
                      <a:pt x="1578" y="8244"/>
                    </a:lnTo>
                    <a:lnTo>
                      <a:pt x="1578" y="8244"/>
                    </a:lnTo>
                    <a:lnTo>
                      <a:pt x="1603" y="8269"/>
                    </a:lnTo>
                    <a:lnTo>
                      <a:pt x="1603" y="8269"/>
                    </a:lnTo>
                    <a:lnTo>
                      <a:pt x="1603" y="8269"/>
                    </a:lnTo>
                    <a:lnTo>
                      <a:pt x="1603" y="8269"/>
                    </a:lnTo>
                    <a:lnTo>
                      <a:pt x="1603" y="8269"/>
                    </a:lnTo>
                    <a:lnTo>
                      <a:pt x="1603" y="8269"/>
                    </a:lnTo>
                    <a:lnTo>
                      <a:pt x="1603" y="8269"/>
                    </a:lnTo>
                    <a:lnTo>
                      <a:pt x="1807" y="8524"/>
                    </a:lnTo>
                    <a:lnTo>
                      <a:pt x="2010" y="8778"/>
                    </a:lnTo>
                    <a:lnTo>
                      <a:pt x="2214" y="9058"/>
                    </a:lnTo>
                    <a:lnTo>
                      <a:pt x="2417" y="9363"/>
                    </a:lnTo>
                    <a:lnTo>
                      <a:pt x="2417" y="9363"/>
                    </a:lnTo>
                    <a:lnTo>
                      <a:pt x="2443" y="9414"/>
                    </a:lnTo>
                    <a:lnTo>
                      <a:pt x="2443" y="9414"/>
                    </a:lnTo>
                    <a:lnTo>
                      <a:pt x="3155" y="8778"/>
                    </a:lnTo>
                    <a:lnTo>
                      <a:pt x="3893" y="8066"/>
                    </a:lnTo>
                    <a:lnTo>
                      <a:pt x="4656" y="7277"/>
                    </a:lnTo>
                    <a:lnTo>
                      <a:pt x="5394" y="6412"/>
                    </a:lnTo>
                    <a:lnTo>
                      <a:pt x="5750" y="5979"/>
                    </a:lnTo>
                    <a:lnTo>
                      <a:pt x="6107" y="5496"/>
                    </a:lnTo>
                    <a:lnTo>
                      <a:pt x="6463" y="5013"/>
                    </a:lnTo>
                    <a:lnTo>
                      <a:pt x="6794" y="4504"/>
                    </a:lnTo>
                    <a:lnTo>
                      <a:pt x="7124" y="3969"/>
                    </a:lnTo>
                    <a:lnTo>
                      <a:pt x="7430" y="3435"/>
                    </a:lnTo>
                    <a:lnTo>
                      <a:pt x="7710" y="2901"/>
                    </a:lnTo>
                    <a:lnTo>
                      <a:pt x="7989" y="2316"/>
                    </a:lnTo>
                    <a:lnTo>
                      <a:pt x="7989" y="2316"/>
                    </a:lnTo>
                    <a:lnTo>
                      <a:pt x="7175" y="1552"/>
                    </a:lnTo>
                    <a:lnTo>
                      <a:pt x="7175" y="1552"/>
                    </a:lnTo>
                    <a:lnTo>
                      <a:pt x="7175" y="1552"/>
                    </a:lnTo>
                    <a:lnTo>
                      <a:pt x="7175" y="1552"/>
                    </a:lnTo>
                    <a:lnTo>
                      <a:pt x="7175" y="1552"/>
                    </a:lnTo>
                    <a:lnTo>
                      <a:pt x="6336" y="738"/>
                    </a:lnTo>
                    <a:lnTo>
                      <a:pt x="6005" y="357"/>
                    </a:lnTo>
                    <a:lnTo>
                      <a:pt x="5750" y="51"/>
                    </a:lnTo>
                    <a:lnTo>
                      <a:pt x="5750" y="51"/>
                    </a:lnTo>
                    <a:lnTo>
                      <a:pt x="57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0"/>
              <p:cNvSpPr/>
              <p:nvPr/>
            </p:nvSpPr>
            <p:spPr>
              <a:xfrm>
                <a:off x="10745496" y="1013871"/>
                <a:ext cx="13201" cy="11313"/>
              </a:xfrm>
              <a:custGeom>
                <a:avLst/>
                <a:gdLst/>
                <a:ahLst/>
                <a:cxnLst/>
                <a:rect l="l" t="t" r="r" b="b"/>
                <a:pathLst>
                  <a:path w="1070" h="917" extrusionOk="0">
                    <a:moveTo>
                      <a:pt x="332" y="1"/>
                    </a:moveTo>
                    <a:lnTo>
                      <a:pt x="230" y="52"/>
                    </a:lnTo>
                    <a:lnTo>
                      <a:pt x="154" y="77"/>
                    </a:lnTo>
                    <a:lnTo>
                      <a:pt x="77" y="128"/>
                    </a:lnTo>
                    <a:lnTo>
                      <a:pt x="52" y="179"/>
                    </a:lnTo>
                    <a:lnTo>
                      <a:pt x="1" y="255"/>
                    </a:lnTo>
                    <a:lnTo>
                      <a:pt x="1" y="332"/>
                    </a:lnTo>
                    <a:lnTo>
                      <a:pt x="1" y="408"/>
                    </a:lnTo>
                    <a:lnTo>
                      <a:pt x="52" y="535"/>
                    </a:lnTo>
                    <a:lnTo>
                      <a:pt x="154" y="688"/>
                    </a:lnTo>
                    <a:lnTo>
                      <a:pt x="281" y="815"/>
                    </a:lnTo>
                    <a:lnTo>
                      <a:pt x="459" y="891"/>
                    </a:lnTo>
                    <a:lnTo>
                      <a:pt x="561" y="917"/>
                    </a:lnTo>
                    <a:lnTo>
                      <a:pt x="663" y="917"/>
                    </a:lnTo>
                    <a:lnTo>
                      <a:pt x="790" y="891"/>
                    </a:lnTo>
                    <a:lnTo>
                      <a:pt x="891" y="866"/>
                    </a:lnTo>
                    <a:lnTo>
                      <a:pt x="968" y="815"/>
                    </a:lnTo>
                    <a:lnTo>
                      <a:pt x="1019" y="764"/>
                    </a:lnTo>
                    <a:lnTo>
                      <a:pt x="1044" y="688"/>
                    </a:lnTo>
                    <a:lnTo>
                      <a:pt x="1070" y="611"/>
                    </a:lnTo>
                    <a:lnTo>
                      <a:pt x="1070" y="535"/>
                    </a:lnTo>
                    <a:lnTo>
                      <a:pt x="1044" y="459"/>
                    </a:lnTo>
                    <a:lnTo>
                      <a:pt x="968" y="281"/>
                    </a:lnTo>
                    <a:lnTo>
                      <a:pt x="815" y="153"/>
                    </a:lnTo>
                    <a:lnTo>
                      <a:pt x="739" y="77"/>
                    </a:lnTo>
                    <a:lnTo>
                      <a:pt x="663" y="52"/>
                    </a:lnTo>
                    <a:lnTo>
                      <a:pt x="561" y="26"/>
                    </a:lnTo>
                    <a:lnTo>
                      <a:pt x="434"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0"/>
              <p:cNvSpPr/>
              <p:nvPr/>
            </p:nvSpPr>
            <p:spPr>
              <a:xfrm>
                <a:off x="10745496" y="1013871"/>
                <a:ext cx="13201" cy="11313"/>
              </a:xfrm>
              <a:custGeom>
                <a:avLst/>
                <a:gdLst/>
                <a:ahLst/>
                <a:cxnLst/>
                <a:rect l="l" t="t" r="r" b="b"/>
                <a:pathLst>
                  <a:path w="1070" h="917" fill="none" extrusionOk="0">
                    <a:moveTo>
                      <a:pt x="434" y="1"/>
                    </a:moveTo>
                    <a:lnTo>
                      <a:pt x="434" y="1"/>
                    </a:lnTo>
                    <a:lnTo>
                      <a:pt x="332" y="1"/>
                    </a:lnTo>
                    <a:lnTo>
                      <a:pt x="230" y="52"/>
                    </a:lnTo>
                    <a:lnTo>
                      <a:pt x="230" y="52"/>
                    </a:lnTo>
                    <a:lnTo>
                      <a:pt x="154" y="77"/>
                    </a:lnTo>
                    <a:lnTo>
                      <a:pt x="77" y="128"/>
                    </a:lnTo>
                    <a:lnTo>
                      <a:pt x="52" y="179"/>
                    </a:lnTo>
                    <a:lnTo>
                      <a:pt x="1" y="255"/>
                    </a:lnTo>
                    <a:lnTo>
                      <a:pt x="1" y="332"/>
                    </a:lnTo>
                    <a:lnTo>
                      <a:pt x="1" y="408"/>
                    </a:lnTo>
                    <a:lnTo>
                      <a:pt x="52" y="535"/>
                    </a:lnTo>
                    <a:lnTo>
                      <a:pt x="154" y="688"/>
                    </a:lnTo>
                    <a:lnTo>
                      <a:pt x="281" y="815"/>
                    </a:lnTo>
                    <a:lnTo>
                      <a:pt x="459" y="891"/>
                    </a:lnTo>
                    <a:lnTo>
                      <a:pt x="561" y="917"/>
                    </a:lnTo>
                    <a:lnTo>
                      <a:pt x="663" y="917"/>
                    </a:lnTo>
                    <a:lnTo>
                      <a:pt x="663" y="917"/>
                    </a:lnTo>
                    <a:lnTo>
                      <a:pt x="663" y="917"/>
                    </a:lnTo>
                    <a:lnTo>
                      <a:pt x="663" y="917"/>
                    </a:lnTo>
                    <a:lnTo>
                      <a:pt x="790" y="891"/>
                    </a:lnTo>
                    <a:lnTo>
                      <a:pt x="891" y="866"/>
                    </a:lnTo>
                    <a:lnTo>
                      <a:pt x="968" y="815"/>
                    </a:lnTo>
                    <a:lnTo>
                      <a:pt x="1019" y="764"/>
                    </a:lnTo>
                    <a:lnTo>
                      <a:pt x="1044" y="688"/>
                    </a:lnTo>
                    <a:lnTo>
                      <a:pt x="1070" y="611"/>
                    </a:lnTo>
                    <a:lnTo>
                      <a:pt x="1070" y="535"/>
                    </a:lnTo>
                    <a:lnTo>
                      <a:pt x="1044" y="459"/>
                    </a:lnTo>
                    <a:lnTo>
                      <a:pt x="968" y="281"/>
                    </a:lnTo>
                    <a:lnTo>
                      <a:pt x="815" y="153"/>
                    </a:lnTo>
                    <a:lnTo>
                      <a:pt x="739" y="77"/>
                    </a:lnTo>
                    <a:lnTo>
                      <a:pt x="663" y="52"/>
                    </a:lnTo>
                    <a:lnTo>
                      <a:pt x="561" y="26"/>
                    </a:lnTo>
                    <a:lnTo>
                      <a:pt x="4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0"/>
              <p:cNvSpPr/>
              <p:nvPr/>
            </p:nvSpPr>
            <p:spPr>
              <a:xfrm>
                <a:off x="10698727" y="1004149"/>
                <a:ext cx="32040" cy="39246"/>
              </a:xfrm>
              <a:custGeom>
                <a:avLst/>
                <a:gdLst/>
                <a:ahLst/>
                <a:cxnLst/>
                <a:rect l="l" t="t" r="r" b="b"/>
                <a:pathLst>
                  <a:path w="2597" h="3181" extrusionOk="0">
                    <a:moveTo>
                      <a:pt x="179" y="0"/>
                    </a:moveTo>
                    <a:lnTo>
                      <a:pt x="103" y="51"/>
                    </a:lnTo>
                    <a:lnTo>
                      <a:pt x="52" y="76"/>
                    </a:lnTo>
                    <a:lnTo>
                      <a:pt x="26" y="127"/>
                    </a:lnTo>
                    <a:lnTo>
                      <a:pt x="1" y="204"/>
                    </a:lnTo>
                    <a:lnTo>
                      <a:pt x="1" y="280"/>
                    </a:lnTo>
                    <a:lnTo>
                      <a:pt x="1" y="331"/>
                    </a:lnTo>
                    <a:lnTo>
                      <a:pt x="77" y="407"/>
                    </a:lnTo>
                    <a:lnTo>
                      <a:pt x="383" y="687"/>
                    </a:lnTo>
                    <a:lnTo>
                      <a:pt x="688" y="992"/>
                    </a:lnTo>
                    <a:lnTo>
                      <a:pt x="968" y="1298"/>
                    </a:lnTo>
                    <a:lnTo>
                      <a:pt x="1222" y="1628"/>
                    </a:lnTo>
                    <a:lnTo>
                      <a:pt x="1477" y="1985"/>
                    </a:lnTo>
                    <a:lnTo>
                      <a:pt x="1731" y="2315"/>
                    </a:lnTo>
                    <a:lnTo>
                      <a:pt x="1935" y="2697"/>
                    </a:lnTo>
                    <a:lnTo>
                      <a:pt x="2138" y="3053"/>
                    </a:lnTo>
                    <a:lnTo>
                      <a:pt x="2189" y="3130"/>
                    </a:lnTo>
                    <a:lnTo>
                      <a:pt x="2240" y="3155"/>
                    </a:lnTo>
                    <a:lnTo>
                      <a:pt x="2291" y="3180"/>
                    </a:lnTo>
                    <a:lnTo>
                      <a:pt x="2342" y="3180"/>
                    </a:lnTo>
                    <a:lnTo>
                      <a:pt x="2444" y="3155"/>
                    </a:lnTo>
                    <a:lnTo>
                      <a:pt x="2545" y="3079"/>
                    </a:lnTo>
                    <a:lnTo>
                      <a:pt x="2571" y="3028"/>
                    </a:lnTo>
                    <a:lnTo>
                      <a:pt x="2596" y="2951"/>
                    </a:lnTo>
                    <a:lnTo>
                      <a:pt x="2596" y="2901"/>
                    </a:lnTo>
                    <a:lnTo>
                      <a:pt x="2571" y="2824"/>
                    </a:lnTo>
                    <a:lnTo>
                      <a:pt x="2342" y="2443"/>
                    </a:lnTo>
                    <a:lnTo>
                      <a:pt x="2113" y="2061"/>
                    </a:lnTo>
                    <a:lnTo>
                      <a:pt x="1858" y="1705"/>
                    </a:lnTo>
                    <a:lnTo>
                      <a:pt x="1604" y="1349"/>
                    </a:lnTo>
                    <a:lnTo>
                      <a:pt x="1324" y="992"/>
                    </a:lnTo>
                    <a:lnTo>
                      <a:pt x="1044" y="687"/>
                    </a:lnTo>
                    <a:lnTo>
                      <a:pt x="713" y="356"/>
                    </a:lnTo>
                    <a:lnTo>
                      <a:pt x="408" y="51"/>
                    </a:lnTo>
                    <a:lnTo>
                      <a:pt x="332" y="26"/>
                    </a:lnTo>
                    <a:lnTo>
                      <a:pt x="2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0"/>
              <p:cNvSpPr/>
              <p:nvPr/>
            </p:nvSpPr>
            <p:spPr>
              <a:xfrm>
                <a:off x="10698727" y="1004149"/>
                <a:ext cx="32040" cy="39246"/>
              </a:xfrm>
              <a:custGeom>
                <a:avLst/>
                <a:gdLst/>
                <a:ahLst/>
                <a:cxnLst/>
                <a:rect l="l" t="t" r="r" b="b"/>
                <a:pathLst>
                  <a:path w="2597" h="3181" fill="none" extrusionOk="0">
                    <a:moveTo>
                      <a:pt x="255" y="0"/>
                    </a:moveTo>
                    <a:lnTo>
                      <a:pt x="255" y="0"/>
                    </a:lnTo>
                    <a:lnTo>
                      <a:pt x="179" y="0"/>
                    </a:lnTo>
                    <a:lnTo>
                      <a:pt x="103" y="51"/>
                    </a:lnTo>
                    <a:lnTo>
                      <a:pt x="52" y="76"/>
                    </a:lnTo>
                    <a:lnTo>
                      <a:pt x="26" y="127"/>
                    </a:lnTo>
                    <a:lnTo>
                      <a:pt x="1" y="204"/>
                    </a:lnTo>
                    <a:lnTo>
                      <a:pt x="1" y="280"/>
                    </a:lnTo>
                    <a:lnTo>
                      <a:pt x="1" y="331"/>
                    </a:lnTo>
                    <a:lnTo>
                      <a:pt x="77" y="407"/>
                    </a:lnTo>
                    <a:lnTo>
                      <a:pt x="77" y="407"/>
                    </a:lnTo>
                    <a:lnTo>
                      <a:pt x="383" y="687"/>
                    </a:lnTo>
                    <a:lnTo>
                      <a:pt x="688" y="992"/>
                    </a:lnTo>
                    <a:lnTo>
                      <a:pt x="968" y="1298"/>
                    </a:lnTo>
                    <a:lnTo>
                      <a:pt x="1222" y="1628"/>
                    </a:lnTo>
                    <a:lnTo>
                      <a:pt x="1477" y="1985"/>
                    </a:lnTo>
                    <a:lnTo>
                      <a:pt x="1731" y="2315"/>
                    </a:lnTo>
                    <a:lnTo>
                      <a:pt x="1935" y="2697"/>
                    </a:lnTo>
                    <a:lnTo>
                      <a:pt x="2138" y="3053"/>
                    </a:lnTo>
                    <a:lnTo>
                      <a:pt x="2138" y="3053"/>
                    </a:lnTo>
                    <a:lnTo>
                      <a:pt x="2189" y="3130"/>
                    </a:lnTo>
                    <a:lnTo>
                      <a:pt x="2240" y="3155"/>
                    </a:lnTo>
                    <a:lnTo>
                      <a:pt x="2291" y="3180"/>
                    </a:lnTo>
                    <a:lnTo>
                      <a:pt x="2342" y="3180"/>
                    </a:lnTo>
                    <a:lnTo>
                      <a:pt x="2342" y="3180"/>
                    </a:lnTo>
                    <a:lnTo>
                      <a:pt x="2444" y="3155"/>
                    </a:lnTo>
                    <a:lnTo>
                      <a:pt x="2545" y="3079"/>
                    </a:lnTo>
                    <a:lnTo>
                      <a:pt x="2571" y="3028"/>
                    </a:lnTo>
                    <a:lnTo>
                      <a:pt x="2596" y="2951"/>
                    </a:lnTo>
                    <a:lnTo>
                      <a:pt x="2596" y="2901"/>
                    </a:lnTo>
                    <a:lnTo>
                      <a:pt x="2571" y="2824"/>
                    </a:lnTo>
                    <a:lnTo>
                      <a:pt x="2571" y="2824"/>
                    </a:lnTo>
                    <a:lnTo>
                      <a:pt x="2342" y="2443"/>
                    </a:lnTo>
                    <a:lnTo>
                      <a:pt x="2113" y="2061"/>
                    </a:lnTo>
                    <a:lnTo>
                      <a:pt x="1858" y="1705"/>
                    </a:lnTo>
                    <a:lnTo>
                      <a:pt x="1604" y="1349"/>
                    </a:lnTo>
                    <a:lnTo>
                      <a:pt x="1324" y="992"/>
                    </a:lnTo>
                    <a:lnTo>
                      <a:pt x="1044" y="687"/>
                    </a:lnTo>
                    <a:lnTo>
                      <a:pt x="713" y="356"/>
                    </a:lnTo>
                    <a:lnTo>
                      <a:pt x="408" y="51"/>
                    </a:lnTo>
                    <a:lnTo>
                      <a:pt x="408" y="51"/>
                    </a:lnTo>
                    <a:lnTo>
                      <a:pt x="332" y="26"/>
                    </a:lnTo>
                    <a:lnTo>
                      <a:pt x="2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0"/>
              <p:cNvSpPr/>
              <p:nvPr/>
            </p:nvSpPr>
            <p:spPr>
              <a:xfrm>
                <a:off x="11056561" y="1025492"/>
                <a:ext cx="52434" cy="41442"/>
              </a:xfrm>
              <a:custGeom>
                <a:avLst/>
                <a:gdLst/>
                <a:ahLst/>
                <a:cxnLst/>
                <a:rect l="l" t="t" r="r" b="b"/>
                <a:pathLst>
                  <a:path w="4250" h="3359" extrusionOk="0">
                    <a:moveTo>
                      <a:pt x="4046" y="0"/>
                    </a:moveTo>
                    <a:lnTo>
                      <a:pt x="3970" y="26"/>
                    </a:lnTo>
                    <a:lnTo>
                      <a:pt x="3410" y="255"/>
                    </a:lnTo>
                    <a:lnTo>
                      <a:pt x="2851" y="535"/>
                    </a:lnTo>
                    <a:lnTo>
                      <a:pt x="2316" y="865"/>
                    </a:lnTo>
                    <a:lnTo>
                      <a:pt x="1807" y="1221"/>
                    </a:lnTo>
                    <a:lnTo>
                      <a:pt x="1324" y="1603"/>
                    </a:lnTo>
                    <a:lnTo>
                      <a:pt x="866" y="2010"/>
                    </a:lnTo>
                    <a:lnTo>
                      <a:pt x="434" y="2443"/>
                    </a:lnTo>
                    <a:lnTo>
                      <a:pt x="52" y="2926"/>
                    </a:lnTo>
                    <a:lnTo>
                      <a:pt x="1" y="3002"/>
                    </a:lnTo>
                    <a:lnTo>
                      <a:pt x="1" y="3079"/>
                    </a:lnTo>
                    <a:lnTo>
                      <a:pt x="1" y="3130"/>
                    </a:lnTo>
                    <a:lnTo>
                      <a:pt x="26" y="3206"/>
                    </a:lnTo>
                    <a:lnTo>
                      <a:pt x="52" y="3257"/>
                    </a:lnTo>
                    <a:lnTo>
                      <a:pt x="103" y="3308"/>
                    </a:lnTo>
                    <a:lnTo>
                      <a:pt x="179" y="3333"/>
                    </a:lnTo>
                    <a:lnTo>
                      <a:pt x="230" y="3359"/>
                    </a:lnTo>
                    <a:lnTo>
                      <a:pt x="306" y="3333"/>
                    </a:lnTo>
                    <a:lnTo>
                      <a:pt x="383" y="3257"/>
                    </a:lnTo>
                    <a:lnTo>
                      <a:pt x="764" y="2824"/>
                    </a:lnTo>
                    <a:lnTo>
                      <a:pt x="1171" y="2392"/>
                    </a:lnTo>
                    <a:lnTo>
                      <a:pt x="1604" y="1985"/>
                    </a:lnTo>
                    <a:lnTo>
                      <a:pt x="2062" y="1629"/>
                    </a:lnTo>
                    <a:lnTo>
                      <a:pt x="2520" y="1298"/>
                    </a:lnTo>
                    <a:lnTo>
                      <a:pt x="3029" y="992"/>
                    </a:lnTo>
                    <a:lnTo>
                      <a:pt x="3563" y="713"/>
                    </a:lnTo>
                    <a:lnTo>
                      <a:pt x="4097" y="484"/>
                    </a:lnTo>
                    <a:lnTo>
                      <a:pt x="4174" y="433"/>
                    </a:lnTo>
                    <a:lnTo>
                      <a:pt x="4225" y="356"/>
                    </a:lnTo>
                    <a:lnTo>
                      <a:pt x="4250" y="280"/>
                    </a:lnTo>
                    <a:lnTo>
                      <a:pt x="4250" y="204"/>
                    </a:lnTo>
                    <a:lnTo>
                      <a:pt x="4225" y="127"/>
                    </a:lnTo>
                    <a:lnTo>
                      <a:pt x="4199" y="77"/>
                    </a:lnTo>
                    <a:lnTo>
                      <a:pt x="4123" y="26"/>
                    </a:lnTo>
                    <a:lnTo>
                      <a:pt x="40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0"/>
              <p:cNvSpPr/>
              <p:nvPr/>
            </p:nvSpPr>
            <p:spPr>
              <a:xfrm>
                <a:off x="10499731" y="1780387"/>
                <a:ext cx="24490" cy="25440"/>
              </a:xfrm>
              <a:custGeom>
                <a:avLst/>
                <a:gdLst/>
                <a:ahLst/>
                <a:cxnLst/>
                <a:rect l="l" t="t" r="r" b="b"/>
                <a:pathLst>
                  <a:path w="1985" h="2062" extrusionOk="0">
                    <a:moveTo>
                      <a:pt x="1730" y="0"/>
                    </a:moveTo>
                    <a:lnTo>
                      <a:pt x="1654" y="26"/>
                    </a:lnTo>
                    <a:lnTo>
                      <a:pt x="1578" y="77"/>
                    </a:lnTo>
                    <a:lnTo>
                      <a:pt x="76" y="1654"/>
                    </a:lnTo>
                    <a:lnTo>
                      <a:pt x="26" y="1731"/>
                    </a:lnTo>
                    <a:lnTo>
                      <a:pt x="0" y="1832"/>
                    </a:lnTo>
                    <a:lnTo>
                      <a:pt x="26" y="1909"/>
                    </a:lnTo>
                    <a:lnTo>
                      <a:pt x="76" y="1985"/>
                    </a:lnTo>
                    <a:lnTo>
                      <a:pt x="153" y="2036"/>
                    </a:lnTo>
                    <a:lnTo>
                      <a:pt x="255" y="2061"/>
                    </a:lnTo>
                    <a:lnTo>
                      <a:pt x="331" y="2036"/>
                    </a:lnTo>
                    <a:lnTo>
                      <a:pt x="407" y="1985"/>
                    </a:lnTo>
                    <a:lnTo>
                      <a:pt x="1908" y="408"/>
                    </a:lnTo>
                    <a:lnTo>
                      <a:pt x="1959" y="331"/>
                    </a:lnTo>
                    <a:lnTo>
                      <a:pt x="1985" y="255"/>
                    </a:lnTo>
                    <a:lnTo>
                      <a:pt x="1959" y="153"/>
                    </a:lnTo>
                    <a:lnTo>
                      <a:pt x="1908" y="77"/>
                    </a:lnTo>
                    <a:lnTo>
                      <a:pt x="1832" y="26"/>
                    </a:lnTo>
                    <a:lnTo>
                      <a:pt x="1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0"/>
              <p:cNvSpPr/>
              <p:nvPr/>
            </p:nvSpPr>
            <p:spPr>
              <a:xfrm>
                <a:off x="10489060" y="1777870"/>
                <a:ext cx="14139" cy="15718"/>
              </a:xfrm>
              <a:custGeom>
                <a:avLst/>
                <a:gdLst/>
                <a:ahLst/>
                <a:cxnLst/>
                <a:rect l="l" t="t" r="r" b="b"/>
                <a:pathLst>
                  <a:path w="1146" h="1274" extrusionOk="0">
                    <a:moveTo>
                      <a:pt x="891" y="1"/>
                    </a:moveTo>
                    <a:lnTo>
                      <a:pt x="789" y="26"/>
                    </a:lnTo>
                    <a:lnTo>
                      <a:pt x="738" y="77"/>
                    </a:lnTo>
                    <a:lnTo>
                      <a:pt x="76" y="866"/>
                    </a:lnTo>
                    <a:lnTo>
                      <a:pt x="26" y="942"/>
                    </a:lnTo>
                    <a:lnTo>
                      <a:pt x="0" y="1019"/>
                    </a:lnTo>
                    <a:lnTo>
                      <a:pt x="26" y="1120"/>
                    </a:lnTo>
                    <a:lnTo>
                      <a:pt x="76" y="1197"/>
                    </a:lnTo>
                    <a:lnTo>
                      <a:pt x="153" y="1248"/>
                    </a:lnTo>
                    <a:lnTo>
                      <a:pt x="255" y="1273"/>
                    </a:lnTo>
                    <a:lnTo>
                      <a:pt x="356" y="1248"/>
                    </a:lnTo>
                    <a:lnTo>
                      <a:pt x="407" y="1197"/>
                    </a:lnTo>
                    <a:lnTo>
                      <a:pt x="1069" y="408"/>
                    </a:lnTo>
                    <a:lnTo>
                      <a:pt x="1120" y="332"/>
                    </a:lnTo>
                    <a:lnTo>
                      <a:pt x="1145" y="230"/>
                    </a:lnTo>
                    <a:lnTo>
                      <a:pt x="1120" y="154"/>
                    </a:lnTo>
                    <a:lnTo>
                      <a:pt x="1069" y="77"/>
                    </a:lnTo>
                    <a:lnTo>
                      <a:pt x="992" y="26"/>
                    </a:lnTo>
                    <a:lnTo>
                      <a:pt x="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0"/>
              <p:cNvSpPr/>
              <p:nvPr/>
            </p:nvSpPr>
            <p:spPr>
              <a:xfrm>
                <a:off x="11379248" y="1919757"/>
                <a:ext cx="45525" cy="13510"/>
              </a:xfrm>
              <a:custGeom>
                <a:avLst/>
                <a:gdLst/>
                <a:ahLst/>
                <a:cxnLst/>
                <a:rect l="l" t="t" r="r" b="b"/>
                <a:pathLst>
                  <a:path w="3690" h="1095" extrusionOk="0">
                    <a:moveTo>
                      <a:pt x="204" y="0"/>
                    </a:moveTo>
                    <a:lnTo>
                      <a:pt x="128" y="51"/>
                    </a:lnTo>
                    <a:lnTo>
                      <a:pt x="77" y="76"/>
                    </a:lnTo>
                    <a:lnTo>
                      <a:pt x="26" y="127"/>
                    </a:lnTo>
                    <a:lnTo>
                      <a:pt x="0" y="204"/>
                    </a:lnTo>
                    <a:lnTo>
                      <a:pt x="0" y="280"/>
                    </a:lnTo>
                    <a:lnTo>
                      <a:pt x="26" y="331"/>
                    </a:lnTo>
                    <a:lnTo>
                      <a:pt x="77" y="407"/>
                    </a:lnTo>
                    <a:lnTo>
                      <a:pt x="280" y="560"/>
                    </a:lnTo>
                    <a:lnTo>
                      <a:pt x="509" y="687"/>
                    </a:lnTo>
                    <a:lnTo>
                      <a:pt x="738" y="814"/>
                    </a:lnTo>
                    <a:lnTo>
                      <a:pt x="967" y="916"/>
                    </a:lnTo>
                    <a:lnTo>
                      <a:pt x="1222" y="992"/>
                    </a:lnTo>
                    <a:lnTo>
                      <a:pt x="1476" y="1043"/>
                    </a:lnTo>
                    <a:lnTo>
                      <a:pt x="1730" y="1069"/>
                    </a:lnTo>
                    <a:lnTo>
                      <a:pt x="1985" y="1094"/>
                    </a:lnTo>
                    <a:lnTo>
                      <a:pt x="2417" y="1069"/>
                    </a:lnTo>
                    <a:lnTo>
                      <a:pt x="2621" y="1018"/>
                    </a:lnTo>
                    <a:lnTo>
                      <a:pt x="2825" y="967"/>
                    </a:lnTo>
                    <a:lnTo>
                      <a:pt x="3028" y="916"/>
                    </a:lnTo>
                    <a:lnTo>
                      <a:pt x="3206" y="814"/>
                    </a:lnTo>
                    <a:lnTo>
                      <a:pt x="3410" y="738"/>
                    </a:lnTo>
                    <a:lnTo>
                      <a:pt x="3588" y="611"/>
                    </a:lnTo>
                    <a:lnTo>
                      <a:pt x="3639" y="560"/>
                    </a:lnTo>
                    <a:lnTo>
                      <a:pt x="3690" y="484"/>
                    </a:lnTo>
                    <a:lnTo>
                      <a:pt x="3690" y="407"/>
                    </a:lnTo>
                    <a:lnTo>
                      <a:pt x="3664" y="331"/>
                    </a:lnTo>
                    <a:lnTo>
                      <a:pt x="3639" y="255"/>
                    </a:lnTo>
                    <a:lnTo>
                      <a:pt x="3588" y="204"/>
                    </a:lnTo>
                    <a:lnTo>
                      <a:pt x="3537" y="178"/>
                    </a:lnTo>
                    <a:lnTo>
                      <a:pt x="3461" y="153"/>
                    </a:lnTo>
                    <a:lnTo>
                      <a:pt x="3410" y="178"/>
                    </a:lnTo>
                    <a:lnTo>
                      <a:pt x="3333" y="204"/>
                    </a:lnTo>
                    <a:lnTo>
                      <a:pt x="3028" y="382"/>
                    </a:lnTo>
                    <a:lnTo>
                      <a:pt x="2672" y="509"/>
                    </a:lnTo>
                    <a:lnTo>
                      <a:pt x="2341" y="585"/>
                    </a:lnTo>
                    <a:lnTo>
                      <a:pt x="1959" y="611"/>
                    </a:lnTo>
                    <a:lnTo>
                      <a:pt x="1756" y="611"/>
                    </a:lnTo>
                    <a:lnTo>
                      <a:pt x="1552" y="585"/>
                    </a:lnTo>
                    <a:lnTo>
                      <a:pt x="1349" y="534"/>
                    </a:lnTo>
                    <a:lnTo>
                      <a:pt x="1145" y="484"/>
                    </a:lnTo>
                    <a:lnTo>
                      <a:pt x="942" y="407"/>
                    </a:lnTo>
                    <a:lnTo>
                      <a:pt x="764" y="305"/>
                    </a:lnTo>
                    <a:lnTo>
                      <a:pt x="586" y="178"/>
                    </a:lnTo>
                    <a:lnTo>
                      <a:pt x="407" y="51"/>
                    </a:lnTo>
                    <a:lnTo>
                      <a:pt x="331" y="26"/>
                    </a:lnTo>
                    <a:lnTo>
                      <a:pt x="255"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0"/>
              <p:cNvSpPr/>
              <p:nvPr/>
            </p:nvSpPr>
            <p:spPr>
              <a:xfrm>
                <a:off x="11379248" y="1919757"/>
                <a:ext cx="45525" cy="13510"/>
              </a:xfrm>
              <a:custGeom>
                <a:avLst/>
                <a:gdLst/>
                <a:ahLst/>
                <a:cxnLst/>
                <a:rect l="l" t="t" r="r" b="b"/>
                <a:pathLst>
                  <a:path w="3690" h="1095" fill="none" extrusionOk="0">
                    <a:moveTo>
                      <a:pt x="255" y="0"/>
                    </a:moveTo>
                    <a:lnTo>
                      <a:pt x="255" y="0"/>
                    </a:lnTo>
                    <a:lnTo>
                      <a:pt x="204" y="0"/>
                    </a:lnTo>
                    <a:lnTo>
                      <a:pt x="128" y="51"/>
                    </a:lnTo>
                    <a:lnTo>
                      <a:pt x="77" y="76"/>
                    </a:lnTo>
                    <a:lnTo>
                      <a:pt x="26" y="127"/>
                    </a:lnTo>
                    <a:lnTo>
                      <a:pt x="0" y="204"/>
                    </a:lnTo>
                    <a:lnTo>
                      <a:pt x="0" y="280"/>
                    </a:lnTo>
                    <a:lnTo>
                      <a:pt x="26" y="331"/>
                    </a:lnTo>
                    <a:lnTo>
                      <a:pt x="77" y="407"/>
                    </a:lnTo>
                    <a:lnTo>
                      <a:pt x="77" y="407"/>
                    </a:lnTo>
                    <a:lnTo>
                      <a:pt x="280" y="560"/>
                    </a:lnTo>
                    <a:lnTo>
                      <a:pt x="509" y="687"/>
                    </a:lnTo>
                    <a:lnTo>
                      <a:pt x="738" y="814"/>
                    </a:lnTo>
                    <a:lnTo>
                      <a:pt x="967" y="916"/>
                    </a:lnTo>
                    <a:lnTo>
                      <a:pt x="1222" y="992"/>
                    </a:lnTo>
                    <a:lnTo>
                      <a:pt x="1476" y="1043"/>
                    </a:lnTo>
                    <a:lnTo>
                      <a:pt x="1730" y="1069"/>
                    </a:lnTo>
                    <a:lnTo>
                      <a:pt x="1985" y="1094"/>
                    </a:lnTo>
                    <a:lnTo>
                      <a:pt x="1985" y="1094"/>
                    </a:lnTo>
                    <a:lnTo>
                      <a:pt x="2417" y="1069"/>
                    </a:lnTo>
                    <a:lnTo>
                      <a:pt x="2621" y="1018"/>
                    </a:lnTo>
                    <a:lnTo>
                      <a:pt x="2825" y="967"/>
                    </a:lnTo>
                    <a:lnTo>
                      <a:pt x="3028" y="916"/>
                    </a:lnTo>
                    <a:lnTo>
                      <a:pt x="3206" y="814"/>
                    </a:lnTo>
                    <a:lnTo>
                      <a:pt x="3410" y="738"/>
                    </a:lnTo>
                    <a:lnTo>
                      <a:pt x="3588" y="611"/>
                    </a:lnTo>
                    <a:lnTo>
                      <a:pt x="3588" y="611"/>
                    </a:lnTo>
                    <a:lnTo>
                      <a:pt x="3639" y="560"/>
                    </a:lnTo>
                    <a:lnTo>
                      <a:pt x="3690" y="484"/>
                    </a:lnTo>
                    <a:lnTo>
                      <a:pt x="3690" y="407"/>
                    </a:lnTo>
                    <a:lnTo>
                      <a:pt x="3664" y="331"/>
                    </a:lnTo>
                    <a:lnTo>
                      <a:pt x="3639" y="255"/>
                    </a:lnTo>
                    <a:lnTo>
                      <a:pt x="3588" y="204"/>
                    </a:lnTo>
                    <a:lnTo>
                      <a:pt x="3537" y="178"/>
                    </a:lnTo>
                    <a:lnTo>
                      <a:pt x="3461" y="153"/>
                    </a:lnTo>
                    <a:lnTo>
                      <a:pt x="3461" y="153"/>
                    </a:lnTo>
                    <a:lnTo>
                      <a:pt x="3410" y="178"/>
                    </a:lnTo>
                    <a:lnTo>
                      <a:pt x="3333" y="204"/>
                    </a:lnTo>
                    <a:lnTo>
                      <a:pt x="3333" y="204"/>
                    </a:lnTo>
                    <a:lnTo>
                      <a:pt x="3028" y="382"/>
                    </a:lnTo>
                    <a:lnTo>
                      <a:pt x="2672" y="509"/>
                    </a:lnTo>
                    <a:lnTo>
                      <a:pt x="2341" y="585"/>
                    </a:lnTo>
                    <a:lnTo>
                      <a:pt x="1959" y="611"/>
                    </a:lnTo>
                    <a:lnTo>
                      <a:pt x="1959" y="611"/>
                    </a:lnTo>
                    <a:lnTo>
                      <a:pt x="1756" y="611"/>
                    </a:lnTo>
                    <a:lnTo>
                      <a:pt x="1552" y="585"/>
                    </a:lnTo>
                    <a:lnTo>
                      <a:pt x="1349" y="534"/>
                    </a:lnTo>
                    <a:lnTo>
                      <a:pt x="1145" y="484"/>
                    </a:lnTo>
                    <a:lnTo>
                      <a:pt x="942" y="407"/>
                    </a:lnTo>
                    <a:lnTo>
                      <a:pt x="764" y="305"/>
                    </a:lnTo>
                    <a:lnTo>
                      <a:pt x="586" y="178"/>
                    </a:lnTo>
                    <a:lnTo>
                      <a:pt x="407" y="51"/>
                    </a:lnTo>
                    <a:lnTo>
                      <a:pt x="407" y="51"/>
                    </a:lnTo>
                    <a:lnTo>
                      <a:pt x="331" y="26"/>
                    </a:lnTo>
                    <a:lnTo>
                      <a:pt x="2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0"/>
              <p:cNvSpPr/>
              <p:nvPr/>
            </p:nvSpPr>
            <p:spPr>
              <a:xfrm>
                <a:off x="11383948" y="1905631"/>
                <a:ext cx="33287" cy="8797"/>
              </a:xfrm>
              <a:custGeom>
                <a:avLst/>
                <a:gdLst/>
                <a:ahLst/>
                <a:cxnLst/>
                <a:rect l="l" t="t" r="r" b="b"/>
                <a:pathLst>
                  <a:path w="2698" h="713" extrusionOk="0">
                    <a:moveTo>
                      <a:pt x="230" y="0"/>
                    </a:moveTo>
                    <a:lnTo>
                      <a:pt x="128" y="26"/>
                    </a:lnTo>
                    <a:lnTo>
                      <a:pt x="77" y="77"/>
                    </a:lnTo>
                    <a:lnTo>
                      <a:pt x="26" y="127"/>
                    </a:lnTo>
                    <a:lnTo>
                      <a:pt x="1" y="204"/>
                    </a:lnTo>
                    <a:lnTo>
                      <a:pt x="1" y="306"/>
                    </a:lnTo>
                    <a:lnTo>
                      <a:pt x="52" y="382"/>
                    </a:lnTo>
                    <a:lnTo>
                      <a:pt x="128" y="458"/>
                    </a:lnTo>
                    <a:lnTo>
                      <a:pt x="408" y="560"/>
                    </a:lnTo>
                    <a:lnTo>
                      <a:pt x="713" y="662"/>
                    </a:lnTo>
                    <a:lnTo>
                      <a:pt x="1044" y="687"/>
                    </a:lnTo>
                    <a:lnTo>
                      <a:pt x="1349" y="713"/>
                    </a:lnTo>
                    <a:lnTo>
                      <a:pt x="1655" y="687"/>
                    </a:lnTo>
                    <a:lnTo>
                      <a:pt x="1960" y="636"/>
                    </a:lnTo>
                    <a:lnTo>
                      <a:pt x="2291" y="560"/>
                    </a:lnTo>
                    <a:lnTo>
                      <a:pt x="2571" y="433"/>
                    </a:lnTo>
                    <a:lnTo>
                      <a:pt x="2647" y="382"/>
                    </a:lnTo>
                    <a:lnTo>
                      <a:pt x="2698" y="306"/>
                    </a:lnTo>
                    <a:lnTo>
                      <a:pt x="2698" y="204"/>
                    </a:lnTo>
                    <a:lnTo>
                      <a:pt x="2673" y="127"/>
                    </a:lnTo>
                    <a:lnTo>
                      <a:pt x="2622" y="77"/>
                    </a:lnTo>
                    <a:lnTo>
                      <a:pt x="2571" y="26"/>
                    </a:lnTo>
                    <a:lnTo>
                      <a:pt x="2469" y="0"/>
                    </a:lnTo>
                    <a:lnTo>
                      <a:pt x="2342" y="26"/>
                    </a:lnTo>
                    <a:lnTo>
                      <a:pt x="2087" y="127"/>
                    </a:lnTo>
                    <a:lnTo>
                      <a:pt x="1858" y="204"/>
                    </a:lnTo>
                    <a:lnTo>
                      <a:pt x="1604" y="229"/>
                    </a:lnTo>
                    <a:lnTo>
                      <a:pt x="1349" y="255"/>
                    </a:lnTo>
                    <a:lnTo>
                      <a:pt x="1095" y="229"/>
                    </a:lnTo>
                    <a:lnTo>
                      <a:pt x="841" y="204"/>
                    </a:lnTo>
                    <a:lnTo>
                      <a:pt x="586" y="127"/>
                    </a:lnTo>
                    <a:lnTo>
                      <a:pt x="357" y="26"/>
                    </a:lnTo>
                    <a:lnTo>
                      <a:pt x="23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0"/>
              <p:cNvSpPr/>
              <p:nvPr/>
            </p:nvSpPr>
            <p:spPr>
              <a:xfrm>
                <a:off x="11383948" y="1905631"/>
                <a:ext cx="33287" cy="8797"/>
              </a:xfrm>
              <a:custGeom>
                <a:avLst/>
                <a:gdLst/>
                <a:ahLst/>
                <a:cxnLst/>
                <a:rect l="l" t="t" r="r" b="b"/>
                <a:pathLst>
                  <a:path w="2698" h="713" fill="none" extrusionOk="0">
                    <a:moveTo>
                      <a:pt x="2469" y="0"/>
                    </a:moveTo>
                    <a:lnTo>
                      <a:pt x="2469" y="0"/>
                    </a:lnTo>
                    <a:lnTo>
                      <a:pt x="2342" y="26"/>
                    </a:lnTo>
                    <a:lnTo>
                      <a:pt x="2342" y="26"/>
                    </a:lnTo>
                    <a:lnTo>
                      <a:pt x="2087" y="127"/>
                    </a:lnTo>
                    <a:lnTo>
                      <a:pt x="1858" y="204"/>
                    </a:lnTo>
                    <a:lnTo>
                      <a:pt x="1604" y="229"/>
                    </a:lnTo>
                    <a:lnTo>
                      <a:pt x="1349" y="255"/>
                    </a:lnTo>
                    <a:lnTo>
                      <a:pt x="1349" y="255"/>
                    </a:lnTo>
                    <a:lnTo>
                      <a:pt x="1095" y="229"/>
                    </a:lnTo>
                    <a:lnTo>
                      <a:pt x="841" y="204"/>
                    </a:lnTo>
                    <a:lnTo>
                      <a:pt x="586" y="127"/>
                    </a:lnTo>
                    <a:lnTo>
                      <a:pt x="357" y="26"/>
                    </a:lnTo>
                    <a:lnTo>
                      <a:pt x="357" y="26"/>
                    </a:lnTo>
                    <a:lnTo>
                      <a:pt x="230" y="0"/>
                    </a:lnTo>
                    <a:lnTo>
                      <a:pt x="230" y="0"/>
                    </a:lnTo>
                    <a:lnTo>
                      <a:pt x="128" y="26"/>
                    </a:lnTo>
                    <a:lnTo>
                      <a:pt x="77" y="77"/>
                    </a:lnTo>
                    <a:lnTo>
                      <a:pt x="26" y="127"/>
                    </a:lnTo>
                    <a:lnTo>
                      <a:pt x="26" y="127"/>
                    </a:lnTo>
                    <a:lnTo>
                      <a:pt x="1" y="204"/>
                    </a:lnTo>
                    <a:lnTo>
                      <a:pt x="1" y="306"/>
                    </a:lnTo>
                    <a:lnTo>
                      <a:pt x="52" y="382"/>
                    </a:lnTo>
                    <a:lnTo>
                      <a:pt x="128" y="458"/>
                    </a:lnTo>
                    <a:lnTo>
                      <a:pt x="128" y="458"/>
                    </a:lnTo>
                    <a:lnTo>
                      <a:pt x="408" y="560"/>
                    </a:lnTo>
                    <a:lnTo>
                      <a:pt x="713" y="662"/>
                    </a:lnTo>
                    <a:lnTo>
                      <a:pt x="1044" y="687"/>
                    </a:lnTo>
                    <a:lnTo>
                      <a:pt x="1349" y="713"/>
                    </a:lnTo>
                    <a:lnTo>
                      <a:pt x="1349" y="713"/>
                    </a:lnTo>
                    <a:lnTo>
                      <a:pt x="1655" y="687"/>
                    </a:lnTo>
                    <a:lnTo>
                      <a:pt x="1960" y="636"/>
                    </a:lnTo>
                    <a:lnTo>
                      <a:pt x="2291" y="560"/>
                    </a:lnTo>
                    <a:lnTo>
                      <a:pt x="2571" y="433"/>
                    </a:lnTo>
                    <a:lnTo>
                      <a:pt x="2571" y="433"/>
                    </a:lnTo>
                    <a:lnTo>
                      <a:pt x="2647" y="382"/>
                    </a:lnTo>
                    <a:lnTo>
                      <a:pt x="2698" y="306"/>
                    </a:lnTo>
                    <a:lnTo>
                      <a:pt x="2698" y="204"/>
                    </a:lnTo>
                    <a:lnTo>
                      <a:pt x="2673" y="127"/>
                    </a:lnTo>
                    <a:lnTo>
                      <a:pt x="2673" y="127"/>
                    </a:lnTo>
                    <a:lnTo>
                      <a:pt x="2622" y="77"/>
                    </a:lnTo>
                    <a:lnTo>
                      <a:pt x="2571" y="26"/>
                    </a:lnTo>
                    <a:lnTo>
                      <a:pt x="2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0"/>
              <p:cNvSpPr/>
              <p:nvPr/>
            </p:nvSpPr>
            <p:spPr>
              <a:xfrm>
                <a:off x="11291359" y="1581380"/>
                <a:ext cx="143460" cy="204050"/>
              </a:xfrm>
              <a:custGeom>
                <a:avLst/>
                <a:gdLst/>
                <a:ahLst/>
                <a:cxnLst/>
                <a:rect l="l" t="t" r="r" b="b"/>
                <a:pathLst>
                  <a:path w="11628" h="16539" extrusionOk="0">
                    <a:moveTo>
                      <a:pt x="153" y="1"/>
                    </a:moveTo>
                    <a:lnTo>
                      <a:pt x="77" y="77"/>
                    </a:lnTo>
                    <a:lnTo>
                      <a:pt x="26" y="153"/>
                    </a:lnTo>
                    <a:lnTo>
                      <a:pt x="0" y="230"/>
                    </a:lnTo>
                    <a:lnTo>
                      <a:pt x="840" y="1196"/>
                    </a:lnTo>
                    <a:lnTo>
                      <a:pt x="1629" y="2062"/>
                    </a:lnTo>
                    <a:lnTo>
                      <a:pt x="2392" y="2927"/>
                    </a:lnTo>
                    <a:lnTo>
                      <a:pt x="3155" y="3792"/>
                    </a:lnTo>
                    <a:lnTo>
                      <a:pt x="3868" y="4682"/>
                    </a:lnTo>
                    <a:lnTo>
                      <a:pt x="4605" y="5598"/>
                    </a:lnTo>
                    <a:lnTo>
                      <a:pt x="5292" y="6514"/>
                    </a:lnTo>
                    <a:lnTo>
                      <a:pt x="5979" y="7455"/>
                    </a:lnTo>
                    <a:lnTo>
                      <a:pt x="6615" y="8397"/>
                    </a:lnTo>
                    <a:lnTo>
                      <a:pt x="7277" y="9364"/>
                    </a:lnTo>
                    <a:lnTo>
                      <a:pt x="7888" y="10331"/>
                    </a:lnTo>
                    <a:lnTo>
                      <a:pt x="8498" y="11323"/>
                    </a:lnTo>
                    <a:lnTo>
                      <a:pt x="9058" y="12315"/>
                    </a:lnTo>
                    <a:lnTo>
                      <a:pt x="9643" y="13333"/>
                    </a:lnTo>
                    <a:lnTo>
                      <a:pt x="10178" y="14350"/>
                    </a:lnTo>
                    <a:lnTo>
                      <a:pt x="10686" y="15394"/>
                    </a:lnTo>
                    <a:lnTo>
                      <a:pt x="11195" y="16437"/>
                    </a:lnTo>
                    <a:lnTo>
                      <a:pt x="11246" y="16488"/>
                    </a:lnTo>
                    <a:lnTo>
                      <a:pt x="11272" y="16513"/>
                    </a:lnTo>
                    <a:lnTo>
                      <a:pt x="11322" y="16539"/>
                    </a:lnTo>
                    <a:lnTo>
                      <a:pt x="11373" y="16539"/>
                    </a:lnTo>
                    <a:lnTo>
                      <a:pt x="11501" y="16513"/>
                    </a:lnTo>
                    <a:lnTo>
                      <a:pt x="11577" y="16437"/>
                    </a:lnTo>
                    <a:lnTo>
                      <a:pt x="11628" y="16386"/>
                    </a:lnTo>
                    <a:lnTo>
                      <a:pt x="11628" y="16310"/>
                    </a:lnTo>
                    <a:lnTo>
                      <a:pt x="11628" y="16259"/>
                    </a:lnTo>
                    <a:lnTo>
                      <a:pt x="11602" y="16182"/>
                    </a:lnTo>
                    <a:lnTo>
                      <a:pt x="11068" y="15063"/>
                    </a:lnTo>
                    <a:lnTo>
                      <a:pt x="10508" y="13969"/>
                    </a:lnTo>
                    <a:lnTo>
                      <a:pt x="9923" y="12875"/>
                    </a:lnTo>
                    <a:lnTo>
                      <a:pt x="9338" y="11806"/>
                    </a:lnTo>
                    <a:lnTo>
                      <a:pt x="8702" y="10763"/>
                    </a:lnTo>
                    <a:lnTo>
                      <a:pt x="8066" y="9694"/>
                    </a:lnTo>
                    <a:lnTo>
                      <a:pt x="7379" y="8677"/>
                    </a:lnTo>
                    <a:lnTo>
                      <a:pt x="6692" y="7659"/>
                    </a:lnTo>
                    <a:lnTo>
                      <a:pt x="5979" y="6641"/>
                    </a:lnTo>
                    <a:lnTo>
                      <a:pt x="5242" y="5649"/>
                    </a:lnTo>
                    <a:lnTo>
                      <a:pt x="4478" y="4682"/>
                    </a:lnTo>
                    <a:lnTo>
                      <a:pt x="3715" y="3715"/>
                    </a:lnTo>
                    <a:lnTo>
                      <a:pt x="2926" y="2774"/>
                    </a:lnTo>
                    <a:lnTo>
                      <a:pt x="2087" y="1858"/>
                    </a:lnTo>
                    <a:lnTo>
                      <a:pt x="1272" y="942"/>
                    </a:lnTo>
                    <a:lnTo>
                      <a:pt x="407" y="52"/>
                    </a:ln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0"/>
              <p:cNvSpPr/>
              <p:nvPr/>
            </p:nvSpPr>
            <p:spPr>
              <a:xfrm>
                <a:off x="11291359" y="1584205"/>
                <a:ext cx="10363" cy="11943"/>
              </a:xfrm>
              <a:custGeom>
                <a:avLst/>
                <a:gdLst/>
                <a:ahLst/>
                <a:cxnLst/>
                <a:rect l="l" t="t" r="r" b="b"/>
                <a:pathLst>
                  <a:path w="840" h="968" extrusionOk="0">
                    <a:moveTo>
                      <a:pt x="0" y="1"/>
                    </a:moveTo>
                    <a:lnTo>
                      <a:pt x="26" y="102"/>
                    </a:lnTo>
                    <a:lnTo>
                      <a:pt x="77" y="179"/>
                    </a:lnTo>
                    <a:lnTo>
                      <a:pt x="840" y="967"/>
                    </a:lnTo>
                    <a:lnTo>
                      <a:pt x="840" y="967"/>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0"/>
              <p:cNvSpPr/>
              <p:nvPr/>
            </p:nvSpPr>
            <p:spPr>
              <a:xfrm>
                <a:off x="11291359" y="1584205"/>
                <a:ext cx="10363" cy="11943"/>
              </a:xfrm>
              <a:custGeom>
                <a:avLst/>
                <a:gdLst/>
                <a:ahLst/>
                <a:cxnLst/>
                <a:rect l="l" t="t" r="r" b="b"/>
                <a:pathLst>
                  <a:path w="840" h="968" fill="none" extrusionOk="0">
                    <a:moveTo>
                      <a:pt x="0" y="1"/>
                    </a:moveTo>
                    <a:lnTo>
                      <a:pt x="0" y="1"/>
                    </a:lnTo>
                    <a:lnTo>
                      <a:pt x="26" y="102"/>
                    </a:lnTo>
                    <a:lnTo>
                      <a:pt x="77" y="179"/>
                    </a:lnTo>
                    <a:lnTo>
                      <a:pt x="77" y="179"/>
                    </a:lnTo>
                    <a:lnTo>
                      <a:pt x="840" y="967"/>
                    </a:lnTo>
                    <a:lnTo>
                      <a:pt x="840" y="96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0"/>
              <p:cNvSpPr/>
              <p:nvPr/>
            </p:nvSpPr>
            <p:spPr>
              <a:xfrm>
                <a:off x="10742684" y="2145756"/>
                <a:ext cx="429419" cy="48980"/>
              </a:xfrm>
              <a:custGeom>
                <a:avLst/>
                <a:gdLst/>
                <a:ahLst/>
                <a:cxnLst/>
                <a:rect l="l" t="t" r="r" b="b"/>
                <a:pathLst>
                  <a:path w="34806" h="3970" extrusionOk="0">
                    <a:moveTo>
                      <a:pt x="204" y="0"/>
                    </a:moveTo>
                    <a:lnTo>
                      <a:pt x="127" y="26"/>
                    </a:lnTo>
                    <a:lnTo>
                      <a:pt x="76" y="51"/>
                    </a:lnTo>
                    <a:lnTo>
                      <a:pt x="25" y="127"/>
                    </a:lnTo>
                    <a:lnTo>
                      <a:pt x="0" y="204"/>
                    </a:lnTo>
                    <a:lnTo>
                      <a:pt x="0" y="280"/>
                    </a:lnTo>
                    <a:lnTo>
                      <a:pt x="25" y="356"/>
                    </a:lnTo>
                    <a:lnTo>
                      <a:pt x="76" y="433"/>
                    </a:lnTo>
                    <a:lnTo>
                      <a:pt x="178" y="484"/>
                    </a:lnTo>
                    <a:lnTo>
                      <a:pt x="992" y="789"/>
                    </a:lnTo>
                    <a:lnTo>
                      <a:pt x="1832" y="1094"/>
                    </a:lnTo>
                    <a:lnTo>
                      <a:pt x="2697" y="1374"/>
                    </a:lnTo>
                    <a:lnTo>
                      <a:pt x="3562" y="1628"/>
                    </a:lnTo>
                    <a:lnTo>
                      <a:pt x="4427" y="1857"/>
                    </a:lnTo>
                    <a:lnTo>
                      <a:pt x="5292" y="2086"/>
                    </a:lnTo>
                    <a:lnTo>
                      <a:pt x="7022" y="2493"/>
                    </a:lnTo>
                    <a:lnTo>
                      <a:pt x="8625" y="2824"/>
                    </a:lnTo>
                    <a:lnTo>
                      <a:pt x="10228" y="3130"/>
                    </a:lnTo>
                    <a:lnTo>
                      <a:pt x="11831" y="3384"/>
                    </a:lnTo>
                    <a:lnTo>
                      <a:pt x="13459" y="3588"/>
                    </a:lnTo>
                    <a:lnTo>
                      <a:pt x="15088" y="3740"/>
                    </a:lnTo>
                    <a:lnTo>
                      <a:pt x="16716" y="3867"/>
                    </a:lnTo>
                    <a:lnTo>
                      <a:pt x="18344" y="3944"/>
                    </a:lnTo>
                    <a:lnTo>
                      <a:pt x="19973" y="3969"/>
                    </a:lnTo>
                    <a:lnTo>
                      <a:pt x="21728" y="3944"/>
                    </a:lnTo>
                    <a:lnTo>
                      <a:pt x="23458" y="3842"/>
                    </a:lnTo>
                    <a:lnTo>
                      <a:pt x="24883" y="3740"/>
                    </a:lnTo>
                    <a:lnTo>
                      <a:pt x="26308" y="3588"/>
                    </a:lnTo>
                    <a:lnTo>
                      <a:pt x="27707" y="3384"/>
                    </a:lnTo>
                    <a:lnTo>
                      <a:pt x="29132" y="3130"/>
                    </a:lnTo>
                    <a:lnTo>
                      <a:pt x="30532" y="2850"/>
                    </a:lnTo>
                    <a:lnTo>
                      <a:pt x="31905" y="2519"/>
                    </a:lnTo>
                    <a:lnTo>
                      <a:pt x="33279" y="2163"/>
                    </a:lnTo>
                    <a:lnTo>
                      <a:pt x="34653" y="1730"/>
                    </a:lnTo>
                    <a:lnTo>
                      <a:pt x="34730" y="1705"/>
                    </a:lnTo>
                    <a:lnTo>
                      <a:pt x="34781" y="1628"/>
                    </a:lnTo>
                    <a:lnTo>
                      <a:pt x="34806" y="1552"/>
                    </a:lnTo>
                    <a:lnTo>
                      <a:pt x="34806" y="1476"/>
                    </a:lnTo>
                    <a:lnTo>
                      <a:pt x="34781" y="1399"/>
                    </a:lnTo>
                    <a:lnTo>
                      <a:pt x="34755" y="1323"/>
                    </a:lnTo>
                    <a:lnTo>
                      <a:pt x="34679" y="1272"/>
                    </a:lnTo>
                    <a:lnTo>
                      <a:pt x="34526" y="1272"/>
                    </a:lnTo>
                    <a:lnTo>
                      <a:pt x="33636" y="1552"/>
                    </a:lnTo>
                    <a:lnTo>
                      <a:pt x="32745" y="1807"/>
                    </a:lnTo>
                    <a:lnTo>
                      <a:pt x="31855" y="2036"/>
                    </a:lnTo>
                    <a:lnTo>
                      <a:pt x="30964" y="2265"/>
                    </a:lnTo>
                    <a:lnTo>
                      <a:pt x="30048" y="2468"/>
                    </a:lnTo>
                    <a:lnTo>
                      <a:pt x="29158" y="2646"/>
                    </a:lnTo>
                    <a:lnTo>
                      <a:pt x="28242" y="2799"/>
                    </a:lnTo>
                    <a:lnTo>
                      <a:pt x="27326" y="2951"/>
                    </a:lnTo>
                    <a:lnTo>
                      <a:pt x="26410" y="3079"/>
                    </a:lnTo>
                    <a:lnTo>
                      <a:pt x="25494" y="3180"/>
                    </a:lnTo>
                    <a:lnTo>
                      <a:pt x="24578" y="3282"/>
                    </a:lnTo>
                    <a:lnTo>
                      <a:pt x="23662" y="3359"/>
                    </a:lnTo>
                    <a:lnTo>
                      <a:pt x="22721" y="3409"/>
                    </a:lnTo>
                    <a:lnTo>
                      <a:pt x="21805" y="3460"/>
                    </a:lnTo>
                    <a:lnTo>
                      <a:pt x="20889" y="3486"/>
                    </a:lnTo>
                    <a:lnTo>
                      <a:pt x="19947" y="3486"/>
                    </a:lnTo>
                    <a:lnTo>
                      <a:pt x="18828" y="3460"/>
                    </a:lnTo>
                    <a:lnTo>
                      <a:pt x="17683" y="3435"/>
                    </a:lnTo>
                    <a:lnTo>
                      <a:pt x="16563" y="3384"/>
                    </a:lnTo>
                    <a:lnTo>
                      <a:pt x="15418" y="3308"/>
                    </a:lnTo>
                    <a:lnTo>
                      <a:pt x="13790" y="3130"/>
                    </a:lnTo>
                    <a:lnTo>
                      <a:pt x="12162" y="2951"/>
                    </a:lnTo>
                    <a:lnTo>
                      <a:pt x="10533" y="2697"/>
                    </a:lnTo>
                    <a:lnTo>
                      <a:pt x="8930" y="2417"/>
                    </a:lnTo>
                    <a:lnTo>
                      <a:pt x="7302" y="2061"/>
                    </a:lnTo>
                    <a:lnTo>
                      <a:pt x="5725" y="1705"/>
                    </a:lnTo>
                    <a:lnTo>
                      <a:pt x="4122" y="1272"/>
                    </a:lnTo>
                    <a:lnTo>
                      <a:pt x="2570" y="814"/>
                    </a:lnTo>
                    <a:lnTo>
                      <a:pt x="1425" y="433"/>
                    </a:lnTo>
                    <a:lnTo>
                      <a:pt x="840" y="229"/>
                    </a:lnTo>
                    <a:lnTo>
                      <a:pt x="280" y="26"/>
                    </a:lnTo>
                    <a:lnTo>
                      <a:pt x="2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317"/>
        <p:cNvGrpSpPr/>
        <p:nvPr/>
      </p:nvGrpSpPr>
      <p:grpSpPr>
        <a:xfrm>
          <a:off x="0" y="0"/>
          <a:ext cx="0" cy="0"/>
          <a:chOff x="0" y="0"/>
          <a:chExt cx="0" cy="0"/>
        </a:xfrm>
      </p:grpSpPr>
      <p:sp>
        <p:nvSpPr>
          <p:cNvPr id="6318" name="Google Shape;6318;p42"/>
          <p:cNvSpPr txBox="1">
            <a:spLocks noGrp="1"/>
          </p:cNvSpPr>
          <p:nvPr>
            <p:ph type="title"/>
          </p:nvPr>
        </p:nvSpPr>
        <p:spPr>
          <a:xfrm>
            <a:off x="1624233" y="2601924"/>
            <a:ext cx="27975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r-HR" dirty="0"/>
              <a:t>POSITIVE</a:t>
            </a:r>
            <a:endParaRPr dirty="0"/>
          </a:p>
        </p:txBody>
      </p:sp>
      <p:sp>
        <p:nvSpPr>
          <p:cNvPr id="6319" name="Google Shape;6319;p42"/>
          <p:cNvSpPr txBox="1">
            <a:spLocks noGrp="1"/>
          </p:cNvSpPr>
          <p:nvPr>
            <p:ph type="title" idx="4"/>
          </p:nvPr>
        </p:nvSpPr>
        <p:spPr>
          <a:xfrm>
            <a:off x="1978818" y="365760"/>
            <a:ext cx="5650707"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a:t>S</a:t>
            </a:r>
            <a:r>
              <a:rPr lang="en-US" dirty="0"/>
              <a:t>ort the</a:t>
            </a:r>
            <a:r>
              <a:rPr lang="hr-HR" dirty="0"/>
              <a:t> </a:t>
            </a:r>
            <a:r>
              <a:rPr lang="hr-HR" dirty="0" err="1"/>
              <a:t>qualities</a:t>
            </a:r>
            <a:r>
              <a:rPr lang="en-US" dirty="0"/>
              <a:t> as positive or negative.</a:t>
            </a:r>
            <a:endParaRPr dirty="0"/>
          </a:p>
        </p:txBody>
      </p:sp>
      <p:sp>
        <p:nvSpPr>
          <p:cNvPr id="6320" name="Google Shape;6320;p42"/>
          <p:cNvSpPr txBox="1">
            <a:spLocks noGrp="1"/>
          </p:cNvSpPr>
          <p:nvPr>
            <p:ph type="title" idx="2"/>
          </p:nvPr>
        </p:nvSpPr>
        <p:spPr>
          <a:xfrm>
            <a:off x="4722567" y="2601924"/>
            <a:ext cx="27975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r-HR" dirty="0"/>
              <a:t>NEGATIVE</a:t>
            </a:r>
            <a:endParaRPr dirty="0"/>
          </a:p>
        </p:txBody>
      </p:sp>
      <p:sp>
        <p:nvSpPr>
          <p:cNvPr id="6321" name="Google Shape;6321;p42"/>
          <p:cNvSpPr txBox="1">
            <a:spLocks noGrp="1"/>
          </p:cNvSpPr>
          <p:nvPr>
            <p:ph type="subTitle" idx="1"/>
          </p:nvPr>
        </p:nvSpPr>
        <p:spPr>
          <a:xfrm>
            <a:off x="4722567" y="2818549"/>
            <a:ext cx="27975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err="1"/>
              <a:t>e.g</a:t>
            </a:r>
            <a:r>
              <a:rPr lang="hr-HR" dirty="0"/>
              <a:t>. </a:t>
            </a:r>
            <a:r>
              <a:rPr lang="hr-HR" dirty="0" err="1"/>
              <a:t>lying</a:t>
            </a:r>
            <a:endParaRPr dirty="0"/>
          </a:p>
        </p:txBody>
      </p:sp>
      <p:sp>
        <p:nvSpPr>
          <p:cNvPr id="6322" name="Google Shape;6322;p42"/>
          <p:cNvSpPr txBox="1">
            <a:spLocks noGrp="1"/>
          </p:cNvSpPr>
          <p:nvPr>
            <p:ph type="subTitle" idx="3"/>
          </p:nvPr>
        </p:nvSpPr>
        <p:spPr>
          <a:xfrm>
            <a:off x="1623933" y="2818549"/>
            <a:ext cx="27981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err="1"/>
              <a:t>e.g</a:t>
            </a:r>
            <a:r>
              <a:rPr lang="hr-HR" dirty="0"/>
              <a:t>. </a:t>
            </a:r>
            <a:r>
              <a:rPr lang="hr-HR" dirty="0" err="1"/>
              <a:t>honest</a:t>
            </a:r>
            <a:endParaRPr dirty="0"/>
          </a:p>
        </p:txBody>
      </p:sp>
      <p:sp>
        <p:nvSpPr>
          <p:cNvPr id="6323" name="Google Shape;6323;p42"/>
          <p:cNvSpPr/>
          <p:nvPr/>
        </p:nvSpPr>
        <p:spPr>
          <a:xfrm>
            <a:off x="2643483" y="1682458"/>
            <a:ext cx="759000" cy="7590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42"/>
          <p:cNvSpPr/>
          <p:nvPr/>
        </p:nvSpPr>
        <p:spPr>
          <a:xfrm>
            <a:off x="5741816" y="1682458"/>
            <a:ext cx="759000" cy="7590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5" name="Google Shape;6325;p42"/>
          <p:cNvGrpSpPr/>
          <p:nvPr/>
        </p:nvGrpSpPr>
        <p:grpSpPr>
          <a:xfrm>
            <a:off x="5944854" y="1884790"/>
            <a:ext cx="352940" cy="354311"/>
            <a:chOff x="4024450" y="4429200"/>
            <a:chExt cx="979300" cy="979300"/>
          </a:xfrm>
        </p:grpSpPr>
        <p:sp>
          <p:nvSpPr>
            <p:cNvPr id="6326" name="Google Shape;6326;p42"/>
            <p:cNvSpPr/>
            <p:nvPr/>
          </p:nvSpPr>
          <p:spPr>
            <a:xfrm>
              <a:off x="4024450" y="4429200"/>
              <a:ext cx="979300" cy="979300"/>
            </a:xfrm>
            <a:custGeom>
              <a:avLst/>
              <a:gdLst/>
              <a:ahLst/>
              <a:cxnLst/>
              <a:rect l="l" t="t" r="r" b="b"/>
              <a:pathLst>
                <a:path w="39172" h="39172" extrusionOk="0">
                  <a:moveTo>
                    <a:pt x="11878" y="9602"/>
                  </a:moveTo>
                  <a:lnTo>
                    <a:pt x="13503" y="11228"/>
                  </a:lnTo>
                  <a:lnTo>
                    <a:pt x="12031" y="12701"/>
                  </a:lnTo>
                  <a:lnTo>
                    <a:pt x="13503" y="14193"/>
                  </a:lnTo>
                  <a:lnTo>
                    <a:pt x="11878" y="15818"/>
                  </a:lnTo>
                  <a:lnTo>
                    <a:pt x="10405" y="14327"/>
                  </a:lnTo>
                  <a:lnTo>
                    <a:pt x="8913" y="15818"/>
                  </a:lnTo>
                  <a:lnTo>
                    <a:pt x="7287" y="14193"/>
                  </a:lnTo>
                  <a:lnTo>
                    <a:pt x="8779" y="12701"/>
                  </a:lnTo>
                  <a:lnTo>
                    <a:pt x="7287" y="11228"/>
                  </a:lnTo>
                  <a:lnTo>
                    <a:pt x="8913" y="9602"/>
                  </a:lnTo>
                  <a:lnTo>
                    <a:pt x="10405" y="11075"/>
                  </a:lnTo>
                  <a:lnTo>
                    <a:pt x="11878" y="9602"/>
                  </a:lnTo>
                  <a:close/>
                  <a:moveTo>
                    <a:pt x="21058" y="9602"/>
                  </a:moveTo>
                  <a:lnTo>
                    <a:pt x="22684" y="11228"/>
                  </a:lnTo>
                  <a:lnTo>
                    <a:pt x="21211" y="12701"/>
                  </a:lnTo>
                  <a:lnTo>
                    <a:pt x="22684" y="14193"/>
                  </a:lnTo>
                  <a:lnTo>
                    <a:pt x="21058" y="15818"/>
                  </a:lnTo>
                  <a:lnTo>
                    <a:pt x="19586" y="14327"/>
                  </a:lnTo>
                  <a:lnTo>
                    <a:pt x="18094" y="15818"/>
                  </a:lnTo>
                  <a:lnTo>
                    <a:pt x="16468" y="14193"/>
                  </a:lnTo>
                  <a:lnTo>
                    <a:pt x="17960" y="12701"/>
                  </a:lnTo>
                  <a:lnTo>
                    <a:pt x="16468" y="11228"/>
                  </a:lnTo>
                  <a:lnTo>
                    <a:pt x="18094" y="9602"/>
                  </a:lnTo>
                  <a:lnTo>
                    <a:pt x="19586" y="11075"/>
                  </a:lnTo>
                  <a:lnTo>
                    <a:pt x="21058" y="9602"/>
                  </a:lnTo>
                  <a:close/>
                  <a:moveTo>
                    <a:pt x="28766" y="6485"/>
                  </a:moveTo>
                  <a:lnTo>
                    <a:pt x="33012" y="10750"/>
                  </a:lnTo>
                  <a:lnTo>
                    <a:pt x="31387" y="12376"/>
                  </a:lnTo>
                  <a:lnTo>
                    <a:pt x="29914" y="10884"/>
                  </a:lnTo>
                  <a:lnTo>
                    <a:pt x="29914" y="23029"/>
                  </a:lnTo>
                  <a:lnTo>
                    <a:pt x="13637" y="23029"/>
                  </a:lnTo>
                  <a:lnTo>
                    <a:pt x="13542" y="23278"/>
                  </a:lnTo>
                  <a:lnTo>
                    <a:pt x="13427" y="23507"/>
                  </a:lnTo>
                  <a:lnTo>
                    <a:pt x="13293" y="23737"/>
                  </a:lnTo>
                  <a:lnTo>
                    <a:pt x="13140" y="23947"/>
                  </a:lnTo>
                  <a:lnTo>
                    <a:pt x="12968" y="24158"/>
                  </a:lnTo>
                  <a:lnTo>
                    <a:pt x="12796" y="24349"/>
                  </a:lnTo>
                  <a:lnTo>
                    <a:pt x="12605" y="24521"/>
                  </a:lnTo>
                  <a:lnTo>
                    <a:pt x="12394" y="24674"/>
                  </a:lnTo>
                  <a:lnTo>
                    <a:pt x="12184" y="24827"/>
                  </a:lnTo>
                  <a:lnTo>
                    <a:pt x="11954" y="24961"/>
                  </a:lnTo>
                  <a:lnTo>
                    <a:pt x="11725" y="25076"/>
                  </a:lnTo>
                  <a:lnTo>
                    <a:pt x="11476" y="25152"/>
                  </a:lnTo>
                  <a:lnTo>
                    <a:pt x="11208" y="25229"/>
                  </a:lnTo>
                  <a:lnTo>
                    <a:pt x="10941" y="25286"/>
                  </a:lnTo>
                  <a:lnTo>
                    <a:pt x="10673" y="25324"/>
                  </a:lnTo>
                  <a:lnTo>
                    <a:pt x="10405" y="25324"/>
                  </a:lnTo>
                  <a:lnTo>
                    <a:pt x="10042" y="25305"/>
                  </a:lnTo>
                  <a:lnTo>
                    <a:pt x="9716" y="25267"/>
                  </a:lnTo>
                  <a:lnTo>
                    <a:pt x="9372" y="25171"/>
                  </a:lnTo>
                  <a:lnTo>
                    <a:pt x="9066" y="25057"/>
                  </a:lnTo>
                  <a:lnTo>
                    <a:pt x="8760" y="24923"/>
                  </a:lnTo>
                  <a:lnTo>
                    <a:pt x="8473" y="24751"/>
                  </a:lnTo>
                  <a:lnTo>
                    <a:pt x="8205" y="24540"/>
                  </a:lnTo>
                  <a:lnTo>
                    <a:pt x="7976" y="24330"/>
                  </a:lnTo>
                  <a:lnTo>
                    <a:pt x="7746" y="24081"/>
                  </a:lnTo>
                  <a:lnTo>
                    <a:pt x="7555" y="23813"/>
                  </a:lnTo>
                  <a:lnTo>
                    <a:pt x="7383" y="23526"/>
                  </a:lnTo>
                  <a:lnTo>
                    <a:pt x="7230" y="23220"/>
                  </a:lnTo>
                  <a:lnTo>
                    <a:pt x="7115" y="22914"/>
                  </a:lnTo>
                  <a:lnTo>
                    <a:pt x="7020" y="22589"/>
                  </a:lnTo>
                  <a:lnTo>
                    <a:pt x="6981" y="22245"/>
                  </a:lnTo>
                  <a:lnTo>
                    <a:pt x="6962" y="21882"/>
                  </a:lnTo>
                  <a:lnTo>
                    <a:pt x="6981" y="21537"/>
                  </a:lnTo>
                  <a:lnTo>
                    <a:pt x="7020" y="21193"/>
                  </a:lnTo>
                  <a:lnTo>
                    <a:pt x="7115" y="20868"/>
                  </a:lnTo>
                  <a:lnTo>
                    <a:pt x="7230" y="20543"/>
                  </a:lnTo>
                  <a:lnTo>
                    <a:pt x="7383" y="20256"/>
                  </a:lnTo>
                  <a:lnTo>
                    <a:pt x="7555" y="19969"/>
                  </a:lnTo>
                  <a:lnTo>
                    <a:pt x="7746" y="19701"/>
                  </a:lnTo>
                  <a:lnTo>
                    <a:pt x="7976" y="19452"/>
                  </a:lnTo>
                  <a:lnTo>
                    <a:pt x="8205" y="19223"/>
                  </a:lnTo>
                  <a:lnTo>
                    <a:pt x="8473" y="19032"/>
                  </a:lnTo>
                  <a:lnTo>
                    <a:pt x="8760" y="18860"/>
                  </a:lnTo>
                  <a:lnTo>
                    <a:pt x="9066" y="18707"/>
                  </a:lnTo>
                  <a:lnTo>
                    <a:pt x="9372" y="18592"/>
                  </a:lnTo>
                  <a:lnTo>
                    <a:pt x="9716" y="18515"/>
                  </a:lnTo>
                  <a:lnTo>
                    <a:pt x="10042" y="18458"/>
                  </a:lnTo>
                  <a:lnTo>
                    <a:pt x="10405" y="18439"/>
                  </a:lnTo>
                  <a:lnTo>
                    <a:pt x="10673" y="18458"/>
                  </a:lnTo>
                  <a:lnTo>
                    <a:pt x="10941" y="18496"/>
                  </a:lnTo>
                  <a:lnTo>
                    <a:pt x="11208" y="18534"/>
                  </a:lnTo>
                  <a:lnTo>
                    <a:pt x="11476" y="18611"/>
                  </a:lnTo>
                  <a:lnTo>
                    <a:pt x="11725" y="18707"/>
                  </a:lnTo>
                  <a:lnTo>
                    <a:pt x="11954" y="18821"/>
                  </a:lnTo>
                  <a:lnTo>
                    <a:pt x="12184" y="18955"/>
                  </a:lnTo>
                  <a:lnTo>
                    <a:pt x="12394" y="19089"/>
                  </a:lnTo>
                  <a:lnTo>
                    <a:pt x="12605" y="19261"/>
                  </a:lnTo>
                  <a:lnTo>
                    <a:pt x="12796" y="19433"/>
                  </a:lnTo>
                  <a:lnTo>
                    <a:pt x="12968" y="19625"/>
                  </a:lnTo>
                  <a:lnTo>
                    <a:pt x="13140" y="19816"/>
                  </a:lnTo>
                  <a:lnTo>
                    <a:pt x="13293" y="20026"/>
                  </a:lnTo>
                  <a:lnTo>
                    <a:pt x="13427" y="20256"/>
                  </a:lnTo>
                  <a:lnTo>
                    <a:pt x="13542" y="20485"/>
                  </a:lnTo>
                  <a:lnTo>
                    <a:pt x="13637" y="20734"/>
                  </a:lnTo>
                  <a:lnTo>
                    <a:pt x="27619" y="20734"/>
                  </a:lnTo>
                  <a:lnTo>
                    <a:pt x="27619" y="10884"/>
                  </a:lnTo>
                  <a:lnTo>
                    <a:pt x="26127" y="12376"/>
                  </a:lnTo>
                  <a:lnTo>
                    <a:pt x="24501" y="10750"/>
                  </a:lnTo>
                  <a:lnTo>
                    <a:pt x="28766" y="6485"/>
                  </a:lnTo>
                  <a:close/>
                  <a:moveTo>
                    <a:pt x="18438" y="1"/>
                  </a:moveTo>
                  <a:lnTo>
                    <a:pt x="18438" y="2296"/>
                  </a:lnTo>
                  <a:lnTo>
                    <a:pt x="0" y="2296"/>
                  </a:lnTo>
                  <a:lnTo>
                    <a:pt x="0" y="4591"/>
                  </a:lnTo>
                  <a:lnTo>
                    <a:pt x="2295" y="4591"/>
                  </a:lnTo>
                  <a:lnTo>
                    <a:pt x="2295" y="27620"/>
                  </a:lnTo>
                  <a:lnTo>
                    <a:pt x="0" y="27620"/>
                  </a:lnTo>
                  <a:lnTo>
                    <a:pt x="0" y="29915"/>
                  </a:lnTo>
                  <a:lnTo>
                    <a:pt x="18438" y="29915"/>
                  </a:lnTo>
                  <a:lnTo>
                    <a:pt x="18438" y="36877"/>
                  </a:lnTo>
                  <a:lnTo>
                    <a:pt x="16143" y="36877"/>
                  </a:lnTo>
                  <a:lnTo>
                    <a:pt x="16143" y="39172"/>
                  </a:lnTo>
                  <a:lnTo>
                    <a:pt x="23028" y="39172"/>
                  </a:lnTo>
                  <a:lnTo>
                    <a:pt x="23028" y="36877"/>
                  </a:lnTo>
                  <a:lnTo>
                    <a:pt x="20733" y="36877"/>
                  </a:lnTo>
                  <a:lnTo>
                    <a:pt x="20733" y="29915"/>
                  </a:lnTo>
                  <a:lnTo>
                    <a:pt x="39171" y="29915"/>
                  </a:lnTo>
                  <a:lnTo>
                    <a:pt x="39171" y="27620"/>
                  </a:lnTo>
                  <a:lnTo>
                    <a:pt x="36876" y="27620"/>
                  </a:lnTo>
                  <a:lnTo>
                    <a:pt x="36876" y="4591"/>
                  </a:lnTo>
                  <a:lnTo>
                    <a:pt x="39171" y="4591"/>
                  </a:lnTo>
                  <a:lnTo>
                    <a:pt x="39171" y="2296"/>
                  </a:lnTo>
                  <a:lnTo>
                    <a:pt x="20733" y="2296"/>
                  </a:lnTo>
                  <a:lnTo>
                    <a:pt x="20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42"/>
            <p:cNvSpPr/>
            <p:nvPr/>
          </p:nvSpPr>
          <p:spPr>
            <a:xfrm>
              <a:off x="4255875" y="4947525"/>
              <a:ext cx="57400" cy="57425"/>
            </a:xfrm>
            <a:custGeom>
              <a:avLst/>
              <a:gdLst/>
              <a:ahLst/>
              <a:cxnLst/>
              <a:rect l="l" t="t" r="r" b="b"/>
              <a:pathLst>
                <a:path w="2296" h="2297" extrusionOk="0">
                  <a:moveTo>
                    <a:pt x="1148" y="1"/>
                  </a:moveTo>
                  <a:lnTo>
                    <a:pt x="1033" y="20"/>
                  </a:lnTo>
                  <a:lnTo>
                    <a:pt x="918" y="39"/>
                  </a:lnTo>
                  <a:lnTo>
                    <a:pt x="689" y="97"/>
                  </a:lnTo>
                  <a:lnTo>
                    <a:pt x="498" y="211"/>
                  </a:lnTo>
                  <a:lnTo>
                    <a:pt x="326" y="345"/>
                  </a:lnTo>
                  <a:lnTo>
                    <a:pt x="192" y="517"/>
                  </a:lnTo>
                  <a:lnTo>
                    <a:pt x="77" y="709"/>
                  </a:lnTo>
                  <a:lnTo>
                    <a:pt x="20" y="919"/>
                  </a:lnTo>
                  <a:lnTo>
                    <a:pt x="0" y="1034"/>
                  </a:lnTo>
                  <a:lnTo>
                    <a:pt x="0" y="1149"/>
                  </a:lnTo>
                  <a:lnTo>
                    <a:pt x="0" y="1263"/>
                  </a:lnTo>
                  <a:lnTo>
                    <a:pt x="20" y="1378"/>
                  </a:lnTo>
                  <a:lnTo>
                    <a:pt x="77" y="1608"/>
                  </a:lnTo>
                  <a:lnTo>
                    <a:pt x="192" y="1799"/>
                  </a:lnTo>
                  <a:lnTo>
                    <a:pt x="326" y="1971"/>
                  </a:lnTo>
                  <a:lnTo>
                    <a:pt x="498" y="2105"/>
                  </a:lnTo>
                  <a:lnTo>
                    <a:pt x="689" y="2220"/>
                  </a:lnTo>
                  <a:lnTo>
                    <a:pt x="918" y="2277"/>
                  </a:lnTo>
                  <a:lnTo>
                    <a:pt x="1033" y="2296"/>
                  </a:lnTo>
                  <a:lnTo>
                    <a:pt x="1263" y="2296"/>
                  </a:lnTo>
                  <a:lnTo>
                    <a:pt x="1378" y="2277"/>
                  </a:lnTo>
                  <a:lnTo>
                    <a:pt x="1588" y="2220"/>
                  </a:lnTo>
                  <a:lnTo>
                    <a:pt x="1779" y="2105"/>
                  </a:lnTo>
                  <a:lnTo>
                    <a:pt x="1951" y="1971"/>
                  </a:lnTo>
                  <a:lnTo>
                    <a:pt x="2104" y="1799"/>
                  </a:lnTo>
                  <a:lnTo>
                    <a:pt x="2200" y="1608"/>
                  </a:lnTo>
                  <a:lnTo>
                    <a:pt x="2276" y="1378"/>
                  </a:lnTo>
                  <a:lnTo>
                    <a:pt x="2276" y="1263"/>
                  </a:lnTo>
                  <a:lnTo>
                    <a:pt x="2296" y="1149"/>
                  </a:lnTo>
                  <a:lnTo>
                    <a:pt x="2276" y="1034"/>
                  </a:lnTo>
                  <a:lnTo>
                    <a:pt x="2276" y="919"/>
                  </a:lnTo>
                  <a:lnTo>
                    <a:pt x="2200" y="709"/>
                  </a:lnTo>
                  <a:lnTo>
                    <a:pt x="2104" y="517"/>
                  </a:lnTo>
                  <a:lnTo>
                    <a:pt x="1951" y="345"/>
                  </a:lnTo>
                  <a:lnTo>
                    <a:pt x="1779" y="211"/>
                  </a:lnTo>
                  <a:lnTo>
                    <a:pt x="1588" y="97"/>
                  </a:lnTo>
                  <a:lnTo>
                    <a:pt x="1378" y="39"/>
                  </a:lnTo>
                  <a:lnTo>
                    <a:pt x="1263" y="20"/>
                  </a:lnTo>
                  <a:lnTo>
                    <a:pt x="11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42"/>
          <p:cNvGrpSpPr/>
          <p:nvPr/>
        </p:nvGrpSpPr>
        <p:grpSpPr>
          <a:xfrm>
            <a:off x="7775910" y="105345"/>
            <a:ext cx="1157334" cy="1498563"/>
            <a:chOff x="9473850" y="-2413250"/>
            <a:chExt cx="2374018" cy="3073975"/>
          </a:xfrm>
        </p:grpSpPr>
        <p:sp>
          <p:nvSpPr>
            <p:cNvPr id="6329" name="Google Shape;6329;p42"/>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42"/>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42"/>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42"/>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42"/>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42"/>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42"/>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42"/>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42"/>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42"/>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42"/>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42"/>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42"/>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42"/>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42"/>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42"/>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42"/>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42"/>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42"/>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42"/>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42"/>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42"/>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42"/>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42"/>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42"/>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42"/>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42"/>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42"/>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42"/>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42"/>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42"/>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42"/>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42"/>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42"/>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42"/>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42"/>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42"/>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42"/>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42"/>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42"/>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42"/>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42"/>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42"/>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42"/>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42"/>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42"/>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42"/>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42"/>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42"/>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42"/>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42"/>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42"/>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42"/>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42"/>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42"/>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42"/>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42"/>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42"/>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42"/>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42"/>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42"/>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42"/>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42"/>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42"/>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42"/>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42"/>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42"/>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42"/>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42"/>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42"/>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42"/>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42"/>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42"/>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42"/>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42"/>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42"/>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42"/>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42"/>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42"/>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42"/>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42"/>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42"/>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42"/>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42"/>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42"/>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42"/>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42"/>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42"/>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42"/>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42"/>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42"/>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42"/>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42"/>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42"/>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42"/>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42"/>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42"/>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42"/>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42"/>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42"/>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42"/>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42"/>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42"/>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42"/>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42"/>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42"/>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42"/>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42"/>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42"/>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42"/>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42"/>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42"/>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42"/>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42"/>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42"/>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42"/>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42"/>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42"/>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42"/>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42"/>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42"/>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42"/>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42"/>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42"/>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42"/>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42"/>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42"/>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42"/>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42"/>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42"/>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42"/>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42"/>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42"/>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42"/>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42"/>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42"/>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42"/>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42"/>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42"/>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42"/>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42"/>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42"/>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42"/>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42"/>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42"/>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42"/>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42"/>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42"/>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42"/>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42"/>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42"/>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42"/>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42"/>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42"/>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42"/>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42"/>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42"/>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42"/>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42"/>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42"/>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42"/>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42"/>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42"/>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42"/>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42"/>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42"/>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42"/>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42"/>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42"/>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42"/>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42"/>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42"/>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42"/>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42"/>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42"/>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42"/>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42"/>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42"/>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42"/>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42"/>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2"/>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2"/>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42"/>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42"/>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42"/>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42"/>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42"/>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42"/>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42"/>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2"/>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2"/>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42"/>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42"/>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42"/>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42"/>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42"/>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2"/>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42"/>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42"/>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42"/>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42"/>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2"/>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2"/>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42"/>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42"/>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42"/>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42"/>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42"/>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42"/>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42"/>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2"/>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2"/>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42"/>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42"/>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42"/>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42"/>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2"/>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2"/>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42"/>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42"/>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42"/>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42"/>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2"/>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2"/>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42"/>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42"/>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42"/>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42"/>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42"/>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42"/>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42"/>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42"/>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42"/>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42"/>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42"/>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2"/>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42"/>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42"/>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42"/>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42"/>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42"/>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2"/>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42"/>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42"/>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42"/>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42"/>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2"/>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42"/>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42"/>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42"/>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42"/>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42"/>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42"/>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42"/>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42"/>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42"/>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42"/>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42"/>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42"/>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42"/>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42"/>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42"/>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42"/>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42"/>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2"/>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42"/>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42"/>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42"/>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42"/>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42"/>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42"/>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42"/>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42"/>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42"/>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42"/>
          <p:cNvGrpSpPr/>
          <p:nvPr/>
        </p:nvGrpSpPr>
        <p:grpSpPr>
          <a:xfrm>
            <a:off x="2817242" y="1924797"/>
            <a:ext cx="411483" cy="274323"/>
            <a:chOff x="2518775" y="3514975"/>
            <a:chExt cx="306300" cy="198425"/>
          </a:xfrm>
        </p:grpSpPr>
        <p:sp>
          <p:nvSpPr>
            <p:cNvPr id="6604" name="Google Shape;6604;p42"/>
            <p:cNvSpPr/>
            <p:nvPr/>
          </p:nvSpPr>
          <p:spPr>
            <a:xfrm>
              <a:off x="2518775" y="3587525"/>
              <a:ext cx="144500" cy="125875"/>
            </a:xfrm>
            <a:custGeom>
              <a:avLst/>
              <a:gdLst/>
              <a:ahLst/>
              <a:cxnLst/>
              <a:rect l="l" t="t" r="r" b="b"/>
              <a:pathLst>
                <a:path w="5780" h="5035" extrusionOk="0">
                  <a:moveTo>
                    <a:pt x="0" y="1"/>
                  </a:moveTo>
                  <a:lnTo>
                    <a:pt x="26" y="155"/>
                  </a:lnTo>
                  <a:lnTo>
                    <a:pt x="52" y="335"/>
                  </a:lnTo>
                  <a:lnTo>
                    <a:pt x="77" y="489"/>
                  </a:lnTo>
                  <a:lnTo>
                    <a:pt x="129" y="643"/>
                  </a:lnTo>
                  <a:lnTo>
                    <a:pt x="206" y="797"/>
                  </a:lnTo>
                  <a:lnTo>
                    <a:pt x="283" y="925"/>
                  </a:lnTo>
                  <a:lnTo>
                    <a:pt x="488" y="1182"/>
                  </a:lnTo>
                  <a:lnTo>
                    <a:pt x="745" y="1388"/>
                  </a:lnTo>
                  <a:lnTo>
                    <a:pt x="874" y="1465"/>
                  </a:lnTo>
                  <a:lnTo>
                    <a:pt x="1028" y="1542"/>
                  </a:lnTo>
                  <a:lnTo>
                    <a:pt x="1156" y="1593"/>
                  </a:lnTo>
                  <a:lnTo>
                    <a:pt x="1336" y="1644"/>
                  </a:lnTo>
                  <a:lnTo>
                    <a:pt x="1490" y="1670"/>
                  </a:lnTo>
                  <a:lnTo>
                    <a:pt x="411" y="1670"/>
                  </a:lnTo>
                  <a:lnTo>
                    <a:pt x="437" y="1850"/>
                  </a:lnTo>
                  <a:lnTo>
                    <a:pt x="463" y="2004"/>
                  </a:lnTo>
                  <a:lnTo>
                    <a:pt x="488" y="2158"/>
                  </a:lnTo>
                  <a:lnTo>
                    <a:pt x="540" y="2312"/>
                  </a:lnTo>
                  <a:lnTo>
                    <a:pt x="617" y="2466"/>
                  </a:lnTo>
                  <a:lnTo>
                    <a:pt x="694" y="2620"/>
                  </a:lnTo>
                  <a:lnTo>
                    <a:pt x="899" y="2851"/>
                  </a:lnTo>
                  <a:lnTo>
                    <a:pt x="1156" y="3057"/>
                  </a:lnTo>
                  <a:lnTo>
                    <a:pt x="1284" y="3134"/>
                  </a:lnTo>
                  <a:lnTo>
                    <a:pt x="1439" y="3211"/>
                  </a:lnTo>
                  <a:lnTo>
                    <a:pt x="1567" y="3262"/>
                  </a:lnTo>
                  <a:lnTo>
                    <a:pt x="1747" y="3314"/>
                  </a:lnTo>
                  <a:lnTo>
                    <a:pt x="1901" y="3339"/>
                  </a:lnTo>
                  <a:lnTo>
                    <a:pt x="1644" y="3339"/>
                  </a:lnTo>
                  <a:lnTo>
                    <a:pt x="1670" y="3519"/>
                  </a:lnTo>
                  <a:lnTo>
                    <a:pt x="1695" y="3673"/>
                  </a:lnTo>
                  <a:lnTo>
                    <a:pt x="1721" y="3853"/>
                  </a:lnTo>
                  <a:lnTo>
                    <a:pt x="1798" y="4007"/>
                  </a:lnTo>
                  <a:lnTo>
                    <a:pt x="1850" y="4136"/>
                  </a:lnTo>
                  <a:lnTo>
                    <a:pt x="1927" y="4290"/>
                  </a:lnTo>
                  <a:lnTo>
                    <a:pt x="2132" y="4547"/>
                  </a:lnTo>
                  <a:lnTo>
                    <a:pt x="2389" y="4726"/>
                  </a:lnTo>
                  <a:lnTo>
                    <a:pt x="2517" y="4829"/>
                  </a:lnTo>
                  <a:lnTo>
                    <a:pt x="2671" y="4906"/>
                  </a:lnTo>
                  <a:lnTo>
                    <a:pt x="2825" y="4957"/>
                  </a:lnTo>
                  <a:lnTo>
                    <a:pt x="2980" y="4983"/>
                  </a:lnTo>
                  <a:lnTo>
                    <a:pt x="3134" y="5009"/>
                  </a:lnTo>
                  <a:lnTo>
                    <a:pt x="3313" y="5035"/>
                  </a:lnTo>
                  <a:lnTo>
                    <a:pt x="3596" y="5035"/>
                  </a:lnTo>
                  <a:lnTo>
                    <a:pt x="3904" y="4983"/>
                  </a:lnTo>
                  <a:lnTo>
                    <a:pt x="4161" y="4932"/>
                  </a:lnTo>
                  <a:lnTo>
                    <a:pt x="4392" y="4855"/>
                  </a:lnTo>
                  <a:lnTo>
                    <a:pt x="4623" y="4778"/>
                  </a:lnTo>
                  <a:lnTo>
                    <a:pt x="4829" y="4675"/>
                  </a:lnTo>
                  <a:lnTo>
                    <a:pt x="5009" y="4547"/>
                  </a:lnTo>
                  <a:lnTo>
                    <a:pt x="5163" y="4418"/>
                  </a:lnTo>
                  <a:lnTo>
                    <a:pt x="5445" y="4187"/>
                  </a:lnTo>
                  <a:lnTo>
                    <a:pt x="5625" y="3982"/>
                  </a:lnTo>
                  <a:lnTo>
                    <a:pt x="5779" y="3776"/>
                  </a:lnTo>
                  <a:lnTo>
                    <a:pt x="5779" y="1259"/>
                  </a:lnTo>
                  <a:lnTo>
                    <a:pt x="5291" y="1259"/>
                  </a:lnTo>
                  <a:lnTo>
                    <a:pt x="5111" y="1233"/>
                  </a:lnTo>
                  <a:lnTo>
                    <a:pt x="4931" y="1208"/>
                  </a:lnTo>
                  <a:lnTo>
                    <a:pt x="4777" y="1156"/>
                  </a:lnTo>
                  <a:lnTo>
                    <a:pt x="4623" y="1079"/>
                  </a:lnTo>
                  <a:lnTo>
                    <a:pt x="4469" y="1002"/>
                  </a:lnTo>
                  <a:lnTo>
                    <a:pt x="4341" y="874"/>
                  </a:lnTo>
                  <a:lnTo>
                    <a:pt x="4238" y="771"/>
                  </a:lnTo>
                  <a:lnTo>
                    <a:pt x="4135" y="617"/>
                  </a:lnTo>
                  <a:lnTo>
                    <a:pt x="4033" y="489"/>
                  </a:lnTo>
                  <a:lnTo>
                    <a:pt x="3904" y="360"/>
                  </a:lnTo>
                  <a:lnTo>
                    <a:pt x="3776" y="257"/>
                  </a:lnTo>
                  <a:lnTo>
                    <a:pt x="3622" y="155"/>
                  </a:lnTo>
                  <a:lnTo>
                    <a:pt x="3468" y="78"/>
                  </a:lnTo>
                  <a:lnTo>
                    <a:pt x="3313" y="26"/>
                  </a:lnTo>
                  <a:lnTo>
                    <a:pt x="3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2"/>
            <p:cNvSpPr/>
            <p:nvPr/>
          </p:nvSpPr>
          <p:spPr>
            <a:xfrm>
              <a:off x="2609300" y="3514975"/>
              <a:ext cx="125875" cy="72575"/>
            </a:xfrm>
            <a:custGeom>
              <a:avLst/>
              <a:gdLst/>
              <a:ahLst/>
              <a:cxnLst/>
              <a:rect l="l" t="t" r="r" b="b"/>
              <a:pathLst>
                <a:path w="5035" h="2903" extrusionOk="0">
                  <a:moveTo>
                    <a:pt x="2903" y="745"/>
                  </a:moveTo>
                  <a:lnTo>
                    <a:pt x="3262" y="797"/>
                  </a:lnTo>
                  <a:lnTo>
                    <a:pt x="3571" y="874"/>
                  </a:lnTo>
                  <a:lnTo>
                    <a:pt x="3827" y="976"/>
                  </a:lnTo>
                  <a:lnTo>
                    <a:pt x="4033" y="1105"/>
                  </a:lnTo>
                  <a:lnTo>
                    <a:pt x="4187" y="1208"/>
                  </a:lnTo>
                  <a:lnTo>
                    <a:pt x="4290" y="1336"/>
                  </a:lnTo>
                  <a:lnTo>
                    <a:pt x="4315" y="1464"/>
                  </a:lnTo>
                  <a:lnTo>
                    <a:pt x="4290" y="1567"/>
                  </a:lnTo>
                  <a:lnTo>
                    <a:pt x="4187" y="1696"/>
                  </a:lnTo>
                  <a:lnTo>
                    <a:pt x="4033" y="1798"/>
                  </a:lnTo>
                  <a:lnTo>
                    <a:pt x="3827" y="1927"/>
                  </a:lnTo>
                  <a:lnTo>
                    <a:pt x="3571" y="2029"/>
                  </a:lnTo>
                  <a:lnTo>
                    <a:pt x="3262" y="2106"/>
                  </a:lnTo>
                  <a:lnTo>
                    <a:pt x="2903" y="2158"/>
                  </a:lnTo>
                  <a:lnTo>
                    <a:pt x="2518" y="2184"/>
                  </a:lnTo>
                  <a:lnTo>
                    <a:pt x="2107" y="2158"/>
                  </a:lnTo>
                  <a:lnTo>
                    <a:pt x="1773" y="2106"/>
                  </a:lnTo>
                  <a:lnTo>
                    <a:pt x="1465" y="2029"/>
                  </a:lnTo>
                  <a:lnTo>
                    <a:pt x="1208" y="1927"/>
                  </a:lnTo>
                  <a:lnTo>
                    <a:pt x="1002" y="1798"/>
                  </a:lnTo>
                  <a:lnTo>
                    <a:pt x="848" y="1696"/>
                  </a:lnTo>
                  <a:lnTo>
                    <a:pt x="745" y="1567"/>
                  </a:lnTo>
                  <a:lnTo>
                    <a:pt x="720" y="1464"/>
                  </a:lnTo>
                  <a:lnTo>
                    <a:pt x="745" y="1336"/>
                  </a:lnTo>
                  <a:lnTo>
                    <a:pt x="848" y="1208"/>
                  </a:lnTo>
                  <a:lnTo>
                    <a:pt x="1002" y="1105"/>
                  </a:lnTo>
                  <a:lnTo>
                    <a:pt x="1208" y="976"/>
                  </a:lnTo>
                  <a:lnTo>
                    <a:pt x="1465" y="874"/>
                  </a:lnTo>
                  <a:lnTo>
                    <a:pt x="1773" y="797"/>
                  </a:lnTo>
                  <a:lnTo>
                    <a:pt x="2107" y="745"/>
                  </a:lnTo>
                  <a:close/>
                  <a:moveTo>
                    <a:pt x="2518" y="0"/>
                  </a:moveTo>
                  <a:lnTo>
                    <a:pt x="1978" y="52"/>
                  </a:lnTo>
                  <a:lnTo>
                    <a:pt x="1516" y="129"/>
                  </a:lnTo>
                  <a:lnTo>
                    <a:pt x="1079" y="257"/>
                  </a:lnTo>
                  <a:lnTo>
                    <a:pt x="900" y="334"/>
                  </a:lnTo>
                  <a:lnTo>
                    <a:pt x="720" y="437"/>
                  </a:lnTo>
                  <a:lnTo>
                    <a:pt x="540" y="514"/>
                  </a:lnTo>
                  <a:lnTo>
                    <a:pt x="412" y="643"/>
                  </a:lnTo>
                  <a:lnTo>
                    <a:pt x="283" y="745"/>
                  </a:lnTo>
                  <a:lnTo>
                    <a:pt x="180" y="874"/>
                  </a:lnTo>
                  <a:lnTo>
                    <a:pt x="103" y="1028"/>
                  </a:lnTo>
                  <a:lnTo>
                    <a:pt x="52" y="1156"/>
                  </a:lnTo>
                  <a:lnTo>
                    <a:pt x="1" y="1310"/>
                  </a:lnTo>
                  <a:lnTo>
                    <a:pt x="1" y="1464"/>
                  </a:lnTo>
                  <a:lnTo>
                    <a:pt x="1" y="1593"/>
                  </a:lnTo>
                  <a:lnTo>
                    <a:pt x="52" y="1747"/>
                  </a:lnTo>
                  <a:lnTo>
                    <a:pt x="103" y="1901"/>
                  </a:lnTo>
                  <a:lnTo>
                    <a:pt x="180" y="2029"/>
                  </a:lnTo>
                  <a:lnTo>
                    <a:pt x="283" y="2158"/>
                  </a:lnTo>
                  <a:lnTo>
                    <a:pt x="412" y="2261"/>
                  </a:lnTo>
                  <a:lnTo>
                    <a:pt x="540" y="2389"/>
                  </a:lnTo>
                  <a:lnTo>
                    <a:pt x="720" y="2492"/>
                  </a:lnTo>
                  <a:lnTo>
                    <a:pt x="900" y="2569"/>
                  </a:lnTo>
                  <a:lnTo>
                    <a:pt x="1079" y="2646"/>
                  </a:lnTo>
                  <a:lnTo>
                    <a:pt x="1516" y="2774"/>
                  </a:lnTo>
                  <a:lnTo>
                    <a:pt x="1978" y="2877"/>
                  </a:lnTo>
                  <a:lnTo>
                    <a:pt x="2518" y="2903"/>
                  </a:lnTo>
                  <a:lnTo>
                    <a:pt x="3031" y="2877"/>
                  </a:lnTo>
                  <a:lnTo>
                    <a:pt x="3519" y="2774"/>
                  </a:lnTo>
                  <a:lnTo>
                    <a:pt x="3930" y="2646"/>
                  </a:lnTo>
                  <a:lnTo>
                    <a:pt x="4136" y="2569"/>
                  </a:lnTo>
                  <a:lnTo>
                    <a:pt x="4315" y="2492"/>
                  </a:lnTo>
                  <a:lnTo>
                    <a:pt x="4469" y="2389"/>
                  </a:lnTo>
                  <a:lnTo>
                    <a:pt x="4624" y="2261"/>
                  </a:lnTo>
                  <a:lnTo>
                    <a:pt x="4726" y="2158"/>
                  </a:lnTo>
                  <a:lnTo>
                    <a:pt x="4829" y="2029"/>
                  </a:lnTo>
                  <a:lnTo>
                    <a:pt x="4932" y="1901"/>
                  </a:lnTo>
                  <a:lnTo>
                    <a:pt x="4983" y="1747"/>
                  </a:lnTo>
                  <a:lnTo>
                    <a:pt x="5009" y="1593"/>
                  </a:lnTo>
                  <a:lnTo>
                    <a:pt x="5035" y="1464"/>
                  </a:lnTo>
                  <a:lnTo>
                    <a:pt x="5009" y="1310"/>
                  </a:lnTo>
                  <a:lnTo>
                    <a:pt x="4983" y="1156"/>
                  </a:lnTo>
                  <a:lnTo>
                    <a:pt x="4932" y="1028"/>
                  </a:lnTo>
                  <a:lnTo>
                    <a:pt x="4829" y="874"/>
                  </a:lnTo>
                  <a:lnTo>
                    <a:pt x="4726" y="745"/>
                  </a:lnTo>
                  <a:lnTo>
                    <a:pt x="4624" y="643"/>
                  </a:lnTo>
                  <a:lnTo>
                    <a:pt x="4469" y="514"/>
                  </a:lnTo>
                  <a:lnTo>
                    <a:pt x="4315" y="437"/>
                  </a:lnTo>
                  <a:lnTo>
                    <a:pt x="4136" y="334"/>
                  </a:lnTo>
                  <a:lnTo>
                    <a:pt x="3930" y="257"/>
                  </a:lnTo>
                  <a:lnTo>
                    <a:pt x="3519" y="129"/>
                  </a:lnTo>
                  <a:lnTo>
                    <a:pt x="3031" y="52"/>
                  </a:lnTo>
                  <a:lnTo>
                    <a:pt x="2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2"/>
            <p:cNvSpPr/>
            <p:nvPr/>
          </p:nvSpPr>
          <p:spPr>
            <a:xfrm>
              <a:off x="2681225" y="3587525"/>
              <a:ext cx="143850" cy="125875"/>
            </a:xfrm>
            <a:custGeom>
              <a:avLst/>
              <a:gdLst/>
              <a:ahLst/>
              <a:cxnLst/>
              <a:rect l="l" t="t" r="r" b="b"/>
              <a:pathLst>
                <a:path w="5754" h="5035" extrusionOk="0">
                  <a:moveTo>
                    <a:pt x="2620" y="1"/>
                  </a:moveTo>
                  <a:lnTo>
                    <a:pt x="2466" y="26"/>
                  </a:lnTo>
                  <a:lnTo>
                    <a:pt x="2286" y="78"/>
                  </a:lnTo>
                  <a:lnTo>
                    <a:pt x="2132" y="155"/>
                  </a:lnTo>
                  <a:lnTo>
                    <a:pt x="2003" y="257"/>
                  </a:lnTo>
                  <a:lnTo>
                    <a:pt x="1875" y="360"/>
                  </a:lnTo>
                  <a:lnTo>
                    <a:pt x="1747" y="489"/>
                  </a:lnTo>
                  <a:lnTo>
                    <a:pt x="1644" y="617"/>
                  </a:lnTo>
                  <a:lnTo>
                    <a:pt x="1541" y="771"/>
                  </a:lnTo>
                  <a:lnTo>
                    <a:pt x="1413" y="874"/>
                  </a:lnTo>
                  <a:lnTo>
                    <a:pt x="1284" y="1002"/>
                  </a:lnTo>
                  <a:lnTo>
                    <a:pt x="1130" y="1079"/>
                  </a:lnTo>
                  <a:lnTo>
                    <a:pt x="976" y="1156"/>
                  </a:lnTo>
                  <a:lnTo>
                    <a:pt x="822" y="1208"/>
                  </a:lnTo>
                  <a:lnTo>
                    <a:pt x="668" y="1233"/>
                  </a:lnTo>
                  <a:lnTo>
                    <a:pt x="488" y="1259"/>
                  </a:lnTo>
                  <a:lnTo>
                    <a:pt x="0" y="1259"/>
                  </a:lnTo>
                  <a:lnTo>
                    <a:pt x="0" y="3776"/>
                  </a:lnTo>
                  <a:lnTo>
                    <a:pt x="154" y="3982"/>
                  </a:lnTo>
                  <a:lnTo>
                    <a:pt x="334" y="4187"/>
                  </a:lnTo>
                  <a:lnTo>
                    <a:pt x="591" y="4418"/>
                  </a:lnTo>
                  <a:lnTo>
                    <a:pt x="771" y="4547"/>
                  </a:lnTo>
                  <a:lnTo>
                    <a:pt x="950" y="4675"/>
                  </a:lnTo>
                  <a:lnTo>
                    <a:pt x="1130" y="4778"/>
                  </a:lnTo>
                  <a:lnTo>
                    <a:pt x="1361" y="4855"/>
                  </a:lnTo>
                  <a:lnTo>
                    <a:pt x="1618" y="4932"/>
                  </a:lnTo>
                  <a:lnTo>
                    <a:pt x="1875" y="4983"/>
                  </a:lnTo>
                  <a:lnTo>
                    <a:pt x="2158" y="5035"/>
                  </a:lnTo>
                  <a:lnTo>
                    <a:pt x="2466" y="5035"/>
                  </a:lnTo>
                  <a:lnTo>
                    <a:pt x="2620" y="5009"/>
                  </a:lnTo>
                  <a:lnTo>
                    <a:pt x="2800" y="4983"/>
                  </a:lnTo>
                  <a:lnTo>
                    <a:pt x="2954" y="4957"/>
                  </a:lnTo>
                  <a:lnTo>
                    <a:pt x="3108" y="4906"/>
                  </a:lnTo>
                  <a:lnTo>
                    <a:pt x="3236" y="4829"/>
                  </a:lnTo>
                  <a:lnTo>
                    <a:pt x="3390" y="4726"/>
                  </a:lnTo>
                  <a:lnTo>
                    <a:pt x="3621" y="4547"/>
                  </a:lnTo>
                  <a:lnTo>
                    <a:pt x="3827" y="4290"/>
                  </a:lnTo>
                  <a:lnTo>
                    <a:pt x="3904" y="4136"/>
                  </a:lnTo>
                  <a:lnTo>
                    <a:pt x="3981" y="4007"/>
                  </a:lnTo>
                  <a:lnTo>
                    <a:pt x="4032" y="3853"/>
                  </a:lnTo>
                  <a:lnTo>
                    <a:pt x="4084" y="3673"/>
                  </a:lnTo>
                  <a:lnTo>
                    <a:pt x="4109" y="3519"/>
                  </a:lnTo>
                  <a:lnTo>
                    <a:pt x="4109" y="3339"/>
                  </a:lnTo>
                  <a:lnTo>
                    <a:pt x="3878" y="3339"/>
                  </a:lnTo>
                  <a:lnTo>
                    <a:pt x="4032" y="3314"/>
                  </a:lnTo>
                  <a:lnTo>
                    <a:pt x="4186" y="3262"/>
                  </a:lnTo>
                  <a:lnTo>
                    <a:pt x="4341" y="3211"/>
                  </a:lnTo>
                  <a:lnTo>
                    <a:pt x="4495" y="3134"/>
                  </a:lnTo>
                  <a:lnTo>
                    <a:pt x="4623" y="3057"/>
                  </a:lnTo>
                  <a:lnTo>
                    <a:pt x="4854" y="2851"/>
                  </a:lnTo>
                  <a:lnTo>
                    <a:pt x="5060" y="2620"/>
                  </a:lnTo>
                  <a:lnTo>
                    <a:pt x="5137" y="2466"/>
                  </a:lnTo>
                  <a:lnTo>
                    <a:pt x="5214" y="2312"/>
                  </a:lnTo>
                  <a:lnTo>
                    <a:pt x="5265" y="2158"/>
                  </a:lnTo>
                  <a:lnTo>
                    <a:pt x="5317" y="2004"/>
                  </a:lnTo>
                  <a:lnTo>
                    <a:pt x="5342" y="1850"/>
                  </a:lnTo>
                  <a:lnTo>
                    <a:pt x="5342" y="1670"/>
                  </a:lnTo>
                  <a:lnTo>
                    <a:pt x="4289" y="1670"/>
                  </a:lnTo>
                  <a:lnTo>
                    <a:pt x="4443" y="1644"/>
                  </a:lnTo>
                  <a:lnTo>
                    <a:pt x="4597" y="1593"/>
                  </a:lnTo>
                  <a:lnTo>
                    <a:pt x="4752" y="1542"/>
                  </a:lnTo>
                  <a:lnTo>
                    <a:pt x="4906" y="1465"/>
                  </a:lnTo>
                  <a:lnTo>
                    <a:pt x="5034" y="1388"/>
                  </a:lnTo>
                  <a:lnTo>
                    <a:pt x="5265" y="1182"/>
                  </a:lnTo>
                  <a:lnTo>
                    <a:pt x="5471" y="925"/>
                  </a:lnTo>
                  <a:lnTo>
                    <a:pt x="5548" y="797"/>
                  </a:lnTo>
                  <a:lnTo>
                    <a:pt x="5625" y="643"/>
                  </a:lnTo>
                  <a:lnTo>
                    <a:pt x="5676" y="489"/>
                  </a:lnTo>
                  <a:lnTo>
                    <a:pt x="5727" y="335"/>
                  </a:lnTo>
                  <a:lnTo>
                    <a:pt x="5753" y="155"/>
                  </a:lnTo>
                  <a:lnTo>
                    <a:pt x="5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42"/>
          <p:cNvGrpSpPr/>
          <p:nvPr/>
        </p:nvGrpSpPr>
        <p:grpSpPr>
          <a:xfrm>
            <a:off x="383725" y="327205"/>
            <a:ext cx="1213429" cy="1499565"/>
            <a:chOff x="314425" y="463300"/>
            <a:chExt cx="970200" cy="1196875"/>
          </a:xfrm>
        </p:grpSpPr>
        <p:sp>
          <p:nvSpPr>
            <p:cNvPr id="6608" name="Google Shape;6608;p42"/>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42"/>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2"/>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2"/>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42"/>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42"/>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2"/>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2"/>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2"/>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2"/>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42"/>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42"/>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2"/>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2"/>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42"/>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2"/>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2"/>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2"/>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2"/>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42"/>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42"/>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42"/>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42"/>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42"/>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2"/>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2"/>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42"/>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42"/>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42"/>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42"/>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42"/>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42"/>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42"/>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2"/>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2"/>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2"/>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42"/>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42"/>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42"/>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2"/>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42"/>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42"/>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2"/>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2"/>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2"/>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2"/>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2"/>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42"/>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42"/>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42"/>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42"/>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2"/>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2"/>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2"/>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42"/>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42"/>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42"/>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42"/>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42"/>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42"/>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42"/>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42"/>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42"/>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2"/>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2"/>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42"/>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42"/>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42"/>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42"/>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2"/>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2"/>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42"/>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42"/>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42"/>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42"/>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42"/>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2"/>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42"/>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42"/>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42"/>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42"/>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2"/>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42"/>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42"/>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42"/>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42"/>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42"/>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2"/>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2"/>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42"/>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42"/>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42"/>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42"/>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2"/>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2"/>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42"/>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42"/>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42"/>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42"/>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2"/>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2"/>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42"/>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42"/>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42"/>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42"/>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42"/>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42"/>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42"/>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42"/>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2"/>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42"/>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42"/>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42"/>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42"/>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42"/>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2"/>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42"/>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42"/>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42"/>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42"/>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2"/>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42"/>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42"/>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42"/>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2"/>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42"/>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42"/>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42"/>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42"/>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42"/>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2"/>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42"/>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42"/>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2"/>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42"/>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42"/>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42"/>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42"/>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2"/>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2"/>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42"/>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42"/>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42"/>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42"/>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2"/>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2"/>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42"/>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42"/>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42"/>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42"/>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2"/>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2"/>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42"/>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42"/>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42"/>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42"/>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2"/>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2"/>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42"/>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42"/>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42"/>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42"/>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2"/>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2"/>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42"/>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42"/>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42"/>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42"/>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2"/>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42"/>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42"/>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42"/>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42"/>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42"/>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2"/>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42"/>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42"/>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42"/>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42"/>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42"/>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2"/>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2"/>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42"/>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42"/>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42"/>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42"/>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42"/>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42"/>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42"/>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42"/>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42"/>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42"/>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42"/>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2"/>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42"/>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42"/>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42"/>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42"/>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2"/>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2"/>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42"/>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42"/>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42"/>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42"/>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42"/>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42"/>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42"/>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42"/>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42"/>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42"/>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42"/>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42"/>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42"/>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42"/>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42"/>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42"/>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42"/>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42"/>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42"/>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42"/>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2"/>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42"/>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42"/>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42"/>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42"/>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2"/>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2"/>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42"/>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42"/>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42"/>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42"/>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42"/>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42"/>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42"/>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42"/>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42"/>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42"/>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2"/>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42"/>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42"/>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42"/>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42"/>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42"/>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2"/>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2"/>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42"/>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42"/>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42"/>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42"/>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2"/>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2"/>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42"/>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42"/>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42"/>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42"/>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2"/>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42"/>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42"/>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42"/>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42"/>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42"/>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42"/>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42"/>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42"/>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42"/>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42"/>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42"/>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2"/>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2"/>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42"/>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42"/>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42"/>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42"/>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42"/>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42"/>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42"/>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42"/>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42"/>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42"/>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42"/>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42"/>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42"/>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42"/>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42"/>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42"/>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42"/>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42"/>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42"/>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42"/>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42"/>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42"/>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2"/>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2"/>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42"/>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42"/>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42"/>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42"/>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2"/>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2"/>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42"/>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42"/>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42"/>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42"/>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2"/>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2"/>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42"/>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42"/>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42"/>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42"/>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42"/>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2"/>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42"/>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42"/>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42"/>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42"/>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42"/>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42"/>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42"/>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42"/>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2"/>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42"/>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42"/>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42"/>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42"/>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2"/>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2"/>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42"/>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42"/>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42"/>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42"/>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42"/>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42"/>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42"/>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42"/>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42"/>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42"/>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2"/>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42"/>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42"/>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42"/>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2"/>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2"/>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42"/>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42"/>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42"/>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42"/>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42"/>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42"/>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42"/>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42"/>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42"/>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42"/>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42"/>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42"/>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42"/>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42"/>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42"/>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42"/>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42"/>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42"/>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42"/>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42"/>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42"/>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42"/>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42"/>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2"/>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42"/>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42"/>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42"/>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42"/>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42"/>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42"/>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42"/>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42"/>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42"/>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42"/>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42"/>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42"/>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42"/>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42"/>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42"/>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42"/>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2"/>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2"/>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42"/>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42"/>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42"/>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42"/>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42"/>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42"/>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42"/>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42"/>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42"/>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42"/>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2"/>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2"/>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42"/>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42"/>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42"/>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42"/>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2"/>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2"/>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42"/>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42"/>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42"/>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42"/>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2"/>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42"/>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42"/>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42"/>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2"/>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42"/>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42"/>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42"/>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42"/>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42"/>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2"/>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42"/>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42"/>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42"/>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42"/>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2"/>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2"/>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42"/>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42"/>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42"/>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42"/>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42"/>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2"/>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42"/>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42"/>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2"/>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42"/>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42"/>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42"/>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42"/>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42"/>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42"/>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42"/>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2"/>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42"/>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42"/>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2"/>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2"/>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42"/>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42"/>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2"/>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42"/>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42"/>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2"/>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2"/>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2"/>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2"/>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42"/>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42"/>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42"/>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42"/>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2"/>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42"/>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42"/>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2"/>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42"/>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42"/>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42"/>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42"/>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42"/>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42"/>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42"/>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42"/>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2"/>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2"/>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2"/>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2"/>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2"/>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2"/>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2"/>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2"/>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2"/>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2"/>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2"/>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2"/>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2"/>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2"/>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2"/>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2"/>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2"/>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2"/>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2"/>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2"/>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2"/>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2"/>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2"/>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42"/>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2"/>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2"/>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2"/>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2"/>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2"/>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2"/>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2"/>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42"/>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42"/>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2"/>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2"/>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2"/>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42"/>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2"/>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2"/>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2"/>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2"/>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2"/>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2"/>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2"/>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2"/>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2"/>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2"/>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2"/>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2"/>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2"/>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2"/>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2"/>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2"/>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2"/>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2"/>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2"/>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42"/>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2"/>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2"/>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2"/>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2"/>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2"/>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2"/>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2"/>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2"/>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2"/>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2"/>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2"/>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2"/>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2"/>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2"/>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2"/>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2"/>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2"/>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2"/>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2"/>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2"/>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2"/>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2"/>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2"/>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2"/>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2"/>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2"/>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2"/>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2"/>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2"/>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2"/>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2"/>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2"/>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2"/>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2"/>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2"/>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2"/>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2"/>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2"/>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2"/>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2"/>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2"/>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2"/>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2"/>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2"/>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2"/>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2"/>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2"/>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2"/>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2"/>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2"/>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2"/>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2"/>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194"/>
        <p:cNvGrpSpPr/>
        <p:nvPr/>
      </p:nvGrpSpPr>
      <p:grpSpPr>
        <a:xfrm>
          <a:off x="0" y="0"/>
          <a:ext cx="0" cy="0"/>
          <a:chOff x="0" y="0"/>
          <a:chExt cx="0" cy="0"/>
        </a:xfrm>
      </p:grpSpPr>
      <p:sp>
        <p:nvSpPr>
          <p:cNvPr id="7195" name="Google Shape;7195;p43"/>
          <p:cNvSpPr txBox="1">
            <a:spLocks noGrp="1"/>
          </p:cNvSpPr>
          <p:nvPr>
            <p:ph type="title" idx="4"/>
          </p:nvPr>
        </p:nvSpPr>
        <p:spPr>
          <a:xfrm>
            <a:off x="719929" y="2603244"/>
            <a:ext cx="25056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BEHAVIOURS</a:t>
            </a:r>
            <a:endParaRPr/>
          </a:p>
        </p:txBody>
      </p:sp>
      <p:sp>
        <p:nvSpPr>
          <p:cNvPr id="7196" name="Google Shape;7196;p43"/>
          <p:cNvSpPr txBox="1">
            <a:spLocks noGrp="1"/>
          </p:cNvSpPr>
          <p:nvPr>
            <p:ph type="title" idx="5"/>
          </p:nvPr>
        </p:nvSpPr>
        <p:spPr>
          <a:xfrm>
            <a:off x="3319200" y="2603244"/>
            <a:ext cx="25056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VALUES</a:t>
            </a:r>
            <a:endParaRPr/>
          </a:p>
        </p:txBody>
      </p:sp>
      <p:sp>
        <p:nvSpPr>
          <p:cNvPr id="7197" name="Google Shape;7197;p43"/>
          <p:cNvSpPr txBox="1">
            <a:spLocks noGrp="1"/>
          </p:cNvSpPr>
          <p:nvPr>
            <p:ph type="title" idx="6"/>
          </p:nvPr>
        </p:nvSpPr>
        <p:spPr>
          <a:xfrm>
            <a:off x="5918471" y="2603244"/>
            <a:ext cx="25056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PRINCIPLES</a:t>
            </a:r>
            <a:endParaRPr/>
          </a:p>
        </p:txBody>
      </p:sp>
      <p:sp>
        <p:nvSpPr>
          <p:cNvPr id="7198" name="Google Shape;7198;p43"/>
          <p:cNvSpPr txBox="1">
            <a:spLocks noGrp="1"/>
          </p:cNvSpPr>
          <p:nvPr>
            <p:ph type="title"/>
          </p:nvPr>
        </p:nvSpPr>
        <p:spPr>
          <a:xfrm>
            <a:off x="720000" y="365759"/>
            <a:ext cx="7326982" cy="9943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Choose from the previous task the qualities you would look for in a friend.</a:t>
            </a:r>
            <a:endParaRPr dirty="0"/>
          </a:p>
        </p:txBody>
      </p:sp>
      <p:sp>
        <p:nvSpPr>
          <p:cNvPr id="7199" name="Google Shape;7199;p43"/>
          <p:cNvSpPr txBox="1">
            <a:spLocks noGrp="1"/>
          </p:cNvSpPr>
          <p:nvPr>
            <p:ph type="subTitle" idx="1"/>
          </p:nvPr>
        </p:nvSpPr>
        <p:spPr>
          <a:xfrm>
            <a:off x="721879" y="2822700"/>
            <a:ext cx="25017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err="1"/>
              <a:t>e.g</a:t>
            </a:r>
            <a:r>
              <a:rPr lang="hr-HR" dirty="0"/>
              <a:t>. </a:t>
            </a:r>
            <a:r>
              <a:rPr lang="hr-HR" dirty="0" err="1"/>
              <a:t>honourable</a:t>
            </a:r>
            <a:endParaRPr dirty="0"/>
          </a:p>
        </p:txBody>
      </p:sp>
      <p:sp>
        <p:nvSpPr>
          <p:cNvPr id="7200" name="Google Shape;7200;p43"/>
          <p:cNvSpPr txBox="1">
            <a:spLocks noGrp="1"/>
          </p:cNvSpPr>
          <p:nvPr>
            <p:ph type="subTitle" idx="2"/>
          </p:nvPr>
        </p:nvSpPr>
        <p:spPr>
          <a:xfrm>
            <a:off x="3321150" y="2822700"/>
            <a:ext cx="25017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err="1"/>
              <a:t>e.g</a:t>
            </a:r>
            <a:r>
              <a:rPr lang="hr-HR" dirty="0"/>
              <a:t>. </a:t>
            </a:r>
            <a:r>
              <a:rPr lang="hr-HR" dirty="0" err="1"/>
              <a:t>truthful</a:t>
            </a:r>
            <a:endParaRPr dirty="0"/>
          </a:p>
        </p:txBody>
      </p:sp>
      <p:sp>
        <p:nvSpPr>
          <p:cNvPr id="7201" name="Google Shape;7201;p43"/>
          <p:cNvSpPr txBox="1">
            <a:spLocks noGrp="1"/>
          </p:cNvSpPr>
          <p:nvPr>
            <p:ph type="subTitle" idx="3"/>
          </p:nvPr>
        </p:nvSpPr>
        <p:spPr>
          <a:xfrm>
            <a:off x="5920421" y="2822700"/>
            <a:ext cx="25017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r-HR" dirty="0" err="1"/>
              <a:t>e.g</a:t>
            </a:r>
            <a:r>
              <a:rPr lang="hr-HR" dirty="0"/>
              <a:t>. moral</a:t>
            </a:r>
            <a:endParaRPr dirty="0"/>
          </a:p>
        </p:txBody>
      </p:sp>
      <p:sp>
        <p:nvSpPr>
          <p:cNvPr id="7202" name="Google Shape;7202;p43"/>
          <p:cNvSpPr/>
          <p:nvPr/>
        </p:nvSpPr>
        <p:spPr>
          <a:xfrm>
            <a:off x="1593229" y="1682458"/>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3"/>
          <p:cNvSpPr/>
          <p:nvPr/>
        </p:nvSpPr>
        <p:spPr>
          <a:xfrm>
            <a:off x="4192500" y="1682458"/>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3"/>
          <p:cNvSpPr/>
          <p:nvPr/>
        </p:nvSpPr>
        <p:spPr>
          <a:xfrm>
            <a:off x="6791771" y="1682458"/>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5" name="Google Shape;7205;p43"/>
          <p:cNvGrpSpPr/>
          <p:nvPr/>
        </p:nvGrpSpPr>
        <p:grpSpPr>
          <a:xfrm>
            <a:off x="8163218" y="223886"/>
            <a:ext cx="705364" cy="690566"/>
            <a:chOff x="2406750" y="273100"/>
            <a:chExt cx="821050" cy="803825"/>
          </a:xfrm>
        </p:grpSpPr>
        <p:sp>
          <p:nvSpPr>
            <p:cNvPr id="7206" name="Google Shape;7206;p43"/>
            <p:cNvSpPr/>
            <p:nvPr/>
          </p:nvSpPr>
          <p:spPr>
            <a:xfrm>
              <a:off x="2406750" y="273100"/>
              <a:ext cx="821050" cy="803825"/>
            </a:xfrm>
            <a:custGeom>
              <a:avLst/>
              <a:gdLst/>
              <a:ahLst/>
              <a:cxnLst/>
              <a:rect l="l" t="t" r="r" b="b"/>
              <a:pathLst>
                <a:path w="32842" h="32153" extrusionOk="0">
                  <a:moveTo>
                    <a:pt x="16239" y="1"/>
                  </a:move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3"/>
            <p:cNvSpPr/>
            <p:nvPr/>
          </p:nvSpPr>
          <p:spPr>
            <a:xfrm>
              <a:off x="2406750" y="273100"/>
              <a:ext cx="821050" cy="803825"/>
            </a:xfrm>
            <a:custGeom>
              <a:avLst/>
              <a:gdLst/>
              <a:ahLst/>
              <a:cxnLst/>
              <a:rect l="l" t="t" r="r" b="b"/>
              <a:pathLst>
                <a:path w="32842" h="32153" fill="none" extrusionOk="0">
                  <a:moveTo>
                    <a:pt x="32822" y="15570"/>
                  </a:moveTo>
                  <a:lnTo>
                    <a:pt x="32822" y="15570"/>
                  </a:lnTo>
                  <a:lnTo>
                    <a:pt x="32784" y="14747"/>
                  </a:lnTo>
                  <a:lnTo>
                    <a:pt x="32688" y="13925"/>
                  </a:lnTo>
                  <a:lnTo>
                    <a:pt x="32573" y="13122"/>
                  </a:lnTo>
                  <a:lnTo>
                    <a:pt x="32401" y="12338"/>
                  </a:lnTo>
                  <a:lnTo>
                    <a:pt x="32191" y="11572"/>
                  </a:lnTo>
                  <a:lnTo>
                    <a:pt x="31961" y="10807"/>
                  </a:lnTo>
                  <a:lnTo>
                    <a:pt x="31674" y="10081"/>
                  </a:lnTo>
                  <a:lnTo>
                    <a:pt x="31368" y="9354"/>
                  </a:lnTo>
                  <a:lnTo>
                    <a:pt x="31024" y="8646"/>
                  </a:lnTo>
                  <a:lnTo>
                    <a:pt x="30642" y="7977"/>
                  </a:lnTo>
                  <a:lnTo>
                    <a:pt x="30240" y="7307"/>
                  </a:lnTo>
                  <a:lnTo>
                    <a:pt x="29800" y="6676"/>
                  </a:lnTo>
                  <a:lnTo>
                    <a:pt x="29322" y="6045"/>
                  </a:lnTo>
                  <a:lnTo>
                    <a:pt x="28825" y="5471"/>
                  </a:lnTo>
                  <a:lnTo>
                    <a:pt x="28308" y="4897"/>
                  </a:lnTo>
                  <a:lnTo>
                    <a:pt x="27753" y="4362"/>
                  </a:lnTo>
                  <a:lnTo>
                    <a:pt x="27180" y="3845"/>
                  </a:lnTo>
                  <a:lnTo>
                    <a:pt x="26587" y="3348"/>
                  </a:lnTo>
                  <a:lnTo>
                    <a:pt x="25956" y="2889"/>
                  </a:lnTo>
                  <a:lnTo>
                    <a:pt x="25324" y="2468"/>
                  </a:lnTo>
                  <a:lnTo>
                    <a:pt x="24655" y="2067"/>
                  </a:lnTo>
                  <a:lnTo>
                    <a:pt x="23966" y="1703"/>
                  </a:lnTo>
                  <a:lnTo>
                    <a:pt x="23259" y="1378"/>
                  </a:lnTo>
                  <a:lnTo>
                    <a:pt x="22551" y="1072"/>
                  </a:lnTo>
                  <a:lnTo>
                    <a:pt x="21805" y="804"/>
                  </a:lnTo>
                  <a:lnTo>
                    <a:pt x="21040" y="575"/>
                  </a:lnTo>
                  <a:lnTo>
                    <a:pt x="20275" y="383"/>
                  </a:lnTo>
                  <a:lnTo>
                    <a:pt x="19491" y="230"/>
                  </a:lnTo>
                  <a:lnTo>
                    <a:pt x="18707" y="116"/>
                  </a:lnTo>
                  <a:lnTo>
                    <a:pt x="17884" y="39"/>
                  </a:lnTo>
                  <a:lnTo>
                    <a:pt x="17081" y="1"/>
                  </a:lnTo>
                  <a:lnTo>
                    <a:pt x="16239" y="1"/>
                  </a:lnTo>
                  <a:lnTo>
                    <a:pt x="16239" y="1"/>
                  </a:lnTo>
                  <a:lnTo>
                    <a:pt x="15417" y="58"/>
                  </a:lnTo>
                  <a:lnTo>
                    <a:pt x="14614" y="135"/>
                  </a:lnTo>
                  <a:lnTo>
                    <a:pt x="13810" y="269"/>
                  </a:lnTo>
                  <a:lnTo>
                    <a:pt x="13026" y="441"/>
                  </a:lnTo>
                  <a:lnTo>
                    <a:pt x="12242" y="651"/>
                  </a:lnTo>
                  <a:lnTo>
                    <a:pt x="11496" y="881"/>
                  </a:lnTo>
                  <a:lnTo>
                    <a:pt x="10750" y="1168"/>
                  </a:lnTo>
                  <a:lnTo>
                    <a:pt x="10023" y="1474"/>
                  </a:lnTo>
                  <a:lnTo>
                    <a:pt x="9335" y="1818"/>
                  </a:lnTo>
                  <a:lnTo>
                    <a:pt x="8646" y="2200"/>
                  </a:lnTo>
                  <a:lnTo>
                    <a:pt x="7996" y="2602"/>
                  </a:lnTo>
                  <a:lnTo>
                    <a:pt x="7346" y="3042"/>
                  </a:lnTo>
                  <a:lnTo>
                    <a:pt x="6733" y="3501"/>
                  </a:lnTo>
                  <a:lnTo>
                    <a:pt x="6141" y="3998"/>
                  </a:lnTo>
                  <a:lnTo>
                    <a:pt x="5567" y="4534"/>
                  </a:lnTo>
                  <a:lnTo>
                    <a:pt x="5031" y="5069"/>
                  </a:lnTo>
                  <a:lnTo>
                    <a:pt x="4515" y="5643"/>
                  </a:lnTo>
                  <a:lnTo>
                    <a:pt x="4037" y="6255"/>
                  </a:lnTo>
                  <a:lnTo>
                    <a:pt x="3578" y="6867"/>
                  </a:lnTo>
                  <a:lnTo>
                    <a:pt x="3138" y="7518"/>
                  </a:lnTo>
                  <a:lnTo>
                    <a:pt x="2755" y="8187"/>
                  </a:lnTo>
                  <a:lnTo>
                    <a:pt x="2392" y="8876"/>
                  </a:lnTo>
                  <a:lnTo>
                    <a:pt x="2048" y="9564"/>
                  </a:lnTo>
                  <a:lnTo>
                    <a:pt x="1761" y="10291"/>
                  </a:lnTo>
                  <a:lnTo>
                    <a:pt x="1493" y="11037"/>
                  </a:lnTo>
                  <a:lnTo>
                    <a:pt x="1263" y="11783"/>
                  </a:lnTo>
                  <a:lnTo>
                    <a:pt x="1072" y="12567"/>
                  </a:lnTo>
                  <a:lnTo>
                    <a:pt x="919" y="13332"/>
                  </a:lnTo>
                  <a:lnTo>
                    <a:pt x="804" y="14135"/>
                  </a:lnTo>
                  <a:lnTo>
                    <a:pt x="709" y="14939"/>
                  </a:lnTo>
                  <a:lnTo>
                    <a:pt x="690" y="15761"/>
                  </a:lnTo>
                  <a:lnTo>
                    <a:pt x="690" y="16584"/>
                  </a:lnTo>
                  <a:lnTo>
                    <a:pt x="690" y="16584"/>
                  </a:lnTo>
                  <a:lnTo>
                    <a:pt x="709" y="17062"/>
                  </a:lnTo>
                  <a:lnTo>
                    <a:pt x="747" y="17540"/>
                  </a:lnTo>
                  <a:lnTo>
                    <a:pt x="804" y="18018"/>
                  </a:lnTo>
                  <a:lnTo>
                    <a:pt x="862" y="18477"/>
                  </a:lnTo>
                  <a:lnTo>
                    <a:pt x="938" y="18936"/>
                  </a:lnTo>
                  <a:lnTo>
                    <a:pt x="1015" y="19395"/>
                  </a:lnTo>
                  <a:lnTo>
                    <a:pt x="1129" y="19854"/>
                  </a:lnTo>
                  <a:lnTo>
                    <a:pt x="1244" y="20294"/>
                  </a:lnTo>
                  <a:lnTo>
                    <a:pt x="1359" y="20734"/>
                  </a:lnTo>
                  <a:lnTo>
                    <a:pt x="1512" y="21174"/>
                  </a:lnTo>
                  <a:lnTo>
                    <a:pt x="1646" y="21595"/>
                  </a:lnTo>
                  <a:lnTo>
                    <a:pt x="1818" y="22016"/>
                  </a:lnTo>
                  <a:lnTo>
                    <a:pt x="1990" y="22436"/>
                  </a:lnTo>
                  <a:lnTo>
                    <a:pt x="2181" y="22857"/>
                  </a:lnTo>
                  <a:lnTo>
                    <a:pt x="2373" y="23259"/>
                  </a:lnTo>
                  <a:lnTo>
                    <a:pt x="2583" y="23660"/>
                  </a:lnTo>
                  <a:lnTo>
                    <a:pt x="1" y="28958"/>
                  </a:lnTo>
                  <a:lnTo>
                    <a:pt x="5548" y="27600"/>
                  </a:lnTo>
                  <a:lnTo>
                    <a:pt x="5548" y="27600"/>
                  </a:lnTo>
                  <a:lnTo>
                    <a:pt x="6141" y="28136"/>
                  </a:lnTo>
                  <a:lnTo>
                    <a:pt x="6733" y="28652"/>
                  </a:lnTo>
                  <a:lnTo>
                    <a:pt x="7365" y="29131"/>
                  </a:lnTo>
                  <a:lnTo>
                    <a:pt x="8015" y="29571"/>
                  </a:lnTo>
                  <a:lnTo>
                    <a:pt x="8684" y="29991"/>
                  </a:lnTo>
                  <a:lnTo>
                    <a:pt x="9392" y="30374"/>
                  </a:lnTo>
                  <a:lnTo>
                    <a:pt x="10100" y="30718"/>
                  </a:lnTo>
                  <a:lnTo>
                    <a:pt x="10846" y="31024"/>
                  </a:lnTo>
                  <a:lnTo>
                    <a:pt x="11592" y="31311"/>
                  </a:lnTo>
                  <a:lnTo>
                    <a:pt x="12357" y="31541"/>
                  </a:lnTo>
                  <a:lnTo>
                    <a:pt x="13141" y="31751"/>
                  </a:lnTo>
                  <a:lnTo>
                    <a:pt x="13944" y="31904"/>
                  </a:lnTo>
                  <a:lnTo>
                    <a:pt x="14767" y="32038"/>
                  </a:lnTo>
                  <a:lnTo>
                    <a:pt x="15589" y="32114"/>
                  </a:lnTo>
                  <a:lnTo>
                    <a:pt x="16431" y="32153"/>
                  </a:lnTo>
                  <a:lnTo>
                    <a:pt x="17272" y="32153"/>
                  </a:lnTo>
                  <a:lnTo>
                    <a:pt x="17272" y="32153"/>
                  </a:lnTo>
                  <a:lnTo>
                    <a:pt x="18095" y="32095"/>
                  </a:lnTo>
                  <a:lnTo>
                    <a:pt x="18917" y="32019"/>
                  </a:lnTo>
                  <a:lnTo>
                    <a:pt x="19701" y="31885"/>
                  </a:lnTo>
                  <a:lnTo>
                    <a:pt x="20505" y="31713"/>
                  </a:lnTo>
                  <a:lnTo>
                    <a:pt x="21270" y="31521"/>
                  </a:lnTo>
                  <a:lnTo>
                    <a:pt x="22035" y="31273"/>
                  </a:lnTo>
                  <a:lnTo>
                    <a:pt x="22761" y="31005"/>
                  </a:lnTo>
                  <a:lnTo>
                    <a:pt x="23488" y="30680"/>
                  </a:lnTo>
                  <a:lnTo>
                    <a:pt x="24177" y="30336"/>
                  </a:lnTo>
                  <a:lnTo>
                    <a:pt x="24865" y="29972"/>
                  </a:lnTo>
                  <a:lnTo>
                    <a:pt x="25535" y="29551"/>
                  </a:lnTo>
                  <a:lnTo>
                    <a:pt x="26166" y="29111"/>
                  </a:lnTo>
                  <a:lnTo>
                    <a:pt x="26778" y="28652"/>
                  </a:lnTo>
                  <a:lnTo>
                    <a:pt x="27371" y="28155"/>
                  </a:lnTo>
                  <a:lnTo>
                    <a:pt x="27945" y="27639"/>
                  </a:lnTo>
                  <a:lnTo>
                    <a:pt x="28480" y="27084"/>
                  </a:lnTo>
                  <a:lnTo>
                    <a:pt x="28997" y="26510"/>
                  </a:lnTo>
                  <a:lnTo>
                    <a:pt x="29475" y="25898"/>
                  </a:lnTo>
                  <a:lnTo>
                    <a:pt x="29934" y="25286"/>
                  </a:lnTo>
                  <a:lnTo>
                    <a:pt x="30374" y="24636"/>
                  </a:lnTo>
                  <a:lnTo>
                    <a:pt x="30775" y="23966"/>
                  </a:lnTo>
                  <a:lnTo>
                    <a:pt x="31139" y="23297"/>
                  </a:lnTo>
                  <a:lnTo>
                    <a:pt x="31464" y="22589"/>
                  </a:lnTo>
                  <a:lnTo>
                    <a:pt x="31770" y="21863"/>
                  </a:lnTo>
                  <a:lnTo>
                    <a:pt x="32038" y="21117"/>
                  </a:lnTo>
                  <a:lnTo>
                    <a:pt x="32267" y="20371"/>
                  </a:lnTo>
                  <a:lnTo>
                    <a:pt x="32459" y="19606"/>
                  </a:lnTo>
                  <a:lnTo>
                    <a:pt x="32612" y="18821"/>
                  </a:lnTo>
                  <a:lnTo>
                    <a:pt x="32726" y="18018"/>
                  </a:lnTo>
                  <a:lnTo>
                    <a:pt x="32803" y="17215"/>
                  </a:lnTo>
                  <a:lnTo>
                    <a:pt x="32841" y="16392"/>
                  </a:lnTo>
                  <a:lnTo>
                    <a:pt x="32822" y="155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3"/>
            <p:cNvSpPr/>
            <p:nvPr/>
          </p:nvSpPr>
          <p:spPr>
            <a:xfrm>
              <a:off x="2587025" y="910975"/>
              <a:ext cx="105700" cy="118625"/>
            </a:xfrm>
            <a:custGeom>
              <a:avLst/>
              <a:gdLst/>
              <a:ahLst/>
              <a:cxnLst/>
              <a:rect l="l" t="t" r="r" b="b"/>
              <a:pathLst>
                <a:path w="4228" h="4745" extrusionOk="0">
                  <a:moveTo>
                    <a:pt x="2870" y="1"/>
                  </a:moveTo>
                  <a:lnTo>
                    <a:pt x="2678" y="39"/>
                  </a:lnTo>
                  <a:lnTo>
                    <a:pt x="2506" y="115"/>
                  </a:lnTo>
                  <a:lnTo>
                    <a:pt x="2334" y="230"/>
                  </a:lnTo>
                  <a:lnTo>
                    <a:pt x="2181" y="364"/>
                  </a:lnTo>
                  <a:lnTo>
                    <a:pt x="1588" y="1110"/>
                  </a:lnTo>
                  <a:lnTo>
                    <a:pt x="1033" y="1894"/>
                  </a:lnTo>
                  <a:lnTo>
                    <a:pt x="498" y="2678"/>
                  </a:lnTo>
                  <a:lnTo>
                    <a:pt x="1" y="3501"/>
                  </a:lnTo>
                  <a:lnTo>
                    <a:pt x="479" y="3845"/>
                  </a:lnTo>
                  <a:lnTo>
                    <a:pt x="957" y="4151"/>
                  </a:lnTo>
                  <a:lnTo>
                    <a:pt x="1454" y="4457"/>
                  </a:lnTo>
                  <a:lnTo>
                    <a:pt x="1952" y="4744"/>
                  </a:lnTo>
                  <a:lnTo>
                    <a:pt x="2506" y="4017"/>
                  </a:lnTo>
                  <a:lnTo>
                    <a:pt x="3042" y="3271"/>
                  </a:lnTo>
                  <a:lnTo>
                    <a:pt x="3558" y="2506"/>
                  </a:lnTo>
                  <a:lnTo>
                    <a:pt x="4055" y="1741"/>
                  </a:lnTo>
                  <a:lnTo>
                    <a:pt x="4151" y="1569"/>
                  </a:lnTo>
                  <a:lnTo>
                    <a:pt x="4208" y="1378"/>
                  </a:lnTo>
                  <a:lnTo>
                    <a:pt x="4228" y="1187"/>
                  </a:lnTo>
                  <a:lnTo>
                    <a:pt x="4208" y="995"/>
                  </a:lnTo>
                  <a:lnTo>
                    <a:pt x="4151" y="823"/>
                  </a:lnTo>
                  <a:lnTo>
                    <a:pt x="4075" y="651"/>
                  </a:lnTo>
                  <a:lnTo>
                    <a:pt x="3960" y="498"/>
                  </a:lnTo>
                  <a:lnTo>
                    <a:pt x="3826" y="345"/>
                  </a:lnTo>
                  <a:lnTo>
                    <a:pt x="3635" y="211"/>
                  </a:lnTo>
                  <a:lnTo>
                    <a:pt x="3463" y="96"/>
                  </a:lnTo>
                  <a:lnTo>
                    <a:pt x="3271" y="20"/>
                  </a:lnTo>
                  <a:lnTo>
                    <a:pt x="3080"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43"/>
            <p:cNvSpPr/>
            <p:nvPr/>
          </p:nvSpPr>
          <p:spPr>
            <a:xfrm>
              <a:off x="2587025" y="910975"/>
              <a:ext cx="105700" cy="118625"/>
            </a:xfrm>
            <a:custGeom>
              <a:avLst/>
              <a:gdLst/>
              <a:ahLst/>
              <a:cxnLst/>
              <a:rect l="l" t="t" r="r" b="b"/>
              <a:pathLst>
                <a:path w="4228" h="4745" fill="none" extrusionOk="0">
                  <a:moveTo>
                    <a:pt x="3826" y="345"/>
                  </a:moveTo>
                  <a:lnTo>
                    <a:pt x="3635" y="211"/>
                  </a:lnTo>
                  <a:lnTo>
                    <a:pt x="3635" y="211"/>
                  </a:lnTo>
                  <a:lnTo>
                    <a:pt x="3463" y="96"/>
                  </a:lnTo>
                  <a:lnTo>
                    <a:pt x="3271" y="20"/>
                  </a:lnTo>
                  <a:lnTo>
                    <a:pt x="3080" y="1"/>
                  </a:lnTo>
                  <a:lnTo>
                    <a:pt x="2870" y="1"/>
                  </a:lnTo>
                  <a:lnTo>
                    <a:pt x="2678" y="39"/>
                  </a:lnTo>
                  <a:lnTo>
                    <a:pt x="2506" y="115"/>
                  </a:lnTo>
                  <a:lnTo>
                    <a:pt x="2334" y="230"/>
                  </a:lnTo>
                  <a:lnTo>
                    <a:pt x="2181" y="364"/>
                  </a:lnTo>
                  <a:lnTo>
                    <a:pt x="2181" y="364"/>
                  </a:lnTo>
                  <a:lnTo>
                    <a:pt x="1588" y="1110"/>
                  </a:lnTo>
                  <a:lnTo>
                    <a:pt x="1033" y="1894"/>
                  </a:lnTo>
                  <a:lnTo>
                    <a:pt x="498" y="2678"/>
                  </a:lnTo>
                  <a:lnTo>
                    <a:pt x="1" y="3501"/>
                  </a:lnTo>
                  <a:lnTo>
                    <a:pt x="1" y="3501"/>
                  </a:lnTo>
                  <a:lnTo>
                    <a:pt x="479" y="3845"/>
                  </a:lnTo>
                  <a:lnTo>
                    <a:pt x="957" y="4151"/>
                  </a:lnTo>
                  <a:lnTo>
                    <a:pt x="1454" y="4457"/>
                  </a:lnTo>
                  <a:lnTo>
                    <a:pt x="1952" y="4744"/>
                  </a:lnTo>
                  <a:lnTo>
                    <a:pt x="1952" y="4744"/>
                  </a:lnTo>
                  <a:lnTo>
                    <a:pt x="2506" y="4017"/>
                  </a:lnTo>
                  <a:lnTo>
                    <a:pt x="3042" y="3271"/>
                  </a:lnTo>
                  <a:lnTo>
                    <a:pt x="3558" y="2506"/>
                  </a:lnTo>
                  <a:lnTo>
                    <a:pt x="4055" y="1741"/>
                  </a:lnTo>
                  <a:lnTo>
                    <a:pt x="4055" y="1741"/>
                  </a:lnTo>
                  <a:lnTo>
                    <a:pt x="4151" y="1569"/>
                  </a:lnTo>
                  <a:lnTo>
                    <a:pt x="4208" y="1378"/>
                  </a:lnTo>
                  <a:lnTo>
                    <a:pt x="4228" y="1187"/>
                  </a:lnTo>
                  <a:lnTo>
                    <a:pt x="4208" y="995"/>
                  </a:lnTo>
                  <a:lnTo>
                    <a:pt x="4151" y="823"/>
                  </a:lnTo>
                  <a:lnTo>
                    <a:pt x="4075" y="651"/>
                  </a:lnTo>
                  <a:lnTo>
                    <a:pt x="3960" y="498"/>
                  </a:lnTo>
                  <a:lnTo>
                    <a:pt x="3826" y="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43"/>
            <p:cNvSpPr/>
            <p:nvPr/>
          </p:nvSpPr>
          <p:spPr>
            <a:xfrm>
              <a:off x="2615250" y="942050"/>
              <a:ext cx="9100" cy="12475"/>
            </a:xfrm>
            <a:custGeom>
              <a:avLst/>
              <a:gdLst/>
              <a:ahLst/>
              <a:cxnLst/>
              <a:rect l="l" t="t" r="r" b="b"/>
              <a:pathLst>
                <a:path w="364" h="499" extrusionOk="0">
                  <a:moveTo>
                    <a:pt x="344" y="1"/>
                  </a:moveTo>
                  <a:lnTo>
                    <a:pt x="0" y="498"/>
                  </a:lnTo>
                  <a:lnTo>
                    <a:pt x="364" y="20"/>
                  </a:lnTo>
                  <a:lnTo>
                    <a:pt x="344"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3"/>
            <p:cNvSpPr/>
            <p:nvPr/>
          </p:nvSpPr>
          <p:spPr>
            <a:xfrm>
              <a:off x="2646325" y="1015225"/>
              <a:ext cx="500" cy="500"/>
            </a:xfrm>
            <a:custGeom>
              <a:avLst/>
              <a:gdLst/>
              <a:ahLst/>
              <a:cxnLst/>
              <a:rect l="l" t="t" r="r" b="b"/>
              <a:pathLst>
                <a:path w="20" h="20" fill="none" extrusionOk="0">
                  <a:moveTo>
                    <a:pt x="19" y="0"/>
                  </a:moveTo>
                  <a:lnTo>
                    <a:pt x="19" y="0"/>
                  </a:lnTo>
                  <a:lnTo>
                    <a:pt x="0" y="19"/>
                  </a:lnTo>
                  <a:lnTo>
                    <a:pt x="0" y="19"/>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3"/>
            <p:cNvSpPr/>
            <p:nvPr/>
          </p:nvSpPr>
          <p:spPr>
            <a:xfrm>
              <a:off x="2606150" y="942050"/>
              <a:ext cx="18200" cy="25375"/>
            </a:xfrm>
            <a:custGeom>
              <a:avLst/>
              <a:gdLst/>
              <a:ahLst/>
              <a:cxnLst/>
              <a:rect l="l" t="t" r="r" b="b"/>
              <a:pathLst>
                <a:path w="728" h="1015" fill="none" extrusionOk="0">
                  <a:moveTo>
                    <a:pt x="708" y="1"/>
                  </a:moveTo>
                  <a:lnTo>
                    <a:pt x="708" y="1"/>
                  </a:lnTo>
                  <a:lnTo>
                    <a:pt x="364" y="498"/>
                  </a:lnTo>
                  <a:lnTo>
                    <a:pt x="1" y="1015"/>
                  </a:lnTo>
                  <a:lnTo>
                    <a:pt x="1" y="1015"/>
                  </a:lnTo>
                  <a:lnTo>
                    <a:pt x="364" y="498"/>
                  </a:lnTo>
                  <a:lnTo>
                    <a:pt x="728" y="20"/>
                  </a:lnTo>
                  <a:lnTo>
                    <a:pt x="728" y="20"/>
                  </a:lnTo>
                  <a:lnTo>
                    <a:pt x="7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3"/>
            <p:cNvSpPr/>
            <p:nvPr/>
          </p:nvSpPr>
          <p:spPr>
            <a:xfrm>
              <a:off x="2604725" y="942550"/>
              <a:ext cx="56450" cy="73175"/>
            </a:xfrm>
            <a:custGeom>
              <a:avLst/>
              <a:gdLst/>
              <a:ahLst/>
              <a:cxnLst/>
              <a:rect l="l" t="t" r="r" b="b"/>
              <a:pathLst>
                <a:path w="2258" h="2927" extrusionOk="0">
                  <a:moveTo>
                    <a:pt x="785" y="0"/>
                  </a:moveTo>
                  <a:lnTo>
                    <a:pt x="421" y="478"/>
                  </a:lnTo>
                  <a:lnTo>
                    <a:pt x="58" y="995"/>
                  </a:lnTo>
                  <a:lnTo>
                    <a:pt x="0" y="1090"/>
                  </a:lnTo>
                  <a:lnTo>
                    <a:pt x="402" y="1568"/>
                  </a:lnTo>
                  <a:lnTo>
                    <a:pt x="804" y="2027"/>
                  </a:lnTo>
                  <a:lnTo>
                    <a:pt x="1224" y="2486"/>
                  </a:lnTo>
                  <a:lnTo>
                    <a:pt x="1664" y="2926"/>
                  </a:lnTo>
                  <a:lnTo>
                    <a:pt x="1683" y="2907"/>
                  </a:lnTo>
                  <a:lnTo>
                    <a:pt x="2257" y="2085"/>
                  </a:lnTo>
                  <a:lnTo>
                    <a:pt x="1856" y="1607"/>
                  </a:lnTo>
                  <a:lnTo>
                    <a:pt x="1473" y="1109"/>
                  </a:lnTo>
                  <a:lnTo>
                    <a:pt x="1129" y="574"/>
                  </a:lnTo>
                  <a:lnTo>
                    <a:pt x="785"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3"/>
            <p:cNvSpPr/>
            <p:nvPr/>
          </p:nvSpPr>
          <p:spPr>
            <a:xfrm>
              <a:off x="2604725" y="942550"/>
              <a:ext cx="56450" cy="73175"/>
            </a:xfrm>
            <a:custGeom>
              <a:avLst/>
              <a:gdLst/>
              <a:ahLst/>
              <a:cxnLst/>
              <a:rect l="l" t="t" r="r" b="b"/>
              <a:pathLst>
                <a:path w="2258" h="2927" fill="none" extrusionOk="0">
                  <a:moveTo>
                    <a:pt x="785" y="0"/>
                  </a:moveTo>
                  <a:lnTo>
                    <a:pt x="785" y="0"/>
                  </a:lnTo>
                  <a:lnTo>
                    <a:pt x="421" y="478"/>
                  </a:lnTo>
                  <a:lnTo>
                    <a:pt x="58" y="995"/>
                  </a:lnTo>
                  <a:lnTo>
                    <a:pt x="58" y="995"/>
                  </a:lnTo>
                  <a:lnTo>
                    <a:pt x="0" y="1090"/>
                  </a:lnTo>
                  <a:lnTo>
                    <a:pt x="0" y="1090"/>
                  </a:lnTo>
                  <a:lnTo>
                    <a:pt x="402" y="1568"/>
                  </a:lnTo>
                  <a:lnTo>
                    <a:pt x="804" y="2027"/>
                  </a:lnTo>
                  <a:lnTo>
                    <a:pt x="1224" y="2486"/>
                  </a:lnTo>
                  <a:lnTo>
                    <a:pt x="1664" y="2926"/>
                  </a:lnTo>
                  <a:lnTo>
                    <a:pt x="1664" y="2926"/>
                  </a:lnTo>
                  <a:lnTo>
                    <a:pt x="1683" y="2907"/>
                  </a:lnTo>
                  <a:lnTo>
                    <a:pt x="1683" y="2907"/>
                  </a:lnTo>
                  <a:lnTo>
                    <a:pt x="2257" y="2085"/>
                  </a:lnTo>
                  <a:lnTo>
                    <a:pt x="2257" y="2085"/>
                  </a:lnTo>
                  <a:lnTo>
                    <a:pt x="1856" y="1607"/>
                  </a:lnTo>
                  <a:lnTo>
                    <a:pt x="1473" y="1109"/>
                  </a:lnTo>
                  <a:lnTo>
                    <a:pt x="1129" y="574"/>
                  </a:lnTo>
                  <a:lnTo>
                    <a:pt x="7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3"/>
            <p:cNvSpPr/>
            <p:nvPr/>
          </p:nvSpPr>
          <p:spPr>
            <a:xfrm>
              <a:off x="2972425" y="899975"/>
              <a:ext cx="111925" cy="118625"/>
            </a:xfrm>
            <a:custGeom>
              <a:avLst/>
              <a:gdLst/>
              <a:ahLst/>
              <a:cxnLst/>
              <a:rect l="l" t="t" r="r" b="b"/>
              <a:pathLst>
                <a:path w="4477" h="4745" extrusionOk="0">
                  <a:moveTo>
                    <a:pt x="1129" y="1"/>
                  </a:moveTo>
                  <a:lnTo>
                    <a:pt x="919" y="58"/>
                  </a:lnTo>
                  <a:lnTo>
                    <a:pt x="727" y="135"/>
                  </a:lnTo>
                  <a:lnTo>
                    <a:pt x="555" y="269"/>
                  </a:lnTo>
                  <a:lnTo>
                    <a:pt x="364" y="422"/>
                  </a:lnTo>
                  <a:lnTo>
                    <a:pt x="230" y="575"/>
                  </a:lnTo>
                  <a:lnTo>
                    <a:pt x="115" y="747"/>
                  </a:lnTo>
                  <a:lnTo>
                    <a:pt x="39" y="938"/>
                  </a:lnTo>
                  <a:lnTo>
                    <a:pt x="1" y="1129"/>
                  </a:lnTo>
                  <a:lnTo>
                    <a:pt x="1" y="1340"/>
                  </a:lnTo>
                  <a:lnTo>
                    <a:pt x="39" y="1531"/>
                  </a:lnTo>
                  <a:lnTo>
                    <a:pt x="115" y="1722"/>
                  </a:lnTo>
                  <a:lnTo>
                    <a:pt x="211" y="1894"/>
                  </a:lnTo>
                  <a:lnTo>
                    <a:pt x="766" y="2621"/>
                  </a:lnTo>
                  <a:lnTo>
                    <a:pt x="1320" y="3348"/>
                  </a:lnTo>
                  <a:lnTo>
                    <a:pt x="1894" y="4056"/>
                  </a:lnTo>
                  <a:lnTo>
                    <a:pt x="2487" y="4744"/>
                  </a:lnTo>
                  <a:lnTo>
                    <a:pt x="3003" y="4419"/>
                  </a:lnTo>
                  <a:lnTo>
                    <a:pt x="3520" y="4056"/>
                  </a:lnTo>
                  <a:lnTo>
                    <a:pt x="3998" y="3692"/>
                  </a:lnTo>
                  <a:lnTo>
                    <a:pt x="4476" y="3310"/>
                  </a:lnTo>
                  <a:lnTo>
                    <a:pt x="3921" y="2525"/>
                  </a:lnTo>
                  <a:lnTo>
                    <a:pt x="3348" y="1780"/>
                  </a:lnTo>
                  <a:lnTo>
                    <a:pt x="2736" y="1053"/>
                  </a:lnTo>
                  <a:lnTo>
                    <a:pt x="2085" y="345"/>
                  </a:lnTo>
                  <a:lnTo>
                    <a:pt x="1932" y="192"/>
                  </a:lnTo>
                  <a:lnTo>
                    <a:pt x="1741" y="96"/>
                  </a:lnTo>
                  <a:lnTo>
                    <a:pt x="1550" y="20"/>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3"/>
            <p:cNvSpPr/>
            <p:nvPr/>
          </p:nvSpPr>
          <p:spPr>
            <a:xfrm>
              <a:off x="2972425" y="899975"/>
              <a:ext cx="111925" cy="118625"/>
            </a:xfrm>
            <a:custGeom>
              <a:avLst/>
              <a:gdLst/>
              <a:ahLst/>
              <a:cxnLst/>
              <a:rect l="l" t="t" r="r" b="b"/>
              <a:pathLst>
                <a:path w="4477" h="4745" fill="none" extrusionOk="0">
                  <a:moveTo>
                    <a:pt x="555" y="269"/>
                  </a:moveTo>
                  <a:lnTo>
                    <a:pt x="364" y="422"/>
                  </a:lnTo>
                  <a:lnTo>
                    <a:pt x="364" y="422"/>
                  </a:lnTo>
                  <a:lnTo>
                    <a:pt x="230" y="575"/>
                  </a:lnTo>
                  <a:lnTo>
                    <a:pt x="115" y="747"/>
                  </a:lnTo>
                  <a:lnTo>
                    <a:pt x="39" y="938"/>
                  </a:lnTo>
                  <a:lnTo>
                    <a:pt x="1" y="1129"/>
                  </a:lnTo>
                  <a:lnTo>
                    <a:pt x="1" y="1340"/>
                  </a:lnTo>
                  <a:lnTo>
                    <a:pt x="39" y="1531"/>
                  </a:lnTo>
                  <a:lnTo>
                    <a:pt x="115" y="1722"/>
                  </a:lnTo>
                  <a:lnTo>
                    <a:pt x="211" y="1894"/>
                  </a:lnTo>
                  <a:lnTo>
                    <a:pt x="211" y="1894"/>
                  </a:lnTo>
                  <a:lnTo>
                    <a:pt x="766" y="2621"/>
                  </a:lnTo>
                  <a:lnTo>
                    <a:pt x="1320" y="3348"/>
                  </a:lnTo>
                  <a:lnTo>
                    <a:pt x="1894" y="4056"/>
                  </a:lnTo>
                  <a:lnTo>
                    <a:pt x="2487" y="4744"/>
                  </a:lnTo>
                  <a:lnTo>
                    <a:pt x="2487" y="4744"/>
                  </a:lnTo>
                  <a:lnTo>
                    <a:pt x="3003" y="4419"/>
                  </a:lnTo>
                  <a:lnTo>
                    <a:pt x="3520" y="4056"/>
                  </a:lnTo>
                  <a:lnTo>
                    <a:pt x="3998" y="3692"/>
                  </a:lnTo>
                  <a:lnTo>
                    <a:pt x="4476" y="3310"/>
                  </a:lnTo>
                  <a:lnTo>
                    <a:pt x="4476" y="3310"/>
                  </a:lnTo>
                  <a:lnTo>
                    <a:pt x="3921" y="2525"/>
                  </a:lnTo>
                  <a:lnTo>
                    <a:pt x="3348" y="1780"/>
                  </a:lnTo>
                  <a:lnTo>
                    <a:pt x="2736" y="1053"/>
                  </a:lnTo>
                  <a:lnTo>
                    <a:pt x="2085" y="345"/>
                  </a:lnTo>
                  <a:lnTo>
                    <a:pt x="2085" y="345"/>
                  </a:lnTo>
                  <a:lnTo>
                    <a:pt x="1932" y="192"/>
                  </a:lnTo>
                  <a:lnTo>
                    <a:pt x="1741" y="96"/>
                  </a:lnTo>
                  <a:lnTo>
                    <a:pt x="1550" y="20"/>
                  </a:lnTo>
                  <a:lnTo>
                    <a:pt x="1339" y="1"/>
                  </a:lnTo>
                  <a:lnTo>
                    <a:pt x="1129" y="1"/>
                  </a:lnTo>
                  <a:lnTo>
                    <a:pt x="919" y="58"/>
                  </a:lnTo>
                  <a:lnTo>
                    <a:pt x="727" y="135"/>
                  </a:lnTo>
                  <a:lnTo>
                    <a:pt x="555" y="2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3"/>
            <p:cNvSpPr/>
            <p:nvPr/>
          </p:nvSpPr>
          <p:spPr>
            <a:xfrm>
              <a:off x="3002550" y="921500"/>
              <a:ext cx="64100" cy="86575"/>
            </a:xfrm>
            <a:custGeom>
              <a:avLst/>
              <a:gdLst/>
              <a:ahLst/>
              <a:cxnLst/>
              <a:rect l="l" t="t" r="r" b="b"/>
              <a:pathLst>
                <a:path w="2564" h="3463" extrusionOk="0">
                  <a:moveTo>
                    <a:pt x="1359" y="0"/>
                  </a:moveTo>
                  <a:lnTo>
                    <a:pt x="1206" y="383"/>
                  </a:lnTo>
                  <a:lnTo>
                    <a:pt x="1033" y="727"/>
                  </a:lnTo>
                  <a:lnTo>
                    <a:pt x="861" y="1072"/>
                  </a:lnTo>
                  <a:lnTo>
                    <a:pt x="689" y="1378"/>
                  </a:lnTo>
                  <a:lnTo>
                    <a:pt x="517" y="1645"/>
                  </a:lnTo>
                  <a:lnTo>
                    <a:pt x="345" y="1913"/>
                  </a:lnTo>
                  <a:lnTo>
                    <a:pt x="1" y="2334"/>
                  </a:lnTo>
                  <a:lnTo>
                    <a:pt x="919" y="3462"/>
                  </a:lnTo>
                  <a:lnTo>
                    <a:pt x="1359" y="2984"/>
                  </a:lnTo>
                  <a:lnTo>
                    <a:pt x="1779" y="2487"/>
                  </a:lnTo>
                  <a:lnTo>
                    <a:pt x="2181" y="1970"/>
                  </a:lnTo>
                  <a:lnTo>
                    <a:pt x="2563" y="1454"/>
                  </a:lnTo>
                  <a:lnTo>
                    <a:pt x="1971" y="708"/>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3"/>
            <p:cNvSpPr/>
            <p:nvPr/>
          </p:nvSpPr>
          <p:spPr>
            <a:xfrm>
              <a:off x="3002550" y="921500"/>
              <a:ext cx="64100" cy="86575"/>
            </a:xfrm>
            <a:custGeom>
              <a:avLst/>
              <a:gdLst/>
              <a:ahLst/>
              <a:cxnLst/>
              <a:rect l="l" t="t" r="r" b="b"/>
              <a:pathLst>
                <a:path w="2564" h="3463" fill="none" extrusionOk="0">
                  <a:moveTo>
                    <a:pt x="1359" y="0"/>
                  </a:moveTo>
                  <a:lnTo>
                    <a:pt x="1359" y="0"/>
                  </a:lnTo>
                  <a:lnTo>
                    <a:pt x="1206" y="383"/>
                  </a:lnTo>
                  <a:lnTo>
                    <a:pt x="1033" y="727"/>
                  </a:lnTo>
                  <a:lnTo>
                    <a:pt x="861" y="1072"/>
                  </a:lnTo>
                  <a:lnTo>
                    <a:pt x="689" y="1378"/>
                  </a:lnTo>
                  <a:lnTo>
                    <a:pt x="517" y="1645"/>
                  </a:lnTo>
                  <a:lnTo>
                    <a:pt x="345" y="1913"/>
                  </a:lnTo>
                  <a:lnTo>
                    <a:pt x="1" y="2334"/>
                  </a:lnTo>
                  <a:lnTo>
                    <a:pt x="1" y="2334"/>
                  </a:lnTo>
                  <a:lnTo>
                    <a:pt x="919" y="3462"/>
                  </a:lnTo>
                  <a:lnTo>
                    <a:pt x="919" y="3462"/>
                  </a:lnTo>
                  <a:lnTo>
                    <a:pt x="1359" y="2984"/>
                  </a:lnTo>
                  <a:lnTo>
                    <a:pt x="1779" y="2487"/>
                  </a:lnTo>
                  <a:lnTo>
                    <a:pt x="2181" y="1970"/>
                  </a:lnTo>
                  <a:lnTo>
                    <a:pt x="2563" y="1454"/>
                  </a:lnTo>
                  <a:lnTo>
                    <a:pt x="2563" y="1454"/>
                  </a:lnTo>
                  <a:lnTo>
                    <a:pt x="1971" y="708"/>
                  </a:lnTo>
                  <a:lnTo>
                    <a:pt x="135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3"/>
            <p:cNvSpPr/>
            <p:nvPr/>
          </p:nvSpPr>
          <p:spPr>
            <a:xfrm>
              <a:off x="2607600" y="792400"/>
              <a:ext cx="439450" cy="284525"/>
            </a:xfrm>
            <a:custGeom>
              <a:avLst/>
              <a:gdLst/>
              <a:ahLst/>
              <a:cxnLst/>
              <a:rect l="l" t="t" r="r" b="b"/>
              <a:pathLst>
                <a:path w="17578" h="11381" extrusionOk="0">
                  <a:moveTo>
                    <a:pt x="8951" y="0"/>
                  </a:moveTo>
                  <a:lnTo>
                    <a:pt x="8282" y="58"/>
                  </a:lnTo>
                  <a:lnTo>
                    <a:pt x="7727" y="115"/>
                  </a:lnTo>
                  <a:lnTo>
                    <a:pt x="7287" y="172"/>
                  </a:lnTo>
                  <a:lnTo>
                    <a:pt x="7211" y="172"/>
                  </a:lnTo>
                  <a:lnTo>
                    <a:pt x="7134" y="192"/>
                  </a:lnTo>
                  <a:lnTo>
                    <a:pt x="6981" y="211"/>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19" y="4189"/>
                  </a:lnTo>
                  <a:lnTo>
                    <a:pt x="57" y="4457"/>
                  </a:lnTo>
                  <a:lnTo>
                    <a:pt x="115" y="4705"/>
                  </a:lnTo>
                  <a:lnTo>
                    <a:pt x="172" y="4935"/>
                  </a:lnTo>
                  <a:lnTo>
                    <a:pt x="268" y="5184"/>
                  </a:lnTo>
                  <a:lnTo>
                    <a:pt x="363" y="5413"/>
                  </a:lnTo>
                  <a:lnTo>
                    <a:pt x="478" y="5662"/>
                  </a:lnTo>
                  <a:lnTo>
                    <a:pt x="612" y="5930"/>
                  </a:lnTo>
                  <a:lnTo>
                    <a:pt x="861" y="6350"/>
                  </a:lnTo>
                  <a:lnTo>
                    <a:pt x="1109" y="6752"/>
                  </a:lnTo>
                  <a:lnTo>
                    <a:pt x="1377" y="7115"/>
                  </a:lnTo>
                  <a:lnTo>
                    <a:pt x="1645" y="7479"/>
                  </a:lnTo>
                  <a:lnTo>
                    <a:pt x="1913" y="7823"/>
                  </a:lnTo>
                  <a:lnTo>
                    <a:pt x="2219" y="8167"/>
                  </a:lnTo>
                  <a:lnTo>
                    <a:pt x="2544" y="8512"/>
                  </a:lnTo>
                  <a:lnTo>
                    <a:pt x="2888" y="8856"/>
                  </a:lnTo>
                  <a:lnTo>
                    <a:pt x="3232" y="8512"/>
                  </a:lnTo>
                  <a:lnTo>
                    <a:pt x="3558" y="8225"/>
                  </a:lnTo>
                  <a:lnTo>
                    <a:pt x="3902" y="7938"/>
                  </a:lnTo>
                  <a:lnTo>
                    <a:pt x="4284" y="7651"/>
                  </a:lnTo>
                  <a:lnTo>
                    <a:pt x="4208" y="8263"/>
                  </a:lnTo>
                  <a:lnTo>
                    <a:pt x="4131" y="8913"/>
                  </a:lnTo>
                  <a:lnTo>
                    <a:pt x="4074" y="9583"/>
                  </a:lnTo>
                  <a:lnTo>
                    <a:pt x="4017" y="10309"/>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21" y="10156"/>
                  </a:lnTo>
                  <a:lnTo>
                    <a:pt x="14154" y="8837"/>
                  </a:lnTo>
                  <a:lnTo>
                    <a:pt x="14001" y="8167"/>
                  </a:lnTo>
                  <a:lnTo>
                    <a:pt x="13848" y="7498"/>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176" y="3462"/>
                  </a:lnTo>
                  <a:lnTo>
                    <a:pt x="16697" y="3099"/>
                  </a:lnTo>
                  <a:lnTo>
                    <a:pt x="16105" y="2659"/>
                  </a:lnTo>
                  <a:lnTo>
                    <a:pt x="15359" y="2162"/>
                  </a:lnTo>
                  <a:lnTo>
                    <a:pt x="14536" y="1626"/>
                  </a:lnTo>
                  <a:lnTo>
                    <a:pt x="14115" y="1358"/>
                  </a:lnTo>
                  <a:lnTo>
                    <a:pt x="13656" y="1091"/>
                  </a:lnTo>
                  <a:lnTo>
                    <a:pt x="13216" y="861"/>
                  </a:lnTo>
                  <a:lnTo>
                    <a:pt x="12757" y="631"/>
                  </a:lnTo>
                  <a:lnTo>
                    <a:pt x="12394" y="478"/>
                  </a:lnTo>
                  <a:lnTo>
                    <a:pt x="12031" y="345"/>
                  </a:lnTo>
                  <a:lnTo>
                    <a:pt x="11648" y="249"/>
                  </a:lnTo>
                  <a:lnTo>
                    <a:pt x="11246" y="153"/>
                  </a:lnTo>
                  <a:lnTo>
                    <a:pt x="10845" y="96"/>
                  </a:lnTo>
                  <a:lnTo>
                    <a:pt x="10462" y="58"/>
                  </a:lnTo>
                  <a:lnTo>
                    <a:pt x="10061" y="19"/>
                  </a:lnTo>
                  <a:lnTo>
                    <a:pt x="96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3"/>
            <p:cNvSpPr/>
            <p:nvPr/>
          </p:nvSpPr>
          <p:spPr>
            <a:xfrm>
              <a:off x="2607600" y="792400"/>
              <a:ext cx="439450" cy="284525"/>
            </a:xfrm>
            <a:custGeom>
              <a:avLst/>
              <a:gdLst/>
              <a:ahLst/>
              <a:cxnLst/>
              <a:rect l="l" t="t" r="r" b="b"/>
              <a:pathLst>
                <a:path w="17578" h="11381" fill="none" extrusionOk="0">
                  <a:moveTo>
                    <a:pt x="13848" y="7498"/>
                  </a:moveTo>
                  <a:lnTo>
                    <a:pt x="14976" y="8301"/>
                  </a:lnTo>
                  <a:lnTo>
                    <a:pt x="14976" y="8301"/>
                  </a:lnTo>
                  <a:lnTo>
                    <a:pt x="15053" y="8244"/>
                  </a:lnTo>
                  <a:lnTo>
                    <a:pt x="15282" y="8053"/>
                  </a:lnTo>
                  <a:lnTo>
                    <a:pt x="15607" y="7708"/>
                  </a:lnTo>
                  <a:lnTo>
                    <a:pt x="15799" y="7498"/>
                  </a:lnTo>
                  <a:lnTo>
                    <a:pt x="16009" y="7249"/>
                  </a:lnTo>
                  <a:lnTo>
                    <a:pt x="16219" y="6943"/>
                  </a:lnTo>
                  <a:lnTo>
                    <a:pt x="16430" y="6618"/>
                  </a:lnTo>
                  <a:lnTo>
                    <a:pt x="16659" y="6255"/>
                  </a:lnTo>
                  <a:lnTo>
                    <a:pt x="16870" y="5834"/>
                  </a:lnTo>
                  <a:lnTo>
                    <a:pt x="17061" y="5394"/>
                  </a:lnTo>
                  <a:lnTo>
                    <a:pt x="17252" y="4897"/>
                  </a:lnTo>
                  <a:lnTo>
                    <a:pt x="17424" y="4361"/>
                  </a:lnTo>
                  <a:lnTo>
                    <a:pt x="17577" y="3787"/>
                  </a:lnTo>
                  <a:lnTo>
                    <a:pt x="17577" y="3787"/>
                  </a:lnTo>
                  <a:lnTo>
                    <a:pt x="17176" y="3462"/>
                  </a:lnTo>
                  <a:lnTo>
                    <a:pt x="16697" y="3099"/>
                  </a:lnTo>
                  <a:lnTo>
                    <a:pt x="16105" y="2659"/>
                  </a:lnTo>
                  <a:lnTo>
                    <a:pt x="16105" y="2659"/>
                  </a:lnTo>
                  <a:lnTo>
                    <a:pt x="15359" y="2162"/>
                  </a:lnTo>
                  <a:lnTo>
                    <a:pt x="14536" y="1626"/>
                  </a:lnTo>
                  <a:lnTo>
                    <a:pt x="14115" y="1358"/>
                  </a:lnTo>
                  <a:lnTo>
                    <a:pt x="13656" y="1091"/>
                  </a:lnTo>
                  <a:lnTo>
                    <a:pt x="13216" y="861"/>
                  </a:lnTo>
                  <a:lnTo>
                    <a:pt x="12757" y="631"/>
                  </a:lnTo>
                  <a:lnTo>
                    <a:pt x="12757" y="631"/>
                  </a:lnTo>
                  <a:lnTo>
                    <a:pt x="12757" y="631"/>
                  </a:lnTo>
                  <a:lnTo>
                    <a:pt x="12394" y="478"/>
                  </a:lnTo>
                  <a:lnTo>
                    <a:pt x="12031" y="345"/>
                  </a:lnTo>
                  <a:lnTo>
                    <a:pt x="11648" y="249"/>
                  </a:lnTo>
                  <a:lnTo>
                    <a:pt x="11246" y="153"/>
                  </a:lnTo>
                  <a:lnTo>
                    <a:pt x="10845" y="96"/>
                  </a:lnTo>
                  <a:lnTo>
                    <a:pt x="10462" y="58"/>
                  </a:lnTo>
                  <a:lnTo>
                    <a:pt x="10061" y="19"/>
                  </a:lnTo>
                  <a:lnTo>
                    <a:pt x="9678" y="0"/>
                  </a:lnTo>
                  <a:lnTo>
                    <a:pt x="8951" y="0"/>
                  </a:lnTo>
                  <a:lnTo>
                    <a:pt x="8282" y="58"/>
                  </a:lnTo>
                  <a:lnTo>
                    <a:pt x="7727" y="115"/>
                  </a:lnTo>
                  <a:lnTo>
                    <a:pt x="7287" y="172"/>
                  </a:lnTo>
                  <a:lnTo>
                    <a:pt x="7287" y="172"/>
                  </a:lnTo>
                  <a:lnTo>
                    <a:pt x="7230" y="172"/>
                  </a:lnTo>
                  <a:lnTo>
                    <a:pt x="7211" y="172"/>
                  </a:lnTo>
                  <a:lnTo>
                    <a:pt x="7211" y="172"/>
                  </a:lnTo>
                  <a:lnTo>
                    <a:pt x="7134" y="192"/>
                  </a:lnTo>
                  <a:lnTo>
                    <a:pt x="7134" y="192"/>
                  </a:lnTo>
                  <a:lnTo>
                    <a:pt x="7134" y="192"/>
                  </a:lnTo>
                  <a:lnTo>
                    <a:pt x="6981" y="211"/>
                  </a:lnTo>
                  <a:lnTo>
                    <a:pt x="6981" y="211"/>
                  </a:lnTo>
                  <a:lnTo>
                    <a:pt x="6905" y="230"/>
                  </a:lnTo>
                  <a:lnTo>
                    <a:pt x="6905" y="230"/>
                  </a:lnTo>
                  <a:lnTo>
                    <a:pt x="6905" y="230"/>
                  </a:lnTo>
                  <a:lnTo>
                    <a:pt x="6905" y="230"/>
                  </a:lnTo>
                  <a:lnTo>
                    <a:pt x="6503" y="345"/>
                  </a:lnTo>
                  <a:lnTo>
                    <a:pt x="6082" y="498"/>
                  </a:lnTo>
                  <a:lnTo>
                    <a:pt x="5642" y="670"/>
                  </a:lnTo>
                  <a:lnTo>
                    <a:pt x="5183" y="880"/>
                  </a:lnTo>
                  <a:lnTo>
                    <a:pt x="4705" y="1129"/>
                  </a:lnTo>
                  <a:lnTo>
                    <a:pt x="4227" y="1397"/>
                  </a:lnTo>
                  <a:lnTo>
                    <a:pt x="3252" y="1951"/>
                  </a:lnTo>
                  <a:lnTo>
                    <a:pt x="2295" y="2525"/>
                  </a:lnTo>
                  <a:lnTo>
                    <a:pt x="1415" y="3061"/>
                  </a:lnTo>
                  <a:lnTo>
                    <a:pt x="631" y="3539"/>
                  </a:lnTo>
                  <a:lnTo>
                    <a:pt x="0" y="3902"/>
                  </a:lnTo>
                  <a:lnTo>
                    <a:pt x="0" y="3902"/>
                  </a:lnTo>
                  <a:lnTo>
                    <a:pt x="19" y="4189"/>
                  </a:lnTo>
                  <a:lnTo>
                    <a:pt x="57" y="4457"/>
                  </a:lnTo>
                  <a:lnTo>
                    <a:pt x="115" y="4705"/>
                  </a:lnTo>
                  <a:lnTo>
                    <a:pt x="172" y="4935"/>
                  </a:lnTo>
                  <a:lnTo>
                    <a:pt x="268" y="5184"/>
                  </a:lnTo>
                  <a:lnTo>
                    <a:pt x="363" y="5413"/>
                  </a:lnTo>
                  <a:lnTo>
                    <a:pt x="478" y="5662"/>
                  </a:lnTo>
                  <a:lnTo>
                    <a:pt x="612" y="5930"/>
                  </a:lnTo>
                  <a:lnTo>
                    <a:pt x="612" y="5930"/>
                  </a:lnTo>
                  <a:lnTo>
                    <a:pt x="861" y="6350"/>
                  </a:lnTo>
                  <a:lnTo>
                    <a:pt x="1109" y="6752"/>
                  </a:lnTo>
                  <a:lnTo>
                    <a:pt x="1377" y="7115"/>
                  </a:lnTo>
                  <a:lnTo>
                    <a:pt x="1645" y="7479"/>
                  </a:lnTo>
                  <a:lnTo>
                    <a:pt x="1913" y="7823"/>
                  </a:lnTo>
                  <a:lnTo>
                    <a:pt x="2219" y="8167"/>
                  </a:lnTo>
                  <a:lnTo>
                    <a:pt x="2544" y="8512"/>
                  </a:lnTo>
                  <a:lnTo>
                    <a:pt x="2888" y="8856"/>
                  </a:lnTo>
                  <a:lnTo>
                    <a:pt x="2888" y="8856"/>
                  </a:lnTo>
                  <a:lnTo>
                    <a:pt x="3232" y="8512"/>
                  </a:lnTo>
                  <a:lnTo>
                    <a:pt x="3558" y="8225"/>
                  </a:lnTo>
                  <a:lnTo>
                    <a:pt x="3902" y="7938"/>
                  </a:lnTo>
                  <a:lnTo>
                    <a:pt x="4284" y="7651"/>
                  </a:lnTo>
                  <a:lnTo>
                    <a:pt x="4284" y="7651"/>
                  </a:lnTo>
                  <a:lnTo>
                    <a:pt x="4208" y="8263"/>
                  </a:lnTo>
                  <a:lnTo>
                    <a:pt x="4131" y="8913"/>
                  </a:lnTo>
                  <a:lnTo>
                    <a:pt x="4074" y="9583"/>
                  </a:lnTo>
                  <a:lnTo>
                    <a:pt x="4017" y="10309"/>
                  </a:lnTo>
                  <a:lnTo>
                    <a:pt x="4017" y="10309"/>
                  </a:lnTo>
                  <a:lnTo>
                    <a:pt x="3998" y="10673"/>
                  </a:lnTo>
                  <a:lnTo>
                    <a:pt x="3998" y="10673"/>
                  </a:lnTo>
                  <a:lnTo>
                    <a:pt x="4610" y="10864"/>
                  </a:lnTo>
                  <a:lnTo>
                    <a:pt x="5260" y="11017"/>
                  </a:lnTo>
                  <a:lnTo>
                    <a:pt x="5891" y="11132"/>
                  </a:lnTo>
                  <a:lnTo>
                    <a:pt x="6541" y="11247"/>
                  </a:lnTo>
                  <a:lnTo>
                    <a:pt x="7211" y="11323"/>
                  </a:lnTo>
                  <a:lnTo>
                    <a:pt x="7880" y="11361"/>
                  </a:lnTo>
                  <a:lnTo>
                    <a:pt x="8550" y="11381"/>
                  </a:lnTo>
                  <a:lnTo>
                    <a:pt x="9238" y="11381"/>
                  </a:lnTo>
                  <a:lnTo>
                    <a:pt x="9238" y="11381"/>
                  </a:lnTo>
                  <a:lnTo>
                    <a:pt x="9927" y="11342"/>
                  </a:lnTo>
                  <a:lnTo>
                    <a:pt x="10596" y="11285"/>
                  </a:lnTo>
                  <a:lnTo>
                    <a:pt x="11266" y="11189"/>
                  </a:lnTo>
                  <a:lnTo>
                    <a:pt x="11916" y="11075"/>
                  </a:lnTo>
                  <a:lnTo>
                    <a:pt x="12566" y="10922"/>
                  </a:lnTo>
                  <a:lnTo>
                    <a:pt x="13216" y="10749"/>
                  </a:lnTo>
                  <a:lnTo>
                    <a:pt x="13829" y="10558"/>
                  </a:lnTo>
                  <a:lnTo>
                    <a:pt x="14460" y="10329"/>
                  </a:lnTo>
                  <a:lnTo>
                    <a:pt x="14460" y="10329"/>
                  </a:lnTo>
                  <a:lnTo>
                    <a:pt x="14421" y="10156"/>
                  </a:lnTo>
                  <a:lnTo>
                    <a:pt x="14421" y="10156"/>
                  </a:lnTo>
                  <a:lnTo>
                    <a:pt x="14154" y="8837"/>
                  </a:lnTo>
                  <a:lnTo>
                    <a:pt x="14001" y="8167"/>
                  </a:lnTo>
                  <a:lnTo>
                    <a:pt x="13848"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3"/>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37" y="383"/>
                  </a:lnTo>
                  <a:lnTo>
                    <a:pt x="1531" y="441"/>
                  </a:lnTo>
                  <a:lnTo>
                    <a:pt x="1244" y="460"/>
                  </a:lnTo>
                  <a:lnTo>
                    <a:pt x="938" y="460"/>
                  </a:lnTo>
                  <a:lnTo>
                    <a:pt x="479" y="421"/>
                  </a:lnTo>
                  <a:lnTo>
                    <a:pt x="1" y="364"/>
                  </a:lnTo>
                  <a:lnTo>
                    <a:pt x="58" y="804"/>
                  </a:lnTo>
                  <a:lnTo>
                    <a:pt x="115" y="1263"/>
                  </a:lnTo>
                  <a:lnTo>
                    <a:pt x="134" y="1722"/>
                  </a:lnTo>
                  <a:lnTo>
                    <a:pt x="154" y="2181"/>
                  </a:lnTo>
                  <a:lnTo>
                    <a:pt x="134" y="2449"/>
                  </a:lnTo>
                  <a:lnTo>
                    <a:pt x="115" y="2583"/>
                  </a:lnTo>
                  <a:lnTo>
                    <a:pt x="115" y="2698"/>
                  </a:lnTo>
                  <a:lnTo>
                    <a:pt x="134" y="2812"/>
                  </a:lnTo>
                  <a:lnTo>
                    <a:pt x="173" y="2908"/>
                  </a:lnTo>
                  <a:lnTo>
                    <a:pt x="249" y="3004"/>
                  </a:lnTo>
                  <a:lnTo>
                    <a:pt x="364" y="3099"/>
                  </a:lnTo>
                  <a:lnTo>
                    <a:pt x="498" y="3176"/>
                  </a:lnTo>
                  <a:lnTo>
                    <a:pt x="670" y="3233"/>
                  </a:lnTo>
                  <a:lnTo>
                    <a:pt x="842" y="3271"/>
                  </a:lnTo>
                  <a:lnTo>
                    <a:pt x="1014" y="3290"/>
                  </a:lnTo>
                  <a:lnTo>
                    <a:pt x="1186" y="3310"/>
                  </a:lnTo>
                  <a:lnTo>
                    <a:pt x="1358" y="331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03" y="785"/>
                  </a:lnTo>
                  <a:lnTo>
                    <a:pt x="283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3"/>
            <p:cNvSpPr/>
            <p:nvPr/>
          </p:nvSpPr>
          <p:spPr>
            <a:xfrm>
              <a:off x="2786900" y="759875"/>
              <a:ext cx="80350" cy="82750"/>
            </a:xfrm>
            <a:custGeom>
              <a:avLst/>
              <a:gdLst/>
              <a:ahLst/>
              <a:cxnLst/>
              <a:rect l="l" t="t" r="r" b="b"/>
              <a:pathLst>
                <a:path w="3214" h="3310" fill="none" extrusionOk="0">
                  <a:moveTo>
                    <a:pt x="938" y="460"/>
                  </a:moveTo>
                  <a:lnTo>
                    <a:pt x="938" y="460"/>
                  </a:lnTo>
                  <a:lnTo>
                    <a:pt x="479" y="421"/>
                  </a:lnTo>
                  <a:lnTo>
                    <a:pt x="1" y="364"/>
                  </a:lnTo>
                  <a:lnTo>
                    <a:pt x="1" y="364"/>
                  </a:lnTo>
                  <a:lnTo>
                    <a:pt x="58" y="804"/>
                  </a:lnTo>
                  <a:lnTo>
                    <a:pt x="115" y="1263"/>
                  </a:lnTo>
                  <a:lnTo>
                    <a:pt x="134" y="1722"/>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498" y="3176"/>
                  </a:lnTo>
                  <a:lnTo>
                    <a:pt x="670" y="3233"/>
                  </a:lnTo>
                  <a:lnTo>
                    <a:pt x="842" y="3271"/>
                  </a:lnTo>
                  <a:lnTo>
                    <a:pt x="1014" y="3290"/>
                  </a:lnTo>
                  <a:lnTo>
                    <a:pt x="1186" y="3310"/>
                  </a:lnTo>
                  <a:lnTo>
                    <a:pt x="1358" y="331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03" y="785"/>
                  </a:lnTo>
                  <a:lnTo>
                    <a:pt x="2831" y="1"/>
                  </a:lnTo>
                  <a:lnTo>
                    <a:pt x="2831" y="1"/>
                  </a:lnTo>
                  <a:lnTo>
                    <a:pt x="2678" y="96"/>
                  </a:lnTo>
                  <a:lnTo>
                    <a:pt x="2487" y="173"/>
                  </a:lnTo>
                  <a:lnTo>
                    <a:pt x="2315" y="249"/>
                  </a:lnTo>
                  <a:lnTo>
                    <a:pt x="2124" y="307"/>
                  </a:lnTo>
                  <a:lnTo>
                    <a:pt x="2124" y="307"/>
                  </a:lnTo>
                  <a:lnTo>
                    <a:pt x="1837" y="383"/>
                  </a:lnTo>
                  <a:lnTo>
                    <a:pt x="1531" y="441"/>
                  </a:lnTo>
                  <a:lnTo>
                    <a:pt x="1244" y="460"/>
                  </a:lnTo>
                  <a:lnTo>
                    <a:pt x="938"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3"/>
            <p:cNvSpPr/>
            <p:nvPr/>
          </p:nvSpPr>
          <p:spPr>
            <a:xfrm>
              <a:off x="2682175" y="576275"/>
              <a:ext cx="36850" cy="75075"/>
            </a:xfrm>
            <a:custGeom>
              <a:avLst/>
              <a:gdLst/>
              <a:ahLst/>
              <a:cxnLst/>
              <a:rect l="l" t="t" r="r" b="b"/>
              <a:pathLst>
                <a:path w="1474" h="3003" extrusionOk="0">
                  <a:moveTo>
                    <a:pt x="651" y="0"/>
                  </a:moveTo>
                  <a:lnTo>
                    <a:pt x="536" y="19"/>
                  </a:lnTo>
                  <a:lnTo>
                    <a:pt x="422" y="58"/>
                  </a:lnTo>
                  <a:lnTo>
                    <a:pt x="326" y="115"/>
                  </a:lnTo>
                  <a:lnTo>
                    <a:pt x="269" y="153"/>
                  </a:lnTo>
                  <a:lnTo>
                    <a:pt x="211" y="211"/>
                  </a:lnTo>
                  <a:lnTo>
                    <a:pt x="173" y="268"/>
                  </a:lnTo>
                  <a:lnTo>
                    <a:pt x="135" y="402"/>
                  </a:lnTo>
                  <a:lnTo>
                    <a:pt x="96" y="593"/>
                  </a:lnTo>
                  <a:lnTo>
                    <a:pt x="39" y="823"/>
                  </a:lnTo>
                  <a:lnTo>
                    <a:pt x="20" y="1052"/>
                  </a:lnTo>
                  <a:lnTo>
                    <a:pt x="1" y="1301"/>
                  </a:lnTo>
                  <a:lnTo>
                    <a:pt x="20" y="1530"/>
                  </a:lnTo>
                  <a:lnTo>
                    <a:pt x="39" y="1760"/>
                  </a:lnTo>
                  <a:lnTo>
                    <a:pt x="96" y="1989"/>
                  </a:lnTo>
                  <a:lnTo>
                    <a:pt x="154" y="2219"/>
                  </a:lnTo>
                  <a:lnTo>
                    <a:pt x="249" y="2448"/>
                  </a:lnTo>
                  <a:lnTo>
                    <a:pt x="326" y="2563"/>
                  </a:lnTo>
                  <a:lnTo>
                    <a:pt x="422" y="2678"/>
                  </a:lnTo>
                  <a:lnTo>
                    <a:pt x="517" y="2773"/>
                  </a:lnTo>
                  <a:lnTo>
                    <a:pt x="632" y="2850"/>
                  </a:lnTo>
                  <a:lnTo>
                    <a:pt x="747" y="2907"/>
                  </a:lnTo>
                  <a:lnTo>
                    <a:pt x="881" y="2946"/>
                  </a:lnTo>
                  <a:lnTo>
                    <a:pt x="1015" y="2984"/>
                  </a:lnTo>
                  <a:lnTo>
                    <a:pt x="1148" y="3003"/>
                  </a:lnTo>
                  <a:lnTo>
                    <a:pt x="1225" y="2793"/>
                  </a:lnTo>
                  <a:lnTo>
                    <a:pt x="1321" y="2448"/>
                  </a:lnTo>
                  <a:lnTo>
                    <a:pt x="1397" y="2104"/>
                  </a:lnTo>
                  <a:lnTo>
                    <a:pt x="1435" y="1760"/>
                  </a:lnTo>
                  <a:lnTo>
                    <a:pt x="1454" y="1415"/>
                  </a:lnTo>
                  <a:lnTo>
                    <a:pt x="1474" y="823"/>
                  </a:lnTo>
                  <a:lnTo>
                    <a:pt x="1474" y="230"/>
                  </a:lnTo>
                  <a:lnTo>
                    <a:pt x="1340" y="153"/>
                  </a:lnTo>
                  <a:lnTo>
                    <a:pt x="1129" y="58"/>
                  </a:lnTo>
                  <a:lnTo>
                    <a:pt x="881" y="19"/>
                  </a:lnTo>
                  <a:lnTo>
                    <a:pt x="766"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3"/>
            <p:cNvSpPr/>
            <p:nvPr/>
          </p:nvSpPr>
          <p:spPr>
            <a:xfrm>
              <a:off x="2682175" y="576275"/>
              <a:ext cx="36850" cy="75075"/>
            </a:xfrm>
            <a:custGeom>
              <a:avLst/>
              <a:gdLst/>
              <a:ahLst/>
              <a:cxnLst/>
              <a:rect l="l" t="t" r="r" b="b"/>
              <a:pathLst>
                <a:path w="1474" h="3003" fill="none" extrusionOk="0">
                  <a:moveTo>
                    <a:pt x="1454" y="1415"/>
                  </a:moveTo>
                  <a:lnTo>
                    <a:pt x="1454" y="1415"/>
                  </a:lnTo>
                  <a:lnTo>
                    <a:pt x="1474" y="823"/>
                  </a:lnTo>
                  <a:lnTo>
                    <a:pt x="1474" y="230"/>
                  </a:lnTo>
                  <a:lnTo>
                    <a:pt x="1474" y="230"/>
                  </a:lnTo>
                  <a:lnTo>
                    <a:pt x="1340" y="153"/>
                  </a:lnTo>
                  <a:lnTo>
                    <a:pt x="1340" y="153"/>
                  </a:lnTo>
                  <a:lnTo>
                    <a:pt x="1129" y="58"/>
                  </a:lnTo>
                  <a:lnTo>
                    <a:pt x="881" y="19"/>
                  </a:lnTo>
                  <a:lnTo>
                    <a:pt x="766" y="0"/>
                  </a:lnTo>
                  <a:lnTo>
                    <a:pt x="651" y="0"/>
                  </a:lnTo>
                  <a:lnTo>
                    <a:pt x="536" y="19"/>
                  </a:lnTo>
                  <a:lnTo>
                    <a:pt x="422" y="58"/>
                  </a:lnTo>
                  <a:lnTo>
                    <a:pt x="422" y="58"/>
                  </a:lnTo>
                  <a:lnTo>
                    <a:pt x="326" y="115"/>
                  </a:lnTo>
                  <a:lnTo>
                    <a:pt x="269" y="153"/>
                  </a:lnTo>
                  <a:lnTo>
                    <a:pt x="211" y="211"/>
                  </a:lnTo>
                  <a:lnTo>
                    <a:pt x="173" y="268"/>
                  </a:lnTo>
                  <a:lnTo>
                    <a:pt x="135" y="402"/>
                  </a:lnTo>
                  <a:lnTo>
                    <a:pt x="96" y="593"/>
                  </a:lnTo>
                  <a:lnTo>
                    <a:pt x="96" y="593"/>
                  </a:lnTo>
                  <a:lnTo>
                    <a:pt x="39" y="823"/>
                  </a:lnTo>
                  <a:lnTo>
                    <a:pt x="20" y="1052"/>
                  </a:lnTo>
                  <a:lnTo>
                    <a:pt x="1" y="1301"/>
                  </a:lnTo>
                  <a:lnTo>
                    <a:pt x="20" y="1530"/>
                  </a:lnTo>
                  <a:lnTo>
                    <a:pt x="39" y="1760"/>
                  </a:lnTo>
                  <a:lnTo>
                    <a:pt x="96" y="1989"/>
                  </a:lnTo>
                  <a:lnTo>
                    <a:pt x="154" y="2219"/>
                  </a:lnTo>
                  <a:lnTo>
                    <a:pt x="249" y="2448"/>
                  </a:lnTo>
                  <a:lnTo>
                    <a:pt x="249" y="2448"/>
                  </a:lnTo>
                  <a:lnTo>
                    <a:pt x="326" y="2563"/>
                  </a:lnTo>
                  <a:lnTo>
                    <a:pt x="422" y="2678"/>
                  </a:lnTo>
                  <a:lnTo>
                    <a:pt x="517" y="2773"/>
                  </a:lnTo>
                  <a:lnTo>
                    <a:pt x="632" y="2850"/>
                  </a:lnTo>
                  <a:lnTo>
                    <a:pt x="747" y="2907"/>
                  </a:lnTo>
                  <a:lnTo>
                    <a:pt x="881" y="2946"/>
                  </a:lnTo>
                  <a:lnTo>
                    <a:pt x="1015" y="2984"/>
                  </a:lnTo>
                  <a:lnTo>
                    <a:pt x="1148" y="3003"/>
                  </a:lnTo>
                  <a:lnTo>
                    <a:pt x="1148" y="3003"/>
                  </a:lnTo>
                  <a:lnTo>
                    <a:pt x="1225" y="2793"/>
                  </a:lnTo>
                  <a:lnTo>
                    <a:pt x="1225" y="2793"/>
                  </a:lnTo>
                  <a:lnTo>
                    <a:pt x="1321" y="2448"/>
                  </a:lnTo>
                  <a:lnTo>
                    <a:pt x="1397" y="2104"/>
                  </a:lnTo>
                  <a:lnTo>
                    <a:pt x="1435" y="1760"/>
                  </a:lnTo>
                  <a:lnTo>
                    <a:pt x="1454" y="14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3"/>
            <p:cNvSpPr/>
            <p:nvPr/>
          </p:nvSpPr>
          <p:spPr>
            <a:xfrm>
              <a:off x="2682175" y="582950"/>
              <a:ext cx="36375" cy="68400"/>
            </a:xfrm>
            <a:custGeom>
              <a:avLst/>
              <a:gdLst/>
              <a:ahLst/>
              <a:cxnLst/>
              <a:rect l="l" t="t" r="r" b="b"/>
              <a:pathLst>
                <a:path w="1455" h="2736" extrusionOk="0">
                  <a:moveTo>
                    <a:pt x="555" y="1302"/>
                  </a:moveTo>
                  <a:lnTo>
                    <a:pt x="689" y="1378"/>
                  </a:lnTo>
                  <a:lnTo>
                    <a:pt x="823" y="1493"/>
                  </a:lnTo>
                  <a:lnTo>
                    <a:pt x="938" y="1608"/>
                  </a:lnTo>
                  <a:lnTo>
                    <a:pt x="1034" y="1761"/>
                  </a:lnTo>
                  <a:lnTo>
                    <a:pt x="1034" y="1780"/>
                  </a:lnTo>
                  <a:lnTo>
                    <a:pt x="1015" y="1799"/>
                  </a:lnTo>
                  <a:lnTo>
                    <a:pt x="995" y="1780"/>
                  </a:lnTo>
                  <a:lnTo>
                    <a:pt x="900" y="1646"/>
                  </a:lnTo>
                  <a:lnTo>
                    <a:pt x="785" y="1531"/>
                  </a:lnTo>
                  <a:lnTo>
                    <a:pt x="670" y="1435"/>
                  </a:lnTo>
                  <a:lnTo>
                    <a:pt x="517" y="1359"/>
                  </a:lnTo>
                  <a:lnTo>
                    <a:pt x="517" y="1340"/>
                  </a:lnTo>
                  <a:lnTo>
                    <a:pt x="517" y="1321"/>
                  </a:lnTo>
                  <a:lnTo>
                    <a:pt x="517" y="1302"/>
                  </a:lnTo>
                  <a:close/>
                  <a:moveTo>
                    <a:pt x="173" y="1"/>
                  </a:moveTo>
                  <a:lnTo>
                    <a:pt x="116" y="154"/>
                  </a:lnTo>
                  <a:lnTo>
                    <a:pt x="96" y="326"/>
                  </a:lnTo>
                  <a:lnTo>
                    <a:pt x="20" y="689"/>
                  </a:lnTo>
                  <a:lnTo>
                    <a:pt x="1" y="1034"/>
                  </a:lnTo>
                  <a:lnTo>
                    <a:pt x="20" y="1340"/>
                  </a:lnTo>
                  <a:lnTo>
                    <a:pt x="58" y="1608"/>
                  </a:lnTo>
                  <a:lnTo>
                    <a:pt x="135" y="1894"/>
                  </a:lnTo>
                  <a:lnTo>
                    <a:pt x="249" y="2181"/>
                  </a:lnTo>
                  <a:lnTo>
                    <a:pt x="326" y="2296"/>
                  </a:lnTo>
                  <a:lnTo>
                    <a:pt x="422" y="2411"/>
                  </a:lnTo>
                  <a:lnTo>
                    <a:pt x="517" y="2506"/>
                  </a:lnTo>
                  <a:lnTo>
                    <a:pt x="632" y="2583"/>
                  </a:lnTo>
                  <a:lnTo>
                    <a:pt x="747" y="2640"/>
                  </a:lnTo>
                  <a:lnTo>
                    <a:pt x="881" y="2679"/>
                  </a:lnTo>
                  <a:lnTo>
                    <a:pt x="1015" y="2717"/>
                  </a:lnTo>
                  <a:lnTo>
                    <a:pt x="1148" y="2736"/>
                  </a:lnTo>
                  <a:lnTo>
                    <a:pt x="1225" y="2526"/>
                  </a:lnTo>
                  <a:lnTo>
                    <a:pt x="1321" y="2181"/>
                  </a:lnTo>
                  <a:lnTo>
                    <a:pt x="1397" y="1837"/>
                  </a:lnTo>
                  <a:lnTo>
                    <a:pt x="1435" y="1493"/>
                  </a:lnTo>
                  <a:lnTo>
                    <a:pt x="1454" y="1148"/>
                  </a:lnTo>
                  <a:lnTo>
                    <a:pt x="1110" y="900"/>
                  </a:lnTo>
                  <a:lnTo>
                    <a:pt x="785" y="613"/>
                  </a:lnTo>
                  <a:lnTo>
                    <a:pt x="460" y="326"/>
                  </a:lnTo>
                  <a:lnTo>
                    <a:pt x="1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3"/>
            <p:cNvSpPr/>
            <p:nvPr/>
          </p:nvSpPr>
          <p:spPr>
            <a:xfrm>
              <a:off x="2695100" y="615475"/>
              <a:ext cx="12925" cy="12450"/>
            </a:xfrm>
            <a:custGeom>
              <a:avLst/>
              <a:gdLst/>
              <a:ahLst/>
              <a:cxnLst/>
              <a:rect l="l" t="t" r="r" b="b"/>
              <a:pathLst>
                <a:path w="517" h="498" fill="none" extrusionOk="0">
                  <a:moveTo>
                    <a:pt x="498" y="498"/>
                  </a:moveTo>
                  <a:lnTo>
                    <a:pt x="498" y="498"/>
                  </a:lnTo>
                  <a:lnTo>
                    <a:pt x="478" y="479"/>
                  </a:lnTo>
                  <a:lnTo>
                    <a:pt x="478" y="479"/>
                  </a:lnTo>
                  <a:lnTo>
                    <a:pt x="383" y="345"/>
                  </a:lnTo>
                  <a:lnTo>
                    <a:pt x="268" y="230"/>
                  </a:lnTo>
                  <a:lnTo>
                    <a:pt x="153" y="134"/>
                  </a:lnTo>
                  <a:lnTo>
                    <a:pt x="0" y="58"/>
                  </a:lnTo>
                  <a:lnTo>
                    <a:pt x="0" y="58"/>
                  </a:lnTo>
                  <a:lnTo>
                    <a:pt x="0" y="39"/>
                  </a:lnTo>
                  <a:lnTo>
                    <a:pt x="0" y="20"/>
                  </a:lnTo>
                  <a:lnTo>
                    <a:pt x="0" y="1"/>
                  </a:lnTo>
                  <a:lnTo>
                    <a:pt x="19" y="1"/>
                  </a:lnTo>
                  <a:lnTo>
                    <a:pt x="19" y="1"/>
                  </a:lnTo>
                  <a:lnTo>
                    <a:pt x="38" y="1"/>
                  </a:lnTo>
                  <a:lnTo>
                    <a:pt x="38" y="1"/>
                  </a:lnTo>
                  <a:lnTo>
                    <a:pt x="172" y="77"/>
                  </a:lnTo>
                  <a:lnTo>
                    <a:pt x="306" y="192"/>
                  </a:lnTo>
                  <a:lnTo>
                    <a:pt x="421" y="307"/>
                  </a:lnTo>
                  <a:lnTo>
                    <a:pt x="517" y="460"/>
                  </a:lnTo>
                  <a:lnTo>
                    <a:pt x="517" y="460"/>
                  </a:lnTo>
                  <a:lnTo>
                    <a:pt x="517" y="479"/>
                  </a:lnTo>
                  <a:lnTo>
                    <a:pt x="498" y="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3"/>
            <p:cNvSpPr/>
            <p:nvPr/>
          </p:nvSpPr>
          <p:spPr>
            <a:xfrm>
              <a:off x="2682175" y="582950"/>
              <a:ext cx="36375" cy="68400"/>
            </a:xfrm>
            <a:custGeom>
              <a:avLst/>
              <a:gdLst/>
              <a:ahLst/>
              <a:cxnLst/>
              <a:rect l="l" t="t" r="r" b="b"/>
              <a:pathLst>
                <a:path w="1455" h="2736" fill="none" extrusionOk="0">
                  <a:moveTo>
                    <a:pt x="173" y="1"/>
                  </a:moveTo>
                  <a:lnTo>
                    <a:pt x="173" y="1"/>
                  </a:lnTo>
                  <a:lnTo>
                    <a:pt x="116" y="154"/>
                  </a:lnTo>
                  <a:lnTo>
                    <a:pt x="96" y="326"/>
                  </a:lnTo>
                  <a:lnTo>
                    <a:pt x="96" y="326"/>
                  </a:lnTo>
                  <a:lnTo>
                    <a:pt x="20" y="689"/>
                  </a:lnTo>
                  <a:lnTo>
                    <a:pt x="1" y="1034"/>
                  </a:lnTo>
                  <a:lnTo>
                    <a:pt x="1" y="1034"/>
                  </a:lnTo>
                  <a:lnTo>
                    <a:pt x="20" y="1340"/>
                  </a:lnTo>
                  <a:lnTo>
                    <a:pt x="58" y="1608"/>
                  </a:lnTo>
                  <a:lnTo>
                    <a:pt x="135" y="1894"/>
                  </a:lnTo>
                  <a:lnTo>
                    <a:pt x="249" y="2181"/>
                  </a:lnTo>
                  <a:lnTo>
                    <a:pt x="249" y="2181"/>
                  </a:lnTo>
                  <a:lnTo>
                    <a:pt x="326" y="2296"/>
                  </a:lnTo>
                  <a:lnTo>
                    <a:pt x="422" y="2411"/>
                  </a:lnTo>
                  <a:lnTo>
                    <a:pt x="517" y="2506"/>
                  </a:lnTo>
                  <a:lnTo>
                    <a:pt x="632" y="2583"/>
                  </a:lnTo>
                  <a:lnTo>
                    <a:pt x="747" y="2640"/>
                  </a:lnTo>
                  <a:lnTo>
                    <a:pt x="881" y="2679"/>
                  </a:lnTo>
                  <a:lnTo>
                    <a:pt x="1015" y="2717"/>
                  </a:lnTo>
                  <a:lnTo>
                    <a:pt x="1148" y="2736"/>
                  </a:lnTo>
                  <a:lnTo>
                    <a:pt x="1148" y="2736"/>
                  </a:lnTo>
                  <a:lnTo>
                    <a:pt x="1148" y="2736"/>
                  </a:lnTo>
                  <a:lnTo>
                    <a:pt x="1225" y="2526"/>
                  </a:lnTo>
                  <a:lnTo>
                    <a:pt x="1225" y="2526"/>
                  </a:lnTo>
                  <a:lnTo>
                    <a:pt x="1321" y="2181"/>
                  </a:lnTo>
                  <a:lnTo>
                    <a:pt x="1397" y="1837"/>
                  </a:lnTo>
                  <a:lnTo>
                    <a:pt x="1435" y="1493"/>
                  </a:lnTo>
                  <a:lnTo>
                    <a:pt x="1454" y="1148"/>
                  </a:lnTo>
                  <a:lnTo>
                    <a:pt x="1454" y="1148"/>
                  </a:lnTo>
                  <a:lnTo>
                    <a:pt x="1454" y="1148"/>
                  </a:lnTo>
                  <a:lnTo>
                    <a:pt x="1454" y="1148"/>
                  </a:lnTo>
                  <a:lnTo>
                    <a:pt x="1110" y="900"/>
                  </a:lnTo>
                  <a:lnTo>
                    <a:pt x="785" y="613"/>
                  </a:lnTo>
                  <a:lnTo>
                    <a:pt x="460" y="326"/>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3"/>
            <p:cNvSpPr/>
            <p:nvPr/>
          </p:nvSpPr>
          <p:spPr>
            <a:xfrm>
              <a:off x="2697950" y="528925"/>
              <a:ext cx="245325" cy="242450"/>
            </a:xfrm>
            <a:custGeom>
              <a:avLst/>
              <a:gdLst/>
              <a:ahLst/>
              <a:cxnLst/>
              <a:rect l="l" t="t" r="r" b="b"/>
              <a:pathLst>
                <a:path w="9813" h="9698" extrusionOk="0">
                  <a:moveTo>
                    <a:pt x="3501" y="1"/>
                  </a:moveTo>
                  <a:lnTo>
                    <a:pt x="3252" y="345"/>
                  </a:lnTo>
                  <a:lnTo>
                    <a:pt x="2966" y="651"/>
                  </a:lnTo>
                  <a:lnTo>
                    <a:pt x="2660" y="938"/>
                  </a:lnTo>
                  <a:lnTo>
                    <a:pt x="2334" y="1206"/>
                  </a:lnTo>
                  <a:lnTo>
                    <a:pt x="1990" y="1454"/>
                  </a:lnTo>
                  <a:lnTo>
                    <a:pt x="1627" y="1665"/>
                  </a:lnTo>
                  <a:lnTo>
                    <a:pt x="1244" y="1837"/>
                  </a:lnTo>
                  <a:lnTo>
                    <a:pt x="843" y="1990"/>
                  </a:lnTo>
                  <a:lnTo>
                    <a:pt x="843" y="2124"/>
                  </a:lnTo>
                  <a:lnTo>
                    <a:pt x="843" y="2717"/>
                  </a:lnTo>
                  <a:lnTo>
                    <a:pt x="823" y="3309"/>
                  </a:lnTo>
                  <a:lnTo>
                    <a:pt x="804" y="3654"/>
                  </a:lnTo>
                  <a:lnTo>
                    <a:pt x="766" y="3998"/>
                  </a:lnTo>
                  <a:lnTo>
                    <a:pt x="690" y="4342"/>
                  </a:lnTo>
                  <a:lnTo>
                    <a:pt x="594" y="4687"/>
                  </a:lnTo>
                  <a:lnTo>
                    <a:pt x="517" y="4897"/>
                  </a:lnTo>
                  <a:lnTo>
                    <a:pt x="345" y="5280"/>
                  </a:lnTo>
                  <a:lnTo>
                    <a:pt x="192" y="5662"/>
                  </a:lnTo>
                  <a:lnTo>
                    <a:pt x="116" y="5872"/>
                  </a:lnTo>
                  <a:lnTo>
                    <a:pt x="58" y="6064"/>
                  </a:lnTo>
                  <a:lnTo>
                    <a:pt x="20" y="625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359" y="8646"/>
                  </a:lnTo>
                  <a:lnTo>
                    <a:pt x="1646" y="8837"/>
                  </a:lnTo>
                  <a:lnTo>
                    <a:pt x="1933" y="9009"/>
                  </a:lnTo>
                  <a:lnTo>
                    <a:pt x="2239" y="9162"/>
                  </a:lnTo>
                  <a:lnTo>
                    <a:pt x="2564" y="9296"/>
                  </a:lnTo>
                  <a:lnTo>
                    <a:pt x="2889" y="9430"/>
                  </a:lnTo>
                  <a:lnTo>
                    <a:pt x="3214" y="9526"/>
                  </a:lnTo>
                  <a:lnTo>
                    <a:pt x="3559" y="9602"/>
                  </a:lnTo>
                  <a:lnTo>
                    <a:pt x="4037" y="9659"/>
                  </a:lnTo>
                  <a:lnTo>
                    <a:pt x="4496" y="9698"/>
                  </a:lnTo>
                  <a:lnTo>
                    <a:pt x="4802" y="9698"/>
                  </a:lnTo>
                  <a:lnTo>
                    <a:pt x="5089" y="9679"/>
                  </a:lnTo>
                  <a:lnTo>
                    <a:pt x="5395" y="9621"/>
                  </a:lnTo>
                  <a:lnTo>
                    <a:pt x="5682" y="9545"/>
                  </a:lnTo>
                  <a:lnTo>
                    <a:pt x="5873" y="9487"/>
                  </a:lnTo>
                  <a:lnTo>
                    <a:pt x="6045" y="9411"/>
                  </a:lnTo>
                  <a:lnTo>
                    <a:pt x="6236" y="9334"/>
                  </a:lnTo>
                  <a:lnTo>
                    <a:pt x="6389" y="9239"/>
                  </a:lnTo>
                  <a:lnTo>
                    <a:pt x="6619" y="9105"/>
                  </a:lnTo>
                  <a:lnTo>
                    <a:pt x="6829" y="8952"/>
                  </a:lnTo>
                  <a:lnTo>
                    <a:pt x="7020" y="8761"/>
                  </a:lnTo>
                  <a:lnTo>
                    <a:pt x="7212" y="8550"/>
                  </a:lnTo>
                  <a:lnTo>
                    <a:pt x="7422" y="8282"/>
                  </a:lnTo>
                  <a:lnTo>
                    <a:pt x="7594" y="8015"/>
                  </a:lnTo>
                  <a:lnTo>
                    <a:pt x="7747" y="7709"/>
                  </a:lnTo>
                  <a:lnTo>
                    <a:pt x="7862" y="7403"/>
                  </a:lnTo>
                  <a:lnTo>
                    <a:pt x="7958" y="7116"/>
                  </a:lnTo>
                  <a:lnTo>
                    <a:pt x="8015" y="6829"/>
                  </a:lnTo>
                  <a:lnTo>
                    <a:pt x="8072" y="6542"/>
                  </a:lnTo>
                  <a:lnTo>
                    <a:pt x="8091" y="6255"/>
                  </a:lnTo>
                  <a:lnTo>
                    <a:pt x="8111" y="6045"/>
                  </a:lnTo>
                  <a:lnTo>
                    <a:pt x="8283" y="6083"/>
                  </a:lnTo>
                  <a:lnTo>
                    <a:pt x="8474" y="6102"/>
                  </a:lnTo>
                  <a:lnTo>
                    <a:pt x="8646" y="6083"/>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3"/>
            <p:cNvSpPr/>
            <p:nvPr/>
          </p:nvSpPr>
          <p:spPr>
            <a:xfrm>
              <a:off x="2697950" y="528925"/>
              <a:ext cx="245325" cy="242450"/>
            </a:xfrm>
            <a:custGeom>
              <a:avLst/>
              <a:gdLst/>
              <a:ahLst/>
              <a:cxnLst/>
              <a:rect l="l" t="t" r="r" b="b"/>
              <a:pathLst>
                <a:path w="9813" h="9698" fill="none" extrusionOk="0">
                  <a:moveTo>
                    <a:pt x="9813" y="3463"/>
                  </a:moveTo>
                  <a:lnTo>
                    <a:pt x="9813" y="3463"/>
                  </a:lnTo>
                  <a:lnTo>
                    <a:pt x="9335" y="3348"/>
                  </a:lnTo>
                  <a:lnTo>
                    <a:pt x="8857" y="3214"/>
                  </a:lnTo>
                  <a:lnTo>
                    <a:pt x="8378" y="3061"/>
                  </a:lnTo>
                  <a:lnTo>
                    <a:pt x="7900" y="2870"/>
                  </a:lnTo>
                  <a:lnTo>
                    <a:pt x="7441" y="2659"/>
                  </a:lnTo>
                  <a:lnTo>
                    <a:pt x="7001" y="2449"/>
                  </a:lnTo>
                  <a:lnTo>
                    <a:pt x="6561" y="2200"/>
                  </a:lnTo>
                  <a:lnTo>
                    <a:pt x="6141" y="1952"/>
                  </a:lnTo>
                  <a:lnTo>
                    <a:pt x="5739" y="1703"/>
                  </a:lnTo>
                  <a:lnTo>
                    <a:pt x="5356" y="1435"/>
                  </a:lnTo>
                  <a:lnTo>
                    <a:pt x="4649" y="938"/>
                  </a:lnTo>
                  <a:lnTo>
                    <a:pt x="4018" y="441"/>
                  </a:lnTo>
                  <a:lnTo>
                    <a:pt x="3501" y="1"/>
                  </a:lnTo>
                  <a:lnTo>
                    <a:pt x="3501" y="1"/>
                  </a:lnTo>
                  <a:lnTo>
                    <a:pt x="3252" y="345"/>
                  </a:lnTo>
                  <a:lnTo>
                    <a:pt x="2966" y="651"/>
                  </a:lnTo>
                  <a:lnTo>
                    <a:pt x="2660" y="938"/>
                  </a:lnTo>
                  <a:lnTo>
                    <a:pt x="2334" y="1206"/>
                  </a:lnTo>
                  <a:lnTo>
                    <a:pt x="1990" y="1454"/>
                  </a:lnTo>
                  <a:lnTo>
                    <a:pt x="1627" y="1665"/>
                  </a:lnTo>
                  <a:lnTo>
                    <a:pt x="1244" y="1837"/>
                  </a:lnTo>
                  <a:lnTo>
                    <a:pt x="843" y="1990"/>
                  </a:lnTo>
                  <a:lnTo>
                    <a:pt x="843" y="1990"/>
                  </a:lnTo>
                  <a:lnTo>
                    <a:pt x="843" y="2124"/>
                  </a:lnTo>
                  <a:lnTo>
                    <a:pt x="843" y="2124"/>
                  </a:lnTo>
                  <a:lnTo>
                    <a:pt x="843" y="2717"/>
                  </a:lnTo>
                  <a:lnTo>
                    <a:pt x="823" y="3309"/>
                  </a:lnTo>
                  <a:lnTo>
                    <a:pt x="823" y="3309"/>
                  </a:lnTo>
                  <a:lnTo>
                    <a:pt x="804" y="3654"/>
                  </a:lnTo>
                  <a:lnTo>
                    <a:pt x="766" y="3998"/>
                  </a:lnTo>
                  <a:lnTo>
                    <a:pt x="690" y="4342"/>
                  </a:lnTo>
                  <a:lnTo>
                    <a:pt x="594" y="4687"/>
                  </a:lnTo>
                  <a:lnTo>
                    <a:pt x="594" y="4687"/>
                  </a:lnTo>
                  <a:lnTo>
                    <a:pt x="517" y="4897"/>
                  </a:lnTo>
                  <a:lnTo>
                    <a:pt x="517" y="4897"/>
                  </a:lnTo>
                  <a:lnTo>
                    <a:pt x="345" y="5280"/>
                  </a:lnTo>
                  <a:lnTo>
                    <a:pt x="192" y="5662"/>
                  </a:lnTo>
                  <a:lnTo>
                    <a:pt x="116" y="5872"/>
                  </a:lnTo>
                  <a:lnTo>
                    <a:pt x="58" y="6064"/>
                  </a:lnTo>
                  <a:lnTo>
                    <a:pt x="20" y="6255"/>
                  </a:lnTo>
                  <a:lnTo>
                    <a:pt x="1" y="6465"/>
                  </a:lnTo>
                  <a:lnTo>
                    <a:pt x="1" y="6465"/>
                  </a:lnTo>
                  <a:lnTo>
                    <a:pt x="1" y="6599"/>
                  </a:lnTo>
                  <a:lnTo>
                    <a:pt x="20" y="6752"/>
                  </a:lnTo>
                  <a:lnTo>
                    <a:pt x="77" y="7020"/>
                  </a:lnTo>
                  <a:lnTo>
                    <a:pt x="173" y="7288"/>
                  </a:lnTo>
                  <a:lnTo>
                    <a:pt x="307" y="7556"/>
                  </a:lnTo>
                  <a:lnTo>
                    <a:pt x="479" y="7785"/>
                  </a:lnTo>
                  <a:lnTo>
                    <a:pt x="651" y="8015"/>
                  </a:lnTo>
                  <a:lnTo>
                    <a:pt x="862" y="8244"/>
                  </a:lnTo>
                  <a:lnTo>
                    <a:pt x="1091" y="8435"/>
                  </a:lnTo>
                  <a:lnTo>
                    <a:pt x="1091" y="8435"/>
                  </a:lnTo>
                  <a:lnTo>
                    <a:pt x="1359" y="8646"/>
                  </a:lnTo>
                  <a:lnTo>
                    <a:pt x="1646" y="8837"/>
                  </a:lnTo>
                  <a:lnTo>
                    <a:pt x="1933" y="9009"/>
                  </a:lnTo>
                  <a:lnTo>
                    <a:pt x="2239" y="9162"/>
                  </a:lnTo>
                  <a:lnTo>
                    <a:pt x="2564" y="9296"/>
                  </a:lnTo>
                  <a:lnTo>
                    <a:pt x="2889" y="9430"/>
                  </a:lnTo>
                  <a:lnTo>
                    <a:pt x="3214" y="9526"/>
                  </a:lnTo>
                  <a:lnTo>
                    <a:pt x="3559" y="9602"/>
                  </a:lnTo>
                  <a:lnTo>
                    <a:pt x="3559" y="9602"/>
                  </a:lnTo>
                  <a:lnTo>
                    <a:pt x="4037" y="9659"/>
                  </a:lnTo>
                  <a:lnTo>
                    <a:pt x="4496" y="9698"/>
                  </a:lnTo>
                  <a:lnTo>
                    <a:pt x="4496" y="9698"/>
                  </a:lnTo>
                  <a:lnTo>
                    <a:pt x="4802" y="9698"/>
                  </a:lnTo>
                  <a:lnTo>
                    <a:pt x="5089" y="9679"/>
                  </a:lnTo>
                  <a:lnTo>
                    <a:pt x="5395" y="9621"/>
                  </a:lnTo>
                  <a:lnTo>
                    <a:pt x="5682" y="9545"/>
                  </a:lnTo>
                  <a:lnTo>
                    <a:pt x="5682" y="9545"/>
                  </a:lnTo>
                  <a:lnTo>
                    <a:pt x="5873" y="9487"/>
                  </a:lnTo>
                  <a:lnTo>
                    <a:pt x="6045" y="9411"/>
                  </a:lnTo>
                  <a:lnTo>
                    <a:pt x="6236" y="9334"/>
                  </a:lnTo>
                  <a:lnTo>
                    <a:pt x="6389" y="9239"/>
                  </a:lnTo>
                  <a:lnTo>
                    <a:pt x="6389" y="9239"/>
                  </a:lnTo>
                  <a:lnTo>
                    <a:pt x="6619" y="9105"/>
                  </a:lnTo>
                  <a:lnTo>
                    <a:pt x="6829" y="8952"/>
                  </a:lnTo>
                  <a:lnTo>
                    <a:pt x="7020" y="8761"/>
                  </a:lnTo>
                  <a:lnTo>
                    <a:pt x="7212" y="8550"/>
                  </a:lnTo>
                  <a:lnTo>
                    <a:pt x="7212" y="8550"/>
                  </a:lnTo>
                  <a:lnTo>
                    <a:pt x="7422" y="8282"/>
                  </a:lnTo>
                  <a:lnTo>
                    <a:pt x="7594" y="8015"/>
                  </a:lnTo>
                  <a:lnTo>
                    <a:pt x="7747" y="7709"/>
                  </a:lnTo>
                  <a:lnTo>
                    <a:pt x="7862" y="7403"/>
                  </a:lnTo>
                  <a:lnTo>
                    <a:pt x="7862" y="7403"/>
                  </a:lnTo>
                  <a:lnTo>
                    <a:pt x="7958" y="7116"/>
                  </a:lnTo>
                  <a:lnTo>
                    <a:pt x="8015" y="6829"/>
                  </a:lnTo>
                  <a:lnTo>
                    <a:pt x="8072" y="6542"/>
                  </a:lnTo>
                  <a:lnTo>
                    <a:pt x="8091" y="6255"/>
                  </a:lnTo>
                  <a:lnTo>
                    <a:pt x="8091" y="6255"/>
                  </a:lnTo>
                  <a:lnTo>
                    <a:pt x="8111" y="6045"/>
                  </a:lnTo>
                  <a:lnTo>
                    <a:pt x="8111" y="6045"/>
                  </a:lnTo>
                  <a:lnTo>
                    <a:pt x="8283" y="6083"/>
                  </a:lnTo>
                  <a:lnTo>
                    <a:pt x="8474" y="6102"/>
                  </a:lnTo>
                  <a:lnTo>
                    <a:pt x="8646" y="6083"/>
                  </a:lnTo>
                  <a:lnTo>
                    <a:pt x="8837" y="6025"/>
                  </a:lnTo>
                  <a:lnTo>
                    <a:pt x="8837" y="6025"/>
                  </a:lnTo>
                  <a:lnTo>
                    <a:pt x="8990" y="5968"/>
                  </a:lnTo>
                  <a:lnTo>
                    <a:pt x="9124" y="5872"/>
                  </a:lnTo>
                  <a:lnTo>
                    <a:pt x="9239" y="5758"/>
                  </a:lnTo>
                  <a:lnTo>
                    <a:pt x="9354" y="5624"/>
                  </a:lnTo>
                  <a:lnTo>
                    <a:pt x="9449" y="5490"/>
                  </a:lnTo>
                  <a:lnTo>
                    <a:pt x="9526" y="5337"/>
                  </a:lnTo>
                  <a:lnTo>
                    <a:pt x="9602" y="5165"/>
                  </a:lnTo>
                  <a:lnTo>
                    <a:pt x="9660" y="4993"/>
                  </a:lnTo>
                  <a:lnTo>
                    <a:pt x="9717" y="4801"/>
                  </a:lnTo>
                  <a:lnTo>
                    <a:pt x="9755" y="4610"/>
                  </a:lnTo>
                  <a:lnTo>
                    <a:pt x="9813" y="4228"/>
                  </a:lnTo>
                  <a:lnTo>
                    <a:pt x="9813" y="3826"/>
                  </a:lnTo>
                  <a:lnTo>
                    <a:pt x="9813" y="34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3"/>
            <p:cNvSpPr/>
            <p:nvPr/>
          </p:nvSpPr>
          <p:spPr>
            <a:xfrm>
              <a:off x="2719000" y="528925"/>
              <a:ext cx="224275" cy="106650"/>
            </a:xfrm>
            <a:custGeom>
              <a:avLst/>
              <a:gdLst/>
              <a:ahLst/>
              <a:cxnLst/>
              <a:rect l="l" t="t" r="r" b="b"/>
              <a:pathLst>
                <a:path w="8971" h="4266" extrusionOk="0">
                  <a:moveTo>
                    <a:pt x="2659" y="1"/>
                  </a:moveTo>
                  <a:lnTo>
                    <a:pt x="2410" y="345"/>
                  </a:lnTo>
                  <a:lnTo>
                    <a:pt x="2124" y="651"/>
                  </a:lnTo>
                  <a:lnTo>
                    <a:pt x="1818" y="938"/>
                  </a:lnTo>
                  <a:lnTo>
                    <a:pt x="1492" y="1206"/>
                  </a:lnTo>
                  <a:lnTo>
                    <a:pt x="1148" y="1454"/>
                  </a:lnTo>
                  <a:lnTo>
                    <a:pt x="785" y="1665"/>
                  </a:lnTo>
                  <a:lnTo>
                    <a:pt x="402" y="1837"/>
                  </a:lnTo>
                  <a:lnTo>
                    <a:pt x="1" y="1990"/>
                  </a:lnTo>
                  <a:lnTo>
                    <a:pt x="1" y="2028"/>
                  </a:lnTo>
                  <a:lnTo>
                    <a:pt x="1" y="2640"/>
                  </a:lnTo>
                  <a:lnTo>
                    <a:pt x="1" y="3233"/>
                  </a:lnTo>
                  <a:lnTo>
                    <a:pt x="364" y="3099"/>
                  </a:lnTo>
                  <a:lnTo>
                    <a:pt x="804" y="2908"/>
                  </a:lnTo>
                  <a:lnTo>
                    <a:pt x="957" y="2793"/>
                  </a:lnTo>
                  <a:lnTo>
                    <a:pt x="1129" y="2678"/>
                  </a:lnTo>
                  <a:lnTo>
                    <a:pt x="1301" y="2583"/>
                  </a:lnTo>
                  <a:lnTo>
                    <a:pt x="1397" y="2564"/>
                  </a:lnTo>
                  <a:lnTo>
                    <a:pt x="1473" y="2544"/>
                  </a:lnTo>
                  <a:lnTo>
                    <a:pt x="1569" y="2564"/>
                  </a:lnTo>
                  <a:lnTo>
                    <a:pt x="1932" y="2334"/>
                  </a:lnTo>
                  <a:lnTo>
                    <a:pt x="2277" y="2105"/>
                  </a:lnTo>
                  <a:lnTo>
                    <a:pt x="2410" y="1971"/>
                  </a:lnTo>
                  <a:lnTo>
                    <a:pt x="2544" y="1837"/>
                  </a:lnTo>
                  <a:lnTo>
                    <a:pt x="2678" y="1703"/>
                  </a:lnTo>
                  <a:lnTo>
                    <a:pt x="2774" y="1569"/>
                  </a:lnTo>
                  <a:lnTo>
                    <a:pt x="2850" y="1665"/>
                  </a:lnTo>
                  <a:lnTo>
                    <a:pt x="3080" y="1932"/>
                  </a:lnTo>
                  <a:lnTo>
                    <a:pt x="3271" y="2124"/>
                  </a:lnTo>
                  <a:lnTo>
                    <a:pt x="3501" y="2334"/>
                  </a:lnTo>
                  <a:lnTo>
                    <a:pt x="3788" y="2544"/>
                  </a:lnTo>
                  <a:lnTo>
                    <a:pt x="4132" y="2793"/>
                  </a:lnTo>
                  <a:lnTo>
                    <a:pt x="4170" y="2659"/>
                  </a:lnTo>
                  <a:lnTo>
                    <a:pt x="4227" y="2602"/>
                  </a:lnTo>
                  <a:lnTo>
                    <a:pt x="4285" y="2544"/>
                  </a:lnTo>
                  <a:lnTo>
                    <a:pt x="4361" y="2525"/>
                  </a:lnTo>
                  <a:lnTo>
                    <a:pt x="4438" y="2506"/>
                  </a:lnTo>
                  <a:lnTo>
                    <a:pt x="4553" y="2525"/>
                  </a:lnTo>
                  <a:lnTo>
                    <a:pt x="4667" y="2564"/>
                  </a:lnTo>
                  <a:lnTo>
                    <a:pt x="4782" y="2621"/>
                  </a:lnTo>
                  <a:lnTo>
                    <a:pt x="4897" y="2678"/>
                  </a:lnTo>
                  <a:lnTo>
                    <a:pt x="5107" y="2831"/>
                  </a:lnTo>
                  <a:lnTo>
                    <a:pt x="5241" y="2984"/>
                  </a:lnTo>
                  <a:lnTo>
                    <a:pt x="5356" y="3099"/>
                  </a:lnTo>
                  <a:lnTo>
                    <a:pt x="5432" y="3252"/>
                  </a:lnTo>
                  <a:lnTo>
                    <a:pt x="5528" y="3405"/>
                  </a:lnTo>
                  <a:lnTo>
                    <a:pt x="5605" y="3558"/>
                  </a:lnTo>
                  <a:lnTo>
                    <a:pt x="5930" y="3673"/>
                  </a:lnTo>
                  <a:lnTo>
                    <a:pt x="6293" y="3788"/>
                  </a:lnTo>
                  <a:lnTo>
                    <a:pt x="6676" y="3902"/>
                  </a:lnTo>
                  <a:lnTo>
                    <a:pt x="7096" y="3998"/>
                  </a:lnTo>
                  <a:lnTo>
                    <a:pt x="7517" y="4094"/>
                  </a:lnTo>
                  <a:lnTo>
                    <a:pt x="7976" y="4170"/>
                  </a:lnTo>
                  <a:lnTo>
                    <a:pt x="8454" y="4208"/>
                  </a:lnTo>
                  <a:lnTo>
                    <a:pt x="8952" y="4266"/>
                  </a:lnTo>
                  <a:lnTo>
                    <a:pt x="8971" y="3864"/>
                  </a:lnTo>
                  <a:lnTo>
                    <a:pt x="8971" y="3482"/>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3"/>
            <p:cNvSpPr/>
            <p:nvPr/>
          </p:nvSpPr>
          <p:spPr>
            <a:xfrm>
              <a:off x="2719000" y="528925"/>
              <a:ext cx="224275" cy="106650"/>
            </a:xfrm>
            <a:custGeom>
              <a:avLst/>
              <a:gdLst/>
              <a:ahLst/>
              <a:cxnLst/>
              <a:rect l="l" t="t" r="r" b="b"/>
              <a:pathLst>
                <a:path w="8971" h="4266" fill="none" extrusionOk="0">
                  <a:moveTo>
                    <a:pt x="2659" y="1"/>
                  </a:moveTo>
                  <a:lnTo>
                    <a:pt x="2659" y="1"/>
                  </a:lnTo>
                  <a:lnTo>
                    <a:pt x="2410" y="345"/>
                  </a:lnTo>
                  <a:lnTo>
                    <a:pt x="2124" y="651"/>
                  </a:lnTo>
                  <a:lnTo>
                    <a:pt x="1818" y="938"/>
                  </a:lnTo>
                  <a:lnTo>
                    <a:pt x="1492" y="1206"/>
                  </a:lnTo>
                  <a:lnTo>
                    <a:pt x="1148" y="1454"/>
                  </a:lnTo>
                  <a:lnTo>
                    <a:pt x="785" y="1665"/>
                  </a:lnTo>
                  <a:lnTo>
                    <a:pt x="402" y="1837"/>
                  </a:lnTo>
                  <a:lnTo>
                    <a:pt x="1" y="1990"/>
                  </a:lnTo>
                  <a:lnTo>
                    <a:pt x="1" y="1990"/>
                  </a:lnTo>
                  <a:lnTo>
                    <a:pt x="1" y="2028"/>
                  </a:lnTo>
                  <a:lnTo>
                    <a:pt x="1" y="2028"/>
                  </a:lnTo>
                  <a:lnTo>
                    <a:pt x="1" y="2640"/>
                  </a:lnTo>
                  <a:lnTo>
                    <a:pt x="1" y="3233"/>
                  </a:lnTo>
                  <a:lnTo>
                    <a:pt x="1" y="3233"/>
                  </a:lnTo>
                  <a:lnTo>
                    <a:pt x="364" y="3099"/>
                  </a:lnTo>
                  <a:lnTo>
                    <a:pt x="804" y="2908"/>
                  </a:lnTo>
                  <a:lnTo>
                    <a:pt x="804" y="2908"/>
                  </a:lnTo>
                  <a:lnTo>
                    <a:pt x="957" y="2793"/>
                  </a:lnTo>
                  <a:lnTo>
                    <a:pt x="1129" y="2678"/>
                  </a:lnTo>
                  <a:lnTo>
                    <a:pt x="1301" y="2583"/>
                  </a:lnTo>
                  <a:lnTo>
                    <a:pt x="1397" y="2564"/>
                  </a:lnTo>
                  <a:lnTo>
                    <a:pt x="1473" y="2544"/>
                  </a:lnTo>
                  <a:lnTo>
                    <a:pt x="1473" y="2544"/>
                  </a:lnTo>
                  <a:lnTo>
                    <a:pt x="1473" y="2544"/>
                  </a:lnTo>
                  <a:lnTo>
                    <a:pt x="1473" y="2544"/>
                  </a:lnTo>
                  <a:lnTo>
                    <a:pt x="1473" y="2544"/>
                  </a:lnTo>
                  <a:lnTo>
                    <a:pt x="1473" y="2544"/>
                  </a:lnTo>
                  <a:lnTo>
                    <a:pt x="1473" y="2544"/>
                  </a:lnTo>
                  <a:lnTo>
                    <a:pt x="1473" y="2544"/>
                  </a:lnTo>
                  <a:lnTo>
                    <a:pt x="1569" y="2564"/>
                  </a:lnTo>
                  <a:lnTo>
                    <a:pt x="1569" y="2564"/>
                  </a:lnTo>
                  <a:lnTo>
                    <a:pt x="1932" y="2334"/>
                  </a:lnTo>
                  <a:lnTo>
                    <a:pt x="2277" y="2105"/>
                  </a:lnTo>
                  <a:lnTo>
                    <a:pt x="2410" y="1971"/>
                  </a:lnTo>
                  <a:lnTo>
                    <a:pt x="2544" y="1837"/>
                  </a:lnTo>
                  <a:lnTo>
                    <a:pt x="2678" y="1703"/>
                  </a:lnTo>
                  <a:lnTo>
                    <a:pt x="2774" y="1569"/>
                  </a:lnTo>
                  <a:lnTo>
                    <a:pt x="2774" y="1569"/>
                  </a:lnTo>
                  <a:lnTo>
                    <a:pt x="2850" y="1665"/>
                  </a:lnTo>
                  <a:lnTo>
                    <a:pt x="3080" y="1932"/>
                  </a:lnTo>
                  <a:lnTo>
                    <a:pt x="3271" y="2124"/>
                  </a:lnTo>
                  <a:lnTo>
                    <a:pt x="3501" y="2334"/>
                  </a:lnTo>
                  <a:lnTo>
                    <a:pt x="3788" y="2544"/>
                  </a:lnTo>
                  <a:lnTo>
                    <a:pt x="4132" y="2793"/>
                  </a:lnTo>
                  <a:lnTo>
                    <a:pt x="4132" y="2793"/>
                  </a:lnTo>
                  <a:lnTo>
                    <a:pt x="4170" y="2659"/>
                  </a:lnTo>
                  <a:lnTo>
                    <a:pt x="4170" y="2659"/>
                  </a:lnTo>
                  <a:lnTo>
                    <a:pt x="4170" y="2659"/>
                  </a:lnTo>
                  <a:lnTo>
                    <a:pt x="4227" y="2602"/>
                  </a:lnTo>
                  <a:lnTo>
                    <a:pt x="4285" y="2544"/>
                  </a:lnTo>
                  <a:lnTo>
                    <a:pt x="4361" y="2525"/>
                  </a:lnTo>
                  <a:lnTo>
                    <a:pt x="4438" y="2506"/>
                  </a:lnTo>
                  <a:lnTo>
                    <a:pt x="4438" y="2506"/>
                  </a:lnTo>
                  <a:lnTo>
                    <a:pt x="4553" y="2525"/>
                  </a:lnTo>
                  <a:lnTo>
                    <a:pt x="4667" y="2564"/>
                  </a:lnTo>
                  <a:lnTo>
                    <a:pt x="4782" y="2621"/>
                  </a:lnTo>
                  <a:lnTo>
                    <a:pt x="4897" y="2678"/>
                  </a:lnTo>
                  <a:lnTo>
                    <a:pt x="5107" y="2831"/>
                  </a:lnTo>
                  <a:lnTo>
                    <a:pt x="5241" y="2984"/>
                  </a:lnTo>
                  <a:lnTo>
                    <a:pt x="5241" y="2984"/>
                  </a:lnTo>
                  <a:lnTo>
                    <a:pt x="5356" y="3099"/>
                  </a:lnTo>
                  <a:lnTo>
                    <a:pt x="5432" y="3252"/>
                  </a:lnTo>
                  <a:lnTo>
                    <a:pt x="5528" y="3405"/>
                  </a:lnTo>
                  <a:lnTo>
                    <a:pt x="5605" y="3558"/>
                  </a:lnTo>
                  <a:lnTo>
                    <a:pt x="5605" y="3558"/>
                  </a:lnTo>
                  <a:lnTo>
                    <a:pt x="5930" y="3673"/>
                  </a:lnTo>
                  <a:lnTo>
                    <a:pt x="6293" y="3788"/>
                  </a:lnTo>
                  <a:lnTo>
                    <a:pt x="6676" y="3902"/>
                  </a:lnTo>
                  <a:lnTo>
                    <a:pt x="7096" y="3998"/>
                  </a:lnTo>
                  <a:lnTo>
                    <a:pt x="7517" y="4094"/>
                  </a:lnTo>
                  <a:lnTo>
                    <a:pt x="7976" y="4170"/>
                  </a:lnTo>
                  <a:lnTo>
                    <a:pt x="8454" y="4208"/>
                  </a:lnTo>
                  <a:lnTo>
                    <a:pt x="8952" y="4266"/>
                  </a:lnTo>
                  <a:lnTo>
                    <a:pt x="8952" y="4266"/>
                  </a:lnTo>
                  <a:lnTo>
                    <a:pt x="8971" y="3864"/>
                  </a:lnTo>
                  <a:lnTo>
                    <a:pt x="8971" y="3482"/>
                  </a:lnTo>
                  <a:lnTo>
                    <a:pt x="8971" y="3482"/>
                  </a:lnTo>
                  <a:lnTo>
                    <a:pt x="8971" y="3482"/>
                  </a:lnTo>
                  <a:lnTo>
                    <a:pt x="8971" y="3482"/>
                  </a:lnTo>
                  <a:lnTo>
                    <a:pt x="8971" y="3482"/>
                  </a:lnTo>
                  <a:lnTo>
                    <a:pt x="8971" y="3482"/>
                  </a:lnTo>
                  <a:lnTo>
                    <a:pt x="8971" y="3482"/>
                  </a:lnTo>
                  <a:lnTo>
                    <a:pt x="8971" y="3482"/>
                  </a:lnTo>
                  <a:lnTo>
                    <a:pt x="8971" y="3463"/>
                  </a:lnTo>
                  <a:lnTo>
                    <a:pt x="8971" y="3463"/>
                  </a:lnTo>
                  <a:lnTo>
                    <a:pt x="8971" y="3463"/>
                  </a:lnTo>
                  <a:lnTo>
                    <a:pt x="8971" y="3463"/>
                  </a:lnTo>
                  <a:lnTo>
                    <a:pt x="8971" y="3463"/>
                  </a:lnTo>
                  <a:lnTo>
                    <a:pt x="8971" y="3463"/>
                  </a:lnTo>
                  <a:lnTo>
                    <a:pt x="8971" y="3463"/>
                  </a:lnTo>
                  <a:lnTo>
                    <a:pt x="8493" y="3348"/>
                  </a:lnTo>
                  <a:lnTo>
                    <a:pt x="8015" y="3214"/>
                  </a:lnTo>
                  <a:lnTo>
                    <a:pt x="7536" y="3061"/>
                  </a:lnTo>
                  <a:lnTo>
                    <a:pt x="7058" y="2870"/>
                  </a:lnTo>
                  <a:lnTo>
                    <a:pt x="6599" y="2659"/>
                  </a:lnTo>
                  <a:lnTo>
                    <a:pt x="6159" y="2449"/>
                  </a:lnTo>
                  <a:lnTo>
                    <a:pt x="5719" y="2200"/>
                  </a:lnTo>
                  <a:lnTo>
                    <a:pt x="5299" y="1952"/>
                  </a:lnTo>
                  <a:lnTo>
                    <a:pt x="4897" y="1703"/>
                  </a:lnTo>
                  <a:lnTo>
                    <a:pt x="4514" y="1435"/>
                  </a:lnTo>
                  <a:lnTo>
                    <a:pt x="3807" y="938"/>
                  </a:lnTo>
                  <a:lnTo>
                    <a:pt x="3176" y="441"/>
                  </a:lnTo>
                  <a:lnTo>
                    <a:pt x="26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3"/>
            <p:cNvSpPr/>
            <p:nvPr/>
          </p:nvSpPr>
          <p:spPr>
            <a:xfrm>
              <a:off x="2651575" y="401250"/>
              <a:ext cx="368700" cy="312750"/>
            </a:xfrm>
            <a:custGeom>
              <a:avLst/>
              <a:gdLst/>
              <a:ahLst/>
              <a:cxnLst/>
              <a:rect l="l" t="t" r="r" b="b"/>
              <a:pathLst>
                <a:path w="14748" h="12510" extrusionOk="0">
                  <a:moveTo>
                    <a:pt x="6159" y="1"/>
                  </a:moveTo>
                  <a:lnTo>
                    <a:pt x="5987" y="39"/>
                  </a:lnTo>
                  <a:lnTo>
                    <a:pt x="5796" y="116"/>
                  </a:lnTo>
                  <a:lnTo>
                    <a:pt x="5586" y="192"/>
                  </a:lnTo>
                  <a:lnTo>
                    <a:pt x="5375" y="326"/>
                  </a:lnTo>
                  <a:lnTo>
                    <a:pt x="4419" y="862"/>
                  </a:lnTo>
                  <a:lnTo>
                    <a:pt x="3960" y="1148"/>
                  </a:lnTo>
                  <a:lnTo>
                    <a:pt x="3501" y="1435"/>
                  </a:lnTo>
                  <a:lnTo>
                    <a:pt x="3061" y="1741"/>
                  </a:lnTo>
                  <a:lnTo>
                    <a:pt x="2621" y="2066"/>
                  </a:lnTo>
                  <a:lnTo>
                    <a:pt x="2181" y="2392"/>
                  </a:lnTo>
                  <a:lnTo>
                    <a:pt x="1760" y="2755"/>
                  </a:lnTo>
                  <a:lnTo>
                    <a:pt x="1359" y="3099"/>
                  </a:lnTo>
                  <a:lnTo>
                    <a:pt x="957" y="3482"/>
                  </a:lnTo>
                  <a:lnTo>
                    <a:pt x="575" y="3864"/>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435" y="7326"/>
                  </a:lnTo>
                  <a:lnTo>
                    <a:pt x="1818" y="7728"/>
                  </a:lnTo>
                  <a:lnTo>
                    <a:pt x="2239" y="8091"/>
                  </a:lnTo>
                  <a:lnTo>
                    <a:pt x="2678" y="8416"/>
                  </a:lnTo>
                  <a:lnTo>
                    <a:pt x="2698" y="7766"/>
                  </a:lnTo>
                  <a:lnTo>
                    <a:pt x="2698" y="7097"/>
                  </a:lnTo>
                  <a:lnTo>
                    <a:pt x="3099" y="6944"/>
                  </a:lnTo>
                  <a:lnTo>
                    <a:pt x="3482" y="6772"/>
                  </a:lnTo>
                  <a:lnTo>
                    <a:pt x="3845" y="6561"/>
                  </a:lnTo>
                  <a:lnTo>
                    <a:pt x="4189" y="6313"/>
                  </a:lnTo>
                  <a:lnTo>
                    <a:pt x="4515" y="6045"/>
                  </a:lnTo>
                  <a:lnTo>
                    <a:pt x="4821" y="5758"/>
                  </a:lnTo>
                  <a:lnTo>
                    <a:pt x="5107" y="5452"/>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501" y="11190"/>
                  </a:lnTo>
                  <a:lnTo>
                    <a:pt x="10329" y="11209"/>
                  </a:lnTo>
                  <a:lnTo>
                    <a:pt x="10138" y="11190"/>
                  </a:lnTo>
                  <a:lnTo>
                    <a:pt x="9966" y="11152"/>
                  </a:lnTo>
                  <a:lnTo>
                    <a:pt x="9946" y="11362"/>
                  </a:lnTo>
                  <a:lnTo>
                    <a:pt x="9927" y="11649"/>
                  </a:lnTo>
                  <a:lnTo>
                    <a:pt x="9870" y="11936"/>
                  </a:lnTo>
                  <a:lnTo>
                    <a:pt x="9813" y="12223"/>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212" y="7097"/>
                  </a:lnTo>
                  <a:lnTo>
                    <a:pt x="14365" y="6561"/>
                  </a:lnTo>
                  <a:lnTo>
                    <a:pt x="14652" y="5471"/>
                  </a:lnTo>
                  <a:lnTo>
                    <a:pt x="14728" y="5241"/>
                  </a:lnTo>
                  <a:lnTo>
                    <a:pt x="14747" y="5031"/>
                  </a:lnTo>
                  <a:lnTo>
                    <a:pt x="14747" y="4935"/>
                  </a:lnTo>
                  <a:lnTo>
                    <a:pt x="14728" y="4840"/>
                  </a:lnTo>
                  <a:lnTo>
                    <a:pt x="14690" y="4744"/>
                  </a:lnTo>
                  <a:lnTo>
                    <a:pt x="14632" y="4629"/>
                  </a:lnTo>
                  <a:lnTo>
                    <a:pt x="14575" y="4515"/>
                  </a:lnTo>
                  <a:lnTo>
                    <a:pt x="14479" y="4400"/>
                  </a:lnTo>
                  <a:lnTo>
                    <a:pt x="14288" y="4190"/>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6771" y="39"/>
                  </a:lnTo>
                  <a:lnTo>
                    <a:pt x="6542"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3"/>
            <p:cNvSpPr/>
            <p:nvPr/>
          </p:nvSpPr>
          <p:spPr>
            <a:xfrm>
              <a:off x="2651575" y="401250"/>
              <a:ext cx="368700" cy="312750"/>
            </a:xfrm>
            <a:custGeom>
              <a:avLst/>
              <a:gdLst/>
              <a:ahLst/>
              <a:cxnLst/>
              <a:rect l="l" t="t" r="r" b="b"/>
              <a:pathLst>
                <a:path w="14748" h="12510" fill="none" extrusionOk="0">
                  <a:moveTo>
                    <a:pt x="14632" y="4629"/>
                  </a:moveTo>
                  <a:lnTo>
                    <a:pt x="14632" y="4629"/>
                  </a:lnTo>
                  <a:lnTo>
                    <a:pt x="14575" y="4515"/>
                  </a:lnTo>
                  <a:lnTo>
                    <a:pt x="14479" y="4400"/>
                  </a:lnTo>
                  <a:lnTo>
                    <a:pt x="14288" y="4190"/>
                  </a:lnTo>
                  <a:lnTo>
                    <a:pt x="13867" y="3788"/>
                  </a:lnTo>
                  <a:lnTo>
                    <a:pt x="13867" y="3788"/>
                  </a:lnTo>
                  <a:lnTo>
                    <a:pt x="13504" y="3444"/>
                  </a:lnTo>
                  <a:lnTo>
                    <a:pt x="13141" y="3118"/>
                  </a:lnTo>
                  <a:lnTo>
                    <a:pt x="12758" y="2812"/>
                  </a:lnTo>
                  <a:lnTo>
                    <a:pt x="12376" y="2506"/>
                  </a:lnTo>
                  <a:lnTo>
                    <a:pt x="11974" y="2239"/>
                  </a:lnTo>
                  <a:lnTo>
                    <a:pt x="11553" y="1952"/>
                  </a:lnTo>
                  <a:lnTo>
                    <a:pt x="11132" y="1703"/>
                  </a:lnTo>
                  <a:lnTo>
                    <a:pt x="10712" y="1454"/>
                  </a:lnTo>
                  <a:lnTo>
                    <a:pt x="10272" y="1225"/>
                  </a:lnTo>
                  <a:lnTo>
                    <a:pt x="9832" y="1015"/>
                  </a:lnTo>
                  <a:lnTo>
                    <a:pt x="9373" y="823"/>
                  </a:lnTo>
                  <a:lnTo>
                    <a:pt x="8914" y="651"/>
                  </a:lnTo>
                  <a:lnTo>
                    <a:pt x="8455" y="479"/>
                  </a:lnTo>
                  <a:lnTo>
                    <a:pt x="7976" y="326"/>
                  </a:lnTo>
                  <a:lnTo>
                    <a:pt x="7517" y="211"/>
                  </a:lnTo>
                  <a:lnTo>
                    <a:pt x="7039" y="96"/>
                  </a:lnTo>
                  <a:lnTo>
                    <a:pt x="7039" y="96"/>
                  </a:lnTo>
                  <a:lnTo>
                    <a:pt x="6771" y="39"/>
                  </a:lnTo>
                  <a:lnTo>
                    <a:pt x="6542" y="1"/>
                  </a:lnTo>
                  <a:lnTo>
                    <a:pt x="6351" y="1"/>
                  </a:lnTo>
                  <a:lnTo>
                    <a:pt x="6159" y="1"/>
                  </a:lnTo>
                  <a:lnTo>
                    <a:pt x="5987" y="39"/>
                  </a:lnTo>
                  <a:lnTo>
                    <a:pt x="5796" y="116"/>
                  </a:lnTo>
                  <a:lnTo>
                    <a:pt x="5586" y="192"/>
                  </a:lnTo>
                  <a:lnTo>
                    <a:pt x="5375" y="326"/>
                  </a:lnTo>
                  <a:lnTo>
                    <a:pt x="5375" y="326"/>
                  </a:lnTo>
                  <a:lnTo>
                    <a:pt x="4419" y="862"/>
                  </a:lnTo>
                  <a:lnTo>
                    <a:pt x="3960" y="1148"/>
                  </a:lnTo>
                  <a:lnTo>
                    <a:pt x="3501" y="1435"/>
                  </a:lnTo>
                  <a:lnTo>
                    <a:pt x="3501" y="1435"/>
                  </a:lnTo>
                  <a:lnTo>
                    <a:pt x="3061" y="1741"/>
                  </a:lnTo>
                  <a:lnTo>
                    <a:pt x="2621" y="2066"/>
                  </a:lnTo>
                  <a:lnTo>
                    <a:pt x="2181" y="2392"/>
                  </a:lnTo>
                  <a:lnTo>
                    <a:pt x="1760" y="2755"/>
                  </a:lnTo>
                  <a:lnTo>
                    <a:pt x="1359" y="3099"/>
                  </a:lnTo>
                  <a:lnTo>
                    <a:pt x="957" y="3482"/>
                  </a:lnTo>
                  <a:lnTo>
                    <a:pt x="575" y="3864"/>
                  </a:lnTo>
                  <a:lnTo>
                    <a:pt x="211" y="4285"/>
                  </a:lnTo>
                  <a:lnTo>
                    <a:pt x="211" y="4285"/>
                  </a:lnTo>
                  <a:lnTo>
                    <a:pt x="115" y="4419"/>
                  </a:lnTo>
                  <a:lnTo>
                    <a:pt x="39" y="4591"/>
                  </a:lnTo>
                  <a:lnTo>
                    <a:pt x="1" y="4744"/>
                  </a:lnTo>
                  <a:lnTo>
                    <a:pt x="1" y="4916"/>
                  </a:lnTo>
                  <a:lnTo>
                    <a:pt x="20" y="5088"/>
                  </a:lnTo>
                  <a:lnTo>
                    <a:pt x="58" y="5261"/>
                  </a:lnTo>
                  <a:lnTo>
                    <a:pt x="115" y="5452"/>
                  </a:lnTo>
                  <a:lnTo>
                    <a:pt x="211" y="5624"/>
                  </a:lnTo>
                  <a:lnTo>
                    <a:pt x="402" y="5987"/>
                  </a:lnTo>
                  <a:lnTo>
                    <a:pt x="632" y="6313"/>
                  </a:lnTo>
                  <a:lnTo>
                    <a:pt x="861" y="6638"/>
                  </a:lnTo>
                  <a:lnTo>
                    <a:pt x="1072" y="6905"/>
                  </a:lnTo>
                  <a:lnTo>
                    <a:pt x="1072" y="6905"/>
                  </a:lnTo>
                  <a:lnTo>
                    <a:pt x="1435" y="7326"/>
                  </a:lnTo>
                  <a:lnTo>
                    <a:pt x="1818" y="7728"/>
                  </a:lnTo>
                  <a:lnTo>
                    <a:pt x="2239" y="8091"/>
                  </a:lnTo>
                  <a:lnTo>
                    <a:pt x="2678" y="8416"/>
                  </a:lnTo>
                  <a:lnTo>
                    <a:pt x="2678" y="8416"/>
                  </a:lnTo>
                  <a:lnTo>
                    <a:pt x="2698" y="7766"/>
                  </a:lnTo>
                  <a:lnTo>
                    <a:pt x="2698" y="7097"/>
                  </a:lnTo>
                  <a:lnTo>
                    <a:pt x="2698" y="7097"/>
                  </a:lnTo>
                  <a:lnTo>
                    <a:pt x="2698" y="7097"/>
                  </a:lnTo>
                  <a:lnTo>
                    <a:pt x="3099" y="6944"/>
                  </a:lnTo>
                  <a:lnTo>
                    <a:pt x="3482" y="6772"/>
                  </a:lnTo>
                  <a:lnTo>
                    <a:pt x="3845" y="6561"/>
                  </a:lnTo>
                  <a:lnTo>
                    <a:pt x="4189" y="6313"/>
                  </a:lnTo>
                  <a:lnTo>
                    <a:pt x="4515" y="6045"/>
                  </a:lnTo>
                  <a:lnTo>
                    <a:pt x="4821" y="5758"/>
                  </a:lnTo>
                  <a:lnTo>
                    <a:pt x="5107" y="5452"/>
                  </a:lnTo>
                  <a:lnTo>
                    <a:pt x="5356" y="5108"/>
                  </a:lnTo>
                  <a:lnTo>
                    <a:pt x="5356" y="5108"/>
                  </a:lnTo>
                  <a:lnTo>
                    <a:pt x="5356" y="5108"/>
                  </a:lnTo>
                  <a:lnTo>
                    <a:pt x="5873" y="5548"/>
                  </a:lnTo>
                  <a:lnTo>
                    <a:pt x="6504" y="6045"/>
                  </a:lnTo>
                  <a:lnTo>
                    <a:pt x="7211" y="6542"/>
                  </a:lnTo>
                  <a:lnTo>
                    <a:pt x="7594" y="6810"/>
                  </a:lnTo>
                  <a:lnTo>
                    <a:pt x="7996" y="7059"/>
                  </a:lnTo>
                  <a:lnTo>
                    <a:pt x="8416" y="7307"/>
                  </a:lnTo>
                  <a:lnTo>
                    <a:pt x="8856" y="7556"/>
                  </a:lnTo>
                  <a:lnTo>
                    <a:pt x="9296" y="7766"/>
                  </a:lnTo>
                  <a:lnTo>
                    <a:pt x="9755" y="7977"/>
                  </a:lnTo>
                  <a:lnTo>
                    <a:pt x="10233" y="8168"/>
                  </a:lnTo>
                  <a:lnTo>
                    <a:pt x="10692" y="8321"/>
                  </a:lnTo>
                  <a:lnTo>
                    <a:pt x="11190" y="8455"/>
                  </a:lnTo>
                  <a:lnTo>
                    <a:pt x="11668" y="8570"/>
                  </a:lnTo>
                  <a:lnTo>
                    <a:pt x="11668" y="8570"/>
                  </a:lnTo>
                  <a:lnTo>
                    <a:pt x="11668" y="8933"/>
                  </a:lnTo>
                  <a:lnTo>
                    <a:pt x="11668" y="9335"/>
                  </a:lnTo>
                  <a:lnTo>
                    <a:pt x="11610" y="9717"/>
                  </a:lnTo>
                  <a:lnTo>
                    <a:pt x="11572" y="9908"/>
                  </a:lnTo>
                  <a:lnTo>
                    <a:pt x="11515" y="10100"/>
                  </a:lnTo>
                  <a:lnTo>
                    <a:pt x="11457" y="10272"/>
                  </a:lnTo>
                  <a:lnTo>
                    <a:pt x="11381" y="10444"/>
                  </a:lnTo>
                  <a:lnTo>
                    <a:pt x="11304" y="10597"/>
                  </a:lnTo>
                  <a:lnTo>
                    <a:pt x="11209" y="10731"/>
                  </a:lnTo>
                  <a:lnTo>
                    <a:pt x="11094" y="10865"/>
                  </a:lnTo>
                  <a:lnTo>
                    <a:pt x="10979" y="10979"/>
                  </a:lnTo>
                  <a:lnTo>
                    <a:pt x="10845" y="11075"/>
                  </a:lnTo>
                  <a:lnTo>
                    <a:pt x="10692" y="11132"/>
                  </a:lnTo>
                  <a:lnTo>
                    <a:pt x="10692" y="11132"/>
                  </a:lnTo>
                  <a:lnTo>
                    <a:pt x="10501" y="11190"/>
                  </a:lnTo>
                  <a:lnTo>
                    <a:pt x="10329" y="11209"/>
                  </a:lnTo>
                  <a:lnTo>
                    <a:pt x="10138" y="11190"/>
                  </a:lnTo>
                  <a:lnTo>
                    <a:pt x="9966" y="11152"/>
                  </a:lnTo>
                  <a:lnTo>
                    <a:pt x="9966" y="11152"/>
                  </a:lnTo>
                  <a:lnTo>
                    <a:pt x="9946" y="11362"/>
                  </a:lnTo>
                  <a:lnTo>
                    <a:pt x="9946" y="11362"/>
                  </a:lnTo>
                  <a:lnTo>
                    <a:pt x="9927" y="11649"/>
                  </a:lnTo>
                  <a:lnTo>
                    <a:pt x="9870" y="11936"/>
                  </a:lnTo>
                  <a:lnTo>
                    <a:pt x="9813" y="12223"/>
                  </a:lnTo>
                  <a:lnTo>
                    <a:pt x="9717" y="12510"/>
                  </a:lnTo>
                  <a:lnTo>
                    <a:pt x="9717" y="12510"/>
                  </a:lnTo>
                  <a:lnTo>
                    <a:pt x="10004" y="12433"/>
                  </a:lnTo>
                  <a:lnTo>
                    <a:pt x="10291" y="12337"/>
                  </a:lnTo>
                  <a:lnTo>
                    <a:pt x="10578" y="12223"/>
                  </a:lnTo>
                  <a:lnTo>
                    <a:pt x="10845" y="12070"/>
                  </a:lnTo>
                  <a:lnTo>
                    <a:pt x="11094" y="11917"/>
                  </a:lnTo>
                  <a:lnTo>
                    <a:pt x="11343" y="11745"/>
                  </a:lnTo>
                  <a:lnTo>
                    <a:pt x="11591" y="11553"/>
                  </a:lnTo>
                  <a:lnTo>
                    <a:pt x="11821" y="11362"/>
                  </a:lnTo>
                  <a:lnTo>
                    <a:pt x="11821" y="11362"/>
                  </a:lnTo>
                  <a:lnTo>
                    <a:pt x="12012" y="11171"/>
                  </a:lnTo>
                  <a:lnTo>
                    <a:pt x="12203" y="10960"/>
                  </a:lnTo>
                  <a:lnTo>
                    <a:pt x="12548" y="10540"/>
                  </a:lnTo>
                  <a:lnTo>
                    <a:pt x="12873" y="10100"/>
                  </a:lnTo>
                  <a:lnTo>
                    <a:pt x="13160" y="9621"/>
                  </a:lnTo>
                  <a:lnTo>
                    <a:pt x="13408" y="9143"/>
                  </a:lnTo>
                  <a:lnTo>
                    <a:pt x="13638" y="8646"/>
                  </a:lnTo>
                  <a:lnTo>
                    <a:pt x="13848" y="8149"/>
                  </a:lnTo>
                  <a:lnTo>
                    <a:pt x="14040" y="7632"/>
                  </a:lnTo>
                  <a:lnTo>
                    <a:pt x="14040" y="7632"/>
                  </a:lnTo>
                  <a:lnTo>
                    <a:pt x="14212" y="7097"/>
                  </a:lnTo>
                  <a:lnTo>
                    <a:pt x="14365" y="6561"/>
                  </a:lnTo>
                  <a:lnTo>
                    <a:pt x="14652" y="5471"/>
                  </a:lnTo>
                  <a:lnTo>
                    <a:pt x="14652" y="5471"/>
                  </a:lnTo>
                  <a:lnTo>
                    <a:pt x="14728" y="5241"/>
                  </a:lnTo>
                  <a:lnTo>
                    <a:pt x="14747" y="5031"/>
                  </a:lnTo>
                  <a:lnTo>
                    <a:pt x="14747" y="4935"/>
                  </a:lnTo>
                  <a:lnTo>
                    <a:pt x="14728" y="4840"/>
                  </a:lnTo>
                  <a:lnTo>
                    <a:pt x="14690" y="4744"/>
                  </a:lnTo>
                  <a:lnTo>
                    <a:pt x="14632"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3"/>
            <p:cNvSpPr/>
            <p:nvPr/>
          </p:nvSpPr>
          <p:spPr>
            <a:xfrm>
              <a:off x="2672625" y="537525"/>
              <a:ext cx="345725" cy="36375"/>
            </a:xfrm>
            <a:custGeom>
              <a:avLst/>
              <a:gdLst/>
              <a:ahLst/>
              <a:cxnLst/>
              <a:rect l="l" t="t" r="r" b="b"/>
              <a:pathLst>
                <a:path w="13829" h="1455" extrusionOk="0">
                  <a:moveTo>
                    <a:pt x="0" y="1148"/>
                  </a:moveTo>
                  <a:lnTo>
                    <a:pt x="0" y="1148"/>
                  </a:lnTo>
                  <a:lnTo>
                    <a:pt x="230" y="1454"/>
                  </a:lnTo>
                  <a:lnTo>
                    <a:pt x="230" y="1454"/>
                  </a:lnTo>
                  <a:lnTo>
                    <a:pt x="0" y="1148"/>
                  </a:lnTo>
                  <a:close/>
                  <a:moveTo>
                    <a:pt x="13829" y="1"/>
                  </a:moveTo>
                  <a:lnTo>
                    <a:pt x="13829" y="1"/>
                  </a:lnTo>
                  <a:lnTo>
                    <a:pt x="13810" y="20"/>
                  </a:lnTo>
                  <a:lnTo>
                    <a:pt x="13810" y="20"/>
                  </a:lnTo>
                  <a:lnTo>
                    <a:pt x="13829"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3"/>
            <p:cNvSpPr/>
            <p:nvPr/>
          </p:nvSpPr>
          <p:spPr>
            <a:xfrm>
              <a:off x="2672625" y="566225"/>
              <a:ext cx="5750" cy="7675"/>
            </a:xfrm>
            <a:custGeom>
              <a:avLst/>
              <a:gdLst/>
              <a:ahLst/>
              <a:cxnLst/>
              <a:rect l="l" t="t" r="r" b="b"/>
              <a:pathLst>
                <a:path w="230" h="307" fill="none" extrusionOk="0">
                  <a:moveTo>
                    <a:pt x="0" y="0"/>
                  </a:moveTo>
                  <a:lnTo>
                    <a:pt x="0" y="0"/>
                  </a:lnTo>
                  <a:lnTo>
                    <a:pt x="230" y="306"/>
                  </a:lnTo>
                  <a:lnTo>
                    <a:pt x="230" y="30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3"/>
            <p:cNvSpPr/>
            <p:nvPr/>
          </p:nvSpPr>
          <p:spPr>
            <a:xfrm>
              <a:off x="3017850" y="537525"/>
              <a:ext cx="500" cy="525"/>
            </a:xfrm>
            <a:custGeom>
              <a:avLst/>
              <a:gdLst/>
              <a:ahLst/>
              <a:cxnLst/>
              <a:rect l="l" t="t" r="r" b="b"/>
              <a:pathLst>
                <a:path w="20" h="21"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3"/>
            <p:cNvSpPr/>
            <p:nvPr/>
          </p:nvSpPr>
          <p:spPr>
            <a:xfrm>
              <a:off x="2651575" y="470125"/>
              <a:ext cx="367250" cy="243875"/>
            </a:xfrm>
            <a:custGeom>
              <a:avLst/>
              <a:gdLst/>
              <a:ahLst/>
              <a:cxnLst/>
              <a:rect l="l" t="t" r="r" b="b"/>
              <a:pathLst>
                <a:path w="14690" h="9755" extrusionOk="0">
                  <a:moveTo>
                    <a:pt x="5241" y="0"/>
                  </a:move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1072" y="4150"/>
                  </a:lnTo>
                  <a:lnTo>
                    <a:pt x="1435" y="4571"/>
                  </a:lnTo>
                  <a:lnTo>
                    <a:pt x="1818" y="4973"/>
                  </a:lnTo>
                  <a:lnTo>
                    <a:pt x="2239" y="5336"/>
                  </a:lnTo>
                  <a:lnTo>
                    <a:pt x="2678" y="5661"/>
                  </a:lnTo>
                  <a:lnTo>
                    <a:pt x="2698" y="5011"/>
                  </a:lnTo>
                  <a:lnTo>
                    <a:pt x="2698" y="4342"/>
                  </a:lnTo>
                  <a:lnTo>
                    <a:pt x="3099" y="4189"/>
                  </a:lnTo>
                  <a:lnTo>
                    <a:pt x="3482" y="4017"/>
                  </a:lnTo>
                  <a:lnTo>
                    <a:pt x="3845" y="3806"/>
                  </a:lnTo>
                  <a:lnTo>
                    <a:pt x="4189" y="3558"/>
                  </a:lnTo>
                  <a:lnTo>
                    <a:pt x="4515" y="3290"/>
                  </a:lnTo>
                  <a:lnTo>
                    <a:pt x="4821" y="3003"/>
                  </a:lnTo>
                  <a:lnTo>
                    <a:pt x="5107" y="2697"/>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73" y="8397"/>
                  </a:lnTo>
                  <a:lnTo>
                    <a:pt x="10501" y="8435"/>
                  </a:lnTo>
                  <a:lnTo>
                    <a:pt x="10310" y="8454"/>
                  </a:lnTo>
                  <a:lnTo>
                    <a:pt x="10138" y="8435"/>
                  </a:lnTo>
                  <a:lnTo>
                    <a:pt x="9985" y="8397"/>
                  </a:lnTo>
                  <a:lnTo>
                    <a:pt x="9966" y="8397"/>
                  </a:lnTo>
                  <a:lnTo>
                    <a:pt x="9946" y="8607"/>
                  </a:lnTo>
                  <a:lnTo>
                    <a:pt x="9927" y="8894"/>
                  </a:lnTo>
                  <a:lnTo>
                    <a:pt x="9870" y="9181"/>
                  </a:lnTo>
                  <a:lnTo>
                    <a:pt x="9813" y="9468"/>
                  </a:lnTo>
                  <a:lnTo>
                    <a:pt x="9717" y="9755"/>
                  </a:lnTo>
                  <a:lnTo>
                    <a:pt x="10004" y="9678"/>
                  </a:lnTo>
                  <a:lnTo>
                    <a:pt x="10291" y="9582"/>
                  </a:lnTo>
                  <a:lnTo>
                    <a:pt x="10578" y="9468"/>
                  </a:lnTo>
                  <a:lnTo>
                    <a:pt x="10845" y="9315"/>
                  </a:lnTo>
                  <a:lnTo>
                    <a:pt x="11094" y="9162"/>
                  </a:lnTo>
                  <a:lnTo>
                    <a:pt x="11343" y="8990"/>
                  </a:lnTo>
                  <a:lnTo>
                    <a:pt x="11591" y="8798"/>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212" y="4342"/>
                  </a:lnTo>
                  <a:lnTo>
                    <a:pt x="14365" y="3806"/>
                  </a:lnTo>
                  <a:lnTo>
                    <a:pt x="14652" y="2716"/>
                  </a:lnTo>
                  <a:lnTo>
                    <a:pt x="14671" y="2697"/>
                  </a:lnTo>
                  <a:lnTo>
                    <a:pt x="14690" y="2563"/>
                  </a:lnTo>
                  <a:lnTo>
                    <a:pt x="14250" y="2640"/>
                  </a:lnTo>
                  <a:lnTo>
                    <a:pt x="13791" y="2697"/>
                  </a:lnTo>
                  <a:lnTo>
                    <a:pt x="1335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3"/>
            <p:cNvSpPr/>
            <p:nvPr/>
          </p:nvSpPr>
          <p:spPr>
            <a:xfrm>
              <a:off x="2651575" y="470125"/>
              <a:ext cx="367250" cy="243875"/>
            </a:xfrm>
            <a:custGeom>
              <a:avLst/>
              <a:gdLst/>
              <a:ahLst/>
              <a:cxnLst/>
              <a:rect l="l" t="t" r="r" b="b"/>
              <a:pathLst>
                <a:path w="14690" h="9755" fill="none" extrusionOk="0">
                  <a:moveTo>
                    <a:pt x="5241" y="0"/>
                  </a:moveTo>
                  <a:lnTo>
                    <a:pt x="5241" y="0"/>
                  </a:lnTo>
                  <a:lnTo>
                    <a:pt x="5146" y="134"/>
                  </a:lnTo>
                  <a:lnTo>
                    <a:pt x="5031" y="268"/>
                  </a:lnTo>
                  <a:lnTo>
                    <a:pt x="4935" y="383"/>
                  </a:lnTo>
                  <a:lnTo>
                    <a:pt x="4801" y="497"/>
                  </a:lnTo>
                  <a:lnTo>
                    <a:pt x="4534" y="727"/>
                  </a:lnTo>
                  <a:lnTo>
                    <a:pt x="4228" y="918"/>
                  </a:lnTo>
                  <a:lnTo>
                    <a:pt x="3903" y="1090"/>
                  </a:lnTo>
                  <a:lnTo>
                    <a:pt x="3558" y="1224"/>
                  </a:lnTo>
                  <a:lnTo>
                    <a:pt x="3176" y="1358"/>
                  </a:lnTo>
                  <a:lnTo>
                    <a:pt x="2812" y="1473"/>
                  </a:lnTo>
                  <a:lnTo>
                    <a:pt x="2430" y="1588"/>
                  </a:lnTo>
                  <a:lnTo>
                    <a:pt x="2047" y="1664"/>
                  </a:lnTo>
                  <a:lnTo>
                    <a:pt x="1282" y="1779"/>
                  </a:lnTo>
                  <a:lnTo>
                    <a:pt x="613" y="1874"/>
                  </a:lnTo>
                  <a:lnTo>
                    <a:pt x="20" y="1913"/>
                  </a:lnTo>
                  <a:lnTo>
                    <a:pt x="20" y="1913"/>
                  </a:lnTo>
                  <a:lnTo>
                    <a:pt x="1" y="2027"/>
                  </a:lnTo>
                  <a:lnTo>
                    <a:pt x="1" y="2161"/>
                  </a:lnTo>
                  <a:lnTo>
                    <a:pt x="1" y="2276"/>
                  </a:lnTo>
                  <a:lnTo>
                    <a:pt x="39" y="2410"/>
                  </a:lnTo>
                  <a:lnTo>
                    <a:pt x="115" y="2659"/>
                  </a:lnTo>
                  <a:lnTo>
                    <a:pt x="211" y="2907"/>
                  </a:lnTo>
                  <a:lnTo>
                    <a:pt x="364" y="3156"/>
                  </a:lnTo>
                  <a:lnTo>
                    <a:pt x="517" y="3405"/>
                  </a:lnTo>
                  <a:lnTo>
                    <a:pt x="842" y="3844"/>
                  </a:lnTo>
                  <a:lnTo>
                    <a:pt x="842" y="3844"/>
                  </a:lnTo>
                  <a:lnTo>
                    <a:pt x="1072" y="4150"/>
                  </a:lnTo>
                  <a:lnTo>
                    <a:pt x="1072" y="4150"/>
                  </a:lnTo>
                  <a:lnTo>
                    <a:pt x="1072" y="4150"/>
                  </a:lnTo>
                  <a:lnTo>
                    <a:pt x="1072" y="4150"/>
                  </a:lnTo>
                  <a:lnTo>
                    <a:pt x="1435" y="4571"/>
                  </a:lnTo>
                  <a:lnTo>
                    <a:pt x="1818" y="4973"/>
                  </a:lnTo>
                  <a:lnTo>
                    <a:pt x="2239" y="5336"/>
                  </a:lnTo>
                  <a:lnTo>
                    <a:pt x="2678" y="5661"/>
                  </a:lnTo>
                  <a:lnTo>
                    <a:pt x="2678" y="5661"/>
                  </a:lnTo>
                  <a:lnTo>
                    <a:pt x="2698" y="5011"/>
                  </a:lnTo>
                  <a:lnTo>
                    <a:pt x="2698" y="4342"/>
                  </a:lnTo>
                  <a:lnTo>
                    <a:pt x="2698" y="4342"/>
                  </a:lnTo>
                  <a:lnTo>
                    <a:pt x="2698" y="4342"/>
                  </a:lnTo>
                  <a:lnTo>
                    <a:pt x="3099" y="4189"/>
                  </a:lnTo>
                  <a:lnTo>
                    <a:pt x="3482" y="4017"/>
                  </a:lnTo>
                  <a:lnTo>
                    <a:pt x="3845" y="3806"/>
                  </a:lnTo>
                  <a:lnTo>
                    <a:pt x="4189" y="3558"/>
                  </a:lnTo>
                  <a:lnTo>
                    <a:pt x="4515" y="3290"/>
                  </a:lnTo>
                  <a:lnTo>
                    <a:pt x="4821" y="3003"/>
                  </a:lnTo>
                  <a:lnTo>
                    <a:pt x="5107" y="2697"/>
                  </a:lnTo>
                  <a:lnTo>
                    <a:pt x="5356" y="2353"/>
                  </a:lnTo>
                  <a:lnTo>
                    <a:pt x="5356" y="2353"/>
                  </a:lnTo>
                  <a:lnTo>
                    <a:pt x="5356" y="2353"/>
                  </a:lnTo>
                  <a:lnTo>
                    <a:pt x="5356" y="2353"/>
                  </a:lnTo>
                  <a:lnTo>
                    <a:pt x="5873" y="2793"/>
                  </a:lnTo>
                  <a:lnTo>
                    <a:pt x="6504" y="3290"/>
                  </a:lnTo>
                  <a:lnTo>
                    <a:pt x="7211" y="3787"/>
                  </a:lnTo>
                  <a:lnTo>
                    <a:pt x="7594" y="4055"/>
                  </a:lnTo>
                  <a:lnTo>
                    <a:pt x="7996" y="4304"/>
                  </a:lnTo>
                  <a:lnTo>
                    <a:pt x="8416" y="4552"/>
                  </a:lnTo>
                  <a:lnTo>
                    <a:pt x="8856" y="4801"/>
                  </a:lnTo>
                  <a:lnTo>
                    <a:pt x="9296" y="5011"/>
                  </a:lnTo>
                  <a:lnTo>
                    <a:pt x="9755" y="5222"/>
                  </a:lnTo>
                  <a:lnTo>
                    <a:pt x="10233" y="5413"/>
                  </a:lnTo>
                  <a:lnTo>
                    <a:pt x="10692" y="5566"/>
                  </a:lnTo>
                  <a:lnTo>
                    <a:pt x="11190" y="5700"/>
                  </a:lnTo>
                  <a:lnTo>
                    <a:pt x="11668" y="5815"/>
                  </a:lnTo>
                  <a:lnTo>
                    <a:pt x="11668" y="5815"/>
                  </a:lnTo>
                  <a:lnTo>
                    <a:pt x="11668" y="6140"/>
                  </a:lnTo>
                  <a:lnTo>
                    <a:pt x="11668" y="6140"/>
                  </a:lnTo>
                  <a:lnTo>
                    <a:pt x="11668" y="6140"/>
                  </a:lnTo>
                  <a:lnTo>
                    <a:pt x="11668" y="6484"/>
                  </a:lnTo>
                  <a:lnTo>
                    <a:pt x="11630" y="6828"/>
                  </a:lnTo>
                  <a:lnTo>
                    <a:pt x="11572" y="7172"/>
                  </a:lnTo>
                  <a:lnTo>
                    <a:pt x="11477" y="7498"/>
                  </a:lnTo>
                  <a:lnTo>
                    <a:pt x="11400" y="7651"/>
                  </a:lnTo>
                  <a:lnTo>
                    <a:pt x="11343" y="7785"/>
                  </a:lnTo>
                  <a:lnTo>
                    <a:pt x="11247" y="7918"/>
                  </a:lnTo>
                  <a:lnTo>
                    <a:pt x="11171" y="8033"/>
                  </a:lnTo>
                  <a:lnTo>
                    <a:pt x="11056" y="8148"/>
                  </a:lnTo>
                  <a:lnTo>
                    <a:pt x="10941" y="8244"/>
                  </a:lnTo>
                  <a:lnTo>
                    <a:pt x="10826" y="8320"/>
                  </a:lnTo>
                  <a:lnTo>
                    <a:pt x="10692" y="8377"/>
                  </a:lnTo>
                  <a:lnTo>
                    <a:pt x="10692" y="8377"/>
                  </a:lnTo>
                  <a:lnTo>
                    <a:pt x="10692" y="8377"/>
                  </a:lnTo>
                  <a:lnTo>
                    <a:pt x="10673" y="8397"/>
                  </a:lnTo>
                  <a:lnTo>
                    <a:pt x="10673" y="8397"/>
                  </a:lnTo>
                  <a:lnTo>
                    <a:pt x="10501" y="8435"/>
                  </a:lnTo>
                  <a:lnTo>
                    <a:pt x="10310" y="8454"/>
                  </a:lnTo>
                  <a:lnTo>
                    <a:pt x="10310" y="8454"/>
                  </a:lnTo>
                  <a:lnTo>
                    <a:pt x="10310" y="8454"/>
                  </a:lnTo>
                  <a:lnTo>
                    <a:pt x="10310" y="8454"/>
                  </a:lnTo>
                  <a:lnTo>
                    <a:pt x="10310" y="8454"/>
                  </a:lnTo>
                  <a:lnTo>
                    <a:pt x="10310" y="8454"/>
                  </a:lnTo>
                  <a:lnTo>
                    <a:pt x="10310" y="8454"/>
                  </a:lnTo>
                  <a:lnTo>
                    <a:pt x="10138" y="8435"/>
                  </a:lnTo>
                  <a:lnTo>
                    <a:pt x="9985" y="8397"/>
                  </a:lnTo>
                  <a:lnTo>
                    <a:pt x="9985" y="8397"/>
                  </a:lnTo>
                  <a:lnTo>
                    <a:pt x="9966" y="8397"/>
                  </a:lnTo>
                  <a:lnTo>
                    <a:pt x="9966" y="8397"/>
                  </a:lnTo>
                  <a:lnTo>
                    <a:pt x="9966" y="8397"/>
                  </a:lnTo>
                  <a:lnTo>
                    <a:pt x="9966" y="8397"/>
                  </a:lnTo>
                  <a:lnTo>
                    <a:pt x="9966" y="8397"/>
                  </a:lnTo>
                  <a:lnTo>
                    <a:pt x="9946" y="8607"/>
                  </a:lnTo>
                  <a:lnTo>
                    <a:pt x="9946" y="8607"/>
                  </a:lnTo>
                  <a:lnTo>
                    <a:pt x="9927" y="8894"/>
                  </a:lnTo>
                  <a:lnTo>
                    <a:pt x="9870" y="9181"/>
                  </a:lnTo>
                  <a:lnTo>
                    <a:pt x="9813" y="9468"/>
                  </a:lnTo>
                  <a:lnTo>
                    <a:pt x="9717" y="9755"/>
                  </a:lnTo>
                  <a:lnTo>
                    <a:pt x="9717" y="9755"/>
                  </a:lnTo>
                  <a:lnTo>
                    <a:pt x="10004" y="9678"/>
                  </a:lnTo>
                  <a:lnTo>
                    <a:pt x="10291" y="9582"/>
                  </a:lnTo>
                  <a:lnTo>
                    <a:pt x="10578" y="9468"/>
                  </a:lnTo>
                  <a:lnTo>
                    <a:pt x="10845" y="9315"/>
                  </a:lnTo>
                  <a:lnTo>
                    <a:pt x="11094" y="9162"/>
                  </a:lnTo>
                  <a:lnTo>
                    <a:pt x="11343" y="8990"/>
                  </a:lnTo>
                  <a:lnTo>
                    <a:pt x="11591" y="8798"/>
                  </a:lnTo>
                  <a:lnTo>
                    <a:pt x="11821" y="8607"/>
                  </a:lnTo>
                  <a:lnTo>
                    <a:pt x="11821" y="8607"/>
                  </a:lnTo>
                  <a:lnTo>
                    <a:pt x="12012" y="8416"/>
                  </a:lnTo>
                  <a:lnTo>
                    <a:pt x="12203" y="8205"/>
                  </a:lnTo>
                  <a:lnTo>
                    <a:pt x="12548" y="7785"/>
                  </a:lnTo>
                  <a:lnTo>
                    <a:pt x="12873" y="7345"/>
                  </a:lnTo>
                  <a:lnTo>
                    <a:pt x="13160" y="6866"/>
                  </a:lnTo>
                  <a:lnTo>
                    <a:pt x="13408" y="6388"/>
                  </a:lnTo>
                  <a:lnTo>
                    <a:pt x="13638" y="5891"/>
                  </a:lnTo>
                  <a:lnTo>
                    <a:pt x="13848" y="5394"/>
                  </a:lnTo>
                  <a:lnTo>
                    <a:pt x="14040" y="4877"/>
                  </a:lnTo>
                  <a:lnTo>
                    <a:pt x="14040" y="4877"/>
                  </a:lnTo>
                  <a:lnTo>
                    <a:pt x="14212" y="4342"/>
                  </a:lnTo>
                  <a:lnTo>
                    <a:pt x="14365" y="3806"/>
                  </a:lnTo>
                  <a:lnTo>
                    <a:pt x="14652" y="2716"/>
                  </a:lnTo>
                  <a:lnTo>
                    <a:pt x="14652" y="2716"/>
                  </a:lnTo>
                  <a:lnTo>
                    <a:pt x="14652" y="2716"/>
                  </a:lnTo>
                  <a:lnTo>
                    <a:pt x="14671" y="2697"/>
                  </a:lnTo>
                  <a:lnTo>
                    <a:pt x="14671" y="2697"/>
                  </a:lnTo>
                  <a:lnTo>
                    <a:pt x="14690" y="2563"/>
                  </a:lnTo>
                  <a:lnTo>
                    <a:pt x="14690" y="2563"/>
                  </a:lnTo>
                  <a:lnTo>
                    <a:pt x="14250" y="2640"/>
                  </a:lnTo>
                  <a:lnTo>
                    <a:pt x="13791" y="2697"/>
                  </a:lnTo>
                  <a:lnTo>
                    <a:pt x="13351" y="2735"/>
                  </a:lnTo>
                  <a:lnTo>
                    <a:pt x="12911" y="2735"/>
                  </a:lnTo>
                  <a:lnTo>
                    <a:pt x="12911" y="2735"/>
                  </a:lnTo>
                  <a:lnTo>
                    <a:pt x="12529" y="2735"/>
                  </a:lnTo>
                  <a:lnTo>
                    <a:pt x="12146" y="2716"/>
                  </a:lnTo>
                  <a:lnTo>
                    <a:pt x="11763" y="2678"/>
                  </a:lnTo>
                  <a:lnTo>
                    <a:pt x="11400" y="2620"/>
                  </a:lnTo>
                  <a:lnTo>
                    <a:pt x="11018" y="2563"/>
                  </a:lnTo>
                  <a:lnTo>
                    <a:pt x="10673" y="2486"/>
                  </a:lnTo>
                  <a:lnTo>
                    <a:pt x="9966" y="2314"/>
                  </a:lnTo>
                  <a:lnTo>
                    <a:pt x="9296" y="2104"/>
                  </a:lnTo>
                  <a:lnTo>
                    <a:pt x="8665" y="1874"/>
                  </a:lnTo>
                  <a:lnTo>
                    <a:pt x="8072" y="1626"/>
                  </a:lnTo>
                  <a:lnTo>
                    <a:pt x="7517" y="1377"/>
                  </a:lnTo>
                  <a:lnTo>
                    <a:pt x="7020" y="1109"/>
                  </a:lnTo>
                  <a:lnTo>
                    <a:pt x="6561" y="861"/>
                  </a:lnTo>
                  <a:lnTo>
                    <a:pt x="6179" y="631"/>
                  </a:lnTo>
                  <a:lnTo>
                    <a:pt x="5853" y="421"/>
                  </a:lnTo>
                  <a:lnTo>
                    <a:pt x="5394" y="115"/>
                  </a:lnTo>
                  <a:lnTo>
                    <a:pt x="52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3"/>
            <p:cNvSpPr/>
            <p:nvPr/>
          </p:nvSpPr>
          <p:spPr>
            <a:xfrm>
              <a:off x="2827075" y="642250"/>
              <a:ext cx="21525" cy="20100"/>
            </a:xfrm>
            <a:custGeom>
              <a:avLst/>
              <a:gdLst/>
              <a:ahLst/>
              <a:cxnLst/>
              <a:rect l="l" t="t" r="r" b="b"/>
              <a:pathLst>
                <a:path w="861" h="804" extrusionOk="0">
                  <a:moveTo>
                    <a:pt x="383" y="1"/>
                  </a:moveTo>
                  <a:lnTo>
                    <a:pt x="249" y="20"/>
                  </a:lnTo>
                  <a:lnTo>
                    <a:pt x="191" y="58"/>
                  </a:lnTo>
                  <a:lnTo>
                    <a:pt x="134" y="96"/>
                  </a:lnTo>
                  <a:lnTo>
                    <a:pt x="77" y="134"/>
                  </a:lnTo>
                  <a:lnTo>
                    <a:pt x="38" y="211"/>
                  </a:lnTo>
                  <a:lnTo>
                    <a:pt x="19" y="287"/>
                  </a:lnTo>
                  <a:lnTo>
                    <a:pt x="0" y="364"/>
                  </a:lnTo>
                  <a:lnTo>
                    <a:pt x="0" y="479"/>
                  </a:lnTo>
                  <a:lnTo>
                    <a:pt x="19" y="574"/>
                  </a:lnTo>
                  <a:lnTo>
                    <a:pt x="77" y="651"/>
                  </a:lnTo>
                  <a:lnTo>
                    <a:pt x="134" y="708"/>
                  </a:lnTo>
                  <a:lnTo>
                    <a:pt x="211" y="766"/>
                  </a:lnTo>
                  <a:lnTo>
                    <a:pt x="287" y="785"/>
                  </a:lnTo>
                  <a:lnTo>
                    <a:pt x="383" y="804"/>
                  </a:lnTo>
                  <a:lnTo>
                    <a:pt x="555" y="804"/>
                  </a:lnTo>
                  <a:lnTo>
                    <a:pt x="650" y="766"/>
                  </a:lnTo>
                  <a:lnTo>
                    <a:pt x="727" y="727"/>
                  </a:lnTo>
                  <a:lnTo>
                    <a:pt x="784" y="670"/>
                  </a:lnTo>
                  <a:lnTo>
                    <a:pt x="823" y="613"/>
                  </a:lnTo>
                  <a:lnTo>
                    <a:pt x="861" y="517"/>
                  </a:lnTo>
                  <a:lnTo>
                    <a:pt x="861" y="421"/>
                  </a:lnTo>
                  <a:lnTo>
                    <a:pt x="842" y="326"/>
                  </a:lnTo>
                  <a:lnTo>
                    <a:pt x="803" y="249"/>
                  </a:lnTo>
                  <a:lnTo>
                    <a:pt x="765" y="173"/>
                  </a:lnTo>
                  <a:lnTo>
                    <a:pt x="708" y="115"/>
                  </a:lnTo>
                  <a:lnTo>
                    <a:pt x="650" y="77"/>
                  </a:lnTo>
                  <a:lnTo>
                    <a:pt x="517" y="20"/>
                  </a:lnTo>
                  <a:lnTo>
                    <a:pt x="3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3"/>
            <p:cNvSpPr/>
            <p:nvPr/>
          </p:nvSpPr>
          <p:spPr>
            <a:xfrm>
              <a:off x="2745300" y="644650"/>
              <a:ext cx="21550" cy="20575"/>
            </a:xfrm>
            <a:custGeom>
              <a:avLst/>
              <a:gdLst/>
              <a:ahLst/>
              <a:cxnLst/>
              <a:rect l="l" t="t" r="r" b="b"/>
              <a:pathLst>
                <a:path w="862" h="823" extrusionOk="0">
                  <a:moveTo>
                    <a:pt x="383" y="0"/>
                  </a:moveTo>
                  <a:lnTo>
                    <a:pt x="249" y="19"/>
                  </a:lnTo>
                  <a:lnTo>
                    <a:pt x="192" y="58"/>
                  </a:lnTo>
                  <a:lnTo>
                    <a:pt x="134" y="96"/>
                  </a:lnTo>
                  <a:lnTo>
                    <a:pt x="77" y="153"/>
                  </a:lnTo>
                  <a:lnTo>
                    <a:pt x="39" y="211"/>
                  </a:lnTo>
                  <a:lnTo>
                    <a:pt x="20" y="287"/>
                  </a:lnTo>
                  <a:lnTo>
                    <a:pt x="1" y="364"/>
                  </a:lnTo>
                  <a:lnTo>
                    <a:pt x="1" y="478"/>
                  </a:lnTo>
                  <a:lnTo>
                    <a:pt x="39" y="574"/>
                  </a:lnTo>
                  <a:lnTo>
                    <a:pt x="77" y="651"/>
                  </a:lnTo>
                  <a:lnTo>
                    <a:pt x="134" y="727"/>
                  </a:lnTo>
                  <a:lnTo>
                    <a:pt x="211" y="765"/>
                  </a:lnTo>
                  <a:lnTo>
                    <a:pt x="287" y="804"/>
                  </a:lnTo>
                  <a:lnTo>
                    <a:pt x="383" y="823"/>
                  </a:lnTo>
                  <a:lnTo>
                    <a:pt x="479" y="823"/>
                  </a:lnTo>
                  <a:lnTo>
                    <a:pt x="574" y="804"/>
                  </a:lnTo>
                  <a:lnTo>
                    <a:pt x="651" y="784"/>
                  </a:lnTo>
                  <a:lnTo>
                    <a:pt x="727" y="727"/>
                  </a:lnTo>
                  <a:lnTo>
                    <a:pt x="785" y="689"/>
                  </a:lnTo>
                  <a:lnTo>
                    <a:pt x="842" y="612"/>
                  </a:lnTo>
                  <a:lnTo>
                    <a:pt x="861" y="536"/>
                  </a:lnTo>
                  <a:lnTo>
                    <a:pt x="861" y="440"/>
                  </a:lnTo>
                  <a:lnTo>
                    <a:pt x="842" y="325"/>
                  </a:lnTo>
                  <a:lnTo>
                    <a:pt x="804" y="249"/>
                  </a:lnTo>
                  <a:lnTo>
                    <a:pt x="766" y="191"/>
                  </a:lnTo>
                  <a:lnTo>
                    <a:pt x="708" y="134"/>
                  </a:lnTo>
                  <a:lnTo>
                    <a:pt x="651" y="77"/>
                  </a:lnTo>
                  <a:lnTo>
                    <a:pt x="517" y="19"/>
                  </a:lnTo>
                  <a:lnTo>
                    <a:pt x="3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3"/>
            <p:cNvSpPr/>
            <p:nvPr/>
          </p:nvSpPr>
          <p:spPr>
            <a:xfrm>
              <a:off x="2777825" y="613550"/>
              <a:ext cx="21525" cy="69375"/>
            </a:xfrm>
            <a:custGeom>
              <a:avLst/>
              <a:gdLst/>
              <a:ahLst/>
              <a:cxnLst/>
              <a:rect l="l" t="t" r="r" b="b"/>
              <a:pathLst>
                <a:path w="861" h="2775" extrusionOk="0">
                  <a:moveTo>
                    <a:pt x="249" y="1"/>
                  </a:moveTo>
                  <a:lnTo>
                    <a:pt x="230" y="20"/>
                  </a:lnTo>
                  <a:lnTo>
                    <a:pt x="230" y="39"/>
                  </a:lnTo>
                  <a:lnTo>
                    <a:pt x="364" y="288"/>
                  </a:lnTo>
                  <a:lnTo>
                    <a:pt x="478" y="537"/>
                  </a:lnTo>
                  <a:lnTo>
                    <a:pt x="574" y="785"/>
                  </a:lnTo>
                  <a:lnTo>
                    <a:pt x="650" y="1053"/>
                  </a:lnTo>
                  <a:lnTo>
                    <a:pt x="708" y="1302"/>
                  </a:lnTo>
                  <a:lnTo>
                    <a:pt x="765" y="1569"/>
                  </a:lnTo>
                  <a:lnTo>
                    <a:pt x="803" y="1856"/>
                  </a:lnTo>
                  <a:lnTo>
                    <a:pt x="803" y="2048"/>
                  </a:lnTo>
                  <a:lnTo>
                    <a:pt x="784" y="2028"/>
                  </a:lnTo>
                  <a:lnTo>
                    <a:pt x="708" y="1971"/>
                  </a:lnTo>
                  <a:lnTo>
                    <a:pt x="612" y="1933"/>
                  </a:lnTo>
                  <a:lnTo>
                    <a:pt x="517" y="1895"/>
                  </a:lnTo>
                  <a:lnTo>
                    <a:pt x="402" y="1895"/>
                  </a:lnTo>
                  <a:lnTo>
                    <a:pt x="306" y="1914"/>
                  </a:lnTo>
                  <a:lnTo>
                    <a:pt x="210" y="1971"/>
                  </a:lnTo>
                  <a:lnTo>
                    <a:pt x="115" y="2028"/>
                  </a:lnTo>
                  <a:lnTo>
                    <a:pt x="57" y="2124"/>
                  </a:lnTo>
                  <a:lnTo>
                    <a:pt x="19" y="2220"/>
                  </a:lnTo>
                  <a:lnTo>
                    <a:pt x="0" y="2315"/>
                  </a:lnTo>
                  <a:lnTo>
                    <a:pt x="19" y="2430"/>
                  </a:lnTo>
                  <a:lnTo>
                    <a:pt x="38" y="2526"/>
                  </a:lnTo>
                  <a:lnTo>
                    <a:pt x="96" y="2621"/>
                  </a:lnTo>
                  <a:lnTo>
                    <a:pt x="153" y="2698"/>
                  </a:lnTo>
                  <a:lnTo>
                    <a:pt x="230" y="2774"/>
                  </a:lnTo>
                  <a:lnTo>
                    <a:pt x="249" y="2774"/>
                  </a:lnTo>
                  <a:lnTo>
                    <a:pt x="268" y="2755"/>
                  </a:lnTo>
                  <a:lnTo>
                    <a:pt x="268" y="2736"/>
                  </a:lnTo>
                  <a:lnTo>
                    <a:pt x="268" y="2717"/>
                  </a:lnTo>
                  <a:lnTo>
                    <a:pt x="191" y="2660"/>
                  </a:lnTo>
                  <a:lnTo>
                    <a:pt x="134" y="2583"/>
                  </a:lnTo>
                  <a:lnTo>
                    <a:pt x="96" y="2507"/>
                  </a:lnTo>
                  <a:lnTo>
                    <a:pt x="57" y="2411"/>
                  </a:lnTo>
                  <a:lnTo>
                    <a:pt x="57" y="2334"/>
                  </a:lnTo>
                  <a:lnTo>
                    <a:pt x="77" y="2239"/>
                  </a:lnTo>
                  <a:lnTo>
                    <a:pt x="115" y="2143"/>
                  </a:lnTo>
                  <a:lnTo>
                    <a:pt x="153" y="2067"/>
                  </a:lnTo>
                  <a:lnTo>
                    <a:pt x="230" y="2009"/>
                  </a:lnTo>
                  <a:lnTo>
                    <a:pt x="325" y="1971"/>
                  </a:lnTo>
                  <a:lnTo>
                    <a:pt x="402" y="1952"/>
                  </a:lnTo>
                  <a:lnTo>
                    <a:pt x="497" y="1952"/>
                  </a:lnTo>
                  <a:lnTo>
                    <a:pt x="593" y="1971"/>
                  </a:lnTo>
                  <a:lnTo>
                    <a:pt x="689" y="2009"/>
                  </a:lnTo>
                  <a:lnTo>
                    <a:pt x="746" y="2067"/>
                  </a:lnTo>
                  <a:lnTo>
                    <a:pt x="823" y="2143"/>
                  </a:lnTo>
                  <a:lnTo>
                    <a:pt x="861" y="2143"/>
                  </a:lnTo>
                  <a:lnTo>
                    <a:pt x="861" y="2124"/>
                  </a:lnTo>
                  <a:lnTo>
                    <a:pt x="860" y="2105"/>
                  </a:lnTo>
                  <a:lnTo>
                    <a:pt x="860" y="2105"/>
                  </a:lnTo>
                  <a:lnTo>
                    <a:pt x="861" y="2105"/>
                  </a:lnTo>
                  <a:lnTo>
                    <a:pt x="859" y="2104"/>
                  </a:lnTo>
                  <a:lnTo>
                    <a:pt x="842" y="1837"/>
                  </a:lnTo>
                  <a:lnTo>
                    <a:pt x="823" y="1569"/>
                  </a:lnTo>
                  <a:lnTo>
                    <a:pt x="765" y="1302"/>
                  </a:lnTo>
                  <a:lnTo>
                    <a:pt x="708" y="1034"/>
                  </a:lnTo>
                  <a:lnTo>
                    <a:pt x="612" y="766"/>
                  </a:lnTo>
                  <a:lnTo>
                    <a:pt x="517" y="517"/>
                  </a:lnTo>
                  <a:lnTo>
                    <a:pt x="402" y="250"/>
                  </a:lnTo>
                  <a:lnTo>
                    <a:pt x="287" y="20"/>
                  </a:lnTo>
                  <a:lnTo>
                    <a:pt x="268"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3"/>
            <p:cNvSpPr/>
            <p:nvPr/>
          </p:nvSpPr>
          <p:spPr>
            <a:xfrm>
              <a:off x="2806975" y="689100"/>
              <a:ext cx="12475" cy="27775"/>
            </a:xfrm>
            <a:custGeom>
              <a:avLst/>
              <a:gdLst/>
              <a:ahLst/>
              <a:cxnLst/>
              <a:rect l="l" t="t" r="r" b="b"/>
              <a:pathLst>
                <a:path w="499" h="1111" extrusionOk="0">
                  <a:moveTo>
                    <a:pt x="402" y="1"/>
                  </a:moveTo>
                  <a:lnTo>
                    <a:pt x="402" y="20"/>
                  </a:lnTo>
                  <a:lnTo>
                    <a:pt x="441" y="173"/>
                  </a:lnTo>
                  <a:lnTo>
                    <a:pt x="441" y="326"/>
                  </a:lnTo>
                  <a:lnTo>
                    <a:pt x="422" y="460"/>
                  </a:lnTo>
                  <a:lnTo>
                    <a:pt x="383" y="613"/>
                  </a:lnTo>
                  <a:lnTo>
                    <a:pt x="326" y="747"/>
                  </a:lnTo>
                  <a:lnTo>
                    <a:pt x="249" y="862"/>
                  </a:lnTo>
                  <a:lnTo>
                    <a:pt x="135" y="976"/>
                  </a:lnTo>
                  <a:lnTo>
                    <a:pt x="20" y="1053"/>
                  </a:lnTo>
                  <a:lnTo>
                    <a:pt x="1" y="1072"/>
                  </a:lnTo>
                  <a:lnTo>
                    <a:pt x="20" y="1091"/>
                  </a:lnTo>
                  <a:lnTo>
                    <a:pt x="20" y="1110"/>
                  </a:lnTo>
                  <a:lnTo>
                    <a:pt x="58" y="1110"/>
                  </a:lnTo>
                  <a:lnTo>
                    <a:pt x="173" y="1015"/>
                  </a:lnTo>
                  <a:lnTo>
                    <a:pt x="288" y="900"/>
                  </a:lnTo>
                  <a:lnTo>
                    <a:pt x="383" y="766"/>
                  </a:lnTo>
                  <a:lnTo>
                    <a:pt x="441" y="632"/>
                  </a:lnTo>
                  <a:lnTo>
                    <a:pt x="479" y="479"/>
                  </a:lnTo>
                  <a:lnTo>
                    <a:pt x="498" y="326"/>
                  </a:lnTo>
                  <a:lnTo>
                    <a:pt x="498" y="173"/>
                  </a:lnTo>
                  <a:lnTo>
                    <a:pt x="460"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3"/>
            <p:cNvSpPr/>
            <p:nvPr/>
          </p:nvSpPr>
          <p:spPr>
            <a:xfrm>
              <a:off x="2956175" y="418950"/>
              <a:ext cx="45450" cy="63150"/>
            </a:xfrm>
            <a:custGeom>
              <a:avLst/>
              <a:gdLst/>
              <a:ahLst/>
              <a:cxnLst/>
              <a:rect l="l" t="t" r="r" b="b"/>
              <a:pathLst>
                <a:path w="1818" h="2526" fill="none" extrusionOk="0">
                  <a:moveTo>
                    <a:pt x="1703" y="2066"/>
                  </a:moveTo>
                  <a:lnTo>
                    <a:pt x="1703" y="2066"/>
                  </a:lnTo>
                  <a:lnTo>
                    <a:pt x="1760" y="1990"/>
                  </a:lnTo>
                  <a:lnTo>
                    <a:pt x="1798" y="1894"/>
                  </a:lnTo>
                  <a:lnTo>
                    <a:pt x="1817" y="1798"/>
                  </a:lnTo>
                  <a:lnTo>
                    <a:pt x="1798" y="1703"/>
                  </a:lnTo>
                  <a:lnTo>
                    <a:pt x="1760" y="1607"/>
                  </a:lnTo>
                  <a:lnTo>
                    <a:pt x="1722" y="1512"/>
                  </a:lnTo>
                  <a:lnTo>
                    <a:pt x="1626" y="1358"/>
                  </a:lnTo>
                  <a:lnTo>
                    <a:pt x="1626" y="1358"/>
                  </a:lnTo>
                  <a:lnTo>
                    <a:pt x="1588" y="1301"/>
                  </a:lnTo>
                  <a:lnTo>
                    <a:pt x="1530" y="1282"/>
                  </a:lnTo>
                  <a:lnTo>
                    <a:pt x="1492" y="1244"/>
                  </a:lnTo>
                  <a:lnTo>
                    <a:pt x="1435" y="1244"/>
                  </a:lnTo>
                  <a:lnTo>
                    <a:pt x="1377" y="1244"/>
                  </a:lnTo>
                  <a:lnTo>
                    <a:pt x="1320" y="1244"/>
                  </a:lnTo>
                  <a:lnTo>
                    <a:pt x="1263" y="1263"/>
                  </a:lnTo>
                  <a:lnTo>
                    <a:pt x="1224" y="1301"/>
                  </a:lnTo>
                  <a:lnTo>
                    <a:pt x="1224" y="1301"/>
                  </a:lnTo>
                  <a:lnTo>
                    <a:pt x="937" y="1588"/>
                  </a:lnTo>
                  <a:lnTo>
                    <a:pt x="708" y="1894"/>
                  </a:lnTo>
                  <a:lnTo>
                    <a:pt x="708" y="1894"/>
                  </a:lnTo>
                  <a:lnTo>
                    <a:pt x="842" y="1550"/>
                  </a:lnTo>
                  <a:lnTo>
                    <a:pt x="957" y="1225"/>
                  </a:lnTo>
                  <a:lnTo>
                    <a:pt x="1052" y="919"/>
                  </a:lnTo>
                  <a:lnTo>
                    <a:pt x="1090" y="651"/>
                  </a:lnTo>
                  <a:lnTo>
                    <a:pt x="1090" y="651"/>
                  </a:lnTo>
                  <a:lnTo>
                    <a:pt x="1090" y="536"/>
                  </a:lnTo>
                  <a:lnTo>
                    <a:pt x="1071" y="421"/>
                  </a:lnTo>
                  <a:lnTo>
                    <a:pt x="995" y="326"/>
                  </a:lnTo>
                  <a:lnTo>
                    <a:pt x="918" y="230"/>
                  </a:lnTo>
                  <a:lnTo>
                    <a:pt x="823" y="173"/>
                  </a:lnTo>
                  <a:lnTo>
                    <a:pt x="727" y="115"/>
                  </a:lnTo>
                  <a:lnTo>
                    <a:pt x="498" y="20"/>
                  </a:lnTo>
                  <a:lnTo>
                    <a:pt x="498" y="20"/>
                  </a:lnTo>
                  <a:lnTo>
                    <a:pt x="440" y="1"/>
                  </a:lnTo>
                  <a:lnTo>
                    <a:pt x="364" y="20"/>
                  </a:lnTo>
                  <a:lnTo>
                    <a:pt x="287" y="20"/>
                  </a:lnTo>
                  <a:lnTo>
                    <a:pt x="230" y="58"/>
                  </a:lnTo>
                  <a:lnTo>
                    <a:pt x="172" y="96"/>
                  </a:lnTo>
                  <a:lnTo>
                    <a:pt x="134" y="134"/>
                  </a:lnTo>
                  <a:lnTo>
                    <a:pt x="96" y="211"/>
                  </a:lnTo>
                  <a:lnTo>
                    <a:pt x="77" y="268"/>
                  </a:lnTo>
                  <a:lnTo>
                    <a:pt x="77" y="268"/>
                  </a:lnTo>
                  <a:lnTo>
                    <a:pt x="19" y="632"/>
                  </a:lnTo>
                  <a:lnTo>
                    <a:pt x="0" y="995"/>
                  </a:lnTo>
                  <a:lnTo>
                    <a:pt x="19" y="1358"/>
                  </a:lnTo>
                  <a:lnTo>
                    <a:pt x="58" y="1722"/>
                  </a:lnTo>
                  <a:lnTo>
                    <a:pt x="58" y="1722"/>
                  </a:lnTo>
                  <a:lnTo>
                    <a:pt x="574" y="2104"/>
                  </a:lnTo>
                  <a:lnTo>
                    <a:pt x="1090" y="2525"/>
                  </a:lnTo>
                  <a:lnTo>
                    <a:pt x="1090" y="2525"/>
                  </a:lnTo>
                  <a:lnTo>
                    <a:pt x="1435" y="2296"/>
                  </a:lnTo>
                  <a:lnTo>
                    <a:pt x="1588" y="2181"/>
                  </a:lnTo>
                  <a:lnTo>
                    <a:pt x="1703" y="20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3"/>
            <p:cNvSpPr/>
            <p:nvPr/>
          </p:nvSpPr>
          <p:spPr>
            <a:xfrm>
              <a:off x="2719000" y="678125"/>
              <a:ext cx="36375" cy="36350"/>
            </a:xfrm>
            <a:custGeom>
              <a:avLst/>
              <a:gdLst/>
              <a:ahLst/>
              <a:cxnLst/>
              <a:rect l="l" t="t" r="r" b="b"/>
              <a:pathLst>
                <a:path w="1455" h="1454" extrusionOk="0">
                  <a:moveTo>
                    <a:pt x="689" y="0"/>
                  </a:moveTo>
                  <a:lnTo>
                    <a:pt x="536" y="19"/>
                  </a:lnTo>
                  <a:lnTo>
                    <a:pt x="402" y="77"/>
                  </a:lnTo>
                  <a:lnTo>
                    <a:pt x="268" y="153"/>
                  </a:lnTo>
                  <a:lnTo>
                    <a:pt x="173" y="249"/>
                  </a:lnTo>
                  <a:lnTo>
                    <a:pt x="77" y="383"/>
                  </a:lnTo>
                  <a:lnTo>
                    <a:pt x="20" y="516"/>
                  </a:lnTo>
                  <a:lnTo>
                    <a:pt x="1" y="650"/>
                  </a:lnTo>
                  <a:lnTo>
                    <a:pt x="1" y="803"/>
                  </a:lnTo>
                  <a:lnTo>
                    <a:pt x="39" y="956"/>
                  </a:lnTo>
                  <a:lnTo>
                    <a:pt x="115" y="1109"/>
                  </a:lnTo>
                  <a:lnTo>
                    <a:pt x="249" y="1262"/>
                  </a:lnTo>
                  <a:lnTo>
                    <a:pt x="364" y="1339"/>
                  </a:lnTo>
                  <a:lnTo>
                    <a:pt x="479" y="1396"/>
                  </a:lnTo>
                  <a:lnTo>
                    <a:pt x="593" y="1435"/>
                  </a:lnTo>
                  <a:lnTo>
                    <a:pt x="727" y="1454"/>
                  </a:lnTo>
                  <a:lnTo>
                    <a:pt x="842" y="1454"/>
                  </a:lnTo>
                  <a:lnTo>
                    <a:pt x="957" y="1415"/>
                  </a:lnTo>
                  <a:lnTo>
                    <a:pt x="1072" y="1377"/>
                  </a:lnTo>
                  <a:lnTo>
                    <a:pt x="1167" y="1320"/>
                  </a:lnTo>
                  <a:lnTo>
                    <a:pt x="1263" y="1224"/>
                  </a:lnTo>
                  <a:lnTo>
                    <a:pt x="1339" y="1148"/>
                  </a:lnTo>
                  <a:lnTo>
                    <a:pt x="1397" y="1033"/>
                  </a:lnTo>
                  <a:lnTo>
                    <a:pt x="1435" y="937"/>
                  </a:lnTo>
                  <a:lnTo>
                    <a:pt x="1454" y="803"/>
                  </a:lnTo>
                  <a:lnTo>
                    <a:pt x="1454" y="689"/>
                  </a:lnTo>
                  <a:lnTo>
                    <a:pt x="1416" y="555"/>
                  </a:lnTo>
                  <a:lnTo>
                    <a:pt x="1359" y="402"/>
                  </a:lnTo>
                  <a:lnTo>
                    <a:pt x="1244" y="249"/>
                  </a:lnTo>
                  <a:lnTo>
                    <a:pt x="1110" y="115"/>
                  </a:lnTo>
                  <a:lnTo>
                    <a:pt x="976" y="38"/>
                  </a:lnTo>
                  <a:lnTo>
                    <a:pt x="823"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3"/>
            <p:cNvSpPr/>
            <p:nvPr/>
          </p:nvSpPr>
          <p:spPr>
            <a:xfrm>
              <a:off x="2850025" y="673800"/>
              <a:ext cx="36825" cy="36375"/>
            </a:xfrm>
            <a:custGeom>
              <a:avLst/>
              <a:gdLst/>
              <a:ahLst/>
              <a:cxnLst/>
              <a:rect l="l" t="t" r="r" b="b"/>
              <a:pathLst>
                <a:path w="1473" h="1455" extrusionOk="0">
                  <a:moveTo>
                    <a:pt x="689" y="1"/>
                  </a:moveTo>
                  <a:lnTo>
                    <a:pt x="536" y="20"/>
                  </a:lnTo>
                  <a:lnTo>
                    <a:pt x="402" y="77"/>
                  </a:lnTo>
                  <a:lnTo>
                    <a:pt x="287" y="154"/>
                  </a:lnTo>
                  <a:lnTo>
                    <a:pt x="172" y="269"/>
                  </a:lnTo>
                  <a:lnTo>
                    <a:pt x="96" y="383"/>
                  </a:lnTo>
                  <a:lnTo>
                    <a:pt x="19" y="517"/>
                  </a:lnTo>
                  <a:lnTo>
                    <a:pt x="0" y="651"/>
                  </a:lnTo>
                  <a:lnTo>
                    <a:pt x="0" y="804"/>
                  </a:lnTo>
                  <a:lnTo>
                    <a:pt x="38" y="957"/>
                  </a:lnTo>
                  <a:lnTo>
                    <a:pt x="134" y="1110"/>
                  </a:lnTo>
                  <a:lnTo>
                    <a:pt x="268" y="1263"/>
                  </a:lnTo>
                  <a:lnTo>
                    <a:pt x="364" y="1359"/>
                  </a:lnTo>
                  <a:lnTo>
                    <a:pt x="478" y="1416"/>
                  </a:lnTo>
                  <a:lnTo>
                    <a:pt x="612" y="1455"/>
                  </a:lnTo>
                  <a:lnTo>
                    <a:pt x="842" y="1455"/>
                  </a:lnTo>
                  <a:lnTo>
                    <a:pt x="976" y="1416"/>
                  </a:lnTo>
                  <a:lnTo>
                    <a:pt x="1071" y="1378"/>
                  </a:lnTo>
                  <a:lnTo>
                    <a:pt x="1186" y="1321"/>
                  </a:lnTo>
                  <a:lnTo>
                    <a:pt x="1263" y="1244"/>
                  </a:lnTo>
                  <a:lnTo>
                    <a:pt x="1339" y="1149"/>
                  </a:lnTo>
                  <a:lnTo>
                    <a:pt x="1416" y="1053"/>
                  </a:lnTo>
                  <a:lnTo>
                    <a:pt x="1454" y="938"/>
                  </a:lnTo>
                  <a:lnTo>
                    <a:pt x="1473" y="823"/>
                  </a:lnTo>
                  <a:lnTo>
                    <a:pt x="1454" y="689"/>
                  </a:lnTo>
                  <a:lnTo>
                    <a:pt x="1435" y="556"/>
                  </a:lnTo>
                  <a:lnTo>
                    <a:pt x="1358" y="422"/>
                  </a:lnTo>
                  <a:lnTo>
                    <a:pt x="1243" y="250"/>
                  </a:lnTo>
                  <a:lnTo>
                    <a:pt x="1129" y="116"/>
                  </a:lnTo>
                  <a:lnTo>
                    <a:pt x="976" y="39"/>
                  </a:lnTo>
                  <a:lnTo>
                    <a:pt x="842" y="1"/>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3"/>
            <p:cNvSpPr/>
            <p:nvPr/>
          </p:nvSpPr>
          <p:spPr>
            <a:xfrm>
              <a:off x="2821800" y="591575"/>
              <a:ext cx="42575" cy="41625"/>
            </a:xfrm>
            <a:custGeom>
              <a:avLst/>
              <a:gdLst/>
              <a:ahLst/>
              <a:cxnLst/>
              <a:rect l="l" t="t" r="r" b="b"/>
              <a:pathLst>
                <a:path w="1703" h="1665" extrusionOk="0">
                  <a:moveTo>
                    <a:pt x="307" y="0"/>
                  </a:moveTo>
                  <a:lnTo>
                    <a:pt x="230" y="19"/>
                  </a:lnTo>
                  <a:lnTo>
                    <a:pt x="173" y="38"/>
                  </a:lnTo>
                  <a:lnTo>
                    <a:pt x="115" y="96"/>
                  </a:lnTo>
                  <a:lnTo>
                    <a:pt x="58" y="153"/>
                  </a:lnTo>
                  <a:lnTo>
                    <a:pt x="20" y="230"/>
                  </a:lnTo>
                  <a:lnTo>
                    <a:pt x="20" y="287"/>
                  </a:lnTo>
                  <a:lnTo>
                    <a:pt x="1" y="402"/>
                  </a:lnTo>
                  <a:lnTo>
                    <a:pt x="39" y="497"/>
                  </a:lnTo>
                  <a:lnTo>
                    <a:pt x="115" y="593"/>
                  </a:lnTo>
                  <a:lnTo>
                    <a:pt x="211" y="689"/>
                  </a:lnTo>
                  <a:lnTo>
                    <a:pt x="307" y="746"/>
                  </a:lnTo>
                  <a:lnTo>
                    <a:pt x="517" y="880"/>
                  </a:lnTo>
                  <a:lnTo>
                    <a:pt x="823" y="1052"/>
                  </a:lnTo>
                  <a:lnTo>
                    <a:pt x="1129" y="1243"/>
                  </a:lnTo>
                  <a:lnTo>
                    <a:pt x="1416" y="1454"/>
                  </a:lnTo>
                  <a:lnTo>
                    <a:pt x="1703" y="1664"/>
                  </a:lnTo>
                  <a:lnTo>
                    <a:pt x="1607" y="1358"/>
                  </a:lnTo>
                  <a:lnTo>
                    <a:pt x="1473" y="1033"/>
                  </a:lnTo>
                  <a:lnTo>
                    <a:pt x="1320" y="746"/>
                  </a:lnTo>
                  <a:lnTo>
                    <a:pt x="1244" y="593"/>
                  </a:lnTo>
                  <a:lnTo>
                    <a:pt x="1129" y="478"/>
                  </a:lnTo>
                  <a:lnTo>
                    <a:pt x="1034" y="383"/>
                  </a:lnTo>
                  <a:lnTo>
                    <a:pt x="919" y="268"/>
                  </a:lnTo>
                  <a:lnTo>
                    <a:pt x="766" y="172"/>
                  </a:lnTo>
                  <a:lnTo>
                    <a:pt x="613" y="77"/>
                  </a:lnTo>
                  <a:lnTo>
                    <a:pt x="460" y="19"/>
                  </a:lnTo>
                  <a:lnTo>
                    <a:pt x="383"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3"/>
            <p:cNvSpPr/>
            <p:nvPr/>
          </p:nvSpPr>
          <p:spPr>
            <a:xfrm>
              <a:off x="2851450" y="623600"/>
              <a:ext cx="6725" cy="4800"/>
            </a:xfrm>
            <a:custGeom>
              <a:avLst/>
              <a:gdLst/>
              <a:ahLst/>
              <a:cxnLst/>
              <a:rect l="l" t="t" r="r" b="b"/>
              <a:pathLst>
                <a:path w="269" h="192" extrusionOk="0">
                  <a:moveTo>
                    <a:pt x="1" y="1"/>
                  </a:moveTo>
                  <a:lnTo>
                    <a:pt x="1" y="20"/>
                  </a:lnTo>
                  <a:lnTo>
                    <a:pt x="268" y="192"/>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3"/>
            <p:cNvSpPr/>
            <p:nvPr/>
          </p:nvSpPr>
          <p:spPr>
            <a:xfrm>
              <a:off x="2851450" y="623600"/>
              <a:ext cx="12925" cy="9600"/>
            </a:xfrm>
            <a:custGeom>
              <a:avLst/>
              <a:gdLst/>
              <a:ahLst/>
              <a:cxnLst/>
              <a:rect l="l" t="t" r="r" b="b"/>
              <a:pathLst>
                <a:path w="517" h="384" fill="none" extrusionOk="0">
                  <a:moveTo>
                    <a:pt x="1" y="1"/>
                  </a:moveTo>
                  <a:lnTo>
                    <a:pt x="1" y="1"/>
                  </a:lnTo>
                  <a:lnTo>
                    <a:pt x="1" y="20"/>
                  </a:lnTo>
                  <a:lnTo>
                    <a:pt x="1" y="20"/>
                  </a:lnTo>
                  <a:lnTo>
                    <a:pt x="268" y="192"/>
                  </a:lnTo>
                  <a:lnTo>
                    <a:pt x="517" y="383"/>
                  </a:lnTo>
                  <a:lnTo>
                    <a:pt x="517" y="383"/>
                  </a:lnTo>
                  <a:lnTo>
                    <a:pt x="268" y="19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3"/>
            <p:cNvSpPr/>
            <p:nvPr/>
          </p:nvSpPr>
          <p:spPr>
            <a:xfrm>
              <a:off x="2823250" y="591575"/>
              <a:ext cx="41125" cy="41625"/>
            </a:xfrm>
            <a:custGeom>
              <a:avLst/>
              <a:gdLst/>
              <a:ahLst/>
              <a:cxnLst/>
              <a:rect l="l" t="t" r="r" b="b"/>
              <a:pathLst>
                <a:path w="1645" h="1665" extrusionOk="0">
                  <a:moveTo>
                    <a:pt x="268" y="0"/>
                  </a:moveTo>
                  <a:lnTo>
                    <a:pt x="191" y="19"/>
                  </a:lnTo>
                  <a:lnTo>
                    <a:pt x="115" y="38"/>
                  </a:lnTo>
                  <a:lnTo>
                    <a:pt x="57" y="96"/>
                  </a:lnTo>
                  <a:lnTo>
                    <a:pt x="0" y="153"/>
                  </a:lnTo>
                  <a:lnTo>
                    <a:pt x="0" y="172"/>
                  </a:lnTo>
                  <a:lnTo>
                    <a:pt x="191" y="287"/>
                  </a:lnTo>
                  <a:lnTo>
                    <a:pt x="364" y="402"/>
                  </a:lnTo>
                  <a:lnTo>
                    <a:pt x="536" y="555"/>
                  </a:lnTo>
                  <a:lnTo>
                    <a:pt x="689" y="689"/>
                  </a:lnTo>
                  <a:lnTo>
                    <a:pt x="823" y="842"/>
                  </a:lnTo>
                  <a:lnTo>
                    <a:pt x="937" y="995"/>
                  </a:lnTo>
                  <a:lnTo>
                    <a:pt x="1129" y="1282"/>
                  </a:lnTo>
                  <a:lnTo>
                    <a:pt x="1396" y="1473"/>
                  </a:lnTo>
                  <a:lnTo>
                    <a:pt x="1645" y="1664"/>
                  </a:lnTo>
                  <a:lnTo>
                    <a:pt x="1549" y="1358"/>
                  </a:lnTo>
                  <a:lnTo>
                    <a:pt x="1415" y="1033"/>
                  </a:lnTo>
                  <a:lnTo>
                    <a:pt x="1262" y="746"/>
                  </a:lnTo>
                  <a:lnTo>
                    <a:pt x="1186" y="593"/>
                  </a:lnTo>
                  <a:lnTo>
                    <a:pt x="1071" y="478"/>
                  </a:lnTo>
                  <a:lnTo>
                    <a:pt x="937" y="325"/>
                  </a:lnTo>
                  <a:lnTo>
                    <a:pt x="727" y="172"/>
                  </a:lnTo>
                  <a:lnTo>
                    <a:pt x="612" y="115"/>
                  </a:lnTo>
                  <a:lnTo>
                    <a:pt x="497" y="58"/>
                  </a:lnTo>
                  <a:lnTo>
                    <a:pt x="383" y="19"/>
                  </a:lnTo>
                  <a:lnTo>
                    <a:pt x="26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43"/>
            <p:cNvSpPr/>
            <p:nvPr/>
          </p:nvSpPr>
          <p:spPr>
            <a:xfrm>
              <a:off x="2723775" y="592525"/>
              <a:ext cx="40200" cy="43525"/>
            </a:xfrm>
            <a:custGeom>
              <a:avLst/>
              <a:gdLst/>
              <a:ahLst/>
              <a:cxnLst/>
              <a:rect l="l" t="t" r="r" b="b"/>
              <a:pathLst>
                <a:path w="1608" h="1741" extrusionOk="0">
                  <a:moveTo>
                    <a:pt x="1206" y="0"/>
                  </a:moveTo>
                  <a:lnTo>
                    <a:pt x="1129" y="20"/>
                  </a:lnTo>
                  <a:lnTo>
                    <a:pt x="976" y="96"/>
                  </a:lnTo>
                  <a:lnTo>
                    <a:pt x="823" y="192"/>
                  </a:lnTo>
                  <a:lnTo>
                    <a:pt x="689" y="306"/>
                  </a:lnTo>
                  <a:lnTo>
                    <a:pt x="575" y="421"/>
                  </a:lnTo>
                  <a:lnTo>
                    <a:pt x="479" y="517"/>
                  </a:lnTo>
                  <a:lnTo>
                    <a:pt x="402" y="651"/>
                  </a:lnTo>
                  <a:lnTo>
                    <a:pt x="307" y="804"/>
                  </a:lnTo>
                  <a:lnTo>
                    <a:pt x="173" y="1110"/>
                  </a:lnTo>
                  <a:lnTo>
                    <a:pt x="77" y="1435"/>
                  </a:lnTo>
                  <a:lnTo>
                    <a:pt x="1" y="1741"/>
                  </a:lnTo>
                  <a:lnTo>
                    <a:pt x="269" y="1511"/>
                  </a:lnTo>
                  <a:lnTo>
                    <a:pt x="536" y="1282"/>
                  </a:lnTo>
                  <a:lnTo>
                    <a:pt x="823" y="1072"/>
                  </a:lnTo>
                  <a:lnTo>
                    <a:pt x="1129" y="880"/>
                  </a:lnTo>
                  <a:lnTo>
                    <a:pt x="1321" y="746"/>
                  </a:lnTo>
                  <a:lnTo>
                    <a:pt x="1416" y="670"/>
                  </a:lnTo>
                  <a:lnTo>
                    <a:pt x="1512" y="574"/>
                  </a:lnTo>
                  <a:lnTo>
                    <a:pt x="1569" y="479"/>
                  </a:lnTo>
                  <a:lnTo>
                    <a:pt x="1607" y="364"/>
                  </a:lnTo>
                  <a:lnTo>
                    <a:pt x="1588" y="249"/>
                  </a:lnTo>
                  <a:lnTo>
                    <a:pt x="1569" y="192"/>
                  </a:lnTo>
                  <a:lnTo>
                    <a:pt x="1531" y="134"/>
                  </a:lnTo>
                  <a:lnTo>
                    <a:pt x="1474" y="77"/>
                  </a:lnTo>
                  <a:lnTo>
                    <a:pt x="1416" y="39"/>
                  </a:lnTo>
                  <a:lnTo>
                    <a:pt x="1359"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43"/>
            <p:cNvSpPr/>
            <p:nvPr/>
          </p:nvSpPr>
          <p:spPr>
            <a:xfrm>
              <a:off x="2736225" y="601600"/>
              <a:ext cx="2875" cy="3375"/>
            </a:xfrm>
            <a:custGeom>
              <a:avLst/>
              <a:gdLst/>
              <a:ahLst/>
              <a:cxnLst/>
              <a:rect l="l" t="t" r="r" b="b"/>
              <a:pathLst>
                <a:path w="115" h="135" extrusionOk="0">
                  <a:moveTo>
                    <a:pt x="115" y="1"/>
                  </a:moveTo>
                  <a:lnTo>
                    <a:pt x="115" y="1"/>
                  </a:lnTo>
                  <a:lnTo>
                    <a:pt x="115" y="1"/>
                  </a:lnTo>
                  <a:lnTo>
                    <a:pt x="0" y="135"/>
                  </a:lnTo>
                  <a:lnTo>
                    <a:pt x="0" y="135"/>
                  </a:lnTo>
                  <a:lnTo>
                    <a:pt x="115"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3"/>
            <p:cNvSpPr/>
            <p:nvPr/>
          </p:nvSpPr>
          <p:spPr>
            <a:xfrm>
              <a:off x="2736225" y="601600"/>
              <a:ext cx="2875" cy="3375"/>
            </a:xfrm>
            <a:custGeom>
              <a:avLst/>
              <a:gdLst/>
              <a:ahLst/>
              <a:cxnLst/>
              <a:rect l="l" t="t" r="r" b="b"/>
              <a:pathLst>
                <a:path w="115" h="135" fill="none" extrusionOk="0">
                  <a:moveTo>
                    <a:pt x="115" y="1"/>
                  </a:moveTo>
                  <a:lnTo>
                    <a:pt x="115" y="1"/>
                  </a:lnTo>
                  <a:lnTo>
                    <a:pt x="115" y="1"/>
                  </a:lnTo>
                  <a:lnTo>
                    <a:pt x="0" y="135"/>
                  </a:lnTo>
                  <a:lnTo>
                    <a:pt x="0" y="135"/>
                  </a:lnTo>
                  <a:lnTo>
                    <a:pt x="1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3"/>
            <p:cNvSpPr/>
            <p:nvPr/>
          </p:nvSpPr>
          <p:spPr>
            <a:xfrm>
              <a:off x="2739075" y="592525"/>
              <a:ext cx="16775" cy="9100"/>
            </a:xfrm>
            <a:custGeom>
              <a:avLst/>
              <a:gdLst/>
              <a:ahLst/>
              <a:cxnLst/>
              <a:rect l="l" t="t" r="r" b="b"/>
              <a:pathLst>
                <a:path w="671" h="364"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3"/>
            <p:cNvSpPr/>
            <p:nvPr/>
          </p:nvSpPr>
          <p:spPr>
            <a:xfrm>
              <a:off x="2739075" y="592525"/>
              <a:ext cx="16775" cy="9100"/>
            </a:xfrm>
            <a:custGeom>
              <a:avLst/>
              <a:gdLst/>
              <a:ahLst/>
              <a:cxnLst/>
              <a:rect l="l" t="t" r="r" b="b"/>
              <a:pathLst>
                <a:path w="671" h="364" fill="none" extrusionOk="0">
                  <a:moveTo>
                    <a:pt x="670" y="0"/>
                  </a:moveTo>
                  <a:lnTo>
                    <a:pt x="670" y="0"/>
                  </a:lnTo>
                  <a:lnTo>
                    <a:pt x="594" y="20"/>
                  </a:lnTo>
                  <a:lnTo>
                    <a:pt x="498" y="39"/>
                  </a:lnTo>
                  <a:lnTo>
                    <a:pt x="326" y="134"/>
                  </a:lnTo>
                  <a:lnTo>
                    <a:pt x="154" y="249"/>
                  </a:lnTo>
                  <a:lnTo>
                    <a:pt x="1" y="364"/>
                  </a:lnTo>
                  <a:lnTo>
                    <a:pt x="1" y="364"/>
                  </a:lnTo>
                  <a:lnTo>
                    <a:pt x="1" y="364"/>
                  </a:lnTo>
                  <a:lnTo>
                    <a:pt x="154" y="249"/>
                  </a:lnTo>
                  <a:lnTo>
                    <a:pt x="326" y="134"/>
                  </a:lnTo>
                  <a:lnTo>
                    <a:pt x="498" y="39"/>
                  </a:lnTo>
                  <a:lnTo>
                    <a:pt x="594" y="2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3"/>
            <p:cNvSpPr/>
            <p:nvPr/>
          </p:nvSpPr>
          <p:spPr>
            <a:xfrm>
              <a:off x="2723775" y="604950"/>
              <a:ext cx="12475" cy="31100"/>
            </a:xfrm>
            <a:custGeom>
              <a:avLst/>
              <a:gdLst/>
              <a:ahLst/>
              <a:cxnLst/>
              <a:rect l="l" t="t" r="r" b="b"/>
              <a:pathLst>
                <a:path w="499" h="1244" extrusionOk="0">
                  <a:moveTo>
                    <a:pt x="288" y="995"/>
                  </a:moveTo>
                  <a:lnTo>
                    <a:pt x="288" y="995"/>
                  </a:lnTo>
                  <a:lnTo>
                    <a:pt x="1" y="1244"/>
                  </a:lnTo>
                  <a:lnTo>
                    <a:pt x="1" y="1244"/>
                  </a:lnTo>
                  <a:lnTo>
                    <a:pt x="288" y="995"/>
                  </a:lnTo>
                  <a:lnTo>
                    <a:pt x="288" y="995"/>
                  </a:lnTo>
                  <a:lnTo>
                    <a:pt x="288" y="995"/>
                  </a:lnTo>
                  <a:close/>
                  <a:moveTo>
                    <a:pt x="479" y="20"/>
                  </a:moveTo>
                  <a:lnTo>
                    <a:pt x="479" y="20"/>
                  </a:lnTo>
                  <a:lnTo>
                    <a:pt x="479" y="20"/>
                  </a:lnTo>
                  <a:lnTo>
                    <a:pt x="402" y="154"/>
                  </a:lnTo>
                  <a:lnTo>
                    <a:pt x="307" y="307"/>
                  </a:lnTo>
                  <a:lnTo>
                    <a:pt x="173" y="613"/>
                  </a:lnTo>
                  <a:lnTo>
                    <a:pt x="77" y="938"/>
                  </a:lnTo>
                  <a:lnTo>
                    <a:pt x="1" y="1244"/>
                  </a:lnTo>
                  <a:lnTo>
                    <a:pt x="1" y="1244"/>
                  </a:lnTo>
                  <a:lnTo>
                    <a:pt x="1" y="1244"/>
                  </a:lnTo>
                  <a:lnTo>
                    <a:pt x="77" y="938"/>
                  </a:lnTo>
                  <a:lnTo>
                    <a:pt x="173" y="613"/>
                  </a:lnTo>
                  <a:lnTo>
                    <a:pt x="307" y="307"/>
                  </a:lnTo>
                  <a:lnTo>
                    <a:pt x="402" y="154"/>
                  </a:lnTo>
                  <a:lnTo>
                    <a:pt x="479" y="20"/>
                  </a:lnTo>
                  <a:lnTo>
                    <a:pt x="479" y="20"/>
                  </a:lnTo>
                  <a:close/>
                  <a:moveTo>
                    <a:pt x="498" y="20"/>
                  </a:moveTo>
                  <a:lnTo>
                    <a:pt x="498" y="20"/>
                  </a:lnTo>
                  <a:lnTo>
                    <a:pt x="498" y="20"/>
                  </a:lnTo>
                  <a:lnTo>
                    <a:pt x="498" y="20"/>
                  </a:lnTo>
                  <a:lnTo>
                    <a:pt x="498" y="20"/>
                  </a:lnTo>
                  <a:close/>
                  <a:moveTo>
                    <a:pt x="498" y="1"/>
                  </a:moveTo>
                  <a:lnTo>
                    <a:pt x="498" y="1"/>
                  </a:lnTo>
                  <a:lnTo>
                    <a:pt x="498" y="1"/>
                  </a:lnTo>
                  <a:lnTo>
                    <a:pt x="498" y="1"/>
                  </a:lnTo>
                  <a:lnTo>
                    <a:pt x="498" y="1"/>
                  </a:lnTo>
                  <a:close/>
                  <a:moveTo>
                    <a:pt x="498" y="1"/>
                  </a:moveTo>
                  <a:lnTo>
                    <a:pt x="498" y="1"/>
                  </a:lnTo>
                  <a:lnTo>
                    <a:pt x="498" y="1"/>
                  </a:lnTo>
                  <a:lnTo>
                    <a:pt x="498" y="1"/>
                  </a:lnTo>
                  <a:lnTo>
                    <a:pt x="498"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3"/>
            <p:cNvSpPr/>
            <p:nvPr/>
          </p:nvSpPr>
          <p:spPr>
            <a:xfrm>
              <a:off x="2723775" y="629825"/>
              <a:ext cx="7200" cy="6225"/>
            </a:xfrm>
            <a:custGeom>
              <a:avLst/>
              <a:gdLst/>
              <a:ahLst/>
              <a:cxnLst/>
              <a:rect l="l" t="t" r="r" b="b"/>
              <a:pathLst>
                <a:path w="288" h="249" fill="none" extrusionOk="0">
                  <a:moveTo>
                    <a:pt x="288" y="0"/>
                  </a:moveTo>
                  <a:lnTo>
                    <a:pt x="288" y="0"/>
                  </a:lnTo>
                  <a:lnTo>
                    <a:pt x="1" y="249"/>
                  </a:lnTo>
                  <a:lnTo>
                    <a:pt x="1" y="249"/>
                  </a:lnTo>
                  <a:lnTo>
                    <a:pt x="288" y="0"/>
                  </a:lnTo>
                  <a:lnTo>
                    <a:pt x="288" y="0"/>
                  </a:lnTo>
                  <a:lnTo>
                    <a:pt x="2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3"/>
            <p:cNvSpPr/>
            <p:nvPr/>
          </p:nvSpPr>
          <p:spPr>
            <a:xfrm>
              <a:off x="2723775" y="605425"/>
              <a:ext cx="11975" cy="30625"/>
            </a:xfrm>
            <a:custGeom>
              <a:avLst/>
              <a:gdLst/>
              <a:ahLst/>
              <a:cxnLst/>
              <a:rect l="l" t="t" r="r" b="b"/>
              <a:pathLst>
                <a:path w="479" h="1225" fill="none" extrusionOk="0">
                  <a:moveTo>
                    <a:pt x="479" y="1"/>
                  </a:moveTo>
                  <a:lnTo>
                    <a:pt x="479" y="1"/>
                  </a:lnTo>
                  <a:lnTo>
                    <a:pt x="479" y="1"/>
                  </a:lnTo>
                  <a:lnTo>
                    <a:pt x="402" y="135"/>
                  </a:lnTo>
                  <a:lnTo>
                    <a:pt x="307" y="288"/>
                  </a:lnTo>
                  <a:lnTo>
                    <a:pt x="173" y="594"/>
                  </a:lnTo>
                  <a:lnTo>
                    <a:pt x="77" y="919"/>
                  </a:lnTo>
                  <a:lnTo>
                    <a:pt x="1" y="1225"/>
                  </a:lnTo>
                  <a:lnTo>
                    <a:pt x="1" y="1225"/>
                  </a:lnTo>
                  <a:lnTo>
                    <a:pt x="1" y="1225"/>
                  </a:lnTo>
                  <a:lnTo>
                    <a:pt x="77" y="919"/>
                  </a:lnTo>
                  <a:lnTo>
                    <a:pt x="173" y="594"/>
                  </a:lnTo>
                  <a:lnTo>
                    <a:pt x="307" y="288"/>
                  </a:lnTo>
                  <a:lnTo>
                    <a:pt x="402" y="135"/>
                  </a:lnTo>
                  <a:lnTo>
                    <a:pt x="479" y="1"/>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3"/>
            <p:cNvSpPr/>
            <p:nvPr/>
          </p:nvSpPr>
          <p:spPr>
            <a:xfrm>
              <a:off x="2736225" y="6054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3"/>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3"/>
            <p:cNvSpPr/>
            <p:nvPr/>
          </p:nvSpPr>
          <p:spPr>
            <a:xfrm>
              <a:off x="2736225" y="6049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3"/>
            <p:cNvSpPr/>
            <p:nvPr/>
          </p:nvSpPr>
          <p:spPr>
            <a:xfrm>
              <a:off x="2723775" y="592525"/>
              <a:ext cx="38775" cy="43525"/>
            </a:xfrm>
            <a:custGeom>
              <a:avLst/>
              <a:gdLst/>
              <a:ahLst/>
              <a:cxnLst/>
              <a:rect l="l" t="t" r="r" b="b"/>
              <a:pathLst>
                <a:path w="1551" h="1741" extrusionOk="0">
                  <a:moveTo>
                    <a:pt x="1282" y="0"/>
                  </a:moveTo>
                  <a:lnTo>
                    <a:pt x="1206" y="20"/>
                  </a:lnTo>
                  <a:lnTo>
                    <a:pt x="1110" y="39"/>
                  </a:lnTo>
                  <a:lnTo>
                    <a:pt x="938" y="134"/>
                  </a:lnTo>
                  <a:lnTo>
                    <a:pt x="766" y="249"/>
                  </a:lnTo>
                  <a:lnTo>
                    <a:pt x="613" y="364"/>
                  </a:lnTo>
                  <a:lnTo>
                    <a:pt x="498" y="498"/>
                  </a:lnTo>
                  <a:lnTo>
                    <a:pt x="498" y="517"/>
                  </a:lnTo>
                  <a:lnTo>
                    <a:pt x="479" y="517"/>
                  </a:lnTo>
                  <a:lnTo>
                    <a:pt x="402" y="651"/>
                  </a:lnTo>
                  <a:lnTo>
                    <a:pt x="307" y="804"/>
                  </a:lnTo>
                  <a:lnTo>
                    <a:pt x="173" y="1110"/>
                  </a:lnTo>
                  <a:lnTo>
                    <a:pt x="77" y="1435"/>
                  </a:lnTo>
                  <a:lnTo>
                    <a:pt x="1" y="1741"/>
                  </a:lnTo>
                  <a:lnTo>
                    <a:pt x="288" y="1492"/>
                  </a:lnTo>
                  <a:lnTo>
                    <a:pt x="402" y="1282"/>
                  </a:lnTo>
                  <a:lnTo>
                    <a:pt x="517" y="1091"/>
                  </a:lnTo>
                  <a:lnTo>
                    <a:pt x="632" y="938"/>
                  </a:lnTo>
                  <a:lnTo>
                    <a:pt x="747" y="785"/>
                  </a:lnTo>
                  <a:lnTo>
                    <a:pt x="881" y="670"/>
                  </a:lnTo>
                  <a:lnTo>
                    <a:pt x="995" y="555"/>
                  </a:lnTo>
                  <a:lnTo>
                    <a:pt x="1225" y="402"/>
                  </a:lnTo>
                  <a:lnTo>
                    <a:pt x="1340" y="326"/>
                  </a:lnTo>
                  <a:lnTo>
                    <a:pt x="1435" y="249"/>
                  </a:lnTo>
                  <a:lnTo>
                    <a:pt x="1550" y="153"/>
                  </a:lnTo>
                  <a:lnTo>
                    <a:pt x="1531" y="134"/>
                  </a:lnTo>
                  <a:lnTo>
                    <a:pt x="1493" y="77"/>
                  </a:lnTo>
                  <a:lnTo>
                    <a:pt x="1416" y="39"/>
                  </a:lnTo>
                  <a:lnTo>
                    <a:pt x="135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3"/>
            <p:cNvSpPr/>
            <p:nvPr/>
          </p:nvSpPr>
          <p:spPr>
            <a:xfrm>
              <a:off x="2695100" y="615475"/>
              <a:ext cx="12925" cy="12450"/>
            </a:xfrm>
            <a:custGeom>
              <a:avLst/>
              <a:gdLst/>
              <a:ahLst/>
              <a:cxnLst/>
              <a:rect l="l" t="t" r="r" b="b"/>
              <a:pathLst>
                <a:path w="517" h="498" extrusionOk="0">
                  <a:moveTo>
                    <a:pt x="0" y="1"/>
                  </a:moveTo>
                  <a:lnTo>
                    <a:pt x="0" y="20"/>
                  </a:lnTo>
                  <a:lnTo>
                    <a:pt x="0" y="39"/>
                  </a:lnTo>
                  <a:lnTo>
                    <a:pt x="0" y="58"/>
                  </a:lnTo>
                  <a:lnTo>
                    <a:pt x="153" y="134"/>
                  </a:lnTo>
                  <a:lnTo>
                    <a:pt x="268" y="230"/>
                  </a:lnTo>
                  <a:lnTo>
                    <a:pt x="383" y="345"/>
                  </a:lnTo>
                  <a:lnTo>
                    <a:pt x="478" y="479"/>
                  </a:lnTo>
                  <a:lnTo>
                    <a:pt x="498" y="498"/>
                  </a:lnTo>
                  <a:lnTo>
                    <a:pt x="517" y="479"/>
                  </a:lnTo>
                  <a:lnTo>
                    <a:pt x="517" y="460"/>
                  </a:lnTo>
                  <a:lnTo>
                    <a:pt x="421" y="307"/>
                  </a:lnTo>
                  <a:lnTo>
                    <a:pt x="306" y="192"/>
                  </a:lnTo>
                  <a:lnTo>
                    <a:pt x="172" y="77"/>
                  </a:lnTo>
                  <a:lnTo>
                    <a:pt x="38" y="1"/>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3"/>
            <p:cNvSpPr/>
            <p:nvPr/>
          </p:nvSpPr>
          <p:spPr>
            <a:xfrm>
              <a:off x="2695100" y="615475"/>
              <a:ext cx="12925" cy="12450"/>
            </a:xfrm>
            <a:custGeom>
              <a:avLst/>
              <a:gdLst/>
              <a:ahLst/>
              <a:cxnLst/>
              <a:rect l="l" t="t" r="r" b="b"/>
              <a:pathLst>
                <a:path w="517" h="498" fill="none" extrusionOk="0">
                  <a:moveTo>
                    <a:pt x="19" y="1"/>
                  </a:moveTo>
                  <a:lnTo>
                    <a:pt x="19" y="1"/>
                  </a:lnTo>
                  <a:lnTo>
                    <a:pt x="0" y="1"/>
                  </a:lnTo>
                  <a:lnTo>
                    <a:pt x="0" y="20"/>
                  </a:lnTo>
                  <a:lnTo>
                    <a:pt x="0" y="39"/>
                  </a:lnTo>
                  <a:lnTo>
                    <a:pt x="0" y="58"/>
                  </a:lnTo>
                  <a:lnTo>
                    <a:pt x="0" y="58"/>
                  </a:lnTo>
                  <a:lnTo>
                    <a:pt x="153" y="134"/>
                  </a:lnTo>
                  <a:lnTo>
                    <a:pt x="268" y="230"/>
                  </a:lnTo>
                  <a:lnTo>
                    <a:pt x="383" y="345"/>
                  </a:lnTo>
                  <a:lnTo>
                    <a:pt x="478" y="479"/>
                  </a:lnTo>
                  <a:lnTo>
                    <a:pt x="478" y="479"/>
                  </a:lnTo>
                  <a:lnTo>
                    <a:pt x="498" y="498"/>
                  </a:lnTo>
                  <a:lnTo>
                    <a:pt x="498" y="498"/>
                  </a:lnTo>
                  <a:lnTo>
                    <a:pt x="517" y="479"/>
                  </a:lnTo>
                  <a:lnTo>
                    <a:pt x="517" y="460"/>
                  </a:lnTo>
                  <a:lnTo>
                    <a:pt x="517" y="460"/>
                  </a:lnTo>
                  <a:lnTo>
                    <a:pt x="421" y="307"/>
                  </a:lnTo>
                  <a:lnTo>
                    <a:pt x="306" y="192"/>
                  </a:lnTo>
                  <a:lnTo>
                    <a:pt x="172" y="77"/>
                  </a:lnTo>
                  <a:lnTo>
                    <a:pt x="38" y="1"/>
                  </a:lnTo>
                  <a:lnTo>
                    <a:pt x="38"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3"/>
            <p:cNvSpPr/>
            <p:nvPr/>
          </p:nvSpPr>
          <p:spPr>
            <a:xfrm>
              <a:off x="2904525" y="640350"/>
              <a:ext cx="23450" cy="11000"/>
            </a:xfrm>
            <a:custGeom>
              <a:avLst/>
              <a:gdLst/>
              <a:ahLst/>
              <a:cxnLst/>
              <a:rect l="l" t="t" r="r" b="b"/>
              <a:pathLst>
                <a:path w="938" h="440" extrusionOk="0">
                  <a:moveTo>
                    <a:pt x="861" y="0"/>
                  </a:moveTo>
                  <a:lnTo>
                    <a:pt x="747" y="19"/>
                  </a:lnTo>
                  <a:lnTo>
                    <a:pt x="632" y="38"/>
                  </a:lnTo>
                  <a:lnTo>
                    <a:pt x="498" y="57"/>
                  </a:lnTo>
                  <a:lnTo>
                    <a:pt x="402" y="96"/>
                  </a:lnTo>
                  <a:lnTo>
                    <a:pt x="288" y="153"/>
                  </a:lnTo>
                  <a:lnTo>
                    <a:pt x="192" y="230"/>
                  </a:lnTo>
                  <a:lnTo>
                    <a:pt x="96" y="306"/>
                  </a:lnTo>
                  <a:lnTo>
                    <a:pt x="1" y="383"/>
                  </a:lnTo>
                  <a:lnTo>
                    <a:pt x="1" y="402"/>
                  </a:lnTo>
                  <a:lnTo>
                    <a:pt x="1" y="421"/>
                  </a:lnTo>
                  <a:lnTo>
                    <a:pt x="20" y="440"/>
                  </a:lnTo>
                  <a:lnTo>
                    <a:pt x="39" y="421"/>
                  </a:lnTo>
                  <a:lnTo>
                    <a:pt x="135" y="344"/>
                  </a:lnTo>
                  <a:lnTo>
                    <a:pt x="211" y="268"/>
                  </a:lnTo>
                  <a:lnTo>
                    <a:pt x="307" y="210"/>
                  </a:lnTo>
                  <a:lnTo>
                    <a:pt x="421" y="153"/>
                  </a:lnTo>
                  <a:lnTo>
                    <a:pt x="517" y="115"/>
                  </a:lnTo>
                  <a:lnTo>
                    <a:pt x="632" y="96"/>
                  </a:lnTo>
                  <a:lnTo>
                    <a:pt x="747" y="77"/>
                  </a:lnTo>
                  <a:lnTo>
                    <a:pt x="861" y="57"/>
                  </a:lnTo>
                  <a:lnTo>
                    <a:pt x="919" y="57"/>
                  </a:lnTo>
                  <a:lnTo>
                    <a:pt x="938" y="38"/>
                  </a:lnTo>
                  <a:lnTo>
                    <a:pt x="919" y="19"/>
                  </a:lnTo>
                  <a:lnTo>
                    <a:pt x="900"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3"/>
            <p:cNvSpPr/>
            <p:nvPr/>
          </p:nvSpPr>
          <p:spPr>
            <a:xfrm>
              <a:off x="2715650" y="855025"/>
              <a:ext cx="24900" cy="115275"/>
            </a:xfrm>
            <a:custGeom>
              <a:avLst/>
              <a:gdLst/>
              <a:ahLst/>
              <a:cxnLst/>
              <a:rect l="l" t="t" r="r" b="b"/>
              <a:pathLst>
                <a:path w="996" h="4611" extrusionOk="0">
                  <a:moveTo>
                    <a:pt x="957" y="1"/>
                  </a:moveTo>
                  <a:lnTo>
                    <a:pt x="938" y="20"/>
                  </a:lnTo>
                  <a:lnTo>
                    <a:pt x="766" y="575"/>
                  </a:lnTo>
                  <a:lnTo>
                    <a:pt x="613" y="1148"/>
                  </a:lnTo>
                  <a:lnTo>
                    <a:pt x="479" y="1703"/>
                  </a:lnTo>
                  <a:lnTo>
                    <a:pt x="364" y="2277"/>
                  </a:lnTo>
                  <a:lnTo>
                    <a:pt x="249" y="2851"/>
                  </a:lnTo>
                  <a:lnTo>
                    <a:pt x="154" y="3425"/>
                  </a:lnTo>
                  <a:lnTo>
                    <a:pt x="77" y="3998"/>
                  </a:lnTo>
                  <a:lnTo>
                    <a:pt x="1" y="4572"/>
                  </a:lnTo>
                  <a:lnTo>
                    <a:pt x="20" y="4591"/>
                  </a:lnTo>
                  <a:lnTo>
                    <a:pt x="39" y="4610"/>
                  </a:lnTo>
                  <a:lnTo>
                    <a:pt x="58" y="4591"/>
                  </a:lnTo>
                  <a:lnTo>
                    <a:pt x="58" y="4572"/>
                  </a:lnTo>
                  <a:lnTo>
                    <a:pt x="135" y="3998"/>
                  </a:lnTo>
                  <a:lnTo>
                    <a:pt x="211" y="3425"/>
                  </a:lnTo>
                  <a:lnTo>
                    <a:pt x="307" y="2851"/>
                  </a:lnTo>
                  <a:lnTo>
                    <a:pt x="421" y="2296"/>
                  </a:lnTo>
                  <a:lnTo>
                    <a:pt x="536" y="1722"/>
                  </a:lnTo>
                  <a:lnTo>
                    <a:pt x="670" y="1148"/>
                  </a:lnTo>
                  <a:lnTo>
                    <a:pt x="823" y="594"/>
                  </a:lnTo>
                  <a:lnTo>
                    <a:pt x="995" y="39"/>
                  </a:lnTo>
                  <a:lnTo>
                    <a:pt x="995" y="20"/>
                  </a:lnTo>
                  <a:lnTo>
                    <a:pt x="9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3"/>
            <p:cNvSpPr/>
            <p:nvPr/>
          </p:nvSpPr>
          <p:spPr>
            <a:xfrm>
              <a:off x="2917925" y="849300"/>
              <a:ext cx="31575" cy="113350"/>
            </a:xfrm>
            <a:custGeom>
              <a:avLst/>
              <a:gdLst/>
              <a:ahLst/>
              <a:cxnLst/>
              <a:rect l="l" t="t" r="r" b="b"/>
              <a:pathLst>
                <a:path w="1263" h="4534" extrusionOk="0">
                  <a:moveTo>
                    <a:pt x="19" y="0"/>
                  </a:moveTo>
                  <a:lnTo>
                    <a:pt x="0" y="19"/>
                  </a:lnTo>
                  <a:lnTo>
                    <a:pt x="0" y="39"/>
                  </a:lnTo>
                  <a:lnTo>
                    <a:pt x="191" y="593"/>
                  </a:lnTo>
                  <a:lnTo>
                    <a:pt x="383" y="1148"/>
                  </a:lnTo>
                  <a:lnTo>
                    <a:pt x="555" y="1683"/>
                  </a:lnTo>
                  <a:lnTo>
                    <a:pt x="708" y="2257"/>
                  </a:lnTo>
                  <a:lnTo>
                    <a:pt x="861" y="2812"/>
                  </a:lnTo>
                  <a:lnTo>
                    <a:pt x="995" y="3386"/>
                  </a:lnTo>
                  <a:lnTo>
                    <a:pt x="1109" y="3940"/>
                  </a:lnTo>
                  <a:lnTo>
                    <a:pt x="1205" y="4514"/>
                  </a:lnTo>
                  <a:lnTo>
                    <a:pt x="1224" y="4533"/>
                  </a:lnTo>
                  <a:lnTo>
                    <a:pt x="1263" y="4533"/>
                  </a:lnTo>
                  <a:lnTo>
                    <a:pt x="1263" y="4495"/>
                  </a:lnTo>
                  <a:lnTo>
                    <a:pt x="1167" y="3940"/>
                  </a:lnTo>
                  <a:lnTo>
                    <a:pt x="1052" y="3367"/>
                  </a:lnTo>
                  <a:lnTo>
                    <a:pt x="918" y="2793"/>
                  </a:lnTo>
                  <a:lnTo>
                    <a:pt x="765" y="2238"/>
                  </a:lnTo>
                  <a:lnTo>
                    <a:pt x="612" y="1683"/>
                  </a:lnTo>
                  <a:lnTo>
                    <a:pt x="440" y="1129"/>
                  </a:lnTo>
                  <a:lnTo>
                    <a:pt x="249" y="574"/>
                  </a:lnTo>
                  <a:lnTo>
                    <a:pt x="58" y="19"/>
                  </a:lnTo>
                  <a:lnTo>
                    <a:pt x="38" y="1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43"/>
            <p:cNvSpPr/>
            <p:nvPr/>
          </p:nvSpPr>
          <p:spPr>
            <a:xfrm>
              <a:off x="2779725" y="768975"/>
              <a:ext cx="10550" cy="29175"/>
            </a:xfrm>
            <a:custGeom>
              <a:avLst/>
              <a:gdLst/>
              <a:ahLst/>
              <a:cxnLst/>
              <a:rect l="l" t="t" r="r" b="b"/>
              <a:pathLst>
                <a:path w="422" h="1167" extrusionOk="0">
                  <a:moveTo>
                    <a:pt x="1" y="1167"/>
                  </a:moveTo>
                  <a:lnTo>
                    <a:pt x="1" y="1167"/>
                  </a:lnTo>
                  <a:lnTo>
                    <a:pt x="1" y="1167"/>
                  </a:lnTo>
                  <a:lnTo>
                    <a:pt x="1" y="1167"/>
                  </a:lnTo>
                  <a:lnTo>
                    <a:pt x="1" y="1167"/>
                  </a:lnTo>
                  <a:close/>
                  <a:moveTo>
                    <a:pt x="20" y="1167"/>
                  </a:moveTo>
                  <a:lnTo>
                    <a:pt x="20" y="1167"/>
                  </a:lnTo>
                  <a:lnTo>
                    <a:pt x="1" y="1167"/>
                  </a:lnTo>
                  <a:lnTo>
                    <a:pt x="1" y="1167"/>
                  </a:lnTo>
                  <a:lnTo>
                    <a:pt x="20" y="1167"/>
                  </a:lnTo>
                  <a:lnTo>
                    <a:pt x="20" y="1167"/>
                  </a:lnTo>
                  <a:close/>
                  <a:moveTo>
                    <a:pt x="288" y="19"/>
                  </a:moveTo>
                  <a:lnTo>
                    <a:pt x="288" y="19"/>
                  </a:lnTo>
                  <a:lnTo>
                    <a:pt x="364" y="555"/>
                  </a:lnTo>
                  <a:lnTo>
                    <a:pt x="421" y="1109"/>
                  </a:lnTo>
                  <a:lnTo>
                    <a:pt x="421" y="1109"/>
                  </a:lnTo>
                  <a:lnTo>
                    <a:pt x="421" y="1109"/>
                  </a:lnTo>
                  <a:lnTo>
                    <a:pt x="421" y="1109"/>
                  </a:lnTo>
                  <a:lnTo>
                    <a:pt x="364" y="555"/>
                  </a:lnTo>
                  <a:lnTo>
                    <a:pt x="288" y="19"/>
                  </a:lnTo>
                  <a:close/>
                  <a:moveTo>
                    <a:pt x="288" y="0"/>
                  </a:moveTo>
                  <a:lnTo>
                    <a:pt x="288" y="0"/>
                  </a:lnTo>
                  <a:lnTo>
                    <a:pt x="288" y="0"/>
                  </a:lnTo>
                  <a:lnTo>
                    <a:pt x="288" y="0"/>
                  </a:lnTo>
                  <a:lnTo>
                    <a:pt x="288" y="0"/>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3"/>
            <p:cNvSpPr/>
            <p:nvPr/>
          </p:nvSpPr>
          <p:spPr>
            <a:xfrm>
              <a:off x="2779725" y="7981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3"/>
            <p:cNvSpPr/>
            <p:nvPr/>
          </p:nvSpPr>
          <p:spPr>
            <a:xfrm>
              <a:off x="2779725" y="798125"/>
              <a:ext cx="500" cy="25"/>
            </a:xfrm>
            <a:custGeom>
              <a:avLst/>
              <a:gdLst/>
              <a:ahLst/>
              <a:cxnLst/>
              <a:rect l="l" t="t" r="r" b="b"/>
              <a:pathLst>
                <a:path w="20" h="1" fill="none" extrusionOk="0">
                  <a:moveTo>
                    <a:pt x="20" y="1"/>
                  </a:moveTo>
                  <a:lnTo>
                    <a:pt x="20" y="1"/>
                  </a:lnTo>
                  <a:lnTo>
                    <a:pt x="1" y="1"/>
                  </a:lnTo>
                  <a:lnTo>
                    <a:pt x="1"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3"/>
            <p:cNvSpPr/>
            <p:nvPr/>
          </p:nvSpPr>
          <p:spPr>
            <a:xfrm>
              <a:off x="2786900" y="769450"/>
              <a:ext cx="3375" cy="27275"/>
            </a:xfrm>
            <a:custGeom>
              <a:avLst/>
              <a:gdLst/>
              <a:ahLst/>
              <a:cxnLst/>
              <a:rect l="l" t="t" r="r" b="b"/>
              <a:pathLst>
                <a:path w="135" h="1091" fill="none" extrusionOk="0">
                  <a:moveTo>
                    <a:pt x="1" y="0"/>
                  </a:moveTo>
                  <a:lnTo>
                    <a:pt x="1" y="0"/>
                  </a:lnTo>
                  <a:lnTo>
                    <a:pt x="77" y="536"/>
                  </a:lnTo>
                  <a:lnTo>
                    <a:pt x="134" y="1090"/>
                  </a:lnTo>
                  <a:lnTo>
                    <a:pt x="134" y="1090"/>
                  </a:lnTo>
                  <a:lnTo>
                    <a:pt x="134" y="1090"/>
                  </a:lnTo>
                  <a:lnTo>
                    <a:pt x="134" y="1090"/>
                  </a:lnTo>
                  <a:lnTo>
                    <a:pt x="77" y="5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3"/>
            <p:cNvSpPr/>
            <p:nvPr/>
          </p:nvSpPr>
          <p:spPr>
            <a:xfrm>
              <a:off x="2786900" y="768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3"/>
            <p:cNvSpPr/>
            <p:nvPr/>
          </p:nvSpPr>
          <p:spPr>
            <a:xfrm>
              <a:off x="2757250" y="793350"/>
              <a:ext cx="159725" cy="93275"/>
            </a:xfrm>
            <a:custGeom>
              <a:avLst/>
              <a:gdLst/>
              <a:ahLst/>
              <a:cxnLst/>
              <a:rect l="l" t="t" r="r" b="b"/>
              <a:pathLst>
                <a:path w="6389" h="3731" extrusionOk="0">
                  <a:moveTo>
                    <a:pt x="4285" y="1"/>
                  </a:moveTo>
                  <a:lnTo>
                    <a:pt x="4323" y="249"/>
                  </a:lnTo>
                  <a:lnTo>
                    <a:pt x="4381" y="593"/>
                  </a:lnTo>
                  <a:lnTo>
                    <a:pt x="4400" y="746"/>
                  </a:lnTo>
                  <a:lnTo>
                    <a:pt x="4381" y="880"/>
                  </a:lnTo>
                  <a:lnTo>
                    <a:pt x="4361" y="995"/>
                  </a:lnTo>
                  <a:lnTo>
                    <a:pt x="4304" y="1129"/>
                  </a:lnTo>
                  <a:lnTo>
                    <a:pt x="4208" y="1244"/>
                  </a:lnTo>
                  <a:lnTo>
                    <a:pt x="4075" y="1378"/>
                  </a:lnTo>
                  <a:lnTo>
                    <a:pt x="3807" y="1569"/>
                  </a:lnTo>
                  <a:lnTo>
                    <a:pt x="3520" y="1741"/>
                  </a:lnTo>
                  <a:lnTo>
                    <a:pt x="3367" y="1798"/>
                  </a:lnTo>
                  <a:lnTo>
                    <a:pt x="3214" y="1856"/>
                  </a:lnTo>
                  <a:lnTo>
                    <a:pt x="3042" y="1894"/>
                  </a:lnTo>
                  <a:lnTo>
                    <a:pt x="2889" y="1932"/>
                  </a:lnTo>
                  <a:lnTo>
                    <a:pt x="2678" y="1951"/>
                  </a:lnTo>
                  <a:lnTo>
                    <a:pt x="2468" y="1971"/>
                  </a:lnTo>
                  <a:lnTo>
                    <a:pt x="2219" y="1951"/>
                  </a:lnTo>
                  <a:lnTo>
                    <a:pt x="1971" y="1913"/>
                  </a:lnTo>
                  <a:lnTo>
                    <a:pt x="1760" y="1856"/>
                  </a:lnTo>
                  <a:lnTo>
                    <a:pt x="1550" y="1760"/>
                  </a:lnTo>
                  <a:lnTo>
                    <a:pt x="1435" y="1665"/>
                  </a:lnTo>
                  <a:lnTo>
                    <a:pt x="1359" y="1569"/>
                  </a:lnTo>
                  <a:lnTo>
                    <a:pt x="1320" y="1473"/>
                  </a:lnTo>
                  <a:lnTo>
                    <a:pt x="1301" y="1359"/>
                  </a:lnTo>
                  <a:lnTo>
                    <a:pt x="1301" y="1244"/>
                  </a:lnTo>
                  <a:lnTo>
                    <a:pt x="1320" y="1110"/>
                  </a:lnTo>
                  <a:lnTo>
                    <a:pt x="1340" y="842"/>
                  </a:lnTo>
                  <a:lnTo>
                    <a:pt x="1340" y="479"/>
                  </a:lnTo>
                  <a:lnTo>
                    <a:pt x="1320" y="134"/>
                  </a:lnTo>
                  <a:lnTo>
                    <a:pt x="1225" y="134"/>
                  </a:lnTo>
                  <a:lnTo>
                    <a:pt x="1148" y="154"/>
                  </a:lnTo>
                  <a:lnTo>
                    <a:pt x="995" y="173"/>
                  </a:lnTo>
                  <a:lnTo>
                    <a:pt x="919" y="192"/>
                  </a:lnTo>
                  <a:lnTo>
                    <a:pt x="900" y="192"/>
                  </a:lnTo>
                  <a:lnTo>
                    <a:pt x="460" y="326"/>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512" y="3443"/>
                  </a:lnTo>
                  <a:lnTo>
                    <a:pt x="1684" y="3577"/>
                  </a:lnTo>
                  <a:lnTo>
                    <a:pt x="1894" y="3654"/>
                  </a:lnTo>
                  <a:lnTo>
                    <a:pt x="2105" y="3711"/>
                  </a:lnTo>
                  <a:lnTo>
                    <a:pt x="2277" y="3730"/>
                  </a:lnTo>
                  <a:lnTo>
                    <a:pt x="2487" y="3711"/>
                  </a:lnTo>
                  <a:lnTo>
                    <a:pt x="2678" y="3673"/>
                  </a:lnTo>
                  <a:lnTo>
                    <a:pt x="2889" y="3615"/>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140" y="345"/>
                  </a:lnTo>
                  <a:lnTo>
                    <a:pt x="5872" y="268"/>
                  </a:lnTo>
                  <a:lnTo>
                    <a:pt x="5356" y="134"/>
                  </a:lnTo>
                  <a:lnTo>
                    <a:pt x="4821" y="58"/>
                  </a:lnTo>
                  <a:lnTo>
                    <a:pt x="428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3"/>
            <p:cNvSpPr/>
            <p:nvPr/>
          </p:nvSpPr>
          <p:spPr>
            <a:xfrm>
              <a:off x="2757250" y="793350"/>
              <a:ext cx="159725" cy="93275"/>
            </a:xfrm>
            <a:custGeom>
              <a:avLst/>
              <a:gdLst/>
              <a:ahLst/>
              <a:cxnLst/>
              <a:rect l="l" t="t" r="r" b="b"/>
              <a:pathLst>
                <a:path w="6389" h="3731" fill="none" extrusionOk="0">
                  <a:moveTo>
                    <a:pt x="4285" y="1"/>
                  </a:moveTo>
                  <a:lnTo>
                    <a:pt x="4285" y="1"/>
                  </a:lnTo>
                  <a:lnTo>
                    <a:pt x="4323" y="249"/>
                  </a:lnTo>
                  <a:lnTo>
                    <a:pt x="4323" y="249"/>
                  </a:lnTo>
                  <a:lnTo>
                    <a:pt x="4381" y="593"/>
                  </a:lnTo>
                  <a:lnTo>
                    <a:pt x="4400" y="746"/>
                  </a:lnTo>
                  <a:lnTo>
                    <a:pt x="4381" y="880"/>
                  </a:lnTo>
                  <a:lnTo>
                    <a:pt x="4361" y="995"/>
                  </a:lnTo>
                  <a:lnTo>
                    <a:pt x="4304" y="1129"/>
                  </a:lnTo>
                  <a:lnTo>
                    <a:pt x="4208" y="1244"/>
                  </a:lnTo>
                  <a:lnTo>
                    <a:pt x="4075" y="1378"/>
                  </a:lnTo>
                  <a:lnTo>
                    <a:pt x="4075" y="1378"/>
                  </a:lnTo>
                  <a:lnTo>
                    <a:pt x="3807" y="1569"/>
                  </a:lnTo>
                  <a:lnTo>
                    <a:pt x="3520" y="1741"/>
                  </a:lnTo>
                  <a:lnTo>
                    <a:pt x="3367" y="1798"/>
                  </a:lnTo>
                  <a:lnTo>
                    <a:pt x="3214" y="1856"/>
                  </a:lnTo>
                  <a:lnTo>
                    <a:pt x="3042" y="1894"/>
                  </a:lnTo>
                  <a:lnTo>
                    <a:pt x="2889" y="1932"/>
                  </a:lnTo>
                  <a:lnTo>
                    <a:pt x="2889" y="1932"/>
                  </a:lnTo>
                  <a:lnTo>
                    <a:pt x="2678" y="1951"/>
                  </a:lnTo>
                  <a:lnTo>
                    <a:pt x="2468" y="1971"/>
                  </a:lnTo>
                  <a:lnTo>
                    <a:pt x="2468" y="1971"/>
                  </a:lnTo>
                  <a:lnTo>
                    <a:pt x="2219" y="1951"/>
                  </a:lnTo>
                  <a:lnTo>
                    <a:pt x="1971" y="1913"/>
                  </a:lnTo>
                  <a:lnTo>
                    <a:pt x="1760" y="1856"/>
                  </a:lnTo>
                  <a:lnTo>
                    <a:pt x="1550" y="1760"/>
                  </a:lnTo>
                  <a:lnTo>
                    <a:pt x="1550" y="1760"/>
                  </a:lnTo>
                  <a:lnTo>
                    <a:pt x="1435" y="1665"/>
                  </a:lnTo>
                  <a:lnTo>
                    <a:pt x="1359" y="1569"/>
                  </a:lnTo>
                  <a:lnTo>
                    <a:pt x="1320" y="1473"/>
                  </a:lnTo>
                  <a:lnTo>
                    <a:pt x="1301" y="1359"/>
                  </a:lnTo>
                  <a:lnTo>
                    <a:pt x="1301" y="1244"/>
                  </a:lnTo>
                  <a:lnTo>
                    <a:pt x="1320" y="1110"/>
                  </a:lnTo>
                  <a:lnTo>
                    <a:pt x="1340" y="842"/>
                  </a:lnTo>
                  <a:lnTo>
                    <a:pt x="1340" y="842"/>
                  </a:lnTo>
                  <a:lnTo>
                    <a:pt x="1340" y="479"/>
                  </a:lnTo>
                  <a:lnTo>
                    <a:pt x="1320" y="134"/>
                  </a:lnTo>
                  <a:lnTo>
                    <a:pt x="1320" y="134"/>
                  </a:lnTo>
                  <a:lnTo>
                    <a:pt x="1320" y="134"/>
                  </a:lnTo>
                  <a:lnTo>
                    <a:pt x="1320" y="134"/>
                  </a:lnTo>
                  <a:lnTo>
                    <a:pt x="1320" y="134"/>
                  </a:lnTo>
                  <a:lnTo>
                    <a:pt x="1301" y="134"/>
                  </a:lnTo>
                  <a:lnTo>
                    <a:pt x="1301" y="134"/>
                  </a:lnTo>
                  <a:lnTo>
                    <a:pt x="1301" y="134"/>
                  </a:lnTo>
                  <a:lnTo>
                    <a:pt x="1244" y="134"/>
                  </a:lnTo>
                  <a:lnTo>
                    <a:pt x="1225" y="134"/>
                  </a:lnTo>
                  <a:lnTo>
                    <a:pt x="1225" y="134"/>
                  </a:lnTo>
                  <a:lnTo>
                    <a:pt x="1148" y="154"/>
                  </a:lnTo>
                  <a:lnTo>
                    <a:pt x="1148" y="154"/>
                  </a:lnTo>
                  <a:lnTo>
                    <a:pt x="1148" y="154"/>
                  </a:lnTo>
                  <a:lnTo>
                    <a:pt x="1148" y="154"/>
                  </a:lnTo>
                  <a:lnTo>
                    <a:pt x="995" y="173"/>
                  </a:lnTo>
                  <a:lnTo>
                    <a:pt x="995" y="173"/>
                  </a:lnTo>
                  <a:lnTo>
                    <a:pt x="919" y="192"/>
                  </a:lnTo>
                  <a:lnTo>
                    <a:pt x="919" y="192"/>
                  </a:lnTo>
                  <a:lnTo>
                    <a:pt x="919" y="192"/>
                  </a:lnTo>
                  <a:lnTo>
                    <a:pt x="919" y="192"/>
                  </a:lnTo>
                  <a:lnTo>
                    <a:pt x="919" y="192"/>
                  </a:lnTo>
                  <a:lnTo>
                    <a:pt x="900" y="192"/>
                  </a:lnTo>
                  <a:lnTo>
                    <a:pt x="900" y="192"/>
                  </a:lnTo>
                  <a:lnTo>
                    <a:pt x="900" y="192"/>
                  </a:lnTo>
                  <a:lnTo>
                    <a:pt x="900" y="192"/>
                  </a:lnTo>
                  <a:lnTo>
                    <a:pt x="900" y="192"/>
                  </a:lnTo>
                  <a:lnTo>
                    <a:pt x="900" y="192"/>
                  </a:lnTo>
                  <a:lnTo>
                    <a:pt x="460" y="326"/>
                  </a:lnTo>
                  <a:lnTo>
                    <a:pt x="1" y="498"/>
                  </a:lnTo>
                  <a:lnTo>
                    <a:pt x="1" y="498"/>
                  </a:lnTo>
                  <a:lnTo>
                    <a:pt x="39" y="900"/>
                  </a:lnTo>
                  <a:lnTo>
                    <a:pt x="96" y="1282"/>
                  </a:lnTo>
                  <a:lnTo>
                    <a:pt x="211" y="1665"/>
                  </a:lnTo>
                  <a:lnTo>
                    <a:pt x="364" y="2047"/>
                  </a:lnTo>
                  <a:lnTo>
                    <a:pt x="555" y="2391"/>
                  </a:lnTo>
                  <a:lnTo>
                    <a:pt x="785" y="2736"/>
                  </a:lnTo>
                  <a:lnTo>
                    <a:pt x="1033" y="3042"/>
                  </a:lnTo>
                  <a:lnTo>
                    <a:pt x="1187" y="3176"/>
                  </a:lnTo>
                  <a:lnTo>
                    <a:pt x="1320" y="3309"/>
                  </a:lnTo>
                  <a:lnTo>
                    <a:pt x="1320" y="3309"/>
                  </a:lnTo>
                  <a:lnTo>
                    <a:pt x="1512" y="3443"/>
                  </a:lnTo>
                  <a:lnTo>
                    <a:pt x="1684" y="3577"/>
                  </a:lnTo>
                  <a:lnTo>
                    <a:pt x="1894" y="3654"/>
                  </a:lnTo>
                  <a:lnTo>
                    <a:pt x="2105" y="3711"/>
                  </a:lnTo>
                  <a:lnTo>
                    <a:pt x="2105" y="3711"/>
                  </a:lnTo>
                  <a:lnTo>
                    <a:pt x="2277" y="3730"/>
                  </a:lnTo>
                  <a:lnTo>
                    <a:pt x="2277" y="3730"/>
                  </a:lnTo>
                  <a:lnTo>
                    <a:pt x="2487" y="3711"/>
                  </a:lnTo>
                  <a:lnTo>
                    <a:pt x="2678" y="3673"/>
                  </a:lnTo>
                  <a:lnTo>
                    <a:pt x="2889" y="3615"/>
                  </a:lnTo>
                  <a:lnTo>
                    <a:pt x="3080" y="3539"/>
                  </a:lnTo>
                  <a:lnTo>
                    <a:pt x="3080" y="3539"/>
                  </a:lnTo>
                  <a:lnTo>
                    <a:pt x="3310" y="3424"/>
                  </a:lnTo>
                  <a:lnTo>
                    <a:pt x="3558" y="3290"/>
                  </a:lnTo>
                  <a:lnTo>
                    <a:pt x="3788" y="3156"/>
                  </a:lnTo>
                  <a:lnTo>
                    <a:pt x="4036" y="3003"/>
                  </a:lnTo>
                  <a:lnTo>
                    <a:pt x="4266" y="2831"/>
                  </a:lnTo>
                  <a:lnTo>
                    <a:pt x="4515" y="2640"/>
                  </a:lnTo>
                  <a:lnTo>
                    <a:pt x="4954" y="2257"/>
                  </a:lnTo>
                  <a:lnTo>
                    <a:pt x="5375" y="1837"/>
                  </a:lnTo>
                  <a:lnTo>
                    <a:pt x="5586" y="1607"/>
                  </a:lnTo>
                  <a:lnTo>
                    <a:pt x="5777" y="1378"/>
                  </a:lnTo>
                  <a:lnTo>
                    <a:pt x="5949" y="1148"/>
                  </a:lnTo>
                  <a:lnTo>
                    <a:pt x="6102" y="900"/>
                  </a:lnTo>
                  <a:lnTo>
                    <a:pt x="6255" y="670"/>
                  </a:lnTo>
                  <a:lnTo>
                    <a:pt x="6389" y="421"/>
                  </a:lnTo>
                  <a:lnTo>
                    <a:pt x="6389" y="421"/>
                  </a:lnTo>
                  <a:lnTo>
                    <a:pt x="6140" y="345"/>
                  </a:lnTo>
                  <a:lnTo>
                    <a:pt x="5872" y="268"/>
                  </a:lnTo>
                  <a:lnTo>
                    <a:pt x="5356" y="134"/>
                  </a:lnTo>
                  <a:lnTo>
                    <a:pt x="4821" y="58"/>
                  </a:lnTo>
                  <a:lnTo>
                    <a:pt x="4285"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3"/>
            <p:cNvSpPr/>
            <p:nvPr/>
          </p:nvSpPr>
          <p:spPr>
            <a:xfrm>
              <a:off x="2786900" y="759875"/>
              <a:ext cx="80350" cy="82750"/>
            </a:xfrm>
            <a:custGeom>
              <a:avLst/>
              <a:gdLst/>
              <a:ahLst/>
              <a:cxnLst/>
              <a:rect l="l" t="t" r="r" b="b"/>
              <a:pathLst>
                <a:path w="3214" h="3310" extrusionOk="0">
                  <a:moveTo>
                    <a:pt x="2831" y="1"/>
                  </a:moveTo>
                  <a:lnTo>
                    <a:pt x="2678" y="96"/>
                  </a:lnTo>
                  <a:lnTo>
                    <a:pt x="2487" y="173"/>
                  </a:lnTo>
                  <a:lnTo>
                    <a:pt x="2315" y="249"/>
                  </a:lnTo>
                  <a:lnTo>
                    <a:pt x="2124" y="307"/>
                  </a:lnTo>
                  <a:lnTo>
                    <a:pt x="1856" y="383"/>
                  </a:lnTo>
                  <a:lnTo>
                    <a:pt x="1588" y="421"/>
                  </a:lnTo>
                  <a:lnTo>
                    <a:pt x="1320" y="460"/>
                  </a:lnTo>
                  <a:lnTo>
                    <a:pt x="938" y="460"/>
                  </a:lnTo>
                  <a:lnTo>
                    <a:pt x="479" y="421"/>
                  </a:lnTo>
                  <a:lnTo>
                    <a:pt x="1" y="364"/>
                  </a:lnTo>
                  <a:lnTo>
                    <a:pt x="1" y="383"/>
                  </a:lnTo>
                  <a:lnTo>
                    <a:pt x="77" y="919"/>
                  </a:lnTo>
                  <a:lnTo>
                    <a:pt x="134" y="1473"/>
                  </a:lnTo>
                  <a:lnTo>
                    <a:pt x="154" y="1818"/>
                  </a:lnTo>
                  <a:lnTo>
                    <a:pt x="154" y="2181"/>
                  </a:lnTo>
                  <a:lnTo>
                    <a:pt x="134" y="2449"/>
                  </a:lnTo>
                  <a:lnTo>
                    <a:pt x="115" y="2583"/>
                  </a:lnTo>
                  <a:lnTo>
                    <a:pt x="115" y="2698"/>
                  </a:lnTo>
                  <a:lnTo>
                    <a:pt x="134" y="2812"/>
                  </a:lnTo>
                  <a:lnTo>
                    <a:pt x="173" y="2908"/>
                  </a:lnTo>
                  <a:lnTo>
                    <a:pt x="249" y="3004"/>
                  </a:lnTo>
                  <a:lnTo>
                    <a:pt x="364" y="3099"/>
                  </a:lnTo>
                  <a:lnTo>
                    <a:pt x="574" y="3195"/>
                  </a:lnTo>
                  <a:lnTo>
                    <a:pt x="785" y="3252"/>
                  </a:lnTo>
                  <a:lnTo>
                    <a:pt x="1033" y="3290"/>
                  </a:lnTo>
                  <a:lnTo>
                    <a:pt x="1282" y="3310"/>
                  </a:lnTo>
                  <a:lnTo>
                    <a:pt x="1492" y="3290"/>
                  </a:lnTo>
                  <a:lnTo>
                    <a:pt x="1703" y="3271"/>
                  </a:lnTo>
                  <a:lnTo>
                    <a:pt x="1856" y="3233"/>
                  </a:lnTo>
                  <a:lnTo>
                    <a:pt x="2028" y="3195"/>
                  </a:lnTo>
                  <a:lnTo>
                    <a:pt x="2181" y="3137"/>
                  </a:lnTo>
                  <a:lnTo>
                    <a:pt x="2334" y="3080"/>
                  </a:lnTo>
                  <a:lnTo>
                    <a:pt x="2621" y="2908"/>
                  </a:lnTo>
                  <a:lnTo>
                    <a:pt x="2889" y="2717"/>
                  </a:lnTo>
                  <a:lnTo>
                    <a:pt x="3022" y="2583"/>
                  </a:lnTo>
                  <a:lnTo>
                    <a:pt x="3118" y="2468"/>
                  </a:lnTo>
                  <a:lnTo>
                    <a:pt x="3175" y="2334"/>
                  </a:lnTo>
                  <a:lnTo>
                    <a:pt x="3195" y="2219"/>
                  </a:lnTo>
                  <a:lnTo>
                    <a:pt x="3214" y="2085"/>
                  </a:lnTo>
                  <a:lnTo>
                    <a:pt x="3195" y="1932"/>
                  </a:lnTo>
                  <a:lnTo>
                    <a:pt x="3137" y="1588"/>
                  </a:lnTo>
                  <a:lnTo>
                    <a:pt x="3099" y="1340"/>
                  </a:lnTo>
                  <a:lnTo>
                    <a:pt x="2984" y="670"/>
                  </a:lnTo>
                  <a:lnTo>
                    <a:pt x="283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3"/>
            <p:cNvSpPr/>
            <p:nvPr/>
          </p:nvSpPr>
          <p:spPr>
            <a:xfrm>
              <a:off x="2786900" y="759875"/>
              <a:ext cx="80350" cy="82750"/>
            </a:xfrm>
            <a:custGeom>
              <a:avLst/>
              <a:gdLst/>
              <a:ahLst/>
              <a:cxnLst/>
              <a:rect l="l" t="t" r="r" b="b"/>
              <a:pathLst>
                <a:path w="3214" h="3310" fill="none" extrusionOk="0">
                  <a:moveTo>
                    <a:pt x="2831" y="1"/>
                  </a:moveTo>
                  <a:lnTo>
                    <a:pt x="2831" y="1"/>
                  </a:lnTo>
                  <a:lnTo>
                    <a:pt x="2678" y="96"/>
                  </a:lnTo>
                  <a:lnTo>
                    <a:pt x="2487" y="173"/>
                  </a:lnTo>
                  <a:lnTo>
                    <a:pt x="2315" y="249"/>
                  </a:lnTo>
                  <a:lnTo>
                    <a:pt x="2124" y="307"/>
                  </a:lnTo>
                  <a:lnTo>
                    <a:pt x="2124" y="307"/>
                  </a:lnTo>
                  <a:lnTo>
                    <a:pt x="2124" y="307"/>
                  </a:lnTo>
                  <a:lnTo>
                    <a:pt x="1856" y="383"/>
                  </a:lnTo>
                  <a:lnTo>
                    <a:pt x="1588" y="421"/>
                  </a:lnTo>
                  <a:lnTo>
                    <a:pt x="1320" y="460"/>
                  </a:lnTo>
                  <a:lnTo>
                    <a:pt x="1052" y="460"/>
                  </a:lnTo>
                  <a:lnTo>
                    <a:pt x="1052" y="460"/>
                  </a:lnTo>
                  <a:lnTo>
                    <a:pt x="1033" y="460"/>
                  </a:lnTo>
                  <a:lnTo>
                    <a:pt x="1033" y="460"/>
                  </a:lnTo>
                  <a:lnTo>
                    <a:pt x="1033" y="460"/>
                  </a:lnTo>
                  <a:lnTo>
                    <a:pt x="1033" y="460"/>
                  </a:lnTo>
                  <a:lnTo>
                    <a:pt x="1033" y="460"/>
                  </a:lnTo>
                  <a:lnTo>
                    <a:pt x="1033" y="460"/>
                  </a:lnTo>
                  <a:lnTo>
                    <a:pt x="938" y="460"/>
                  </a:lnTo>
                  <a:lnTo>
                    <a:pt x="938" y="460"/>
                  </a:lnTo>
                  <a:lnTo>
                    <a:pt x="479" y="421"/>
                  </a:lnTo>
                  <a:lnTo>
                    <a:pt x="1" y="364"/>
                  </a:lnTo>
                  <a:lnTo>
                    <a:pt x="1" y="364"/>
                  </a:lnTo>
                  <a:lnTo>
                    <a:pt x="1" y="364"/>
                  </a:lnTo>
                  <a:lnTo>
                    <a:pt x="1" y="364"/>
                  </a:lnTo>
                  <a:lnTo>
                    <a:pt x="1" y="364"/>
                  </a:lnTo>
                  <a:lnTo>
                    <a:pt x="1" y="383"/>
                  </a:lnTo>
                  <a:lnTo>
                    <a:pt x="1" y="383"/>
                  </a:lnTo>
                  <a:lnTo>
                    <a:pt x="77" y="919"/>
                  </a:lnTo>
                  <a:lnTo>
                    <a:pt x="134" y="1473"/>
                  </a:lnTo>
                  <a:lnTo>
                    <a:pt x="134" y="1473"/>
                  </a:lnTo>
                  <a:lnTo>
                    <a:pt x="154" y="1818"/>
                  </a:lnTo>
                  <a:lnTo>
                    <a:pt x="154" y="2181"/>
                  </a:lnTo>
                  <a:lnTo>
                    <a:pt x="154" y="2181"/>
                  </a:lnTo>
                  <a:lnTo>
                    <a:pt x="134" y="2449"/>
                  </a:lnTo>
                  <a:lnTo>
                    <a:pt x="115" y="2583"/>
                  </a:lnTo>
                  <a:lnTo>
                    <a:pt x="115" y="2698"/>
                  </a:lnTo>
                  <a:lnTo>
                    <a:pt x="134" y="2812"/>
                  </a:lnTo>
                  <a:lnTo>
                    <a:pt x="173" y="2908"/>
                  </a:lnTo>
                  <a:lnTo>
                    <a:pt x="249" y="3004"/>
                  </a:lnTo>
                  <a:lnTo>
                    <a:pt x="364" y="3099"/>
                  </a:lnTo>
                  <a:lnTo>
                    <a:pt x="364" y="3099"/>
                  </a:lnTo>
                  <a:lnTo>
                    <a:pt x="574" y="3195"/>
                  </a:lnTo>
                  <a:lnTo>
                    <a:pt x="785" y="3252"/>
                  </a:lnTo>
                  <a:lnTo>
                    <a:pt x="1033" y="3290"/>
                  </a:lnTo>
                  <a:lnTo>
                    <a:pt x="1282" y="3310"/>
                  </a:lnTo>
                  <a:lnTo>
                    <a:pt x="1282" y="3310"/>
                  </a:lnTo>
                  <a:lnTo>
                    <a:pt x="1492" y="3290"/>
                  </a:lnTo>
                  <a:lnTo>
                    <a:pt x="1703" y="3271"/>
                  </a:lnTo>
                  <a:lnTo>
                    <a:pt x="1703" y="3271"/>
                  </a:lnTo>
                  <a:lnTo>
                    <a:pt x="1856" y="3233"/>
                  </a:lnTo>
                  <a:lnTo>
                    <a:pt x="2028" y="3195"/>
                  </a:lnTo>
                  <a:lnTo>
                    <a:pt x="2181" y="3137"/>
                  </a:lnTo>
                  <a:lnTo>
                    <a:pt x="2334" y="3080"/>
                  </a:lnTo>
                  <a:lnTo>
                    <a:pt x="2621" y="2908"/>
                  </a:lnTo>
                  <a:lnTo>
                    <a:pt x="2889" y="2717"/>
                  </a:lnTo>
                  <a:lnTo>
                    <a:pt x="2889" y="2717"/>
                  </a:lnTo>
                  <a:lnTo>
                    <a:pt x="3022" y="2583"/>
                  </a:lnTo>
                  <a:lnTo>
                    <a:pt x="3118" y="2468"/>
                  </a:lnTo>
                  <a:lnTo>
                    <a:pt x="3175" y="2334"/>
                  </a:lnTo>
                  <a:lnTo>
                    <a:pt x="3195" y="2219"/>
                  </a:lnTo>
                  <a:lnTo>
                    <a:pt x="3214" y="2085"/>
                  </a:lnTo>
                  <a:lnTo>
                    <a:pt x="3195" y="1932"/>
                  </a:lnTo>
                  <a:lnTo>
                    <a:pt x="3137" y="1588"/>
                  </a:lnTo>
                  <a:lnTo>
                    <a:pt x="3137" y="1588"/>
                  </a:lnTo>
                  <a:lnTo>
                    <a:pt x="3099" y="1340"/>
                  </a:lnTo>
                  <a:lnTo>
                    <a:pt x="3099" y="1340"/>
                  </a:lnTo>
                  <a:lnTo>
                    <a:pt x="3099" y="1340"/>
                  </a:lnTo>
                  <a:lnTo>
                    <a:pt x="3099" y="1340"/>
                  </a:lnTo>
                  <a:lnTo>
                    <a:pt x="2984" y="670"/>
                  </a:lnTo>
                  <a:lnTo>
                    <a:pt x="2831" y="1"/>
                  </a:lnTo>
                  <a:lnTo>
                    <a:pt x="28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3"/>
            <p:cNvSpPr/>
            <p:nvPr/>
          </p:nvSpPr>
          <p:spPr>
            <a:xfrm>
              <a:off x="2786900" y="759875"/>
              <a:ext cx="70800" cy="11500"/>
            </a:xfrm>
            <a:custGeom>
              <a:avLst/>
              <a:gdLst/>
              <a:ahLst/>
              <a:cxnLst/>
              <a:rect l="l" t="t" r="r" b="b"/>
              <a:pathLst>
                <a:path w="2832" h="460" extrusionOk="0">
                  <a:moveTo>
                    <a:pt x="1033" y="460"/>
                  </a:moveTo>
                  <a:lnTo>
                    <a:pt x="1033" y="460"/>
                  </a:lnTo>
                  <a:lnTo>
                    <a:pt x="1033" y="460"/>
                  </a:lnTo>
                  <a:lnTo>
                    <a:pt x="1033" y="460"/>
                  </a:lnTo>
                  <a:lnTo>
                    <a:pt x="1033" y="460"/>
                  </a:lnTo>
                  <a:lnTo>
                    <a:pt x="1033" y="460"/>
                  </a:lnTo>
                  <a:lnTo>
                    <a:pt x="1033" y="460"/>
                  </a:lnTo>
                  <a:lnTo>
                    <a:pt x="1033" y="460"/>
                  </a:lnTo>
                  <a:close/>
                  <a:moveTo>
                    <a:pt x="1" y="364"/>
                  </a:moveTo>
                  <a:lnTo>
                    <a:pt x="1" y="364"/>
                  </a:lnTo>
                  <a:lnTo>
                    <a:pt x="1" y="364"/>
                  </a:lnTo>
                  <a:lnTo>
                    <a:pt x="479" y="421"/>
                  </a:lnTo>
                  <a:lnTo>
                    <a:pt x="938" y="460"/>
                  </a:lnTo>
                  <a:lnTo>
                    <a:pt x="938" y="460"/>
                  </a:lnTo>
                  <a:lnTo>
                    <a:pt x="938" y="460"/>
                  </a:lnTo>
                  <a:lnTo>
                    <a:pt x="938" y="460"/>
                  </a:lnTo>
                  <a:lnTo>
                    <a:pt x="479" y="421"/>
                  </a:lnTo>
                  <a:lnTo>
                    <a:pt x="1" y="364"/>
                  </a:lnTo>
                  <a:close/>
                  <a:moveTo>
                    <a:pt x="2831" y="1"/>
                  </a:moveTo>
                  <a:lnTo>
                    <a:pt x="2831" y="1"/>
                  </a:lnTo>
                  <a:lnTo>
                    <a:pt x="2678" y="96"/>
                  </a:lnTo>
                  <a:lnTo>
                    <a:pt x="2487" y="173"/>
                  </a:lnTo>
                  <a:lnTo>
                    <a:pt x="2315" y="249"/>
                  </a:lnTo>
                  <a:lnTo>
                    <a:pt x="2124" y="307"/>
                  </a:lnTo>
                  <a:lnTo>
                    <a:pt x="2124" y="307"/>
                  </a:lnTo>
                  <a:lnTo>
                    <a:pt x="1856" y="383"/>
                  </a:lnTo>
                  <a:lnTo>
                    <a:pt x="1588" y="421"/>
                  </a:lnTo>
                  <a:lnTo>
                    <a:pt x="1320" y="460"/>
                  </a:lnTo>
                  <a:lnTo>
                    <a:pt x="1052" y="460"/>
                  </a:lnTo>
                  <a:lnTo>
                    <a:pt x="1052" y="460"/>
                  </a:lnTo>
                  <a:lnTo>
                    <a:pt x="1052" y="460"/>
                  </a:lnTo>
                  <a:lnTo>
                    <a:pt x="1320" y="460"/>
                  </a:lnTo>
                  <a:lnTo>
                    <a:pt x="1588" y="421"/>
                  </a:lnTo>
                  <a:lnTo>
                    <a:pt x="1856" y="383"/>
                  </a:lnTo>
                  <a:lnTo>
                    <a:pt x="2124" y="307"/>
                  </a:lnTo>
                  <a:lnTo>
                    <a:pt x="2124" y="307"/>
                  </a:lnTo>
                  <a:lnTo>
                    <a:pt x="2124" y="307"/>
                  </a:lnTo>
                  <a:lnTo>
                    <a:pt x="2315" y="249"/>
                  </a:lnTo>
                  <a:lnTo>
                    <a:pt x="2487" y="173"/>
                  </a:lnTo>
                  <a:lnTo>
                    <a:pt x="2678" y="96"/>
                  </a:lnTo>
                  <a:lnTo>
                    <a:pt x="2831" y="1"/>
                  </a:lnTo>
                  <a:lnTo>
                    <a:pt x="2831" y="1"/>
                  </a:lnTo>
                  <a:lnTo>
                    <a:pt x="283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3"/>
            <p:cNvSpPr/>
            <p:nvPr/>
          </p:nvSpPr>
          <p:spPr>
            <a:xfrm>
              <a:off x="2812725" y="7713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3"/>
            <p:cNvSpPr/>
            <p:nvPr/>
          </p:nvSpPr>
          <p:spPr>
            <a:xfrm>
              <a:off x="2786900" y="768975"/>
              <a:ext cx="23450" cy="2400"/>
            </a:xfrm>
            <a:custGeom>
              <a:avLst/>
              <a:gdLst/>
              <a:ahLst/>
              <a:cxnLst/>
              <a:rect l="l" t="t" r="r" b="b"/>
              <a:pathLst>
                <a:path w="938" h="96" fill="none" extrusionOk="0">
                  <a:moveTo>
                    <a:pt x="1" y="0"/>
                  </a:moveTo>
                  <a:lnTo>
                    <a:pt x="1" y="0"/>
                  </a:lnTo>
                  <a:lnTo>
                    <a:pt x="1" y="0"/>
                  </a:lnTo>
                  <a:lnTo>
                    <a:pt x="479" y="57"/>
                  </a:lnTo>
                  <a:lnTo>
                    <a:pt x="938" y="96"/>
                  </a:lnTo>
                  <a:lnTo>
                    <a:pt x="938" y="96"/>
                  </a:lnTo>
                  <a:lnTo>
                    <a:pt x="938" y="96"/>
                  </a:lnTo>
                  <a:lnTo>
                    <a:pt x="938" y="96"/>
                  </a:lnTo>
                  <a:lnTo>
                    <a:pt x="479" y="5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43"/>
            <p:cNvSpPr/>
            <p:nvPr/>
          </p:nvSpPr>
          <p:spPr>
            <a:xfrm>
              <a:off x="2813200" y="759875"/>
              <a:ext cx="44500" cy="11500"/>
            </a:xfrm>
            <a:custGeom>
              <a:avLst/>
              <a:gdLst/>
              <a:ahLst/>
              <a:cxnLst/>
              <a:rect l="l" t="t" r="r" b="b"/>
              <a:pathLst>
                <a:path w="1780" h="460" fill="none" extrusionOk="0">
                  <a:moveTo>
                    <a:pt x="1779" y="1"/>
                  </a:moveTo>
                  <a:lnTo>
                    <a:pt x="1779" y="1"/>
                  </a:lnTo>
                  <a:lnTo>
                    <a:pt x="1626" y="96"/>
                  </a:lnTo>
                  <a:lnTo>
                    <a:pt x="1435" y="173"/>
                  </a:lnTo>
                  <a:lnTo>
                    <a:pt x="1263" y="249"/>
                  </a:lnTo>
                  <a:lnTo>
                    <a:pt x="1072" y="307"/>
                  </a:lnTo>
                  <a:lnTo>
                    <a:pt x="1072" y="307"/>
                  </a:lnTo>
                  <a:lnTo>
                    <a:pt x="804" y="383"/>
                  </a:lnTo>
                  <a:lnTo>
                    <a:pt x="536" y="421"/>
                  </a:lnTo>
                  <a:lnTo>
                    <a:pt x="268" y="460"/>
                  </a:lnTo>
                  <a:lnTo>
                    <a:pt x="0" y="460"/>
                  </a:lnTo>
                  <a:lnTo>
                    <a:pt x="0" y="460"/>
                  </a:lnTo>
                  <a:lnTo>
                    <a:pt x="0" y="460"/>
                  </a:lnTo>
                  <a:lnTo>
                    <a:pt x="268" y="460"/>
                  </a:lnTo>
                  <a:lnTo>
                    <a:pt x="536" y="421"/>
                  </a:lnTo>
                  <a:lnTo>
                    <a:pt x="804" y="383"/>
                  </a:lnTo>
                  <a:lnTo>
                    <a:pt x="1072" y="307"/>
                  </a:lnTo>
                  <a:lnTo>
                    <a:pt x="1072" y="307"/>
                  </a:lnTo>
                  <a:lnTo>
                    <a:pt x="1072" y="307"/>
                  </a:lnTo>
                  <a:lnTo>
                    <a:pt x="1263" y="249"/>
                  </a:lnTo>
                  <a:lnTo>
                    <a:pt x="1435" y="173"/>
                  </a:lnTo>
                  <a:lnTo>
                    <a:pt x="1626" y="96"/>
                  </a:lnTo>
                  <a:lnTo>
                    <a:pt x="1779" y="1"/>
                  </a:lnTo>
                  <a:lnTo>
                    <a:pt x="1779" y="1"/>
                  </a:lnTo>
                  <a:lnTo>
                    <a:pt x="17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3"/>
            <p:cNvSpPr/>
            <p:nvPr/>
          </p:nvSpPr>
          <p:spPr>
            <a:xfrm>
              <a:off x="2542550" y="709200"/>
              <a:ext cx="88025" cy="78925"/>
            </a:xfrm>
            <a:custGeom>
              <a:avLst/>
              <a:gdLst/>
              <a:ahLst/>
              <a:cxnLst/>
              <a:rect l="l" t="t" r="r" b="b"/>
              <a:pathLst>
                <a:path w="3521" h="3157" extrusionOk="0">
                  <a:moveTo>
                    <a:pt x="2717" y="0"/>
                  </a:moveTo>
                  <a:lnTo>
                    <a:pt x="2583" y="19"/>
                  </a:lnTo>
                  <a:lnTo>
                    <a:pt x="2430" y="77"/>
                  </a:lnTo>
                  <a:lnTo>
                    <a:pt x="2353" y="134"/>
                  </a:lnTo>
                  <a:lnTo>
                    <a:pt x="2277" y="192"/>
                  </a:lnTo>
                  <a:lnTo>
                    <a:pt x="2181" y="306"/>
                  </a:lnTo>
                  <a:lnTo>
                    <a:pt x="2105" y="459"/>
                  </a:lnTo>
                  <a:lnTo>
                    <a:pt x="2028" y="631"/>
                  </a:lnTo>
                  <a:lnTo>
                    <a:pt x="1971" y="842"/>
                  </a:lnTo>
                  <a:lnTo>
                    <a:pt x="1933" y="1033"/>
                  </a:lnTo>
                  <a:lnTo>
                    <a:pt x="1914" y="1244"/>
                  </a:lnTo>
                  <a:lnTo>
                    <a:pt x="1914" y="1454"/>
                  </a:lnTo>
                  <a:lnTo>
                    <a:pt x="1933" y="1626"/>
                  </a:lnTo>
                  <a:lnTo>
                    <a:pt x="1837" y="1473"/>
                  </a:lnTo>
                  <a:lnTo>
                    <a:pt x="1703" y="1320"/>
                  </a:lnTo>
                  <a:lnTo>
                    <a:pt x="1569" y="1167"/>
                  </a:lnTo>
                  <a:lnTo>
                    <a:pt x="1416" y="1014"/>
                  </a:lnTo>
                  <a:lnTo>
                    <a:pt x="1244" y="899"/>
                  </a:lnTo>
                  <a:lnTo>
                    <a:pt x="1091" y="784"/>
                  </a:lnTo>
                  <a:lnTo>
                    <a:pt x="919" y="708"/>
                  </a:lnTo>
                  <a:lnTo>
                    <a:pt x="766" y="689"/>
                  </a:lnTo>
                  <a:lnTo>
                    <a:pt x="594" y="689"/>
                  </a:lnTo>
                  <a:lnTo>
                    <a:pt x="441" y="727"/>
                  </a:lnTo>
                  <a:lnTo>
                    <a:pt x="307" y="804"/>
                  </a:lnTo>
                  <a:lnTo>
                    <a:pt x="211" y="880"/>
                  </a:lnTo>
                  <a:lnTo>
                    <a:pt x="154" y="957"/>
                  </a:lnTo>
                  <a:lnTo>
                    <a:pt x="97" y="1033"/>
                  </a:lnTo>
                  <a:lnTo>
                    <a:pt x="58" y="1110"/>
                  </a:lnTo>
                  <a:lnTo>
                    <a:pt x="20" y="1224"/>
                  </a:lnTo>
                  <a:lnTo>
                    <a:pt x="1" y="1320"/>
                  </a:lnTo>
                  <a:lnTo>
                    <a:pt x="20" y="1435"/>
                  </a:lnTo>
                  <a:lnTo>
                    <a:pt x="20" y="1550"/>
                  </a:lnTo>
                  <a:lnTo>
                    <a:pt x="77" y="1741"/>
                  </a:lnTo>
                  <a:lnTo>
                    <a:pt x="154" y="1913"/>
                  </a:lnTo>
                  <a:lnTo>
                    <a:pt x="269" y="2066"/>
                  </a:lnTo>
                  <a:lnTo>
                    <a:pt x="383" y="2219"/>
                  </a:lnTo>
                  <a:lnTo>
                    <a:pt x="517" y="2353"/>
                  </a:lnTo>
                  <a:lnTo>
                    <a:pt x="670" y="2487"/>
                  </a:lnTo>
                  <a:lnTo>
                    <a:pt x="823" y="2602"/>
                  </a:lnTo>
                  <a:lnTo>
                    <a:pt x="995" y="2697"/>
                  </a:lnTo>
                  <a:lnTo>
                    <a:pt x="1148" y="2774"/>
                  </a:lnTo>
                  <a:lnTo>
                    <a:pt x="1321" y="2850"/>
                  </a:lnTo>
                  <a:lnTo>
                    <a:pt x="1684" y="2984"/>
                  </a:lnTo>
                  <a:lnTo>
                    <a:pt x="2047" y="3080"/>
                  </a:lnTo>
                  <a:lnTo>
                    <a:pt x="2430" y="3156"/>
                  </a:lnTo>
                  <a:lnTo>
                    <a:pt x="2449" y="3156"/>
                  </a:lnTo>
                  <a:lnTo>
                    <a:pt x="2698" y="2869"/>
                  </a:lnTo>
                  <a:lnTo>
                    <a:pt x="2927" y="2582"/>
                  </a:lnTo>
                  <a:lnTo>
                    <a:pt x="3138" y="2257"/>
                  </a:lnTo>
                  <a:lnTo>
                    <a:pt x="3233" y="2104"/>
                  </a:lnTo>
                  <a:lnTo>
                    <a:pt x="3329" y="1932"/>
                  </a:lnTo>
                  <a:lnTo>
                    <a:pt x="3405" y="1741"/>
                  </a:lnTo>
                  <a:lnTo>
                    <a:pt x="3463" y="1569"/>
                  </a:lnTo>
                  <a:lnTo>
                    <a:pt x="3501" y="1377"/>
                  </a:lnTo>
                  <a:lnTo>
                    <a:pt x="3520" y="1186"/>
                  </a:lnTo>
                  <a:lnTo>
                    <a:pt x="3520" y="995"/>
                  </a:lnTo>
                  <a:lnTo>
                    <a:pt x="3501" y="804"/>
                  </a:lnTo>
                  <a:lnTo>
                    <a:pt x="3463" y="612"/>
                  </a:lnTo>
                  <a:lnTo>
                    <a:pt x="3405" y="440"/>
                  </a:lnTo>
                  <a:lnTo>
                    <a:pt x="3348" y="325"/>
                  </a:lnTo>
                  <a:lnTo>
                    <a:pt x="3291" y="249"/>
                  </a:lnTo>
                  <a:lnTo>
                    <a:pt x="3195" y="172"/>
                  </a:lnTo>
                  <a:lnTo>
                    <a:pt x="3119" y="96"/>
                  </a:lnTo>
                  <a:lnTo>
                    <a:pt x="3042" y="58"/>
                  </a:lnTo>
                  <a:lnTo>
                    <a:pt x="2946" y="39"/>
                  </a:lnTo>
                  <a:lnTo>
                    <a:pt x="2851" y="19"/>
                  </a:lnTo>
                  <a:lnTo>
                    <a:pt x="27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3"/>
            <p:cNvSpPr/>
            <p:nvPr/>
          </p:nvSpPr>
          <p:spPr>
            <a:xfrm>
              <a:off x="3002550" y="707275"/>
              <a:ext cx="88475" cy="77975"/>
            </a:xfrm>
            <a:custGeom>
              <a:avLst/>
              <a:gdLst/>
              <a:ahLst/>
              <a:cxnLst/>
              <a:rect l="l" t="t" r="r" b="b"/>
              <a:pathLst>
                <a:path w="3539" h="3119" extrusionOk="0">
                  <a:moveTo>
                    <a:pt x="689" y="1"/>
                  </a:moveTo>
                  <a:lnTo>
                    <a:pt x="555" y="39"/>
                  </a:lnTo>
                  <a:lnTo>
                    <a:pt x="460" y="58"/>
                  </a:lnTo>
                  <a:lnTo>
                    <a:pt x="383" y="116"/>
                  </a:lnTo>
                  <a:lnTo>
                    <a:pt x="307" y="154"/>
                  </a:lnTo>
                  <a:lnTo>
                    <a:pt x="230" y="230"/>
                  </a:lnTo>
                  <a:lnTo>
                    <a:pt x="154" y="307"/>
                  </a:lnTo>
                  <a:lnTo>
                    <a:pt x="96" y="402"/>
                  </a:lnTo>
                  <a:lnTo>
                    <a:pt x="58" y="517"/>
                  </a:lnTo>
                  <a:lnTo>
                    <a:pt x="20" y="708"/>
                  </a:lnTo>
                  <a:lnTo>
                    <a:pt x="1" y="900"/>
                  </a:lnTo>
                  <a:lnTo>
                    <a:pt x="1" y="1072"/>
                  </a:lnTo>
                  <a:lnTo>
                    <a:pt x="39" y="1263"/>
                  </a:lnTo>
                  <a:lnTo>
                    <a:pt x="77" y="1454"/>
                  </a:lnTo>
                  <a:lnTo>
                    <a:pt x="154" y="1646"/>
                  </a:lnTo>
                  <a:lnTo>
                    <a:pt x="230" y="1818"/>
                  </a:lnTo>
                  <a:lnTo>
                    <a:pt x="326" y="1990"/>
                  </a:lnTo>
                  <a:lnTo>
                    <a:pt x="421" y="2143"/>
                  </a:lnTo>
                  <a:lnTo>
                    <a:pt x="536" y="2296"/>
                  </a:lnTo>
                  <a:lnTo>
                    <a:pt x="785" y="2583"/>
                  </a:lnTo>
                  <a:lnTo>
                    <a:pt x="1052" y="2851"/>
                  </a:lnTo>
                  <a:lnTo>
                    <a:pt x="1339" y="3099"/>
                  </a:lnTo>
                  <a:lnTo>
                    <a:pt x="1359" y="3118"/>
                  </a:lnTo>
                  <a:lnTo>
                    <a:pt x="1722" y="2985"/>
                  </a:lnTo>
                  <a:lnTo>
                    <a:pt x="2066" y="2851"/>
                  </a:lnTo>
                  <a:lnTo>
                    <a:pt x="2410" y="2679"/>
                  </a:lnTo>
                  <a:lnTo>
                    <a:pt x="2563" y="2583"/>
                  </a:lnTo>
                  <a:lnTo>
                    <a:pt x="2736" y="2487"/>
                  </a:lnTo>
                  <a:lnTo>
                    <a:pt x="2889" y="2372"/>
                  </a:lnTo>
                  <a:lnTo>
                    <a:pt x="3023" y="2239"/>
                  </a:lnTo>
                  <a:lnTo>
                    <a:pt x="3156" y="2086"/>
                  </a:lnTo>
                  <a:lnTo>
                    <a:pt x="3271" y="1933"/>
                  </a:lnTo>
                  <a:lnTo>
                    <a:pt x="3367" y="1780"/>
                  </a:lnTo>
                  <a:lnTo>
                    <a:pt x="3443" y="1607"/>
                  </a:lnTo>
                  <a:lnTo>
                    <a:pt x="3501" y="1416"/>
                  </a:lnTo>
                  <a:lnTo>
                    <a:pt x="3539" y="1225"/>
                  </a:lnTo>
                  <a:lnTo>
                    <a:pt x="3539" y="1129"/>
                  </a:lnTo>
                  <a:lnTo>
                    <a:pt x="3539" y="1014"/>
                  </a:lnTo>
                  <a:lnTo>
                    <a:pt x="3501" y="900"/>
                  </a:lnTo>
                  <a:lnTo>
                    <a:pt x="3462" y="804"/>
                  </a:lnTo>
                  <a:lnTo>
                    <a:pt x="3405" y="728"/>
                  </a:lnTo>
                  <a:lnTo>
                    <a:pt x="3348" y="670"/>
                  </a:lnTo>
                  <a:lnTo>
                    <a:pt x="3271" y="594"/>
                  </a:lnTo>
                  <a:lnTo>
                    <a:pt x="3176" y="517"/>
                  </a:lnTo>
                  <a:lnTo>
                    <a:pt x="3042" y="460"/>
                  </a:lnTo>
                  <a:lnTo>
                    <a:pt x="2889" y="441"/>
                  </a:lnTo>
                  <a:lnTo>
                    <a:pt x="2793" y="441"/>
                  </a:lnTo>
                  <a:lnTo>
                    <a:pt x="2697" y="460"/>
                  </a:lnTo>
                  <a:lnTo>
                    <a:pt x="2544" y="517"/>
                  </a:lnTo>
                  <a:lnTo>
                    <a:pt x="2391" y="613"/>
                  </a:lnTo>
                  <a:lnTo>
                    <a:pt x="2257" y="728"/>
                  </a:lnTo>
                  <a:lnTo>
                    <a:pt x="2104" y="861"/>
                  </a:lnTo>
                  <a:lnTo>
                    <a:pt x="1971" y="1034"/>
                  </a:lnTo>
                  <a:lnTo>
                    <a:pt x="1856" y="1206"/>
                  </a:lnTo>
                  <a:lnTo>
                    <a:pt x="1760" y="1378"/>
                  </a:lnTo>
                  <a:lnTo>
                    <a:pt x="1665" y="1531"/>
                  </a:lnTo>
                  <a:lnTo>
                    <a:pt x="1665" y="1359"/>
                  </a:lnTo>
                  <a:lnTo>
                    <a:pt x="1626" y="1148"/>
                  </a:lnTo>
                  <a:lnTo>
                    <a:pt x="1588" y="938"/>
                  </a:lnTo>
                  <a:lnTo>
                    <a:pt x="1531" y="747"/>
                  </a:lnTo>
                  <a:lnTo>
                    <a:pt x="1454" y="555"/>
                  </a:lnTo>
                  <a:lnTo>
                    <a:pt x="1359" y="383"/>
                  </a:lnTo>
                  <a:lnTo>
                    <a:pt x="1263" y="249"/>
                  </a:lnTo>
                  <a:lnTo>
                    <a:pt x="1148" y="135"/>
                  </a:lnTo>
                  <a:lnTo>
                    <a:pt x="1052" y="77"/>
                  </a:lnTo>
                  <a:lnTo>
                    <a:pt x="976" y="39"/>
                  </a:lnTo>
                  <a:lnTo>
                    <a:pt x="8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3"/>
            <p:cNvSpPr/>
            <p:nvPr/>
          </p:nvSpPr>
          <p:spPr>
            <a:xfrm>
              <a:off x="2547825" y="427550"/>
              <a:ext cx="87525" cy="78925"/>
            </a:xfrm>
            <a:custGeom>
              <a:avLst/>
              <a:gdLst/>
              <a:ahLst/>
              <a:cxnLst/>
              <a:rect l="l" t="t" r="r" b="b"/>
              <a:pathLst>
                <a:path w="3501" h="3157" extrusionOk="0">
                  <a:moveTo>
                    <a:pt x="2678" y="1"/>
                  </a:moveTo>
                  <a:lnTo>
                    <a:pt x="2544" y="20"/>
                  </a:lnTo>
                  <a:lnTo>
                    <a:pt x="2391" y="77"/>
                  </a:lnTo>
                  <a:lnTo>
                    <a:pt x="2334" y="116"/>
                  </a:lnTo>
                  <a:lnTo>
                    <a:pt x="2257" y="192"/>
                  </a:lnTo>
                  <a:lnTo>
                    <a:pt x="2142" y="307"/>
                  </a:lnTo>
                  <a:lnTo>
                    <a:pt x="2066" y="460"/>
                  </a:lnTo>
                  <a:lnTo>
                    <a:pt x="2009" y="632"/>
                  </a:lnTo>
                  <a:lnTo>
                    <a:pt x="1951" y="842"/>
                  </a:lnTo>
                  <a:lnTo>
                    <a:pt x="1913" y="1034"/>
                  </a:lnTo>
                  <a:lnTo>
                    <a:pt x="1913" y="1244"/>
                  </a:lnTo>
                  <a:lnTo>
                    <a:pt x="1913" y="1454"/>
                  </a:lnTo>
                  <a:lnTo>
                    <a:pt x="1913" y="1627"/>
                  </a:lnTo>
                  <a:lnTo>
                    <a:pt x="1817" y="1474"/>
                  </a:lnTo>
                  <a:lnTo>
                    <a:pt x="1683" y="1321"/>
                  </a:lnTo>
                  <a:lnTo>
                    <a:pt x="1550" y="1168"/>
                  </a:lnTo>
                  <a:lnTo>
                    <a:pt x="1397" y="1034"/>
                  </a:lnTo>
                  <a:lnTo>
                    <a:pt x="1224" y="900"/>
                  </a:lnTo>
                  <a:lnTo>
                    <a:pt x="1071" y="804"/>
                  </a:lnTo>
                  <a:lnTo>
                    <a:pt x="899" y="728"/>
                  </a:lnTo>
                  <a:lnTo>
                    <a:pt x="746" y="708"/>
                  </a:lnTo>
                  <a:lnTo>
                    <a:pt x="574" y="708"/>
                  </a:lnTo>
                  <a:lnTo>
                    <a:pt x="421" y="766"/>
                  </a:lnTo>
                  <a:lnTo>
                    <a:pt x="287" y="823"/>
                  </a:lnTo>
                  <a:lnTo>
                    <a:pt x="192" y="919"/>
                  </a:lnTo>
                  <a:lnTo>
                    <a:pt x="134" y="995"/>
                  </a:lnTo>
                  <a:lnTo>
                    <a:pt x="77" y="1072"/>
                  </a:lnTo>
                  <a:lnTo>
                    <a:pt x="39" y="1148"/>
                  </a:lnTo>
                  <a:lnTo>
                    <a:pt x="0" y="1244"/>
                  </a:lnTo>
                  <a:lnTo>
                    <a:pt x="0" y="1359"/>
                  </a:lnTo>
                  <a:lnTo>
                    <a:pt x="0" y="1474"/>
                  </a:lnTo>
                  <a:lnTo>
                    <a:pt x="19" y="1588"/>
                  </a:lnTo>
                  <a:lnTo>
                    <a:pt x="77" y="1760"/>
                  </a:lnTo>
                  <a:lnTo>
                    <a:pt x="153" y="1933"/>
                  </a:lnTo>
                  <a:lnTo>
                    <a:pt x="268" y="2105"/>
                  </a:lnTo>
                  <a:lnTo>
                    <a:pt x="383" y="2239"/>
                  </a:lnTo>
                  <a:lnTo>
                    <a:pt x="517" y="2392"/>
                  </a:lnTo>
                  <a:lnTo>
                    <a:pt x="670" y="2506"/>
                  </a:lnTo>
                  <a:lnTo>
                    <a:pt x="823" y="2621"/>
                  </a:lnTo>
                  <a:lnTo>
                    <a:pt x="995" y="2717"/>
                  </a:lnTo>
                  <a:lnTo>
                    <a:pt x="1167" y="2793"/>
                  </a:lnTo>
                  <a:lnTo>
                    <a:pt x="1339" y="2870"/>
                  </a:lnTo>
                  <a:lnTo>
                    <a:pt x="1703" y="2985"/>
                  </a:lnTo>
                  <a:lnTo>
                    <a:pt x="2066" y="3080"/>
                  </a:lnTo>
                  <a:lnTo>
                    <a:pt x="2429" y="3157"/>
                  </a:lnTo>
                  <a:lnTo>
                    <a:pt x="2468" y="3157"/>
                  </a:lnTo>
                  <a:lnTo>
                    <a:pt x="2697" y="2870"/>
                  </a:lnTo>
                  <a:lnTo>
                    <a:pt x="2946" y="2564"/>
                  </a:lnTo>
                  <a:lnTo>
                    <a:pt x="3137" y="2239"/>
                  </a:lnTo>
                  <a:lnTo>
                    <a:pt x="3233" y="2086"/>
                  </a:lnTo>
                  <a:lnTo>
                    <a:pt x="3328" y="1913"/>
                  </a:lnTo>
                  <a:lnTo>
                    <a:pt x="3386" y="1722"/>
                  </a:lnTo>
                  <a:lnTo>
                    <a:pt x="3443" y="1531"/>
                  </a:lnTo>
                  <a:lnTo>
                    <a:pt x="3481" y="1340"/>
                  </a:lnTo>
                  <a:lnTo>
                    <a:pt x="3500" y="1148"/>
                  </a:lnTo>
                  <a:lnTo>
                    <a:pt x="3500" y="957"/>
                  </a:lnTo>
                  <a:lnTo>
                    <a:pt x="3481" y="785"/>
                  </a:lnTo>
                  <a:lnTo>
                    <a:pt x="3443" y="594"/>
                  </a:lnTo>
                  <a:lnTo>
                    <a:pt x="3367" y="422"/>
                  </a:lnTo>
                  <a:lnTo>
                    <a:pt x="3328" y="307"/>
                  </a:lnTo>
                  <a:lnTo>
                    <a:pt x="3252" y="230"/>
                  </a:lnTo>
                  <a:lnTo>
                    <a:pt x="3175" y="154"/>
                  </a:lnTo>
                  <a:lnTo>
                    <a:pt x="3080" y="96"/>
                  </a:lnTo>
                  <a:lnTo>
                    <a:pt x="3080" y="77"/>
                  </a:lnTo>
                  <a:lnTo>
                    <a:pt x="3003" y="58"/>
                  </a:lnTo>
                  <a:lnTo>
                    <a:pt x="2927" y="20"/>
                  </a:lnTo>
                  <a:lnTo>
                    <a:pt x="2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3"/>
            <p:cNvSpPr/>
            <p:nvPr/>
          </p:nvSpPr>
          <p:spPr>
            <a:xfrm>
              <a:off x="3060400" y="482075"/>
              <a:ext cx="88500" cy="78925"/>
            </a:xfrm>
            <a:custGeom>
              <a:avLst/>
              <a:gdLst/>
              <a:ahLst/>
              <a:cxnLst/>
              <a:rect l="l" t="t" r="r" b="b"/>
              <a:pathLst>
                <a:path w="3540" h="3157" extrusionOk="0">
                  <a:moveTo>
                    <a:pt x="728" y="0"/>
                  </a:moveTo>
                  <a:lnTo>
                    <a:pt x="613" y="19"/>
                  </a:lnTo>
                  <a:lnTo>
                    <a:pt x="498" y="58"/>
                  </a:lnTo>
                  <a:lnTo>
                    <a:pt x="422" y="96"/>
                  </a:lnTo>
                  <a:lnTo>
                    <a:pt x="345" y="134"/>
                  </a:lnTo>
                  <a:lnTo>
                    <a:pt x="269" y="211"/>
                  </a:lnTo>
                  <a:lnTo>
                    <a:pt x="192" y="287"/>
                  </a:lnTo>
                  <a:lnTo>
                    <a:pt x="135" y="383"/>
                  </a:lnTo>
                  <a:lnTo>
                    <a:pt x="77" y="478"/>
                  </a:lnTo>
                  <a:lnTo>
                    <a:pt x="39" y="670"/>
                  </a:lnTo>
                  <a:lnTo>
                    <a:pt x="1" y="861"/>
                  </a:lnTo>
                  <a:lnTo>
                    <a:pt x="1" y="1052"/>
                  </a:lnTo>
                  <a:lnTo>
                    <a:pt x="20" y="1243"/>
                  </a:lnTo>
                  <a:lnTo>
                    <a:pt x="58" y="1435"/>
                  </a:lnTo>
                  <a:lnTo>
                    <a:pt x="116" y="1607"/>
                  </a:lnTo>
                  <a:lnTo>
                    <a:pt x="192" y="1798"/>
                  </a:lnTo>
                  <a:lnTo>
                    <a:pt x="269" y="1970"/>
                  </a:lnTo>
                  <a:lnTo>
                    <a:pt x="364" y="2123"/>
                  </a:lnTo>
                  <a:lnTo>
                    <a:pt x="479" y="2295"/>
                  </a:lnTo>
                  <a:lnTo>
                    <a:pt x="709" y="2582"/>
                  </a:lnTo>
                  <a:lnTo>
                    <a:pt x="957" y="2869"/>
                  </a:lnTo>
                  <a:lnTo>
                    <a:pt x="1225" y="3137"/>
                  </a:lnTo>
                  <a:lnTo>
                    <a:pt x="1244" y="3156"/>
                  </a:lnTo>
                  <a:lnTo>
                    <a:pt x="1607" y="3041"/>
                  </a:lnTo>
                  <a:lnTo>
                    <a:pt x="1971" y="2927"/>
                  </a:lnTo>
                  <a:lnTo>
                    <a:pt x="2315" y="2774"/>
                  </a:lnTo>
                  <a:lnTo>
                    <a:pt x="2487" y="2678"/>
                  </a:lnTo>
                  <a:lnTo>
                    <a:pt x="2640" y="2582"/>
                  </a:lnTo>
                  <a:lnTo>
                    <a:pt x="2812" y="2468"/>
                  </a:lnTo>
                  <a:lnTo>
                    <a:pt x="2965" y="2353"/>
                  </a:lnTo>
                  <a:lnTo>
                    <a:pt x="3099" y="2219"/>
                  </a:lnTo>
                  <a:lnTo>
                    <a:pt x="3214" y="2066"/>
                  </a:lnTo>
                  <a:lnTo>
                    <a:pt x="3329" y="1913"/>
                  </a:lnTo>
                  <a:lnTo>
                    <a:pt x="3405" y="1741"/>
                  </a:lnTo>
                  <a:lnTo>
                    <a:pt x="3482" y="1569"/>
                  </a:lnTo>
                  <a:lnTo>
                    <a:pt x="3520" y="1377"/>
                  </a:lnTo>
                  <a:lnTo>
                    <a:pt x="3539" y="1263"/>
                  </a:lnTo>
                  <a:lnTo>
                    <a:pt x="3520" y="1148"/>
                  </a:lnTo>
                  <a:lnTo>
                    <a:pt x="3501" y="1033"/>
                  </a:lnTo>
                  <a:lnTo>
                    <a:pt x="3463" y="937"/>
                  </a:lnTo>
                  <a:lnTo>
                    <a:pt x="3424" y="880"/>
                  </a:lnTo>
                  <a:lnTo>
                    <a:pt x="3367" y="804"/>
                  </a:lnTo>
                  <a:lnTo>
                    <a:pt x="3291" y="727"/>
                  </a:lnTo>
                  <a:lnTo>
                    <a:pt x="3176" y="651"/>
                  </a:lnTo>
                  <a:lnTo>
                    <a:pt x="3061" y="593"/>
                  </a:lnTo>
                  <a:lnTo>
                    <a:pt x="2908" y="555"/>
                  </a:lnTo>
                  <a:lnTo>
                    <a:pt x="2717" y="555"/>
                  </a:lnTo>
                  <a:lnTo>
                    <a:pt x="2564" y="612"/>
                  </a:lnTo>
                  <a:lnTo>
                    <a:pt x="2411" y="689"/>
                  </a:lnTo>
                  <a:lnTo>
                    <a:pt x="2258" y="804"/>
                  </a:lnTo>
                  <a:lnTo>
                    <a:pt x="2105" y="937"/>
                  </a:lnTo>
                  <a:lnTo>
                    <a:pt x="1971" y="1090"/>
                  </a:lnTo>
                  <a:lnTo>
                    <a:pt x="1837" y="1263"/>
                  </a:lnTo>
                  <a:lnTo>
                    <a:pt x="1722" y="1416"/>
                  </a:lnTo>
                  <a:lnTo>
                    <a:pt x="1646" y="1588"/>
                  </a:lnTo>
                  <a:lnTo>
                    <a:pt x="1646" y="1396"/>
                  </a:lnTo>
                  <a:lnTo>
                    <a:pt x="1627" y="1205"/>
                  </a:lnTo>
                  <a:lnTo>
                    <a:pt x="1588" y="995"/>
                  </a:lnTo>
                  <a:lnTo>
                    <a:pt x="1531" y="784"/>
                  </a:lnTo>
                  <a:lnTo>
                    <a:pt x="1474" y="593"/>
                  </a:lnTo>
                  <a:lnTo>
                    <a:pt x="1397" y="421"/>
                  </a:lnTo>
                  <a:lnTo>
                    <a:pt x="1282" y="268"/>
                  </a:lnTo>
                  <a:lnTo>
                    <a:pt x="1187" y="153"/>
                  </a:lnTo>
                  <a:lnTo>
                    <a:pt x="1110" y="96"/>
                  </a:lnTo>
                  <a:lnTo>
                    <a:pt x="1015" y="58"/>
                  </a:lnTo>
                  <a:lnTo>
                    <a:pt x="881" y="19"/>
                  </a:lnTo>
                  <a:lnTo>
                    <a:pt x="72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3"/>
            <p:cNvSpPr/>
            <p:nvPr/>
          </p:nvSpPr>
          <p:spPr>
            <a:xfrm>
              <a:off x="2780675" y="319025"/>
              <a:ext cx="173125" cy="87050"/>
            </a:xfrm>
            <a:custGeom>
              <a:avLst/>
              <a:gdLst/>
              <a:ahLst/>
              <a:cxnLst/>
              <a:rect l="l" t="t" r="r" b="b"/>
              <a:pathLst>
                <a:path w="6925" h="3482" extrusionOk="0">
                  <a:moveTo>
                    <a:pt x="2353" y="823"/>
                  </a:moveTo>
                  <a:lnTo>
                    <a:pt x="2736" y="842"/>
                  </a:lnTo>
                  <a:lnTo>
                    <a:pt x="3176" y="899"/>
                  </a:lnTo>
                  <a:lnTo>
                    <a:pt x="3635" y="976"/>
                  </a:lnTo>
                  <a:lnTo>
                    <a:pt x="4190" y="1129"/>
                  </a:lnTo>
                  <a:lnTo>
                    <a:pt x="4706" y="1301"/>
                  </a:lnTo>
                  <a:lnTo>
                    <a:pt x="4955" y="1415"/>
                  </a:lnTo>
                  <a:lnTo>
                    <a:pt x="5184" y="1511"/>
                  </a:lnTo>
                  <a:lnTo>
                    <a:pt x="5395" y="1626"/>
                  </a:lnTo>
                  <a:lnTo>
                    <a:pt x="5586" y="1741"/>
                  </a:lnTo>
                  <a:lnTo>
                    <a:pt x="5739" y="1855"/>
                  </a:lnTo>
                  <a:lnTo>
                    <a:pt x="5854" y="1951"/>
                  </a:lnTo>
                  <a:lnTo>
                    <a:pt x="6026" y="2123"/>
                  </a:lnTo>
                  <a:lnTo>
                    <a:pt x="6102" y="2257"/>
                  </a:lnTo>
                  <a:lnTo>
                    <a:pt x="6121" y="2295"/>
                  </a:lnTo>
                  <a:lnTo>
                    <a:pt x="6121" y="2334"/>
                  </a:lnTo>
                  <a:lnTo>
                    <a:pt x="6102" y="2372"/>
                  </a:lnTo>
                  <a:lnTo>
                    <a:pt x="6064" y="2410"/>
                  </a:lnTo>
                  <a:lnTo>
                    <a:pt x="5987" y="2467"/>
                  </a:lnTo>
                  <a:lnTo>
                    <a:pt x="5911" y="2506"/>
                  </a:lnTo>
                  <a:lnTo>
                    <a:pt x="5662" y="2582"/>
                  </a:lnTo>
                  <a:lnTo>
                    <a:pt x="5337" y="2640"/>
                  </a:lnTo>
                  <a:lnTo>
                    <a:pt x="4935" y="2678"/>
                  </a:lnTo>
                  <a:lnTo>
                    <a:pt x="4457" y="2659"/>
                  </a:lnTo>
                  <a:lnTo>
                    <a:pt x="4190" y="2640"/>
                  </a:lnTo>
                  <a:lnTo>
                    <a:pt x="3922" y="2620"/>
                  </a:lnTo>
                  <a:lnTo>
                    <a:pt x="3616" y="2563"/>
                  </a:lnTo>
                  <a:lnTo>
                    <a:pt x="3310" y="2506"/>
                  </a:lnTo>
                  <a:lnTo>
                    <a:pt x="2755" y="2353"/>
                  </a:lnTo>
                  <a:lnTo>
                    <a:pt x="2220" y="2180"/>
                  </a:lnTo>
                  <a:lnTo>
                    <a:pt x="1990" y="2085"/>
                  </a:lnTo>
                  <a:lnTo>
                    <a:pt x="1760" y="1970"/>
                  </a:lnTo>
                  <a:lnTo>
                    <a:pt x="1550" y="1855"/>
                  </a:lnTo>
                  <a:lnTo>
                    <a:pt x="1359" y="1741"/>
                  </a:lnTo>
                  <a:lnTo>
                    <a:pt x="1206" y="1645"/>
                  </a:lnTo>
                  <a:lnTo>
                    <a:pt x="1091" y="1530"/>
                  </a:lnTo>
                  <a:lnTo>
                    <a:pt x="976" y="1454"/>
                  </a:lnTo>
                  <a:lnTo>
                    <a:pt x="919" y="1358"/>
                  </a:lnTo>
                  <a:lnTo>
                    <a:pt x="823" y="1243"/>
                  </a:lnTo>
                  <a:lnTo>
                    <a:pt x="823" y="1186"/>
                  </a:lnTo>
                  <a:lnTo>
                    <a:pt x="823" y="1148"/>
                  </a:lnTo>
                  <a:lnTo>
                    <a:pt x="842" y="1109"/>
                  </a:lnTo>
                  <a:lnTo>
                    <a:pt x="919" y="1052"/>
                  </a:lnTo>
                  <a:lnTo>
                    <a:pt x="1015" y="995"/>
                  </a:lnTo>
                  <a:lnTo>
                    <a:pt x="1148" y="937"/>
                  </a:lnTo>
                  <a:lnTo>
                    <a:pt x="1321" y="899"/>
                  </a:lnTo>
                  <a:lnTo>
                    <a:pt x="1512" y="861"/>
                  </a:lnTo>
                  <a:lnTo>
                    <a:pt x="1741" y="823"/>
                  </a:lnTo>
                  <a:close/>
                  <a:moveTo>
                    <a:pt x="1914" y="0"/>
                  </a:moveTo>
                  <a:lnTo>
                    <a:pt x="1627" y="19"/>
                  </a:lnTo>
                  <a:lnTo>
                    <a:pt x="1359" y="57"/>
                  </a:lnTo>
                  <a:lnTo>
                    <a:pt x="1110" y="115"/>
                  </a:lnTo>
                  <a:lnTo>
                    <a:pt x="862" y="191"/>
                  </a:lnTo>
                  <a:lnTo>
                    <a:pt x="651" y="268"/>
                  </a:lnTo>
                  <a:lnTo>
                    <a:pt x="479" y="383"/>
                  </a:lnTo>
                  <a:lnTo>
                    <a:pt x="307" y="497"/>
                  </a:lnTo>
                  <a:lnTo>
                    <a:pt x="173" y="631"/>
                  </a:lnTo>
                  <a:lnTo>
                    <a:pt x="77" y="803"/>
                  </a:lnTo>
                  <a:lnTo>
                    <a:pt x="20" y="976"/>
                  </a:lnTo>
                  <a:lnTo>
                    <a:pt x="1" y="1090"/>
                  </a:lnTo>
                  <a:lnTo>
                    <a:pt x="1" y="1243"/>
                  </a:lnTo>
                  <a:lnTo>
                    <a:pt x="39" y="1396"/>
                  </a:lnTo>
                  <a:lnTo>
                    <a:pt x="96" y="1588"/>
                  </a:lnTo>
                  <a:lnTo>
                    <a:pt x="211" y="1779"/>
                  </a:lnTo>
                  <a:lnTo>
                    <a:pt x="383" y="1989"/>
                  </a:lnTo>
                  <a:lnTo>
                    <a:pt x="613" y="2200"/>
                  </a:lnTo>
                  <a:lnTo>
                    <a:pt x="919" y="2429"/>
                  </a:lnTo>
                  <a:lnTo>
                    <a:pt x="1129" y="2563"/>
                  </a:lnTo>
                  <a:lnTo>
                    <a:pt x="1378" y="2678"/>
                  </a:lnTo>
                  <a:lnTo>
                    <a:pt x="1627" y="2812"/>
                  </a:lnTo>
                  <a:lnTo>
                    <a:pt x="1914" y="2926"/>
                  </a:lnTo>
                  <a:lnTo>
                    <a:pt x="2200" y="3022"/>
                  </a:lnTo>
                  <a:lnTo>
                    <a:pt x="2506" y="3137"/>
                  </a:lnTo>
                  <a:lnTo>
                    <a:pt x="2812" y="3213"/>
                  </a:lnTo>
                  <a:lnTo>
                    <a:pt x="3118" y="3290"/>
                  </a:lnTo>
                  <a:lnTo>
                    <a:pt x="3597" y="3385"/>
                  </a:lnTo>
                  <a:lnTo>
                    <a:pt x="4056" y="3443"/>
                  </a:lnTo>
                  <a:lnTo>
                    <a:pt x="4515" y="3481"/>
                  </a:lnTo>
                  <a:lnTo>
                    <a:pt x="4974" y="3481"/>
                  </a:lnTo>
                  <a:lnTo>
                    <a:pt x="5337" y="3462"/>
                  </a:lnTo>
                  <a:lnTo>
                    <a:pt x="5681" y="3405"/>
                  </a:lnTo>
                  <a:lnTo>
                    <a:pt x="5987" y="3328"/>
                  </a:lnTo>
                  <a:lnTo>
                    <a:pt x="6255" y="3213"/>
                  </a:lnTo>
                  <a:lnTo>
                    <a:pt x="6389" y="3156"/>
                  </a:lnTo>
                  <a:lnTo>
                    <a:pt x="6504" y="3079"/>
                  </a:lnTo>
                  <a:lnTo>
                    <a:pt x="6599" y="3003"/>
                  </a:lnTo>
                  <a:lnTo>
                    <a:pt x="6695" y="2926"/>
                  </a:lnTo>
                  <a:lnTo>
                    <a:pt x="6772" y="2831"/>
                  </a:lnTo>
                  <a:lnTo>
                    <a:pt x="6829" y="2735"/>
                  </a:lnTo>
                  <a:lnTo>
                    <a:pt x="6886" y="2620"/>
                  </a:lnTo>
                  <a:lnTo>
                    <a:pt x="6925" y="2506"/>
                  </a:lnTo>
                  <a:lnTo>
                    <a:pt x="6925" y="2391"/>
                  </a:lnTo>
                  <a:lnTo>
                    <a:pt x="6925" y="2238"/>
                  </a:lnTo>
                  <a:lnTo>
                    <a:pt x="6906" y="2085"/>
                  </a:lnTo>
                  <a:lnTo>
                    <a:pt x="6848" y="1894"/>
                  </a:lnTo>
                  <a:lnTo>
                    <a:pt x="6733" y="1702"/>
                  </a:lnTo>
                  <a:lnTo>
                    <a:pt x="6561" y="1511"/>
                  </a:lnTo>
                  <a:lnTo>
                    <a:pt x="6332" y="1282"/>
                  </a:lnTo>
                  <a:lnTo>
                    <a:pt x="6026" y="1071"/>
                  </a:lnTo>
                  <a:lnTo>
                    <a:pt x="5796" y="937"/>
                  </a:lnTo>
                  <a:lnTo>
                    <a:pt x="5567" y="803"/>
                  </a:lnTo>
                  <a:lnTo>
                    <a:pt x="5299" y="669"/>
                  </a:lnTo>
                  <a:lnTo>
                    <a:pt x="5031" y="555"/>
                  </a:lnTo>
                  <a:lnTo>
                    <a:pt x="4744" y="459"/>
                  </a:lnTo>
                  <a:lnTo>
                    <a:pt x="4438" y="363"/>
                  </a:lnTo>
                  <a:lnTo>
                    <a:pt x="4132" y="268"/>
                  </a:lnTo>
                  <a:lnTo>
                    <a:pt x="3807" y="191"/>
                  </a:lnTo>
                  <a:lnTo>
                    <a:pt x="3482" y="134"/>
                  </a:lnTo>
                  <a:lnTo>
                    <a:pt x="3176" y="77"/>
                  </a:lnTo>
                  <a:lnTo>
                    <a:pt x="2851" y="38"/>
                  </a:lnTo>
                  <a:lnTo>
                    <a:pt x="2526" y="19"/>
                  </a:lnTo>
                  <a:lnTo>
                    <a:pt x="22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3"/>
            <p:cNvSpPr/>
            <p:nvPr/>
          </p:nvSpPr>
          <p:spPr>
            <a:xfrm>
              <a:off x="2780675" y="319025"/>
              <a:ext cx="173125" cy="87050"/>
            </a:xfrm>
            <a:custGeom>
              <a:avLst/>
              <a:gdLst/>
              <a:ahLst/>
              <a:cxnLst/>
              <a:rect l="l" t="t" r="r" b="b"/>
              <a:pathLst>
                <a:path w="6925" h="3482" fill="none" extrusionOk="0">
                  <a:moveTo>
                    <a:pt x="4974" y="3481"/>
                  </a:moveTo>
                  <a:lnTo>
                    <a:pt x="4974" y="3481"/>
                  </a:lnTo>
                  <a:lnTo>
                    <a:pt x="4515" y="3481"/>
                  </a:lnTo>
                  <a:lnTo>
                    <a:pt x="4056" y="3443"/>
                  </a:lnTo>
                  <a:lnTo>
                    <a:pt x="3597" y="3385"/>
                  </a:lnTo>
                  <a:lnTo>
                    <a:pt x="3118" y="3290"/>
                  </a:lnTo>
                  <a:lnTo>
                    <a:pt x="3118" y="3290"/>
                  </a:lnTo>
                  <a:lnTo>
                    <a:pt x="2812" y="3213"/>
                  </a:lnTo>
                  <a:lnTo>
                    <a:pt x="2506" y="3137"/>
                  </a:lnTo>
                  <a:lnTo>
                    <a:pt x="2200" y="3022"/>
                  </a:lnTo>
                  <a:lnTo>
                    <a:pt x="1914" y="2926"/>
                  </a:lnTo>
                  <a:lnTo>
                    <a:pt x="1627" y="2812"/>
                  </a:lnTo>
                  <a:lnTo>
                    <a:pt x="1378" y="2678"/>
                  </a:lnTo>
                  <a:lnTo>
                    <a:pt x="1129" y="2563"/>
                  </a:lnTo>
                  <a:lnTo>
                    <a:pt x="919" y="2429"/>
                  </a:lnTo>
                  <a:lnTo>
                    <a:pt x="919" y="2429"/>
                  </a:lnTo>
                  <a:lnTo>
                    <a:pt x="613" y="2200"/>
                  </a:lnTo>
                  <a:lnTo>
                    <a:pt x="383" y="1989"/>
                  </a:lnTo>
                  <a:lnTo>
                    <a:pt x="211" y="1779"/>
                  </a:lnTo>
                  <a:lnTo>
                    <a:pt x="96" y="1588"/>
                  </a:lnTo>
                  <a:lnTo>
                    <a:pt x="39" y="1396"/>
                  </a:lnTo>
                  <a:lnTo>
                    <a:pt x="1" y="1243"/>
                  </a:lnTo>
                  <a:lnTo>
                    <a:pt x="1" y="1090"/>
                  </a:lnTo>
                  <a:lnTo>
                    <a:pt x="20" y="976"/>
                  </a:lnTo>
                  <a:lnTo>
                    <a:pt x="20" y="976"/>
                  </a:lnTo>
                  <a:lnTo>
                    <a:pt x="77" y="803"/>
                  </a:lnTo>
                  <a:lnTo>
                    <a:pt x="173" y="631"/>
                  </a:lnTo>
                  <a:lnTo>
                    <a:pt x="307" y="497"/>
                  </a:lnTo>
                  <a:lnTo>
                    <a:pt x="479" y="383"/>
                  </a:lnTo>
                  <a:lnTo>
                    <a:pt x="651" y="268"/>
                  </a:lnTo>
                  <a:lnTo>
                    <a:pt x="862" y="191"/>
                  </a:lnTo>
                  <a:lnTo>
                    <a:pt x="1110" y="115"/>
                  </a:lnTo>
                  <a:lnTo>
                    <a:pt x="1359" y="57"/>
                  </a:lnTo>
                  <a:lnTo>
                    <a:pt x="1627" y="19"/>
                  </a:lnTo>
                  <a:lnTo>
                    <a:pt x="1914" y="0"/>
                  </a:lnTo>
                  <a:lnTo>
                    <a:pt x="2220" y="0"/>
                  </a:lnTo>
                  <a:lnTo>
                    <a:pt x="2526" y="19"/>
                  </a:lnTo>
                  <a:lnTo>
                    <a:pt x="2851" y="38"/>
                  </a:lnTo>
                  <a:lnTo>
                    <a:pt x="3176" y="77"/>
                  </a:lnTo>
                  <a:lnTo>
                    <a:pt x="3482" y="134"/>
                  </a:lnTo>
                  <a:lnTo>
                    <a:pt x="3807" y="191"/>
                  </a:lnTo>
                  <a:lnTo>
                    <a:pt x="3807" y="191"/>
                  </a:lnTo>
                  <a:lnTo>
                    <a:pt x="4132" y="268"/>
                  </a:lnTo>
                  <a:lnTo>
                    <a:pt x="4438" y="363"/>
                  </a:lnTo>
                  <a:lnTo>
                    <a:pt x="4744" y="459"/>
                  </a:lnTo>
                  <a:lnTo>
                    <a:pt x="5031" y="555"/>
                  </a:lnTo>
                  <a:lnTo>
                    <a:pt x="5299" y="669"/>
                  </a:lnTo>
                  <a:lnTo>
                    <a:pt x="5567" y="803"/>
                  </a:lnTo>
                  <a:lnTo>
                    <a:pt x="5796" y="937"/>
                  </a:lnTo>
                  <a:lnTo>
                    <a:pt x="6026" y="1071"/>
                  </a:lnTo>
                  <a:lnTo>
                    <a:pt x="6026" y="1071"/>
                  </a:lnTo>
                  <a:lnTo>
                    <a:pt x="6332" y="1282"/>
                  </a:lnTo>
                  <a:lnTo>
                    <a:pt x="6561" y="1511"/>
                  </a:lnTo>
                  <a:lnTo>
                    <a:pt x="6733" y="1702"/>
                  </a:lnTo>
                  <a:lnTo>
                    <a:pt x="6848" y="1894"/>
                  </a:lnTo>
                  <a:lnTo>
                    <a:pt x="6906" y="2085"/>
                  </a:lnTo>
                  <a:lnTo>
                    <a:pt x="6925" y="2238"/>
                  </a:lnTo>
                  <a:lnTo>
                    <a:pt x="6925" y="2391"/>
                  </a:lnTo>
                  <a:lnTo>
                    <a:pt x="6925" y="2506"/>
                  </a:lnTo>
                  <a:lnTo>
                    <a:pt x="6925" y="2506"/>
                  </a:lnTo>
                  <a:lnTo>
                    <a:pt x="6886" y="2620"/>
                  </a:lnTo>
                  <a:lnTo>
                    <a:pt x="6829" y="2735"/>
                  </a:lnTo>
                  <a:lnTo>
                    <a:pt x="6772" y="2831"/>
                  </a:lnTo>
                  <a:lnTo>
                    <a:pt x="6695" y="2926"/>
                  </a:lnTo>
                  <a:lnTo>
                    <a:pt x="6599" y="3003"/>
                  </a:lnTo>
                  <a:lnTo>
                    <a:pt x="6504" y="3079"/>
                  </a:lnTo>
                  <a:lnTo>
                    <a:pt x="6389" y="3156"/>
                  </a:lnTo>
                  <a:lnTo>
                    <a:pt x="6255" y="3213"/>
                  </a:lnTo>
                  <a:lnTo>
                    <a:pt x="5987" y="3328"/>
                  </a:lnTo>
                  <a:lnTo>
                    <a:pt x="5681" y="3405"/>
                  </a:lnTo>
                  <a:lnTo>
                    <a:pt x="5337" y="3462"/>
                  </a:lnTo>
                  <a:lnTo>
                    <a:pt x="4974" y="34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3"/>
            <p:cNvSpPr/>
            <p:nvPr/>
          </p:nvSpPr>
          <p:spPr>
            <a:xfrm>
              <a:off x="2801250" y="339575"/>
              <a:ext cx="132475" cy="46400"/>
            </a:xfrm>
            <a:custGeom>
              <a:avLst/>
              <a:gdLst/>
              <a:ahLst/>
              <a:cxnLst/>
              <a:rect l="l" t="t" r="r" b="b"/>
              <a:pathLst>
                <a:path w="5299" h="1856" fill="none" extrusionOk="0">
                  <a:moveTo>
                    <a:pt x="1186" y="1"/>
                  </a:moveTo>
                  <a:lnTo>
                    <a:pt x="1186" y="1"/>
                  </a:lnTo>
                  <a:lnTo>
                    <a:pt x="918" y="1"/>
                  </a:lnTo>
                  <a:lnTo>
                    <a:pt x="689" y="39"/>
                  </a:lnTo>
                  <a:lnTo>
                    <a:pt x="498" y="77"/>
                  </a:lnTo>
                  <a:lnTo>
                    <a:pt x="325" y="115"/>
                  </a:lnTo>
                  <a:lnTo>
                    <a:pt x="192" y="173"/>
                  </a:lnTo>
                  <a:lnTo>
                    <a:pt x="96" y="230"/>
                  </a:lnTo>
                  <a:lnTo>
                    <a:pt x="19" y="287"/>
                  </a:lnTo>
                  <a:lnTo>
                    <a:pt x="0" y="326"/>
                  </a:lnTo>
                  <a:lnTo>
                    <a:pt x="0" y="326"/>
                  </a:lnTo>
                  <a:lnTo>
                    <a:pt x="0" y="364"/>
                  </a:lnTo>
                  <a:lnTo>
                    <a:pt x="0" y="421"/>
                  </a:lnTo>
                  <a:lnTo>
                    <a:pt x="96" y="536"/>
                  </a:lnTo>
                  <a:lnTo>
                    <a:pt x="153" y="632"/>
                  </a:lnTo>
                  <a:lnTo>
                    <a:pt x="268" y="708"/>
                  </a:lnTo>
                  <a:lnTo>
                    <a:pt x="383" y="823"/>
                  </a:lnTo>
                  <a:lnTo>
                    <a:pt x="536" y="919"/>
                  </a:lnTo>
                  <a:lnTo>
                    <a:pt x="536" y="919"/>
                  </a:lnTo>
                  <a:lnTo>
                    <a:pt x="727" y="1033"/>
                  </a:lnTo>
                  <a:lnTo>
                    <a:pt x="937" y="1148"/>
                  </a:lnTo>
                  <a:lnTo>
                    <a:pt x="1167" y="1263"/>
                  </a:lnTo>
                  <a:lnTo>
                    <a:pt x="1397" y="1358"/>
                  </a:lnTo>
                  <a:lnTo>
                    <a:pt x="1932" y="1531"/>
                  </a:lnTo>
                  <a:lnTo>
                    <a:pt x="2487" y="1684"/>
                  </a:lnTo>
                  <a:lnTo>
                    <a:pt x="2487" y="1684"/>
                  </a:lnTo>
                  <a:lnTo>
                    <a:pt x="2793" y="1741"/>
                  </a:lnTo>
                  <a:lnTo>
                    <a:pt x="3099" y="1798"/>
                  </a:lnTo>
                  <a:lnTo>
                    <a:pt x="3367" y="1818"/>
                  </a:lnTo>
                  <a:lnTo>
                    <a:pt x="3634" y="1837"/>
                  </a:lnTo>
                  <a:lnTo>
                    <a:pt x="4112" y="1856"/>
                  </a:lnTo>
                  <a:lnTo>
                    <a:pt x="4514" y="1818"/>
                  </a:lnTo>
                  <a:lnTo>
                    <a:pt x="4839" y="1760"/>
                  </a:lnTo>
                  <a:lnTo>
                    <a:pt x="5088" y="1684"/>
                  </a:lnTo>
                  <a:lnTo>
                    <a:pt x="5164" y="1645"/>
                  </a:lnTo>
                  <a:lnTo>
                    <a:pt x="5241" y="1588"/>
                  </a:lnTo>
                  <a:lnTo>
                    <a:pt x="5279" y="1550"/>
                  </a:lnTo>
                  <a:lnTo>
                    <a:pt x="5298" y="1512"/>
                  </a:lnTo>
                  <a:lnTo>
                    <a:pt x="5298" y="1512"/>
                  </a:lnTo>
                  <a:lnTo>
                    <a:pt x="5298" y="1473"/>
                  </a:lnTo>
                  <a:lnTo>
                    <a:pt x="5279" y="1435"/>
                  </a:lnTo>
                  <a:lnTo>
                    <a:pt x="5203" y="1301"/>
                  </a:lnTo>
                  <a:lnTo>
                    <a:pt x="5031" y="1129"/>
                  </a:lnTo>
                  <a:lnTo>
                    <a:pt x="4916" y="1033"/>
                  </a:lnTo>
                  <a:lnTo>
                    <a:pt x="4763" y="919"/>
                  </a:lnTo>
                  <a:lnTo>
                    <a:pt x="4763" y="919"/>
                  </a:lnTo>
                  <a:lnTo>
                    <a:pt x="4572" y="804"/>
                  </a:lnTo>
                  <a:lnTo>
                    <a:pt x="4361" y="689"/>
                  </a:lnTo>
                  <a:lnTo>
                    <a:pt x="4132" y="593"/>
                  </a:lnTo>
                  <a:lnTo>
                    <a:pt x="3883" y="479"/>
                  </a:lnTo>
                  <a:lnTo>
                    <a:pt x="3367" y="307"/>
                  </a:lnTo>
                  <a:lnTo>
                    <a:pt x="2812" y="154"/>
                  </a:lnTo>
                  <a:lnTo>
                    <a:pt x="2812" y="154"/>
                  </a:lnTo>
                  <a:lnTo>
                    <a:pt x="2353" y="77"/>
                  </a:lnTo>
                  <a:lnTo>
                    <a:pt x="1913" y="20"/>
                  </a:lnTo>
                  <a:lnTo>
                    <a:pt x="1530" y="1"/>
                  </a:lnTo>
                  <a:lnTo>
                    <a:pt x="11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3"/>
            <p:cNvSpPr/>
            <p:nvPr/>
          </p:nvSpPr>
          <p:spPr>
            <a:xfrm>
              <a:off x="2800775" y="348175"/>
              <a:ext cx="132950" cy="57900"/>
            </a:xfrm>
            <a:custGeom>
              <a:avLst/>
              <a:gdLst/>
              <a:ahLst/>
              <a:cxnLst/>
              <a:rect l="l" t="t" r="r" b="b"/>
              <a:pathLst>
                <a:path w="5318" h="2316" extrusionOk="0">
                  <a:moveTo>
                    <a:pt x="4151" y="2315"/>
                  </a:moveTo>
                  <a:lnTo>
                    <a:pt x="4151" y="2315"/>
                  </a:lnTo>
                  <a:lnTo>
                    <a:pt x="3978" y="2315"/>
                  </a:lnTo>
                  <a:lnTo>
                    <a:pt x="3978" y="2315"/>
                  </a:lnTo>
                  <a:lnTo>
                    <a:pt x="3978" y="2315"/>
                  </a:lnTo>
                  <a:lnTo>
                    <a:pt x="4151" y="2315"/>
                  </a:lnTo>
                  <a:close/>
                  <a:moveTo>
                    <a:pt x="4170" y="2315"/>
                  </a:moveTo>
                  <a:lnTo>
                    <a:pt x="4170" y="2315"/>
                  </a:lnTo>
                  <a:lnTo>
                    <a:pt x="4170" y="2315"/>
                  </a:lnTo>
                  <a:lnTo>
                    <a:pt x="4170" y="2315"/>
                  </a:lnTo>
                  <a:lnTo>
                    <a:pt x="4170" y="2315"/>
                  </a:lnTo>
                  <a:close/>
                  <a:moveTo>
                    <a:pt x="4189" y="2315"/>
                  </a:moveTo>
                  <a:lnTo>
                    <a:pt x="4189" y="2315"/>
                  </a:lnTo>
                  <a:lnTo>
                    <a:pt x="4189" y="2315"/>
                  </a:lnTo>
                  <a:lnTo>
                    <a:pt x="4189" y="2315"/>
                  </a:lnTo>
                  <a:lnTo>
                    <a:pt x="4189" y="2315"/>
                  </a:lnTo>
                  <a:close/>
                  <a:moveTo>
                    <a:pt x="4208" y="2315"/>
                  </a:moveTo>
                  <a:lnTo>
                    <a:pt x="4208" y="2315"/>
                  </a:lnTo>
                  <a:lnTo>
                    <a:pt x="4208" y="2315"/>
                  </a:lnTo>
                  <a:lnTo>
                    <a:pt x="4208" y="2315"/>
                  </a:lnTo>
                  <a:lnTo>
                    <a:pt x="4208" y="2315"/>
                  </a:lnTo>
                  <a:close/>
                  <a:moveTo>
                    <a:pt x="4208" y="2315"/>
                  </a:moveTo>
                  <a:lnTo>
                    <a:pt x="4208" y="2315"/>
                  </a:lnTo>
                  <a:lnTo>
                    <a:pt x="4208" y="2315"/>
                  </a:lnTo>
                  <a:lnTo>
                    <a:pt x="4208" y="2315"/>
                  </a:lnTo>
                  <a:lnTo>
                    <a:pt x="4208" y="2315"/>
                  </a:lnTo>
                  <a:close/>
                  <a:moveTo>
                    <a:pt x="4227" y="2315"/>
                  </a:moveTo>
                  <a:lnTo>
                    <a:pt x="4227" y="2315"/>
                  </a:lnTo>
                  <a:lnTo>
                    <a:pt x="4227" y="2315"/>
                  </a:lnTo>
                  <a:lnTo>
                    <a:pt x="4227" y="2315"/>
                  </a:lnTo>
                  <a:lnTo>
                    <a:pt x="4227" y="2315"/>
                  </a:lnTo>
                  <a:close/>
                  <a:moveTo>
                    <a:pt x="4246" y="2315"/>
                  </a:moveTo>
                  <a:lnTo>
                    <a:pt x="4246" y="2315"/>
                  </a:lnTo>
                  <a:lnTo>
                    <a:pt x="4246" y="2315"/>
                  </a:lnTo>
                  <a:lnTo>
                    <a:pt x="4246" y="2315"/>
                  </a:lnTo>
                  <a:lnTo>
                    <a:pt x="4246" y="2315"/>
                  </a:lnTo>
                  <a:close/>
                  <a:moveTo>
                    <a:pt x="3978" y="1512"/>
                  </a:moveTo>
                  <a:lnTo>
                    <a:pt x="3978" y="1512"/>
                  </a:lnTo>
                  <a:lnTo>
                    <a:pt x="3978" y="1512"/>
                  </a:lnTo>
                  <a:lnTo>
                    <a:pt x="3978" y="1512"/>
                  </a:lnTo>
                  <a:lnTo>
                    <a:pt x="3978" y="1512"/>
                  </a:lnTo>
                  <a:lnTo>
                    <a:pt x="3978" y="1512"/>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77" y="1225"/>
                  </a:moveTo>
                  <a:lnTo>
                    <a:pt x="77" y="1225"/>
                  </a:lnTo>
                  <a:lnTo>
                    <a:pt x="77" y="1225"/>
                  </a:lnTo>
                  <a:lnTo>
                    <a:pt x="77" y="1225"/>
                  </a:lnTo>
                  <a:lnTo>
                    <a:pt x="77" y="1225"/>
                  </a:lnTo>
                  <a:close/>
                  <a:moveTo>
                    <a:pt x="58" y="1225"/>
                  </a:moveTo>
                  <a:lnTo>
                    <a:pt x="58" y="1225"/>
                  </a:lnTo>
                  <a:lnTo>
                    <a:pt x="58" y="1225"/>
                  </a:lnTo>
                  <a:close/>
                  <a:moveTo>
                    <a:pt x="5317" y="1168"/>
                  </a:moveTo>
                  <a:lnTo>
                    <a:pt x="5317" y="1168"/>
                  </a:lnTo>
                  <a:lnTo>
                    <a:pt x="5279" y="1225"/>
                  </a:lnTo>
                  <a:lnTo>
                    <a:pt x="5203" y="1282"/>
                  </a:lnTo>
                  <a:lnTo>
                    <a:pt x="5088" y="1340"/>
                  </a:lnTo>
                  <a:lnTo>
                    <a:pt x="4935" y="1397"/>
                  </a:lnTo>
                  <a:lnTo>
                    <a:pt x="4744" y="1435"/>
                  </a:lnTo>
                  <a:lnTo>
                    <a:pt x="4514" y="1474"/>
                  </a:lnTo>
                  <a:lnTo>
                    <a:pt x="4265" y="1493"/>
                  </a:lnTo>
                  <a:lnTo>
                    <a:pt x="3978" y="1512"/>
                  </a:lnTo>
                  <a:lnTo>
                    <a:pt x="3978" y="1512"/>
                  </a:lnTo>
                  <a:lnTo>
                    <a:pt x="4265" y="1493"/>
                  </a:lnTo>
                  <a:lnTo>
                    <a:pt x="4514" y="1474"/>
                  </a:lnTo>
                  <a:lnTo>
                    <a:pt x="4744" y="1435"/>
                  </a:lnTo>
                  <a:lnTo>
                    <a:pt x="4935" y="1397"/>
                  </a:lnTo>
                  <a:lnTo>
                    <a:pt x="5088" y="1340"/>
                  </a:lnTo>
                  <a:lnTo>
                    <a:pt x="5203" y="1282"/>
                  </a:lnTo>
                  <a:lnTo>
                    <a:pt x="5279" y="1225"/>
                  </a:lnTo>
                  <a:lnTo>
                    <a:pt x="5317" y="1168"/>
                  </a:lnTo>
                  <a:close/>
                  <a:moveTo>
                    <a:pt x="5317" y="1168"/>
                  </a:moveTo>
                  <a:lnTo>
                    <a:pt x="5317" y="1168"/>
                  </a:lnTo>
                  <a:lnTo>
                    <a:pt x="5317" y="1168"/>
                  </a:lnTo>
                  <a:lnTo>
                    <a:pt x="5317" y="1168"/>
                  </a:lnTo>
                  <a:lnTo>
                    <a:pt x="5317" y="1168"/>
                  </a:lnTo>
                  <a:lnTo>
                    <a:pt x="5317" y="1168"/>
                  </a:lnTo>
                  <a:close/>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close/>
                </a:path>
              </a:pathLst>
            </a:custGeom>
            <a:solidFill>
              <a:srgbClr val="007C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3"/>
            <p:cNvSpPr/>
            <p:nvPr/>
          </p:nvSpPr>
          <p:spPr>
            <a:xfrm>
              <a:off x="2900225" y="406050"/>
              <a:ext cx="4325" cy="25"/>
            </a:xfrm>
            <a:custGeom>
              <a:avLst/>
              <a:gdLst/>
              <a:ahLst/>
              <a:cxnLst/>
              <a:rect l="l" t="t" r="r" b="b"/>
              <a:pathLst>
                <a:path w="173" h="1" fill="none" extrusionOk="0">
                  <a:moveTo>
                    <a:pt x="173" y="0"/>
                  </a:moveTo>
                  <a:lnTo>
                    <a:pt x="173" y="0"/>
                  </a:lnTo>
                  <a:lnTo>
                    <a:pt x="0" y="0"/>
                  </a:lnTo>
                  <a:lnTo>
                    <a:pt x="0" y="0"/>
                  </a:lnTo>
                  <a:lnTo>
                    <a:pt x="0" y="0"/>
                  </a:lnTo>
                  <a:lnTo>
                    <a:pt x="17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3"/>
            <p:cNvSpPr/>
            <p:nvPr/>
          </p:nvSpPr>
          <p:spPr>
            <a:xfrm>
              <a:off x="290500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3"/>
            <p:cNvSpPr/>
            <p:nvPr/>
          </p:nvSpPr>
          <p:spPr>
            <a:xfrm>
              <a:off x="2905475"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3"/>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3"/>
            <p:cNvSpPr/>
            <p:nvPr/>
          </p:nvSpPr>
          <p:spPr>
            <a:xfrm>
              <a:off x="2905950" y="406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3"/>
            <p:cNvSpPr/>
            <p:nvPr/>
          </p:nvSpPr>
          <p:spPr>
            <a:xfrm>
              <a:off x="2906450"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3"/>
            <p:cNvSpPr/>
            <p:nvPr/>
          </p:nvSpPr>
          <p:spPr>
            <a:xfrm>
              <a:off x="2906925" y="4060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3"/>
            <p:cNvSpPr/>
            <p:nvPr/>
          </p:nvSpPr>
          <p:spPr>
            <a:xfrm>
              <a:off x="2900225" y="3859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3"/>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43"/>
            <p:cNvSpPr/>
            <p:nvPr/>
          </p:nvSpPr>
          <p:spPr>
            <a:xfrm>
              <a:off x="2803150"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3"/>
            <p:cNvSpPr/>
            <p:nvPr/>
          </p:nvSpPr>
          <p:spPr>
            <a:xfrm>
              <a:off x="2802675" y="3792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3"/>
            <p:cNvSpPr/>
            <p:nvPr/>
          </p:nvSpPr>
          <p:spPr>
            <a:xfrm>
              <a:off x="2802675" y="378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3"/>
            <p:cNvSpPr/>
            <p:nvPr/>
          </p:nvSpPr>
          <p:spPr>
            <a:xfrm>
              <a:off x="2802200" y="3787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3"/>
            <p:cNvSpPr/>
            <p:nvPr/>
          </p:nvSpPr>
          <p:spPr>
            <a:xfrm>
              <a:off x="2900225" y="377350"/>
              <a:ext cx="33500" cy="8625"/>
            </a:xfrm>
            <a:custGeom>
              <a:avLst/>
              <a:gdLst/>
              <a:ahLst/>
              <a:cxnLst/>
              <a:rect l="l" t="t" r="r" b="b"/>
              <a:pathLst>
                <a:path w="1340" h="345" fill="none" extrusionOk="0">
                  <a:moveTo>
                    <a:pt x="1339" y="1"/>
                  </a:moveTo>
                  <a:lnTo>
                    <a:pt x="1339" y="1"/>
                  </a:lnTo>
                  <a:lnTo>
                    <a:pt x="1301" y="58"/>
                  </a:lnTo>
                  <a:lnTo>
                    <a:pt x="1225" y="115"/>
                  </a:lnTo>
                  <a:lnTo>
                    <a:pt x="1110" y="173"/>
                  </a:lnTo>
                  <a:lnTo>
                    <a:pt x="957" y="230"/>
                  </a:lnTo>
                  <a:lnTo>
                    <a:pt x="766" y="268"/>
                  </a:lnTo>
                  <a:lnTo>
                    <a:pt x="536" y="307"/>
                  </a:lnTo>
                  <a:lnTo>
                    <a:pt x="287" y="326"/>
                  </a:lnTo>
                  <a:lnTo>
                    <a:pt x="0" y="345"/>
                  </a:lnTo>
                  <a:lnTo>
                    <a:pt x="0" y="345"/>
                  </a:lnTo>
                  <a:lnTo>
                    <a:pt x="287" y="326"/>
                  </a:lnTo>
                  <a:lnTo>
                    <a:pt x="536" y="307"/>
                  </a:lnTo>
                  <a:lnTo>
                    <a:pt x="766" y="268"/>
                  </a:lnTo>
                  <a:lnTo>
                    <a:pt x="957" y="230"/>
                  </a:lnTo>
                  <a:lnTo>
                    <a:pt x="1110" y="173"/>
                  </a:lnTo>
                  <a:lnTo>
                    <a:pt x="1225" y="115"/>
                  </a:lnTo>
                  <a:lnTo>
                    <a:pt x="1301" y="58"/>
                  </a:lnTo>
                  <a:lnTo>
                    <a:pt x="13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3"/>
            <p:cNvSpPr/>
            <p:nvPr/>
          </p:nvSpPr>
          <p:spPr>
            <a:xfrm>
              <a:off x="2933700" y="37735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3"/>
            <p:cNvSpPr/>
            <p:nvPr/>
          </p:nvSpPr>
          <p:spPr>
            <a:xfrm>
              <a:off x="2800775" y="348175"/>
              <a:ext cx="62650" cy="33500"/>
            </a:xfrm>
            <a:custGeom>
              <a:avLst/>
              <a:gdLst/>
              <a:ahLst/>
              <a:cxnLst/>
              <a:rect l="l" t="t" r="r" b="b"/>
              <a:pathLst>
                <a:path w="2506" h="1340" fill="none" extrusionOk="0">
                  <a:moveTo>
                    <a:pt x="0" y="1"/>
                  </a:moveTo>
                  <a:lnTo>
                    <a:pt x="0" y="1"/>
                  </a:lnTo>
                  <a:lnTo>
                    <a:pt x="38" y="96"/>
                  </a:lnTo>
                  <a:lnTo>
                    <a:pt x="115" y="211"/>
                  </a:lnTo>
                  <a:lnTo>
                    <a:pt x="287" y="383"/>
                  </a:lnTo>
                  <a:lnTo>
                    <a:pt x="555" y="575"/>
                  </a:lnTo>
                  <a:lnTo>
                    <a:pt x="555" y="575"/>
                  </a:lnTo>
                  <a:lnTo>
                    <a:pt x="746" y="689"/>
                  </a:lnTo>
                  <a:lnTo>
                    <a:pt x="956" y="804"/>
                  </a:lnTo>
                  <a:lnTo>
                    <a:pt x="1186" y="919"/>
                  </a:lnTo>
                  <a:lnTo>
                    <a:pt x="1416" y="1014"/>
                  </a:lnTo>
                  <a:lnTo>
                    <a:pt x="1951" y="1187"/>
                  </a:lnTo>
                  <a:lnTo>
                    <a:pt x="2506" y="1340"/>
                  </a:lnTo>
                  <a:lnTo>
                    <a:pt x="2506" y="1340"/>
                  </a:lnTo>
                  <a:lnTo>
                    <a:pt x="2506" y="1340"/>
                  </a:lnTo>
                  <a:lnTo>
                    <a:pt x="2506" y="1340"/>
                  </a:lnTo>
                  <a:lnTo>
                    <a:pt x="1951" y="1187"/>
                  </a:lnTo>
                  <a:lnTo>
                    <a:pt x="1416" y="1014"/>
                  </a:lnTo>
                  <a:lnTo>
                    <a:pt x="1186" y="919"/>
                  </a:lnTo>
                  <a:lnTo>
                    <a:pt x="956" y="804"/>
                  </a:lnTo>
                  <a:lnTo>
                    <a:pt x="746" y="689"/>
                  </a:lnTo>
                  <a:lnTo>
                    <a:pt x="555" y="575"/>
                  </a:lnTo>
                  <a:lnTo>
                    <a:pt x="555" y="575"/>
                  </a:lnTo>
                  <a:lnTo>
                    <a:pt x="287" y="383"/>
                  </a:lnTo>
                  <a:lnTo>
                    <a:pt x="115" y="211"/>
                  </a:lnTo>
                  <a:lnTo>
                    <a:pt x="38"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3"/>
            <p:cNvSpPr/>
            <p:nvPr/>
          </p:nvSpPr>
          <p:spPr>
            <a:xfrm>
              <a:off x="2785000" y="347700"/>
              <a:ext cx="154925" cy="58375"/>
            </a:xfrm>
            <a:custGeom>
              <a:avLst/>
              <a:gdLst/>
              <a:ahLst/>
              <a:cxnLst/>
              <a:rect l="l" t="t" r="r" b="b"/>
              <a:pathLst>
                <a:path w="6197" h="2335" extrusionOk="0">
                  <a:moveTo>
                    <a:pt x="650" y="1"/>
                  </a:moveTo>
                  <a:lnTo>
                    <a:pt x="0" y="574"/>
                  </a:lnTo>
                  <a:lnTo>
                    <a:pt x="115" y="727"/>
                  </a:lnTo>
                  <a:lnTo>
                    <a:pt x="268" y="900"/>
                  </a:lnTo>
                  <a:lnTo>
                    <a:pt x="459" y="1072"/>
                  </a:lnTo>
                  <a:lnTo>
                    <a:pt x="689" y="1244"/>
                  </a:lnTo>
                  <a:lnTo>
                    <a:pt x="708" y="1244"/>
                  </a:lnTo>
                  <a:lnTo>
                    <a:pt x="708" y="1263"/>
                  </a:lnTo>
                  <a:lnTo>
                    <a:pt x="727" y="1263"/>
                  </a:lnTo>
                  <a:lnTo>
                    <a:pt x="746" y="1282"/>
                  </a:lnTo>
                  <a:lnTo>
                    <a:pt x="956" y="1416"/>
                  </a:lnTo>
                  <a:lnTo>
                    <a:pt x="1205" y="1531"/>
                  </a:lnTo>
                  <a:lnTo>
                    <a:pt x="1454" y="1665"/>
                  </a:lnTo>
                  <a:lnTo>
                    <a:pt x="1741" y="1779"/>
                  </a:lnTo>
                  <a:lnTo>
                    <a:pt x="2027" y="1875"/>
                  </a:lnTo>
                  <a:lnTo>
                    <a:pt x="2333" y="1990"/>
                  </a:lnTo>
                  <a:lnTo>
                    <a:pt x="2639" y="2066"/>
                  </a:lnTo>
                  <a:lnTo>
                    <a:pt x="2945" y="2143"/>
                  </a:lnTo>
                  <a:lnTo>
                    <a:pt x="3366" y="2219"/>
                  </a:lnTo>
                  <a:lnTo>
                    <a:pt x="3787" y="2277"/>
                  </a:lnTo>
                  <a:lnTo>
                    <a:pt x="4208" y="2315"/>
                  </a:lnTo>
                  <a:lnTo>
                    <a:pt x="4609" y="2334"/>
                  </a:lnTo>
                  <a:lnTo>
                    <a:pt x="4877" y="2334"/>
                  </a:lnTo>
                  <a:lnTo>
                    <a:pt x="5260" y="2296"/>
                  </a:lnTo>
                  <a:lnTo>
                    <a:pt x="5604" y="2238"/>
                  </a:lnTo>
                  <a:lnTo>
                    <a:pt x="5929" y="2143"/>
                  </a:lnTo>
                  <a:lnTo>
                    <a:pt x="6082" y="2085"/>
                  </a:lnTo>
                  <a:lnTo>
                    <a:pt x="6197" y="2009"/>
                  </a:lnTo>
                  <a:lnTo>
                    <a:pt x="5948" y="1187"/>
                  </a:lnTo>
                  <a:lnTo>
                    <a:pt x="5910" y="1244"/>
                  </a:lnTo>
                  <a:lnTo>
                    <a:pt x="5834" y="1301"/>
                  </a:lnTo>
                  <a:lnTo>
                    <a:pt x="5719" y="1359"/>
                  </a:lnTo>
                  <a:lnTo>
                    <a:pt x="5566" y="1416"/>
                  </a:lnTo>
                  <a:lnTo>
                    <a:pt x="5375" y="1454"/>
                  </a:lnTo>
                  <a:lnTo>
                    <a:pt x="5145" y="1493"/>
                  </a:lnTo>
                  <a:lnTo>
                    <a:pt x="4896" y="1512"/>
                  </a:lnTo>
                  <a:lnTo>
                    <a:pt x="4609" y="1531"/>
                  </a:lnTo>
                  <a:lnTo>
                    <a:pt x="4284" y="1512"/>
                  </a:lnTo>
                  <a:lnTo>
                    <a:pt x="3921" y="1493"/>
                  </a:lnTo>
                  <a:lnTo>
                    <a:pt x="3538" y="1435"/>
                  </a:lnTo>
                  <a:lnTo>
                    <a:pt x="3137" y="1359"/>
                  </a:lnTo>
                  <a:lnTo>
                    <a:pt x="2582" y="1206"/>
                  </a:lnTo>
                  <a:lnTo>
                    <a:pt x="2047" y="1033"/>
                  </a:lnTo>
                  <a:lnTo>
                    <a:pt x="1817" y="938"/>
                  </a:lnTo>
                  <a:lnTo>
                    <a:pt x="1587" y="823"/>
                  </a:lnTo>
                  <a:lnTo>
                    <a:pt x="1377" y="708"/>
                  </a:lnTo>
                  <a:lnTo>
                    <a:pt x="1186" y="594"/>
                  </a:lnTo>
                  <a:lnTo>
                    <a:pt x="918" y="402"/>
                  </a:lnTo>
                  <a:lnTo>
                    <a:pt x="746" y="230"/>
                  </a:lnTo>
                  <a:lnTo>
                    <a:pt x="669" y="115"/>
                  </a:lnTo>
                  <a:lnTo>
                    <a:pt x="631" y="20"/>
                  </a:lnTo>
                  <a:lnTo>
                    <a:pt x="650"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3"/>
            <p:cNvSpPr/>
            <p:nvPr/>
          </p:nvSpPr>
          <p:spPr>
            <a:xfrm>
              <a:off x="2785000" y="347700"/>
              <a:ext cx="154925" cy="58375"/>
            </a:xfrm>
            <a:custGeom>
              <a:avLst/>
              <a:gdLst/>
              <a:ahLst/>
              <a:cxnLst/>
              <a:rect l="l" t="t" r="r" b="b"/>
              <a:pathLst>
                <a:path w="6197" h="2335" fill="none" extrusionOk="0">
                  <a:moveTo>
                    <a:pt x="650" y="1"/>
                  </a:moveTo>
                  <a:lnTo>
                    <a:pt x="0" y="574"/>
                  </a:lnTo>
                  <a:lnTo>
                    <a:pt x="0" y="574"/>
                  </a:lnTo>
                  <a:lnTo>
                    <a:pt x="115" y="727"/>
                  </a:lnTo>
                  <a:lnTo>
                    <a:pt x="268" y="900"/>
                  </a:lnTo>
                  <a:lnTo>
                    <a:pt x="459" y="1072"/>
                  </a:lnTo>
                  <a:lnTo>
                    <a:pt x="689" y="1244"/>
                  </a:lnTo>
                  <a:lnTo>
                    <a:pt x="689" y="1244"/>
                  </a:lnTo>
                  <a:lnTo>
                    <a:pt x="689" y="1244"/>
                  </a:lnTo>
                  <a:lnTo>
                    <a:pt x="708" y="1244"/>
                  </a:lnTo>
                  <a:lnTo>
                    <a:pt x="708" y="1244"/>
                  </a:lnTo>
                  <a:lnTo>
                    <a:pt x="708" y="1244"/>
                  </a:lnTo>
                  <a:lnTo>
                    <a:pt x="708" y="1244"/>
                  </a:lnTo>
                  <a:lnTo>
                    <a:pt x="708" y="1263"/>
                  </a:lnTo>
                  <a:lnTo>
                    <a:pt x="708" y="1263"/>
                  </a:lnTo>
                  <a:lnTo>
                    <a:pt x="708" y="1263"/>
                  </a:lnTo>
                  <a:lnTo>
                    <a:pt x="708" y="1263"/>
                  </a:lnTo>
                  <a:lnTo>
                    <a:pt x="727" y="1263"/>
                  </a:lnTo>
                  <a:lnTo>
                    <a:pt x="727" y="1263"/>
                  </a:lnTo>
                  <a:lnTo>
                    <a:pt x="727" y="1263"/>
                  </a:lnTo>
                  <a:lnTo>
                    <a:pt x="727" y="1263"/>
                  </a:lnTo>
                  <a:lnTo>
                    <a:pt x="727" y="1263"/>
                  </a:lnTo>
                  <a:lnTo>
                    <a:pt x="727" y="1263"/>
                  </a:lnTo>
                  <a:lnTo>
                    <a:pt x="727" y="1263"/>
                  </a:lnTo>
                  <a:lnTo>
                    <a:pt x="727" y="1263"/>
                  </a:lnTo>
                  <a:lnTo>
                    <a:pt x="746" y="1282"/>
                  </a:lnTo>
                  <a:lnTo>
                    <a:pt x="746" y="1282"/>
                  </a:lnTo>
                  <a:lnTo>
                    <a:pt x="956" y="1416"/>
                  </a:lnTo>
                  <a:lnTo>
                    <a:pt x="1205" y="1531"/>
                  </a:lnTo>
                  <a:lnTo>
                    <a:pt x="1454" y="1665"/>
                  </a:lnTo>
                  <a:lnTo>
                    <a:pt x="1741" y="1779"/>
                  </a:lnTo>
                  <a:lnTo>
                    <a:pt x="2027" y="1875"/>
                  </a:lnTo>
                  <a:lnTo>
                    <a:pt x="2333" y="1990"/>
                  </a:lnTo>
                  <a:lnTo>
                    <a:pt x="2639" y="2066"/>
                  </a:lnTo>
                  <a:lnTo>
                    <a:pt x="2945" y="2143"/>
                  </a:lnTo>
                  <a:lnTo>
                    <a:pt x="2945" y="2143"/>
                  </a:lnTo>
                  <a:lnTo>
                    <a:pt x="3366" y="2219"/>
                  </a:lnTo>
                  <a:lnTo>
                    <a:pt x="3787" y="2277"/>
                  </a:lnTo>
                  <a:lnTo>
                    <a:pt x="4208" y="2315"/>
                  </a:lnTo>
                  <a:lnTo>
                    <a:pt x="4609" y="2334"/>
                  </a:lnTo>
                  <a:lnTo>
                    <a:pt x="4609" y="2334"/>
                  </a:lnTo>
                  <a:lnTo>
                    <a:pt x="4782" y="2334"/>
                  </a:lnTo>
                  <a:lnTo>
                    <a:pt x="4782" y="2334"/>
                  </a:lnTo>
                  <a:lnTo>
                    <a:pt x="4801" y="2334"/>
                  </a:lnTo>
                  <a:lnTo>
                    <a:pt x="4801" y="2334"/>
                  </a:lnTo>
                  <a:lnTo>
                    <a:pt x="4801" y="2334"/>
                  </a:lnTo>
                  <a:lnTo>
                    <a:pt x="4801" y="2334"/>
                  </a:lnTo>
                  <a:lnTo>
                    <a:pt x="4801" y="2334"/>
                  </a:lnTo>
                  <a:lnTo>
                    <a:pt x="4801" y="2334"/>
                  </a:lnTo>
                  <a:lnTo>
                    <a:pt x="4820" y="2334"/>
                  </a:lnTo>
                  <a:lnTo>
                    <a:pt x="4820" y="2334"/>
                  </a:lnTo>
                  <a:lnTo>
                    <a:pt x="4820" y="2334"/>
                  </a:lnTo>
                  <a:lnTo>
                    <a:pt x="4820" y="2334"/>
                  </a:lnTo>
                  <a:lnTo>
                    <a:pt x="4839" y="2334"/>
                  </a:lnTo>
                  <a:lnTo>
                    <a:pt x="4839" y="2334"/>
                  </a:lnTo>
                  <a:lnTo>
                    <a:pt x="4839" y="2334"/>
                  </a:lnTo>
                  <a:lnTo>
                    <a:pt x="4839" y="2334"/>
                  </a:lnTo>
                  <a:lnTo>
                    <a:pt x="4839" y="2334"/>
                  </a:lnTo>
                  <a:lnTo>
                    <a:pt x="4839" y="2334"/>
                  </a:lnTo>
                  <a:lnTo>
                    <a:pt x="4839" y="2334"/>
                  </a:lnTo>
                  <a:lnTo>
                    <a:pt x="4839" y="2334"/>
                  </a:lnTo>
                  <a:lnTo>
                    <a:pt x="4858" y="2334"/>
                  </a:lnTo>
                  <a:lnTo>
                    <a:pt x="4858" y="2334"/>
                  </a:lnTo>
                  <a:lnTo>
                    <a:pt x="4858" y="2334"/>
                  </a:lnTo>
                  <a:lnTo>
                    <a:pt x="4858" y="2334"/>
                  </a:lnTo>
                  <a:lnTo>
                    <a:pt x="4877" y="2334"/>
                  </a:lnTo>
                  <a:lnTo>
                    <a:pt x="4877" y="2334"/>
                  </a:lnTo>
                  <a:lnTo>
                    <a:pt x="4877" y="2334"/>
                  </a:lnTo>
                  <a:lnTo>
                    <a:pt x="4877" y="2334"/>
                  </a:lnTo>
                  <a:lnTo>
                    <a:pt x="5260" y="2296"/>
                  </a:lnTo>
                  <a:lnTo>
                    <a:pt x="5604" y="2238"/>
                  </a:lnTo>
                  <a:lnTo>
                    <a:pt x="5929" y="2143"/>
                  </a:lnTo>
                  <a:lnTo>
                    <a:pt x="6082" y="2085"/>
                  </a:lnTo>
                  <a:lnTo>
                    <a:pt x="6197" y="2009"/>
                  </a:lnTo>
                  <a:lnTo>
                    <a:pt x="5948" y="1187"/>
                  </a:lnTo>
                  <a:lnTo>
                    <a:pt x="5948" y="1187"/>
                  </a:lnTo>
                  <a:lnTo>
                    <a:pt x="5948" y="1187"/>
                  </a:lnTo>
                  <a:lnTo>
                    <a:pt x="5948" y="1187"/>
                  </a:lnTo>
                  <a:lnTo>
                    <a:pt x="5948" y="1187"/>
                  </a:lnTo>
                  <a:lnTo>
                    <a:pt x="5948" y="1187"/>
                  </a:lnTo>
                  <a:lnTo>
                    <a:pt x="5948" y="1187"/>
                  </a:lnTo>
                  <a:lnTo>
                    <a:pt x="5910" y="1244"/>
                  </a:lnTo>
                  <a:lnTo>
                    <a:pt x="5834" y="1301"/>
                  </a:lnTo>
                  <a:lnTo>
                    <a:pt x="5719" y="1359"/>
                  </a:lnTo>
                  <a:lnTo>
                    <a:pt x="5566" y="1416"/>
                  </a:lnTo>
                  <a:lnTo>
                    <a:pt x="5375" y="1454"/>
                  </a:lnTo>
                  <a:lnTo>
                    <a:pt x="5145" y="1493"/>
                  </a:lnTo>
                  <a:lnTo>
                    <a:pt x="4896" y="1512"/>
                  </a:lnTo>
                  <a:lnTo>
                    <a:pt x="4609" y="1531"/>
                  </a:lnTo>
                  <a:lnTo>
                    <a:pt x="4609" y="1531"/>
                  </a:lnTo>
                  <a:lnTo>
                    <a:pt x="4609" y="1531"/>
                  </a:lnTo>
                  <a:lnTo>
                    <a:pt x="4609" y="1531"/>
                  </a:lnTo>
                  <a:lnTo>
                    <a:pt x="4609" y="1531"/>
                  </a:lnTo>
                  <a:lnTo>
                    <a:pt x="4609" y="1531"/>
                  </a:lnTo>
                  <a:lnTo>
                    <a:pt x="4609" y="1531"/>
                  </a:lnTo>
                  <a:lnTo>
                    <a:pt x="4609" y="1531"/>
                  </a:lnTo>
                  <a:lnTo>
                    <a:pt x="4284" y="1512"/>
                  </a:lnTo>
                  <a:lnTo>
                    <a:pt x="3921" y="1493"/>
                  </a:lnTo>
                  <a:lnTo>
                    <a:pt x="3538" y="1435"/>
                  </a:lnTo>
                  <a:lnTo>
                    <a:pt x="3137" y="1359"/>
                  </a:lnTo>
                  <a:lnTo>
                    <a:pt x="3137" y="1359"/>
                  </a:lnTo>
                  <a:lnTo>
                    <a:pt x="3137" y="1359"/>
                  </a:lnTo>
                  <a:lnTo>
                    <a:pt x="2582" y="1206"/>
                  </a:lnTo>
                  <a:lnTo>
                    <a:pt x="2047" y="1033"/>
                  </a:lnTo>
                  <a:lnTo>
                    <a:pt x="1817" y="938"/>
                  </a:lnTo>
                  <a:lnTo>
                    <a:pt x="1587" y="823"/>
                  </a:lnTo>
                  <a:lnTo>
                    <a:pt x="1377" y="708"/>
                  </a:lnTo>
                  <a:lnTo>
                    <a:pt x="1186" y="594"/>
                  </a:lnTo>
                  <a:lnTo>
                    <a:pt x="1186" y="594"/>
                  </a:lnTo>
                  <a:lnTo>
                    <a:pt x="918" y="402"/>
                  </a:lnTo>
                  <a:lnTo>
                    <a:pt x="746" y="230"/>
                  </a:lnTo>
                  <a:lnTo>
                    <a:pt x="669" y="115"/>
                  </a:lnTo>
                  <a:lnTo>
                    <a:pt x="631" y="20"/>
                  </a:lnTo>
                  <a:lnTo>
                    <a:pt x="631" y="20"/>
                  </a:lnTo>
                  <a:lnTo>
                    <a:pt x="6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3"/>
            <p:cNvSpPr/>
            <p:nvPr/>
          </p:nvSpPr>
          <p:spPr>
            <a:xfrm>
              <a:off x="2836625" y="339100"/>
              <a:ext cx="31575" cy="3850"/>
            </a:xfrm>
            <a:custGeom>
              <a:avLst/>
              <a:gdLst/>
              <a:ahLst/>
              <a:cxnLst/>
              <a:rect l="l" t="t" r="r" b="b"/>
              <a:pathLst>
                <a:path w="1263" h="154"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3"/>
            <p:cNvSpPr/>
            <p:nvPr/>
          </p:nvSpPr>
          <p:spPr>
            <a:xfrm>
              <a:off x="2836625" y="339100"/>
              <a:ext cx="31575" cy="3850"/>
            </a:xfrm>
            <a:custGeom>
              <a:avLst/>
              <a:gdLst/>
              <a:ahLst/>
              <a:cxnLst/>
              <a:rect l="l" t="t" r="r" b="b"/>
              <a:pathLst>
                <a:path w="1263" h="154" fill="none" extrusionOk="0">
                  <a:moveTo>
                    <a:pt x="1" y="0"/>
                  </a:moveTo>
                  <a:lnTo>
                    <a:pt x="1" y="0"/>
                  </a:lnTo>
                  <a:lnTo>
                    <a:pt x="1" y="0"/>
                  </a:lnTo>
                  <a:lnTo>
                    <a:pt x="1" y="0"/>
                  </a:lnTo>
                  <a:lnTo>
                    <a:pt x="268" y="20"/>
                  </a:lnTo>
                  <a:lnTo>
                    <a:pt x="594" y="39"/>
                  </a:lnTo>
                  <a:lnTo>
                    <a:pt x="919" y="96"/>
                  </a:lnTo>
                  <a:lnTo>
                    <a:pt x="1263" y="153"/>
                  </a:lnTo>
                  <a:lnTo>
                    <a:pt x="1263" y="153"/>
                  </a:lnTo>
                  <a:lnTo>
                    <a:pt x="1263" y="153"/>
                  </a:lnTo>
                  <a:lnTo>
                    <a:pt x="1263" y="153"/>
                  </a:lnTo>
                  <a:lnTo>
                    <a:pt x="919" y="96"/>
                  </a:lnTo>
                  <a:lnTo>
                    <a:pt x="594" y="39"/>
                  </a:lnTo>
                  <a:lnTo>
                    <a:pt x="268"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3"/>
            <p:cNvSpPr/>
            <p:nvPr/>
          </p:nvSpPr>
          <p:spPr>
            <a:xfrm>
              <a:off x="2831850" y="319025"/>
              <a:ext cx="36350" cy="23925"/>
            </a:xfrm>
            <a:custGeom>
              <a:avLst/>
              <a:gdLst/>
              <a:ahLst/>
              <a:cxnLst/>
              <a:rect l="l" t="t" r="r" b="b"/>
              <a:pathLst>
                <a:path w="1454" h="957" extrusionOk="0">
                  <a:moveTo>
                    <a:pt x="0" y="0"/>
                  </a:moveTo>
                  <a:lnTo>
                    <a:pt x="192" y="803"/>
                  </a:lnTo>
                  <a:lnTo>
                    <a:pt x="459" y="823"/>
                  </a:lnTo>
                  <a:lnTo>
                    <a:pt x="785" y="842"/>
                  </a:lnTo>
                  <a:lnTo>
                    <a:pt x="1110" y="899"/>
                  </a:lnTo>
                  <a:lnTo>
                    <a:pt x="1454" y="956"/>
                  </a:lnTo>
                  <a:lnTo>
                    <a:pt x="1397" y="115"/>
                  </a:lnTo>
                  <a:lnTo>
                    <a:pt x="1071" y="77"/>
                  </a:lnTo>
                  <a:lnTo>
                    <a:pt x="746" y="38"/>
                  </a:lnTo>
                  <a:lnTo>
                    <a:pt x="421" y="19"/>
                  </a:lnTo>
                  <a:lnTo>
                    <a:pt x="11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3"/>
            <p:cNvSpPr/>
            <p:nvPr/>
          </p:nvSpPr>
          <p:spPr>
            <a:xfrm>
              <a:off x="2831850" y="319025"/>
              <a:ext cx="36350" cy="23925"/>
            </a:xfrm>
            <a:custGeom>
              <a:avLst/>
              <a:gdLst/>
              <a:ahLst/>
              <a:cxnLst/>
              <a:rect l="l" t="t" r="r" b="b"/>
              <a:pathLst>
                <a:path w="1454" h="957" fill="none" extrusionOk="0">
                  <a:moveTo>
                    <a:pt x="115" y="0"/>
                  </a:moveTo>
                  <a:lnTo>
                    <a:pt x="115" y="0"/>
                  </a:lnTo>
                  <a:lnTo>
                    <a:pt x="0" y="0"/>
                  </a:lnTo>
                  <a:lnTo>
                    <a:pt x="0" y="0"/>
                  </a:lnTo>
                  <a:lnTo>
                    <a:pt x="192" y="803"/>
                  </a:lnTo>
                  <a:lnTo>
                    <a:pt x="192" y="803"/>
                  </a:lnTo>
                  <a:lnTo>
                    <a:pt x="459" y="823"/>
                  </a:lnTo>
                  <a:lnTo>
                    <a:pt x="785" y="842"/>
                  </a:lnTo>
                  <a:lnTo>
                    <a:pt x="1110" y="899"/>
                  </a:lnTo>
                  <a:lnTo>
                    <a:pt x="1454" y="956"/>
                  </a:lnTo>
                  <a:lnTo>
                    <a:pt x="1454" y="956"/>
                  </a:lnTo>
                  <a:lnTo>
                    <a:pt x="1397" y="115"/>
                  </a:lnTo>
                  <a:lnTo>
                    <a:pt x="1397" y="115"/>
                  </a:lnTo>
                  <a:lnTo>
                    <a:pt x="1071" y="77"/>
                  </a:lnTo>
                  <a:lnTo>
                    <a:pt x="746" y="38"/>
                  </a:lnTo>
                  <a:lnTo>
                    <a:pt x="421" y="19"/>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3"/>
            <p:cNvSpPr/>
            <p:nvPr/>
          </p:nvSpPr>
          <p:spPr>
            <a:xfrm>
              <a:off x="2893525" y="349625"/>
              <a:ext cx="18675" cy="8150"/>
            </a:xfrm>
            <a:custGeom>
              <a:avLst/>
              <a:gdLst/>
              <a:ahLst/>
              <a:cxnLst/>
              <a:rect l="l" t="t" r="r" b="b"/>
              <a:pathLst>
                <a:path w="747" h="326"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close/>
                </a:path>
              </a:pathLst>
            </a:custGeom>
            <a:solidFill>
              <a:srgbClr val="40D1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3"/>
            <p:cNvSpPr/>
            <p:nvPr/>
          </p:nvSpPr>
          <p:spPr>
            <a:xfrm>
              <a:off x="2893525" y="349625"/>
              <a:ext cx="18675" cy="8150"/>
            </a:xfrm>
            <a:custGeom>
              <a:avLst/>
              <a:gdLst/>
              <a:ahLst/>
              <a:cxnLst/>
              <a:rect l="l" t="t" r="r" b="b"/>
              <a:pathLst>
                <a:path w="747" h="326" fill="none" extrusionOk="0">
                  <a:moveTo>
                    <a:pt x="1" y="0"/>
                  </a:moveTo>
                  <a:lnTo>
                    <a:pt x="1" y="0"/>
                  </a:lnTo>
                  <a:lnTo>
                    <a:pt x="1" y="0"/>
                  </a:lnTo>
                  <a:lnTo>
                    <a:pt x="1" y="0"/>
                  </a:lnTo>
                  <a:lnTo>
                    <a:pt x="383" y="153"/>
                  </a:lnTo>
                  <a:lnTo>
                    <a:pt x="747" y="325"/>
                  </a:lnTo>
                  <a:lnTo>
                    <a:pt x="747" y="325"/>
                  </a:lnTo>
                  <a:lnTo>
                    <a:pt x="747" y="325"/>
                  </a:lnTo>
                  <a:lnTo>
                    <a:pt x="747" y="325"/>
                  </a:lnTo>
                  <a:lnTo>
                    <a:pt x="383"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3"/>
            <p:cNvSpPr/>
            <p:nvPr/>
          </p:nvSpPr>
          <p:spPr>
            <a:xfrm>
              <a:off x="2893525" y="331925"/>
              <a:ext cx="28250" cy="25850"/>
            </a:xfrm>
            <a:custGeom>
              <a:avLst/>
              <a:gdLst/>
              <a:ahLst/>
              <a:cxnLst/>
              <a:rect l="l" t="t" r="r" b="b"/>
              <a:pathLst>
                <a:path w="1130" h="1034" extrusionOk="0">
                  <a:moveTo>
                    <a:pt x="383" y="0"/>
                  </a:moveTo>
                  <a:lnTo>
                    <a:pt x="1" y="708"/>
                  </a:lnTo>
                  <a:lnTo>
                    <a:pt x="383" y="861"/>
                  </a:lnTo>
                  <a:lnTo>
                    <a:pt x="747" y="1033"/>
                  </a:lnTo>
                  <a:lnTo>
                    <a:pt x="1129" y="326"/>
                  </a:lnTo>
                  <a:lnTo>
                    <a:pt x="766" y="153"/>
                  </a:lnTo>
                  <a:lnTo>
                    <a:pt x="383"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3"/>
            <p:cNvSpPr/>
            <p:nvPr/>
          </p:nvSpPr>
          <p:spPr>
            <a:xfrm>
              <a:off x="2893525" y="331925"/>
              <a:ext cx="28250" cy="25850"/>
            </a:xfrm>
            <a:custGeom>
              <a:avLst/>
              <a:gdLst/>
              <a:ahLst/>
              <a:cxnLst/>
              <a:rect l="l" t="t" r="r" b="b"/>
              <a:pathLst>
                <a:path w="1130" h="1034" fill="none" extrusionOk="0">
                  <a:moveTo>
                    <a:pt x="383" y="0"/>
                  </a:moveTo>
                  <a:lnTo>
                    <a:pt x="383" y="0"/>
                  </a:lnTo>
                  <a:lnTo>
                    <a:pt x="1" y="708"/>
                  </a:lnTo>
                  <a:lnTo>
                    <a:pt x="1" y="708"/>
                  </a:lnTo>
                  <a:lnTo>
                    <a:pt x="383" y="861"/>
                  </a:lnTo>
                  <a:lnTo>
                    <a:pt x="747" y="1033"/>
                  </a:lnTo>
                  <a:lnTo>
                    <a:pt x="747" y="1033"/>
                  </a:lnTo>
                  <a:lnTo>
                    <a:pt x="1129" y="326"/>
                  </a:lnTo>
                  <a:lnTo>
                    <a:pt x="1129" y="326"/>
                  </a:lnTo>
                  <a:lnTo>
                    <a:pt x="766"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43"/>
          <p:cNvGrpSpPr/>
          <p:nvPr/>
        </p:nvGrpSpPr>
        <p:grpSpPr>
          <a:xfrm>
            <a:off x="1810390" y="1902603"/>
            <a:ext cx="324678" cy="318711"/>
            <a:chOff x="293325" y="1318425"/>
            <a:chExt cx="306300" cy="304375"/>
          </a:xfrm>
        </p:grpSpPr>
        <p:sp>
          <p:nvSpPr>
            <p:cNvPr id="7315" name="Google Shape;7315;p43"/>
            <p:cNvSpPr/>
            <p:nvPr/>
          </p:nvSpPr>
          <p:spPr>
            <a:xfrm>
              <a:off x="347275" y="1595800"/>
              <a:ext cx="89900" cy="27000"/>
            </a:xfrm>
            <a:custGeom>
              <a:avLst/>
              <a:gdLst/>
              <a:ahLst/>
              <a:cxnLst/>
              <a:rect l="l" t="t" r="r" b="b"/>
              <a:pathLst>
                <a:path w="3596" h="1080" extrusionOk="0">
                  <a:moveTo>
                    <a:pt x="0" y="1"/>
                  </a:moveTo>
                  <a:lnTo>
                    <a:pt x="0" y="1079"/>
                  </a:lnTo>
                  <a:lnTo>
                    <a:pt x="3596" y="1079"/>
                  </a:lnTo>
                  <a:lnTo>
                    <a:pt x="3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3"/>
            <p:cNvSpPr/>
            <p:nvPr/>
          </p:nvSpPr>
          <p:spPr>
            <a:xfrm>
              <a:off x="293325" y="1380075"/>
              <a:ext cx="143850" cy="197775"/>
            </a:xfrm>
            <a:custGeom>
              <a:avLst/>
              <a:gdLst/>
              <a:ahLst/>
              <a:cxnLst/>
              <a:rect l="l" t="t" r="r" b="b"/>
              <a:pathLst>
                <a:path w="5754" h="7911" extrusionOk="0">
                  <a:moveTo>
                    <a:pt x="1" y="0"/>
                  </a:moveTo>
                  <a:lnTo>
                    <a:pt x="1" y="5907"/>
                  </a:lnTo>
                  <a:lnTo>
                    <a:pt x="2158" y="7911"/>
                  </a:lnTo>
                  <a:lnTo>
                    <a:pt x="5754" y="7911"/>
                  </a:lnTo>
                  <a:lnTo>
                    <a:pt x="5754" y="6575"/>
                  </a:lnTo>
                  <a:lnTo>
                    <a:pt x="2697" y="3493"/>
                  </a:lnTo>
                  <a:lnTo>
                    <a:pt x="2620" y="3416"/>
                  </a:lnTo>
                  <a:lnTo>
                    <a:pt x="2518" y="3365"/>
                  </a:lnTo>
                  <a:lnTo>
                    <a:pt x="2415" y="3339"/>
                  </a:lnTo>
                  <a:lnTo>
                    <a:pt x="2209" y="3339"/>
                  </a:lnTo>
                  <a:lnTo>
                    <a:pt x="2132" y="3365"/>
                  </a:lnTo>
                  <a:lnTo>
                    <a:pt x="2030" y="3416"/>
                  </a:lnTo>
                  <a:lnTo>
                    <a:pt x="1953" y="3493"/>
                  </a:lnTo>
                  <a:lnTo>
                    <a:pt x="1876" y="3570"/>
                  </a:lnTo>
                  <a:lnTo>
                    <a:pt x="1824" y="3673"/>
                  </a:lnTo>
                  <a:lnTo>
                    <a:pt x="1799" y="3776"/>
                  </a:lnTo>
                  <a:lnTo>
                    <a:pt x="1799" y="3878"/>
                  </a:lnTo>
                  <a:lnTo>
                    <a:pt x="1799" y="3955"/>
                  </a:lnTo>
                  <a:lnTo>
                    <a:pt x="1824" y="4058"/>
                  </a:lnTo>
                  <a:lnTo>
                    <a:pt x="1876" y="4161"/>
                  </a:lnTo>
                  <a:lnTo>
                    <a:pt x="1953" y="4238"/>
                  </a:lnTo>
                  <a:lnTo>
                    <a:pt x="3237" y="5548"/>
                  </a:lnTo>
                  <a:lnTo>
                    <a:pt x="2723" y="6036"/>
                  </a:lnTo>
                  <a:lnTo>
                    <a:pt x="1413" y="4726"/>
                  </a:lnTo>
                  <a:lnTo>
                    <a:pt x="1259" y="4546"/>
                  </a:lnTo>
                  <a:lnTo>
                    <a:pt x="1156" y="4341"/>
                  </a:lnTo>
                  <a:lnTo>
                    <a:pt x="1079" y="4135"/>
                  </a:lnTo>
                  <a:lnTo>
                    <a:pt x="1079" y="3904"/>
                  </a:lnTo>
                  <a:lnTo>
                    <a:pt x="1079" y="1079"/>
                  </a:lnTo>
                  <a:lnTo>
                    <a:pt x="1054" y="848"/>
                  </a:lnTo>
                  <a:lnTo>
                    <a:pt x="977" y="642"/>
                  </a:lnTo>
                  <a:lnTo>
                    <a:pt x="874" y="463"/>
                  </a:lnTo>
                  <a:lnTo>
                    <a:pt x="746" y="308"/>
                  </a:lnTo>
                  <a:lnTo>
                    <a:pt x="591" y="180"/>
                  </a:lnTo>
                  <a:lnTo>
                    <a:pt x="412" y="77"/>
                  </a:lnTo>
                  <a:lnTo>
                    <a:pt x="206" y="2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3"/>
            <p:cNvSpPr/>
            <p:nvPr/>
          </p:nvSpPr>
          <p:spPr>
            <a:xfrm>
              <a:off x="455125" y="1595800"/>
              <a:ext cx="89925" cy="27000"/>
            </a:xfrm>
            <a:custGeom>
              <a:avLst/>
              <a:gdLst/>
              <a:ahLst/>
              <a:cxnLst/>
              <a:rect l="l" t="t" r="r" b="b"/>
              <a:pathLst>
                <a:path w="3597" h="1080" extrusionOk="0">
                  <a:moveTo>
                    <a:pt x="1" y="1"/>
                  </a:moveTo>
                  <a:lnTo>
                    <a:pt x="1" y="1079"/>
                  </a:lnTo>
                  <a:lnTo>
                    <a:pt x="3597" y="1079"/>
                  </a:lnTo>
                  <a:lnTo>
                    <a:pt x="35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3"/>
            <p:cNvSpPr/>
            <p:nvPr/>
          </p:nvSpPr>
          <p:spPr>
            <a:xfrm>
              <a:off x="455125" y="1380075"/>
              <a:ext cx="144500" cy="197775"/>
            </a:xfrm>
            <a:custGeom>
              <a:avLst/>
              <a:gdLst/>
              <a:ahLst/>
              <a:cxnLst/>
              <a:rect l="l" t="t" r="r" b="b"/>
              <a:pathLst>
                <a:path w="5780" h="7911" extrusionOk="0">
                  <a:moveTo>
                    <a:pt x="5780" y="0"/>
                  </a:moveTo>
                  <a:lnTo>
                    <a:pt x="5548" y="26"/>
                  </a:lnTo>
                  <a:lnTo>
                    <a:pt x="5343" y="77"/>
                  </a:lnTo>
                  <a:lnTo>
                    <a:pt x="5163" y="180"/>
                  </a:lnTo>
                  <a:lnTo>
                    <a:pt x="5009" y="308"/>
                  </a:lnTo>
                  <a:lnTo>
                    <a:pt x="4881" y="463"/>
                  </a:lnTo>
                  <a:lnTo>
                    <a:pt x="4778" y="642"/>
                  </a:lnTo>
                  <a:lnTo>
                    <a:pt x="4727" y="848"/>
                  </a:lnTo>
                  <a:lnTo>
                    <a:pt x="4701" y="1079"/>
                  </a:lnTo>
                  <a:lnTo>
                    <a:pt x="4701" y="3904"/>
                  </a:lnTo>
                  <a:lnTo>
                    <a:pt x="4675" y="4135"/>
                  </a:lnTo>
                  <a:lnTo>
                    <a:pt x="4598" y="4341"/>
                  </a:lnTo>
                  <a:lnTo>
                    <a:pt x="4495" y="4546"/>
                  </a:lnTo>
                  <a:lnTo>
                    <a:pt x="4341" y="4726"/>
                  </a:lnTo>
                  <a:lnTo>
                    <a:pt x="3031" y="6036"/>
                  </a:lnTo>
                  <a:lnTo>
                    <a:pt x="2518" y="5548"/>
                  </a:lnTo>
                  <a:lnTo>
                    <a:pt x="3828" y="4238"/>
                  </a:lnTo>
                  <a:lnTo>
                    <a:pt x="3879" y="4161"/>
                  </a:lnTo>
                  <a:lnTo>
                    <a:pt x="3930" y="4058"/>
                  </a:lnTo>
                  <a:lnTo>
                    <a:pt x="3956" y="3955"/>
                  </a:lnTo>
                  <a:lnTo>
                    <a:pt x="3982" y="3878"/>
                  </a:lnTo>
                  <a:lnTo>
                    <a:pt x="3956" y="3776"/>
                  </a:lnTo>
                  <a:lnTo>
                    <a:pt x="3930" y="3673"/>
                  </a:lnTo>
                  <a:lnTo>
                    <a:pt x="3879" y="3570"/>
                  </a:lnTo>
                  <a:lnTo>
                    <a:pt x="3828" y="3493"/>
                  </a:lnTo>
                  <a:lnTo>
                    <a:pt x="3725" y="3416"/>
                  </a:lnTo>
                  <a:lnTo>
                    <a:pt x="3648" y="3365"/>
                  </a:lnTo>
                  <a:lnTo>
                    <a:pt x="3545" y="3339"/>
                  </a:lnTo>
                  <a:lnTo>
                    <a:pt x="3340" y="3339"/>
                  </a:lnTo>
                  <a:lnTo>
                    <a:pt x="3237" y="3365"/>
                  </a:lnTo>
                  <a:lnTo>
                    <a:pt x="3160" y="3416"/>
                  </a:lnTo>
                  <a:lnTo>
                    <a:pt x="3057" y="3493"/>
                  </a:lnTo>
                  <a:lnTo>
                    <a:pt x="1" y="6575"/>
                  </a:lnTo>
                  <a:lnTo>
                    <a:pt x="1" y="7911"/>
                  </a:lnTo>
                  <a:lnTo>
                    <a:pt x="3597" y="7911"/>
                  </a:lnTo>
                  <a:lnTo>
                    <a:pt x="5780" y="5907"/>
                  </a:lnTo>
                  <a:lnTo>
                    <a:pt x="57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3"/>
            <p:cNvSpPr/>
            <p:nvPr/>
          </p:nvSpPr>
          <p:spPr>
            <a:xfrm>
              <a:off x="419175" y="1407675"/>
              <a:ext cx="18000" cy="70025"/>
            </a:xfrm>
            <a:custGeom>
              <a:avLst/>
              <a:gdLst/>
              <a:ahLst/>
              <a:cxnLst/>
              <a:rect l="l" t="t" r="r" b="b"/>
              <a:pathLst>
                <a:path w="720" h="2801" extrusionOk="0">
                  <a:moveTo>
                    <a:pt x="1" y="1"/>
                  </a:moveTo>
                  <a:lnTo>
                    <a:pt x="78" y="694"/>
                  </a:lnTo>
                  <a:lnTo>
                    <a:pt x="129" y="1079"/>
                  </a:lnTo>
                  <a:lnTo>
                    <a:pt x="206" y="1465"/>
                  </a:lnTo>
                  <a:lnTo>
                    <a:pt x="283" y="1850"/>
                  </a:lnTo>
                  <a:lnTo>
                    <a:pt x="412" y="2209"/>
                  </a:lnTo>
                  <a:lnTo>
                    <a:pt x="566" y="2543"/>
                  </a:lnTo>
                  <a:lnTo>
                    <a:pt x="720" y="2800"/>
                  </a:ln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3"/>
            <p:cNvSpPr/>
            <p:nvPr/>
          </p:nvSpPr>
          <p:spPr>
            <a:xfrm>
              <a:off x="419175" y="1318425"/>
              <a:ext cx="18000" cy="70025"/>
            </a:xfrm>
            <a:custGeom>
              <a:avLst/>
              <a:gdLst/>
              <a:ahLst/>
              <a:cxnLst/>
              <a:rect l="l" t="t" r="r" b="b"/>
              <a:pathLst>
                <a:path w="720" h="2801" extrusionOk="0">
                  <a:moveTo>
                    <a:pt x="720" y="1"/>
                  </a:moveTo>
                  <a:lnTo>
                    <a:pt x="566" y="258"/>
                  </a:lnTo>
                  <a:lnTo>
                    <a:pt x="412" y="591"/>
                  </a:lnTo>
                  <a:lnTo>
                    <a:pt x="283" y="951"/>
                  </a:lnTo>
                  <a:lnTo>
                    <a:pt x="206" y="1311"/>
                  </a:lnTo>
                  <a:lnTo>
                    <a:pt x="129" y="1696"/>
                  </a:lnTo>
                  <a:lnTo>
                    <a:pt x="78" y="2081"/>
                  </a:lnTo>
                  <a:lnTo>
                    <a:pt x="1" y="2800"/>
                  </a:lnTo>
                  <a:lnTo>
                    <a:pt x="720" y="2800"/>
                  </a:ln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3"/>
            <p:cNvSpPr/>
            <p:nvPr/>
          </p:nvSpPr>
          <p:spPr>
            <a:xfrm>
              <a:off x="455125" y="1407675"/>
              <a:ext cx="18025" cy="70025"/>
            </a:xfrm>
            <a:custGeom>
              <a:avLst/>
              <a:gdLst/>
              <a:ahLst/>
              <a:cxnLst/>
              <a:rect l="l" t="t" r="r" b="b"/>
              <a:pathLst>
                <a:path w="721" h="2801" extrusionOk="0">
                  <a:moveTo>
                    <a:pt x="1" y="1"/>
                  </a:moveTo>
                  <a:lnTo>
                    <a:pt x="1" y="2800"/>
                  </a:lnTo>
                  <a:lnTo>
                    <a:pt x="181" y="2543"/>
                  </a:lnTo>
                  <a:lnTo>
                    <a:pt x="309" y="2209"/>
                  </a:lnTo>
                  <a:lnTo>
                    <a:pt x="437" y="1850"/>
                  </a:lnTo>
                  <a:lnTo>
                    <a:pt x="540" y="1465"/>
                  </a:lnTo>
                  <a:lnTo>
                    <a:pt x="617" y="1079"/>
                  </a:lnTo>
                  <a:lnTo>
                    <a:pt x="669" y="694"/>
                  </a:ln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3"/>
            <p:cNvSpPr/>
            <p:nvPr/>
          </p:nvSpPr>
          <p:spPr>
            <a:xfrm>
              <a:off x="455125" y="1318425"/>
              <a:ext cx="18025" cy="70025"/>
            </a:xfrm>
            <a:custGeom>
              <a:avLst/>
              <a:gdLst/>
              <a:ahLst/>
              <a:cxnLst/>
              <a:rect l="l" t="t" r="r" b="b"/>
              <a:pathLst>
                <a:path w="721" h="2801" extrusionOk="0">
                  <a:moveTo>
                    <a:pt x="1" y="1"/>
                  </a:moveTo>
                  <a:lnTo>
                    <a:pt x="1" y="2800"/>
                  </a:lnTo>
                  <a:lnTo>
                    <a:pt x="720" y="2800"/>
                  </a:lnTo>
                  <a:lnTo>
                    <a:pt x="669" y="2081"/>
                  </a:lnTo>
                  <a:lnTo>
                    <a:pt x="617" y="1696"/>
                  </a:lnTo>
                  <a:lnTo>
                    <a:pt x="540" y="1311"/>
                  </a:lnTo>
                  <a:lnTo>
                    <a:pt x="437" y="951"/>
                  </a:lnTo>
                  <a:lnTo>
                    <a:pt x="309" y="591"/>
                  </a:lnTo>
                  <a:lnTo>
                    <a:pt x="181" y="25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3"/>
            <p:cNvSpPr/>
            <p:nvPr/>
          </p:nvSpPr>
          <p:spPr>
            <a:xfrm>
              <a:off x="478900" y="1323575"/>
              <a:ext cx="48175" cy="65500"/>
            </a:xfrm>
            <a:custGeom>
              <a:avLst/>
              <a:gdLst/>
              <a:ahLst/>
              <a:cxnLst/>
              <a:rect l="l" t="t" r="r" b="b"/>
              <a:pathLst>
                <a:path w="1927" h="2620" extrusionOk="0">
                  <a:moveTo>
                    <a:pt x="0" y="0"/>
                  </a:moveTo>
                  <a:lnTo>
                    <a:pt x="154" y="437"/>
                  </a:lnTo>
                  <a:lnTo>
                    <a:pt x="283" y="925"/>
                  </a:lnTo>
                  <a:lnTo>
                    <a:pt x="385" y="1464"/>
                  </a:lnTo>
                  <a:lnTo>
                    <a:pt x="437" y="2003"/>
                  </a:lnTo>
                  <a:lnTo>
                    <a:pt x="488" y="2620"/>
                  </a:lnTo>
                  <a:lnTo>
                    <a:pt x="1926" y="2620"/>
                  </a:lnTo>
                  <a:lnTo>
                    <a:pt x="1849" y="2183"/>
                  </a:lnTo>
                  <a:lnTo>
                    <a:pt x="1695" y="1772"/>
                  </a:lnTo>
                  <a:lnTo>
                    <a:pt x="1515" y="1387"/>
                  </a:lnTo>
                  <a:lnTo>
                    <a:pt x="1284" y="1053"/>
                  </a:lnTo>
                  <a:lnTo>
                    <a:pt x="1027" y="719"/>
                  </a:lnTo>
                  <a:lnTo>
                    <a:pt x="719" y="437"/>
                  </a:lnTo>
                  <a:lnTo>
                    <a:pt x="360" y="20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3"/>
            <p:cNvSpPr/>
            <p:nvPr/>
          </p:nvSpPr>
          <p:spPr>
            <a:xfrm>
              <a:off x="365875" y="1407025"/>
              <a:ext cx="48200" cy="65525"/>
            </a:xfrm>
            <a:custGeom>
              <a:avLst/>
              <a:gdLst/>
              <a:ahLst/>
              <a:cxnLst/>
              <a:rect l="l" t="t" r="r" b="b"/>
              <a:pathLst>
                <a:path w="1928" h="2621" extrusionOk="0">
                  <a:moveTo>
                    <a:pt x="1" y="1"/>
                  </a:moveTo>
                  <a:lnTo>
                    <a:pt x="78" y="438"/>
                  </a:lnTo>
                  <a:lnTo>
                    <a:pt x="206" y="848"/>
                  </a:lnTo>
                  <a:lnTo>
                    <a:pt x="386" y="1208"/>
                  </a:lnTo>
                  <a:lnTo>
                    <a:pt x="617" y="1568"/>
                  </a:lnTo>
                  <a:lnTo>
                    <a:pt x="900" y="1901"/>
                  </a:lnTo>
                  <a:lnTo>
                    <a:pt x="1208" y="2184"/>
                  </a:lnTo>
                  <a:lnTo>
                    <a:pt x="1542" y="2415"/>
                  </a:lnTo>
                  <a:lnTo>
                    <a:pt x="1927" y="2621"/>
                  </a:lnTo>
                  <a:lnTo>
                    <a:pt x="1747" y="2107"/>
                  </a:lnTo>
                  <a:lnTo>
                    <a:pt x="1593" y="1542"/>
                  </a:lnTo>
                  <a:lnTo>
                    <a:pt x="1491" y="926"/>
                  </a:lnTo>
                  <a:lnTo>
                    <a:pt x="1439" y="283"/>
                  </a:lnTo>
                  <a:lnTo>
                    <a:pt x="14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3"/>
            <p:cNvSpPr/>
            <p:nvPr/>
          </p:nvSpPr>
          <p:spPr>
            <a:xfrm>
              <a:off x="478900" y="1407025"/>
              <a:ext cx="48175" cy="65525"/>
            </a:xfrm>
            <a:custGeom>
              <a:avLst/>
              <a:gdLst/>
              <a:ahLst/>
              <a:cxnLst/>
              <a:rect l="l" t="t" r="r" b="b"/>
              <a:pathLst>
                <a:path w="1927" h="2621" extrusionOk="0">
                  <a:moveTo>
                    <a:pt x="488" y="1"/>
                  </a:moveTo>
                  <a:lnTo>
                    <a:pt x="437" y="617"/>
                  </a:lnTo>
                  <a:lnTo>
                    <a:pt x="385" y="1157"/>
                  </a:lnTo>
                  <a:lnTo>
                    <a:pt x="283" y="1670"/>
                  </a:lnTo>
                  <a:lnTo>
                    <a:pt x="154" y="2158"/>
                  </a:lnTo>
                  <a:lnTo>
                    <a:pt x="0" y="2621"/>
                  </a:lnTo>
                  <a:lnTo>
                    <a:pt x="0" y="2621"/>
                  </a:lnTo>
                  <a:lnTo>
                    <a:pt x="360" y="2415"/>
                  </a:lnTo>
                  <a:lnTo>
                    <a:pt x="719" y="2184"/>
                  </a:lnTo>
                  <a:lnTo>
                    <a:pt x="1027" y="1901"/>
                  </a:lnTo>
                  <a:lnTo>
                    <a:pt x="1284" y="1568"/>
                  </a:lnTo>
                  <a:lnTo>
                    <a:pt x="1515" y="1208"/>
                  </a:lnTo>
                  <a:lnTo>
                    <a:pt x="1695" y="848"/>
                  </a:lnTo>
                  <a:lnTo>
                    <a:pt x="1849" y="438"/>
                  </a:lnTo>
                  <a:lnTo>
                    <a:pt x="19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3"/>
            <p:cNvSpPr/>
            <p:nvPr/>
          </p:nvSpPr>
          <p:spPr>
            <a:xfrm>
              <a:off x="365875" y="1323575"/>
              <a:ext cx="48200" cy="65500"/>
            </a:xfrm>
            <a:custGeom>
              <a:avLst/>
              <a:gdLst/>
              <a:ahLst/>
              <a:cxnLst/>
              <a:rect l="l" t="t" r="r" b="b"/>
              <a:pathLst>
                <a:path w="1928" h="2620" extrusionOk="0">
                  <a:moveTo>
                    <a:pt x="1927" y="0"/>
                  </a:moveTo>
                  <a:lnTo>
                    <a:pt x="1542" y="206"/>
                  </a:lnTo>
                  <a:lnTo>
                    <a:pt x="1208" y="437"/>
                  </a:lnTo>
                  <a:lnTo>
                    <a:pt x="900" y="719"/>
                  </a:lnTo>
                  <a:lnTo>
                    <a:pt x="617" y="1053"/>
                  </a:lnTo>
                  <a:lnTo>
                    <a:pt x="386" y="1387"/>
                  </a:lnTo>
                  <a:lnTo>
                    <a:pt x="206" y="1772"/>
                  </a:lnTo>
                  <a:lnTo>
                    <a:pt x="78" y="2183"/>
                  </a:lnTo>
                  <a:lnTo>
                    <a:pt x="1" y="2620"/>
                  </a:lnTo>
                  <a:lnTo>
                    <a:pt x="1414" y="2620"/>
                  </a:lnTo>
                  <a:lnTo>
                    <a:pt x="1439" y="2337"/>
                  </a:lnTo>
                  <a:lnTo>
                    <a:pt x="1491" y="1695"/>
                  </a:lnTo>
                  <a:lnTo>
                    <a:pt x="1593" y="1079"/>
                  </a:lnTo>
                  <a:lnTo>
                    <a:pt x="1747" y="514"/>
                  </a:lnTo>
                  <a:lnTo>
                    <a:pt x="19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43"/>
          <p:cNvGrpSpPr/>
          <p:nvPr/>
        </p:nvGrpSpPr>
        <p:grpSpPr>
          <a:xfrm>
            <a:off x="4409661" y="1944290"/>
            <a:ext cx="324678" cy="235336"/>
            <a:chOff x="4057175" y="1358250"/>
            <a:chExt cx="306300" cy="224750"/>
          </a:xfrm>
        </p:grpSpPr>
        <p:sp>
          <p:nvSpPr>
            <p:cNvPr id="7328" name="Google Shape;7328;p43"/>
            <p:cNvSpPr/>
            <p:nvPr/>
          </p:nvSpPr>
          <p:spPr>
            <a:xfrm>
              <a:off x="4075175" y="1358250"/>
              <a:ext cx="126500" cy="123300"/>
            </a:xfrm>
            <a:custGeom>
              <a:avLst/>
              <a:gdLst/>
              <a:ahLst/>
              <a:cxnLst/>
              <a:rect l="l" t="t" r="r" b="b"/>
              <a:pathLst>
                <a:path w="5060" h="4932" extrusionOk="0">
                  <a:moveTo>
                    <a:pt x="1310" y="0"/>
                  </a:moveTo>
                  <a:lnTo>
                    <a:pt x="1156" y="26"/>
                  </a:lnTo>
                  <a:lnTo>
                    <a:pt x="899" y="103"/>
                  </a:lnTo>
                  <a:lnTo>
                    <a:pt x="642" y="257"/>
                  </a:lnTo>
                  <a:lnTo>
                    <a:pt x="411" y="462"/>
                  </a:lnTo>
                  <a:lnTo>
                    <a:pt x="231" y="693"/>
                  </a:lnTo>
                  <a:lnTo>
                    <a:pt x="103" y="976"/>
                  </a:lnTo>
                  <a:lnTo>
                    <a:pt x="26" y="1259"/>
                  </a:lnTo>
                  <a:lnTo>
                    <a:pt x="0" y="1541"/>
                  </a:lnTo>
                  <a:lnTo>
                    <a:pt x="26" y="1824"/>
                  </a:lnTo>
                  <a:lnTo>
                    <a:pt x="103" y="2106"/>
                  </a:lnTo>
                  <a:lnTo>
                    <a:pt x="231" y="2389"/>
                  </a:lnTo>
                  <a:lnTo>
                    <a:pt x="411" y="2620"/>
                  </a:lnTo>
                  <a:lnTo>
                    <a:pt x="2517" y="4931"/>
                  </a:lnTo>
                  <a:lnTo>
                    <a:pt x="4649" y="2620"/>
                  </a:lnTo>
                  <a:lnTo>
                    <a:pt x="4829" y="2389"/>
                  </a:lnTo>
                  <a:lnTo>
                    <a:pt x="4957" y="2106"/>
                  </a:lnTo>
                  <a:lnTo>
                    <a:pt x="5034" y="1824"/>
                  </a:lnTo>
                  <a:lnTo>
                    <a:pt x="5060" y="1541"/>
                  </a:lnTo>
                  <a:lnTo>
                    <a:pt x="5034" y="1259"/>
                  </a:lnTo>
                  <a:lnTo>
                    <a:pt x="4957" y="976"/>
                  </a:lnTo>
                  <a:lnTo>
                    <a:pt x="4829" y="693"/>
                  </a:lnTo>
                  <a:lnTo>
                    <a:pt x="4649" y="462"/>
                  </a:lnTo>
                  <a:lnTo>
                    <a:pt x="4418" y="257"/>
                  </a:lnTo>
                  <a:lnTo>
                    <a:pt x="4161" y="103"/>
                  </a:lnTo>
                  <a:lnTo>
                    <a:pt x="3904" y="26"/>
                  </a:lnTo>
                  <a:lnTo>
                    <a:pt x="3750" y="0"/>
                  </a:lnTo>
                  <a:lnTo>
                    <a:pt x="3596" y="0"/>
                  </a:lnTo>
                  <a:lnTo>
                    <a:pt x="3365" y="26"/>
                  </a:lnTo>
                  <a:lnTo>
                    <a:pt x="3159" y="77"/>
                  </a:lnTo>
                  <a:lnTo>
                    <a:pt x="2979" y="154"/>
                  </a:lnTo>
                  <a:lnTo>
                    <a:pt x="2825" y="257"/>
                  </a:lnTo>
                  <a:lnTo>
                    <a:pt x="2620" y="411"/>
                  </a:lnTo>
                  <a:lnTo>
                    <a:pt x="2517" y="514"/>
                  </a:lnTo>
                  <a:lnTo>
                    <a:pt x="2440" y="411"/>
                  </a:lnTo>
                  <a:lnTo>
                    <a:pt x="2235" y="257"/>
                  </a:lnTo>
                  <a:lnTo>
                    <a:pt x="2080" y="154"/>
                  </a:lnTo>
                  <a:lnTo>
                    <a:pt x="1901" y="77"/>
                  </a:lnTo>
                  <a:lnTo>
                    <a:pt x="1695" y="26"/>
                  </a:lnTo>
                  <a:lnTo>
                    <a:pt x="14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3"/>
            <p:cNvSpPr/>
            <p:nvPr/>
          </p:nvSpPr>
          <p:spPr>
            <a:xfrm>
              <a:off x="4291550" y="1358250"/>
              <a:ext cx="53950" cy="125850"/>
            </a:xfrm>
            <a:custGeom>
              <a:avLst/>
              <a:gdLst/>
              <a:ahLst/>
              <a:cxnLst/>
              <a:rect l="l" t="t" r="r" b="b"/>
              <a:pathLst>
                <a:path w="2158" h="5034" extrusionOk="0">
                  <a:moveTo>
                    <a:pt x="719" y="0"/>
                  </a:moveTo>
                  <a:lnTo>
                    <a:pt x="719" y="771"/>
                  </a:lnTo>
                  <a:lnTo>
                    <a:pt x="565" y="848"/>
                  </a:lnTo>
                  <a:lnTo>
                    <a:pt x="437" y="925"/>
                  </a:lnTo>
                  <a:lnTo>
                    <a:pt x="309" y="1027"/>
                  </a:lnTo>
                  <a:lnTo>
                    <a:pt x="206" y="1156"/>
                  </a:lnTo>
                  <a:lnTo>
                    <a:pt x="103" y="1310"/>
                  </a:lnTo>
                  <a:lnTo>
                    <a:pt x="52" y="1464"/>
                  </a:lnTo>
                  <a:lnTo>
                    <a:pt x="0" y="1618"/>
                  </a:lnTo>
                  <a:lnTo>
                    <a:pt x="0" y="1798"/>
                  </a:lnTo>
                  <a:lnTo>
                    <a:pt x="26" y="2003"/>
                  </a:lnTo>
                  <a:lnTo>
                    <a:pt x="77" y="2209"/>
                  </a:lnTo>
                  <a:lnTo>
                    <a:pt x="180" y="2389"/>
                  </a:lnTo>
                  <a:lnTo>
                    <a:pt x="309" y="2568"/>
                  </a:lnTo>
                  <a:lnTo>
                    <a:pt x="463" y="2697"/>
                  </a:lnTo>
                  <a:lnTo>
                    <a:pt x="642" y="2799"/>
                  </a:lnTo>
                  <a:lnTo>
                    <a:pt x="848" y="2851"/>
                  </a:lnTo>
                  <a:lnTo>
                    <a:pt x="1079" y="2877"/>
                  </a:lnTo>
                  <a:lnTo>
                    <a:pt x="1207" y="2902"/>
                  </a:lnTo>
                  <a:lnTo>
                    <a:pt x="1336" y="2979"/>
                  </a:lnTo>
                  <a:lnTo>
                    <a:pt x="1413" y="3082"/>
                  </a:lnTo>
                  <a:lnTo>
                    <a:pt x="1439" y="3236"/>
                  </a:lnTo>
                  <a:lnTo>
                    <a:pt x="1413" y="3365"/>
                  </a:lnTo>
                  <a:lnTo>
                    <a:pt x="1336" y="3493"/>
                  </a:lnTo>
                  <a:lnTo>
                    <a:pt x="1207" y="3570"/>
                  </a:lnTo>
                  <a:lnTo>
                    <a:pt x="1079" y="3596"/>
                  </a:lnTo>
                  <a:lnTo>
                    <a:pt x="0" y="3596"/>
                  </a:lnTo>
                  <a:lnTo>
                    <a:pt x="0" y="4315"/>
                  </a:lnTo>
                  <a:lnTo>
                    <a:pt x="719" y="4315"/>
                  </a:lnTo>
                  <a:lnTo>
                    <a:pt x="719" y="5034"/>
                  </a:lnTo>
                  <a:lnTo>
                    <a:pt x="1439" y="5034"/>
                  </a:lnTo>
                  <a:lnTo>
                    <a:pt x="1439" y="4263"/>
                  </a:lnTo>
                  <a:lnTo>
                    <a:pt x="1593" y="4186"/>
                  </a:lnTo>
                  <a:lnTo>
                    <a:pt x="1721" y="4084"/>
                  </a:lnTo>
                  <a:lnTo>
                    <a:pt x="1850" y="3981"/>
                  </a:lnTo>
                  <a:lnTo>
                    <a:pt x="1952" y="3852"/>
                  </a:lnTo>
                  <a:lnTo>
                    <a:pt x="2029" y="3724"/>
                  </a:lnTo>
                  <a:lnTo>
                    <a:pt x="2106" y="3570"/>
                  </a:lnTo>
                  <a:lnTo>
                    <a:pt x="2132" y="3416"/>
                  </a:lnTo>
                  <a:lnTo>
                    <a:pt x="2158" y="3236"/>
                  </a:lnTo>
                  <a:lnTo>
                    <a:pt x="2132" y="3005"/>
                  </a:lnTo>
                  <a:lnTo>
                    <a:pt x="2081" y="2825"/>
                  </a:lnTo>
                  <a:lnTo>
                    <a:pt x="1978" y="2620"/>
                  </a:lnTo>
                  <a:lnTo>
                    <a:pt x="1850" y="2466"/>
                  </a:lnTo>
                  <a:lnTo>
                    <a:pt x="1670" y="2337"/>
                  </a:lnTo>
                  <a:lnTo>
                    <a:pt x="1490" y="2234"/>
                  </a:lnTo>
                  <a:lnTo>
                    <a:pt x="1284" y="2183"/>
                  </a:lnTo>
                  <a:lnTo>
                    <a:pt x="1079" y="2157"/>
                  </a:lnTo>
                  <a:lnTo>
                    <a:pt x="925" y="2132"/>
                  </a:lnTo>
                  <a:lnTo>
                    <a:pt x="822" y="2055"/>
                  </a:lnTo>
                  <a:lnTo>
                    <a:pt x="745" y="1926"/>
                  </a:lnTo>
                  <a:lnTo>
                    <a:pt x="719" y="1798"/>
                  </a:lnTo>
                  <a:lnTo>
                    <a:pt x="745" y="1644"/>
                  </a:lnTo>
                  <a:lnTo>
                    <a:pt x="822" y="1541"/>
                  </a:lnTo>
                  <a:lnTo>
                    <a:pt x="925" y="1464"/>
                  </a:lnTo>
                  <a:lnTo>
                    <a:pt x="1079" y="1438"/>
                  </a:lnTo>
                  <a:lnTo>
                    <a:pt x="2158" y="1438"/>
                  </a:lnTo>
                  <a:lnTo>
                    <a:pt x="2158" y="719"/>
                  </a:lnTo>
                  <a:lnTo>
                    <a:pt x="1439" y="719"/>
                  </a:lnTo>
                  <a:lnTo>
                    <a:pt x="14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3"/>
            <p:cNvSpPr/>
            <p:nvPr/>
          </p:nvSpPr>
          <p:spPr>
            <a:xfrm>
              <a:off x="4057175" y="1502075"/>
              <a:ext cx="306300" cy="80925"/>
            </a:xfrm>
            <a:custGeom>
              <a:avLst/>
              <a:gdLst/>
              <a:ahLst/>
              <a:cxnLst/>
              <a:rect l="l" t="t" r="r" b="b"/>
              <a:pathLst>
                <a:path w="12252" h="3237" extrusionOk="0">
                  <a:moveTo>
                    <a:pt x="1" y="0"/>
                  </a:moveTo>
                  <a:lnTo>
                    <a:pt x="1" y="719"/>
                  </a:lnTo>
                  <a:lnTo>
                    <a:pt x="5266" y="719"/>
                  </a:lnTo>
                  <a:lnTo>
                    <a:pt x="4316" y="1644"/>
                  </a:lnTo>
                  <a:lnTo>
                    <a:pt x="4316" y="2517"/>
                  </a:lnTo>
                  <a:lnTo>
                    <a:pt x="3597" y="2517"/>
                  </a:lnTo>
                  <a:lnTo>
                    <a:pt x="3597" y="3236"/>
                  </a:lnTo>
                  <a:lnTo>
                    <a:pt x="8656" y="3236"/>
                  </a:lnTo>
                  <a:lnTo>
                    <a:pt x="8656" y="2517"/>
                  </a:lnTo>
                  <a:lnTo>
                    <a:pt x="7937" y="2517"/>
                  </a:lnTo>
                  <a:lnTo>
                    <a:pt x="7937" y="1644"/>
                  </a:lnTo>
                  <a:lnTo>
                    <a:pt x="6987" y="719"/>
                  </a:lnTo>
                  <a:lnTo>
                    <a:pt x="12252" y="719"/>
                  </a:lnTo>
                  <a:lnTo>
                    <a:pt x="122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43"/>
          <p:cNvGrpSpPr/>
          <p:nvPr/>
        </p:nvGrpSpPr>
        <p:grpSpPr>
          <a:xfrm>
            <a:off x="7009276" y="1901935"/>
            <a:ext cx="323989" cy="320046"/>
            <a:chOff x="4810350" y="1317800"/>
            <a:chExt cx="305650" cy="305650"/>
          </a:xfrm>
        </p:grpSpPr>
        <p:sp>
          <p:nvSpPr>
            <p:cNvPr id="7332" name="Google Shape;7332;p43"/>
            <p:cNvSpPr/>
            <p:nvPr/>
          </p:nvSpPr>
          <p:spPr>
            <a:xfrm>
              <a:off x="4810350" y="1479600"/>
              <a:ext cx="26975" cy="89900"/>
            </a:xfrm>
            <a:custGeom>
              <a:avLst/>
              <a:gdLst/>
              <a:ahLst/>
              <a:cxnLst/>
              <a:rect l="l" t="t" r="r" b="b"/>
              <a:pathLst>
                <a:path w="1079" h="3596" extrusionOk="0">
                  <a:moveTo>
                    <a:pt x="0" y="0"/>
                  </a:moveTo>
                  <a:lnTo>
                    <a:pt x="0" y="3596"/>
                  </a:lnTo>
                  <a:lnTo>
                    <a:pt x="1079" y="3596"/>
                  </a:lnTo>
                  <a:lnTo>
                    <a:pt x="10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3"/>
            <p:cNvSpPr/>
            <p:nvPr/>
          </p:nvSpPr>
          <p:spPr>
            <a:xfrm>
              <a:off x="4855300" y="1479600"/>
              <a:ext cx="197775" cy="143850"/>
            </a:xfrm>
            <a:custGeom>
              <a:avLst/>
              <a:gdLst/>
              <a:ahLst/>
              <a:cxnLst/>
              <a:rect l="l" t="t" r="r" b="b"/>
              <a:pathLst>
                <a:path w="7911" h="5754" extrusionOk="0">
                  <a:moveTo>
                    <a:pt x="0" y="0"/>
                  </a:moveTo>
                  <a:lnTo>
                    <a:pt x="0" y="3596"/>
                  </a:lnTo>
                  <a:lnTo>
                    <a:pt x="2003" y="5753"/>
                  </a:lnTo>
                  <a:lnTo>
                    <a:pt x="7910" y="5753"/>
                  </a:lnTo>
                  <a:lnTo>
                    <a:pt x="7885" y="5548"/>
                  </a:lnTo>
                  <a:lnTo>
                    <a:pt x="7833" y="5342"/>
                  </a:lnTo>
                  <a:lnTo>
                    <a:pt x="7731" y="5162"/>
                  </a:lnTo>
                  <a:lnTo>
                    <a:pt x="7602" y="5008"/>
                  </a:lnTo>
                  <a:lnTo>
                    <a:pt x="7448" y="4880"/>
                  </a:lnTo>
                  <a:lnTo>
                    <a:pt x="7268" y="4777"/>
                  </a:lnTo>
                  <a:lnTo>
                    <a:pt x="7063" y="4700"/>
                  </a:lnTo>
                  <a:lnTo>
                    <a:pt x="4032" y="4700"/>
                  </a:lnTo>
                  <a:lnTo>
                    <a:pt x="3775" y="4674"/>
                  </a:lnTo>
                  <a:lnTo>
                    <a:pt x="3570" y="4597"/>
                  </a:lnTo>
                  <a:lnTo>
                    <a:pt x="3365" y="4495"/>
                  </a:lnTo>
                  <a:lnTo>
                    <a:pt x="3185" y="4341"/>
                  </a:lnTo>
                  <a:lnTo>
                    <a:pt x="1875" y="3031"/>
                  </a:lnTo>
                  <a:lnTo>
                    <a:pt x="2389" y="2517"/>
                  </a:lnTo>
                  <a:lnTo>
                    <a:pt x="3673" y="3801"/>
                  </a:lnTo>
                  <a:lnTo>
                    <a:pt x="3750" y="3878"/>
                  </a:lnTo>
                  <a:lnTo>
                    <a:pt x="3853" y="3930"/>
                  </a:lnTo>
                  <a:lnTo>
                    <a:pt x="3955" y="3955"/>
                  </a:lnTo>
                  <a:lnTo>
                    <a:pt x="4058" y="3981"/>
                  </a:lnTo>
                  <a:lnTo>
                    <a:pt x="4161" y="3955"/>
                  </a:lnTo>
                  <a:lnTo>
                    <a:pt x="4238" y="3930"/>
                  </a:lnTo>
                  <a:lnTo>
                    <a:pt x="4341" y="3878"/>
                  </a:lnTo>
                  <a:lnTo>
                    <a:pt x="4418" y="3801"/>
                  </a:lnTo>
                  <a:lnTo>
                    <a:pt x="4495" y="3724"/>
                  </a:lnTo>
                  <a:lnTo>
                    <a:pt x="4546" y="3647"/>
                  </a:lnTo>
                  <a:lnTo>
                    <a:pt x="4572" y="3544"/>
                  </a:lnTo>
                  <a:lnTo>
                    <a:pt x="4572" y="3442"/>
                  </a:lnTo>
                  <a:lnTo>
                    <a:pt x="4572" y="3339"/>
                  </a:lnTo>
                  <a:lnTo>
                    <a:pt x="4546" y="3236"/>
                  </a:lnTo>
                  <a:lnTo>
                    <a:pt x="4495" y="3133"/>
                  </a:lnTo>
                  <a:lnTo>
                    <a:pt x="4418" y="3056"/>
                  </a:lnTo>
                  <a:lnTo>
                    <a:pt x="1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3"/>
            <p:cNvSpPr/>
            <p:nvPr/>
          </p:nvSpPr>
          <p:spPr>
            <a:xfrm>
              <a:off x="5017100" y="1407675"/>
              <a:ext cx="18000" cy="80925"/>
            </a:xfrm>
            <a:custGeom>
              <a:avLst/>
              <a:gdLst/>
              <a:ahLst/>
              <a:cxnLst/>
              <a:rect l="l" t="t" r="r" b="b"/>
              <a:pathLst>
                <a:path w="720" h="3237" extrusionOk="0">
                  <a:moveTo>
                    <a:pt x="0" y="1"/>
                  </a:moveTo>
                  <a:lnTo>
                    <a:pt x="0" y="3237"/>
                  </a:lnTo>
                  <a:lnTo>
                    <a:pt x="719" y="3237"/>
                  </a:lnTo>
                  <a:lnTo>
                    <a:pt x="7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3"/>
            <p:cNvSpPr/>
            <p:nvPr/>
          </p:nvSpPr>
          <p:spPr>
            <a:xfrm>
              <a:off x="4954175" y="1407675"/>
              <a:ext cx="44975" cy="80925"/>
            </a:xfrm>
            <a:custGeom>
              <a:avLst/>
              <a:gdLst/>
              <a:ahLst/>
              <a:cxnLst/>
              <a:rect l="l" t="t" r="r" b="b"/>
              <a:pathLst>
                <a:path w="1799" h="3237" extrusionOk="0">
                  <a:moveTo>
                    <a:pt x="0" y="1"/>
                  </a:moveTo>
                  <a:lnTo>
                    <a:pt x="0" y="3237"/>
                  </a:lnTo>
                  <a:lnTo>
                    <a:pt x="1798" y="3237"/>
                  </a:lnTo>
                  <a:lnTo>
                    <a:pt x="17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3"/>
            <p:cNvSpPr/>
            <p:nvPr/>
          </p:nvSpPr>
          <p:spPr>
            <a:xfrm>
              <a:off x="5053050" y="1407675"/>
              <a:ext cx="44975" cy="80925"/>
            </a:xfrm>
            <a:custGeom>
              <a:avLst/>
              <a:gdLst/>
              <a:ahLst/>
              <a:cxnLst/>
              <a:rect l="l" t="t" r="r" b="b"/>
              <a:pathLst>
                <a:path w="1799" h="3237" extrusionOk="0">
                  <a:moveTo>
                    <a:pt x="0" y="1"/>
                  </a:moveTo>
                  <a:lnTo>
                    <a:pt x="0" y="3237"/>
                  </a:lnTo>
                  <a:lnTo>
                    <a:pt x="1798" y="3237"/>
                  </a:lnTo>
                  <a:lnTo>
                    <a:pt x="17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3"/>
            <p:cNvSpPr/>
            <p:nvPr/>
          </p:nvSpPr>
          <p:spPr>
            <a:xfrm>
              <a:off x="4936200" y="1317800"/>
              <a:ext cx="179800" cy="71925"/>
            </a:xfrm>
            <a:custGeom>
              <a:avLst/>
              <a:gdLst/>
              <a:ahLst/>
              <a:cxnLst/>
              <a:rect l="l" t="t" r="r" b="b"/>
              <a:pathLst>
                <a:path w="7192" h="2877" extrusionOk="0">
                  <a:moveTo>
                    <a:pt x="2877" y="719"/>
                  </a:moveTo>
                  <a:lnTo>
                    <a:pt x="3031" y="745"/>
                  </a:lnTo>
                  <a:lnTo>
                    <a:pt x="3133" y="822"/>
                  </a:lnTo>
                  <a:lnTo>
                    <a:pt x="3211" y="925"/>
                  </a:lnTo>
                  <a:lnTo>
                    <a:pt x="3236" y="1079"/>
                  </a:lnTo>
                  <a:lnTo>
                    <a:pt x="3236" y="1438"/>
                  </a:lnTo>
                  <a:lnTo>
                    <a:pt x="2877" y="1438"/>
                  </a:lnTo>
                  <a:lnTo>
                    <a:pt x="2748" y="1413"/>
                  </a:lnTo>
                  <a:lnTo>
                    <a:pt x="2620" y="1336"/>
                  </a:lnTo>
                  <a:lnTo>
                    <a:pt x="2543" y="1207"/>
                  </a:lnTo>
                  <a:lnTo>
                    <a:pt x="2517" y="1079"/>
                  </a:lnTo>
                  <a:lnTo>
                    <a:pt x="2543" y="925"/>
                  </a:lnTo>
                  <a:lnTo>
                    <a:pt x="2620" y="822"/>
                  </a:lnTo>
                  <a:lnTo>
                    <a:pt x="2748" y="745"/>
                  </a:lnTo>
                  <a:lnTo>
                    <a:pt x="2877" y="719"/>
                  </a:lnTo>
                  <a:close/>
                  <a:moveTo>
                    <a:pt x="4315" y="719"/>
                  </a:moveTo>
                  <a:lnTo>
                    <a:pt x="4469" y="745"/>
                  </a:lnTo>
                  <a:lnTo>
                    <a:pt x="4572" y="822"/>
                  </a:lnTo>
                  <a:lnTo>
                    <a:pt x="4649" y="925"/>
                  </a:lnTo>
                  <a:lnTo>
                    <a:pt x="4674" y="1079"/>
                  </a:lnTo>
                  <a:lnTo>
                    <a:pt x="4649" y="1207"/>
                  </a:lnTo>
                  <a:lnTo>
                    <a:pt x="4572" y="1336"/>
                  </a:lnTo>
                  <a:lnTo>
                    <a:pt x="4469" y="1413"/>
                  </a:lnTo>
                  <a:lnTo>
                    <a:pt x="4315" y="1438"/>
                  </a:lnTo>
                  <a:lnTo>
                    <a:pt x="3955" y="1438"/>
                  </a:lnTo>
                  <a:lnTo>
                    <a:pt x="3955" y="1079"/>
                  </a:lnTo>
                  <a:lnTo>
                    <a:pt x="3981" y="925"/>
                  </a:lnTo>
                  <a:lnTo>
                    <a:pt x="4058" y="822"/>
                  </a:lnTo>
                  <a:lnTo>
                    <a:pt x="4186" y="745"/>
                  </a:lnTo>
                  <a:lnTo>
                    <a:pt x="4315" y="719"/>
                  </a:lnTo>
                  <a:close/>
                  <a:moveTo>
                    <a:pt x="2877" y="0"/>
                  </a:moveTo>
                  <a:lnTo>
                    <a:pt x="2671" y="26"/>
                  </a:lnTo>
                  <a:lnTo>
                    <a:pt x="2466" y="77"/>
                  </a:lnTo>
                  <a:lnTo>
                    <a:pt x="2286" y="180"/>
                  </a:lnTo>
                  <a:lnTo>
                    <a:pt x="2106" y="308"/>
                  </a:lnTo>
                  <a:lnTo>
                    <a:pt x="1978" y="462"/>
                  </a:lnTo>
                  <a:lnTo>
                    <a:pt x="1875" y="642"/>
                  </a:lnTo>
                  <a:lnTo>
                    <a:pt x="1824" y="848"/>
                  </a:lnTo>
                  <a:lnTo>
                    <a:pt x="1798" y="1079"/>
                  </a:lnTo>
                  <a:lnTo>
                    <a:pt x="1824" y="1258"/>
                  </a:lnTo>
                  <a:lnTo>
                    <a:pt x="1875" y="1438"/>
                  </a:lnTo>
                  <a:lnTo>
                    <a:pt x="0" y="1438"/>
                  </a:lnTo>
                  <a:lnTo>
                    <a:pt x="0" y="2877"/>
                  </a:lnTo>
                  <a:lnTo>
                    <a:pt x="7191" y="2877"/>
                  </a:lnTo>
                  <a:lnTo>
                    <a:pt x="7191" y="1438"/>
                  </a:lnTo>
                  <a:lnTo>
                    <a:pt x="5342" y="1438"/>
                  </a:lnTo>
                  <a:lnTo>
                    <a:pt x="5394" y="1258"/>
                  </a:lnTo>
                  <a:lnTo>
                    <a:pt x="5394" y="1079"/>
                  </a:lnTo>
                  <a:lnTo>
                    <a:pt x="5368" y="848"/>
                  </a:lnTo>
                  <a:lnTo>
                    <a:pt x="5317" y="642"/>
                  </a:lnTo>
                  <a:lnTo>
                    <a:pt x="5214" y="462"/>
                  </a:lnTo>
                  <a:lnTo>
                    <a:pt x="5085" y="308"/>
                  </a:lnTo>
                  <a:lnTo>
                    <a:pt x="4931" y="180"/>
                  </a:lnTo>
                  <a:lnTo>
                    <a:pt x="4752" y="77"/>
                  </a:lnTo>
                  <a:lnTo>
                    <a:pt x="4546" y="26"/>
                  </a:lnTo>
                  <a:lnTo>
                    <a:pt x="4315" y="0"/>
                  </a:lnTo>
                  <a:lnTo>
                    <a:pt x="4109" y="0"/>
                  </a:lnTo>
                  <a:lnTo>
                    <a:pt x="3930" y="77"/>
                  </a:lnTo>
                  <a:lnTo>
                    <a:pt x="3750" y="154"/>
                  </a:lnTo>
                  <a:lnTo>
                    <a:pt x="3596" y="257"/>
                  </a:lnTo>
                  <a:lnTo>
                    <a:pt x="3442" y="154"/>
                  </a:lnTo>
                  <a:lnTo>
                    <a:pt x="3262" y="77"/>
                  </a:lnTo>
                  <a:lnTo>
                    <a:pt x="30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43"/>
          <p:cNvGrpSpPr/>
          <p:nvPr/>
        </p:nvGrpSpPr>
        <p:grpSpPr>
          <a:xfrm>
            <a:off x="251931" y="4190548"/>
            <a:ext cx="705772" cy="690545"/>
            <a:chOff x="420325" y="514288"/>
            <a:chExt cx="821525" cy="803800"/>
          </a:xfrm>
        </p:grpSpPr>
        <p:sp>
          <p:nvSpPr>
            <p:cNvPr id="7339" name="Google Shape;7339;p43"/>
            <p:cNvSpPr/>
            <p:nvPr/>
          </p:nvSpPr>
          <p:spPr>
            <a:xfrm>
              <a:off x="420325" y="514288"/>
              <a:ext cx="821525" cy="803800"/>
            </a:xfrm>
            <a:custGeom>
              <a:avLst/>
              <a:gdLst/>
              <a:ahLst/>
              <a:cxnLst/>
              <a:rect l="l" t="t" r="r" b="b"/>
              <a:pathLst>
                <a:path w="32861" h="32152" extrusionOk="0">
                  <a:moveTo>
                    <a:pt x="15761" y="0"/>
                  </a:moveTo>
                  <a:lnTo>
                    <a:pt x="14958" y="19"/>
                  </a:lnTo>
                  <a:lnTo>
                    <a:pt x="14135" y="96"/>
                  </a:lnTo>
                  <a:lnTo>
                    <a:pt x="13351" y="230"/>
                  </a:lnTo>
                  <a:lnTo>
                    <a:pt x="12567" y="383"/>
                  </a:lnTo>
                  <a:lnTo>
                    <a:pt x="11802" y="574"/>
                  </a:lnTo>
                  <a:lnTo>
                    <a:pt x="11037" y="803"/>
                  </a:lnTo>
                  <a:lnTo>
                    <a:pt x="10310" y="1071"/>
                  </a:lnTo>
                  <a:lnTo>
                    <a:pt x="9583" y="1358"/>
                  </a:lnTo>
                  <a:lnTo>
                    <a:pt x="8876" y="1702"/>
                  </a:lnTo>
                  <a:lnTo>
                    <a:pt x="8187" y="2066"/>
                  </a:lnTo>
                  <a:lnTo>
                    <a:pt x="7518" y="2448"/>
                  </a:lnTo>
                  <a:lnTo>
                    <a:pt x="6887" y="2888"/>
                  </a:lnTo>
                  <a:lnTo>
                    <a:pt x="6255" y="3347"/>
                  </a:lnTo>
                  <a:lnTo>
                    <a:pt x="5662" y="3825"/>
                  </a:lnTo>
                  <a:lnTo>
                    <a:pt x="5089" y="4342"/>
                  </a:lnTo>
                  <a:lnTo>
                    <a:pt x="4534" y="4877"/>
                  </a:lnTo>
                  <a:lnTo>
                    <a:pt x="4018" y="5451"/>
                  </a:lnTo>
                  <a:lnTo>
                    <a:pt x="3520" y="6044"/>
                  </a:lnTo>
                  <a:lnTo>
                    <a:pt x="3042" y="6656"/>
                  </a:lnTo>
                  <a:lnTo>
                    <a:pt x="2602" y="7306"/>
                  </a:lnTo>
                  <a:lnTo>
                    <a:pt x="2201" y="7957"/>
                  </a:lnTo>
                  <a:lnTo>
                    <a:pt x="1818" y="8645"/>
                  </a:lnTo>
                  <a:lnTo>
                    <a:pt x="1474" y="9334"/>
                  </a:lnTo>
                  <a:lnTo>
                    <a:pt x="1168" y="10061"/>
                  </a:lnTo>
                  <a:lnTo>
                    <a:pt x="881" y="10807"/>
                  </a:lnTo>
                  <a:lnTo>
                    <a:pt x="651" y="11553"/>
                  </a:lnTo>
                  <a:lnTo>
                    <a:pt x="441" y="12337"/>
                  </a:lnTo>
                  <a:lnTo>
                    <a:pt x="288" y="13121"/>
                  </a:lnTo>
                  <a:lnTo>
                    <a:pt x="154" y="13924"/>
                  </a:lnTo>
                  <a:lnTo>
                    <a:pt x="58" y="14728"/>
                  </a:lnTo>
                  <a:lnTo>
                    <a:pt x="20" y="15550"/>
                  </a:lnTo>
                  <a:lnTo>
                    <a:pt x="1" y="16392"/>
                  </a:lnTo>
                  <a:lnTo>
                    <a:pt x="39" y="17195"/>
                  </a:lnTo>
                  <a:lnTo>
                    <a:pt x="116" y="18017"/>
                  </a:lnTo>
                  <a:lnTo>
                    <a:pt x="231" y="18801"/>
                  </a:lnTo>
                  <a:lnTo>
                    <a:pt x="403" y="19586"/>
                  </a:lnTo>
                  <a:lnTo>
                    <a:pt x="594" y="20351"/>
                  </a:lnTo>
                  <a:lnTo>
                    <a:pt x="823" y="21116"/>
                  </a:lnTo>
                  <a:lnTo>
                    <a:pt x="1072" y="21862"/>
                  </a:lnTo>
                  <a:lnTo>
                    <a:pt x="1378" y="22569"/>
                  </a:lnTo>
                  <a:lnTo>
                    <a:pt x="1703" y="23277"/>
                  </a:lnTo>
                  <a:lnTo>
                    <a:pt x="2086" y="23966"/>
                  </a:lnTo>
                  <a:lnTo>
                    <a:pt x="2468" y="24635"/>
                  </a:lnTo>
                  <a:lnTo>
                    <a:pt x="2908" y="25266"/>
                  </a:lnTo>
                  <a:lnTo>
                    <a:pt x="3367" y="25897"/>
                  </a:lnTo>
                  <a:lnTo>
                    <a:pt x="3845" y="26490"/>
                  </a:lnTo>
                  <a:lnTo>
                    <a:pt x="4362" y="27064"/>
                  </a:lnTo>
                  <a:lnTo>
                    <a:pt x="4897" y="27619"/>
                  </a:lnTo>
                  <a:lnTo>
                    <a:pt x="5471" y="28135"/>
                  </a:lnTo>
                  <a:lnTo>
                    <a:pt x="6064" y="28633"/>
                  </a:lnTo>
                  <a:lnTo>
                    <a:pt x="6676" y="29111"/>
                  </a:lnTo>
                  <a:lnTo>
                    <a:pt x="7307" y="29551"/>
                  </a:lnTo>
                  <a:lnTo>
                    <a:pt x="7977" y="29952"/>
                  </a:lnTo>
                  <a:lnTo>
                    <a:pt x="8665" y="30335"/>
                  </a:lnTo>
                  <a:lnTo>
                    <a:pt x="9354" y="30679"/>
                  </a:lnTo>
                  <a:lnTo>
                    <a:pt x="10081" y="30985"/>
                  </a:lnTo>
                  <a:lnTo>
                    <a:pt x="10827" y="31272"/>
                  </a:lnTo>
                  <a:lnTo>
                    <a:pt x="11572" y="31501"/>
                  </a:lnTo>
                  <a:lnTo>
                    <a:pt x="12338" y="31712"/>
                  </a:lnTo>
                  <a:lnTo>
                    <a:pt x="13141" y="31884"/>
                  </a:lnTo>
                  <a:lnTo>
                    <a:pt x="13925" y="31999"/>
                  </a:lnTo>
                  <a:lnTo>
                    <a:pt x="14747" y="32094"/>
                  </a:lnTo>
                  <a:lnTo>
                    <a:pt x="15570" y="32133"/>
                  </a:lnTo>
                  <a:lnTo>
                    <a:pt x="16431" y="32152"/>
                  </a:lnTo>
                  <a:lnTo>
                    <a:pt x="17253" y="32114"/>
                  </a:lnTo>
                  <a:lnTo>
                    <a:pt x="18075" y="32018"/>
                  </a:lnTo>
                  <a:lnTo>
                    <a:pt x="18898" y="31903"/>
                  </a:lnTo>
                  <a:lnTo>
                    <a:pt x="19701" y="31731"/>
                  </a:lnTo>
                  <a:lnTo>
                    <a:pt x="20485" y="31540"/>
                  </a:lnTo>
                  <a:lnTo>
                    <a:pt x="21250" y="31291"/>
                  </a:lnTo>
                  <a:lnTo>
                    <a:pt x="21996" y="31023"/>
                  </a:lnTo>
                  <a:lnTo>
                    <a:pt x="22742" y="30717"/>
                  </a:lnTo>
                  <a:lnTo>
                    <a:pt x="23450" y="30354"/>
                  </a:lnTo>
                  <a:lnTo>
                    <a:pt x="24158" y="29971"/>
                  </a:lnTo>
                  <a:lnTo>
                    <a:pt x="24827" y="29570"/>
                  </a:lnTo>
                  <a:lnTo>
                    <a:pt x="25477" y="29111"/>
                  </a:lnTo>
                  <a:lnTo>
                    <a:pt x="26109" y="28633"/>
                  </a:lnTo>
                  <a:lnTo>
                    <a:pt x="26721" y="28135"/>
                  </a:lnTo>
                  <a:lnTo>
                    <a:pt x="27294" y="27600"/>
                  </a:lnTo>
                  <a:lnTo>
                    <a:pt x="32860" y="28939"/>
                  </a:lnTo>
                  <a:lnTo>
                    <a:pt x="30259" y="23660"/>
                  </a:lnTo>
                  <a:lnTo>
                    <a:pt x="30469" y="23258"/>
                  </a:lnTo>
                  <a:lnTo>
                    <a:pt x="30661" y="22837"/>
                  </a:lnTo>
                  <a:lnTo>
                    <a:pt x="30852" y="22436"/>
                  </a:lnTo>
                  <a:lnTo>
                    <a:pt x="31024" y="22015"/>
                  </a:lnTo>
                  <a:lnTo>
                    <a:pt x="31196" y="21594"/>
                  </a:lnTo>
                  <a:lnTo>
                    <a:pt x="31330" y="21154"/>
                  </a:lnTo>
                  <a:lnTo>
                    <a:pt x="31483" y="20733"/>
                  </a:lnTo>
                  <a:lnTo>
                    <a:pt x="31598" y="20274"/>
                  </a:lnTo>
                  <a:lnTo>
                    <a:pt x="31713" y="19834"/>
                  </a:lnTo>
                  <a:lnTo>
                    <a:pt x="31827" y="19375"/>
                  </a:lnTo>
                  <a:lnTo>
                    <a:pt x="31904" y="18935"/>
                  </a:lnTo>
                  <a:lnTo>
                    <a:pt x="31980" y="18476"/>
                  </a:lnTo>
                  <a:lnTo>
                    <a:pt x="32057" y="17998"/>
                  </a:lnTo>
                  <a:lnTo>
                    <a:pt x="32095" y="17539"/>
                  </a:lnTo>
                  <a:lnTo>
                    <a:pt x="32133" y="17061"/>
                  </a:lnTo>
                  <a:lnTo>
                    <a:pt x="32153" y="16583"/>
                  </a:lnTo>
                  <a:lnTo>
                    <a:pt x="32153" y="15760"/>
                  </a:lnTo>
                  <a:lnTo>
                    <a:pt x="32133" y="14938"/>
                  </a:lnTo>
                  <a:lnTo>
                    <a:pt x="32057" y="14135"/>
                  </a:lnTo>
                  <a:lnTo>
                    <a:pt x="31942" y="13331"/>
                  </a:lnTo>
                  <a:lnTo>
                    <a:pt x="31770" y="12547"/>
                  </a:lnTo>
                  <a:lnTo>
                    <a:pt x="31579" y="11782"/>
                  </a:lnTo>
                  <a:lnTo>
                    <a:pt x="31349" y="11017"/>
                  </a:lnTo>
                  <a:lnTo>
                    <a:pt x="31101" y="10290"/>
                  </a:lnTo>
                  <a:lnTo>
                    <a:pt x="30795" y="9563"/>
                  </a:lnTo>
                  <a:lnTo>
                    <a:pt x="30469" y="8856"/>
                  </a:lnTo>
                  <a:lnTo>
                    <a:pt x="30087" y="8167"/>
                  </a:lnTo>
                  <a:lnTo>
                    <a:pt x="29704" y="7498"/>
                  </a:lnTo>
                  <a:lnTo>
                    <a:pt x="29264" y="6867"/>
                  </a:lnTo>
                  <a:lnTo>
                    <a:pt x="28805" y="6235"/>
                  </a:lnTo>
                  <a:lnTo>
                    <a:pt x="28327" y="5642"/>
                  </a:lnTo>
                  <a:lnTo>
                    <a:pt x="27811" y="5069"/>
                  </a:lnTo>
                  <a:lnTo>
                    <a:pt x="27275" y="4514"/>
                  </a:lnTo>
                  <a:lnTo>
                    <a:pt x="26702" y="3998"/>
                  </a:lnTo>
                  <a:lnTo>
                    <a:pt x="26109" y="3500"/>
                  </a:lnTo>
                  <a:lnTo>
                    <a:pt x="25497" y="3022"/>
                  </a:lnTo>
                  <a:lnTo>
                    <a:pt x="24865" y="2582"/>
                  </a:lnTo>
                  <a:lnTo>
                    <a:pt x="24196" y="2181"/>
                  </a:lnTo>
                  <a:lnTo>
                    <a:pt x="23507" y="1798"/>
                  </a:lnTo>
                  <a:lnTo>
                    <a:pt x="22819" y="1454"/>
                  </a:lnTo>
                  <a:lnTo>
                    <a:pt x="22092" y="1148"/>
                  </a:lnTo>
                  <a:lnTo>
                    <a:pt x="21346" y="880"/>
                  </a:lnTo>
                  <a:lnTo>
                    <a:pt x="20600" y="631"/>
                  </a:lnTo>
                  <a:lnTo>
                    <a:pt x="19816" y="421"/>
                  </a:lnTo>
                  <a:lnTo>
                    <a:pt x="19032" y="268"/>
                  </a:lnTo>
                  <a:lnTo>
                    <a:pt x="18228" y="134"/>
                  </a:lnTo>
                  <a:lnTo>
                    <a:pt x="17425" y="38"/>
                  </a:lnTo>
                  <a:lnTo>
                    <a:pt x="16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3"/>
            <p:cNvSpPr/>
            <p:nvPr/>
          </p:nvSpPr>
          <p:spPr>
            <a:xfrm>
              <a:off x="420325" y="514288"/>
              <a:ext cx="821525" cy="803800"/>
            </a:xfrm>
            <a:custGeom>
              <a:avLst/>
              <a:gdLst/>
              <a:ahLst/>
              <a:cxnLst/>
              <a:rect l="l" t="t" r="r" b="b"/>
              <a:pathLst>
                <a:path w="32861" h="32152" fill="none" extrusionOk="0">
                  <a:moveTo>
                    <a:pt x="20" y="15550"/>
                  </a:moveTo>
                  <a:lnTo>
                    <a:pt x="20" y="15550"/>
                  </a:lnTo>
                  <a:lnTo>
                    <a:pt x="58" y="14728"/>
                  </a:lnTo>
                  <a:lnTo>
                    <a:pt x="154" y="13924"/>
                  </a:lnTo>
                  <a:lnTo>
                    <a:pt x="288" y="13121"/>
                  </a:lnTo>
                  <a:lnTo>
                    <a:pt x="441" y="12337"/>
                  </a:lnTo>
                  <a:lnTo>
                    <a:pt x="651" y="11553"/>
                  </a:lnTo>
                  <a:lnTo>
                    <a:pt x="881" y="10807"/>
                  </a:lnTo>
                  <a:lnTo>
                    <a:pt x="1168" y="10061"/>
                  </a:lnTo>
                  <a:lnTo>
                    <a:pt x="1474" y="9334"/>
                  </a:lnTo>
                  <a:lnTo>
                    <a:pt x="1818" y="8645"/>
                  </a:lnTo>
                  <a:lnTo>
                    <a:pt x="2201" y="7957"/>
                  </a:lnTo>
                  <a:lnTo>
                    <a:pt x="2602" y="7306"/>
                  </a:lnTo>
                  <a:lnTo>
                    <a:pt x="3042" y="6656"/>
                  </a:lnTo>
                  <a:lnTo>
                    <a:pt x="3520" y="6044"/>
                  </a:lnTo>
                  <a:lnTo>
                    <a:pt x="4018" y="5451"/>
                  </a:lnTo>
                  <a:lnTo>
                    <a:pt x="4534" y="4877"/>
                  </a:lnTo>
                  <a:lnTo>
                    <a:pt x="5089" y="4342"/>
                  </a:lnTo>
                  <a:lnTo>
                    <a:pt x="5662" y="3825"/>
                  </a:lnTo>
                  <a:lnTo>
                    <a:pt x="6255" y="3347"/>
                  </a:lnTo>
                  <a:lnTo>
                    <a:pt x="6887" y="2888"/>
                  </a:lnTo>
                  <a:lnTo>
                    <a:pt x="7518" y="2448"/>
                  </a:lnTo>
                  <a:lnTo>
                    <a:pt x="8187" y="2066"/>
                  </a:lnTo>
                  <a:lnTo>
                    <a:pt x="8876" y="1702"/>
                  </a:lnTo>
                  <a:lnTo>
                    <a:pt x="9583" y="1358"/>
                  </a:lnTo>
                  <a:lnTo>
                    <a:pt x="10310" y="1071"/>
                  </a:lnTo>
                  <a:lnTo>
                    <a:pt x="11037" y="803"/>
                  </a:lnTo>
                  <a:lnTo>
                    <a:pt x="11802" y="574"/>
                  </a:lnTo>
                  <a:lnTo>
                    <a:pt x="12567" y="383"/>
                  </a:lnTo>
                  <a:lnTo>
                    <a:pt x="13351" y="230"/>
                  </a:lnTo>
                  <a:lnTo>
                    <a:pt x="14135" y="96"/>
                  </a:lnTo>
                  <a:lnTo>
                    <a:pt x="14958" y="19"/>
                  </a:lnTo>
                  <a:lnTo>
                    <a:pt x="15761" y="0"/>
                  </a:lnTo>
                  <a:lnTo>
                    <a:pt x="16603" y="0"/>
                  </a:lnTo>
                  <a:lnTo>
                    <a:pt x="16603" y="0"/>
                  </a:lnTo>
                  <a:lnTo>
                    <a:pt x="17425" y="38"/>
                  </a:lnTo>
                  <a:lnTo>
                    <a:pt x="18228" y="134"/>
                  </a:lnTo>
                  <a:lnTo>
                    <a:pt x="19032" y="268"/>
                  </a:lnTo>
                  <a:lnTo>
                    <a:pt x="19816" y="421"/>
                  </a:lnTo>
                  <a:lnTo>
                    <a:pt x="20600" y="631"/>
                  </a:lnTo>
                  <a:lnTo>
                    <a:pt x="21346" y="880"/>
                  </a:lnTo>
                  <a:lnTo>
                    <a:pt x="22092" y="1148"/>
                  </a:lnTo>
                  <a:lnTo>
                    <a:pt x="22819" y="1454"/>
                  </a:lnTo>
                  <a:lnTo>
                    <a:pt x="23507" y="1798"/>
                  </a:lnTo>
                  <a:lnTo>
                    <a:pt x="24196" y="2181"/>
                  </a:lnTo>
                  <a:lnTo>
                    <a:pt x="24865" y="2582"/>
                  </a:lnTo>
                  <a:lnTo>
                    <a:pt x="25497" y="3022"/>
                  </a:lnTo>
                  <a:lnTo>
                    <a:pt x="26109" y="3500"/>
                  </a:lnTo>
                  <a:lnTo>
                    <a:pt x="26702" y="3998"/>
                  </a:lnTo>
                  <a:lnTo>
                    <a:pt x="27275" y="4514"/>
                  </a:lnTo>
                  <a:lnTo>
                    <a:pt x="27811" y="5069"/>
                  </a:lnTo>
                  <a:lnTo>
                    <a:pt x="28327" y="5642"/>
                  </a:lnTo>
                  <a:lnTo>
                    <a:pt x="28805" y="6235"/>
                  </a:lnTo>
                  <a:lnTo>
                    <a:pt x="29264" y="6867"/>
                  </a:lnTo>
                  <a:lnTo>
                    <a:pt x="29704" y="7498"/>
                  </a:lnTo>
                  <a:lnTo>
                    <a:pt x="30087" y="8167"/>
                  </a:lnTo>
                  <a:lnTo>
                    <a:pt x="30469" y="8856"/>
                  </a:lnTo>
                  <a:lnTo>
                    <a:pt x="30795" y="9563"/>
                  </a:lnTo>
                  <a:lnTo>
                    <a:pt x="31101" y="10290"/>
                  </a:lnTo>
                  <a:lnTo>
                    <a:pt x="31349" y="11017"/>
                  </a:lnTo>
                  <a:lnTo>
                    <a:pt x="31579" y="11782"/>
                  </a:lnTo>
                  <a:lnTo>
                    <a:pt x="31770" y="12547"/>
                  </a:lnTo>
                  <a:lnTo>
                    <a:pt x="31942" y="13331"/>
                  </a:lnTo>
                  <a:lnTo>
                    <a:pt x="32057" y="14135"/>
                  </a:lnTo>
                  <a:lnTo>
                    <a:pt x="32133" y="14938"/>
                  </a:lnTo>
                  <a:lnTo>
                    <a:pt x="32153" y="15760"/>
                  </a:lnTo>
                  <a:lnTo>
                    <a:pt x="32153" y="16583"/>
                  </a:lnTo>
                  <a:lnTo>
                    <a:pt x="32153" y="16583"/>
                  </a:lnTo>
                  <a:lnTo>
                    <a:pt x="32133" y="17061"/>
                  </a:lnTo>
                  <a:lnTo>
                    <a:pt x="32095" y="17539"/>
                  </a:lnTo>
                  <a:lnTo>
                    <a:pt x="32057" y="17998"/>
                  </a:lnTo>
                  <a:lnTo>
                    <a:pt x="31980" y="18476"/>
                  </a:lnTo>
                  <a:lnTo>
                    <a:pt x="31904" y="18935"/>
                  </a:lnTo>
                  <a:lnTo>
                    <a:pt x="31827" y="19375"/>
                  </a:lnTo>
                  <a:lnTo>
                    <a:pt x="31713" y="19834"/>
                  </a:lnTo>
                  <a:lnTo>
                    <a:pt x="31598" y="20274"/>
                  </a:lnTo>
                  <a:lnTo>
                    <a:pt x="31483" y="20733"/>
                  </a:lnTo>
                  <a:lnTo>
                    <a:pt x="31330" y="21154"/>
                  </a:lnTo>
                  <a:lnTo>
                    <a:pt x="31196" y="21594"/>
                  </a:lnTo>
                  <a:lnTo>
                    <a:pt x="31024" y="22015"/>
                  </a:lnTo>
                  <a:lnTo>
                    <a:pt x="30852" y="22436"/>
                  </a:lnTo>
                  <a:lnTo>
                    <a:pt x="30661" y="22837"/>
                  </a:lnTo>
                  <a:lnTo>
                    <a:pt x="30469" y="23258"/>
                  </a:lnTo>
                  <a:lnTo>
                    <a:pt x="30259" y="23660"/>
                  </a:lnTo>
                  <a:lnTo>
                    <a:pt x="32860" y="28939"/>
                  </a:lnTo>
                  <a:lnTo>
                    <a:pt x="27294" y="27600"/>
                  </a:lnTo>
                  <a:lnTo>
                    <a:pt x="27294" y="27600"/>
                  </a:lnTo>
                  <a:lnTo>
                    <a:pt x="26721" y="28135"/>
                  </a:lnTo>
                  <a:lnTo>
                    <a:pt x="26109" y="28633"/>
                  </a:lnTo>
                  <a:lnTo>
                    <a:pt x="25477" y="29111"/>
                  </a:lnTo>
                  <a:lnTo>
                    <a:pt x="24827" y="29570"/>
                  </a:lnTo>
                  <a:lnTo>
                    <a:pt x="24158" y="29971"/>
                  </a:lnTo>
                  <a:lnTo>
                    <a:pt x="23450" y="30354"/>
                  </a:lnTo>
                  <a:lnTo>
                    <a:pt x="22742" y="30717"/>
                  </a:lnTo>
                  <a:lnTo>
                    <a:pt x="21996" y="31023"/>
                  </a:lnTo>
                  <a:lnTo>
                    <a:pt x="21250" y="31291"/>
                  </a:lnTo>
                  <a:lnTo>
                    <a:pt x="20485" y="31540"/>
                  </a:lnTo>
                  <a:lnTo>
                    <a:pt x="19701" y="31731"/>
                  </a:lnTo>
                  <a:lnTo>
                    <a:pt x="18898" y="31903"/>
                  </a:lnTo>
                  <a:lnTo>
                    <a:pt x="18075" y="32018"/>
                  </a:lnTo>
                  <a:lnTo>
                    <a:pt x="17253" y="32114"/>
                  </a:lnTo>
                  <a:lnTo>
                    <a:pt x="16431" y="32152"/>
                  </a:lnTo>
                  <a:lnTo>
                    <a:pt x="15570" y="32133"/>
                  </a:lnTo>
                  <a:lnTo>
                    <a:pt x="15570" y="32133"/>
                  </a:lnTo>
                  <a:lnTo>
                    <a:pt x="14747" y="32094"/>
                  </a:lnTo>
                  <a:lnTo>
                    <a:pt x="13925" y="31999"/>
                  </a:lnTo>
                  <a:lnTo>
                    <a:pt x="13141" y="31884"/>
                  </a:lnTo>
                  <a:lnTo>
                    <a:pt x="12338" y="31712"/>
                  </a:lnTo>
                  <a:lnTo>
                    <a:pt x="11572" y="31501"/>
                  </a:lnTo>
                  <a:lnTo>
                    <a:pt x="10827" y="31272"/>
                  </a:lnTo>
                  <a:lnTo>
                    <a:pt x="10081" y="30985"/>
                  </a:lnTo>
                  <a:lnTo>
                    <a:pt x="9354" y="30679"/>
                  </a:lnTo>
                  <a:lnTo>
                    <a:pt x="8665" y="30335"/>
                  </a:lnTo>
                  <a:lnTo>
                    <a:pt x="7977" y="29952"/>
                  </a:lnTo>
                  <a:lnTo>
                    <a:pt x="7307" y="29551"/>
                  </a:lnTo>
                  <a:lnTo>
                    <a:pt x="6676" y="29111"/>
                  </a:lnTo>
                  <a:lnTo>
                    <a:pt x="6064" y="28633"/>
                  </a:lnTo>
                  <a:lnTo>
                    <a:pt x="5471" y="28135"/>
                  </a:lnTo>
                  <a:lnTo>
                    <a:pt x="4897" y="27619"/>
                  </a:lnTo>
                  <a:lnTo>
                    <a:pt x="4362" y="27064"/>
                  </a:lnTo>
                  <a:lnTo>
                    <a:pt x="3845" y="26490"/>
                  </a:lnTo>
                  <a:lnTo>
                    <a:pt x="3367" y="25897"/>
                  </a:lnTo>
                  <a:lnTo>
                    <a:pt x="2908" y="25266"/>
                  </a:lnTo>
                  <a:lnTo>
                    <a:pt x="2468" y="24635"/>
                  </a:lnTo>
                  <a:lnTo>
                    <a:pt x="2086" y="23966"/>
                  </a:lnTo>
                  <a:lnTo>
                    <a:pt x="1703" y="23277"/>
                  </a:lnTo>
                  <a:lnTo>
                    <a:pt x="1378" y="22569"/>
                  </a:lnTo>
                  <a:lnTo>
                    <a:pt x="1072" y="21862"/>
                  </a:lnTo>
                  <a:lnTo>
                    <a:pt x="823" y="21116"/>
                  </a:lnTo>
                  <a:lnTo>
                    <a:pt x="594" y="20351"/>
                  </a:lnTo>
                  <a:lnTo>
                    <a:pt x="403" y="19586"/>
                  </a:lnTo>
                  <a:lnTo>
                    <a:pt x="231" y="18801"/>
                  </a:lnTo>
                  <a:lnTo>
                    <a:pt x="116" y="18017"/>
                  </a:lnTo>
                  <a:lnTo>
                    <a:pt x="39" y="17195"/>
                  </a:lnTo>
                  <a:lnTo>
                    <a:pt x="1" y="16392"/>
                  </a:lnTo>
                  <a:lnTo>
                    <a:pt x="20" y="15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3"/>
            <p:cNvSpPr/>
            <p:nvPr/>
          </p:nvSpPr>
          <p:spPr>
            <a:xfrm>
              <a:off x="954925" y="1151188"/>
              <a:ext cx="105225" cy="119100"/>
            </a:xfrm>
            <a:custGeom>
              <a:avLst/>
              <a:gdLst/>
              <a:ahLst/>
              <a:cxnLst/>
              <a:rect l="l" t="t" r="r" b="b"/>
              <a:pathLst>
                <a:path w="4209" h="4764" extrusionOk="0">
                  <a:moveTo>
                    <a:pt x="1148" y="1"/>
                  </a:moveTo>
                  <a:lnTo>
                    <a:pt x="957" y="39"/>
                  </a:lnTo>
                  <a:lnTo>
                    <a:pt x="765" y="115"/>
                  </a:lnTo>
                  <a:lnTo>
                    <a:pt x="593" y="230"/>
                  </a:lnTo>
                  <a:lnTo>
                    <a:pt x="402" y="364"/>
                  </a:lnTo>
                  <a:lnTo>
                    <a:pt x="249" y="498"/>
                  </a:lnTo>
                  <a:lnTo>
                    <a:pt x="134" y="651"/>
                  </a:lnTo>
                  <a:lnTo>
                    <a:pt x="58" y="823"/>
                  </a:lnTo>
                  <a:lnTo>
                    <a:pt x="19" y="1014"/>
                  </a:lnTo>
                  <a:lnTo>
                    <a:pt x="0" y="1206"/>
                  </a:lnTo>
                  <a:lnTo>
                    <a:pt x="19" y="1397"/>
                  </a:lnTo>
                  <a:lnTo>
                    <a:pt x="77" y="1569"/>
                  </a:lnTo>
                  <a:lnTo>
                    <a:pt x="153" y="1760"/>
                  </a:lnTo>
                  <a:lnTo>
                    <a:pt x="670" y="2525"/>
                  </a:lnTo>
                  <a:lnTo>
                    <a:pt x="1186" y="3271"/>
                  </a:lnTo>
                  <a:lnTo>
                    <a:pt x="1722" y="4017"/>
                  </a:lnTo>
                  <a:lnTo>
                    <a:pt x="2257" y="4763"/>
                  </a:lnTo>
                  <a:lnTo>
                    <a:pt x="2774" y="4476"/>
                  </a:lnTo>
                  <a:lnTo>
                    <a:pt x="3252" y="4170"/>
                  </a:lnTo>
                  <a:lnTo>
                    <a:pt x="3749" y="3845"/>
                  </a:lnTo>
                  <a:lnTo>
                    <a:pt x="4208" y="3520"/>
                  </a:lnTo>
                  <a:lnTo>
                    <a:pt x="3730" y="2697"/>
                  </a:lnTo>
                  <a:lnTo>
                    <a:pt x="3194" y="1894"/>
                  </a:lnTo>
                  <a:lnTo>
                    <a:pt x="2621" y="1129"/>
                  </a:lnTo>
                  <a:lnTo>
                    <a:pt x="2028" y="383"/>
                  </a:lnTo>
                  <a:lnTo>
                    <a:pt x="1894" y="230"/>
                  </a:lnTo>
                  <a:lnTo>
                    <a:pt x="1722" y="135"/>
                  </a:lnTo>
                  <a:lnTo>
                    <a:pt x="1530" y="58"/>
                  </a:lnTo>
                  <a:lnTo>
                    <a:pt x="1339"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3"/>
            <p:cNvSpPr/>
            <p:nvPr/>
          </p:nvSpPr>
          <p:spPr>
            <a:xfrm>
              <a:off x="954925" y="1151188"/>
              <a:ext cx="105225" cy="119100"/>
            </a:xfrm>
            <a:custGeom>
              <a:avLst/>
              <a:gdLst/>
              <a:ahLst/>
              <a:cxnLst/>
              <a:rect l="l" t="t" r="r" b="b"/>
              <a:pathLst>
                <a:path w="4209" h="4764" fill="none" extrusionOk="0">
                  <a:moveTo>
                    <a:pt x="402" y="364"/>
                  </a:moveTo>
                  <a:lnTo>
                    <a:pt x="593" y="230"/>
                  </a:lnTo>
                  <a:lnTo>
                    <a:pt x="593" y="230"/>
                  </a:lnTo>
                  <a:lnTo>
                    <a:pt x="765" y="115"/>
                  </a:lnTo>
                  <a:lnTo>
                    <a:pt x="957" y="39"/>
                  </a:lnTo>
                  <a:lnTo>
                    <a:pt x="1148" y="1"/>
                  </a:lnTo>
                  <a:lnTo>
                    <a:pt x="1339" y="1"/>
                  </a:lnTo>
                  <a:lnTo>
                    <a:pt x="1530" y="58"/>
                  </a:lnTo>
                  <a:lnTo>
                    <a:pt x="1722" y="135"/>
                  </a:lnTo>
                  <a:lnTo>
                    <a:pt x="1894" y="230"/>
                  </a:lnTo>
                  <a:lnTo>
                    <a:pt x="2028" y="383"/>
                  </a:lnTo>
                  <a:lnTo>
                    <a:pt x="2028" y="383"/>
                  </a:lnTo>
                  <a:lnTo>
                    <a:pt x="2621" y="1129"/>
                  </a:lnTo>
                  <a:lnTo>
                    <a:pt x="3194" y="1894"/>
                  </a:lnTo>
                  <a:lnTo>
                    <a:pt x="3730" y="2697"/>
                  </a:lnTo>
                  <a:lnTo>
                    <a:pt x="4208" y="3520"/>
                  </a:lnTo>
                  <a:lnTo>
                    <a:pt x="4208" y="3520"/>
                  </a:lnTo>
                  <a:lnTo>
                    <a:pt x="3749" y="3845"/>
                  </a:lnTo>
                  <a:lnTo>
                    <a:pt x="3252" y="4170"/>
                  </a:lnTo>
                  <a:lnTo>
                    <a:pt x="2774" y="4476"/>
                  </a:lnTo>
                  <a:lnTo>
                    <a:pt x="2257" y="4763"/>
                  </a:lnTo>
                  <a:lnTo>
                    <a:pt x="2257" y="4763"/>
                  </a:lnTo>
                  <a:lnTo>
                    <a:pt x="1722" y="4017"/>
                  </a:lnTo>
                  <a:lnTo>
                    <a:pt x="1186" y="3271"/>
                  </a:lnTo>
                  <a:lnTo>
                    <a:pt x="670" y="2525"/>
                  </a:lnTo>
                  <a:lnTo>
                    <a:pt x="153" y="1760"/>
                  </a:lnTo>
                  <a:lnTo>
                    <a:pt x="153" y="1760"/>
                  </a:lnTo>
                  <a:lnTo>
                    <a:pt x="77" y="1569"/>
                  </a:lnTo>
                  <a:lnTo>
                    <a:pt x="19" y="1397"/>
                  </a:lnTo>
                  <a:lnTo>
                    <a:pt x="0" y="1206"/>
                  </a:lnTo>
                  <a:lnTo>
                    <a:pt x="19" y="1014"/>
                  </a:lnTo>
                  <a:lnTo>
                    <a:pt x="58" y="823"/>
                  </a:lnTo>
                  <a:lnTo>
                    <a:pt x="134" y="651"/>
                  </a:lnTo>
                  <a:lnTo>
                    <a:pt x="249" y="498"/>
                  </a:lnTo>
                  <a:lnTo>
                    <a:pt x="402" y="3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3"/>
            <p:cNvSpPr/>
            <p:nvPr/>
          </p:nvSpPr>
          <p:spPr>
            <a:xfrm>
              <a:off x="1000825" y="1182738"/>
              <a:ext cx="40200" cy="73200"/>
            </a:xfrm>
            <a:custGeom>
              <a:avLst/>
              <a:gdLst/>
              <a:ahLst/>
              <a:cxnLst/>
              <a:rect l="l" t="t" r="r" b="b"/>
              <a:pathLst>
                <a:path w="1608" h="2928" extrusionOk="0">
                  <a:moveTo>
                    <a:pt x="0" y="2927"/>
                  </a:moveTo>
                  <a:lnTo>
                    <a:pt x="0" y="2927"/>
                  </a:lnTo>
                  <a:lnTo>
                    <a:pt x="0" y="2927"/>
                  </a:lnTo>
                  <a:lnTo>
                    <a:pt x="0" y="2927"/>
                  </a:lnTo>
                  <a:lnTo>
                    <a:pt x="0" y="2927"/>
                  </a:lnTo>
                  <a:lnTo>
                    <a:pt x="0" y="2927"/>
                  </a:lnTo>
                  <a:lnTo>
                    <a:pt x="0" y="2927"/>
                  </a:lnTo>
                  <a:close/>
                  <a:moveTo>
                    <a:pt x="899" y="1"/>
                  </a:moveTo>
                  <a:lnTo>
                    <a:pt x="899" y="1"/>
                  </a:lnTo>
                  <a:lnTo>
                    <a:pt x="899" y="1"/>
                  </a:lnTo>
                  <a:lnTo>
                    <a:pt x="899" y="1"/>
                  </a:lnTo>
                  <a:lnTo>
                    <a:pt x="1263" y="498"/>
                  </a:lnTo>
                  <a:lnTo>
                    <a:pt x="1607" y="1015"/>
                  </a:lnTo>
                  <a:lnTo>
                    <a:pt x="1607" y="1015"/>
                  </a:lnTo>
                  <a:lnTo>
                    <a:pt x="1263" y="498"/>
                  </a:lnTo>
                  <a:lnTo>
                    <a:pt x="899"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3"/>
            <p:cNvSpPr/>
            <p:nvPr/>
          </p:nvSpPr>
          <p:spPr>
            <a:xfrm>
              <a:off x="1000825" y="1255913"/>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3"/>
            <p:cNvSpPr/>
            <p:nvPr/>
          </p:nvSpPr>
          <p:spPr>
            <a:xfrm>
              <a:off x="1023300" y="1182738"/>
              <a:ext cx="17725" cy="25375"/>
            </a:xfrm>
            <a:custGeom>
              <a:avLst/>
              <a:gdLst/>
              <a:ahLst/>
              <a:cxnLst/>
              <a:rect l="l" t="t" r="r" b="b"/>
              <a:pathLst>
                <a:path w="709" h="1015" fill="none" extrusionOk="0">
                  <a:moveTo>
                    <a:pt x="0" y="1"/>
                  </a:moveTo>
                  <a:lnTo>
                    <a:pt x="0" y="1"/>
                  </a:lnTo>
                  <a:lnTo>
                    <a:pt x="0" y="1"/>
                  </a:lnTo>
                  <a:lnTo>
                    <a:pt x="0" y="1"/>
                  </a:lnTo>
                  <a:lnTo>
                    <a:pt x="364" y="498"/>
                  </a:lnTo>
                  <a:lnTo>
                    <a:pt x="708" y="1015"/>
                  </a:lnTo>
                  <a:lnTo>
                    <a:pt x="708" y="1015"/>
                  </a:lnTo>
                  <a:lnTo>
                    <a:pt x="364" y="49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3"/>
            <p:cNvSpPr/>
            <p:nvPr/>
          </p:nvSpPr>
          <p:spPr>
            <a:xfrm>
              <a:off x="986000" y="1182738"/>
              <a:ext cx="56450" cy="73200"/>
            </a:xfrm>
            <a:custGeom>
              <a:avLst/>
              <a:gdLst/>
              <a:ahLst/>
              <a:cxnLst/>
              <a:rect l="l" t="t" r="r" b="b"/>
              <a:pathLst>
                <a:path w="2258" h="2928" extrusionOk="0">
                  <a:moveTo>
                    <a:pt x="1492" y="1"/>
                  </a:moveTo>
                  <a:lnTo>
                    <a:pt x="1148" y="594"/>
                  </a:lnTo>
                  <a:lnTo>
                    <a:pt x="785" y="1129"/>
                  </a:lnTo>
                  <a:lnTo>
                    <a:pt x="421" y="1627"/>
                  </a:lnTo>
                  <a:lnTo>
                    <a:pt x="1" y="2105"/>
                  </a:lnTo>
                  <a:lnTo>
                    <a:pt x="593" y="2927"/>
                  </a:lnTo>
                  <a:lnTo>
                    <a:pt x="1033" y="2507"/>
                  </a:lnTo>
                  <a:lnTo>
                    <a:pt x="1473" y="2048"/>
                  </a:lnTo>
                  <a:lnTo>
                    <a:pt x="1875" y="1588"/>
                  </a:lnTo>
                  <a:lnTo>
                    <a:pt x="2257" y="1110"/>
                  </a:lnTo>
                  <a:lnTo>
                    <a:pt x="2200" y="1015"/>
                  </a:lnTo>
                  <a:lnTo>
                    <a:pt x="1856" y="498"/>
                  </a:lnTo>
                  <a:lnTo>
                    <a:pt x="1492"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3"/>
            <p:cNvSpPr/>
            <p:nvPr/>
          </p:nvSpPr>
          <p:spPr>
            <a:xfrm>
              <a:off x="986000" y="1182738"/>
              <a:ext cx="56450" cy="73200"/>
            </a:xfrm>
            <a:custGeom>
              <a:avLst/>
              <a:gdLst/>
              <a:ahLst/>
              <a:cxnLst/>
              <a:rect l="l" t="t" r="r" b="b"/>
              <a:pathLst>
                <a:path w="2258" h="2928" fill="none" extrusionOk="0">
                  <a:moveTo>
                    <a:pt x="1492" y="1"/>
                  </a:moveTo>
                  <a:lnTo>
                    <a:pt x="1492" y="1"/>
                  </a:lnTo>
                  <a:lnTo>
                    <a:pt x="1148" y="594"/>
                  </a:lnTo>
                  <a:lnTo>
                    <a:pt x="785" y="1129"/>
                  </a:lnTo>
                  <a:lnTo>
                    <a:pt x="421" y="1627"/>
                  </a:lnTo>
                  <a:lnTo>
                    <a:pt x="1" y="2105"/>
                  </a:lnTo>
                  <a:lnTo>
                    <a:pt x="1" y="2105"/>
                  </a:lnTo>
                  <a:lnTo>
                    <a:pt x="593" y="2927"/>
                  </a:lnTo>
                  <a:lnTo>
                    <a:pt x="593" y="2927"/>
                  </a:lnTo>
                  <a:lnTo>
                    <a:pt x="593" y="2927"/>
                  </a:lnTo>
                  <a:lnTo>
                    <a:pt x="593" y="2927"/>
                  </a:lnTo>
                  <a:lnTo>
                    <a:pt x="1033" y="2507"/>
                  </a:lnTo>
                  <a:lnTo>
                    <a:pt x="1473" y="2048"/>
                  </a:lnTo>
                  <a:lnTo>
                    <a:pt x="1875" y="1588"/>
                  </a:lnTo>
                  <a:lnTo>
                    <a:pt x="2257" y="1110"/>
                  </a:lnTo>
                  <a:lnTo>
                    <a:pt x="2257" y="1110"/>
                  </a:lnTo>
                  <a:lnTo>
                    <a:pt x="2200" y="1015"/>
                  </a:lnTo>
                  <a:lnTo>
                    <a:pt x="2200" y="1015"/>
                  </a:lnTo>
                  <a:lnTo>
                    <a:pt x="1856" y="498"/>
                  </a:lnTo>
                  <a:lnTo>
                    <a:pt x="14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3"/>
            <p:cNvSpPr/>
            <p:nvPr/>
          </p:nvSpPr>
          <p:spPr>
            <a:xfrm>
              <a:off x="562825" y="1140188"/>
              <a:ext cx="111925" cy="119100"/>
            </a:xfrm>
            <a:custGeom>
              <a:avLst/>
              <a:gdLst/>
              <a:ahLst/>
              <a:cxnLst/>
              <a:rect l="l" t="t" r="r" b="b"/>
              <a:pathLst>
                <a:path w="4477" h="4764" extrusionOk="0">
                  <a:moveTo>
                    <a:pt x="3157" y="1"/>
                  </a:moveTo>
                  <a:lnTo>
                    <a:pt x="2946" y="39"/>
                  </a:lnTo>
                  <a:lnTo>
                    <a:pt x="2736" y="96"/>
                  </a:lnTo>
                  <a:lnTo>
                    <a:pt x="2564" y="211"/>
                  </a:lnTo>
                  <a:lnTo>
                    <a:pt x="2391" y="345"/>
                  </a:lnTo>
                  <a:lnTo>
                    <a:pt x="1760" y="1053"/>
                  </a:lnTo>
                  <a:lnTo>
                    <a:pt x="1129" y="1779"/>
                  </a:lnTo>
                  <a:lnTo>
                    <a:pt x="555" y="2545"/>
                  </a:lnTo>
                  <a:lnTo>
                    <a:pt x="1" y="3329"/>
                  </a:lnTo>
                  <a:lnTo>
                    <a:pt x="479" y="3711"/>
                  </a:lnTo>
                  <a:lnTo>
                    <a:pt x="976" y="4075"/>
                  </a:lnTo>
                  <a:lnTo>
                    <a:pt x="1473" y="4419"/>
                  </a:lnTo>
                  <a:lnTo>
                    <a:pt x="2009" y="4763"/>
                  </a:lnTo>
                  <a:lnTo>
                    <a:pt x="2583" y="4056"/>
                  </a:lnTo>
                  <a:lnTo>
                    <a:pt x="3157" y="3367"/>
                  </a:lnTo>
                  <a:lnTo>
                    <a:pt x="3730" y="2640"/>
                  </a:lnTo>
                  <a:lnTo>
                    <a:pt x="4266" y="1913"/>
                  </a:lnTo>
                  <a:lnTo>
                    <a:pt x="4381" y="1741"/>
                  </a:lnTo>
                  <a:lnTo>
                    <a:pt x="4457" y="1550"/>
                  </a:lnTo>
                  <a:lnTo>
                    <a:pt x="4476" y="1340"/>
                  </a:lnTo>
                  <a:lnTo>
                    <a:pt x="4476" y="1148"/>
                  </a:lnTo>
                  <a:lnTo>
                    <a:pt x="4438" y="957"/>
                  </a:lnTo>
                  <a:lnTo>
                    <a:pt x="4361" y="766"/>
                  </a:lnTo>
                  <a:lnTo>
                    <a:pt x="4266" y="594"/>
                  </a:lnTo>
                  <a:lnTo>
                    <a:pt x="4113" y="441"/>
                  </a:lnTo>
                  <a:lnTo>
                    <a:pt x="3922" y="288"/>
                  </a:lnTo>
                  <a:lnTo>
                    <a:pt x="3749" y="154"/>
                  </a:lnTo>
                  <a:lnTo>
                    <a:pt x="3558" y="58"/>
                  </a:lnTo>
                  <a:lnTo>
                    <a:pt x="3348" y="20"/>
                  </a:lnTo>
                  <a:lnTo>
                    <a:pt x="3157"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3"/>
            <p:cNvSpPr/>
            <p:nvPr/>
          </p:nvSpPr>
          <p:spPr>
            <a:xfrm>
              <a:off x="562825" y="1140188"/>
              <a:ext cx="111925" cy="119100"/>
            </a:xfrm>
            <a:custGeom>
              <a:avLst/>
              <a:gdLst/>
              <a:ahLst/>
              <a:cxnLst/>
              <a:rect l="l" t="t" r="r" b="b"/>
              <a:pathLst>
                <a:path w="4477" h="4764" fill="none" extrusionOk="0">
                  <a:moveTo>
                    <a:pt x="3922" y="288"/>
                  </a:moveTo>
                  <a:lnTo>
                    <a:pt x="4113" y="441"/>
                  </a:lnTo>
                  <a:lnTo>
                    <a:pt x="4113" y="441"/>
                  </a:lnTo>
                  <a:lnTo>
                    <a:pt x="4266" y="594"/>
                  </a:lnTo>
                  <a:lnTo>
                    <a:pt x="4361" y="766"/>
                  </a:lnTo>
                  <a:lnTo>
                    <a:pt x="4438" y="957"/>
                  </a:lnTo>
                  <a:lnTo>
                    <a:pt x="4476" y="1148"/>
                  </a:lnTo>
                  <a:lnTo>
                    <a:pt x="4476" y="1340"/>
                  </a:lnTo>
                  <a:lnTo>
                    <a:pt x="4457" y="1550"/>
                  </a:lnTo>
                  <a:lnTo>
                    <a:pt x="4381" y="1741"/>
                  </a:lnTo>
                  <a:lnTo>
                    <a:pt x="4266" y="1913"/>
                  </a:lnTo>
                  <a:lnTo>
                    <a:pt x="4266" y="1913"/>
                  </a:lnTo>
                  <a:lnTo>
                    <a:pt x="3730" y="2640"/>
                  </a:lnTo>
                  <a:lnTo>
                    <a:pt x="3157" y="3367"/>
                  </a:lnTo>
                  <a:lnTo>
                    <a:pt x="2583" y="4056"/>
                  </a:lnTo>
                  <a:lnTo>
                    <a:pt x="2009" y="4763"/>
                  </a:lnTo>
                  <a:lnTo>
                    <a:pt x="2009" y="4763"/>
                  </a:lnTo>
                  <a:lnTo>
                    <a:pt x="1473" y="4419"/>
                  </a:lnTo>
                  <a:lnTo>
                    <a:pt x="976" y="4075"/>
                  </a:lnTo>
                  <a:lnTo>
                    <a:pt x="479" y="3711"/>
                  </a:lnTo>
                  <a:lnTo>
                    <a:pt x="1" y="3329"/>
                  </a:lnTo>
                  <a:lnTo>
                    <a:pt x="1" y="3329"/>
                  </a:lnTo>
                  <a:lnTo>
                    <a:pt x="555" y="2545"/>
                  </a:lnTo>
                  <a:lnTo>
                    <a:pt x="1129" y="1779"/>
                  </a:lnTo>
                  <a:lnTo>
                    <a:pt x="1760" y="1053"/>
                  </a:lnTo>
                  <a:lnTo>
                    <a:pt x="2391" y="345"/>
                  </a:lnTo>
                  <a:lnTo>
                    <a:pt x="2391" y="345"/>
                  </a:lnTo>
                  <a:lnTo>
                    <a:pt x="2564" y="211"/>
                  </a:lnTo>
                  <a:lnTo>
                    <a:pt x="2736" y="96"/>
                  </a:lnTo>
                  <a:lnTo>
                    <a:pt x="2946" y="39"/>
                  </a:lnTo>
                  <a:lnTo>
                    <a:pt x="3157" y="1"/>
                  </a:lnTo>
                  <a:lnTo>
                    <a:pt x="3348" y="20"/>
                  </a:lnTo>
                  <a:lnTo>
                    <a:pt x="3558" y="58"/>
                  </a:lnTo>
                  <a:lnTo>
                    <a:pt x="3749" y="154"/>
                  </a:lnTo>
                  <a:lnTo>
                    <a:pt x="3922" y="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43"/>
            <p:cNvSpPr/>
            <p:nvPr/>
          </p:nvSpPr>
          <p:spPr>
            <a:xfrm>
              <a:off x="581000" y="1161713"/>
              <a:ext cx="64100" cy="87050"/>
            </a:xfrm>
            <a:custGeom>
              <a:avLst/>
              <a:gdLst/>
              <a:ahLst/>
              <a:cxnLst/>
              <a:rect l="l" t="t" r="r" b="b"/>
              <a:pathLst>
                <a:path w="2564" h="3482" extrusionOk="0">
                  <a:moveTo>
                    <a:pt x="1186" y="0"/>
                  </a:moveTo>
                  <a:lnTo>
                    <a:pt x="574" y="727"/>
                  </a:lnTo>
                  <a:lnTo>
                    <a:pt x="0" y="1454"/>
                  </a:lnTo>
                  <a:lnTo>
                    <a:pt x="383" y="1990"/>
                  </a:lnTo>
                  <a:lnTo>
                    <a:pt x="785" y="2506"/>
                  </a:lnTo>
                  <a:lnTo>
                    <a:pt x="1186" y="3003"/>
                  </a:lnTo>
                  <a:lnTo>
                    <a:pt x="1626" y="3481"/>
                  </a:lnTo>
                  <a:lnTo>
                    <a:pt x="2563" y="2353"/>
                  </a:lnTo>
                  <a:lnTo>
                    <a:pt x="2219" y="1913"/>
                  </a:lnTo>
                  <a:lnTo>
                    <a:pt x="2047" y="1664"/>
                  </a:lnTo>
                  <a:lnTo>
                    <a:pt x="1875" y="1378"/>
                  </a:lnTo>
                  <a:lnTo>
                    <a:pt x="1684" y="1072"/>
                  </a:lnTo>
                  <a:lnTo>
                    <a:pt x="1511" y="746"/>
                  </a:lnTo>
                  <a:lnTo>
                    <a:pt x="1358" y="383"/>
                  </a:lnTo>
                  <a:lnTo>
                    <a:pt x="118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3"/>
            <p:cNvSpPr/>
            <p:nvPr/>
          </p:nvSpPr>
          <p:spPr>
            <a:xfrm>
              <a:off x="581000" y="1161713"/>
              <a:ext cx="64100" cy="87050"/>
            </a:xfrm>
            <a:custGeom>
              <a:avLst/>
              <a:gdLst/>
              <a:ahLst/>
              <a:cxnLst/>
              <a:rect l="l" t="t" r="r" b="b"/>
              <a:pathLst>
                <a:path w="2564" h="3482" fill="none" extrusionOk="0">
                  <a:moveTo>
                    <a:pt x="1186" y="0"/>
                  </a:moveTo>
                  <a:lnTo>
                    <a:pt x="1186" y="0"/>
                  </a:lnTo>
                  <a:lnTo>
                    <a:pt x="574" y="727"/>
                  </a:lnTo>
                  <a:lnTo>
                    <a:pt x="0" y="1454"/>
                  </a:lnTo>
                  <a:lnTo>
                    <a:pt x="0" y="1454"/>
                  </a:lnTo>
                  <a:lnTo>
                    <a:pt x="383" y="1990"/>
                  </a:lnTo>
                  <a:lnTo>
                    <a:pt x="785" y="2506"/>
                  </a:lnTo>
                  <a:lnTo>
                    <a:pt x="1186" y="3003"/>
                  </a:lnTo>
                  <a:lnTo>
                    <a:pt x="1626" y="3481"/>
                  </a:lnTo>
                  <a:lnTo>
                    <a:pt x="1626" y="3481"/>
                  </a:lnTo>
                  <a:lnTo>
                    <a:pt x="2563" y="2353"/>
                  </a:lnTo>
                  <a:lnTo>
                    <a:pt x="2563" y="2353"/>
                  </a:lnTo>
                  <a:lnTo>
                    <a:pt x="2219" y="1913"/>
                  </a:lnTo>
                  <a:lnTo>
                    <a:pt x="2047" y="1664"/>
                  </a:lnTo>
                  <a:lnTo>
                    <a:pt x="1875" y="1378"/>
                  </a:lnTo>
                  <a:lnTo>
                    <a:pt x="1684" y="1072"/>
                  </a:lnTo>
                  <a:lnTo>
                    <a:pt x="1511" y="746"/>
                  </a:lnTo>
                  <a:lnTo>
                    <a:pt x="1358" y="383"/>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3"/>
            <p:cNvSpPr/>
            <p:nvPr/>
          </p:nvSpPr>
          <p:spPr>
            <a:xfrm>
              <a:off x="600600" y="1033088"/>
              <a:ext cx="439450" cy="284525"/>
            </a:xfrm>
            <a:custGeom>
              <a:avLst/>
              <a:gdLst/>
              <a:ahLst/>
              <a:cxnLst/>
              <a:rect l="l" t="t" r="r" b="b"/>
              <a:pathLst>
                <a:path w="17578" h="11381" extrusionOk="0">
                  <a:moveTo>
                    <a:pt x="7881" y="0"/>
                  </a:moveTo>
                  <a:lnTo>
                    <a:pt x="7498" y="20"/>
                  </a:lnTo>
                  <a:lnTo>
                    <a:pt x="7116" y="39"/>
                  </a:lnTo>
                  <a:lnTo>
                    <a:pt x="6714" y="96"/>
                  </a:lnTo>
                  <a:lnTo>
                    <a:pt x="6312" y="153"/>
                  </a:lnTo>
                  <a:lnTo>
                    <a:pt x="5930" y="230"/>
                  </a:lnTo>
                  <a:lnTo>
                    <a:pt x="5547" y="345"/>
                  </a:lnTo>
                  <a:lnTo>
                    <a:pt x="5165" y="459"/>
                  </a:lnTo>
                  <a:lnTo>
                    <a:pt x="4801" y="632"/>
                  </a:lnTo>
                  <a:lnTo>
                    <a:pt x="4361" y="842"/>
                  </a:lnTo>
                  <a:lnTo>
                    <a:pt x="3902" y="1091"/>
                  </a:lnTo>
                  <a:lnTo>
                    <a:pt x="3463" y="1339"/>
                  </a:lnTo>
                  <a:lnTo>
                    <a:pt x="3023" y="1607"/>
                  </a:lnTo>
                  <a:lnTo>
                    <a:pt x="2200" y="2143"/>
                  </a:lnTo>
                  <a:lnTo>
                    <a:pt x="1454" y="2659"/>
                  </a:lnTo>
                  <a:lnTo>
                    <a:pt x="861" y="3099"/>
                  </a:lnTo>
                  <a:lnTo>
                    <a:pt x="402" y="3462"/>
                  </a:lnTo>
                  <a:lnTo>
                    <a:pt x="1" y="3768"/>
                  </a:lnTo>
                  <a:lnTo>
                    <a:pt x="135" y="4361"/>
                  </a:lnTo>
                  <a:lnTo>
                    <a:pt x="307" y="4897"/>
                  </a:lnTo>
                  <a:lnTo>
                    <a:pt x="498" y="5375"/>
                  </a:lnTo>
                  <a:lnTo>
                    <a:pt x="708" y="5834"/>
                  </a:lnTo>
                  <a:lnTo>
                    <a:pt x="919" y="6236"/>
                  </a:lnTo>
                  <a:lnTo>
                    <a:pt x="1129" y="6618"/>
                  </a:lnTo>
                  <a:lnTo>
                    <a:pt x="1340" y="6943"/>
                  </a:lnTo>
                  <a:lnTo>
                    <a:pt x="1569" y="7230"/>
                  </a:lnTo>
                  <a:lnTo>
                    <a:pt x="1760" y="7498"/>
                  </a:lnTo>
                  <a:lnTo>
                    <a:pt x="1952" y="7708"/>
                  </a:lnTo>
                  <a:lnTo>
                    <a:pt x="2277" y="8034"/>
                  </a:lnTo>
                  <a:lnTo>
                    <a:pt x="2506" y="8225"/>
                  </a:lnTo>
                  <a:lnTo>
                    <a:pt x="2583" y="8301"/>
                  </a:lnTo>
                  <a:lnTo>
                    <a:pt x="3730" y="7498"/>
                  </a:lnTo>
                  <a:lnTo>
                    <a:pt x="3558" y="8167"/>
                  </a:lnTo>
                  <a:lnTo>
                    <a:pt x="3424" y="8837"/>
                  </a:lnTo>
                  <a:lnTo>
                    <a:pt x="3157" y="10157"/>
                  </a:lnTo>
                  <a:lnTo>
                    <a:pt x="3118" y="10329"/>
                  </a:lnTo>
                  <a:lnTo>
                    <a:pt x="3730" y="10558"/>
                  </a:lnTo>
                  <a:lnTo>
                    <a:pt x="4361" y="10749"/>
                  </a:lnTo>
                  <a:lnTo>
                    <a:pt x="4993" y="10922"/>
                  </a:lnTo>
                  <a:lnTo>
                    <a:pt x="5643" y="11056"/>
                  </a:lnTo>
                  <a:lnTo>
                    <a:pt x="6312" y="11170"/>
                  </a:lnTo>
                  <a:lnTo>
                    <a:pt x="6963" y="11266"/>
                  </a:lnTo>
                  <a:lnTo>
                    <a:pt x="7651" y="11342"/>
                  </a:lnTo>
                  <a:lnTo>
                    <a:pt x="8340" y="11381"/>
                  </a:lnTo>
                  <a:lnTo>
                    <a:pt x="9009" y="11381"/>
                  </a:lnTo>
                  <a:lnTo>
                    <a:pt x="9698" y="11362"/>
                  </a:lnTo>
                  <a:lnTo>
                    <a:pt x="10367" y="11304"/>
                  </a:lnTo>
                  <a:lnTo>
                    <a:pt x="11017" y="11228"/>
                  </a:lnTo>
                  <a:lnTo>
                    <a:pt x="11668" y="11132"/>
                  </a:lnTo>
                  <a:lnTo>
                    <a:pt x="12318" y="10998"/>
                  </a:lnTo>
                  <a:lnTo>
                    <a:pt x="12949" y="10845"/>
                  </a:lnTo>
                  <a:lnTo>
                    <a:pt x="13580" y="10673"/>
                  </a:lnTo>
                  <a:lnTo>
                    <a:pt x="13561" y="10290"/>
                  </a:lnTo>
                  <a:lnTo>
                    <a:pt x="13504" y="9583"/>
                  </a:lnTo>
                  <a:lnTo>
                    <a:pt x="13427" y="8894"/>
                  </a:lnTo>
                  <a:lnTo>
                    <a:pt x="13351" y="8263"/>
                  </a:lnTo>
                  <a:lnTo>
                    <a:pt x="13274" y="7651"/>
                  </a:lnTo>
                  <a:lnTo>
                    <a:pt x="13657" y="7938"/>
                  </a:lnTo>
                  <a:lnTo>
                    <a:pt x="14001" y="8225"/>
                  </a:lnTo>
                  <a:lnTo>
                    <a:pt x="14326" y="8512"/>
                  </a:lnTo>
                  <a:lnTo>
                    <a:pt x="14690" y="8856"/>
                  </a:lnTo>
                  <a:lnTo>
                    <a:pt x="15034" y="8512"/>
                  </a:lnTo>
                  <a:lnTo>
                    <a:pt x="15359" y="8167"/>
                  </a:lnTo>
                  <a:lnTo>
                    <a:pt x="15646" y="7823"/>
                  </a:lnTo>
                  <a:lnTo>
                    <a:pt x="15933" y="7479"/>
                  </a:lnTo>
                  <a:lnTo>
                    <a:pt x="16201" y="7115"/>
                  </a:lnTo>
                  <a:lnTo>
                    <a:pt x="16449" y="6733"/>
                  </a:lnTo>
                  <a:lnTo>
                    <a:pt x="16698" y="6350"/>
                  </a:lnTo>
                  <a:lnTo>
                    <a:pt x="16947" y="5910"/>
                  </a:lnTo>
                  <a:lnTo>
                    <a:pt x="17081" y="5662"/>
                  </a:lnTo>
                  <a:lnTo>
                    <a:pt x="17214" y="5413"/>
                  </a:lnTo>
                  <a:lnTo>
                    <a:pt x="17310" y="5165"/>
                  </a:lnTo>
                  <a:lnTo>
                    <a:pt x="17387" y="4935"/>
                  </a:lnTo>
                  <a:lnTo>
                    <a:pt x="17463" y="4706"/>
                  </a:lnTo>
                  <a:lnTo>
                    <a:pt x="17501" y="4457"/>
                  </a:lnTo>
                  <a:lnTo>
                    <a:pt x="17540" y="4189"/>
                  </a:lnTo>
                  <a:lnTo>
                    <a:pt x="17578" y="3902"/>
                  </a:lnTo>
                  <a:lnTo>
                    <a:pt x="16928" y="3539"/>
                  </a:lnTo>
                  <a:lnTo>
                    <a:pt x="16143" y="3061"/>
                  </a:lnTo>
                  <a:lnTo>
                    <a:pt x="15264" y="2506"/>
                  </a:lnTo>
                  <a:lnTo>
                    <a:pt x="14326" y="1932"/>
                  </a:lnTo>
                  <a:lnTo>
                    <a:pt x="13351" y="1377"/>
                  </a:lnTo>
                  <a:lnTo>
                    <a:pt x="12873" y="1129"/>
                  </a:lnTo>
                  <a:lnTo>
                    <a:pt x="12395" y="880"/>
                  </a:lnTo>
                  <a:lnTo>
                    <a:pt x="11936" y="670"/>
                  </a:lnTo>
                  <a:lnTo>
                    <a:pt x="11477" y="479"/>
                  </a:lnTo>
                  <a:lnTo>
                    <a:pt x="11056" y="326"/>
                  </a:lnTo>
                  <a:lnTo>
                    <a:pt x="10673" y="230"/>
                  </a:lnTo>
                  <a:lnTo>
                    <a:pt x="10578" y="211"/>
                  </a:lnTo>
                  <a:lnTo>
                    <a:pt x="10425" y="173"/>
                  </a:lnTo>
                  <a:lnTo>
                    <a:pt x="10329" y="173"/>
                  </a:lnTo>
                  <a:lnTo>
                    <a:pt x="10291" y="153"/>
                  </a:lnTo>
                  <a:lnTo>
                    <a:pt x="9851" y="96"/>
                  </a:lnTo>
                  <a:lnTo>
                    <a:pt x="9277" y="39"/>
                  </a:lnTo>
                  <a:lnTo>
                    <a:pt x="8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3"/>
            <p:cNvSpPr/>
            <p:nvPr/>
          </p:nvSpPr>
          <p:spPr>
            <a:xfrm>
              <a:off x="600600" y="1033088"/>
              <a:ext cx="439450" cy="284525"/>
            </a:xfrm>
            <a:custGeom>
              <a:avLst/>
              <a:gdLst/>
              <a:ahLst/>
              <a:cxnLst/>
              <a:rect l="l" t="t" r="r" b="b"/>
              <a:pathLst>
                <a:path w="17578" h="11381" fill="none" extrusionOk="0">
                  <a:moveTo>
                    <a:pt x="3730" y="7498"/>
                  </a:moveTo>
                  <a:lnTo>
                    <a:pt x="2583" y="8301"/>
                  </a:lnTo>
                  <a:lnTo>
                    <a:pt x="2583" y="8301"/>
                  </a:lnTo>
                  <a:lnTo>
                    <a:pt x="2506" y="8225"/>
                  </a:lnTo>
                  <a:lnTo>
                    <a:pt x="2277" y="8034"/>
                  </a:lnTo>
                  <a:lnTo>
                    <a:pt x="1952" y="7708"/>
                  </a:lnTo>
                  <a:lnTo>
                    <a:pt x="1760" y="7498"/>
                  </a:lnTo>
                  <a:lnTo>
                    <a:pt x="1569" y="7230"/>
                  </a:lnTo>
                  <a:lnTo>
                    <a:pt x="1340" y="6943"/>
                  </a:lnTo>
                  <a:lnTo>
                    <a:pt x="1129" y="6618"/>
                  </a:lnTo>
                  <a:lnTo>
                    <a:pt x="919" y="6236"/>
                  </a:lnTo>
                  <a:lnTo>
                    <a:pt x="708" y="5834"/>
                  </a:lnTo>
                  <a:lnTo>
                    <a:pt x="498" y="5375"/>
                  </a:lnTo>
                  <a:lnTo>
                    <a:pt x="307" y="4897"/>
                  </a:lnTo>
                  <a:lnTo>
                    <a:pt x="135" y="4361"/>
                  </a:lnTo>
                  <a:lnTo>
                    <a:pt x="1" y="3768"/>
                  </a:lnTo>
                  <a:lnTo>
                    <a:pt x="1" y="3768"/>
                  </a:lnTo>
                  <a:lnTo>
                    <a:pt x="402" y="3462"/>
                  </a:lnTo>
                  <a:lnTo>
                    <a:pt x="861" y="3099"/>
                  </a:lnTo>
                  <a:lnTo>
                    <a:pt x="1454" y="2659"/>
                  </a:lnTo>
                  <a:lnTo>
                    <a:pt x="1454" y="2659"/>
                  </a:lnTo>
                  <a:lnTo>
                    <a:pt x="2200" y="2143"/>
                  </a:lnTo>
                  <a:lnTo>
                    <a:pt x="3023" y="1607"/>
                  </a:lnTo>
                  <a:lnTo>
                    <a:pt x="3463" y="1339"/>
                  </a:lnTo>
                  <a:lnTo>
                    <a:pt x="3902" y="1091"/>
                  </a:lnTo>
                  <a:lnTo>
                    <a:pt x="4361" y="842"/>
                  </a:lnTo>
                  <a:lnTo>
                    <a:pt x="4801" y="632"/>
                  </a:lnTo>
                  <a:lnTo>
                    <a:pt x="4801" y="632"/>
                  </a:lnTo>
                  <a:lnTo>
                    <a:pt x="4801" y="632"/>
                  </a:lnTo>
                  <a:lnTo>
                    <a:pt x="5165" y="459"/>
                  </a:lnTo>
                  <a:lnTo>
                    <a:pt x="5547" y="345"/>
                  </a:lnTo>
                  <a:lnTo>
                    <a:pt x="5930" y="230"/>
                  </a:lnTo>
                  <a:lnTo>
                    <a:pt x="6312" y="153"/>
                  </a:lnTo>
                  <a:lnTo>
                    <a:pt x="6714" y="96"/>
                  </a:lnTo>
                  <a:lnTo>
                    <a:pt x="7116" y="39"/>
                  </a:lnTo>
                  <a:lnTo>
                    <a:pt x="7498" y="20"/>
                  </a:lnTo>
                  <a:lnTo>
                    <a:pt x="7881" y="0"/>
                  </a:lnTo>
                  <a:lnTo>
                    <a:pt x="8627" y="0"/>
                  </a:lnTo>
                  <a:lnTo>
                    <a:pt x="9277" y="39"/>
                  </a:lnTo>
                  <a:lnTo>
                    <a:pt x="9851" y="96"/>
                  </a:lnTo>
                  <a:lnTo>
                    <a:pt x="10291" y="153"/>
                  </a:lnTo>
                  <a:lnTo>
                    <a:pt x="10291" y="153"/>
                  </a:lnTo>
                  <a:lnTo>
                    <a:pt x="10329" y="173"/>
                  </a:lnTo>
                  <a:lnTo>
                    <a:pt x="10348" y="173"/>
                  </a:lnTo>
                  <a:lnTo>
                    <a:pt x="10348" y="173"/>
                  </a:lnTo>
                  <a:lnTo>
                    <a:pt x="10425" y="173"/>
                  </a:lnTo>
                  <a:lnTo>
                    <a:pt x="10425" y="173"/>
                  </a:lnTo>
                  <a:lnTo>
                    <a:pt x="10425" y="173"/>
                  </a:lnTo>
                  <a:lnTo>
                    <a:pt x="10578" y="211"/>
                  </a:lnTo>
                  <a:lnTo>
                    <a:pt x="10578" y="211"/>
                  </a:lnTo>
                  <a:lnTo>
                    <a:pt x="10673" y="230"/>
                  </a:lnTo>
                  <a:lnTo>
                    <a:pt x="10673" y="230"/>
                  </a:lnTo>
                  <a:lnTo>
                    <a:pt x="10673" y="230"/>
                  </a:lnTo>
                  <a:lnTo>
                    <a:pt x="10673" y="230"/>
                  </a:lnTo>
                  <a:lnTo>
                    <a:pt x="11056" y="326"/>
                  </a:lnTo>
                  <a:lnTo>
                    <a:pt x="11477" y="479"/>
                  </a:lnTo>
                  <a:lnTo>
                    <a:pt x="11936" y="670"/>
                  </a:lnTo>
                  <a:lnTo>
                    <a:pt x="12395" y="880"/>
                  </a:lnTo>
                  <a:lnTo>
                    <a:pt x="12873" y="1129"/>
                  </a:lnTo>
                  <a:lnTo>
                    <a:pt x="13351" y="1377"/>
                  </a:lnTo>
                  <a:lnTo>
                    <a:pt x="14326" y="1932"/>
                  </a:lnTo>
                  <a:lnTo>
                    <a:pt x="15264" y="2506"/>
                  </a:lnTo>
                  <a:lnTo>
                    <a:pt x="16143" y="3061"/>
                  </a:lnTo>
                  <a:lnTo>
                    <a:pt x="16928" y="3539"/>
                  </a:lnTo>
                  <a:lnTo>
                    <a:pt x="17578" y="3902"/>
                  </a:lnTo>
                  <a:lnTo>
                    <a:pt x="17578" y="3902"/>
                  </a:lnTo>
                  <a:lnTo>
                    <a:pt x="17540" y="4189"/>
                  </a:lnTo>
                  <a:lnTo>
                    <a:pt x="17501" y="4457"/>
                  </a:lnTo>
                  <a:lnTo>
                    <a:pt x="17463" y="4706"/>
                  </a:lnTo>
                  <a:lnTo>
                    <a:pt x="17387" y="4935"/>
                  </a:lnTo>
                  <a:lnTo>
                    <a:pt x="17310" y="5165"/>
                  </a:lnTo>
                  <a:lnTo>
                    <a:pt x="17214" y="5413"/>
                  </a:lnTo>
                  <a:lnTo>
                    <a:pt x="17081" y="5662"/>
                  </a:lnTo>
                  <a:lnTo>
                    <a:pt x="16947" y="5910"/>
                  </a:lnTo>
                  <a:lnTo>
                    <a:pt x="16947" y="5910"/>
                  </a:lnTo>
                  <a:lnTo>
                    <a:pt x="16698" y="6350"/>
                  </a:lnTo>
                  <a:lnTo>
                    <a:pt x="16449" y="6733"/>
                  </a:lnTo>
                  <a:lnTo>
                    <a:pt x="16201" y="7115"/>
                  </a:lnTo>
                  <a:lnTo>
                    <a:pt x="15933" y="7479"/>
                  </a:lnTo>
                  <a:lnTo>
                    <a:pt x="15646" y="7823"/>
                  </a:lnTo>
                  <a:lnTo>
                    <a:pt x="15359" y="8167"/>
                  </a:lnTo>
                  <a:lnTo>
                    <a:pt x="15034" y="8512"/>
                  </a:lnTo>
                  <a:lnTo>
                    <a:pt x="14690" y="8856"/>
                  </a:lnTo>
                  <a:lnTo>
                    <a:pt x="14690" y="8856"/>
                  </a:lnTo>
                  <a:lnTo>
                    <a:pt x="14326" y="8512"/>
                  </a:lnTo>
                  <a:lnTo>
                    <a:pt x="14001" y="8225"/>
                  </a:lnTo>
                  <a:lnTo>
                    <a:pt x="13657" y="7938"/>
                  </a:lnTo>
                  <a:lnTo>
                    <a:pt x="13274" y="7651"/>
                  </a:lnTo>
                  <a:lnTo>
                    <a:pt x="13274" y="7651"/>
                  </a:lnTo>
                  <a:lnTo>
                    <a:pt x="13351" y="8263"/>
                  </a:lnTo>
                  <a:lnTo>
                    <a:pt x="13427" y="8894"/>
                  </a:lnTo>
                  <a:lnTo>
                    <a:pt x="13504" y="9583"/>
                  </a:lnTo>
                  <a:lnTo>
                    <a:pt x="13561" y="10290"/>
                  </a:lnTo>
                  <a:lnTo>
                    <a:pt x="13561" y="10290"/>
                  </a:lnTo>
                  <a:lnTo>
                    <a:pt x="13580" y="10673"/>
                  </a:lnTo>
                  <a:lnTo>
                    <a:pt x="13580" y="10673"/>
                  </a:lnTo>
                  <a:lnTo>
                    <a:pt x="12949" y="10845"/>
                  </a:lnTo>
                  <a:lnTo>
                    <a:pt x="12318" y="10998"/>
                  </a:lnTo>
                  <a:lnTo>
                    <a:pt x="11668" y="11132"/>
                  </a:lnTo>
                  <a:lnTo>
                    <a:pt x="11017" y="11228"/>
                  </a:lnTo>
                  <a:lnTo>
                    <a:pt x="10367" y="11304"/>
                  </a:lnTo>
                  <a:lnTo>
                    <a:pt x="9698" y="11362"/>
                  </a:lnTo>
                  <a:lnTo>
                    <a:pt x="9009" y="11381"/>
                  </a:lnTo>
                  <a:lnTo>
                    <a:pt x="8340" y="11381"/>
                  </a:lnTo>
                  <a:lnTo>
                    <a:pt x="8340" y="11381"/>
                  </a:lnTo>
                  <a:lnTo>
                    <a:pt x="7651" y="11342"/>
                  </a:lnTo>
                  <a:lnTo>
                    <a:pt x="6963" y="11266"/>
                  </a:lnTo>
                  <a:lnTo>
                    <a:pt x="6312" y="11170"/>
                  </a:lnTo>
                  <a:lnTo>
                    <a:pt x="5643" y="11056"/>
                  </a:lnTo>
                  <a:lnTo>
                    <a:pt x="4993" y="10922"/>
                  </a:lnTo>
                  <a:lnTo>
                    <a:pt x="4361" y="10749"/>
                  </a:lnTo>
                  <a:lnTo>
                    <a:pt x="3730" y="10558"/>
                  </a:lnTo>
                  <a:lnTo>
                    <a:pt x="3118" y="10329"/>
                  </a:lnTo>
                  <a:lnTo>
                    <a:pt x="3118" y="10329"/>
                  </a:lnTo>
                  <a:lnTo>
                    <a:pt x="3157" y="10157"/>
                  </a:lnTo>
                  <a:lnTo>
                    <a:pt x="3157" y="10157"/>
                  </a:lnTo>
                  <a:lnTo>
                    <a:pt x="3424" y="8837"/>
                  </a:lnTo>
                  <a:lnTo>
                    <a:pt x="3558" y="8167"/>
                  </a:lnTo>
                  <a:lnTo>
                    <a:pt x="3730"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3"/>
            <p:cNvSpPr/>
            <p:nvPr/>
          </p:nvSpPr>
          <p:spPr>
            <a:xfrm>
              <a:off x="780400" y="1000563"/>
              <a:ext cx="80350" cy="82275"/>
            </a:xfrm>
            <a:custGeom>
              <a:avLst/>
              <a:gdLst/>
              <a:ahLst/>
              <a:cxnLst/>
              <a:rect l="l" t="t" r="r" b="b"/>
              <a:pathLst>
                <a:path w="3214" h="3291" extrusionOk="0">
                  <a:moveTo>
                    <a:pt x="364" y="1"/>
                  </a:moveTo>
                  <a:lnTo>
                    <a:pt x="191" y="785"/>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836" y="3291"/>
                  </a:lnTo>
                  <a:lnTo>
                    <a:pt x="2200" y="3291"/>
                  </a:lnTo>
                  <a:lnTo>
                    <a:pt x="2372" y="3252"/>
                  </a:lnTo>
                  <a:lnTo>
                    <a:pt x="2544" y="3214"/>
                  </a:lnTo>
                  <a:lnTo>
                    <a:pt x="2697" y="3157"/>
                  </a:lnTo>
                  <a:lnTo>
                    <a:pt x="2850" y="3099"/>
                  </a:lnTo>
                  <a:lnTo>
                    <a:pt x="2946" y="3004"/>
                  </a:lnTo>
                  <a:lnTo>
                    <a:pt x="3022" y="2908"/>
                  </a:lnTo>
                  <a:lnTo>
                    <a:pt x="3060" y="2812"/>
                  </a:lnTo>
                  <a:lnTo>
                    <a:pt x="3080" y="2698"/>
                  </a:lnTo>
                  <a:lnTo>
                    <a:pt x="3080" y="2583"/>
                  </a:lnTo>
                  <a:lnTo>
                    <a:pt x="3080" y="2449"/>
                  </a:lnTo>
                  <a:lnTo>
                    <a:pt x="3060" y="2162"/>
                  </a:lnTo>
                  <a:lnTo>
                    <a:pt x="3060" y="1722"/>
                  </a:lnTo>
                  <a:lnTo>
                    <a:pt x="3080" y="1263"/>
                  </a:lnTo>
                  <a:lnTo>
                    <a:pt x="3137" y="804"/>
                  </a:lnTo>
                  <a:lnTo>
                    <a:pt x="3213" y="345"/>
                  </a:lnTo>
                  <a:lnTo>
                    <a:pt x="2735" y="422"/>
                  </a:lnTo>
                  <a:lnTo>
                    <a:pt x="2257" y="460"/>
                  </a:lnTo>
                  <a:lnTo>
                    <a:pt x="1970" y="441"/>
                  </a:lnTo>
                  <a:lnTo>
                    <a:pt x="1664" y="422"/>
                  </a:lnTo>
                  <a:lnTo>
                    <a:pt x="1377" y="383"/>
                  </a:lnTo>
                  <a:lnTo>
                    <a:pt x="1090" y="307"/>
                  </a:lnTo>
                  <a:lnTo>
                    <a:pt x="899" y="249"/>
                  </a:lnTo>
                  <a:lnTo>
                    <a:pt x="708" y="173"/>
                  </a:lnTo>
                  <a:lnTo>
                    <a:pt x="536" y="96"/>
                  </a:lnTo>
                  <a:lnTo>
                    <a:pt x="364"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3"/>
            <p:cNvSpPr/>
            <p:nvPr/>
          </p:nvSpPr>
          <p:spPr>
            <a:xfrm>
              <a:off x="780400" y="1000563"/>
              <a:ext cx="80350" cy="82275"/>
            </a:xfrm>
            <a:custGeom>
              <a:avLst/>
              <a:gdLst/>
              <a:ahLst/>
              <a:cxnLst/>
              <a:rect l="l" t="t" r="r" b="b"/>
              <a:pathLst>
                <a:path w="3214" h="3291" fill="none" extrusionOk="0">
                  <a:moveTo>
                    <a:pt x="2257" y="460"/>
                  </a:moveTo>
                  <a:lnTo>
                    <a:pt x="2257" y="460"/>
                  </a:lnTo>
                  <a:lnTo>
                    <a:pt x="2735" y="422"/>
                  </a:lnTo>
                  <a:lnTo>
                    <a:pt x="3213" y="345"/>
                  </a:lnTo>
                  <a:lnTo>
                    <a:pt x="3213" y="345"/>
                  </a:lnTo>
                  <a:lnTo>
                    <a:pt x="3137" y="804"/>
                  </a:lnTo>
                  <a:lnTo>
                    <a:pt x="3080" y="1263"/>
                  </a:lnTo>
                  <a:lnTo>
                    <a:pt x="3060" y="1722"/>
                  </a:lnTo>
                  <a:lnTo>
                    <a:pt x="3060" y="2162"/>
                  </a:lnTo>
                  <a:lnTo>
                    <a:pt x="3060" y="2162"/>
                  </a:lnTo>
                  <a:lnTo>
                    <a:pt x="3080" y="2449"/>
                  </a:lnTo>
                  <a:lnTo>
                    <a:pt x="3080" y="2583"/>
                  </a:lnTo>
                  <a:lnTo>
                    <a:pt x="3080" y="2698"/>
                  </a:lnTo>
                  <a:lnTo>
                    <a:pt x="3060" y="2812"/>
                  </a:lnTo>
                  <a:lnTo>
                    <a:pt x="3022" y="2908"/>
                  </a:lnTo>
                  <a:lnTo>
                    <a:pt x="2946" y="3004"/>
                  </a:lnTo>
                  <a:lnTo>
                    <a:pt x="2850" y="3099"/>
                  </a:lnTo>
                  <a:lnTo>
                    <a:pt x="2850" y="3099"/>
                  </a:lnTo>
                  <a:lnTo>
                    <a:pt x="2697" y="3157"/>
                  </a:lnTo>
                  <a:lnTo>
                    <a:pt x="2544" y="3214"/>
                  </a:lnTo>
                  <a:lnTo>
                    <a:pt x="2372" y="3252"/>
                  </a:lnTo>
                  <a:lnTo>
                    <a:pt x="2200" y="3291"/>
                  </a:lnTo>
                  <a:lnTo>
                    <a:pt x="2008" y="3291"/>
                  </a:lnTo>
                  <a:lnTo>
                    <a:pt x="1836" y="3291"/>
                  </a:lnTo>
                  <a:lnTo>
                    <a:pt x="1511" y="3271"/>
                  </a:lnTo>
                  <a:lnTo>
                    <a:pt x="1511" y="3271"/>
                  </a:lnTo>
                  <a:lnTo>
                    <a:pt x="1339" y="3233"/>
                  </a:lnTo>
                  <a:lnTo>
                    <a:pt x="1186" y="3195"/>
                  </a:lnTo>
                  <a:lnTo>
                    <a:pt x="1033" y="3138"/>
                  </a:lnTo>
                  <a:lnTo>
                    <a:pt x="880" y="3080"/>
                  </a:lnTo>
                  <a:lnTo>
                    <a:pt x="574" y="2908"/>
                  </a:lnTo>
                  <a:lnTo>
                    <a:pt x="306" y="2717"/>
                  </a:lnTo>
                  <a:lnTo>
                    <a:pt x="306" y="2717"/>
                  </a:lnTo>
                  <a:lnTo>
                    <a:pt x="191" y="2583"/>
                  </a:lnTo>
                  <a:lnTo>
                    <a:pt x="96" y="2449"/>
                  </a:lnTo>
                  <a:lnTo>
                    <a:pt x="38" y="2334"/>
                  </a:lnTo>
                  <a:lnTo>
                    <a:pt x="0" y="2200"/>
                  </a:lnTo>
                  <a:lnTo>
                    <a:pt x="0" y="2066"/>
                  </a:lnTo>
                  <a:lnTo>
                    <a:pt x="0" y="1933"/>
                  </a:lnTo>
                  <a:lnTo>
                    <a:pt x="58" y="1588"/>
                  </a:lnTo>
                  <a:lnTo>
                    <a:pt x="58" y="1588"/>
                  </a:lnTo>
                  <a:lnTo>
                    <a:pt x="191" y="785"/>
                  </a:lnTo>
                  <a:lnTo>
                    <a:pt x="364" y="1"/>
                  </a:lnTo>
                  <a:lnTo>
                    <a:pt x="364" y="1"/>
                  </a:lnTo>
                  <a:lnTo>
                    <a:pt x="536" y="96"/>
                  </a:lnTo>
                  <a:lnTo>
                    <a:pt x="708" y="173"/>
                  </a:lnTo>
                  <a:lnTo>
                    <a:pt x="899" y="249"/>
                  </a:lnTo>
                  <a:lnTo>
                    <a:pt x="1090" y="307"/>
                  </a:lnTo>
                  <a:lnTo>
                    <a:pt x="1090" y="307"/>
                  </a:lnTo>
                  <a:lnTo>
                    <a:pt x="1377" y="383"/>
                  </a:lnTo>
                  <a:lnTo>
                    <a:pt x="1664" y="422"/>
                  </a:lnTo>
                  <a:lnTo>
                    <a:pt x="1970" y="441"/>
                  </a:lnTo>
                  <a:lnTo>
                    <a:pt x="2257"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3"/>
            <p:cNvSpPr/>
            <p:nvPr/>
          </p:nvSpPr>
          <p:spPr>
            <a:xfrm>
              <a:off x="928150" y="816963"/>
              <a:ext cx="36825" cy="75100"/>
            </a:xfrm>
            <a:custGeom>
              <a:avLst/>
              <a:gdLst/>
              <a:ahLst/>
              <a:cxnLst/>
              <a:rect l="l" t="t" r="r" b="b"/>
              <a:pathLst>
                <a:path w="1473" h="3004" extrusionOk="0">
                  <a:moveTo>
                    <a:pt x="593" y="0"/>
                  </a:moveTo>
                  <a:lnTo>
                    <a:pt x="364" y="58"/>
                  </a:lnTo>
                  <a:lnTo>
                    <a:pt x="134" y="153"/>
                  </a:lnTo>
                  <a:lnTo>
                    <a:pt x="0" y="230"/>
                  </a:lnTo>
                  <a:lnTo>
                    <a:pt x="0" y="823"/>
                  </a:lnTo>
                  <a:lnTo>
                    <a:pt x="19" y="1416"/>
                  </a:lnTo>
                  <a:lnTo>
                    <a:pt x="39" y="1760"/>
                  </a:lnTo>
                  <a:lnTo>
                    <a:pt x="96" y="2104"/>
                  </a:lnTo>
                  <a:lnTo>
                    <a:pt x="153" y="2448"/>
                  </a:lnTo>
                  <a:lnTo>
                    <a:pt x="249" y="2774"/>
                  </a:lnTo>
                  <a:lnTo>
                    <a:pt x="345" y="3003"/>
                  </a:lnTo>
                  <a:lnTo>
                    <a:pt x="478" y="2984"/>
                  </a:lnTo>
                  <a:lnTo>
                    <a:pt x="612" y="2946"/>
                  </a:lnTo>
                  <a:lnTo>
                    <a:pt x="746" y="2907"/>
                  </a:lnTo>
                  <a:lnTo>
                    <a:pt x="861" y="2831"/>
                  </a:lnTo>
                  <a:lnTo>
                    <a:pt x="976" y="2754"/>
                  </a:lnTo>
                  <a:lnTo>
                    <a:pt x="1071" y="2659"/>
                  </a:lnTo>
                  <a:lnTo>
                    <a:pt x="1148" y="2563"/>
                  </a:lnTo>
                  <a:lnTo>
                    <a:pt x="1224" y="2429"/>
                  </a:lnTo>
                  <a:lnTo>
                    <a:pt x="1320" y="2219"/>
                  </a:lnTo>
                  <a:lnTo>
                    <a:pt x="1397" y="1989"/>
                  </a:lnTo>
                  <a:lnTo>
                    <a:pt x="1435" y="1760"/>
                  </a:lnTo>
                  <a:lnTo>
                    <a:pt x="1473" y="1530"/>
                  </a:lnTo>
                  <a:lnTo>
                    <a:pt x="1473" y="1282"/>
                  </a:lnTo>
                  <a:lnTo>
                    <a:pt x="1473" y="1052"/>
                  </a:lnTo>
                  <a:lnTo>
                    <a:pt x="1435" y="823"/>
                  </a:lnTo>
                  <a:lnTo>
                    <a:pt x="1397" y="574"/>
                  </a:lnTo>
                  <a:lnTo>
                    <a:pt x="1358" y="402"/>
                  </a:lnTo>
                  <a:lnTo>
                    <a:pt x="1301" y="268"/>
                  </a:lnTo>
                  <a:lnTo>
                    <a:pt x="1263" y="191"/>
                  </a:lnTo>
                  <a:lnTo>
                    <a:pt x="1224" y="153"/>
                  </a:lnTo>
                  <a:lnTo>
                    <a:pt x="1148" y="96"/>
                  </a:lnTo>
                  <a:lnTo>
                    <a:pt x="1071" y="58"/>
                  </a:lnTo>
                  <a:lnTo>
                    <a:pt x="957" y="19"/>
                  </a:lnTo>
                  <a:lnTo>
                    <a:pt x="842"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3"/>
            <p:cNvSpPr/>
            <p:nvPr/>
          </p:nvSpPr>
          <p:spPr>
            <a:xfrm>
              <a:off x="928150" y="816963"/>
              <a:ext cx="36825" cy="75100"/>
            </a:xfrm>
            <a:custGeom>
              <a:avLst/>
              <a:gdLst/>
              <a:ahLst/>
              <a:cxnLst/>
              <a:rect l="l" t="t" r="r" b="b"/>
              <a:pathLst>
                <a:path w="1473" h="3004" fill="none" extrusionOk="0">
                  <a:moveTo>
                    <a:pt x="19" y="1416"/>
                  </a:moveTo>
                  <a:lnTo>
                    <a:pt x="19" y="1416"/>
                  </a:lnTo>
                  <a:lnTo>
                    <a:pt x="0" y="823"/>
                  </a:lnTo>
                  <a:lnTo>
                    <a:pt x="0" y="230"/>
                  </a:lnTo>
                  <a:lnTo>
                    <a:pt x="0" y="230"/>
                  </a:lnTo>
                  <a:lnTo>
                    <a:pt x="134" y="153"/>
                  </a:lnTo>
                  <a:lnTo>
                    <a:pt x="134" y="153"/>
                  </a:lnTo>
                  <a:lnTo>
                    <a:pt x="364" y="58"/>
                  </a:lnTo>
                  <a:lnTo>
                    <a:pt x="593" y="0"/>
                  </a:lnTo>
                  <a:lnTo>
                    <a:pt x="708" y="0"/>
                  </a:lnTo>
                  <a:lnTo>
                    <a:pt x="842" y="0"/>
                  </a:lnTo>
                  <a:lnTo>
                    <a:pt x="957" y="19"/>
                  </a:lnTo>
                  <a:lnTo>
                    <a:pt x="1071" y="58"/>
                  </a:lnTo>
                  <a:lnTo>
                    <a:pt x="1071" y="58"/>
                  </a:lnTo>
                  <a:lnTo>
                    <a:pt x="1148" y="96"/>
                  </a:lnTo>
                  <a:lnTo>
                    <a:pt x="1224" y="153"/>
                  </a:lnTo>
                  <a:lnTo>
                    <a:pt x="1263" y="191"/>
                  </a:lnTo>
                  <a:lnTo>
                    <a:pt x="1301" y="268"/>
                  </a:lnTo>
                  <a:lnTo>
                    <a:pt x="1358" y="402"/>
                  </a:lnTo>
                  <a:lnTo>
                    <a:pt x="1397" y="574"/>
                  </a:lnTo>
                  <a:lnTo>
                    <a:pt x="1397" y="574"/>
                  </a:lnTo>
                  <a:lnTo>
                    <a:pt x="1435" y="823"/>
                  </a:lnTo>
                  <a:lnTo>
                    <a:pt x="1473" y="1052"/>
                  </a:lnTo>
                  <a:lnTo>
                    <a:pt x="1473" y="1282"/>
                  </a:lnTo>
                  <a:lnTo>
                    <a:pt x="1473" y="1530"/>
                  </a:lnTo>
                  <a:lnTo>
                    <a:pt x="1435" y="1760"/>
                  </a:lnTo>
                  <a:lnTo>
                    <a:pt x="1397" y="1989"/>
                  </a:lnTo>
                  <a:lnTo>
                    <a:pt x="1320" y="2219"/>
                  </a:lnTo>
                  <a:lnTo>
                    <a:pt x="1224" y="2429"/>
                  </a:lnTo>
                  <a:lnTo>
                    <a:pt x="1224" y="2429"/>
                  </a:lnTo>
                  <a:lnTo>
                    <a:pt x="1148" y="2563"/>
                  </a:lnTo>
                  <a:lnTo>
                    <a:pt x="1071" y="2659"/>
                  </a:lnTo>
                  <a:lnTo>
                    <a:pt x="976" y="2754"/>
                  </a:lnTo>
                  <a:lnTo>
                    <a:pt x="861" y="2831"/>
                  </a:lnTo>
                  <a:lnTo>
                    <a:pt x="746" y="2907"/>
                  </a:lnTo>
                  <a:lnTo>
                    <a:pt x="612" y="2946"/>
                  </a:lnTo>
                  <a:lnTo>
                    <a:pt x="478" y="2984"/>
                  </a:lnTo>
                  <a:lnTo>
                    <a:pt x="345" y="3003"/>
                  </a:lnTo>
                  <a:lnTo>
                    <a:pt x="345" y="3003"/>
                  </a:lnTo>
                  <a:lnTo>
                    <a:pt x="249" y="2774"/>
                  </a:lnTo>
                  <a:lnTo>
                    <a:pt x="249" y="2774"/>
                  </a:lnTo>
                  <a:lnTo>
                    <a:pt x="153" y="2448"/>
                  </a:lnTo>
                  <a:lnTo>
                    <a:pt x="96" y="2104"/>
                  </a:lnTo>
                  <a:lnTo>
                    <a:pt x="39" y="1760"/>
                  </a:lnTo>
                  <a:lnTo>
                    <a:pt x="19" y="14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3"/>
            <p:cNvSpPr/>
            <p:nvPr/>
          </p:nvSpPr>
          <p:spPr>
            <a:xfrm>
              <a:off x="928625" y="823638"/>
              <a:ext cx="36350" cy="68425"/>
            </a:xfrm>
            <a:custGeom>
              <a:avLst/>
              <a:gdLst/>
              <a:ahLst/>
              <a:cxnLst/>
              <a:rect l="l" t="t" r="r" b="b"/>
              <a:pathLst>
                <a:path w="1454" h="2737" extrusionOk="0">
                  <a:moveTo>
                    <a:pt x="918" y="1282"/>
                  </a:moveTo>
                  <a:lnTo>
                    <a:pt x="938" y="1302"/>
                  </a:lnTo>
                  <a:lnTo>
                    <a:pt x="957" y="1321"/>
                  </a:lnTo>
                  <a:lnTo>
                    <a:pt x="938" y="1340"/>
                  </a:lnTo>
                  <a:lnTo>
                    <a:pt x="804" y="1435"/>
                  </a:lnTo>
                  <a:lnTo>
                    <a:pt x="670" y="1531"/>
                  </a:lnTo>
                  <a:lnTo>
                    <a:pt x="574" y="1646"/>
                  </a:lnTo>
                  <a:lnTo>
                    <a:pt x="479" y="1780"/>
                  </a:lnTo>
                  <a:lnTo>
                    <a:pt x="459" y="1799"/>
                  </a:lnTo>
                  <a:lnTo>
                    <a:pt x="421" y="1780"/>
                  </a:lnTo>
                  <a:lnTo>
                    <a:pt x="421" y="1741"/>
                  </a:lnTo>
                  <a:lnTo>
                    <a:pt x="517" y="1608"/>
                  </a:lnTo>
                  <a:lnTo>
                    <a:pt x="632" y="1493"/>
                  </a:lnTo>
                  <a:lnTo>
                    <a:pt x="765" y="1378"/>
                  </a:lnTo>
                  <a:lnTo>
                    <a:pt x="918" y="1302"/>
                  </a:lnTo>
                  <a:lnTo>
                    <a:pt x="918" y="1282"/>
                  </a:lnTo>
                  <a:close/>
                  <a:moveTo>
                    <a:pt x="1301" y="1"/>
                  </a:moveTo>
                  <a:lnTo>
                    <a:pt x="995" y="307"/>
                  </a:lnTo>
                  <a:lnTo>
                    <a:pt x="689" y="613"/>
                  </a:lnTo>
                  <a:lnTo>
                    <a:pt x="345" y="881"/>
                  </a:lnTo>
                  <a:lnTo>
                    <a:pt x="0" y="1149"/>
                  </a:lnTo>
                  <a:lnTo>
                    <a:pt x="20" y="1493"/>
                  </a:lnTo>
                  <a:lnTo>
                    <a:pt x="77" y="1837"/>
                  </a:lnTo>
                  <a:lnTo>
                    <a:pt x="134" y="2181"/>
                  </a:lnTo>
                  <a:lnTo>
                    <a:pt x="230" y="2507"/>
                  </a:lnTo>
                  <a:lnTo>
                    <a:pt x="326" y="2736"/>
                  </a:lnTo>
                  <a:lnTo>
                    <a:pt x="459" y="2717"/>
                  </a:lnTo>
                  <a:lnTo>
                    <a:pt x="593" y="2679"/>
                  </a:lnTo>
                  <a:lnTo>
                    <a:pt x="727" y="2640"/>
                  </a:lnTo>
                  <a:lnTo>
                    <a:pt x="842" y="2564"/>
                  </a:lnTo>
                  <a:lnTo>
                    <a:pt x="957" y="2487"/>
                  </a:lnTo>
                  <a:lnTo>
                    <a:pt x="1052" y="2392"/>
                  </a:lnTo>
                  <a:lnTo>
                    <a:pt x="1129" y="2296"/>
                  </a:lnTo>
                  <a:lnTo>
                    <a:pt x="1205" y="2162"/>
                  </a:lnTo>
                  <a:lnTo>
                    <a:pt x="1320" y="1895"/>
                  </a:lnTo>
                  <a:lnTo>
                    <a:pt x="1397" y="1608"/>
                  </a:lnTo>
                  <a:lnTo>
                    <a:pt x="1435" y="1321"/>
                  </a:lnTo>
                  <a:lnTo>
                    <a:pt x="1454" y="1034"/>
                  </a:lnTo>
                  <a:lnTo>
                    <a:pt x="1435" y="670"/>
                  </a:lnTo>
                  <a:lnTo>
                    <a:pt x="1378" y="307"/>
                  </a:lnTo>
                  <a:lnTo>
                    <a:pt x="1339" y="135"/>
                  </a:lnTo>
                  <a:lnTo>
                    <a:pt x="130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3"/>
            <p:cNvSpPr/>
            <p:nvPr/>
          </p:nvSpPr>
          <p:spPr>
            <a:xfrm>
              <a:off x="928625" y="851388"/>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3"/>
            <p:cNvSpPr/>
            <p:nvPr/>
          </p:nvSpPr>
          <p:spPr>
            <a:xfrm>
              <a:off x="928625" y="850913"/>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3"/>
            <p:cNvSpPr/>
            <p:nvPr/>
          </p:nvSpPr>
          <p:spPr>
            <a:xfrm>
              <a:off x="928625" y="850438"/>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3"/>
            <p:cNvSpPr/>
            <p:nvPr/>
          </p:nvSpPr>
          <p:spPr>
            <a:xfrm>
              <a:off x="939150" y="855688"/>
              <a:ext cx="13400" cy="12925"/>
            </a:xfrm>
            <a:custGeom>
              <a:avLst/>
              <a:gdLst/>
              <a:ahLst/>
              <a:cxnLst/>
              <a:rect l="l" t="t" r="r" b="b"/>
              <a:pathLst>
                <a:path w="536" h="517" fill="none" extrusionOk="0">
                  <a:moveTo>
                    <a:pt x="38" y="517"/>
                  </a:moveTo>
                  <a:lnTo>
                    <a:pt x="38" y="517"/>
                  </a:lnTo>
                  <a:lnTo>
                    <a:pt x="0" y="498"/>
                  </a:lnTo>
                  <a:lnTo>
                    <a:pt x="0" y="459"/>
                  </a:lnTo>
                  <a:lnTo>
                    <a:pt x="0" y="459"/>
                  </a:lnTo>
                  <a:lnTo>
                    <a:pt x="96" y="326"/>
                  </a:lnTo>
                  <a:lnTo>
                    <a:pt x="211" y="211"/>
                  </a:lnTo>
                  <a:lnTo>
                    <a:pt x="344" y="96"/>
                  </a:lnTo>
                  <a:lnTo>
                    <a:pt x="497" y="20"/>
                  </a:lnTo>
                  <a:lnTo>
                    <a:pt x="497" y="20"/>
                  </a:lnTo>
                  <a:lnTo>
                    <a:pt x="497" y="0"/>
                  </a:lnTo>
                  <a:lnTo>
                    <a:pt x="497" y="0"/>
                  </a:lnTo>
                  <a:lnTo>
                    <a:pt x="517" y="20"/>
                  </a:lnTo>
                  <a:lnTo>
                    <a:pt x="536" y="39"/>
                  </a:lnTo>
                  <a:lnTo>
                    <a:pt x="536" y="39"/>
                  </a:lnTo>
                  <a:lnTo>
                    <a:pt x="517" y="58"/>
                  </a:lnTo>
                  <a:lnTo>
                    <a:pt x="517" y="58"/>
                  </a:lnTo>
                  <a:lnTo>
                    <a:pt x="383" y="153"/>
                  </a:lnTo>
                  <a:lnTo>
                    <a:pt x="249" y="249"/>
                  </a:lnTo>
                  <a:lnTo>
                    <a:pt x="153" y="364"/>
                  </a:lnTo>
                  <a:lnTo>
                    <a:pt x="58" y="498"/>
                  </a:lnTo>
                  <a:lnTo>
                    <a:pt x="58" y="498"/>
                  </a:lnTo>
                  <a:lnTo>
                    <a:pt x="38"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3"/>
            <p:cNvSpPr/>
            <p:nvPr/>
          </p:nvSpPr>
          <p:spPr>
            <a:xfrm>
              <a:off x="928625" y="823638"/>
              <a:ext cx="36350" cy="68425"/>
            </a:xfrm>
            <a:custGeom>
              <a:avLst/>
              <a:gdLst/>
              <a:ahLst/>
              <a:cxnLst/>
              <a:rect l="l" t="t" r="r" b="b"/>
              <a:pathLst>
                <a:path w="1454" h="2737" fill="none" extrusionOk="0">
                  <a:moveTo>
                    <a:pt x="1301" y="1"/>
                  </a:moveTo>
                  <a:lnTo>
                    <a:pt x="1301" y="1"/>
                  </a:lnTo>
                  <a:lnTo>
                    <a:pt x="995" y="307"/>
                  </a:lnTo>
                  <a:lnTo>
                    <a:pt x="689" y="613"/>
                  </a:lnTo>
                  <a:lnTo>
                    <a:pt x="345" y="881"/>
                  </a:lnTo>
                  <a:lnTo>
                    <a:pt x="0" y="1149"/>
                  </a:lnTo>
                  <a:lnTo>
                    <a:pt x="0" y="1149"/>
                  </a:lnTo>
                  <a:lnTo>
                    <a:pt x="0" y="1129"/>
                  </a:lnTo>
                  <a:lnTo>
                    <a:pt x="0" y="1129"/>
                  </a:lnTo>
                  <a:lnTo>
                    <a:pt x="0" y="1149"/>
                  </a:lnTo>
                  <a:lnTo>
                    <a:pt x="0" y="1149"/>
                  </a:lnTo>
                  <a:lnTo>
                    <a:pt x="20" y="1493"/>
                  </a:lnTo>
                  <a:lnTo>
                    <a:pt x="77" y="1837"/>
                  </a:lnTo>
                  <a:lnTo>
                    <a:pt x="134" y="2181"/>
                  </a:lnTo>
                  <a:lnTo>
                    <a:pt x="230" y="2507"/>
                  </a:lnTo>
                  <a:lnTo>
                    <a:pt x="230" y="2507"/>
                  </a:lnTo>
                  <a:lnTo>
                    <a:pt x="230" y="2507"/>
                  </a:lnTo>
                  <a:lnTo>
                    <a:pt x="326" y="2736"/>
                  </a:lnTo>
                  <a:lnTo>
                    <a:pt x="326" y="2736"/>
                  </a:lnTo>
                  <a:lnTo>
                    <a:pt x="326" y="2736"/>
                  </a:lnTo>
                  <a:lnTo>
                    <a:pt x="326" y="2736"/>
                  </a:lnTo>
                  <a:lnTo>
                    <a:pt x="459" y="2717"/>
                  </a:lnTo>
                  <a:lnTo>
                    <a:pt x="593" y="2679"/>
                  </a:lnTo>
                  <a:lnTo>
                    <a:pt x="727" y="2640"/>
                  </a:lnTo>
                  <a:lnTo>
                    <a:pt x="842" y="2564"/>
                  </a:lnTo>
                  <a:lnTo>
                    <a:pt x="957" y="2487"/>
                  </a:lnTo>
                  <a:lnTo>
                    <a:pt x="1052" y="2392"/>
                  </a:lnTo>
                  <a:lnTo>
                    <a:pt x="1129" y="2296"/>
                  </a:lnTo>
                  <a:lnTo>
                    <a:pt x="1205" y="2162"/>
                  </a:lnTo>
                  <a:lnTo>
                    <a:pt x="1205" y="2162"/>
                  </a:lnTo>
                  <a:lnTo>
                    <a:pt x="1320" y="1895"/>
                  </a:lnTo>
                  <a:lnTo>
                    <a:pt x="1397" y="1608"/>
                  </a:lnTo>
                  <a:lnTo>
                    <a:pt x="1435" y="1321"/>
                  </a:lnTo>
                  <a:lnTo>
                    <a:pt x="1454" y="1034"/>
                  </a:lnTo>
                  <a:lnTo>
                    <a:pt x="1454" y="1034"/>
                  </a:lnTo>
                  <a:lnTo>
                    <a:pt x="1435" y="670"/>
                  </a:lnTo>
                  <a:lnTo>
                    <a:pt x="1378" y="307"/>
                  </a:lnTo>
                  <a:lnTo>
                    <a:pt x="1378" y="307"/>
                  </a:lnTo>
                  <a:lnTo>
                    <a:pt x="1339" y="135"/>
                  </a:lnTo>
                  <a:lnTo>
                    <a:pt x="1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3"/>
            <p:cNvSpPr/>
            <p:nvPr/>
          </p:nvSpPr>
          <p:spPr>
            <a:xfrm>
              <a:off x="703875" y="769613"/>
              <a:ext cx="245325" cy="242450"/>
            </a:xfrm>
            <a:custGeom>
              <a:avLst/>
              <a:gdLst/>
              <a:ahLst/>
              <a:cxnLst/>
              <a:rect l="l" t="t" r="r" b="b"/>
              <a:pathLst>
                <a:path w="9813" h="9698" extrusionOk="0">
                  <a:moveTo>
                    <a:pt x="6313" y="1"/>
                  </a:moveTo>
                  <a:lnTo>
                    <a:pt x="5796" y="441"/>
                  </a:lnTo>
                  <a:lnTo>
                    <a:pt x="5184" y="919"/>
                  </a:lnTo>
                  <a:lnTo>
                    <a:pt x="4457" y="1435"/>
                  </a:lnTo>
                  <a:lnTo>
                    <a:pt x="4075" y="1703"/>
                  </a:lnTo>
                  <a:lnTo>
                    <a:pt x="3673" y="1952"/>
                  </a:lnTo>
                  <a:lnTo>
                    <a:pt x="3252" y="2200"/>
                  </a:lnTo>
                  <a:lnTo>
                    <a:pt x="2813" y="2430"/>
                  </a:lnTo>
                  <a:lnTo>
                    <a:pt x="2373" y="2659"/>
                  </a:lnTo>
                  <a:lnTo>
                    <a:pt x="1914" y="2870"/>
                  </a:lnTo>
                  <a:lnTo>
                    <a:pt x="1455" y="3042"/>
                  </a:lnTo>
                  <a:lnTo>
                    <a:pt x="976" y="3214"/>
                  </a:lnTo>
                  <a:lnTo>
                    <a:pt x="498" y="3348"/>
                  </a:lnTo>
                  <a:lnTo>
                    <a:pt x="20" y="3443"/>
                  </a:lnTo>
                  <a:lnTo>
                    <a:pt x="1" y="3826"/>
                  </a:lnTo>
                  <a:lnTo>
                    <a:pt x="20" y="4209"/>
                  </a:lnTo>
                  <a:lnTo>
                    <a:pt x="77" y="4610"/>
                  </a:lnTo>
                  <a:lnTo>
                    <a:pt x="116" y="4801"/>
                  </a:lnTo>
                  <a:lnTo>
                    <a:pt x="154" y="4974"/>
                  </a:lnTo>
                  <a:lnTo>
                    <a:pt x="211" y="5165"/>
                  </a:lnTo>
                  <a:lnTo>
                    <a:pt x="288" y="5318"/>
                  </a:lnTo>
                  <a:lnTo>
                    <a:pt x="364" y="5490"/>
                  </a:lnTo>
                  <a:lnTo>
                    <a:pt x="460" y="5624"/>
                  </a:lnTo>
                  <a:lnTo>
                    <a:pt x="575" y="5758"/>
                  </a:lnTo>
                  <a:lnTo>
                    <a:pt x="709" y="5873"/>
                  </a:lnTo>
                  <a:lnTo>
                    <a:pt x="843" y="5949"/>
                  </a:lnTo>
                  <a:lnTo>
                    <a:pt x="996" y="6026"/>
                  </a:lnTo>
                  <a:lnTo>
                    <a:pt x="1168" y="6083"/>
                  </a:lnTo>
                  <a:lnTo>
                    <a:pt x="1531" y="6083"/>
                  </a:lnTo>
                  <a:lnTo>
                    <a:pt x="1722" y="6045"/>
                  </a:lnTo>
                  <a:lnTo>
                    <a:pt x="1722" y="6236"/>
                  </a:lnTo>
                  <a:lnTo>
                    <a:pt x="1761" y="6523"/>
                  </a:lnTo>
                  <a:lnTo>
                    <a:pt x="1799" y="6829"/>
                  </a:lnTo>
                  <a:lnTo>
                    <a:pt x="1875" y="7116"/>
                  </a:lnTo>
                  <a:lnTo>
                    <a:pt x="1952" y="7384"/>
                  </a:lnTo>
                  <a:lnTo>
                    <a:pt x="2086" y="7709"/>
                  </a:lnTo>
                  <a:lnTo>
                    <a:pt x="2239" y="7996"/>
                  </a:lnTo>
                  <a:lnTo>
                    <a:pt x="2411" y="8282"/>
                  </a:lnTo>
                  <a:lnTo>
                    <a:pt x="2621" y="8550"/>
                  </a:lnTo>
                  <a:lnTo>
                    <a:pt x="2813" y="8761"/>
                  </a:lnTo>
                  <a:lnTo>
                    <a:pt x="3004" y="8933"/>
                  </a:lnTo>
                  <a:lnTo>
                    <a:pt x="3214" y="9105"/>
                  </a:lnTo>
                  <a:lnTo>
                    <a:pt x="3425" y="9239"/>
                  </a:lnTo>
                  <a:lnTo>
                    <a:pt x="3597" y="9334"/>
                  </a:lnTo>
                  <a:lnTo>
                    <a:pt x="3769" y="9411"/>
                  </a:lnTo>
                  <a:lnTo>
                    <a:pt x="3960" y="9487"/>
                  </a:lnTo>
                  <a:lnTo>
                    <a:pt x="4151" y="9545"/>
                  </a:lnTo>
                  <a:lnTo>
                    <a:pt x="4438" y="9621"/>
                  </a:lnTo>
                  <a:lnTo>
                    <a:pt x="4725" y="9660"/>
                  </a:lnTo>
                  <a:lnTo>
                    <a:pt x="5031" y="9679"/>
                  </a:lnTo>
                  <a:lnTo>
                    <a:pt x="5318" y="9698"/>
                  </a:lnTo>
                  <a:lnTo>
                    <a:pt x="5796" y="9660"/>
                  </a:lnTo>
                  <a:lnTo>
                    <a:pt x="6274" y="9583"/>
                  </a:lnTo>
                  <a:lnTo>
                    <a:pt x="6600" y="9507"/>
                  </a:lnTo>
                  <a:lnTo>
                    <a:pt x="6944" y="9411"/>
                  </a:lnTo>
                  <a:lnTo>
                    <a:pt x="7269" y="9296"/>
                  </a:lnTo>
                  <a:lnTo>
                    <a:pt x="7575" y="9162"/>
                  </a:lnTo>
                  <a:lnTo>
                    <a:pt x="7881" y="9009"/>
                  </a:lnTo>
                  <a:lnTo>
                    <a:pt x="8187" y="8837"/>
                  </a:lnTo>
                  <a:lnTo>
                    <a:pt x="8474" y="8646"/>
                  </a:lnTo>
                  <a:lnTo>
                    <a:pt x="8742" y="8416"/>
                  </a:lnTo>
                  <a:lnTo>
                    <a:pt x="8952" y="8225"/>
                  </a:lnTo>
                  <a:lnTo>
                    <a:pt x="9163" y="8015"/>
                  </a:lnTo>
                  <a:lnTo>
                    <a:pt x="9354" y="7785"/>
                  </a:lnTo>
                  <a:lnTo>
                    <a:pt x="9507" y="7537"/>
                  </a:lnTo>
                  <a:lnTo>
                    <a:pt x="9641" y="7288"/>
                  </a:lnTo>
                  <a:lnTo>
                    <a:pt x="9736" y="7020"/>
                  </a:lnTo>
                  <a:lnTo>
                    <a:pt x="9813" y="6733"/>
                  </a:lnTo>
                  <a:lnTo>
                    <a:pt x="9813" y="6599"/>
                  </a:lnTo>
                  <a:lnTo>
                    <a:pt x="9813" y="6465"/>
                  </a:lnTo>
                  <a:lnTo>
                    <a:pt x="9794" y="6255"/>
                  </a:lnTo>
                  <a:lnTo>
                    <a:pt x="9755" y="6045"/>
                  </a:lnTo>
                  <a:lnTo>
                    <a:pt x="9698" y="5853"/>
                  </a:lnTo>
                  <a:lnTo>
                    <a:pt x="9641" y="5662"/>
                  </a:lnTo>
                  <a:lnTo>
                    <a:pt x="9469" y="5280"/>
                  </a:lnTo>
                  <a:lnTo>
                    <a:pt x="9316" y="4897"/>
                  </a:lnTo>
                  <a:lnTo>
                    <a:pt x="9220" y="4668"/>
                  </a:lnTo>
                  <a:lnTo>
                    <a:pt x="9124" y="4342"/>
                  </a:lnTo>
                  <a:lnTo>
                    <a:pt x="9067" y="3998"/>
                  </a:lnTo>
                  <a:lnTo>
                    <a:pt x="9010" y="3654"/>
                  </a:lnTo>
                  <a:lnTo>
                    <a:pt x="8990" y="3310"/>
                  </a:lnTo>
                  <a:lnTo>
                    <a:pt x="8971" y="2717"/>
                  </a:lnTo>
                  <a:lnTo>
                    <a:pt x="8971" y="2124"/>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BF7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3"/>
            <p:cNvSpPr/>
            <p:nvPr/>
          </p:nvSpPr>
          <p:spPr>
            <a:xfrm>
              <a:off x="703875" y="769613"/>
              <a:ext cx="245325" cy="242450"/>
            </a:xfrm>
            <a:custGeom>
              <a:avLst/>
              <a:gdLst/>
              <a:ahLst/>
              <a:cxnLst/>
              <a:rect l="l" t="t" r="r" b="b"/>
              <a:pathLst>
                <a:path w="9813" h="9698" fill="none" extrusionOk="0">
                  <a:moveTo>
                    <a:pt x="20" y="3443"/>
                  </a:moveTo>
                  <a:lnTo>
                    <a:pt x="20" y="3443"/>
                  </a:lnTo>
                  <a:lnTo>
                    <a:pt x="498" y="3348"/>
                  </a:lnTo>
                  <a:lnTo>
                    <a:pt x="976" y="3214"/>
                  </a:lnTo>
                  <a:lnTo>
                    <a:pt x="1455" y="3042"/>
                  </a:lnTo>
                  <a:lnTo>
                    <a:pt x="1914" y="2870"/>
                  </a:lnTo>
                  <a:lnTo>
                    <a:pt x="2373" y="2659"/>
                  </a:lnTo>
                  <a:lnTo>
                    <a:pt x="2813" y="2430"/>
                  </a:lnTo>
                  <a:lnTo>
                    <a:pt x="3252" y="2200"/>
                  </a:lnTo>
                  <a:lnTo>
                    <a:pt x="3673" y="1952"/>
                  </a:lnTo>
                  <a:lnTo>
                    <a:pt x="4075" y="1703"/>
                  </a:lnTo>
                  <a:lnTo>
                    <a:pt x="4457" y="1435"/>
                  </a:lnTo>
                  <a:lnTo>
                    <a:pt x="5184" y="919"/>
                  </a:lnTo>
                  <a:lnTo>
                    <a:pt x="5796" y="441"/>
                  </a:lnTo>
                  <a:lnTo>
                    <a:pt x="6313" y="1"/>
                  </a:lnTo>
                  <a:lnTo>
                    <a:pt x="6313" y="1"/>
                  </a:lnTo>
                  <a:lnTo>
                    <a:pt x="6580" y="326"/>
                  </a:lnTo>
                  <a:lnTo>
                    <a:pt x="6848" y="651"/>
                  </a:lnTo>
                  <a:lnTo>
                    <a:pt x="7154" y="938"/>
                  </a:lnTo>
                  <a:lnTo>
                    <a:pt x="7479" y="1206"/>
                  </a:lnTo>
                  <a:lnTo>
                    <a:pt x="7843" y="1435"/>
                  </a:lnTo>
                  <a:lnTo>
                    <a:pt x="8206" y="1646"/>
                  </a:lnTo>
                  <a:lnTo>
                    <a:pt x="8589" y="1837"/>
                  </a:lnTo>
                  <a:lnTo>
                    <a:pt x="8971" y="1990"/>
                  </a:lnTo>
                  <a:lnTo>
                    <a:pt x="8971" y="1990"/>
                  </a:lnTo>
                  <a:lnTo>
                    <a:pt x="8971" y="2124"/>
                  </a:lnTo>
                  <a:lnTo>
                    <a:pt x="8971" y="2124"/>
                  </a:lnTo>
                  <a:lnTo>
                    <a:pt x="8971" y="2717"/>
                  </a:lnTo>
                  <a:lnTo>
                    <a:pt x="8990" y="3310"/>
                  </a:lnTo>
                  <a:lnTo>
                    <a:pt x="8990" y="3310"/>
                  </a:lnTo>
                  <a:lnTo>
                    <a:pt x="9010" y="3654"/>
                  </a:lnTo>
                  <a:lnTo>
                    <a:pt x="9067" y="3998"/>
                  </a:lnTo>
                  <a:lnTo>
                    <a:pt x="9124" y="4342"/>
                  </a:lnTo>
                  <a:lnTo>
                    <a:pt x="9220" y="4668"/>
                  </a:lnTo>
                  <a:lnTo>
                    <a:pt x="9220" y="4668"/>
                  </a:lnTo>
                  <a:lnTo>
                    <a:pt x="9316" y="4897"/>
                  </a:lnTo>
                  <a:lnTo>
                    <a:pt x="9316" y="4897"/>
                  </a:lnTo>
                  <a:lnTo>
                    <a:pt x="9469" y="5280"/>
                  </a:lnTo>
                  <a:lnTo>
                    <a:pt x="9641" y="5662"/>
                  </a:lnTo>
                  <a:lnTo>
                    <a:pt x="9698" y="5853"/>
                  </a:lnTo>
                  <a:lnTo>
                    <a:pt x="9755" y="6045"/>
                  </a:lnTo>
                  <a:lnTo>
                    <a:pt x="9794" y="6255"/>
                  </a:lnTo>
                  <a:lnTo>
                    <a:pt x="9813" y="6465"/>
                  </a:lnTo>
                  <a:lnTo>
                    <a:pt x="9813" y="6465"/>
                  </a:lnTo>
                  <a:lnTo>
                    <a:pt x="9813" y="6599"/>
                  </a:lnTo>
                  <a:lnTo>
                    <a:pt x="9813" y="6733"/>
                  </a:lnTo>
                  <a:lnTo>
                    <a:pt x="9736" y="7020"/>
                  </a:lnTo>
                  <a:lnTo>
                    <a:pt x="9641" y="7288"/>
                  </a:lnTo>
                  <a:lnTo>
                    <a:pt x="9507" y="7537"/>
                  </a:lnTo>
                  <a:lnTo>
                    <a:pt x="9354" y="7785"/>
                  </a:lnTo>
                  <a:lnTo>
                    <a:pt x="9163" y="8015"/>
                  </a:lnTo>
                  <a:lnTo>
                    <a:pt x="8952" y="8225"/>
                  </a:lnTo>
                  <a:lnTo>
                    <a:pt x="8742" y="8416"/>
                  </a:lnTo>
                  <a:lnTo>
                    <a:pt x="8742" y="8416"/>
                  </a:lnTo>
                  <a:lnTo>
                    <a:pt x="8474" y="8646"/>
                  </a:lnTo>
                  <a:lnTo>
                    <a:pt x="8187" y="8837"/>
                  </a:lnTo>
                  <a:lnTo>
                    <a:pt x="7881" y="9009"/>
                  </a:lnTo>
                  <a:lnTo>
                    <a:pt x="7575" y="9162"/>
                  </a:lnTo>
                  <a:lnTo>
                    <a:pt x="7269" y="9296"/>
                  </a:lnTo>
                  <a:lnTo>
                    <a:pt x="6944" y="9411"/>
                  </a:lnTo>
                  <a:lnTo>
                    <a:pt x="6600" y="9507"/>
                  </a:lnTo>
                  <a:lnTo>
                    <a:pt x="6274" y="9583"/>
                  </a:lnTo>
                  <a:lnTo>
                    <a:pt x="6274" y="9583"/>
                  </a:lnTo>
                  <a:lnTo>
                    <a:pt x="5796" y="9660"/>
                  </a:lnTo>
                  <a:lnTo>
                    <a:pt x="5318" y="9698"/>
                  </a:lnTo>
                  <a:lnTo>
                    <a:pt x="5318" y="9698"/>
                  </a:lnTo>
                  <a:lnTo>
                    <a:pt x="5031" y="9679"/>
                  </a:lnTo>
                  <a:lnTo>
                    <a:pt x="4725" y="9660"/>
                  </a:lnTo>
                  <a:lnTo>
                    <a:pt x="4438" y="9621"/>
                  </a:lnTo>
                  <a:lnTo>
                    <a:pt x="4151" y="9545"/>
                  </a:lnTo>
                  <a:lnTo>
                    <a:pt x="4151" y="9545"/>
                  </a:lnTo>
                  <a:lnTo>
                    <a:pt x="3960" y="9487"/>
                  </a:lnTo>
                  <a:lnTo>
                    <a:pt x="3769" y="9411"/>
                  </a:lnTo>
                  <a:lnTo>
                    <a:pt x="3597" y="9334"/>
                  </a:lnTo>
                  <a:lnTo>
                    <a:pt x="3425" y="9239"/>
                  </a:lnTo>
                  <a:lnTo>
                    <a:pt x="3425" y="9239"/>
                  </a:lnTo>
                  <a:lnTo>
                    <a:pt x="3214" y="9105"/>
                  </a:lnTo>
                  <a:lnTo>
                    <a:pt x="3004" y="8933"/>
                  </a:lnTo>
                  <a:lnTo>
                    <a:pt x="2813" y="8761"/>
                  </a:lnTo>
                  <a:lnTo>
                    <a:pt x="2621" y="8550"/>
                  </a:lnTo>
                  <a:lnTo>
                    <a:pt x="2621" y="8550"/>
                  </a:lnTo>
                  <a:lnTo>
                    <a:pt x="2411" y="8282"/>
                  </a:lnTo>
                  <a:lnTo>
                    <a:pt x="2239" y="7996"/>
                  </a:lnTo>
                  <a:lnTo>
                    <a:pt x="2086" y="7709"/>
                  </a:lnTo>
                  <a:lnTo>
                    <a:pt x="1952" y="7384"/>
                  </a:lnTo>
                  <a:lnTo>
                    <a:pt x="1952" y="7384"/>
                  </a:lnTo>
                  <a:lnTo>
                    <a:pt x="1875" y="7116"/>
                  </a:lnTo>
                  <a:lnTo>
                    <a:pt x="1799" y="6829"/>
                  </a:lnTo>
                  <a:lnTo>
                    <a:pt x="1761" y="6523"/>
                  </a:lnTo>
                  <a:lnTo>
                    <a:pt x="1722" y="6236"/>
                  </a:lnTo>
                  <a:lnTo>
                    <a:pt x="1722" y="6236"/>
                  </a:lnTo>
                  <a:lnTo>
                    <a:pt x="1722" y="6045"/>
                  </a:lnTo>
                  <a:lnTo>
                    <a:pt x="1722" y="6045"/>
                  </a:lnTo>
                  <a:lnTo>
                    <a:pt x="1531" y="6083"/>
                  </a:lnTo>
                  <a:lnTo>
                    <a:pt x="1359" y="6083"/>
                  </a:lnTo>
                  <a:lnTo>
                    <a:pt x="1168" y="6083"/>
                  </a:lnTo>
                  <a:lnTo>
                    <a:pt x="996" y="6026"/>
                  </a:lnTo>
                  <a:lnTo>
                    <a:pt x="996" y="6026"/>
                  </a:lnTo>
                  <a:lnTo>
                    <a:pt x="843" y="5949"/>
                  </a:lnTo>
                  <a:lnTo>
                    <a:pt x="709" y="5873"/>
                  </a:lnTo>
                  <a:lnTo>
                    <a:pt x="575" y="5758"/>
                  </a:lnTo>
                  <a:lnTo>
                    <a:pt x="460" y="5624"/>
                  </a:lnTo>
                  <a:lnTo>
                    <a:pt x="364" y="5490"/>
                  </a:lnTo>
                  <a:lnTo>
                    <a:pt x="288" y="5318"/>
                  </a:lnTo>
                  <a:lnTo>
                    <a:pt x="211" y="5165"/>
                  </a:lnTo>
                  <a:lnTo>
                    <a:pt x="154" y="4974"/>
                  </a:lnTo>
                  <a:lnTo>
                    <a:pt x="116" y="4801"/>
                  </a:lnTo>
                  <a:lnTo>
                    <a:pt x="77" y="4610"/>
                  </a:lnTo>
                  <a:lnTo>
                    <a:pt x="20" y="4209"/>
                  </a:lnTo>
                  <a:lnTo>
                    <a:pt x="1" y="3826"/>
                  </a:lnTo>
                  <a:lnTo>
                    <a:pt x="20" y="34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3"/>
            <p:cNvSpPr/>
            <p:nvPr/>
          </p:nvSpPr>
          <p:spPr>
            <a:xfrm>
              <a:off x="928625" y="849938"/>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542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3"/>
            <p:cNvSpPr/>
            <p:nvPr/>
          </p:nvSpPr>
          <p:spPr>
            <a:xfrm>
              <a:off x="928625" y="849938"/>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3"/>
            <p:cNvSpPr/>
            <p:nvPr/>
          </p:nvSpPr>
          <p:spPr>
            <a:xfrm>
              <a:off x="703875" y="769613"/>
              <a:ext cx="224775" cy="106175"/>
            </a:xfrm>
            <a:custGeom>
              <a:avLst/>
              <a:gdLst/>
              <a:ahLst/>
              <a:cxnLst/>
              <a:rect l="l" t="t" r="r" b="b"/>
              <a:pathLst>
                <a:path w="8991" h="4247" extrusionOk="0">
                  <a:moveTo>
                    <a:pt x="6313" y="1"/>
                  </a:move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1" y="3463"/>
                  </a:lnTo>
                  <a:lnTo>
                    <a:pt x="1" y="3482"/>
                  </a:lnTo>
                  <a:lnTo>
                    <a:pt x="1" y="3864"/>
                  </a:lnTo>
                  <a:lnTo>
                    <a:pt x="20" y="4247"/>
                  </a:lnTo>
                  <a:lnTo>
                    <a:pt x="594" y="4209"/>
                  </a:lnTo>
                  <a:lnTo>
                    <a:pt x="1129" y="4132"/>
                  </a:lnTo>
                  <a:lnTo>
                    <a:pt x="1627" y="4056"/>
                  </a:lnTo>
                  <a:lnTo>
                    <a:pt x="2105" y="3941"/>
                  </a:lnTo>
                  <a:lnTo>
                    <a:pt x="2545" y="3826"/>
                  </a:lnTo>
                  <a:lnTo>
                    <a:pt x="2966" y="3692"/>
                  </a:lnTo>
                  <a:lnTo>
                    <a:pt x="3348" y="3558"/>
                  </a:lnTo>
                  <a:lnTo>
                    <a:pt x="3711" y="3405"/>
                  </a:lnTo>
                  <a:lnTo>
                    <a:pt x="3578" y="3252"/>
                  </a:lnTo>
                  <a:lnTo>
                    <a:pt x="3463" y="3099"/>
                  </a:lnTo>
                  <a:lnTo>
                    <a:pt x="3252" y="2774"/>
                  </a:lnTo>
                  <a:lnTo>
                    <a:pt x="3616" y="2908"/>
                  </a:lnTo>
                  <a:lnTo>
                    <a:pt x="3616" y="2927"/>
                  </a:lnTo>
                  <a:lnTo>
                    <a:pt x="3941" y="3042"/>
                  </a:lnTo>
                  <a:lnTo>
                    <a:pt x="4266" y="3137"/>
                  </a:lnTo>
                  <a:lnTo>
                    <a:pt x="4744" y="2851"/>
                  </a:lnTo>
                  <a:lnTo>
                    <a:pt x="5165" y="2564"/>
                  </a:lnTo>
                  <a:lnTo>
                    <a:pt x="5490" y="2315"/>
                  </a:lnTo>
                  <a:lnTo>
                    <a:pt x="5758" y="2066"/>
                  </a:lnTo>
                  <a:lnTo>
                    <a:pt x="5968" y="1856"/>
                  </a:lnTo>
                  <a:lnTo>
                    <a:pt x="6102" y="1703"/>
                  </a:lnTo>
                  <a:lnTo>
                    <a:pt x="6217" y="1550"/>
                  </a:lnTo>
                  <a:lnTo>
                    <a:pt x="6351" y="1741"/>
                  </a:lnTo>
                  <a:lnTo>
                    <a:pt x="6523" y="1932"/>
                  </a:lnTo>
                  <a:lnTo>
                    <a:pt x="6733" y="2105"/>
                  </a:lnTo>
                  <a:lnTo>
                    <a:pt x="6963" y="2277"/>
                  </a:lnTo>
                  <a:lnTo>
                    <a:pt x="7212" y="2430"/>
                  </a:lnTo>
                  <a:lnTo>
                    <a:pt x="7460" y="2564"/>
                  </a:lnTo>
                  <a:lnTo>
                    <a:pt x="7996" y="2831"/>
                  </a:lnTo>
                  <a:lnTo>
                    <a:pt x="8053" y="2793"/>
                  </a:lnTo>
                  <a:lnTo>
                    <a:pt x="8321" y="2640"/>
                  </a:lnTo>
                  <a:lnTo>
                    <a:pt x="8570" y="2449"/>
                  </a:lnTo>
                  <a:lnTo>
                    <a:pt x="8589" y="2449"/>
                  </a:lnTo>
                  <a:lnTo>
                    <a:pt x="8493" y="2717"/>
                  </a:lnTo>
                  <a:lnTo>
                    <a:pt x="8359" y="2984"/>
                  </a:lnTo>
                  <a:lnTo>
                    <a:pt x="8990" y="3233"/>
                  </a:lnTo>
                  <a:lnTo>
                    <a:pt x="8990" y="3214"/>
                  </a:lnTo>
                  <a:lnTo>
                    <a:pt x="8971" y="2621"/>
                  </a:lnTo>
                  <a:lnTo>
                    <a:pt x="8971" y="2028"/>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3"/>
            <p:cNvSpPr/>
            <p:nvPr/>
          </p:nvSpPr>
          <p:spPr>
            <a:xfrm>
              <a:off x="703875" y="769613"/>
              <a:ext cx="224775" cy="106175"/>
            </a:xfrm>
            <a:custGeom>
              <a:avLst/>
              <a:gdLst/>
              <a:ahLst/>
              <a:cxnLst/>
              <a:rect l="l" t="t" r="r" b="b"/>
              <a:pathLst>
                <a:path w="8991" h="4247" fill="none" extrusionOk="0">
                  <a:moveTo>
                    <a:pt x="6313" y="1"/>
                  </a:moveTo>
                  <a:lnTo>
                    <a:pt x="6313" y="1"/>
                  </a:ln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20" y="3443"/>
                  </a:lnTo>
                  <a:lnTo>
                    <a:pt x="20" y="3443"/>
                  </a:lnTo>
                  <a:lnTo>
                    <a:pt x="20" y="3443"/>
                  </a:lnTo>
                  <a:lnTo>
                    <a:pt x="20" y="3443"/>
                  </a:lnTo>
                  <a:lnTo>
                    <a:pt x="20" y="3443"/>
                  </a:lnTo>
                  <a:lnTo>
                    <a:pt x="1" y="3463"/>
                  </a:lnTo>
                  <a:lnTo>
                    <a:pt x="1" y="3463"/>
                  </a:lnTo>
                  <a:lnTo>
                    <a:pt x="1" y="3463"/>
                  </a:lnTo>
                  <a:lnTo>
                    <a:pt x="1" y="3463"/>
                  </a:lnTo>
                  <a:lnTo>
                    <a:pt x="1" y="3463"/>
                  </a:lnTo>
                  <a:lnTo>
                    <a:pt x="1" y="3463"/>
                  </a:lnTo>
                  <a:lnTo>
                    <a:pt x="1" y="3482"/>
                  </a:lnTo>
                  <a:lnTo>
                    <a:pt x="1" y="3482"/>
                  </a:lnTo>
                  <a:lnTo>
                    <a:pt x="1" y="3482"/>
                  </a:lnTo>
                  <a:lnTo>
                    <a:pt x="1" y="3482"/>
                  </a:lnTo>
                  <a:lnTo>
                    <a:pt x="1" y="3482"/>
                  </a:lnTo>
                  <a:lnTo>
                    <a:pt x="1" y="3482"/>
                  </a:lnTo>
                  <a:lnTo>
                    <a:pt x="1" y="3864"/>
                  </a:lnTo>
                  <a:lnTo>
                    <a:pt x="20" y="4247"/>
                  </a:lnTo>
                  <a:lnTo>
                    <a:pt x="20" y="4247"/>
                  </a:lnTo>
                  <a:lnTo>
                    <a:pt x="594" y="4209"/>
                  </a:lnTo>
                  <a:lnTo>
                    <a:pt x="1129" y="4132"/>
                  </a:lnTo>
                  <a:lnTo>
                    <a:pt x="1627" y="4056"/>
                  </a:lnTo>
                  <a:lnTo>
                    <a:pt x="2105" y="3941"/>
                  </a:lnTo>
                  <a:lnTo>
                    <a:pt x="2545" y="3826"/>
                  </a:lnTo>
                  <a:lnTo>
                    <a:pt x="2966" y="3692"/>
                  </a:lnTo>
                  <a:lnTo>
                    <a:pt x="3348" y="3558"/>
                  </a:lnTo>
                  <a:lnTo>
                    <a:pt x="3711" y="3405"/>
                  </a:lnTo>
                  <a:lnTo>
                    <a:pt x="3711" y="3405"/>
                  </a:lnTo>
                  <a:lnTo>
                    <a:pt x="3578" y="3252"/>
                  </a:lnTo>
                  <a:lnTo>
                    <a:pt x="3463" y="3099"/>
                  </a:lnTo>
                  <a:lnTo>
                    <a:pt x="3252" y="2774"/>
                  </a:lnTo>
                  <a:lnTo>
                    <a:pt x="3252" y="2774"/>
                  </a:lnTo>
                  <a:lnTo>
                    <a:pt x="3252" y="2774"/>
                  </a:lnTo>
                  <a:lnTo>
                    <a:pt x="3252" y="2774"/>
                  </a:lnTo>
                  <a:lnTo>
                    <a:pt x="3252" y="2774"/>
                  </a:lnTo>
                  <a:lnTo>
                    <a:pt x="3252" y="2774"/>
                  </a:lnTo>
                  <a:lnTo>
                    <a:pt x="3616" y="2908"/>
                  </a:lnTo>
                  <a:lnTo>
                    <a:pt x="3616" y="2908"/>
                  </a:lnTo>
                  <a:lnTo>
                    <a:pt x="3616" y="2927"/>
                  </a:lnTo>
                  <a:lnTo>
                    <a:pt x="3616" y="2927"/>
                  </a:lnTo>
                  <a:lnTo>
                    <a:pt x="3941" y="3042"/>
                  </a:lnTo>
                  <a:lnTo>
                    <a:pt x="4266" y="3137"/>
                  </a:lnTo>
                  <a:lnTo>
                    <a:pt x="4266" y="3137"/>
                  </a:lnTo>
                  <a:lnTo>
                    <a:pt x="4744" y="2851"/>
                  </a:lnTo>
                  <a:lnTo>
                    <a:pt x="5165" y="2564"/>
                  </a:lnTo>
                  <a:lnTo>
                    <a:pt x="5490" y="2315"/>
                  </a:lnTo>
                  <a:lnTo>
                    <a:pt x="5758" y="2066"/>
                  </a:lnTo>
                  <a:lnTo>
                    <a:pt x="5968" y="1856"/>
                  </a:lnTo>
                  <a:lnTo>
                    <a:pt x="6102" y="1703"/>
                  </a:lnTo>
                  <a:lnTo>
                    <a:pt x="6217" y="1550"/>
                  </a:lnTo>
                  <a:lnTo>
                    <a:pt x="6217" y="1550"/>
                  </a:lnTo>
                  <a:lnTo>
                    <a:pt x="6351" y="1741"/>
                  </a:lnTo>
                  <a:lnTo>
                    <a:pt x="6523" y="1932"/>
                  </a:lnTo>
                  <a:lnTo>
                    <a:pt x="6733" y="2105"/>
                  </a:lnTo>
                  <a:lnTo>
                    <a:pt x="6963" y="2277"/>
                  </a:lnTo>
                  <a:lnTo>
                    <a:pt x="7212" y="2430"/>
                  </a:lnTo>
                  <a:lnTo>
                    <a:pt x="7460" y="2564"/>
                  </a:lnTo>
                  <a:lnTo>
                    <a:pt x="7996" y="2831"/>
                  </a:lnTo>
                  <a:lnTo>
                    <a:pt x="7996" y="2831"/>
                  </a:lnTo>
                  <a:lnTo>
                    <a:pt x="8053" y="2793"/>
                  </a:lnTo>
                  <a:lnTo>
                    <a:pt x="8053" y="2793"/>
                  </a:lnTo>
                  <a:lnTo>
                    <a:pt x="8053" y="2793"/>
                  </a:lnTo>
                  <a:lnTo>
                    <a:pt x="8053" y="2793"/>
                  </a:lnTo>
                  <a:lnTo>
                    <a:pt x="8321" y="2640"/>
                  </a:lnTo>
                  <a:lnTo>
                    <a:pt x="8570" y="2449"/>
                  </a:lnTo>
                  <a:lnTo>
                    <a:pt x="8570" y="2449"/>
                  </a:lnTo>
                  <a:lnTo>
                    <a:pt x="8589" y="2449"/>
                  </a:lnTo>
                  <a:lnTo>
                    <a:pt x="8589" y="2449"/>
                  </a:lnTo>
                  <a:lnTo>
                    <a:pt x="8589" y="2449"/>
                  </a:lnTo>
                  <a:lnTo>
                    <a:pt x="8589" y="2449"/>
                  </a:lnTo>
                  <a:lnTo>
                    <a:pt x="8589" y="2449"/>
                  </a:lnTo>
                  <a:lnTo>
                    <a:pt x="8493" y="2717"/>
                  </a:lnTo>
                  <a:lnTo>
                    <a:pt x="8359" y="2984"/>
                  </a:lnTo>
                  <a:lnTo>
                    <a:pt x="8359" y="2984"/>
                  </a:lnTo>
                  <a:lnTo>
                    <a:pt x="8990" y="3233"/>
                  </a:lnTo>
                  <a:lnTo>
                    <a:pt x="8990" y="3233"/>
                  </a:lnTo>
                  <a:lnTo>
                    <a:pt x="8990" y="3214"/>
                  </a:lnTo>
                  <a:lnTo>
                    <a:pt x="8990" y="3214"/>
                  </a:lnTo>
                  <a:lnTo>
                    <a:pt x="8990" y="3214"/>
                  </a:lnTo>
                  <a:lnTo>
                    <a:pt x="8990" y="3214"/>
                  </a:lnTo>
                  <a:lnTo>
                    <a:pt x="8971" y="2621"/>
                  </a:lnTo>
                  <a:lnTo>
                    <a:pt x="8971" y="2028"/>
                  </a:lnTo>
                  <a:lnTo>
                    <a:pt x="8971" y="2028"/>
                  </a:lnTo>
                  <a:lnTo>
                    <a:pt x="8971" y="1990"/>
                  </a:lnTo>
                  <a:lnTo>
                    <a:pt x="8971" y="1990"/>
                  </a:lnTo>
                  <a:lnTo>
                    <a:pt x="8589" y="1837"/>
                  </a:lnTo>
                  <a:lnTo>
                    <a:pt x="8206" y="1646"/>
                  </a:lnTo>
                  <a:lnTo>
                    <a:pt x="7843" y="1435"/>
                  </a:lnTo>
                  <a:lnTo>
                    <a:pt x="7479" y="1206"/>
                  </a:lnTo>
                  <a:lnTo>
                    <a:pt x="7154" y="938"/>
                  </a:lnTo>
                  <a:lnTo>
                    <a:pt x="6848" y="651"/>
                  </a:lnTo>
                  <a:lnTo>
                    <a:pt x="6580" y="326"/>
                  </a:lnTo>
                  <a:lnTo>
                    <a:pt x="6313"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3"/>
            <p:cNvSpPr/>
            <p:nvPr/>
          </p:nvSpPr>
          <p:spPr>
            <a:xfrm>
              <a:off x="626900" y="641463"/>
              <a:ext cx="369175" cy="312750"/>
            </a:xfrm>
            <a:custGeom>
              <a:avLst/>
              <a:gdLst/>
              <a:ahLst/>
              <a:cxnLst/>
              <a:rect l="l" t="t" r="r" b="b"/>
              <a:pathLst>
                <a:path w="14767" h="12510" extrusionOk="0">
                  <a:moveTo>
                    <a:pt x="8416" y="1"/>
                  </a:moveTo>
                  <a:lnTo>
                    <a:pt x="8206" y="20"/>
                  </a:lnTo>
                  <a:lnTo>
                    <a:pt x="7976" y="58"/>
                  </a:lnTo>
                  <a:lnTo>
                    <a:pt x="7728" y="96"/>
                  </a:lnTo>
                  <a:lnTo>
                    <a:pt x="7250" y="211"/>
                  </a:lnTo>
                  <a:lnTo>
                    <a:pt x="6771" y="345"/>
                  </a:lnTo>
                  <a:lnTo>
                    <a:pt x="6312" y="498"/>
                  </a:lnTo>
                  <a:lnTo>
                    <a:pt x="5834" y="651"/>
                  </a:lnTo>
                  <a:lnTo>
                    <a:pt x="5375" y="842"/>
                  </a:lnTo>
                  <a:lnTo>
                    <a:pt x="4935" y="1034"/>
                  </a:lnTo>
                  <a:lnTo>
                    <a:pt x="4476" y="1244"/>
                  </a:lnTo>
                  <a:lnTo>
                    <a:pt x="4055" y="1474"/>
                  </a:lnTo>
                  <a:lnTo>
                    <a:pt x="3616" y="1722"/>
                  </a:lnTo>
                  <a:lnTo>
                    <a:pt x="3195" y="1971"/>
                  </a:lnTo>
                  <a:lnTo>
                    <a:pt x="2793" y="2239"/>
                  </a:lnTo>
                  <a:lnTo>
                    <a:pt x="2391" y="2525"/>
                  </a:lnTo>
                  <a:lnTo>
                    <a:pt x="1990" y="2832"/>
                  </a:lnTo>
                  <a:lnTo>
                    <a:pt x="1626" y="3138"/>
                  </a:lnTo>
                  <a:lnTo>
                    <a:pt x="1244" y="3463"/>
                  </a:lnTo>
                  <a:lnTo>
                    <a:pt x="900" y="3807"/>
                  </a:lnTo>
                  <a:lnTo>
                    <a:pt x="479" y="4189"/>
                  </a:lnTo>
                  <a:lnTo>
                    <a:pt x="268" y="4419"/>
                  </a:lnTo>
                  <a:lnTo>
                    <a:pt x="192" y="4515"/>
                  </a:lnTo>
                  <a:lnTo>
                    <a:pt x="115" y="4629"/>
                  </a:lnTo>
                  <a:lnTo>
                    <a:pt x="58" y="4744"/>
                  </a:lnTo>
                  <a:lnTo>
                    <a:pt x="20" y="4859"/>
                  </a:lnTo>
                  <a:lnTo>
                    <a:pt x="1" y="4955"/>
                  </a:lnTo>
                  <a:lnTo>
                    <a:pt x="1" y="5050"/>
                  </a:lnTo>
                  <a:lnTo>
                    <a:pt x="39" y="5241"/>
                  </a:lnTo>
                  <a:lnTo>
                    <a:pt x="96" y="5490"/>
                  </a:lnTo>
                  <a:lnTo>
                    <a:pt x="383" y="6580"/>
                  </a:lnTo>
                  <a:lnTo>
                    <a:pt x="555" y="7116"/>
                  </a:lnTo>
                  <a:lnTo>
                    <a:pt x="727" y="7632"/>
                  </a:lnTo>
                  <a:lnTo>
                    <a:pt x="900" y="8149"/>
                  </a:lnTo>
                  <a:lnTo>
                    <a:pt x="1110" y="8665"/>
                  </a:lnTo>
                  <a:lnTo>
                    <a:pt x="1339" y="9162"/>
                  </a:lnTo>
                  <a:lnTo>
                    <a:pt x="1607" y="9641"/>
                  </a:lnTo>
                  <a:lnTo>
                    <a:pt x="1894" y="10119"/>
                  </a:lnTo>
                  <a:lnTo>
                    <a:pt x="2200" y="10559"/>
                  </a:lnTo>
                  <a:lnTo>
                    <a:pt x="2564" y="10979"/>
                  </a:lnTo>
                  <a:lnTo>
                    <a:pt x="2736" y="11171"/>
                  </a:lnTo>
                  <a:lnTo>
                    <a:pt x="2946" y="11362"/>
                  </a:lnTo>
                  <a:lnTo>
                    <a:pt x="3176" y="11572"/>
                  </a:lnTo>
                  <a:lnTo>
                    <a:pt x="3405" y="11764"/>
                  </a:lnTo>
                  <a:lnTo>
                    <a:pt x="3654" y="11936"/>
                  </a:lnTo>
                  <a:lnTo>
                    <a:pt x="3922" y="12089"/>
                  </a:lnTo>
                  <a:lnTo>
                    <a:pt x="4189" y="12223"/>
                  </a:lnTo>
                  <a:lnTo>
                    <a:pt x="4457" y="12357"/>
                  </a:lnTo>
                  <a:lnTo>
                    <a:pt x="4744" y="12452"/>
                  </a:lnTo>
                  <a:lnTo>
                    <a:pt x="5031" y="12510"/>
                  </a:lnTo>
                  <a:lnTo>
                    <a:pt x="4954" y="12242"/>
                  </a:lnTo>
                  <a:lnTo>
                    <a:pt x="4878" y="11955"/>
                  </a:lnTo>
                  <a:lnTo>
                    <a:pt x="4840" y="11649"/>
                  </a:lnTo>
                  <a:lnTo>
                    <a:pt x="4801" y="11362"/>
                  </a:lnTo>
                  <a:lnTo>
                    <a:pt x="4801" y="11171"/>
                  </a:lnTo>
                  <a:lnTo>
                    <a:pt x="4610" y="11209"/>
                  </a:lnTo>
                  <a:lnTo>
                    <a:pt x="4247" y="11209"/>
                  </a:lnTo>
                  <a:lnTo>
                    <a:pt x="4075" y="11152"/>
                  </a:lnTo>
                  <a:lnTo>
                    <a:pt x="3922" y="11075"/>
                  </a:lnTo>
                  <a:lnTo>
                    <a:pt x="3788" y="10999"/>
                  </a:lnTo>
                  <a:lnTo>
                    <a:pt x="3654" y="10884"/>
                  </a:lnTo>
                  <a:lnTo>
                    <a:pt x="3539" y="10750"/>
                  </a:lnTo>
                  <a:lnTo>
                    <a:pt x="3443" y="10616"/>
                  </a:lnTo>
                  <a:lnTo>
                    <a:pt x="3367" y="10444"/>
                  </a:lnTo>
                  <a:lnTo>
                    <a:pt x="3290" y="10291"/>
                  </a:lnTo>
                  <a:lnTo>
                    <a:pt x="3233" y="10100"/>
                  </a:lnTo>
                  <a:lnTo>
                    <a:pt x="3195" y="9927"/>
                  </a:lnTo>
                  <a:lnTo>
                    <a:pt x="3156" y="9736"/>
                  </a:lnTo>
                  <a:lnTo>
                    <a:pt x="3099" y="9335"/>
                  </a:lnTo>
                  <a:lnTo>
                    <a:pt x="3080" y="8952"/>
                  </a:lnTo>
                  <a:lnTo>
                    <a:pt x="3099" y="8569"/>
                  </a:lnTo>
                  <a:lnTo>
                    <a:pt x="3577" y="8474"/>
                  </a:lnTo>
                  <a:lnTo>
                    <a:pt x="4055" y="8340"/>
                  </a:lnTo>
                  <a:lnTo>
                    <a:pt x="4534" y="8168"/>
                  </a:lnTo>
                  <a:lnTo>
                    <a:pt x="4993" y="7996"/>
                  </a:lnTo>
                  <a:lnTo>
                    <a:pt x="5452" y="7785"/>
                  </a:lnTo>
                  <a:lnTo>
                    <a:pt x="5892" y="7556"/>
                  </a:lnTo>
                  <a:lnTo>
                    <a:pt x="6331" y="7326"/>
                  </a:lnTo>
                  <a:lnTo>
                    <a:pt x="6752" y="7078"/>
                  </a:lnTo>
                  <a:lnTo>
                    <a:pt x="7154" y="6829"/>
                  </a:lnTo>
                  <a:lnTo>
                    <a:pt x="7536" y="6561"/>
                  </a:lnTo>
                  <a:lnTo>
                    <a:pt x="8263" y="6045"/>
                  </a:lnTo>
                  <a:lnTo>
                    <a:pt x="8875" y="5567"/>
                  </a:lnTo>
                  <a:lnTo>
                    <a:pt x="9392" y="5127"/>
                  </a:lnTo>
                  <a:lnTo>
                    <a:pt x="9659" y="5452"/>
                  </a:lnTo>
                  <a:lnTo>
                    <a:pt x="9927" y="5777"/>
                  </a:lnTo>
                  <a:lnTo>
                    <a:pt x="10233" y="6064"/>
                  </a:lnTo>
                  <a:lnTo>
                    <a:pt x="10558" y="6332"/>
                  </a:lnTo>
                  <a:lnTo>
                    <a:pt x="10922" y="6561"/>
                  </a:lnTo>
                  <a:lnTo>
                    <a:pt x="11285" y="6772"/>
                  </a:lnTo>
                  <a:lnTo>
                    <a:pt x="11668" y="6963"/>
                  </a:lnTo>
                  <a:lnTo>
                    <a:pt x="12050" y="7116"/>
                  </a:lnTo>
                  <a:lnTo>
                    <a:pt x="12050" y="7785"/>
                  </a:lnTo>
                  <a:lnTo>
                    <a:pt x="12069" y="8436"/>
                  </a:lnTo>
                  <a:lnTo>
                    <a:pt x="12509" y="8091"/>
                  </a:lnTo>
                  <a:lnTo>
                    <a:pt x="12930" y="7728"/>
                  </a:lnTo>
                  <a:lnTo>
                    <a:pt x="13313" y="7345"/>
                  </a:lnTo>
                  <a:lnTo>
                    <a:pt x="13676" y="6905"/>
                  </a:lnTo>
                  <a:lnTo>
                    <a:pt x="13886" y="6638"/>
                  </a:lnTo>
                  <a:lnTo>
                    <a:pt x="14135" y="6332"/>
                  </a:lnTo>
                  <a:lnTo>
                    <a:pt x="14365" y="5987"/>
                  </a:lnTo>
                  <a:lnTo>
                    <a:pt x="14556" y="5643"/>
                  </a:lnTo>
                  <a:lnTo>
                    <a:pt x="14632" y="5452"/>
                  </a:lnTo>
                  <a:lnTo>
                    <a:pt x="14690" y="5280"/>
                  </a:lnTo>
                  <a:lnTo>
                    <a:pt x="14747" y="5108"/>
                  </a:lnTo>
                  <a:lnTo>
                    <a:pt x="14766" y="4935"/>
                  </a:lnTo>
                  <a:lnTo>
                    <a:pt x="14747" y="4763"/>
                  </a:lnTo>
                  <a:lnTo>
                    <a:pt x="14709" y="4591"/>
                  </a:lnTo>
                  <a:lnTo>
                    <a:pt x="14651" y="4438"/>
                  </a:lnTo>
                  <a:lnTo>
                    <a:pt x="14537" y="4285"/>
                  </a:lnTo>
                  <a:lnTo>
                    <a:pt x="14173" y="3883"/>
                  </a:lnTo>
                  <a:lnTo>
                    <a:pt x="13791" y="3501"/>
                  </a:lnTo>
                  <a:lnTo>
                    <a:pt x="13408" y="3118"/>
                  </a:lnTo>
                  <a:lnTo>
                    <a:pt x="12987" y="2755"/>
                  </a:lnTo>
                  <a:lnTo>
                    <a:pt x="12567" y="2411"/>
                  </a:lnTo>
                  <a:lnTo>
                    <a:pt x="12146" y="2086"/>
                  </a:lnTo>
                  <a:lnTo>
                    <a:pt x="11706" y="1760"/>
                  </a:lnTo>
                  <a:lnTo>
                    <a:pt x="11266" y="1454"/>
                  </a:lnTo>
                  <a:lnTo>
                    <a:pt x="10807" y="1148"/>
                  </a:lnTo>
                  <a:lnTo>
                    <a:pt x="10329" y="861"/>
                  </a:lnTo>
                  <a:lnTo>
                    <a:pt x="9392" y="326"/>
                  </a:lnTo>
                  <a:lnTo>
                    <a:pt x="9162" y="211"/>
                  </a:lnTo>
                  <a:lnTo>
                    <a:pt x="8952" y="116"/>
                  </a:lnTo>
                  <a:lnTo>
                    <a:pt x="8780" y="58"/>
                  </a:lnTo>
                  <a:lnTo>
                    <a:pt x="8588" y="20"/>
                  </a:lnTo>
                  <a:lnTo>
                    <a:pt x="84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3"/>
            <p:cNvSpPr/>
            <p:nvPr/>
          </p:nvSpPr>
          <p:spPr>
            <a:xfrm>
              <a:off x="626900" y="641463"/>
              <a:ext cx="369175" cy="312750"/>
            </a:xfrm>
            <a:custGeom>
              <a:avLst/>
              <a:gdLst/>
              <a:ahLst/>
              <a:cxnLst/>
              <a:rect l="l" t="t" r="r" b="b"/>
              <a:pathLst>
                <a:path w="14767" h="12510" fill="none" extrusionOk="0">
                  <a:moveTo>
                    <a:pt x="115" y="4629"/>
                  </a:moveTo>
                  <a:lnTo>
                    <a:pt x="115" y="4629"/>
                  </a:lnTo>
                  <a:lnTo>
                    <a:pt x="192" y="4515"/>
                  </a:lnTo>
                  <a:lnTo>
                    <a:pt x="268" y="4419"/>
                  </a:lnTo>
                  <a:lnTo>
                    <a:pt x="479" y="4189"/>
                  </a:lnTo>
                  <a:lnTo>
                    <a:pt x="900" y="3807"/>
                  </a:lnTo>
                  <a:lnTo>
                    <a:pt x="900" y="3807"/>
                  </a:lnTo>
                  <a:lnTo>
                    <a:pt x="1244" y="3463"/>
                  </a:lnTo>
                  <a:lnTo>
                    <a:pt x="1626" y="3138"/>
                  </a:lnTo>
                  <a:lnTo>
                    <a:pt x="1990" y="2832"/>
                  </a:lnTo>
                  <a:lnTo>
                    <a:pt x="2391" y="2525"/>
                  </a:lnTo>
                  <a:lnTo>
                    <a:pt x="2793" y="2239"/>
                  </a:lnTo>
                  <a:lnTo>
                    <a:pt x="3195" y="1971"/>
                  </a:lnTo>
                  <a:lnTo>
                    <a:pt x="3616" y="1722"/>
                  </a:lnTo>
                  <a:lnTo>
                    <a:pt x="4055" y="1474"/>
                  </a:lnTo>
                  <a:lnTo>
                    <a:pt x="4476" y="1244"/>
                  </a:lnTo>
                  <a:lnTo>
                    <a:pt x="4935" y="1034"/>
                  </a:lnTo>
                  <a:lnTo>
                    <a:pt x="5375" y="842"/>
                  </a:lnTo>
                  <a:lnTo>
                    <a:pt x="5834" y="651"/>
                  </a:lnTo>
                  <a:lnTo>
                    <a:pt x="6312" y="498"/>
                  </a:lnTo>
                  <a:lnTo>
                    <a:pt x="6771" y="345"/>
                  </a:lnTo>
                  <a:lnTo>
                    <a:pt x="7250" y="211"/>
                  </a:lnTo>
                  <a:lnTo>
                    <a:pt x="7728" y="96"/>
                  </a:lnTo>
                  <a:lnTo>
                    <a:pt x="7728" y="96"/>
                  </a:lnTo>
                  <a:lnTo>
                    <a:pt x="7976" y="58"/>
                  </a:lnTo>
                  <a:lnTo>
                    <a:pt x="8206" y="20"/>
                  </a:lnTo>
                  <a:lnTo>
                    <a:pt x="8416" y="1"/>
                  </a:lnTo>
                  <a:lnTo>
                    <a:pt x="8588" y="20"/>
                  </a:lnTo>
                  <a:lnTo>
                    <a:pt x="8780" y="58"/>
                  </a:lnTo>
                  <a:lnTo>
                    <a:pt x="8952" y="116"/>
                  </a:lnTo>
                  <a:lnTo>
                    <a:pt x="9162" y="211"/>
                  </a:lnTo>
                  <a:lnTo>
                    <a:pt x="9392" y="326"/>
                  </a:lnTo>
                  <a:lnTo>
                    <a:pt x="9392" y="326"/>
                  </a:lnTo>
                  <a:lnTo>
                    <a:pt x="10329" y="861"/>
                  </a:lnTo>
                  <a:lnTo>
                    <a:pt x="10807" y="1148"/>
                  </a:lnTo>
                  <a:lnTo>
                    <a:pt x="11266" y="1454"/>
                  </a:lnTo>
                  <a:lnTo>
                    <a:pt x="11266" y="1454"/>
                  </a:lnTo>
                  <a:lnTo>
                    <a:pt x="11706" y="1760"/>
                  </a:lnTo>
                  <a:lnTo>
                    <a:pt x="12146" y="2086"/>
                  </a:lnTo>
                  <a:lnTo>
                    <a:pt x="12567" y="2411"/>
                  </a:lnTo>
                  <a:lnTo>
                    <a:pt x="12987" y="2755"/>
                  </a:lnTo>
                  <a:lnTo>
                    <a:pt x="13408" y="3118"/>
                  </a:lnTo>
                  <a:lnTo>
                    <a:pt x="13791" y="3501"/>
                  </a:lnTo>
                  <a:lnTo>
                    <a:pt x="14173" y="3883"/>
                  </a:lnTo>
                  <a:lnTo>
                    <a:pt x="14537" y="4285"/>
                  </a:lnTo>
                  <a:lnTo>
                    <a:pt x="14537" y="4285"/>
                  </a:lnTo>
                  <a:lnTo>
                    <a:pt x="14651" y="4438"/>
                  </a:lnTo>
                  <a:lnTo>
                    <a:pt x="14709" y="4591"/>
                  </a:lnTo>
                  <a:lnTo>
                    <a:pt x="14747" y="4763"/>
                  </a:lnTo>
                  <a:lnTo>
                    <a:pt x="14766" y="4935"/>
                  </a:lnTo>
                  <a:lnTo>
                    <a:pt x="14747" y="5108"/>
                  </a:lnTo>
                  <a:lnTo>
                    <a:pt x="14690" y="5280"/>
                  </a:lnTo>
                  <a:lnTo>
                    <a:pt x="14632" y="5452"/>
                  </a:lnTo>
                  <a:lnTo>
                    <a:pt x="14556" y="5643"/>
                  </a:lnTo>
                  <a:lnTo>
                    <a:pt x="14365" y="5987"/>
                  </a:lnTo>
                  <a:lnTo>
                    <a:pt x="14135" y="6332"/>
                  </a:lnTo>
                  <a:lnTo>
                    <a:pt x="13886" y="6638"/>
                  </a:lnTo>
                  <a:lnTo>
                    <a:pt x="13676" y="6905"/>
                  </a:lnTo>
                  <a:lnTo>
                    <a:pt x="13676" y="6905"/>
                  </a:lnTo>
                  <a:lnTo>
                    <a:pt x="13313" y="7345"/>
                  </a:lnTo>
                  <a:lnTo>
                    <a:pt x="12930" y="7728"/>
                  </a:lnTo>
                  <a:lnTo>
                    <a:pt x="12509" y="8091"/>
                  </a:lnTo>
                  <a:lnTo>
                    <a:pt x="12069" y="8436"/>
                  </a:lnTo>
                  <a:lnTo>
                    <a:pt x="12069" y="8436"/>
                  </a:lnTo>
                  <a:lnTo>
                    <a:pt x="12050" y="7785"/>
                  </a:lnTo>
                  <a:lnTo>
                    <a:pt x="12050" y="7116"/>
                  </a:lnTo>
                  <a:lnTo>
                    <a:pt x="12050" y="7116"/>
                  </a:lnTo>
                  <a:lnTo>
                    <a:pt x="12050" y="7116"/>
                  </a:lnTo>
                  <a:lnTo>
                    <a:pt x="11668" y="6963"/>
                  </a:lnTo>
                  <a:lnTo>
                    <a:pt x="11285" y="6772"/>
                  </a:lnTo>
                  <a:lnTo>
                    <a:pt x="10922" y="6561"/>
                  </a:lnTo>
                  <a:lnTo>
                    <a:pt x="10558" y="6332"/>
                  </a:lnTo>
                  <a:lnTo>
                    <a:pt x="10233" y="6064"/>
                  </a:lnTo>
                  <a:lnTo>
                    <a:pt x="9927" y="5777"/>
                  </a:lnTo>
                  <a:lnTo>
                    <a:pt x="9659" y="5452"/>
                  </a:lnTo>
                  <a:lnTo>
                    <a:pt x="9392" y="5127"/>
                  </a:lnTo>
                  <a:lnTo>
                    <a:pt x="9392" y="5127"/>
                  </a:lnTo>
                  <a:lnTo>
                    <a:pt x="9392" y="5127"/>
                  </a:lnTo>
                  <a:lnTo>
                    <a:pt x="8875" y="5567"/>
                  </a:lnTo>
                  <a:lnTo>
                    <a:pt x="8263" y="6045"/>
                  </a:lnTo>
                  <a:lnTo>
                    <a:pt x="7536" y="6561"/>
                  </a:lnTo>
                  <a:lnTo>
                    <a:pt x="7154" y="6829"/>
                  </a:lnTo>
                  <a:lnTo>
                    <a:pt x="6752" y="7078"/>
                  </a:lnTo>
                  <a:lnTo>
                    <a:pt x="6331" y="7326"/>
                  </a:lnTo>
                  <a:lnTo>
                    <a:pt x="5892" y="7556"/>
                  </a:lnTo>
                  <a:lnTo>
                    <a:pt x="5452" y="7785"/>
                  </a:lnTo>
                  <a:lnTo>
                    <a:pt x="4993" y="7996"/>
                  </a:lnTo>
                  <a:lnTo>
                    <a:pt x="4534" y="8168"/>
                  </a:lnTo>
                  <a:lnTo>
                    <a:pt x="4055" y="8340"/>
                  </a:lnTo>
                  <a:lnTo>
                    <a:pt x="3577" y="8474"/>
                  </a:lnTo>
                  <a:lnTo>
                    <a:pt x="3099" y="8569"/>
                  </a:lnTo>
                  <a:lnTo>
                    <a:pt x="3099" y="8569"/>
                  </a:lnTo>
                  <a:lnTo>
                    <a:pt x="3080" y="8952"/>
                  </a:lnTo>
                  <a:lnTo>
                    <a:pt x="3099" y="9335"/>
                  </a:lnTo>
                  <a:lnTo>
                    <a:pt x="3156" y="9736"/>
                  </a:lnTo>
                  <a:lnTo>
                    <a:pt x="3195" y="9927"/>
                  </a:lnTo>
                  <a:lnTo>
                    <a:pt x="3233" y="10100"/>
                  </a:lnTo>
                  <a:lnTo>
                    <a:pt x="3290" y="10291"/>
                  </a:lnTo>
                  <a:lnTo>
                    <a:pt x="3367" y="10444"/>
                  </a:lnTo>
                  <a:lnTo>
                    <a:pt x="3443" y="10616"/>
                  </a:lnTo>
                  <a:lnTo>
                    <a:pt x="3539" y="10750"/>
                  </a:lnTo>
                  <a:lnTo>
                    <a:pt x="3654" y="10884"/>
                  </a:lnTo>
                  <a:lnTo>
                    <a:pt x="3788" y="10999"/>
                  </a:lnTo>
                  <a:lnTo>
                    <a:pt x="3922" y="11075"/>
                  </a:lnTo>
                  <a:lnTo>
                    <a:pt x="4075" y="11152"/>
                  </a:lnTo>
                  <a:lnTo>
                    <a:pt x="4075" y="11152"/>
                  </a:lnTo>
                  <a:lnTo>
                    <a:pt x="4247" y="11209"/>
                  </a:lnTo>
                  <a:lnTo>
                    <a:pt x="4438" y="11209"/>
                  </a:lnTo>
                  <a:lnTo>
                    <a:pt x="4610" y="11209"/>
                  </a:lnTo>
                  <a:lnTo>
                    <a:pt x="4801" y="11171"/>
                  </a:lnTo>
                  <a:lnTo>
                    <a:pt x="4801" y="11171"/>
                  </a:lnTo>
                  <a:lnTo>
                    <a:pt x="4801" y="11362"/>
                  </a:lnTo>
                  <a:lnTo>
                    <a:pt x="4801" y="11362"/>
                  </a:lnTo>
                  <a:lnTo>
                    <a:pt x="4840" y="11649"/>
                  </a:lnTo>
                  <a:lnTo>
                    <a:pt x="4878" y="11955"/>
                  </a:lnTo>
                  <a:lnTo>
                    <a:pt x="4954" y="12242"/>
                  </a:lnTo>
                  <a:lnTo>
                    <a:pt x="5031" y="12510"/>
                  </a:lnTo>
                  <a:lnTo>
                    <a:pt x="5031" y="12510"/>
                  </a:lnTo>
                  <a:lnTo>
                    <a:pt x="4744" y="12452"/>
                  </a:lnTo>
                  <a:lnTo>
                    <a:pt x="4457" y="12357"/>
                  </a:lnTo>
                  <a:lnTo>
                    <a:pt x="4189" y="12223"/>
                  </a:lnTo>
                  <a:lnTo>
                    <a:pt x="3922" y="12089"/>
                  </a:lnTo>
                  <a:lnTo>
                    <a:pt x="3654" y="11936"/>
                  </a:lnTo>
                  <a:lnTo>
                    <a:pt x="3405" y="11764"/>
                  </a:lnTo>
                  <a:lnTo>
                    <a:pt x="3176" y="11572"/>
                  </a:lnTo>
                  <a:lnTo>
                    <a:pt x="2946" y="11362"/>
                  </a:lnTo>
                  <a:lnTo>
                    <a:pt x="2946" y="11362"/>
                  </a:lnTo>
                  <a:lnTo>
                    <a:pt x="2736" y="11171"/>
                  </a:lnTo>
                  <a:lnTo>
                    <a:pt x="2564" y="10979"/>
                  </a:lnTo>
                  <a:lnTo>
                    <a:pt x="2200" y="10559"/>
                  </a:lnTo>
                  <a:lnTo>
                    <a:pt x="1894" y="10119"/>
                  </a:lnTo>
                  <a:lnTo>
                    <a:pt x="1607" y="9641"/>
                  </a:lnTo>
                  <a:lnTo>
                    <a:pt x="1339" y="9162"/>
                  </a:lnTo>
                  <a:lnTo>
                    <a:pt x="1110" y="8665"/>
                  </a:lnTo>
                  <a:lnTo>
                    <a:pt x="900" y="8149"/>
                  </a:lnTo>
                  <a:lnTo>
                    <a:pt x="727" y="7632"/>
                  </a:lnTo>
                  <a:lnTo>
                    <a:pt x="727" y="7632"/>
                  </a:lnTo>
                  <a:lnTo>
                    <a:pt x="555" y="7116"/>
                  </a:lnTo>
                  <a:lnTo>
                    <a:pt x="383" y="6580"/>
                  </a:lnTo>
                  <a:lnTo>
                    <a:pt x="96" y="5490"/>
                  </a:lnTo>
                  <a:lnTo>
                    <a:pt x="96" y="5490"/>
                  </a:lnTo>
                  <a:lnTo>
                    <a:pt x="39" y="5241"/>
                  </a:lnTo>
                  <a:lnTo>
                    <a:pt x="1" y="5050"/>
                  </a:lnTo>
                  <a:lnTo>
                    <a:pt x="1" y="4955"/>
                  </a:lnTo>
                  <a:lnTo>
                    <a:pt x="20" y="4859"/>
                  </a:lnTo>
                  <a:lnTo>
                    <a:pt x="58" y="4744"/>
                  </a:lnTo>
                  <a:lnTo>
                    <a:pt x="115"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3"/>
            <p:cNvSpPr/>
            <p:nvPr/>
          </p:nvSpPr>
          <p:spPr>
            <a:xfrm>
              <a:off x="629300" y="778213"/>
              <a:ext cx="345725" cy="35900"/>
            </a:xfrm>
            <a:custGeom>
              <a:avLst/>
              <a:gdLst/>
              <a:ahLst/>
              <a:cxnLst/>
              <a:rect l="l" t="t" r="r" b="b"/>
              <a:pathLst>
                <a:path w="13829" h="1436" extrusionOk="0">
                  <a:moveTo>
                    <a:pt x="13810" y="1149"/>
                  </a:moveTo>
                  <a:lnTo>
                    <a:pt x="13810" y="1149"/>
                  </a:lnTo>
                  <a:lnTo>
                    <a:pt x="13580" y="1435"/>
                  </a:lnTo>
                  <a:lnTo>
                    <a:pt x="13580" y="1435"/>
                  </a:lnTo>
                  <a:lnTo>
                    <a:pt x="13810" y="1149"/>
                  </a:lnTo>
                  <a:close/>
                  <a:moveTo>
                    <a:pt x="13829" y="1149"/>
                  </a:moveTo>
                  <a:lnTo>
                    <a:pt x="13829" y="1149"/>
                  </a:lnTo>
                  <a:lnTo>
                    <a:pt x="13829" y="1149"/>
                  </a:lnTo>
                  <a:lnTo>
                    <a:pt x="13829" y="1149"/>
                  </a:lnTo>
                  <a:lnTo>
                    <a:pt x="13829" y="1149"/>
                  </a:lnTo>
                  <a:close/>
                  <a:moveTo>
                    <a:pt x="0" y="1"/>
                  </a:moveTo>
                  <a:lnTo>
                    <a:pt x="0" y="1"/>
                  </a:lnTo>
                  <a:lnTo>
                    <a:pt x="0" y="20"/>
                  </a:lnTo>
                  <a:lnTo>
                    <a:pt x="0" y="20"/>
                  </a:lnTo>
                  <a:lnTo>
                    <a:pt x="0"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3"/>
            <p:cNvSpPr/>
            <p:nvPr/>
          </p:nvSpPr>
          <p:spPr>
            <a:xfrm>
              <a:off x="968800" y="806913"/>
              <a:ext cx="5750" cy="7200"/>
            </a:xfrm>
            <a:custGeom>
              <a:avLst/>
              <a:gdLst/>
              <a:ahLst/>
              <a:cxnLst/>
              <a:rect l="l" t="t" r="r" b="b"/>
              <a:pathLst>
                <a:path w="230" h="288" fill="none" extrusionOk="0">
                  <a:moveTo>
                    <a:pt x="230" y="1"/>
                  </a:moveTo>
                  <a:lnTo>
                    <a:pt x="230" y="1"/>
                  </a:lnTo>
                  <a:lnTo>
                    <a:pt x="0" y="287"/>
                  </a:lnTo>
                  <a:lnTo>
                    <a:pt x="0" y="287"/>
                  </a:lnTo>
                  <a:lnTo>
                    <a:pt x="2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3"/>
            <p:cNvSpPr/>
            <p:nvPr/>
          </p:nvSpPr>
          <p:spPr>
            <a:xfrm>
              <a:off x="975000" y="806913"/>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3"/>
            <p:cNvSpPr/>
            <p:nvPr/>
          </p:nvSpPr>
          <p:spPr>
            <a:xfrm>
              <a:off x="629300" y="778213"/>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3"/>
            <p:cNvSpPr/>
            <p:nvPr/>
          </p:nvSpPr>
          <p:spPr>
            <a:xfrm>
              <a:off x="628325" y="710813"/>
              <a:ext cx="367750" cy="243400"/>
            </a:xfrm>
            <a:custGeom>
              <a:avLst/>
              <a:gdLst/>
              <a:ahLst/>
              <a:cxnLst/>
              <a:rect l="l" t="t" r="r" b="b"/>
              <a:pathLst>
                <a:path w="14710" h="9736" extrusionOk="0">
                  <a:moveTo>
                    <a:pt x="9469" y="0"/>
                  </a:move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340" y="2716"/>
                  </a:lnTo>
                  <a:lnTo>
                    <a:pt x="900" y="2697"/>
                  </a:lnTo>
                  <a:lnTo>
                    <a:pt x="460" y="2640"/>
                  </a:lnTo>
                  <a:lnTo>
                    <a:pt x="1" y="2544"/>
                  </a:lnTo>
                  <a:lnTo>
                    <a:pt x="39" y="2697"/>
                  </a:lnTo>
                  <a:lnTo>
                    <a:pt x="39" y="2716"/>
                  </a:lnTo>
                  <a:lnTo>
                    <a:pt x="326" y="3806"/>
                  </a:lnTo>
                  <a:lnTo>
                    <a:pt x="498" y="4342"/>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3119" y="8798"/>
                  </a:lnTo>
                  <a:lnTo>
                    <a:pt x="3348" y="8990"/>
                  </a:lnTo>
                  <a:lnTo>
                    <a:pt x="3597" y="9162"/>
                  </a:lnTo>
                  <a:lnTo>
                    <a:pt x="3865" y="9315"/>
                  </a:lnTo>
                  <a:lnTo>
                    <a:pt x="4132" y="9449"/>
                  </a:lnTo>
                  <a:lnTo>
                    <a:pt x="4400" y="9583"/>
                  </a:lnTo>
                  <a:lnTo>
                    <a:pt x="4687" y="9678"/>
                  </a:lnTo>
                  <a:lnTo>
                    <a:pt x="4974" y="9736"/>
                  </a:lnTo>
                  <a:lnTo>
                    <a:pt x="4897" y="9468"/>
                  </a:lnTo>
                  <a:lnTo>
                    <a:pt x="4821" y="9181"/>
                  </a:lnTo>
                  <a:lnTo>
                    <a:pt x="4783" y="8875"/>
                  </a:lnTo>
                  <a:lnTo>
                    <a:pt x="4744" y="8588"/>
                  </a:lnTo>
                  <a:lnTo>
                    <a:pt x="4744" y="8397"/>
                  </a:lnTo>
                  <a:lnTo>
                    <a:pt x="4725" y="8397"/>
                  </a:lnTo>
                  <a:lnTo>
                    <a:pt x="4553" y="8435"/>
                  </a:lnTo>
                  <a:lnTo>
                    <a:pt x="4209" y="8435"/>
                  </a:lnTo>
                  <a:lnTo>
                    <a:pt x="4037" y="8397"/>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5011"/>
                  </a:lnTo>
                  <a:lnTo>
                    <a:pt x="12012" y="5662"/>
                  </a:lnTo>
                  <a:lnTo>
                    <a:pt x="12452" y="5317"/>
                  </a:lnTo>
                  <a:lnTo>
                    <a:pt x="12873" y="4954"/>
                  </a:lnTo>
                  <a:lnTo>
                    <a:pt x="13256" y="4571"/>
                  </a:lnTo>
                  <a:lnTo>
                    <a:pt x="13619" y="4131"/>
                  </a:lnTo>
                  <a:lnTo>
                    <a:pt x="13849"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3"/>
            <p:cNvSpPr/>
            <p:nvPr/>
          </p:nvSpPr>
          <p:spPr>
            <a:xfrm>
              <a:off x="628325" y="710813"/>
              <a:ext cx="367750" cy="243400"/>
            </a:xfrm>
            <a:custGeom>
              <a:avLst/>
              <a:gdLst/>
              <a:ahLst/>
              <a:cxnLst/>
              <a:rect l="l" t="t" r="r" b="b"/>
              <a:pathLst>
                <a:path w="14710" h="9736" fill="none" extrusionOk="0">
                  <a:moveTo>
                    <a:pt x="9469" y="0"/>
                  </a:moveTo>
                  <a:lnTo>
                    <a:pt x="9469" y="0"/>
                  </a:ln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780" y="2735"/>
                  </a:lnTo>
                  <a:lnTo>
                    <a:pt x="1340" y="2716"/>
                  </a:lnTo>
                  <a:lnTo>
                    <a:pt x="900" y="2697"/>
                  </a:lnTo>
                  <a:lnTo>
                    <a:pt x="460" y="2640"/>
                  </a:lnTo>
                  <a:lnTo>
                    <a:pt x="1" y="2544"/>
                  </a:lnTo>
                  <a:lnTo>
                    <a:pt x="1" y="2544"/>
                  </a:lnTo>
                  <a:lnTo>
                    <a:pt x="39" y="2697"/>
                  </a:lnTo>
                  <a:lnTo>
                    <a:pt x="39" y="2697"/>
                  </a:lnTo>
                  <a:lnTo>
                    <a:pt x="39" y="2716"/>
                  </a:lnTo>
                  <a:lnTo>
                    <a:pt x="39" y="2716"/>
                  </a:lnTo>
                  <a:lnTo>
                    <a:pt x="39" y="2716"/>
                  </a:lnTo>
                  <a:lnTo>
                    <a:pt x="326" y="3806"/>
                  </a:lnTo>
                  <a:lnTo>
                    <a:pt x="498" y="4342"/>
                  </a:lnTo>
                  <a:lnTo>
                    <a:pt x="670" y="4858"/>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2889" y="8588"/>
                  </a:lnTo>
                  <a:lnTo>
                    <a:pt x="3119" y="8798"/>
                  </a:lnTo>
                  <a:lnTo>
                    <a:pt x="3348" y="8990"/>
                  </a:lnTo>
                  <a:lnTo>
                    <a:pt x="3597" y="9162"/>
                  </a:lnTo>
                  <a:lnTo>
                    <a:pt x="3865" y="9315"/>
                  </a:lnTo>
                  <a:lnTo>
                    <a:pt x="4132" y="9449"/>
                  </a:lnTo>
                  <a:lnTo>
                    <a:pt x="4400" y="9583"/>
                  </a:lnTo>
                  <a:lnTo>
                    <a:pt x="4687" y="9678"/>
                  </a:lnTo>
                  <a:lnTo>
                    <a:pt x="4974" y="9736"/>
                  </a:lnTo>
                  <a:lnTo>
                    <a:pt x="4974" y="9736"/>
                  </a:lnTo>
                  <a:lnTo>
                    <a:pt x="4897" y="9468"/>
                  </a:lnTo>
                  <a:lnTo>
                    <a:pt x="4821" y="9181"/>
                  </a:lnTo>
                  <a:lnTo>
                    <a:pt x="4783" y="8875"/>
                  </a:lnTo>
                  <a:lnTo>
                    <a:pt x="4744" y="8588"/>
                  </a:lnTo>
                  <a:lnTo>
                    <a:pt x="4744" y="8588"/>
                  </a:lnTo>
                  <a:lnTo>
                    <a:pt x="4744" y="8397"/>
                  </a:lnTo>
                  <a:lnTo>
                    <a:pt x="4744" y="8397"/>
                  </a:lnTo>
                  <a:lnTo>
                    <a:pt x="4725" y="8397"/>
                  </a:lnTo>
                  <a:lnTo>
                    <a:pt x="4725" y="8397"/>
                  </a:lnTo>
                  <a:lnTo>
                    <a:pt x="4725" y="8397"/>
                  </a:lnTo>
                  <a:lnTo>
                    <a:pt x="4725" y="8397"/>
                  </a:lnTo>
                  <a:lnTo>
                    <a:pt x="4553" y="8435"/>
                  </a:lnTo>
                  <a:lnTo>
                    <a:pt x="4381" y="8435"/>
                  </a:lnTo>
                  <a:lnTo>
                    <a:pt x="4381" y="8435"/>
                  </a:lnTo>
                  <a:lnTo>
                    <a:pt x="4381" y="8435"/>
                  </a:lnTo>
                  <a:lnTo>
                    <a:pt x="4381" y="8435"/>
                  </a:lnTo>
                  <a:lnTo>
                    <a:pt x="4381" y="8435"/>
                  </a:lnTo>
                  <a:lnTo>
                    <a:pt x="4381" y="8435"/>
                  </a:lnTo>
                  <a:lnTo>
                    <a:pt x="4381" y="8435"/>
                  </a:lnTo>
                  <a:lnTo>
                    <a:pt x="4209" y="8435"/>
                  </a:lnTo>
                  <a:lnTo>
                    <a:pt x="4037" y="8397"/>
                  </a:lnTo>
                  <a:lnTo>
                    <a:pt x="4037" y="8397"/>
                  </a:lnTo>
                  <a:lnTo>
                    <a:pt x="4037" y="8397"/>
                  </a:lnTo>
                  <a:lnTo>
                    <a:pt x="4037" y="8397"/>
                  </a:lnTo>
                  <a:lnTo>
                    <a:pt x="4018" y="8378"/>
                  </a:lnTo>
                  <a:lnTo>
                    <a:pt x="4018" y="8378"/>
                  </a:lnTo>
                  <a:lnTo>
                    <a:pt x="4018" y="8378"/>
                  </a:lnTo>
                  <a:lnTo>
                    <a:pt x="4018" y="8378"/>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23" y="6121"/>
                  </a:lnTo>
                  <a:lnTo>
                    <a:pt x="3023" y="6121"/>
                  </a:lnTo>
                  <a:lnTo>
                    <a:pt x="3042" y="5795"/>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335" y="2353"/>
                  </a:lnTo>
                  <a:lnTo>
                    <a:pt x="9335" y="2353"/>
                  </a:lnTo>
                  <a:lnTo>
                    <a:pt x="9335" y="235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4342"/>
                  </a:lnTo>
                  <a:lnTo>
                    <a:pt x="11993" y="4342"/>
                  </a:lnTo>
                  <a:lnTo>
                    <a:pt x="11993" y="5011"/>
                  </a:lnTo>
                  <a:lnTo>
                    <a:pt x="12012" y="5662"/>
                  </a:lnTo>
                  <a:lnTo>
                    <a:pt x="12012" y="5662"/>
                  </a:lnTo>
                  <a:lnTo>
                    <a:pt x="12452" y="5317"/>
                  </a:lnTo>
                  <a:lnTo>
                    <a:pt x="12873" y="4954"/>
                  </a:lnTo>
                  <a:lnTo>
                    <a:pt x="13256" y="4571"/>
                  </a:lnTo>
                  <a:lnTo>
                    <a:pt x="13619" y="4131"/>
                  </a:lnTo>
                  <a:lnTo>
                    <a:pt x="13619" y="4131"/>
                  </a:lnTo>
                  <a:lnTo>
                    <a:pt x="13619" y="4131"/>
                  </a:lnTo>
                  <a:lnTo>
                    <a:pt x="13619" y="4131"/>
                  </a:lnTo>
                  <a:lnTo>
                    <a:pt x="13849" y="3845"/>
                  </a:lnTo>
                  <a:lnTo>
                    <a:pt x="13849" y="3845"/>
                  </a:lnTo>
                  <a:lnTo>
                    <a:pt x="13868" y="3845"/>
                  </a:lnTo>
                  <a:lnTo>
                    <a:pt x="13868" y="3845"/>
                  </a:lnTo>
                  <a:lnTo>
                    <a:pt x="13868"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3"/>
            <p:cNvSpPr/>
            <p:nvPr/>
          </p:nvSpPr>
          <p:spPr>
            <a:xfrm>
              <a:off x="798575" y="882463"/>
              <a:ext cx="22000" cy="20575"/>
            </a:xfrm>
            <a:custGeom>
              <a:avLst/>
              <a:gdLst/>
              <a:ahLst/>
              <a:cxnLst/>
              <a:rect l="l" t="t" r="r" b="b"/>
              <a:pathLst>
                <a:path w="880" h="823" extrusionOk="0">
                  <a:moveTo>
                    <a:pt x="497" y="1"/>
                  </a:moveTo>
                  <a:lnTo>
                    <a:pt x="344" y="20"/>
                  </a:lnTo>
                  <a:lnTo>
                    <a:pt x="210" y="96"/>
                  </a:lnTo>
                  <a:lnTo>
                    <a:pt x="153" y="134"/>
                  </a:lnTo>
                  <a:lnTo>
                    <a:pt x="96" y="192"/>
                  </a:lnTo>
                  <a:lnTo>
                    <a:pt x="57" y="249"/>
                  </a:lnTo>
                  <a:lnTo>
                    <a:pt x="38" y="326"/>
                  </a:lnTo>
                  <a:lnTo>
                    <a:pt x="0" y="440"/>
                  </a:lnTo>
                  <a:lnTo>
                    <a:pt x="19" y="536"/>
                  </a:lnTo>
                  <a:lnTo>
                    <a:pt x="38" y="613"/>
                  </a:lnTo>
                  <a:lnTo>
                    <a:pt x="77" y="689"/>
                  </a:lnTo>
                  <a:lnTo>
                    <a:pt x="153" y="746"/>
                  </a:lnTo>
                  <a:lnTo>
                    <a:pt x="230" y="785"/>
                  </a:lnTo>
                  <a:lnTo>
                    <a:pt x="306" y="804"/>
                  </a:lnTo>
                  <a:lnTo>
                    <a:pt x="402" y="823"/>
                  </a:lnTo>
                  <a:lnTo>
                    <a:pt x="478" y="823"/>
                  </a:lnTo>
                  <a:lnTo>
                    <a:pt x="574" y="804"/>
                  </a:lnTo>
                  <a:lnTo>
                    <a:pt x="650" y="766"/>
                  </a:lnTo>
                  <a:lnTo>
                    <a:pt x="727" y="727"/>
                  </a:lnTo>
                  <a:lnTo>
                    <a:pt x="803" y="670"/>
                  </a:lnTo>
                  <a:lnTo>
                    <a:pt x="842" y="574"/>
                  </a:lnTo>
                  <a:lnTo>
                    <a:pt x="861" y="498"/>
                  </a:lnTo>
                  <a:lnTo>
                    <a:pt x="880" y="383"/>
                  </a:lnTo>
                  <a:lnTo>
                    <a:pt x="861" y="287"/>
                  </a:lnTo>
                  <a:lnTo>
                    <a:pt x="822" y="211"/>
                  </a:lnTo>
                  <a:lnTo>
                    <a:pt x="784" y="154"/>
                  </a:lnTo>
                  <a:lnTo>
                    <a:pt x="746" y="96"/>
                  </a:lnTo>
                  <a:lnTo>
                    <a:pt x="689" y="58"/>
                  </a:lnTo>
                  <a:lnTo>
                    <a:pt x="631" y="39"/>
                  </a:lnTo>
                  <a:lnTo>
                    <a:pt x="4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3"/>
            <p:cNvSpPr/>
            <p:nvPr/>
          </p:nvSpPr>
          <p:spPr>
            <a:xfrm>
              <a:off x="880325" y="885338"/>
              <a:ext cx="22025" cy="20100"/>
            </a:xfrm>
            <a:custGeom>
              <a:avLst/>
              <a:gdLst/>
              <a:ahLst/>
              <a:cxnLst/>
              <a:rect l="l" t="t" r="r" b="b"/>
              <a:pathLst>
                <a:path w="881" h="804" extrusionOk="0">
                  <a:moveTo>
                    <a:pt x="479" y="0"/>
                  </a:moveTo>
                  <a:lnTo>
                    <a:pt x="345" y="19"/>
                  </a:lnTo>
                  <a:lnTo>
                    <a:pt x="211" y="77"/>
                  </a:lnTo>
                  <a:lnTo>
                    <a:pt x="154" y="115"/>
                  </a:lnTo>
                  <a:lnTo>
                    <a:pt x="96" y="172"/>
                  </a:lnTo>
                  <a:lnTo>
                    <a:pt x="58" y="249"/>
                  </a:lnTo>
                  <a:lnTo>
                    <a:pt x="20" y="325"/>
                  </a:lnTo>
                  <a:lnTo>
                    <a:pt x="1" y="421"/>
                  </a:lnTo>
                  <a:lnTo>
                    <a:pt x="20" y="517"/>
                  </a:lnTo>
                  <a:lnTo>
                    <a:pt x="39" y="612"/>
                  </a:lnTo>
                  <a:lnTo>
                    <a:pt x="77" y="670"/>
                  </a:lnTo>
                  <a:lnTo>
                    <a:pt x="154" y="727"/>
                  </a:lnTo>
                  <a:lnTo>
                    <a:pt x="230" y="765"/>
                  </a:lnTo>
                  <a:lnTo>
                    <a:pt x="307" y="804"/>
                  </a:lnTo>
                  <a:lnTo>
                    <a:pt x="479" y="804"/>
                  </a:lnTo>
                  <a:lnTo>
                    <a:pt x="574" y="784"/>
                  </a:lnTo>
                  <a:lnTo>
                    <a:pt x="651" y="765"/>
                  </a:lnTo>
                  <a:lnTo>
                    <a:pt x="727" y="708"/>
                  </a:lnTo>
                  <a:lnTo>
                    <a:pt x="804" y="651"/>
                  </a:lnTo>
                  <a:lnTo>
                    <a:pt x="842" y="574"/>
                  </a:lnTo>
                  <a:lnTo>
                    <a:pt x="861" y="478"/>
                  </a:lnTo>
                  <a:lnTo>
                    <a:pt x="880" y="364"/>
                  </a:lnTo>
                  <a:lnTo>
                    <a:pt x="861" y="287"/>
                  </a:lnTo>
                  <a:lnTo>
                    <a:pt x="823" y="211"/>
                  </a:lnTo>
                  <a:lnTo>
                    <a:pt x="785" y="134"/>
                  </a:lnTo>
                  <a:lnTo>
                    <a:pt x="747" y="96"/>
                  </a:lnTo>
                  <a:lnTo>
                    <a:pt x="689" y="58"/>
                  </a:lnTo>
                  <a:lnTo>
                    <a:pt x="632" y="19"/>
                  </a:lnTo>
                  <a:lnTo>
                    <a:pt x="4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3"/>
            <p:cNvSpPr/>
            <p:nvPr/>
          </p:nvSpPr>
          <p:spPr>
            <a:xfrm>
              <a:off x="847825" y="854263"/>
              <a:ext cx="21525" cy="68875"/>
            </a:xfrm>
            <a:custGeom>
              <a:avLst/>
              <a:gdLst/>
              <a:ahLst/>
              <a:cxnLst/>
              <a:rect l="l" t="t" r="r" b="b"/>
              <a:pathLst>
                <a:path w="861" h="2755" extrusionOk="0">
                  <a:moveTo>
                    <a:pt x="593" y="0"/>
                  </a:moveTo>
                  <a:lnTo>
                    <a:pt x="459" y="249"/>
                  </a:lnTo>
                  <a:lnTo>
                    <a:pt x="344" y="497"/>
                  </a:lnTo>
                  <a:lnTo>
                    <a:pt x="249" y="765"/>
                  </a:lnTo>
                  <a:lnTo>
                    <a:pt x="172" y="1033"/>
                  </a:lnTo>
                  <a:lnTo>
                    <a:pt x="96" y="1301"/>
                  </a:lnTo>
                  <a:lnTo>
                    <a:pt x="57" y="1568"/>
                  </a:lnTo>
                  <a:lnTo>
                    <a:pt x="19" y="1836"/>
                  </a:lnTo>
                  <a:lnTo>
                    <a:pt x="1" y="2103"/>
                  </a:lnTo>
                  <a:lnTo>
                    <a:pt x="0" y="2104"/>
                  </a:lnTo>
                  <a:lnTo>
                    <a:pt x="1" y="2104"/>
                  </a:lnTo>
                  <a:lnTo>
                    <a:pt x="0" y="2123"/>
                  </a:lnTo>
                  <a:lnTo>
                    <a:pt x="19" y="2123"/>
                  </a:lnTo>
                  <a:lnTo>
                    <a:pt x="19" y="2142"/>
                  </a:lnTo>
                  <a:lnTo>
                    <a:pt x="57" y="2123"/>
                  </a:lnTo>
                  <a:lnTo>
                    <a:pt x="115" y="2066"/>
                  </a:lnTo>
                  <a:lnTo>
                    <a:pt x="191" y="2008"/>
                  </a:lnTo>
                  <a:lnTo>
                    <a:pt x="268" y="1970"/>
                  </a:lnTo>
                  <a:lnTo>
                    <a:pt x="363" y="1951"/>
                  </a:lnTo>
                  <a:lnTo>
                    <a:pt x="459" y="1951"/>
                  </a:lnTo>
                  <a:lnTo>
                    <a:pt x="555" y="1970"/>
                  </a:lnTo>
                  <a:lnTo>
                    <a:pt x="631" y="2008"/>
                  </a:lnTo>
                  <a:lnTo>
                    <a:pt x="708" y="2066"/>
                  </a:lnTo>
                  <a:lnTo>
                    <a:pt x="765" y="2142"/>
                  </a:lnTo>
                  <a:lnTo>
                    <a:pt x="803" y="2219"/>
                  </a:lnTo>
                  <a:lnTo>
                    <a:pt x="803" y="2314"/>
                  </a:lnTo>
                  <a:lnTo>
                    <a:pt x="803" y="2410"/>
                  </a:lnTo>
                  <a:lnTo>
                    <a:pt x="784" y="2506"/>
                  </a:lnTo>
                  <a:lnTo>
                    <a:pt x="746" y="2582"/>
                  </a:lnTo>
                  <a:lnTo>
                    <a:pt x="689" y="2659"/>
                  </a:lnTo>
                  <a:lnTo>
                    <a:pt x="612" y="2716"/>
                  </a:lnTo>
                  <a:lnTo>
                    <a:pt x="593" y="2735"/>
                  </a:lnTo>
                  <a:lnTo>
                    <a:pt x="593" y="2754"/>
                  </a:lnTo>
                  <a:lnTo>
                    <a:pt x="631" y="2754"/>
                  </a:lnTo>
                  <a:lnTo>
                    <a:pt x="727" y="2697"/>
                  </a:lnTo>
                  <a:lnTo>
                    <a:pt x="784" y="2620"/>
                  </a:lnTo>
                  <a:lnTo>
                    <a:pt x="822" y="2525"/>
                  </a:lnTo>
                  <a:lnTo>
                    <a:pt x="861" y="2410"/>
                  </a:lnTo>
                  <a:lnTo>
                    <a:pt x="861" y="2314"/>
                  </a:lnTo>
                  <a:lnTo>
                    <a:pt x="842" y="2219"/>
                  </a:lnTo>
                  <a:lnTo>
                    <a:pt x="803" y="2104"/>
                  </a:lnTo>
                  <a:lnTo>
                    <a:pt x="746" y="2027"/>
                  </a:lnTo>
                  <a:lnTo>
                    <a:pt x="669" y="1951"/>
                  </a:lnTo>
                  <a:lnTo>
                    <a:pt x="574" y="1913"/>
                  </a:lnTo>
                  <a:lnTo>
                    <a:pt x="459" y="1894"/>
                  </a:lnTo>
                  <a:lnTo>
                    <a:pt x="363" y="1894"/>
                  </a:lnTo>
                  <a:lnTo>
                    <a:pt x="268" y="1913"/>
                  </a:lnTo>
                  <a:lnTo>
                    <a:pt x="153" y="1951"/>
                  </a:lnTo>
                  <a:lnTo>
                    <a:pt x="77" y="2027"/>
                  </a:lnTo>
                  <a:lnTo>
                    <a:pt x="63" y="2041"/>
                  </a:lnTo>
                  <a:lnTo>
                    <a:pt x="77" y="1836"/>
                  </a:lnTo>
                  <a:lnTo>
                    <a:pt x="115" y="1568"/>
                  </a:lnTo>
                  <a:lnTo>
                    <a:pt x="153" y="1301"/>
                  </a:lnTo>
                  <a:lnTo>
                    <a:pt x="210" y="1033"/>
                  </a:lnTo>
                  <a:lnTo>
                    <a:pt x="306" y="784"/>
                  </a:lnTo>
                  <a:lnTo>
                    <a:pt x="402" y="516"/>
                  </a:lnTo>
                  <a:lnTo>
                    <a:pt x="516" y="268"/>
                  </a:lnTo>
                  <a:lnTo>
                    <a:pt x="631" y="38"/>
                  </a:lnTo>
                  <a:lnTo>
                    <a:pt x="631" y="19"/>
                  </a:lnTo>
                  <a:lnTo>
                    <a:pt x="6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3"/>
            <p:cNvSpPr/>
            <p:nvPr/>
          </p:nvSpPr>
          <p:spPr>
            <a:xfrm>
              <a:off x="827725" y="929313"/>
              <a:ext cx="12450" cy="28250"/>
            </a:xfrm>
            <a:custGeom>
              <a:avLst/>
              <a:gdLst/>
              <a:ahLst/>
              <a:cxnLst/>
              <a:rect l="l" t="t" r="r" b="b"/>
              <a:pathLst>
                <a:path w="498" h="1130" extrusionOk="0">
                  <a:moveTo>
                    <a:pt x="58" y="1"/>
                  </a:moveTo>
                  <a:lnTo>
                    <a:pt x="58" y="20"/>
                  </a:lnTo>
                  <a:lnTo>
                    <a:pt x="20" y="173"/>
                  </a:lnTo>
                  <a:lnTo>
                    <a:pt x="1" y="345"/>
                  </a:lnTo>
                  <a:lnTo>
                    <a:pt x="20" y="498"/>
                  </a:lnTo>
                  <a:lnTo>
                    <a:pt x="77" y="632"/>
                  </a:lnTo>
                  <a:lnTo>
                    <a:pt x="135" y="785"/>
                  </a:lnTo>
                  <a:lnTo>
                    <a:pt x="230" y="919"/>
                  </a:lnTo>
                  <a:lnTo>
                    <a:pt x="326" y="1034"/>
                  </a:lnTo>
                  <a:lnTo>
                    <a:pt x="460" y="1129"/>
                  </a:lnTo>
                  <a:lnTo>
                    <a:pt x="479" y="1129"/>
                  </a:lnTo>
                  <a:lnTo>
                    <a:pt x="498" y="1110"/>
                  </a:lnTo>
                  <a:lnTo>
                    <a:pt x="498" y="1091"/>
                  </a:lnTo>
                  <a:lnTo>
                    <a:pt x="479" y="1072"/>
                  </a:lnTo>
                  <a:lnTo>
                    <a:pt x="364" y="976"/>
                  </a:lnTo>
                  <a:lnTo>
                    <a:pt x="268" y="881"/>
                  </a:lnTo>
                  <a:lnTo>
                    <a:pt x="173" y="747"/>
                  </a:lnTo>
                  <a:lnTo>
                    <a:pt x="115" y="613"/>
                  </a:lnTo>
                  <a:lnTo>
                    <a:pt x="77" y="479"/>
                  </a:lnTo>
                  <a:lnTo>
                    <a:pt x="58" y="326"/>
                  </a:lnTo>
                  <a:lnTo>
                    <a:pt x="77" y="192"/>
                  </a:lnTo>
                  <a:lnTo>
                    <a:pt x="96" y="39"/>
                  </a:lnTo>
                  <a:lnTo>
                    <a:pt x="96" y="20"/>
                  </a:lnTo>
                  <a:lnTo>
                    <a:pt x="7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3"/>
            <p:cNvSpPr/>
            <p:nvPr/>
          </p:nvSpPr>
          <p:spPr>
            <a:xfrm>
              <a:off x="891800" y="918338"/>
              <a:ext cx="36850" cy="36825"/>
            </a:xfrm>
            <a:custGeom>
              <a:avLst/>
              <a:gdLst/>
              <a:ahLst/>
              <a:cxnLst/>
              <a:rect l="l" t="t" r="r" b="b"/>
              <a:pathLst>
                <a:path w="1474" h="1473" extrusionOk="0">
                  <a:moveTo>
                    <a:pt x="785" y="0"/>
                  </a:moveTo>
                  <a:lnTo>
                    <a:pt x="632" y="19"/>
                  </a:lnTo>
                  <a:lnTo>
                    <a:pt x="498" y="57"/>
                  </a:lnTo>
                  <a:lnTo>
                    <a:pt x="345" y="134"/>
                  </a:lnTo>
                  <a:lnTo>
                    <a:pt x="211" y="249"/>
                  </a:lnTo>
                  <a:lnTo>
                    <a:pt x="96" y="421"/>
                  </a:lnTo>
                  <a:lnTo>
                    <a:pt x="39" y="555"/>
                  </a:lnTo>
                  <a:lnTo>
                    <a:pt x="1" y="689"/>
                  </a:lnTo>
                  <a:lnTo>
                    <a:pt x="1" y="822"/>
                  </a:lnTo>
                  <a:lnTo>
                    <a:pt x="20" y="937"/>
                  </a:lnTo>
                  <a:lnTo>
                    <a:pt x="58" y="1052"/>
                  </a:lnTo>
                  <a:lnTo>
                    <a:pt x="115" y="1148"/>
                  </a:lnTo>
                  <a:lnTo>
                    <a:pt x="192" y="1243"/>
                  </a:lnTo>
                  <a:lnTo>
                    <a:pt x="288" y="1320"/>
                  </a:lnTo>
                  <a:lnTo>
                    <a:pt x="383" y="1377"/>
                  </a:lnTo>
                  <a:lnTo>
                    <a:pt x="498" y="1435"/>
                  </a:lnTo>
                  <a:lnTo>
                    <a:pt x="613" y="1454"/>
                  </a:lnTo>
                  <a:lnTo>
                    <a:pt x="747" y="1473"/>
                  </a:lnTo>
                  <a:lnTo>
                    <a:pt x="861" y="1454"/>
                  </a:lnTo>
                  <a:lnTo>
                    <a:pt x="976" y="1415"/>
                  </a:lnTo>
                  <a:lnTo>
                    <a:pt x="1091" y="1358"/>
                  </a:lnTo>
                  <a:lnTo>
                    <a:pt x="1206" y="1282"/>
                  </a:lnTo>
                  <a:lnTo>
                    <a:pt x="1340" y="1128"/>
                  </a:lnTo>
                  <a:lnTo>
                    <a:pt x="1435" y="975"/>
                  </a:lnTo>
                  <a:lnTo>
                    <a:pt x="1473" y="822"/>
                  </a:lnTo>
                  <a:lnTo>
                    <a:pt x="1473" y="669"/>
                  </a:lnTo>
                  <a:lnTo>
                    <a:pt x="1435" y="516"/>
                  </a:lnTo>
                  <a:lnTo>
                    <a:pt x="1378" y="383"/>
                  </a:lnTo>
                  <a:lnTo>
                    <a:pt x="1301" y="268"/>
                  </a:lnTo>
                  <a:lnTo>
                    <a:pt x="1187" y="172"/>
                  </a:lnTo>
                  <a:lnTo>
                    <a:pt x="1072" y="96"/>
                  </a:lnTo>
                  <a:lnTo>
                    <a:pt x="919" y="38"/>
                  </a:lnTo>
                  <a:lnTo>
                    <a:pt x="785"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3"/>
            <p:cNvSpPr/>
            <p:nvPr/>
          </p:nvSpPr>
          <p:spPr>
            <a:xfrm>
              <a:off x="760800" y="914513"/>
              <a:ext cx="36825" cy="36350"/>
            </a:xfrm>
            <a:custGeom>
              <a:avLst/>
              <a:gdLst/>
              <a:ahLst/>
              <a:cxnLst/>
              <a:rect l="l" t="t" r="r" b="b"/>
              <a:pathLst>
                <a:path w="1473" h="1454" extrusionOk="0">
                  <a:moveTo>
                    <a:pt x="631" y="0"/>
                  </a:moveTo>
                  <a:lnTo>
                    <a:pt x="478" y="38"/>
                  </a:lnTo>
                  <a:lnTo>
                    <a:pt x="344" y="115"/>
                  </a:lnTo>
                  <a:lnTo>
                    <a:pt x="210" y="249"/>
                  </a:lnTo>
                  <a:lnTo>
                    <a:pt x="96" y="402"/>
                  </a:lnTo>
                  <a:lnTo>
                    <a:pt x="38" y="555"/>
                  </a:lnTo>
                  <a:lnTo>
                    <a:pt x="0" y="689"/>
                  </a:lnTo>
                  <a:lnTo>
                    <a:pt x="0" y="803"/>
                  </a:lnTo>
                  <a:lnTo>
                    <a:pt x="19" y="937"/>
                  </a:lnTo>
                  <a:lnTo>
                    <a:pt x="57" y="1033"/>
                  </a:lnTo>
                  <a:lnTo>
                    <a:pt x="115" y="1148"/>
                  </a:lnTo>
                  <a:lnTo>
                    <a:pt x="191" y="1224"/>
                  </a:lnTo>
                  <a:lnTo>
                    <a:pt x="287" y="1301"/>
                  </a:lnTo>
                  <a:lnTo>
                    <a:pt x="383" y="1377"/>
                  </a:lnTo>
                  <a:lnTo>
                    <a:pt x="497" y="1415"/>
                  </a:lnTo>
                  <a:lnTo>
                    <a:pt x="612" y="1454"/>
                  </a:lnTo>
                  <a:lnTo>
                    <a:pt x="727" y="1454"/>
                  </a:lnTo>
                  <a:lnTo>
                    <a:pt x="861" y="1435"/>
                  </a:lnTo>
                  <a:lnTo>
                    <a:pt x="975" y="1396"/>
                  </a:lnTo>
                  <a:lnTo>
                    <a:pt x="1090" y="1339"/>
                  </a:lnTo>
                  <a:lnTo>
                    <a:pt x="1205" y="1262"/>
                  </a:lnTo>
                  <a:lnTo>
                    <a:pt x="1339" y="1109"/>
                  </a:lnTo>
                  <a:lnTo>
                    <a:pt x="1415" y="956"/>
                  </a:lnTo>
                  <a:lnTo>
                    <a:pt x="1454" y="803"/>
                  </a:lnTo>
                  <a:lnTo>
                    <a:pt x="1473" y="650"/>
                  </a:lnTo>
                  <a:lnTo>
                    <a:pt x="1434" y="516"/>
                  </a:lnTo>
                  <a:lnTo>
                    <a:pt x="1377" y="383"/>
                  </a:lnTo>
                  <a:lnTo>
                    <a:pt x="1281" y="249"/>
                  </a:lnTo>
                  <a:lnTo>
                    <a:pt x="1186" y="153"/>
                  </a:lnTo>
                  <a:lnTo>
                    <a:pt x="1052" y="77"/>
                  </a:lnTo>
                  <a:lnTo>
                    <a:pt x="918" y="19"/>
                  </a:lnTo>
                  <a:lnTo>
                    <a:pt x="784"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3"/>
            <p:cNvSpPr/>
            <p:nvPr/>
          </p:nvSpPr>
          <p:spPr>
            <a:xfrm>
              <a:off x="874100" y="830813"/>
              <a:ext cx="44500" cy="39250"/>
            </a:xfrm>
            <a:custGeom>
              <a:avLst/>
              <a:gdLst/>
              <a:ahLst/>
              <a:cxnLst/>
              <a:rect l="l" t="t" r="r" b="b"/>
              <a:pathLst>
                <a:path w="1780" h="1570" extrusionOk="0">
                  <a:moveTo>
                    <a:pt x="1780" y="1"/>
                  </a:moveTo>
                  <a:lnTo>
                    <a:pt x="1474" y="211"/>
                  </a:lnTo>
                  <a:lnTo>
                    <a:pt x="1187" y="383"/>
                  </a:lnTo>
                  <a:lnTo>
                    <a:pt x="862" y="556"/>
                  </a:lnTo>
                  <a:lnTo>
                    <a:pt x="556" y="709"/>
                  </a:lnTo>
                  <a:lnTo>
                    <a:pt x="326" y="823"/>
                  </a:lnTo>
                  <a:lnTo>
                    <a:pt x="231" y="881"/>
                  </a:lnTo>
                  <a:lnTo>
                    <a:pt x="135" y="957"/>
                  </a:lnTo>
                  <a:lnTo>
                    <a:pt x="58" y="1053"/>
                  </a:lnTo>
                  <a:lnTo>
                    <a:pt x="1" y="1148"/>
                  </a:lnTo>
                  <a:lnTo>
                    <a:pt x="1" y="1263"/>
                  </a:lnTo>
                  <a:lnTo>
                    <a:pt x="20" y="1321"/>
                  </a:lnTo>
                  <a:lnTo>
                    <a:pt x="39" y="1397"/>
                  </a:lnTo>
                  <a:lnTo>
                    <a:pt x="77" y="1454"/>
                  </a:lnTo>
                  <a:lnTo>
                    <a:pt x="135" y="1512"/>
                  </a:lnTo>
                  <a:lnTo>
                    <a:pt x="192" y="1550"/>
                  </a:lnTo>
                  <a:lnTo>
                    <a:pt x="269" y="1569"/>
                  </a:lnTo>
                  <a:lnTo>
                    <a:pt x="345" y="1569"/>
                  </a:lnTo>
                  <a:lnTo>
                    <a:pt x="422" y="1550"/>
                  </a:lnTo>
                  <a:lnTo>
                    <a:pt x="594" y="1512"/>
                  </a:lnTo>
                  <a:lnTo>
                    <a:pt x="747" y="1435"/>
                  </a:lnTo>
                  <a:lnTo>
                    <a:pt x="900" y="1340"/>
                  </a:lnTo>
                  <a:lnTo>
                    <a:pt x="1034" y="1244"/>
                  </a:lnTo>
                  <a:lnTo>
                    <a:pt x="1129" y="1148"/>
                  </a:lnTo>
                  <a:lnTo>
                    <a:pt x="1244" y="1034"/>
                  </a:lnTo>
                  <a:lnTo>
                    <a:pt x="1340" y="900"/>
                  </a:lnTo>
                  <a:lnTo>
                    <a:pt x="1512" y="613"/>
                  </a:lnTo>
                  <a:lnTo>
                    <a:pt x="1665" y="307"/>
                  </a:lnTo>
                  <a:lnTo>
                    <a:pt x="178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3"/>
            <p:cNvSpPr/>
            <p:nvPr/>
          </p:nvSpPr>
          <p:spPr>
            <a:xfrm>
              <a:off x="905200" y="830813"/>
              <a:ext cx="12925" cy="8650"/>
            </a:xfrm>
            <a:custGeom>
              <a:avLst/>
              <a:gdLst/>
              <a:ahLst/>
              <a:cxnLst/>
              <a:rect l="l" t="t" r="r" b="b"/>
              <a:pathLst>
                <a:path w="517" h="346" extrusionOk="0">
                  <a:moveTo>
                    <a:pt x="517" y="1"/>
                  </a:moveTo>
                  <a:lnTo>
                    <a:pt x="517" y="1"/>
                  </a:lnTo>
                  <a:lnTo>
                    <a:pt x="268" y="192"/>
                  </a:lnTo>
                  <a:lnTo>
                    <a:pt x="0" y="345"/>
                  </a:lnTo>
                  <a:lnTo>
                    <a:pt x="0" y="345"/>
                  </a:lnTo>
                  <a:lnTo>
                    <a:pt x="0" y="345"/>
                  </a:lnTo>
                  <a:lnTo>
                    <a:pt x="0" y="345"/>
                  </a:lnTo>
                  <a:lnTo>
                    <a:pt x="268" y="192"/>
                  </a:lnTo>
                  <a:lnTo>
                    <a:pt x="517" y="1"/>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3"/>
            <p:cNvSpPr/>
            <p:nvPr/>
          </p:nvSpPr>
          <p:spPr>
            <a:xfrm>
              <a:off x="905200" y="830813"/>
              <a:ext cx="12925" cy="8650"/>
            </a:xfrm>
            <a:custGeom>
              <a:avLst/>
              <a:gdLst/>
              <a:ahLst/>
              <a:cxnLst/>
              <a:rect l="l" t="t" r="r" b="b"/>
              <a:pathLst>
                <a:path w="517" h="346" fill="none" extrusionOk="0">
                  <a:moveTo>
                    <a:pt x="517" y="1"/>
                  </a:moveTo>
                  <a:lnTo>
                    <a:pt x="517" y="1"/>
                  </a:lnTo>
                  <a:lnTo>
                    <a:pt x="268" y="192"/>
                  </a:lnTo>
                  <a:lnTo>
                    <a:pt x="0" y="345"/>
                  </a:lnTo>
                  <a:lnTo>
                    <a:pt x="0" y="345"/>
                  </a:lnTo>
                  <a:lnTo>
                    <a:pt x="0" y="345"/>
                  </a:lnTo>
                  <a:lnTo>
                    <a:pt x="0" y="345"/>
                  </a:lnTo>
                  <a:lnTo>
                    <a:pt x="268" y="192"/>
                  </a:lnTo>
                  <a:lnTo>
                    <a:pt x="5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3"/>
            <p:cNvSpPr/>
            <p:nvPr/>
          </p:nvSpPr>
          <p:spPr>
            <a:xfrm>
              <a:off x="875075" y="830813"/>
              <a:ext cx="43525" cy="39250"/>
            </a:xfrm>
            <a:custGeom>
              <a:avLst/>
              <a:gdLst/>
              <a:ahLst/>
              <a:cxnLst/>
              <a:rect l="l" t="t" r="r" b="b"/>
              <a:pathLst>
                <a:path w="1741" h="1570" extrusionOk="0">
                  <a:moveTo>
                    <a:pt x="1722" y="1"/>
                  </a:moveTo>
                  <a:lnTo>
                    <a:pt x="1473" y="192"/>
                  </a:lnTo>
                  <a:lnTo>
                    <a:pt x="1205" y="345"/>
                  </a:lnTo>
                  <a:lnTo>
                    <a:pt x="995" y="613"/>
                  </a:lnTo>
                  <a:lnTo>
                    <a:pt x="861" y="766"/>
                  </a:lnTo>
                  <a:lnTo>
                    <a:pt x="727" y="900"/>
                  </a:lnTo>
                  <a:lnTo>
                    <a:pt x="555" y="1034"/>
                  </a:lnTo>
                  <a:lnTo>
                    <a:pt x="383" y="1168"/>
                  </a:lnTo>
                  <a:lnTo>
                    <a:pt x="192" y="1282"/>
                  </a:lnTo>
                  <a:lnTo>
                    <a:pt x="0" y="1378"/>
                  </a:lnTo>
                  <a:lnTo>
                    <a:pt x="0" y="1397"/>
                  </a:lnTo>
                  <a:lnTo>
                    <a:pt x="58" y="1474"/>
                  </a:lnTo>
                  <a:lnTo>
                    <a:pt x="115" y="1531"/>
                  </a:lnTo>
                  <a:lnTo>
                    <a:pt x="192" y="1550"/>
                  </a:lnTo>
                  <a:lnTo>
                    <a:pt x="287" y="1569"/>
                  </a:lnTo>
                  <a:lnTo>
                    <a:pt x="402" y="1550"/>
                  </a:lnTo>
                  <a:lnTo>
                    <a:pt x="517" y="1512"/>
                  </a:lnTo>
                  <a:lnTo>
                    <a:pt x="631" y="1474"/>
                  </a:lnTo>
                  <a:lnTo>
                    <a:pt x="746" y="1416"/>
                  </a:lnTo>
                  <a:lnTo>
                    <a:pt x="937" y="1282"/>
                  </a:lnTo>
                  <a:lnTo>
                    <a:pt x="1090" y="1148"/>
                  </a:lnTo>
                  <a:lnTo>
                    <a:pt x="1205" y="1034"/>
                  </a:lnTo>
                  <a:lnTo>
                    <a:pt x="1301" y="900"/>
                  </a:lnTo>
                  <a:lnTo>
                    <a:pt x="1473" y="613"/>
                  </a:lnTo>
                  <a:lnTo>
                    <a:pt x="1626" y="307"/>
                  </a:lnTo>
                  <a:lnTo>
                    <a:pt x="1741"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3"/>
            <p:cNvSpPr/>
            <p:nvPr/>
          </p:nvSpPr>
          <p:spPr>
            <a:xfrm>
              <a:off x="785175" y="838963"/>
              <a:ext cx="50225" cy="31100"/>
            </a:xfrm>
            <a:custGeom>
              <a:avLst/>
              <a:gdLst/>
              <a:ahLst/>
              <a:cxnLst/>
              <a:rect l="l" t="t" r="r" b="b"/>
              <a:pathLst>
                <a:path w="2009" h="1244" extrusionOk="0">
                  <a:moveTo>
                    <a:pt x="0" y="0"/>
                  </a:moveTo>
                  <a:lnTo>
                    <a:pt x="173" y="287"/>
                  </a:lnTo>
                  <a:lnTo>
                    <a:pt x="383" y="555"/>
                  </a:lnTo>
                  <a:lnTo>
                    <a:pt x="613" y="784"/>
                  </a:lnTo>
                  <a:lnTo>
                    <a:pt x="727" y="899"/>
                  </a:lnTo>
                  <a:lnTo>
                    <a:pt x="861" y="995"/>
                  </a:lnTo>
                  <a:lnTo>
                    <a:pt x="976" y="1052"/>
                  </a:lnTo>
                  <a:lnTo>
                    <a:pt x="1129" y="1128"/>
                  </a:lnTo>
                  <a:lnTo>
                    <a:pt x="1301" y="1186"/>
                  </a:lnTo>
                  <a:lnTo>
                    <a:pt x="1473" y="1224"/>
                  </a:lnTo>
                  <a:lnTo>
                    <a:pt x="1645" y="1243"/>
                  </a:lnTo>
                  <a:lnTo>
                    <a:pt x="1722" y="1224"/>
                  </a:lnTo>
                  <a:lnTo>
                    <a:pt x="1798" y="1205"/>
                  </a:lnTo>
                  <a:lnTo>
                    <a:pt x="1856" y="1186"/>
                  </a:lnTo>
                  <a:lnTo>
                    <a:pt x="1913" y="1128"/>
                  </a:lnTo>
                  <a:lnTo>
                    <a:pt x="1951" y="1071"/>
                  </a:lnTo>
                  <a:lnTo>
                    <a:pt x="1990" y="995"/>
                  </a:lnTo>
                  <a:lnTo>
                    <a:pt x="2009" y="937"/>
                  </a:lnTo>
                  <a:lnTo>
                    <a:pt x="2009" y="861"/>
                  </a:lnTo>
                  <a:lnTo>
                    <a:pt x="1970" y="765"/>
                  </a:lnTo>
                  <a:lnTo>
                    <a:pt x="1913" y="669"/>
                  </a:lnTo>
                  <a:lnTo>
                    <a:pt x="1817" y="593"/>
                  </a:lnTo>
                  <a:lnTo>
                    <a:pt x="1703" y="536"/>
                  </a:lnTo>
                  <a:lnTo>
                    <a:pt x="1588" y="497"/>
                  </a:lnTo>
                  <a:lnTo>
                    <a:pt x="1339" y="440"/>
                  </a:lnTo>
                  <a:lnTo>
                    <a:pt x="995" y="344"/>
                  </a:lnTo>
                  <a:lnTo>
                    <a:pt x="670" y="249"/>
                  </a:lnTo>
                  <a:lnTo>
                    <a:pt x="326" y="13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3"/>
            <p:cNvSpPr/>
            <p:nvPr/>
          </p:nvSpPr>
          <p:spPr>
            <a:xfrm>
              <a:off x="785175" y="838963"/>
              <a:ext cx="9100" cy="3850"/>
            </a:xfrm>
            <a:custGeom>
              <a:avLst/>
              <a:gdLst/>
              <a:ahLst/>
              <a:cxnLst/>
              <a:rect l="l" t="t" r="r" b="b"/>
              <a:pathLst>
                <a:path w="364" h="154" extrusionOk="0">
                  <a:moveTo>
                    <a:pt x="0" y="0"/>
                  </a:moveTo>
                  <a:lnTo>
                    <a:pt x="364" y="153"/>
                  </a:lnTo>
                  <a:lnTo>
                    <a:pt x="364" y="134"/>
                  </a:lnTo>
                  <a:lnTo>
                    <a:pt x="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3"/>
            <p:cNvSpPr/>
            <p:nvPr/>
          </p:nvSpPr>
          <p:spPr>
            <a:xfrm>
              <a:off x="785175" y="838963"/>
              <a:ext cx="9100" cy="3850"/>
            </a:xfrm>
            <a:custGeom>
              <a:avLst/>
              <a:gdLst/>
              <a:ahLst/>
              <a:cxnLst/>
              <a:rect l="l" t="t" r="r" b="b"/>
              <a:pathLst>
                <a:path w="364" h="154" fill="none" extrusionOk="0">
                  <a:moveTo>
                    <a:pt x="0" y="0"/>
                  </a:moveTo>
                  <a:lnTo>
                    <a:pt x="0" y="0"/>
                  </a:lnTo>
                  <a:lnTo>
                    <a:pt x="0" y="0"/>
                  </a:lnTo>
                  <a:lnTo>
                    <a:pt x="0" y="0"/>
                  </a:lnTo>
                  <a:lnTo>
                    <a:pt x="364" y="153"/>
                  </a:lnTo>
                  <a:lnTo>
                    <a:pt x="364" y="153"/>
                  </a:lnTo>
                  <a:lnTo>
                    <a:pt x="364" y="134"/>
                  </a:lnTo>
                  <a:lnTo>
                    <a:pt x="364"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3"/>
            <p:cNvSpPr/>
            <p:nvPr/>
          </p:nvSpPr>
          <p:spPr>
            <a:xfrm>
              <a:off x="807175" y="863813"/>
              <a:ext cx="18675" cy="6250"/>
            </a:xfrm>
            <a:custGeom>
              <a:avLst/>
              <a:gdLst/>
              <a:ahLst/>
              <a:cxnLst/>
              <a:rect l="l" t="t" r="r" b="b"/>
              <a:pathLst>
                <a:path w="747" h="250" extrusionOk="0">
                  <a:moveTo>
                    <a:pt x="746" y="249"/>
                  </a:moveTo>
                  <a:lnTo>
                    <a:pt x="746" y="249"/>
                  </a:lnTo>
                  <a:lnTo>
                    <a:pt x="746" y="249"/>
                  </a:lnTo>
                  <a:lnTo>
                    <a:pt x="746" y="249"/>
                  </a:lnTo>
                  <a:lnTo>
                    <a:pt x="746" y="249"/>
                  </a:lnTo>
                  <a:lnTo>
                    <a:pt x="746" y="249"/>
                  </a:lnTo>
                  <a:close/>
                  <a:moveTo>
                    <a:pt x="19" y="20"/>
                  </a:moveTo>
                  <a:lnTo>
                    <a:pt x="19" y="20"/>
                  </a:lnTo>
                  <a:lnTo>
                    <a:pt x="153" y="96"/>
                  </a:lnTo>
                  <a:lnTo>
                    <a:pt x="345" y="173"/>
                  </a:lnTo>
                  <a:lnTo>
                    <a:pt x="536" y="211"/>
                  </a:lnTo>
                  <a:lnTo>
                    <a:pt x="746" y="249"/>
                  </a:lnTo>
                  <a:lnTo>
                    <a:pt x="746" y="249"/>
                  </a:lnTo>
                  <a:lnTo>
                    <a:pt x="536" y="211"/>
                  </a:lnTo>
                  <a:lnTo>
                    <a:pt x="345" y="173"/>
                  </a:lnTo>
                  <a:lnTo>
                    <a:pt x="153" y="96"/>
                  </a:lnTo>
                  <a:lnTo>
                    <a:pt x="19" y="20"/>
                  </a:lnTo>
                  <a:close/>
                  <a:moveTo>
                    <a:pt x="0" y="1"/>
                  </a:moveTo>
                  <a:lnTo>
                    <a:pt x="0" y="1"/>
                  </a:lnTo>
                  <a:lnTo>
                    <a:pt x="0" y="1"/>
                  </a:lnTo>
                  <a:lnTo>
                    <a:pt x="0" y="1"/>
                  </a:lnTo>
                  <a:lnTo>
                    <a:pt x="0"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3"/>
            <p:cNvSpPr/>
            <p:nvPr/>
          </p:nvSpPr>
          <p:spPr>
            <a:xfrm>
              <a:off x="825825" y="870038"/>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3"/>
            <p:cNvSpPr/>
            <p:nvPr/>
          </p:nvSpPr>
          <p:spPr>
            <a:xfrm>
              <a:off x="807650" y="864288"/>
              <a:ext cx="18200" cy="5775"/>
            </a:xfrm>
            <a:custGeom>
              <a:avLst/>
              <a:gdLst/>
              <a:ahLst/>
              <a:cxnLst/>
              <a:rect l="l" t="t" r="r" b="b"/>
              <a:pathLst>
                <a:path w="728" h="231" fill="none" extrusionOk="0">
                  <a:moveTo>
                    <a:pt x="0" y="1"/>
                  </a:moveTo>
                  <a:lnTo>
                    <a:pt x="0" y="1"/>
                  </a:lnTo>
                  <a:lnTo>
                    <a:pt x="134" y="77"/>
                  </a:lnTo>
                  <a:lnTo>
                    <a:pt x="326" y="154"/>
                  </a:lnTo>
                  <a:lnTo>
                    <a:pt x="517" y="192"/>
                  </a:lnTo>
                  <a:lnTo>
                    <a:pt x="727" y="230"/>
                  </a:lnTo>
                  <a:lnTo>
                    <a:pt x="727" y="230"/>
                  </a:lnTo>
                  <a:lnTo>
                    <a:pt x="517" y="192"/>
                  </a:lnTo>
                  <a:lnTo>
                    <a:pt x="326" y="154"/>
                  </a:lnTo>
                  <a:lnTo>
                    <a:pt x="134"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3"/>
            <p:cNvSpPr/>
            <p:nvPr/>
          </p:nvSpPr>
          <p:spPr>
            <a:xfrm>
              <a:off x="807175" y="863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3"/>
            <p:cNvSpPr/>
            <p:nvPr/>
          </p:nvSpPr>
          <p:spPr>
            <a:xfrm>
              <a:off x="785175" y="838963"/>
              <a:ext cx="49750" cy="31100"/>
            </a:xfrm>
            <a:custGeom>
              <a:avLst/>
              <a:gdLst/>
              <a:ahLst/>
              <a:cxnLst/>
              <a:rect l="l" t="t" r="r" b="b"/>
              <a:pathLst>
                <a:path w="1990" h="1244" extrusionOk="0">
                  <a:moveTo>
                    <a:pt x="0" y="0"/>
                  </a:moveTo>
                  <a:lnTo>
                    <a:pt x="173" y="287"/>
                  </a:lnTo>
                  <a:lnTo>
                    <a:pt x="383" y="555"/>
                  </a:lnTo>
                  <a:lnTo>
                    <a:pt x="613" y="784"/>
                  </a:lnTo>
                  <a:lnTo>
                    <a:pt x="727" y="899"/>
                  </a:lnTo>
                  <a:lnTo>
                    <a:pt x="861" y="995"/>
                  </a:lnTo>
                  <a:lnTo>
                    <a:pt x="880" y="995"/>
                  </a:lnTo>
                  <a:lnTo>
                    <a:pt x="899" y="1014"/>
                  </a:lnTo>
                  <a:lnTo>
                    <a:pt x="1033" y="1090"/>
                  </a:lnTo>
                  <a:lnTo>
                    <a:pt x="1225" y="1167"/>
                  </a:lnTo>
                  <a:lnTo>
                    <a:pt x="1416" y="1205"/>
                  </a:lnTo>
                  <a:lnTo>
                    <a:pt x="1626" y="1243"/>
                  </a:lnTo>
                  <a:lnTo>
                    <a:pt x="1760" y="1224"/>
                  </a:lnTo>
                  <a:lnTo>
                    <a:pt x="1856" y="1186"/>
                  </a:lnTo>
                  <a:lnTo>
                    <a:pt x="1932" y="1109"/>
                  </a:lnTo>
                  <a:lnTo>
                    <a:pt x="1970" y="1071"/>
                  </a:lnTo>
                  <a:lnTo>
                    <a:pt x="1990" y="995"/>
                  </a:lnTo>
                  <a:lnTo>
                    <a:pt x="1856" y="918"/>
                  </a:lnTo>
                  <a:lnTo>
                    <a:pt x="1741" y="880"/>
                  </a:lnTo>
                  <a:lnTo>
                    <a:pt x="1607" y="842"/>
                  </a:lnTo>
                  <a:lnTo>
                    <a:pt x="1339" y="784"/>
                  </a:lnTo>
                  <a:lnTo>
                    <a:pt x="1186" y="727"/>
                  </a:lnTo>
                  <a:lnTo>
                    <a:pt x="1033" y="650"/>
                  </a:lnTo>
                  <a:lnTo>
                    <a:pt x="861" y="555"/>
                  </a:lnTo>
                  <a:lnTo>
                    <a:pt x="689" y="440"/>
                  </a:lnTo>
                  <a:lnTo>
                    <a:pt x="536" y="306"/>
                  </a:lnTo>
                  <a:lnTo>
                    <a:pt x="364" y="153"/>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3"/>
            <p:cNvSpPr/>
            <p:nvPr/>
          </p:nvSpPr>
          <p:spPr>
            <a:xfrm>
              <a:off x="939150" y="855688"/>
              <a:ext cx="13400" cy="12925"/>
            </a:xfrm>
            <a:custGeom>
              <a:avLst/>
              <a:gdLst/>
              <a:ahLst/>
              <a:cxnLst/>
              <a:rect l="l" t="t" r="r" b="b"/>
              <a:pathLst>
                <a:path w="536" h="517" extrusionOk="0">
                  <a:moveTo>
                    <a:pt x="497" y="0"/>
                  </a:moveTo>
                  <a:lnTo>
                    <a:pt x="497" y="20"/>
                  </a:lnTo>
                  <a:lnTo>
                    <a:pt x="344" y="96"/>
                  </a:lnTo>
                  <a:lnTo>
                    <a:pt x="211" y="211"/>
                  </a:lnTo>
                  <a:lnTo>
                    <a:pt x="96" y="326"/>
                  </a:lnTo>
                  <a:lnTo>
                    <a:pt x="0" y="459"/>
                  </a:lnTo>
                  <a:lnTo>
                    <a:pt x="0" y="498"/>
                  </a:lnTo>
                  <a:lnTo>
                    <a:pt x="38" y="517"/>
                  </a:lnTo>
                  <a:lnTo>
                    <a:pt x="58" y="498"/>
                  </a:lnTo>
                  <a:lnTo>
                    <a:pt x="153" y="364"/>
                  </a:lnTo>
                  <a:lnTo>
                    <a:pt x="249" y="249"/>
                  </a:lnTo>
                  <a:lnTo>
                    <a:pt x="383" y="153"/>
                  </a:lnTo>
                  <a:lnTo>
                    <a:pt x="517" y="58"/>
                  </a:lnTo>
                  <a:lnTo>
                    <a:pt x="536" y="39"/>
                  </a:lnTo>
                  <a:lnTo>
                    <a:pt x="517" y="20"/>
                  </a:lnTo>
                  <a:lnTo>
                    <a:pt x="497"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3"/>
            <p:cNvSpPr/>
            <p:nvPr/>
          </p:nvSpPr>
          <p:spPr>
            <a:xfrm>
              <a:off x="939150" y="855688"/>
              <a:ext cx="13400" cy="12925"/>
            </a:xfrm>
            <a:custGeom>
              <a:avLst/>
              <a:gdLst/>
              <a:ahLst/>
              <a:cxnLst/>
              <a:rect l="l" t="t" r="r" b="b"/>
              <a:pathLst>
                <a:path w="536" h="517" fill="none" extrusionOk="0">
                  <a:moveTo>
                    <a:pt x="497" y="0"/>
                  </a:moveTo>
                  <a:lnTo>
                    <a:pt x="497" y="0"/>
                  </a:lnTo>
                  <a:lnTo>
                    <a:pt x="497" y="20"/>
                  </a:lnTo>
                  <a:lnTo>
                    <a:pt x="497" y="20"/>
                  </a:lnTo>
                  <a:lnTo>
                    <a:pt x="344" y="96"/>
                  </a:lnTo>
                  <a:lnTo>
                    <a:pt x="211" y="211"/>
                  </a:lnTo>
                  <a:lnTo>
                    <a:pt x="96" y="326"/>
                  </a:lnTo>
                  <a:lnTo>
                    <a:pt x="0" y="459"/>
                  </a:lnTo>
                  <a:lnTo>
                    <a:pt x="0" y="459"/>
                  </a:lnTo>
                  <a:lnTo>
                    <a:pt x="0" y="498"/>
                  </a:lnTo>
                  <a:lnTo>
                    <a:pt x="38" y="517"/>
                  </a:lnTo>
                  <a:lnTo>
                    <a:pt x="38" y="517"/>
                  </a:lnTo>
                  <a:lnTo>
                    <a:pt x="58" y="498"/>
                  </a:lnTo>
                  <a:lnTo>
                    <a:pt x="58" y="498"/>
                  </a:lnTo>
                  <a:lnTo>
                    <a:pt x="153" y="364"/>
                  </a:lnTo>
                  <a:lnTo>
                    <a:pt x="249" y="249"/>
                  </a:lnTo>
                  <a:lnTo>
                    <a:pt x="383" y="153"/>
                  </a:lnTo>
                  <a:lnTo>
                    <a:pt x="517" y="58"/>
                  </a:lnTo>
                  <a:lnTo>
                    <a:pt x="517" y="58"/>
                  </a:lnTo>
                  <a:lnTo>
                    <a:pt x="536" y="39"/>
                  </a:lnTo>
                  <a:lnTo>
                    <a:pt x="536" y="39"/>
                  </a:lnTo>
                  <a:lnTo>
                    <a:pt x="517" y="20"/>
                  </a:lnTo>
                  <a:lnTo>
                    <a:pt x="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3"/>
            <p:cNvSpPr/>
            <p:nvPr/>
          </p:nvSpPr>
          <p:spPr>
            <a:xfrm>
              <a:off x="719675" y="881038"/>
              <a:ext cx="23450" cy="11025"/>
            </a:xfrm>
            <a:custGeom>
              <a:avLst/>
              <a:gdLst/>
              <a:ahLst/>
              <a:cxnLst/>
              <a:rect l="l" t="t" r="r" b="b"/>
              <a:pathLst>
                <a:path w="938" h="441" extrusionOk="0">
                  <a:moveTo>
                    <a:pt x="0" y="0"/>
                  </a:moveTo>
                  <a:lnTo>
                    <a:pt x="0" y="38"/>
                  </a:lnTo>
                  <a:lnTo>
                    <a:pt x="0" y="58"/>
                  </a:lnTo>
                  <a:lnTo>
                    <a:pt x="172" y="58"/>
                  </a:lnTo>
                  <a:lnTo>
                    <a:pt x="287" y="77"/>
                  </a:lnTo>
                  <a:lnTo>
                    <a:pt x="402" y="115"/>
                  </a:lnTo>
                  <a:lnTo>
                    <a:pt x="517" y="153"/>
                  </a:lnTo>
                  <a:lnTo>
                    <a:pt x="612" y="211"/>
                  </a:lnTo>
                  <a:lnTo>
                    <a:pt x="708" y="268"/>
                  </a:lnTo>
                  <a:lnTo>
                    <a:pt x="803" y="344"/>
                  </a:lnTo>
                  <a:lnTo>
                    <a:pt x="880" y="421"/>
                  </a:lnTo>
                  <a:lnTo>
                    <a:pt x="899" y="440"/>
                  </a:lnTo>
                  <a:lnTo>
                    <a:pt x="937" y="421"/>
                  </a:lnTo>
                  <a:lnTo>
                    <a:pt x="937" y="402"/>
                  </a:lnTo>
                  <a:lnTo>
                    <a:pt x="918" y="383"/>
                  </a:lnTo>
                  <a:lnTo>
                    <a:pt x="842" y="287"/>
                  </a:lnTo>
                  <a:lnTo>
                    <a:pt x="746" y="211"/>
                  </a:lnTo>
                  <a:lnTo>
                    <a:pt x="650" y="153"/>
                  </a:lnTo>
                  <a:lnTo>
                    <a:pt x="536" y="96"/>
                  </a:lnTo>
                  <a:lnTo>
                    <a:pt x="421" y="58"/>
                  </a:lnTo>
                  <a:lnTo>
                    <a:pt x="306" y="19"/>
                  </a:lnTo>
                  <a:lnTo>
                    <a:pt x="191"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3"/>
            <p:cNvSpPr/>
            <p:nvPr/>
          </p:nvSpPr>
          <p:spPr>
            <a:xfrm>
              <a:off x="719675" y="881038"/>
              <a:ext cx="23450" cy="11025"/>
            </a:xfrm>
            <a:custGeom>
              <a:avLst/>
              <a:gdLst/>
              <a:ahLst/>
              <a:cxnLst/>
              <a:rect l="l" t="t" r="r" b="b"/>
              <a:pathLst>
                <a:path w="938" h="441" fill="none" extrusionOk="0">
                  <a:moveTo>
                    <a:pt x="58" y="0"/>
                  </a:moveTo>
                  <a:lnTo>
                    <a:pt x="58" y="0"/>
                  </a:lnTo>
                  <a:lnTo>
                    <a:pt x="19" y="0"/>
                  </a:lnTo>
                  <a:lnTo>
                    <a:pt x="19" y="0"/>
                  </a:lnTo>
                  <a:lnTo>
                    <a:pt x="0" y="0"/>
                  </a:lnTo>
                  <a:lnTo>
                    <a:pt x="0" y="38"/>
                  </a:lnTo>
                  <a:lnTo>
                    <a:pt x="0" y="58"/>
                  </a:lnTo>
                  <a:lnTo>
                    <a:pt x="19" y="58"/>
                  </a:lnTo>
                  <a:lnTo>
                    <a:pt x="19" y="58"/>
                  </a:lnTo>
                  <a:lnTo>
                    <a:pt x="19" y="58"/>
                  </a:lnTo>
                  <a:lnTo>
                    <a:pt x="19" y="58"/>
                  </a:lnTo>
                  <a:lnTo>
                    <a:pt x="58" y="58"/>
                  </a:lnTo>
                  <a:lnTo>
                    <a:pt x="58" y="58"/>
                  </a:lnTo>
                  <a:lnTo>
                    <a:pt x="172" y="58"/>
                  </a:lnTo>
                  <a:lnTo>
                    <a:pt x="287" y="77"/>
                  </a:lnTo>
                  <a:lnTo>
                    <a:pt x="402" y="115"/>
                  </a:lnTo>
                  <a:lnTo>
                    <a:pt x="517" y="153"/>
                  </a:lnTo>
                  <a:lnTo>
                    <a:pt x="612" y="211"/>
                  </a:lnTo>
                  <a:lnTo>
                    <a:pt x="708" y="268"/>
                  </a:lnTo>
                  <a:lnTo>
                    <a:pt x="803" y="344"/>
                  </a:lnTo>
                  <a:lnTo>
                    <a:pt x="880" y="421"/>
                  </a:lnTo>
                  <a:lnTo>
                    <a:pt x="880" y="421"/>
                  </a:lnTo>
                  <a:lnTo>
                    <a:pt x="899" y="440"/>
                  </a:lnTo>
                  <a:lnTo>
                    <a:pt x="899" y="440"/>
                  </a:lnTo>
                  <a:lnTo>
                    <a:pt x="937" y="421"/>
                  </a:lnTo>
                  <a:lnTo>
                    <a:pt x="937" y="402"/>
                  </a:lnTo>
                  <a:lnTo>
                    <a:pt x="918" y="383"/>
                  </a:lnTo>
                  <a:lnTo>
                    <a:pt x="918" y="383"/>
                  </a:lnTo>
                  <a:lnTo>
                    <a:pt x="842" y="287"/>
                  </a:lnTo>
                  <a:lnTo>
                    <a:pt x="746" y="211"/>
                  </a:lnTo>
                  <a:lnTo>
                    <a:pt x="650" y="153"/>
                  </a:lnTo>
                  <a:lnTo>
                    <a:pt x="536" y="96"/>
                  </a:lnTo>
                  <a:lnTo>
                    <a:pt x="421" y="58"/>
                  </a:lnTo>
                  <a:lnTo>
                    <a:pt x="306" y="19"/>
                  </a:lnTo>
                  <a:lnTo>
                    <a:pt x="191" y="0"/>
                  </a:lnTo>
                  <a:lnTo>
                    <a:pt x="58" y="0"/>
                  </a:lnTo>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3"/>
            <p:cNvSpPr/>
            <p:nvPr/>
          </p:nvSpPr>
          <p:spPr>
            <a:xfrm>
              <a:off x="907100" y="1095713"/>
              <a:ext cx="24425" cy="114800"/>
            </a:xfrm>
            <a:custGeom>
              <a:avLst/>
              <a:gdLst/>
              <a:ahLst/>
              <a:cxnLst/>
              <a:rect l="l" t="t" r="r" b="b"/>
              <a:pathLst>
                <a:path w="977" h="4592" extrusionOk="0">
                  <a:moveTo>
                    <a:pt x="1" y="1"/>
                  </a:moveTo>
                  <a:lnTo>
                    <a:pt x="1" y="39"/>
                  </a:lnTo>
                  <a:lnTo>
                    <a:pt x="154" y="594"/>
                  </a:lnTo>
                  <a:lnTo>
                    <a:pt x="307" y="1149"/>
                  </a:lnTo>
                  <a:lnTo>
                    <a:pt x="441" y="1722"/>
                  </a:lnTo>
                  <a:lnTo>
                    <a:pt x="575" y="2277"/>
                  </a:lnTo>
                  <a:lnTo>
                    <a:pt x="670" y="2851"/>
                  </a:lnTo>
                  <a:lnTo>
                    <a:pt x="766" y="3425"/>
                  </a:lnTo>
                  <a:lnTo>
                    <a:pt x="861" y="3998"/>
                  </a:lnTo>
                  <a:lnTo>
                    <a:pt x="919" y="4572"/>
                  </a:lnTo>
                  <a:lnTo>
                    <a:pt x="938" y="4591"/>
                  </a:lnTo>
                  <a:lnTo>
                    <a:pt x="976" y="4591"/>
                  </a:lnTo>
                  <a:lnTo>
                    <a:pt x="976" y="4572"/>
                  </a:lnTo>
                  <a:lnTo>
                    <a:pt x="919" y="3998"/>
                  </a:lnTo>
                  <a:lnTo>
                    <a:pt x="842" y="3425"/>
                  </a:lnTo>
                  <a:lnTo>
                    <a:pt x="747" y="2851"/>
                  </a:lnTo>
                  <a:lnTo>
                    <a:pt x="632" y="2277"/>
                  </a:lnTo>
                  <a:lnTo>
                    <a:pt x="498" y="1703"/>
                  </a:lnTo>
                  <a:lnTo>
                    <a:pt x="364" y="1149"/>
                  </a:lnTo>
                  <a:lnTo>
                    <a:pt x="211" y="575"/>
                  </a:lnTo>
                  <a:lnTo>
                    <a:pt x="58" y="20"/>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3"/>
            <p:cNvSpPr/>
            <p:nvPr/>
          </p:nvSpPr>
          <p:spPr>
            <a:xfrm>
              <a:off x="697675" y="1089988"/>
              <a:ext cx="32050" cy="113350"/>
            </a:xfrm>
            <a:custGeom>
              <a:avLst/>
              <a:gdLst/>
              <a:ahLst/>
              <a:cxnLst/>
              <a:rect l="l" t="t" r="r" b="b"/>
              <a:pathLst>
                <a:path w="1282" h="4534" extrusionOk="0">
                  <a:moveTo>
                    <a:pt x="1224" y="0"/>
                  </a:moveTo>
                  <a:lnTo>
                    <a:pt x="1224" y="20"/>
                  </a:lnTo>
                  <a:lnTo>
                    <a:pt x="1014" y="574"/>
                  </a:lnTo>
                  <a:lnTo>
                    <a:pt x="823" y="1110"/>
                  </a:lnTo>
                  <a:lnTo>
                    <a:pt x="651" y="1664"/>
                  </a:lnTo>
                  <a:lnTo>
                    <a:pt x="498" y="2238"/>
                  </a:lnTo>
                  <a:lnTo>
                    <a:pt x="345" y="2793"/>
                  </a:lnTo>
                  <a:lnTo>
                    <a:pt x="230" y="3348"/>
                  </a:lnTo>
                  <a:lnTo>
                    <a:pt x="115" y="3921"/>
                  </a:lnTo>
                  <a:lnTo>
                    <a:pt x="0" y="4495"/>
                  </a:lnTo>
                  <a:lnTo>
                    <a:pt x="19" y="4533"/>
                  </a:lnTo>
                  <a:lnTo>
                    <a:pt x="58" y="4533"/>
                  </a:lnTo>
                  <a:lnTo>
                    <a:pt x="58" y="4514"/>
                  </a:lnTo>
                  <a:lnTo>
                    <a:pt x="172" y="3941"/>
                  </a:lnTo>
                  <a:lnTo>
                    <a:pt x="287" y="3367"/>
                  </a:lnTo>
                  <a:lnTo>
                    <a:pt x="421" y="2812"/>
                  </a:lnTo>
                  <a:lnTo>
                    <a:pt x="555" y="2238"/>
                  </a:lnTo>
                  <a:lnTo>
                    <a:pt x="708" y="1684"/>
                  </a:lnTo>
                  <a:lnTo>
                    <a:pt x="880" y="1129"/>
                  </a:lnTo>
                  <a:lnTo>
                    <a:pt x="1071" y="574"/>
                  </a:lnTo>
                  <a:lnTo>
                    <a:pt x="1282" y="39"/>
                  </a:lnTo>
                  <a:lnTo>
                    <a:pt x="1282" y="20"/>
                  </a:lnTo>
                  <a:lnTo>
                    <a:pt x="1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3"/>
            <p:cNvSpPr/>
            <p:nvPr/>
          </p:nvSpPr>
          <p:spPr>
            <a:xfrm>
              <a:off x="789475" y="1000563"/>
              <a:ext cx="78450" cy="38275"/>
            </a:xfrm>
            <a:custGeom>
              <a:avLst/>
              <a:gdLst/>
              <a:ahLst/>
              <a:cxnLst/>
              <a:rect l="l" t="t" r="r" b="b"/>
              <a:pathLst>
                <a:path w="3138" h="1531" extrusionOk="0">
                  <a:moveTo>
                    <a:pt x="3137" y="1531"/>
                  </a:moveTo>
                  <a:lnTo>
                    <a:pt x="3137" y="1531"/>
                  </a:lnTo>
                  <a:lnTo>
                    <a:pt x="3137" y="1531"/>
                  </a:lnTo>
                  <a:lnTo>
                    <a:pt x="3137" y="1531"/>
                  </a:lnTo>
                  <a:lnTo>
                    <a:pt x="3137" y="1531"/>
                  </a:lnTo>
                  <a:close/>
                  <a:moveTo>
                    <a:pt x="3118" y="1531"/>
                  </a:moveTo>
                  <a:lnTo>
                    <a:pt x="3118" y="1531"/>
                  </a:lnTo>
                  <a:lnTo>
                    <a:pt x="3118" y="1531"/>
                  </a:lnTo>
                  <a:lnTo>
                    <a:pt x="3118" y="1531"/>
                  </a:lnTo>
                  <a:lnTo>
                    <a:pt x="3118" y="1531"/>
                  </a:lnTo>
                  <a:lnTo>
                    <a:pt x="3118" y="1531"/>
                  </a:lnTo>
                  <a:close/>
                  <a:moveTo>
                    <a:pt x="2831" y="364"/>
                  </a:moveTo>
                  <a:lnTo>
                    <a:pt x="2831" y="364"/>
                  </a:lnTo>
                  <a:lnTo>
                    <a:pt x="2755" y="919"/>
                  </a:lnTo>
                  <a:lnTo>
                    <a:pt x="2717" y="1454"/>
                  </a:lnTo>
                  <a:lnTo>
                    <a:pt x="2717" y="1454"/>
                  </a:lnTo>
                  <a:lnTo>
                    <a:pt x="2717" y="1454"/>
                  </a:lnTo>
                  <a:lnTo>
                    <a:pt x="2717" y="1454"/>
                  </a:lnTo>
                  <a:lnTo>
                    <a:pt x="2755" y="919"/>
                  </a:lnTo>
                  <a:lnTo>
                    <a:pt x="2831" y="364"/>
                  </a:lnTo>
                  <a:close/>
                  <a:moveTo>
                    <a:pt x="2850" y="345"/>
                  </a:moveTo>
                  <a:lnTo>
                    <a:pt x="2850" y="345"/>
                  </a:lnTo>
                  <a:lnTo>
                    <a:pt x="2831" y="364"/>
                  </a:lnTo>
                  <a:lnTo>
                    <a:pt x="2831" y="364"/>
                  </a:lnTo>
                  <a:lnTo>
                    <a:pt x="2850" y="345"/>
                  </a:lnTo>
                  <a:close/>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3"/>
            <p:cNvSpPr/>
            <p:nvPr/>
          </p:nvSpPr>
          <p:spPr>
            <a:xfrm>
              <a:off x="867900" y="1038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3"/>
            <p:cNvSpPr/>
            <p:nvPr/>
          </p:nvSpPr>
          <p:spPr>
            <a:xfrm>
              <a:off x="867425" y="1038813"/>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3"/>
            <p:cNvSpPr/>
            <p:nvPr/>
          </p:nvSpPr>
          <p:spPr>
            <a:xfrm>
              <a:off x="857375" y="1009663"/>
              <a:ext cx="2900" cy="27275"/>
            </a:xfrm>
            <a:custGeom>
              <a:avLst/>
              <a:gdLst/>
              <a:ahLst/>
              <a:cxnLst/>
              <a:rect l="l" t="t" r="r" b="b"/>
              <a:pathLst>
                <a:path w="116" h="1091" fill="none" extrusionOk="0">
                  <a:moveTo>
                    <a:pt x="115" y="0"/>
                  </a:moveTo>
                  <a:lnTo>
                    <a:pt x="115" y="0"/>
                  </a:lnTo>
                  <a:lnTo>
                    <a:pt x="39" y="555"/>
                  </a:lnTo>
                  <a:lnTo>
                    <a:pt x="1" y="1090"/>
                  </a:lnTo>
                  <a:lnTo>
                    <a:pt x="1" y="1090"/>
                  </a:lnTo>
                  <a:lnTo>
                    <a:pt x="1" y="1090"/>
                  </a:lnTo>
                  <a:lnTo>
                    <a:pt x="1" y="1090"/>
                  </a:lnTo>
                  <a:lnTo>
                    <a:pt x="39" y="555"/>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3"/>
            <p:cNvSpPr/>
            <p:nvPr/>
          </p:nvSpPr>
          <p:spPr>
            <a:xfrm>
              <a:off x="860250" y="1009188"/>
              <a:ext cx="500" cy="500"/>
            </a:xfrm>
            <a:custGeom>
              <a:avLst/>
              <a:gdLst/>
              <a:ahLst/>
              <a:cxnLst/>
              <a:rect l="l" t="t" r="r" b="b"/>
              <a:pathLst>
                <a:path w="20" h="20" fill="none" extrusionOk="0">
                  <a:moveTo>
                    <a:pt x="19" y="0"/>
                  </a:moveTo>
                  <a:lnTo>
                    <a:pt x="19" y="0"/>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3"/>
            <p:cNvSpPr/>
            <p:nvPr/>
          </p:nvSpPr>
          <p:spPr>
            <a:xfrm>
              <a:off x="789475" y="1000563"/>
              <a:ext cx="18200" cy="7675"/>
            </a:xfrm>
            <a:custGeom>
              <a:avLst/>
              <a:gdLst/>
              <a:ahLst/>
              <a:cxnLst/>
              <a:rect l="l" t="t" r="r" b="b"/>
              <a:pathLst>
                <a:path w="728" h="307" fill="none" extrusionOk="0">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3"/>
            <p:cNvSpPr/>
            <p:nvPr/>
          </p:nvSpPr>
          <p:spPr>
            <a:xfrm>
              <a:off x="730175" y="1033563"/>
              <a:ext cx="159750" cy="93750"/>
            </a:xfrm>
            <a:custGeom>
              <a:avLst/>
              <a:gdLst/>
              <a:ahLst/>
              <a:cxnLst/>
              <a:rect l="l" t="t" r="r" b="b"/>
              <a:pathLst>
                <a:path w="6390" h="3750" extrusionOk="0">
                  <a:moveTo>
                    <a:pt x="2105" y="1"/>
                  </a:moveTo>
                  <a:lnTo>
                    <a:pt x="1569" y="58"/>
                  </a:lnTo>
                  <a:lnTo>
                    <a:pt x="1053" y="154"/>
                  </a:lnTo>
                  <a:lnTo>
                    <a:pt x="517" y="268"/>
                  </a:lnTo>
                  <a:lnTo>
                    <a:pt x="250" y="345"/>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520" y="3615"/>
                  </a:lnTo>
                  <a:lnTo>
                    <a:pt x="3711" y="3692"/>
                  </a:lnTo>
                  <a:lnTo>
                    <a:pt x="3922" y="3730"/>
                  </a:lnTo>
                  <a:lnTo>
                    <a:pt x="4113" y="3749"/>
                  </a:lnTo>
                  <a:lnTo>
                    <a:pt x="4285" y="3730"/>
                  </a:lnTo>
                  <a:lnTo>
                    <a:pt x="4515" y="3673"/>
                  </a:lnTo>
                  <a:lnTo>
                    <a:pt x="4706" y="3577"/>
                  </a:lnTo>
                  <a:lnTo>
                    <a:pt x="4897" y="3462"/>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5930" y="326"/>
                  </a:lnTo>
                  <a:lnTo>
                    <a:pt x="5509" y="211"/>
                  </a:lnTo>
                  <a:lnTo>
                    <a:pt x="5490" y="211"/>
                  </a:lnTo>
                  <a:lnTo>
                    <a:pt x="5395" y="192"/>
                  </a:lnTo>
                  <a:lnTo>
                    <a:pt x="5242" y="154"/>
                  </a:lnTo>
                  <a:lnTo>
                    <a:pt x="5146" y="154"/>
                  </a:lnTo>
                  <a:lnTo>
                    <a:pt x="5108" y="134"/>
                  </a:lnTo>
                  <a:lnTo>
                    <a:pt x="5089" y="134"/>
                  </a:lnTo>
                  <a:lnTo>
                    <a:pt x="5069" y="498"/>
                  </a:lnTo>
                  <a:lnTo>
                    <a:pt x="5069" y="842"/>
                  </a:lnTo>
                  <a:lnTo>
                    <a:pt x="5089" y="1129"/>
                  </a:lnTo>
                  <a:lnTo>
                    <a:pt x="5089" y="1263"/>
                  </a:lnTo>
                  <a:lnTo>
                    <a:pt x="5089" y="1378"/>
                  </a:lnTo>
                  <a:lnTo>
                    <a:pt x="5069" y="1492"/>
                  </a:lnTo>
                  <a:lnTo>
                    <a:pt x="5031" y="1588"/>
                  </a:lnTo>
                  <a:lnTo>
                    <a:pt x="4955" y="1684"/>
                  </a:lnTo>
                  <a:lnTo>
                    <a:pt x="4859" y="1779"/>
                  </a:lnTo>
                  <a:lnTo>
                    <a:pt x="4649" y="1875"/>
                  </a:lnTo>
                  <a:lnTo>
                    <a:pt x="4419" y="1932"/>
                  </a:lnTo>
                  <a:lnTo>
                    <a:pt x="4190" y="1971"/>
                  </a:lnTo>
                  <a:lnTo>
                    <a:pt x="3711" y="1971"/>
                  </a:lnTo>
                  <a:lnTo>
                    <a:pt x="3520" y="1951"/>
                  </a:lnTo>
                  <a:lnTo>
                    <a:pt x="3348" y="1913"/>
                  </a:lnTo>
                  <a:lnTo>
                    <a:pt x="3195" y="1875"/>
                  </a:lnTo>
                  <a:lnTo>
                    <a:pt x="3042" y="1818"/>
                  </a:lnTo>
                  <a:lnTo>
                    <a:pt x="2889" y="1760"/>
                  </a:lnTo>
                  <a:lnTo>
                    <a:pt x="2583" y="1588"/>
                  </a:lnTo>
                  <a:lnTo>
                    <a:pt x="2315" y="1397"/>
                  </a:lnTo>
                  <a:lnTo>
                    <a:pt x="2200" y="1263"/>
                  </a:lnTo>
                  <a:lnTo>
                    <a:pt x="2105" y="1129"/>
                  </a:lnTo>
                  <a:lnTo>
                    <a:pt x="2047" y="1014"/>
                  </a:lnTo>
                  <a:lnTo>
                    <a:pt x="2009" y="880"/>
                  </a:lnTo>
                  <a:lnTo>
                    <a:pt x="2009" y="746"/>
                  </a:lnTo>
                  <a:lnTo>
                    <a:pt x="2009" y="613"/>
                  </a:lnTo>
                  <a:lnTo>
                    <a:pt x="2067" y="268"/>
                  </a:lnTo>
                  <a:lnTo>
                    <a:pt x="210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3"/>
            <p:cNvSpPr/>
            <p:nvPr/>
          </p:nvSpPr>
          <p:spPr>
            <a:xfrm>
              <a:off x="730175" y="1033563"/>
              <a:ext cx="159750" cy="93750"/>
            </a:xfrm>
            <a:custGeom>
              <a:avLst/>
              <a:gdLst/>
              <a:ahLst/>
              <a:cxnLst/>
              <a:rect l="l" t="t" r="r" b="b"/>
              <a:pathLst>
                <a:path w="6390" h="3750" fill="none" extrusionOk="0">
                  <a:moveTo>
                    <a:pt x="2105" y="1"/>
                  </a:moveTo>
                  <a:lnTo>
                    <a:pt x="2105" y="1"/>
                  </a:lnTo>
                  <a:lnTo>
                    <a:pt x="1569" y="58"/>
                  </a:lnTo>
                  <a:lnTo>
                    <a:pt x="1053" y="154"/>
                  </a:lnTo>
                  <a:lnTo>
                    <a:pt x="517" y="268"/>
                  </a:lnTo>
                  <a:lnTo>
                    <a:pt x="250" y="345"/>
                  </a:lnTo>
                  <a:lnTo>
                    <a:pt x="1" y="440"/>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329" y="3539"/>
                  </a:lnTo>
                  <a:lnTo>
                    <a:pt x="3520" y="3615"/>
                  </a:lnTo>
                  <a:lnTo>
                    <a:pt x="3711" y="3692"/>
                  </a:lnTo>
                  <a:lnTo>
                    <a:pt x="3922" y="3730"/>
                  </a:lnTo>
                  <a:lnTo>
                    <a:pt x="4113" y="3749"/>
                  </a:lnTo>
                  <a:lnTo>
                    <a:pt x="4113" y="3749"/>
                  </a:lnTo>
                  <a:lnTo>
                    <a:pt x="4285" y="3730"/>
                  </a:lnTo>
                  <a:lnTo>
                    <a:pt x="4285" y="3730"/>
                  </a:lnTo>
                  <a:lnTo>
                    <a:pt x="4515" y="3673"/>
                  </a:lnTo>
                  <a:lnTo>
                    <a:pt x="4706" y="3577"/>
                  </a:lnTo>
                  <a:lnTo>
                    <a:pt x="4897" y="3462"/>
                  </a:lnTo>
                  <a:lnTo>
                    <a:pt x="5069" y="3329"/>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6389" y="498"/>
                  </a:lnTo>
                  <a:lnTo>
                    <a:pt x="5930" y="326"/>
                  </a:lnTo>
                  <a:lnTo>
                    <a:pt x="5509" y="211"/>
                  </a:lnTo>
                  <a:lnTo>
                    <a:pt x="5509" y="211"/>
                  </a:lnTo>
                  <a:lnTo>
                    <a:pt x="5509" y="211"/>
                  </a:lnTo>
                  <a:lnTo>
                    <a:pt x="5509" y="211"/>
                  </a:lnTo>
                  <a:lnTo>
                    <a:pt x="5490" y="211"/>
                  </a:lnTo>
                  <a:lnTo>
                    <a:pt x="5490" y="211"/>
                  </a:lnTo>
                  <a:lnTo>
                    <a:pt x="5490" y="211"/>
                  </a:lnTo>
                  <a:lnTo>
                    <a:pt x="5490" y="211"/>
                  </a:lnTo>
                  <a:lnTo>
                    <a:pt x="5490" y="211"/>
                  </a:lnTo>
                  <a:lnTo>
                    <a:pt x="5490" y="211"/>
                  </a:lnTo>
                  <a:lnTo>
                    <a:pt x="5490" y="211"/>
                  </a:lnTo>
                  <a:lnTo>
                    <a:pt x="5490" y="211"/>
                  </a:lnTo>
                  <a:lnTo>
                    <a:pt x="5395" y="192"/>
                  </a:lnTo>
                  <a:lnTo>
                    <a:pt x="5395" y="192"/>
                  </a:lnTo>
                  <a:lnTo>
                    <a:pt x="5242" y="154"/>
                  </a:lnTo>
                  <a:lnTo>
                    <a:pt x="5242" y="154"/>
                  </a:lnTo>
                  <a:lnTo>
                    <a:pt x="5242" y="154"/>
                  </a:lnTo>
                  <a:lnTo>
                    <a:pt x="5242" y="154"/>
                  </a:lnTo>
                  <a:lnTo>
                    <a:pt x="5242" y="154"/>
                  </a:lnTo>
                  <a:lnTo>
                    <a:pt x="5165" y="154"/>
                  </a:lnTo>
                  <a:lnTo>
                    <a:pt x="5146" y="154"/>
                  </a:lnTo>
                  <a:lnTo>
                    <a:pt x="5146" y="154"/>
                  </a:lnTo>
                  <a:lnTo>
                    <a:pt x="5108" y="134"/>
                  </a:lnTo>
                  <a:lnTo>
                    <a:pt x="5108" y="134"/>
                  </a:lnTo>
                  <a:lnTo>
                    <a:pt x="5089" y="134"/>
                  </a:lnTo>
                  <a:lnTo>
                    <a:pt x="5089" y="134"/>
                  </a:lnTo>
                  <a:lnTo>
                    <a:pt x="5089" y="134"/>
                  </a:lnTo>
                  <a:lnTo>
                    <a:pt x="5089" y="134"/>
                  </a:lnTo>
                  <a:lnTo>
                    <a:pt x="5089" y="134"/>
                  </a:lnTo>
                  <a:lnTo>
                    <a:pt x="5089" y="134"/>
                  </a:lnTo>
                  <a:lnTo>
                    <a:pt x="5069" y="498"/>
                  </a:lnTo>
                  <a:lnTo>
                    <a:pt x="5069" y="842"/>
                  </a:lnTo>
                  <a:lnTo>
                    <a:pt x="5069" y="842"/>
                  </a:lnTo>
                  <a:lnTo>
                    <a:pt x="5089" y="1129"/>
                  </a:lnTo>
                  <a:lnTo>
                    <a:pt x="5089" y="1263"/>
                  </a:lnTo>
                  <a:lnTo>
                    <a:pt x="5089" y="1378"/>
                  </a:lnTo>
                  <a:lnTo>
                    <a:pt x="5069" y="1492"/>
                  </a:lnTo>
                  <a:lnTo>
                    <a:pt x="5031" y="1588"/>
                  </a:lnTo>
                  <a:lnTo>
                    <a:pt x="4955" y="1684"/>
                  </a:lnTo>
                  <a:lnTo>
                    <a:pt x="4859" y="1779"/>
                  </a:lnTo>
                  <a:lnTo>
                    <a:pt x="4859" y="1779"/>
                  </a:lnTo>
                  <a:lnTo>
                    <a:pt x="4649" y="1875"/>
                  </a:lnTo>
                  <a:lnTo>
                    <a:pt x="4419" y="1932"/>
                  </a:lnTo>
                  <a:lnTo>
                    <a:pt x="4190" y="1971"/>
                  </a:lnTo>
                  <a:lnTo>
                    <a:pt x="3941" y="1971"/>
                  </a:lnTo>
                  <a:lnTo>
                    <a:pt x="3941" y="1971"/>
                  </a:lnTo>
                  <a:lnTo>
                    <a:pt x="3711" y="1971"/>
                  </a:lnTo>
                  <a:lnTo>
                    <a:pt x="3520" y="1951"/>
                  </a:lnTo>
                  <a:lnTo>
                    <a:pt x="3520" y="1951"/>
                  </a:lnTo>
                  <a:lnTo>
                    <a:pt x="3348" y="1913"/>
                  </a:lnTo>
                  <a:lnTo>
                    <a:pt x="3195" y="1875"/>
                  </a:lnTo>
                  <a:lnTo>
                    <a:pt x="3042" y="1818"/>
                  </a:lnTo>
                  <a:lnTo>
                    <a:pt x="2889" y="1760"/>
                  </a:lnTo>
                  <a:lnTo>
                    <a:pt x="2583" y="1588"/>
                  </a:lnTo>
                  <a:lnTo>
                    <a:pt x="2315" y="1397"/>
                  </a:lnTo>
                  <a:lnTo>
                    <a:pt x="2315" y="1397"/>
                  </a:lnTo>
                  <a:lnTo>
                    <a:pt x="2200" y="1263"/>
                  </a:lnTo>
                  <a:lnTo>
                    <a:pt x="2105" y="1129"/>
                  </a:lnTo>
                  <a:lnTo>
                    <a:pt x="2047" y="1014"/>
                  </a:lnTo>
                  <a:lnTo>
                    <a:pt x="2009" y="880"/>
                  </a:lnTo>
                  <a:lnTo>
                    <a:pt x="2009" y="746"/>
                  </a:lnTo>
                  <a:lnTo>
                    <a:pt x="2009" y="613"/>
                  </a:lnTo>
                  <a:lnTo>
                    <a:pt x="2067" y="268"/>
                  </a:lnTo>
                  <a:lnTo>
                    <a:pt x="2067" y="268"/>
                  </a:lnTo>
                  <a:lnTo>
                    <a:pt x="21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3"/>
            <p:cNvSpPr/>
            <p:nvPr/>
          </p:nvSpPr>
          <p:spPr>
            <a:xfrm>
              <a:off x="780400" y="1000563"/>
              <a:ext cx="80350" cy="82275"/>
            </a:xfrm>
            <a:custGeom>
              <a:avLst/>
              <a:gdLst/>
              <a:ahLst/>
              <a:cxnLst/>
              <a:rect l="l" t="t" r="r" b="b"/>
              <a:pathLst>
                <a:path w="3214" h="3291" extrusionOk="0">
                  <a:moveTo>
                    <a:pt x="364" y="1"/>
                  </a:moveTo>
                  <a:lnTo>
                    <a:pt x="364" y="20"/>
                  </a:lnTo>
                  <a:lnTo>
                    <a:pt x="230" y="670"/>
                  </a:lnTo>
                  <a:lnTo>
                    <a:pt x="96" y="1321"/>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702" y="3291"/>
                  </a:lnTo>
                  <a:lnTo>
                    <a:pt x="2181" y="3291"/>
                  </a:lnTo>
                  <a:lnTo>
                    <a:pt x="2410" y="3252"/>
                  </a:lnTo>
                  <a:lnTo>
                    <a:pt x="2640" y="3195"/>
                  </a:lnTo>
                  <a:lnTo>
                    <a:pt x="2850" y="3099"/>
                  </a:lnTo>
                  <a:lnTo>
                    <a:pt x="2946" y="3004"/>
                  </a:lnTo>
                  <a:lnTo>
                    <a:pt x="3022" y="2908"/>
                  </a:lnTo>
                  <a:lnTo>
                    <a:pt x="3060" y="2812"/>
                  </a:lnTo>
                  <a:lnTo>
                    <a:pt x="3080" y="2698"/>
                  </a:lnTo>
                  <a:lnTo>
                    <a:pt x="3080" y="2583"/>
                  </a:lnTo>
                  <a:lnTo>
                    <a:pt x="3080" y="2449"/>
                  </a:lnTo>
                  <a:lnTo>
                    <a:pt x="3060" y="2162"/>
                  </a:lnTo>
                  <a:lnTo>
                    <a:pt x="3060" y="1818"/>
                  </a:lnTo>
                  <a:lnTo>
                    <a:pt x="3080" y="1454"/>
                  </a:lnTo>
                  <a:lnTo>
                    <a:pt x="3118" y="919"/>
                  </a:lnTo>
                  <a:lnTo>
                    <a:pt x="3194" y="364"/>
                  </a:lnTo>
                  <a:lnTo>
                    <a:pt x="3213" y="345"/>
                  </a:lnTo>
                  <a:lnTo>
                    <a:pt x="2735" y="422"/>
                  </a:lnTo>
                  <a:lnTo>
                    <a:pt x="2257" y="460"/>
                  </a:lnTo>
                  <a:lnTo>
                    <a:pt x="2161" y="460"/>
                  </a:lnTo>
                  <a:lnTo>
                    <a:pt x="1894" y="441"/>
                  </a:lnTo>
                  <a:lnTo>
                    <a:pt x="1626" y="422"/>
                  </a:lnTo>
                  <a:lnTo>
                    <a:pt x="1358" y="364"/>
                  </a:lnTo>
                  <a:lnTo>
                    <a:pt x="1090" y="307"/>
                  </a:lnTo>
                  <a:lnTo>
                    <a:pt x="899" y="249"/>
                  </a:lnTo>
                  <a:lnTo>
                    <a:pt x="708" y="173"/>
                  </a:lnTo>
                  <a:lnTo>
                    <a:pt x="536" y="96"/>
                  </a:lnTo>
                  <a:lnTo>
                    <a:pt x="36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3"/>
            <p:cNvSpPr/>
            <p:nvPr/>
          </p:nvSpPr>
          <p:spPr>
            <a:xfrm>
              <a:off x="780400" y="1000563"/>
              <a:ext cx="80350" cy="82275"/>
            </a:xfrm>
            <a:custGeom>
              <a:avLst/>
              <a:gdLst/>
              <a:ahLst/>
              <a:cxnLst/>
              <a:rect l="l" t="t" r="r" b="b"/>
              <a:pathLst>
                <a:path w="3214" h="3291" fill="none" extrusionOk="0">
                  <a:moveTo>
                    <a:pt x="364" y="1"/>
                  </a:moveTo>
                  <a:lnTo>
                    <a:pt x="364" y="1"/>
                  </a:lnTo>
                  <a:lnTo>
                    <a:pt x="364" y="20"/>
                  </a:lnTo>
                  <a:lnTo>
                    <a:pt x="364" y="20"/>
                  </a:lnTo>
                  <a:lnTo>
                    <a:pt x="230" y="670"/>
                  </a:lnTo>
                  <a:lnTo>
                    <a:pt x="96" y="1321"/>
                  </a:lnTo>
                  <a:lnTo>
                    <a:pt x="96" y="1321"/>
                  </a:lnTo>
                  <a:lnTo>
                    <a:pt x="96" y="1321"/>
                  </a:lnTo>
                  <a:lnTo>
                    <a:pt x="96" y="1321"/>
                  </a:lnTo>
                  <a:lnTo>
                    <a:pt x="58" y="1588"/>
                  </a:lnTo>
                  <a:lnTo>
                    <a:pt x="58" y="1588"/>
                  </a:lnTo>
                  <a:lnTo>
                    <a:pt x="0" y="1933"/>
                  </a:lnTo>
                  <a:lnTo>
                    <a:pt x="0" y="2066"/>
                  </a:lnTo>
                  <a:lnTo>
                    <a:pt x="0" y="2200"/>
                  </a:lnTo>
                  <a:lnTo>
                    <a:pt x="38" y="2334"/>
                  </a:lnTo>
                  <a:lnTo>
                    <a:pt x="96" y="2449"/>
                  </a:lnTo>
                  <a:lnTo>
                    <a:pt x="191" y="2583"/>
                  </a:lnTo>
                  <a:lnTo>
                    <a:pt x="306" y="2717"/>
                  </a:lnTo>
                  <a:lnTo>
                    <a:pt x="306" y="2717"/>
                  </a:lnTo>
                  <a:lnTo>
                    <a:pt x="574" y="2908"/>
                  </a:lnTo>
                  <a:lnTo>
                    <a:pt x="880" y="3080"/>
                  </a:lnTo>
                  <a:lnTo>
                    <a:pt x="1033" y="3138"/>
                  </a:lnTo>
                  <a:lnTo>
                    <a:pt x="1186" y="3195"/>
                  </a:lnTo>
                  <a:lnTo>
                    <a:pt x="1339" y="3233"/>
                  </a:lnTo>
                  <a:lnTo>
                    <a:pt x="1511" y="3271"/>
                  </a:lnTo>
                  <a:lnTo>
                    <a:pt x="1511" y="3271"/>
                  </a:lnTo>
                  <a:lnTo>
                    <a:pt x="1702" y="3291"/>
                  </a:lnTo>
                  <a:lnTo>
                    <a:pt x="1932" y="3291"/>
                  </a:lnTo>
                  <a:lnTo>
                    <a:pt x="1932" y="3291"/>
                  </a:lnTo>
                  <a:lnTo>
                    <a:pt x="2181" y="3291"/>
                  </a:lnTo>
                  <a:lnTo>
                    <a:pt x="2410" y="3252"/>
                  </a:lnTo>
                  <a:lnTo>
                    <a:pt x="2640" y="3195"/>
                  </a:lnTo>
                  <a:lnTo>
                    <a:pt x="2850" y="3099"/>
                  </a:lnTo>
                  <a:lnTo>
                    <a:pt x="2850" y="3099"/>
                  </a:lnTo>
                  <a:lnTo>
                    <a:pt x="2946" y="3004"/>
                  </a:lnTo>
                  <a:lnTo>
                    <a:pt x="3022" y="2908"/>
                  </a:lnTo>
                  <a:lnTo>
                    <a:pt x="3060" y="2812"/>
                  </a:lnTo>
                  <a:lnTo>
                    <a:pt x="3080" y="2698"/>
                  </a:lnTo>
                  <a:lnTo>
                    <a:pt x="3080" y="2583"/>
                  </a:lnTo>
                  <a:lnTo>
                    <a:pt x="3080" y="2449"/>
                  </a:lnTo>
                  <a:lnTo>
                    <a:pt x="3060" y="2162"/>
                  </a:lnTo>
                  <a:lnTo>
                    <a:pt x="3060" y="2162"/>
                  </a:lnTo>
                  <a:lnTo>
                    <a:pt x="3060" y="1818"/>
                  </a:lnTo>
                  <a:lnTo>
                    <a:pt x="3080" y="1454"/>
                  </a:lnTo>
                  <a:lnTo>
                    <a:pt x="3080" y="1454"/>
                  </a:lnTo>
                  <a:lnTo>
                    <a:pt x="3118" y="919"/>
                  </a:lnTo>
                  <a:lnTo>
                    <a:pt x="3194" y="364"/>
                  </a:lnTo>
                  <a:lnTo>
                    <a:pt x="3194" y="364"/>
                  </a:lnTo>
                  <a:lnTo>
                    <a:pt x="3194" y="364"/>
                  </a:lnTo>
                  <a:lnTo>
                    <a:pt x="3194" y="364"/>
                  </a:lnTo>
                  <a:lnTo>
                    <a:pt x="3213" y="345"/>
                  </a:lnTo>
                  <a:lnTo>
                    <a:pt x="3213" y="345"/>
                  </a:lnTo>
                  <a:lnTo>
                    <a:pt x="3213" y="345"/>
                  </a:lnTo>
                  <a:lnTo>
                    <a:pt x="2735" y="422"/>
                  </a:lnTo>
                  <a:lnTo>
                    <a:pt x="2257" y="460"/>
                  </a:lnTo>
                  <a:lnTo>
                    <a:pt x="2257" y="460"/>
                  </a:lnTo>
                  <a:lnTo>
                    <a:pt x="2161" y="460"/>
                  </a:lnTo>
                  <a:lnTo>
                    <a:pt x="2161" y="460"/>
                  </a:lnTo>
                  <a:lnTo>
                    <a:pt x="2161" y="460"/>
                  </a:lnTo>
                  <a:lnTo>
                    <a:pt x="2161" y="460"/>
                  </a:lnTo>
                  <a:lnTo>
                    <a:pt x="2161" y="460"/>
                  </a:lnTo>
                  <a:lnTo>
                    <a:pt x="2161" y="460"/>
                  </a:lnTo>
                  <a:lnTo>
                    <a:pt x="2161" y="460"/>
                  </a:lnTo>
                  <a:lnTo>
                    <a:pt x="2161" y="460"/>
                  </a:lnTo>
                  <a:lnTo>
                    <a:pt x="1894" y="441"/>
                  </a:lnTo>
                  <a:lnTo>
                    <a:pt x="1626" y="422"/>
                  </a:lnTo>
                  <a:lnTo>
                    <a:pt x="1358" y="364"/>
                  </a:lnTo>
                  <a:lnTo>
                    <a:pt x="1090" y="307"/>
                  </a:lnTo>
                  <a:lnTo>
                    <a:pt x="1090" y="307"/>
                  </a:lnTo>
                  <a:lnTo>
                    <a:pt x="1090" y="307"/>
                  </a:lnTo>
                  <a:lnTo>
                    <a:pt x="899" y="249"/>
                  </a:lnTo>
                  <a:lnTo>
                    <a:pt x="708" y="173"/>
                  </a:lnTo>
                  <a:lnTo>
                    <a:pt x="536" y="96"/>
                  </a:lnTo>
                  <a:lnTo>
                    <a:pt x="3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3"/>
            <p:cNvSpPr/>
            <p:nvPr/>
          </p:nvSpPr>
          <p:spPr>
            <a:xfrm>
              <a:off x="789475" y="1000563"/>
              <a:ext cx="71275" cy="11500"/>
            </a:xfrm>
            <a:custGeom>
              <a:avLst/>
              <a:gdLst/>
              <a:ahLst/>
              <a:cxnLst/>
              <a:rect l="l" t="t" r="r" b="b"/>
              <a:pathLst>
                <a:path w="2851" h="460" extrusionOk="0">
                  <a:moveTo>
                    <a:pt x="1798" y="460"/>
                  </a:moveTo>
                  <a:lnTo>
                    <a:pt x="1798" y="460"/>
                  </a:lnTo>
                  <a:lnTo>
                    <a:pt x="1798" y="460"/>
                  </a:lnTo>
                  <a:lnTo>
                    <a:pt x="1798" y="460"/>
                  </a:lnTo>
                  <a:lnTo>
                    <a:pt x="1798" y="460"/>
                  </a:lnTo>
                  <a:lnTo>
                    <a:pt x="1798" y="460"/>
                  </a:lnTo>
                  <a:lnTo>
                    <a:pt x="1798" y="460"/>
                  </a:lnTo>
                  <a:lnTo>
                    <a:pt x="1798" y="460"/>
                  </a:lnTo>
                  <a:close/>
                  <a:moveTo>
                    <a:pt x="2850" y="345"/>
                  </a:moveTo>
                  <a:lnTo>
                    <a:pt x="2850" y="345"/>
                  </a:lnTo>
                  <a:lnTo>
                    <a:pt x="2372" y="422"/>
                  </a:lnTo>
                  <a:lnTo>
                    <a:pt x="1894" y="460"/>
                  </a:lnTo>
                  <a:lnTo>
                    <a:pt x="1894" y="460"/>
                  </a:lnTo>
                  <a:lnTo>
                    <a:pt x="1894" y="460"/>
                  </a:lnTo>
                  <a:lnTo>
                    <a:pt x="1894" y="460"/>
                  </a:lnTo>
                  <a:lnTo>
                    <a:pt x="2372" y="422"/>
                  </a:lnTo>
                  <a:lnTo>
                    <a:pt x="2850" y="345"/>
                  </a:lnTo>
                  <a:lnTo>
                    <a:pt x="2850" y="345"/>
                  </a:lnTo>
                  <a:close/>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3"/>
            <p:cNvSpPr/>
            <p:nvPr/>
          </p:nvSpPr>
          <p:spPr>
            <a:xfrm>
              <a:off x="834425" y="1012038"/>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3"/>
            <p:cNvSpPr/>
            <p:nvPr/>
          </p:nvSpPr>
          <p:spPr>
            <a:xfrm>
              <a:off x="836825" y="1009188"/>
              <a:ext cx="23925" cy="2875"/>
            </a:xfrm>
            <a:custGeom>
              <a:avLst/>
              <a:gdLst/>
              <a:ahLst/>
              <a:cxnLst/>
              <a:rect l="l" t="t" r="r" b="b"/>
              <a:pathLst>
                <a:path w="957" h="115" fill="none" extrusionOk="0">
                  <a:moveTo>
                    <a:pt x="956" y="0"/>
                  </a:moveTo>
                  <a:lnTo>
                    <a:pt x="956" y="0"/>
                  </a:lnTo>
                  <a:lnTo>
                    <a:pt x="478" y="77"/>
                  </a:lnTo>
                  <a:lnTo>
                    <a:pt x="0" y="115"/>
                  </a:lnTo>
                  <a:lnTo>
                    <a:pt x="0" y="115"/>
                  </a:lnTo>
                  <a:lnTo>
                    <a:pt x="0" y="115"/>
                  </a:lnTo>
                  <a:lnTo>
                    <a:pt x="0" y="115"/>
                  </a:lnTo>
                  <a:lnTo>
                    <a:pt x="478" y="77"/>
                  </a:lnTo>
                  <a:lnTo>
                    <a:pt x="956" y="0"/>
                  </a:lnTo>
                  <a:lnTo>
                    <a:pt x="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3"/>
            <p:cNvSpPr/>
            <p:nvPr/>
          </p:nvSpPr>
          <p:spPr>
            <a:xfrm>
              <a:off x="789475" y="1000563"/>
              <a:ext cx="44975" cy="11500"/>
            </a:xfrm>
            <a:custGeom>
              <a:avLst/>
              <a:gdLst/>
              <a:ahLst/>
              <a:cxnLst/>
              <a:rect l="l" t="t" r="r" b="b"/>
              <a:pathLst>
                <a:path w="1799" h="460" fill="none" extrusionOk="0">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3"/>
            <p:cNvSpPr/>
            <p:nvPr/>
          </p:nvSpPr>
          <p:spPr>
            <a:xfrm>
              <a:off x="743100" y="641463"/>
              <a:ext cx="84175" cy="96625"/>
            </a:xfrm>
            <a:custGeom>
              <a:avLst/>
              <a:gdLst/>
              <a:ahLst/>
              <a:cxnLst/>
              <a:rect l="l" t="t" r="r" b="b"/>
              <a:pathLst>
                <a:path w="3367" h="3865" extrusionOk="0">
                  <a:moveTo>
                    <a:pt x="172" y="1"/>
                  </a:moveTo>
                  <a:lnTo>
                    <a:pt x="134" y="20"/>
                  </a:lnTo>
                  <a:lnTo>
                    <a:pt x="77" y="39"/>
                  </a:lnTo>
                  <a:lnTo>
                    <a:pt x="39" y="77"/>
                  </a:lnTo>
                  <a:lnTo>
                    <a:pt x="19" y="116"/>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951" y="3864"/>
                  </a:lnTo>
                  <a:lnTo>
                    <a:pt x="2162" y="3864"/>
                  </a:lnTo>
                  <a:lnTo>
                    <a:pt x="2372" y="3845"/>
                  </a:lnTo>
                  <a:lnTo>
                    <a:pt x="2563" y="3788"/>
                  </a:lnTo>
                  <a:lnTo>
                    <a:pt x="2735" y="3711"/>
                  </a:lnTo>
                  <a:lnTo>
                    <a:pt x="2888" y="3616"/>
                  </a:lnTo>
                  <a:lnTo>
                    <a:pt x="3022" y="3501"/>
                  </a:lnTo>
                  <a:lnTo>
                    <a:pt x="3156" y="3386"/>
                  </a:lnTo>
                  <a:lnTo>
                    <a:pt x="3233" y="3271"/>
                  </a:lnTo>
                  <a:lnTo>
                    <a:pt x="3309" y="3157"/>
                  </a:lnTo>
                  <a:lnTo>
                    <a:pt x="3347" y="3023"/>
                  </a:lnTo>
                  <a:lnTo>
                    <a:pt x="3367" y="2889"/>
                  </a:lnTo>
                  <a:lnTo>
                    <a:pt x="3347" y="2774"/>
                  </a:lnTo>
                  <a:lnTo>
                    <a:pt x="3290" y="2659"/>
                  </a:lnTo>
                  <a:lnTo>
                    <a:pt x="3214" y="2564"/>
                  </a:ln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268" y="39"/>
                  </a:lnTo>
                  <a:lnTo>
                    <a:pt x="230" y="20"/>
                  </a:ln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3"/>
            <p:cNvSpPr/>
            <p:nvPr/>
          </p:nvSpPr>
          <p:spPr>
            <a:xfrm>
              <a:off x="743100" y="641463"/>
              <a:ext cx="84175" cy="96625"/>
            </a:xfrm>
            <a:custGeom>
              <a:avLst/>
              <a:gdLst/>
              <a:ahLst/>
              <a:cxnLst/>
              <a:rect l="l" t="t" r="r" b="b"/>
              <a:pathLst>
                <a:path w="3367" h="3865" fill="none" extrusionOk="0">
                  <a:moveTo>
                    <a:pt x="3099" y="2487"/>
                  </a:move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306" y="77"/>
                  </a:lnTo>
                  <a:lnTo>
                    <a:pt x="268" y="39"/>
                  </a:lnTo>
                  <a:lnTo>
                    <a:pt x="230" y="20"/>
                  </a:lnTo>
                  <a:lnTo>
                    <a:pt x="172" y="1"/>
                  </a:lnTo>
                  <a:lnTo>
                    <a:pt x="134" y="20"/>
                  </a:lnTo>
                  <a:lnTo>
                    <a:pt x="77" y="39"/>
                  </a:lnTo>
                  <a:lnTo>
                    <a:pt x="39" y="77"/>
                  </a:lnTo>
                  <a:lnTo>
                    <a:pt x="19" y="116"/>
                  </a:lnTo>
                  <a:lnTo>
                    <a:pt x="19" y="173"/>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703" y="3826"/>
                  </a:lnTo>
                  <a:lnTo>
                    <a:pt x="1951" y="3864"/>
                  </a:lnTo>
                  <a:lnTo>
                    <a:pt x="2162" y="3864"/>
                  </a:lnTo>
                  <a:lnTo>
                    <a:pt x="2372" y="3845"/>
                  </a:lnTo>
                  <a:lnTo>
                    <a:pt x="2563" y="3788"/>
                  </a:lnTo>
                  <a:lnTo>
                    <a:pt x="2735" y="3711"/>
                  </a:lnTo>
                  <a:lnTo>
                    <a:pt x="2888" y="3616"/>
                  </a:lnTo>
                  <a:lnTo>
                    <a:pt x="3022" y="3501"/>
                  </a:lnTo>
                  <a:lnTo>
                    <a:pt x="3156" y="3386"/>
                  </a:lnTo>
                  <a:lnTo>
                    <a:pt x="3156" y="3386"/>
                  </a:lnTo>
                  <a:lnTo>
                    <a:pt x="3233" y="3271"/>
                  </a:lnTo>
                  <a:lnTo>
                    <a:pt x="3309" y="3157"/>
                  </a:lnTo>
                  <a:lnTo>
                    <a:pt x="3347" y="3023"/>
                  </a:lnTo>
                  <a:lnTo>
                    <a:pt x="3367" y="2889"/>
                  </a:lnTo>
                  <a:lnTo>
                    <a:pt x="3347" y="2774"/>
                  </a:lnTo>
                  <a:lnTo>
                    <a:pt x="3290" y="2659"/>
                  </a:lnTo>
                  <a:lnTo>
                    <a:pt x="3214" y="2564"/>
                  </a:lnTo>
                  <a:lnTo>
                    <a:pt x="3099"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3"/>
            <p:cNvSpPr/>
            <p:nvPr/>
          </p:nvSpPr>
          <p:spPr>
            <a:xfrm>
              <a:off x="904725" y="641463"/>
              <a:ext cx="83700" cy="96625"/>
            </a:xfrm>
            <a:custGeom>
              <a:avLst/>
              <a:gdLst/>
              <a:ahLst/>
              <a:cxnLst/>
              <a:rect l="l" t="t" r="r" b="b"/>
              <a:pathLst>
                <a:path w="3348" h="3865" extrusionOk="0">
                  <a:moveTo>
                    <a:pt x="3194" y="1"/>
                  </a:moveTo>
                  <a:lnTo>
                    <a:pt x="3137" y="20"/>
                  </a:lnTo>
                  <a:lnTo>
                    <a:pt x="3099" y="39"/>
                  </a:lnTo>
                  <a:lnTo>
                    <a:pt x="3041" y="77"/>
                  </a:lnTo>
                  <a:lnTo>
                    <a:pt x="2831" y="326"/>
                  </a:lnTo>
                  <a:lnTo>
                    <a:pt x="2582" y="632"/>
                  </a:lnTo>
                  <a:lnTo>
                    <a:pt x="2257" y="957"/>
                  </a:lnTo>
                  <a:lnTo>
                    <a:pt x="1913" y="1301"/>
                  </a:lnTo>
                  <a:lnTo>
                    <a:pt x="1530" y="1646"/>
                  </a:lnTo>
                  <a:lnTo>
                    <a:pt x="1129" y="1952"/>
                  </a:lnTo>
                  <a:lnTo>
                    <a:pt x="708" y="2258"/>
                  </a:lnTo>
                  <a:lnTo>
                    <a:pt x="478" y="2372"/>
                  </a:lnTo>
                  <a:lnTo>
                    <a:pt x="268" y="2487"/>
                  </a:lnTo>
                  <a:lnTo>
                    <a:pt x="153" y="2564"/>
                  </a:lnTo>
                  <a:lnTo>
                    <a:pt x="57" y="2659"/>
                  </a:lnTo>
                  <a:lnTo>
                    <a:pt x="19" y="2774"/>
                  </a:lnTo>
                  <a:lnTo>
                    <a:pt x="0" y="2889"/>
                  </a:lnTo>
                  <a:lnTo>
                    <a:pt x="19" y="3023"/>
                  </a:lnTo>
                  <a:lnTo>
                    <a:pt x="57" y="3157"/>
                  </a:lnTo>
                  <a:lnTo>
                    <a:pt x="115" y="3271"/>
                  </a:lnTo>
                  <a:lnTo>
                    <a:pt x="210" y="3386"/>
                  </a:lnTo>
                  <a:lnTo>
                    <a:pt x="325" y="3501"/>
                  </a:lnTo>
                  <a:lnTo>
                    <a:pt x="478" y="3616"/>
                  </a:lnTo>
                  <a:lnTo>
                    <a:pt x="631" y="3711"/>
                  </a:lnTo>
                  <a:lnTo>
                    <a:pt x="803" y="3788"/>
                  </a:lnTo>
                  <a:lnTo>
                    <a:pt x="976" y="3845"/>
                  </a:lnTo>
                  <a:lnTo>
                    <a:pt x="1186" y="3864"/>
                  </a:lnTo>
                  <a:lnTo>
                    <a:pt x="1415" y="3864"/>
                  </a:lnTo>
                  <a:lnTo>
                    <a:pt x="1664" y="3826"/>
                  </a:lnTo>
                  <a:lnTo>
                    <a:pt x="1894" y="3730"/>
                  </a:lnTo>
                  <a:lnTo>
                    <a:pt x="2104" y="3616"/>
                  </a:lnTo>
                  <a:lnTo>
                    <a:pt x="2295" y="3463"/>
                  </a:lnTo>
                  <a:lnTo>
                    <a:pt x="2467" y="3291"/>
                  </a:lnTo>
                  <a:lnTo>
                    <a:pt x="2620" y="3099"/>
                  </a:lnTo>
                  <a:lnTo>
                    <a:pt x="2754" y="2870"/>
                  </a:lnTo>
                  <a:lnTo>
                    <a:pt x="2888" y="2640"/>
                  </a:lnTo>
                  <a:lnTo>
                    <a:pt x="3003" y="2372"/>
                  </a:lnTo>
                  <a:lnTo>
                    <a:pt x="3099" y="2105"/>
                  </a:lnTo>
                  <a:lnTo>
                    <a:pt x="3175" y="1837"/>
                  </a:lnTo>
                  <a:lnTo>
                    <a:pt x="3232" y="1550"/>
                  </a:lnTo>
                  <a:lnTo>
                    <a:pt x="3290" y="1263"/>
                  </a:lnTo>
                  <a:lnTo>
                    <a:pt x="3328" y="976"/>
                  </a:lnTo>
                  <a:lnTo>
                    <a:pt x="3347" y="708"/>
                  </a:lnTo>
                  <a:lnTo>
                    <a:pt x="3347" y="441"/>
                  </a:lnTo>
                  <a:lnTo>
                    <a:pt x="3347" y="173"/>
                  </a:lnTo>
                  <a:lnTo>
                    <a:pt x="3347" y="116"/>
                  </a:lnTo>
                  <a:lnTo>
                    <a:pt x="3309" y="77"/>
                  </a:lnTo>
                  <a:lnTo>
                    <a:pt x="3271" y="39"/>
                  </a:lnTo>
                  <a:lnTo>
                    <a:pt x="3232" y="20"/>
                  </a:lnTo>
                  <a:lnTo>
                    <a:pt x="31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3"/>
            <p:cNvSpPr/>
            <p:nvPr/>
          </p:nvSpPr>
          <p:spPr>
            <a:xfrm>
              <a:off x="904725" y="641463"/>
              <a:ext cx="83700" cy="96625"/>
            </a:xfrm>
            <a:custGeom>
              <a:avLst/>
              <a:gdLst/>
              <a:ahLst/>
              <a:cxnLst/>
              <a:rect l="l" t="t" r="r" b="b"/>
              <a:pathLst>
                <a:path w="3348" h="3865" fill="none" extrusionOk="0">
                  <a:moveTo>
                    <a:pt x="268" y="2487"/>
                  </a:moveTo>
                  <a:lnTo>
                    <a:pt x="268" y="2487"/>
                  </a:lnTo>
                  <a:lnTo>
                    <a:pt x="478" y="2372"/>
                  </a:lnTo>
                  <a:lnTo>
                    <a:pt x="708" y="2258"/>
                  </a:lnTo>
                  <a:lnTo>
                    <a:pt x="1129" y="1952"/>
                  </a:lnTo>
                  <a:lnTo>
                    <a:pt x="1530" y="1646"/>
                  </a:lnTo>
                  <a:lnTo>
                    <a:pt x="1913" y="1301"/>
                  </a:lnTo>
                  <a:lnTo>
                    <a:pt x="2257" y="957"/>
                  </a:lnTo>
                  <a:lnTo>
                    <a:pt x="2582" y="632"/>
                  </a:lnTo>
                  <a:lnTo>
                    <a:pt x="2831" y="326"/>
                  </a:lnTo>
                  <a:lnTo>
                    <a:pt x="3041" y="77"/>
                  </a:lnTo>
                  <a:lnTo>
                    <a:pt x="3041" y="77"/>
                  </a:lnTo>
                  <a:lnTo>
                    <a:pt x="3099" y="39"/>
                  </a:lnTo>
                  <a:lnTo>
                    <a:pt x="3137" y="20"/>
                  </a:lnTo>
                  <a:lnTo>
                    <a:pt x="3194" y="1"/>
                  </a:lnTo>
                  <a:lnTo>
                    <a:pt x="3232" y="20"/>
                  </a:lnTo>
                  <a:lnTo>
                    <a:pt x="3271" y="39"/>
                  </a:lnTo>
                  <a:lnTo>
                    <a:pt x="3309" y="77"/>
                  </a:lnTo>
                  <a:lnTo>
                    <a:pt x="3347" y="116"/>
                  </a:lnTo>
                  <a:lnTo>
                    <a:pt x="3347" y="173"/>
                  </a:lnTo>
                  <a:lnTo>
                    <a:pt x="3347" y="173"/>
                  </a:lnTo>
                  <a:lnTo>
                    <a:pt x="3347" y="441"/>
                  </a:lnTo>
                  <a:lnTo>
                    <a:pt x="3347" y="708"/>
                  </a:lnTo>
                  <a:lnTo>
                    <a:pt x="3328" y="976"/>
                  </a:lnTo>
                  <a:lnTo>
                    <a:pt x="3290" y="1263"/>
                  </a:lnTo>
                  <a:lnTo>
                    <a:pt x="3232" y="1550"/>
                  </a:lnTo>
                  <a:lnTo>
                    <a:pt x="3175" y="1837"/>
                  </a:lnTo>
                  <a:lnTo>
                    <a:pt x="3099" y="2105"/>
                  </a:lnTo>
                  <a:lnTo>
                    <a:pt x="3003" y="2372"/>
                  </a:lnTo>
                  <a:lnTo>
                    <a:pt x="2888" y="2640"/>
                  </a:lnTo>
                  <a:lnTo>
                    <a:pt x="2754" y="2870"/>
                  </a:lnTo>
                  <a:lnTo>
                    <a:pt x="2620" y="3099"/>
                  </a:lnTo>
                  <a:lnTo>
                    <a:pt x="2467" y="3291"/>
                  </a:lnTo>
                  <a:lnTo>
                    <a:pt x="2295" y="3463"/>
                  </a:lnTo>
                  <a:lnTo>
                    <a:pt x="2104" y="3616"/>
                  </a:lnTo>
                  <a:lnTo>
                    <a:pt x="1894" y="3730"/>
                  </a:lnTo>
                  <a:lnTo>
                    <a:pt x="1664" y="3826"/>
                  </a:lnTo>
                  <a:lnTo>
                    <a:pt x="1664" y="3826"/>
                  </a:lnTo>
                  <a:lnTo>
                    <a:pt x="1415" y="3864"/>
                  </a:lnTo>
                  <a:lnTo>
                    <a:pt x="1186" y="3864"/>
                  </a:lnTo>
                  <a:lnTo>
                    <a:pt x="976" y="3845"/>
                  </a:lnTo>
                  <a:lnTo>
                    <a:pt x="803" y="3788"/>
                  </a:lnTo>
                  <a:lnTo>
                    <a:pt x="631" y="3711"/>
                  </a:lnTo>
                  <a:lnTo>
                    <a:pt x="478" y="3616"/>
                  </a:lnTo>
                  <a:lnTo>
                    <a:pt x="325" y="3501"/>
                  </a:lnTo>
                  <a:lnTo>
                    <a:pt x="210" y="3386"/>
                  </a:lnTo>
                  <a:lnTo>
                    <a:pt x="210" y="3386"/>
                  </a:lnTo>
                  <a:lnTo>
                    <a:pt x="115" y="3271"/>
                  </a:lnTo>
                  <a:lnTo>
                    <a:pt x="57" y="3157"/>
                  </a:lnTo>
                  <a:lnTo>
                    <a:pt x="19" y="3023"/>
                  </a:lnTo>
                  <a:lnTo>
                    <a:pt x="0" y="2889"/>
                  </a:lnTo>
                  <a:lnTo>
                    <a:pt x="19" y="2774"/>
                  </a:lnTo>
                  <a:lnTo>
                    <a:pt x="57" y="2659"/>
                  </a:lnTo>
                  <a:lnTo>
                    <a:pt x="153" y="2564"/>
                  </a:lnTo>
                  <a:lnTo>
                    <a:pt x="268"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3"/>
            <p:cNvSpPr/>
            <p:nvPr/>
          </p:nvSpPr>
          <p:spPr>
            <a:xfrm>
              <a:off x="784225" y="696463"/>
              <a:ext cx="43050" cy="40175"/>
            </a:xfrm>
            <a:custGeom>
              <a:avLst/>
              <a:gdLst/>
              <a:ahLst/>
              <a:cxnLst/>
              <a:rect l="l" t="t" r="r" b="b"/>
              <a:pathLst>
                <a:path w="1722" h="1607" extrusionOk="0">
                  <a:moveTo>
                    <a:pt x="38" y="1607"/>
                  </a:moveTo>
                  <a:lnTo>
                    <a:pt x="38" y="1607"/>
                  </a:lnTo>
                  <a:lnTo>
                    <a:pt x="38" y="1607"/>
                  </a:lnTo>
                  <a:lnTo>
                    <a:pt x="38" y="1607"/>
                  </a:lnTo>
                  <a:lnTo>
                    <a:pt x="38" y="1607"/>
                  </a:lnTo>
                  <a:close/>
                  <a:moveTo>
                    <a:pt x="38" y="1607"/>
                  </a:moveTo>
                  <a:lnTo>
                    <a:pt x="38" y="1607"/>
                  </a:lnTo>
                  <a:lnTo>
                    <a:pt x="38" y="1607"/>
                  </a:lnTo>
                  <a:lnTo>
                    <a:pt x="38" y="1607"/>
                  </a:lnTo>
                  <a:lnTo>
                    <a:pt x="38" y="1607"/>
                  </a:lnTo>
                  <a:close/>
                  <a:moveTo>
                    <a:pt x="19" y="1607"/>
                  </a:moveTo>
                  <a:lnTo>
                    <a:pt x="19" y="1607"/>
                  </a:lnTo>
                  <a:lnTo>
                    <a:pt x="38" y="1607"/>
                  </a:lnTo>
                  <a:lnTo>
                    <a:pt x="38" y="1607"/>
                  </a:lnTo>
                  <a:lnTo>
                    <a:pt x="19" y="1607"/>
                  </a:lnTo>
                  <a:close/>
                  <a:moveTo>
                    <a:pt x="19" y="1607"/>
                  </a:moveTo>
                  <a:lnTo>
                    <a:pt x="19" y="1607"/>
                  </a:lnTo>
                  <a:lnTo>
                    <a:pt x="19" y="1607"/>
                  </a:lnTo>
                  <a:lnTo>
                    <a:pt x="19" y="1607"/>
                  </a:lnTo>
                  <a:lnTo>
                    <a:pt x="19" y="1607"/>
                  </a:lnTo>
                  <a:close/>
                  <a:moveTo>
                    <a:pt x="19" y="1607"/>
                  </a:moveTo>
                  <a:lnTo>
                    <a:pt x="19" y="1607"/>
                  </a:lnTo>
                  <a:lnTo>
                    <a:pt x="19" y="1607"/>
                  </a:lnTo>
                  <a:lnTo>
                    <a:pt x="19" y="1607"/>
                  </a:lnTo>
                  <a:lnTo>
                    <a:pt x="19" y="1607"/>
                  </a:lnTo>
                  <a:close/>
                  <a:moveTo>
                    <a:pt x="0" y="1607"/>
                  </a:moveTo>
                  <a:lnTo>
                    <a:pt x="0" y="1607"/>
                  </a:lnTo>
                  <a:lnTo>
                    <a:pt x="0" y="1607"/>
                  </a:lnTo>
                  <a:lnTo>
                    <a:pt x="0" y="1607"/>
                  </a:lnTo>
                  <a:lnTo>
                    <a:pt x="0" y="1607"/>
                  </a:lnTo>
                  <a:close/>
                  <a:moveTo>
                    <a:pt x="1454" y="287"/>
                  </a:moveTo>
                  <a:lnTo>
                    <a:pt x="1454" y="287"/>
                  </a:lnTo>
                  <a:lnTo>
                    <a:pt x="1454" y="287"/>
                  </a:lnTo>
                  <a:lnTo>
                    <a:pt x="1454" y="287"/>
                  </a:lnTo>
                  <a:lnTo>
                    <a:pt x="1569" y="364"/>
                  </a:lnTo>
                  <a:lnTo>
                    <a:pt x="1645" y="459"/>
                  </a:lnTo>
                  <a:lnTo>
                    <a:pt x="1702" y="574"/>
                  </a:lnTo>
                  <a:lnTo>
                    <a:pt x="1722" y="708"/>
                  </a:lnTo>
                  <a:lnTo>
                    <a:pt x="1722" y="708"/>
                  </a:lnTo>
                  <a:lnTo>
                    <a:pt x="1702" y="574"/>
                  </a:lnTo>
                  <a:lnTo>
                    <a:pt x="1645" y="459"/>
                  </a:lnTo>
                  <a:lnTo>
                    <a:pt x="1569" y="364"/>
                  </a:lnTo>
                  <a:lnTo>
                    <a:pt x="1454" y="287"/>
                  </a:lnTo>
                  <a:lnTo>
                    <a:pt x="1454" y="287"/>
                  </a:lnTo>
                  <a:lnTo>
                    <a:pt x="1454" y="287"/>
                  </a:lnTo>
                  <a:close/>
                  <a:moveTo>
                    <a:pt x="937" y="0"/>
                  </a:moveTo>
                  <a:lnTo>
                    <a:pt x="937" y="0"/>
                  </a:lnTo>
                  <a:lnTo>
                    <a:pt x="937" y="0"/>
                  </a:lnTo>
                  <a:lnTo>
                    <a:pt x="937" y="0"/>
                  </a:lnTo>
                  <a:lnTo>
                    <a:pt x="1186" y="153"/>
                  </a:lnTo>
                  <a:lnTo>
                    <a:pt x="1454" y="287"/>
                  </a:lnTo>
                  <a:lnTo>
                    <a:pt x="1454" y="287"/>
                  </a:lnTo>
                  <a:lnTo>
                    <a:pt x="1186" y="153"/>
                  </a:lnTo>
                  <a:lnTo>
                    <a:pt x="937"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3"/>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3"/>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3"/>
            <p:cNvSpPr/>
            <p:nvPr/>
          </p:nvSpPr>
          <p:spPr>
            <a:xfrm>
              <a:off x="784700" y="736613"/>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3"/>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3"/>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3"/>
            <p:cNvSpPr/>
            <p:nvPr/>
          </p:nvSpPr>
          <p:spPr>
            <a:xfrm>
              <a:off x="78422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3"/>
            <p:cNvSpPr/>
            <p:nvPr/>
          </p:nvSpPr>
          <p:spPr>
            <a:xfrm>
              <a:off x="820550" y="703638"/>
              <a:ext cx="6725" cy="10550"/>
            </a:xfrm>
            <a:custGeom>
              <a:avLst/>
              <a:gdLst/>
              <a:ahLst/>
              <a:cxnLst/>
              <a:rect l="l" t="t" r="r" b="b"/>
              <a:pathLst>
                <a:path w="269" h="422" fill="none" extrusionOk="0">
                  <a:moveTo>
                    <a:pt x="1" y="0"/>
                  </a:moveTo>
                  <a:lnTo>
                    <a:pt x="1" y="0"/>
                  </a:lnTo>
                  <a:lnTo>
                    <a:pt x="1" y="0"/>
                  </a:lnTo>
                  <a:lnTo>
                    <a:pt x="1" y="0"/>
                  </a:lnTo>
                  <a:lnTo>
                    <a:pt x="116" y="77"/>
                  </a:lnTo>
                  <a:lnTo>
                    <a:pt x="192" y="172"/>
                  </a:lnTo>
                  <a:lnTo>
                    <a:pt x="249" y="287"/>
                  </a:lnTo>
                  <a:lnTo>
                    <a:pt x="269" y="421"/>
                  </a:lnTo>
                  <a:lnTo>
                    <a:pt x="269" y="421"/>
                  </a:lnTo>
                  <a:lnTo>
                    <a:pt x="249" y="287"/>
                  </a:lnTo>
                  <a:lnTo>
                    <a:pt x="192" y="172"/>
                  </a:lnTo>
                  <a:lnTo>
                    <a:pt x="116" y="77"/>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3"/>
            <p:cNvSpPr/>
            <p:nvPr/>
          </p:nvSpPr>
          <p:spPr>
            <a:xfrm>
              <a:off x="807650" y="696463"/>
              <a:ext cx="12925" cy="7200"/>
            </a:xfrm>
            <a:custGeom>
              <a:avLst/>
              <a:gdLst/>
              <a:ahLst/>
              <a:cxnLst/>
              <a:rect l="l" t="t" r="r" b="b"/>
              <a:pathLst>
                <a:path w="517" h="288" fill="none" extrusionOk="0">
                  <a:moveTo>
                    <a:pt x="0" y="0"/>
                  </a:moveTo>
                  <a:lnTo>
                    <a:pt x="0" y="0"/>
                  </a:lnTo>
                  <a:lnTo>
                    <a:pt x="0" y="0"/>
                  </a:lnTo>
                  <a:lnTo>
                    <a:pt x="0" y="0"/>
                  </a:lnTo>
                  <a:lnTo>
                    <a:pt x="249" y="153"/>
                  </a:lnTo>
                  <a:lnTo>
                    <a:pt x="517" y="287"/>
                  </a:lnTo>
                  <a:lnTo>
                    <a:pt x="517" y="287"/>
                  </a:lnTo>
                  <a:lnTo>
                    <a:pt x="249"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3"/>
            <p:cNvSpPr/>
            <p:nvPr/>
          </p:nvSpPr>
          <p:spPr>
            <a:xfrm>
              <a:off x="751700" y="696463"/>
              <a:ext cx="75575" cy="42100"/>
            </a:xfrm>
            <a:custGeom>
              <a:avLst/>
              <a:gdLst/>
              <a:ahLst/>
              <a:cxnLst/>
              <a:rect l="l" t="t" r="r" b="b"/>
              <a:pathLst>
                <a:path w="3023" h="1684" extrusionOk="0">
                  <a:moveTo>
                    <a:pt x="2238" y="0"/>
                  </a:moveTo>
                  <a:lnTo>
                    <a:pt x="2124" y="77"/>
                  </a:lnTo>
                  <a:lnTo>
                    <a:pt x="1990" y="172"/>
                  </a:lnTo>
                  <a:lnTo>
                    <a:pt x="1798" y="268"/>
                  </a:lnTo>
                  <a:lnTo>
                    <a:pt x="1588" y="325"/>
                  </a:lnTo>
                  <a:lnTo>
                    <a:pt x="1359" y="364"/>
                  </a:lnTo>
                  <a:lnTo>
                    <a:pt x="1129" y="383"/>
                  </a:lnTo>
                  <a:lnTo>
                    <a:pt x="880" y="364"/>
                  </a:lnTo>
                  <a:lnTo>
                    <a:pt x="613" y="306"/>
                  </a:lnTo>
                  <a:lnTo>
                    <a:pt x="307" y="230"/>
                  </a:lnTo>
                  <a:lnTo>
                    <a:pt x="1" y="96"/>
                  </a:lnTo>
                  <a:lnTo>
                    <a:pt x="96" y="364"/>
                  </a:lnTo>
                  <a:lnTo>
                    <a:pt x="230" y="612"/>
                  </a:lnTo>
                  <a:lnTo>
                    <a:pt x="364" y="842"/>
                  </a:lnTo>
                  <a:lnTo>
                    <a:pt x="517" y="1052"/>
                  </a:lnTo>
                  <a:lnTo>
                    <a:pt x="689" y="1224"/>
                  </a:lnTo>
                  <a:lnTo>
                    <a:pt x="880" y="1397"/>
                  </a:lnTo>
                  <a:lnTo>
                    <a:pt x="1091" y="1511"/>
                  </a:lnTo>
                  <a:lnTo>
                    <a:pt x="1301" y="1607"/>
                  </a:lnTo>
                  <a:lnTo>
                    <a:pt x="1339" y="1607"/>
                  </a:lnTo>
                  <a:lnTo>
                    <a:pt x="1359" y="1626"/>
                  </a:lnTo>
                  <a:lnTo>
                    <a:pt x="1550" y="1664"/>
                  </a:lnTo>
                  <a:lnTo>
                    <a:pt x="1760" y="1683"/>
                  </a:lnTo>
                  <a:lnTo>
                    <a:pt x="1913" y="1664"/>
                  </a:lnTo>
                  <a:lnTo>
                    <a:pt x="2085" y="1626"/>
                  </a:lnTo>
                  <a:lnTo>
                    <a:pt x="2238" y="1588"/>
                  </a:lnTo>
                  <a:lnTo>
                    <a:pt x="2372" y="1511"/>
                  </a:lnTo>
                  <a:lnTo>
                    <a:pt x="2487" y="1454"/>
                  </a:lnTo>
                  <a:lnTo>
                    <a:pt x="2602" y="1358"/>
                  </a:lnTo>
                  <a:lnTo>
                    <a:pt x="2812" y="1186"/>
                  </a:lnTo>
                  <a:lnTo>
                    <a:pt x="2889" y="1071"/>
                  </a:lnTo>
                  <a:lnTo>
                    <a:pt x="2965" y="957"/>
                  </a:lnTo>
                  <a:lnTo>
                    <a:pt x="3003" y="823"/>
                  </a:lnTo>
                  <a:lnTo>
                    <a:pt x="3023" y="708"/>
                  </a:lnTo>
                  <a:lnTo>
                    <a:pt x="3003" y="574"/>
                  </a:lnTo>
                  <a:lnTo>
                    <a:pt x="2946" y="459"/>
                  </a:lnTo>
                  <a:lnTo>
                    <a:pt x="2870" y="364"/>
                  </a:lnTo>
                  <a:lnTo>
                    <a:pt x="2755" y="287"/>
                  </a:lnTo>
                  <a:lnTo>
                    <a:pt x="2487" y="153"/>
                  </a:lnTo>
                  <a:lnTo>
                    <a:pt x="223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3"/>
            <p:cNvSpPr/>
            <p:nvPr/>
          </p:nvSpPr>
          <p:spPr>
            <a:xfrm>
              <a:off x="751700" y="696463"/>
              <a:ext cx="75575" cy="42100"/>
            </a:xfrm>
            <a:custGeom>
              <a:avLst/>
              <a:gdLst/>
              <a:ahLst/>
              <a:cxnLst/>
              <a:rect l="l" t="t" r="r" b="b"/>
              <a:pathLst>
                <a:path w="3023" h="1684" fill="none" extrusionOk="0">
                  <a:moveTo>
                    <a:pt x="2238" y="0"/>
                  </a:moveTo>
                  <a:lnTo>
                    <a:pt x="2238" y="0"/>
                  </a:lnTo>
                  <a:lnTo>
                    <a:pt x="2124" y="77"/>
                  </a:lnTo>
                  <a:lnTo>
                    <a:pt x="1990" y="172"/>
                  </a:lnTo>
                  <a:lnTo>
                    <a:pt x="1990" y="172"/>
                  </a:lnTo>
                  <a:lnTo>
                    <a:pt x="1798" y="268"/>
                  </a:lnTo>
                  <a:lnTo>
                    <a:pt x="1588" y="325"/>
                  </a:lnTo>
                  <a:lnTo>
                    <a:pt x="1359" y="364"/>
                  </a:lnTo>
                  <a:lnTo>
                    <a:pt x="1129" y="383"/>
                  </a:lnTo>
                  <a:lnTo>
                    <a:pt x="1129" y="383"/>
                  </a:lnTo>
                  <a:lnTo>
                    <a:pt x="880" y="364"/>
                  </a:lnTo>
                  <a:lnTo>
                    <a:pt x="613" y="306"/>
                  </a:lnTo>
                  <a:lnTo>
                    <a:pt x="613" y="306"/>
                  </a:lnTo>
                  <a:lnTo>
                    <a:pt x="307" y="230"/>
                  </a:lnTo>
                  <a:lnTo>
                    <a:pt x="1" y="96"/>
                  </a:lnTo>
                  <a:lnTo>
                    <a:pt x="1" y="96"/>
                  </a:lnTo>
                  <a:lnTo>
                    <a:pt x="96" y="364"/>
                  </a:lnTo>
                  <a:lnTo>
                    <a:pt x="230" y="612"/>
                  </a:lnTo>
                  <a:lnTo>
                    <a:pt x="364" y="842"/>
                  </a:lnTo>
                  <a:lnTo>
                    <a:pt x="517" y="1052"/>
                  </a:lnTo>
                  <a:lnTo>
                    <a:pt x="689" y="1224"/>
                  </a:lnTo>
                  <a:lnTo>
                    <a:pt x="880" y="1397"/>
                  </a:lnTo>
                  <a:lnTo>
                    <a:pt x="1091" y="1511"/>
                  </a:lnTo>
                  <a:lnTo>
                    <a:pt x="1301" y="1607"/>
                  </a:lnTo>
                  <a:lnTo>
                    <a:pt x="1301" y="1607"/>
                  </a:lnTo>
                  <a:lnTo>
                    <a:pt x="1301" y="1607"/>
                  </a:lnTo>
                  <a:lnTo>
                    <a:pt x="1301" y="1607"/>
                  </a:lnTo>
                  <a:lnTo>
                    <a:pt x="1320" y="1607"/>
                  </a:lnTo>
                  <a:lnTo>
                    <a:pt x="1320" y="1607"/>
                  </a:lnTo>
                  <a:lnTo>
                    <a:pt x="1320" y="1607"/>
                  </a:lnTo>
                  <a:lnTo>
                    <a:pt x="1320" y="1607"/>
                  </a:lnTo>
                  <a:lnTo>
                    <a:pt x="1320" y="1607"/>
                  </a:lnTo>
                  <a:lnTo>
                    <a:pt x="1320" y="1607"/>
                  </a:lnTo>
                  <a:lnTo>
                    <a:pt x="1320" y="1607"/>
                  </a:lnTo>
                  <a:lnTo>
                    <a:pt x="1320" y="1607"/>
                  </a:lnTo>
                  <a:lnTo>
                    <a:pt x="1320" y="1607"/>
                  </a:lnTo>
                  <a:lnTo>
                    <a:pt x="1320" y="1607"/>
                  </a:lnTo>
                  <a:lnTo>
                    <a:pt x="1339" y="1607"/>
                  </a:lnTo>
                  <a:lnTo>
                    <a:pt x="1339" y="1607"/>
                  </a:lnTo>
                  <a:lnTo>
                    <a:pt x="1339" y="1607"/>
                  </a:lnTo>
                  <a:lnTo>
                    <a:pt x="1339" y="1607"/>
                  </a:lnTo>
                  <a:lnTo>
                    <a:pt x="1339" y="1607"/>
                  </a:lnTo>
                  <a:lnTo>
                    <a:pt x="1339" y="1607"/>
                  </a:lnTo>
                  <a:lnTo>
                    <a:pt x="1339" y="1607"/>
                  </a:lnTo>
                  <a:lnTo>
                    <a:pt x="1339" y="1607"/>
                  </a:lnTo>
                  <a:lnTo>
                    <a:pt x="1339" y="1607"/>
                  </a:lnTo>
                  <a:lnTo>
                    <a:pt x="1339" y="1607"/>
                  </a:lnTo>
                  <a:lnTo>
                    <a:pt x="1359" y="1626"/>
                  </a:lnTo>
                  <a:lnTo>
                    <a:pt x="1359" y="1626"/>
                  </a:lnTo>
                  <a:lnTo>
                    <a:pt x="1550" y="1664"/>
                  </a:lnTo>
                  <a:lnTo>
                    <a:pt x="1760" y="1683"/>
                  </a:lnTo>
                  <a:lnTo>
                    <a:pt x="1760" y="1683"/>
                  </a:lnTo>
                  <a:lnTo>
                    <a:pt x="1913" y="1664"/>
                  </a:lnTo>
                  <a:lnTo>
                    <a:pt x="2085" y="1626"/>
                  </a:lnTo>
                  <a:lnTo>
                    <a:pt x="2238" y="1588"/>
                  </a:lnTo>
                  <a:lnTo>
                    <a:pt x="2372" y="1511"/>
                  </a:lnTo>
                  <a:lnTo>
                    <a:pt x="2487" y="1454"/>
                  </a:lnTo>
                  <a:lnTo>
                    <a:pt x="2602" y="1358"/>
                  </a:lnTo>
                  <a:lnTo>
                    <a:pt x="2812" y="1186"/>
                  </a:lnTo>
                  <a:lnTo>
                    <a:pt x="2812" y="1186"/>
                  </a:lnTo>
                  <a:lnTo>
                    <a:pt x="2889" y="1071"/>
                  </a:lnTo>
                  <a:lnTo>
                    <a:pt x="2965" y="957"/>
                  </a:lnTo>
                  <a:lnTo>
                    <a:pt x="3003" y="823"/>
                  </a:lnTo>
                  <a:lnTo>
                    <a:pt x="3023" y="708"/>
                  </a:lnTo>
                  <a:lnTo>
                    <a:pt x="3023" y="708"/>
                  </a:lnTo>
                  <a:lnTo>
                    <a:pt x="3003" y="574"/>
                  </a:lnTo>
                  <a:lnTo>
                    <a:pt x="2946" y="459"/>
                  </a:lnTo>
                  <a:lnTo>
                    <a:pt x="2870" y="364"/>
                  </a:lnTo>
                  <a:lnTo>
                    <a:pt x="2755" y="287"/>
                  </a:lnTo>
                  <a:lnTo>
                    <a:pt x="2755" y="287"/>
                  </a:lnTo>
                  <a:lnTo>
                    <a:pt x="2755" y="287"/>
                  </a:lnTo>
                  <a:lnTo>
                    <a:pt x="2755" y="287"/>
                  </a:lnTo>
                  <a:lnTo>
                    <a:pt x="2755" y="287"/>
                  </a:lnTo>
                  <a:lnTo>
                    <a:pt x="2755" y="287"/>
                  </a:lnTo>
                  <a:lnTo>
                    <a:pt x="2487" y="153"/>
                  </a:lnTo>
                  <a:lnTo>
                    <a:pt x="22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3"/>
            <p:cNvSpPr/>
            <p:nvPr/>
          </p:nvSpPr>
          <p:spPr>
            <a:xfrm>
              <a:off x="929575" y="692638"/>
              <a:ext cx="500" cy="25"/>
            </a:xfrm>
            <a:custGeom>
              <a:avLst/>
              <a:gdLst/>
              <a:ahLst/>
              <a:cxnLst/>
              <a:rect l="l" t="t" r="r" b="b"/>
              <a:pathLst>
                <a:path w="20" h="1" extrusionOk="0">
                  <a:moveTo>
                    <a:pt x="20" y="0"/>
                  </a:moveTo>
                  <a:lnTo>
                    <a:pt x="20" y="0"/>
                  </a:lnTo>
                  <a:lnTo>
                    <a:pt x="1" y="0"/>
                  </a:lnTo>
                  <a:lnTo>
                    <a:pt x="1" y="0"/>
                  </a:lnTo>
                  <a:lnTo>
                    <a:pt x="1" y="0"/>
                  </a:lnTo>
                  <a:lnTo>
                    <a:pt x="1" y="0"/>
                  </a:lnTo>
                  <a:lnTo>
                    <a:pt x="20" y="0"/>
                  </a:lnTo>
                  <a:lnTo>
                    <a:pt x="20" y="0"/>
                  </a:lnTo>
                  <a:lnTo>
                    <a:pt x="20" y="0"/>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3"/>
            <p:cNvSpPr/>
            <p:nvPr/>
          </p:nvSpPr>
          <p:spPr>
            <a:xfrm>
              <a:off x="929575" y="692638"/>
              <a:ext cx="500" cy="25"/>
            </a:xfrm>
            <a:custGeom>
              <a:avLst/>
              <a:gdLst/>
              <a:ahLst/>
              <a:cxnLst/>
              <a:rect l="l" t="t" r="r" b="b"/>
              <a:pathLst>
                <a:path w="20" h="1" fill="none" extrusionOk="0">
                  <a:moveTo>
                    <a:pt x="20" y="0"/>
                  </a:moveTo>
                  <a:lnTo>
                    <a:pt x="20" y="0"/>
                  </a:lnTo>
                  <a:lnTo>
                    <a:pt x="1" y="0"/>
                  </a:lnTo>
                  <a:lnTo>
                    <a:pt x="1" y="0"/>
                  </a:lnTo>
                  <a:lnTo>
                    <a:pt x="1" y="0"/>
                  </a:lnTo>
                  <a:lnTo>
                    <a:pt x="1" y="0"/>
                  </a:lnTo>
                  <a:lnTo>
                    <a:pt x="20" y="0"/>
                  </a:lnTo>
                  <a:lnTo>
                    <a:pt x="2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3"/>
            <p:cNvSpPr/>
            <p:nvPr/>
          </p:nvSpPr>
          <p:spPr>
            <a:xfrm>
              <a:off x="904725" y="692638"/>
              <a:ext cx="31575" cy="45925"/>
            </a:xfrm>
            <a:custGeom>
              <a:avLst/>
              <a:gdLst/>
              <a:ahLst/>
              <a:cxnLst/>
              <a:rect l="l" t="t" r="r" b="b"/>
              <a:pathLst>
                <a:path w="1263" h="1837" extrusionOk="0">
                  <a:moveTo>
                    <a:pt x="1109" y="1817"/>
                  </a:moveTo>
                  <a:lnTo>
                    <a:pt x="1109" y="1817"/>
                  </a:lnTo>
                  <a:lnTo>
                    <a:pt x="1262" y="1836"/>
                  </a:lnTo>
                  <a:lnTo>
                    <a:pt x="1262" y="1836"/>
                  </a:lnTo>
                  <a:lnTo>
                    <a:pt x="1262" y="1836"/>
                  </a:lnTo>
                  <a:lnTo>
                    <a:pt x="1109" y="1817"/>
                  </a:lnTo>
                  <a:close/>
                  <a:moveTo>
                    <a:pt x="230" y="1339"/>
                  </a:moveTo>
                  <a:lnTo>
                    <a:pt x="230" y="1339"/>
                  </a:lnTo>
                  <a:lnTo>
                    <a:pt x="230" y="1339"/>
                  </a:lnTo>
                  <a:lnTo>
                    <a:pt x="230" y="1339"/>
                  </a:lnTo>
                  <a:lnTo>
                    <a:pt x="230" y="1339"/>
                  </a:lnTo>
                  <a:close/>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3"/>
            <p:cNvSpPr/>
            <p:nvPr/>
          </p:nvSpPr>
          <p:spPr>
            <a:xfrm>
              <a:off x="932450" y="738063"/>
              <a:ext cx="3850" cy="500"/>
            </a:xfrm>
            <a:custGeom>
              <a:avLst/>
              <a:gdLst/>
              <a:ahLst/>
              <a:cxnLst/>
              <a:rect l="l" t="t" r="r" b="b"/>
              <a:pathLst>
                <a:path w="154" h="20" fill="none" extrusionOk="0">
                  <a:moveTo>
                    <a:pt x="0" y="0"/>
                  </a:moveTo>
                  <a:lnTo>
                    <a:pt x="0" y="0"/>
                  </a:lnTo>
                  <a:lnTo>
                    <a:pt x="153" y="19"/>
                  </a:lnTo>
                  <a:lnTo>
                    <a:pt x="153" y="19"/>
                  </a:lnTo>
                  <a:lnTo>
                    <a:pt x="153"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3"/>
            <p:cNvSpPr/>
            <p:nvPr/>
          </p:nvSpPr>
          <p:spPr>
            <a:xfrm>
              <a:off x="910450" y="726113"/>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3"/>
            <p:cNvSpPr/>
            <p:nvPr/>
          </p:nvSpPr>
          <p:spPr>
            <a:xfrm>
              <a:off x="904725" y="692638"/>
              <a:ext cx="24875" cy="21550"/>
            </a:xfrm>
            <a:custGeom>
              <a:avLst/>
              <a:gdLst/>
              <a:ahLst/>
              <a:cxnLst/>
              <a:rect l="l" t="t" r="r" b="b"/>
              <a:pathLst>
                <a:path w="995" h="862" fill="none" extrusionOk="0">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3"/>
            <p:cNvSpPr/>
            <p:nvPr/>
          </p:nvSpPr>
          <p:spPr>
            <a:xfrm>
              <a:off x="904725" y="692638"/>
              <a:ext cx="63600" cy="45925"/>
            </a:xfrm>
            <a:custGeom>
              <a:avLst/>
              <a:gdLst/>
              <a:ahLst/>
              <a:cxnLst/>
              <a:rect l="l" t="t" r="r" b="b"/>
              <a:pathLst>
                <a:path w="2544" h="1837" extrusionOk="0">
                  <a:moveTo>
                    <a:pt x="995" y="0"/>
                  </a:moveTo>
                  <a:lnTo>
                    <a:pt x="631" y="249"/>
                  </a:lnTo>
                  <a:lnTo>
                    <a:pt x="268" y="440"/>
                  </a:lnTo>
                  <a:lnTo>
                    <a:pt x="153" y="517"/>
                  </a:lnTo>
                  <a:lnTo>
                    <a:pt x="57" y="612"/>
                  </a:lnTo>
                  <a:lnTo>
                    <a:pt x="19" y="727"/>
                  </a:lnTo>
                  <a:lnTo>
                    <a:pt x="0" y="861"/>
                  </a:lnTo>
                  <a:lnTo>
                    <a:pt x="19" y="976"/>
                  </a:lnTo>
                  <a:lnTo>
                    <a:pt x="57" y="1110"/>
                  </a:lnTo>
                  <a:lnTo>
                    <a:pt x="115" y="1224"/>
                  </a:lnTo>
                  <a:lnTo>
                    <a:pt x="210" y="1339"/>
                  </a:lnTo>
                  <a:lnTo>
                    <a:pt x="230" y="1339"/>
                  </a:lnTo>
                  <a:lnTo>
                    <a:pt x="383" y="1492"/>
                  </a:lnTo>
                  <a:lnTo>
                    <a:pt x="593" y="1645"/>
                  </a:lnTo>
                  <a:lnTo>
                    <a:pt x="708" y="1703"/>
                  </a:lnTo>
                  <a:lnTo>
                    <a:pt x="842" y="1760"/>
                  </a:lnTo>
                  <a:lnTo>
                    <a:pt x="976" y="1798"/>
                  </a:lnTo>
                  <a:lnTo>
                    <a:pt x="1109" y="1817"/>
                  </a:lnTo>
                  <a:lnTo>
                    <a:pt x="1262" y="1836"/>
                  </a:lnTo>
                  <a:lnTo>
                    <a:pt x="1454" y="1817"/>
                  </a:lnTo>
                  <a:lnTo>
                    <a:pt x="1664" y="1779"/>
                  </a:lnTo>
                  <a:lnTo>
                    <a:pt x="1798" y="1722"/>
                  </a:lnTo>
                  <a:lnTo>
                    <a:pt x="1913" y="1683"/>
                  </a:lnTo>
                  <a:lnTo>
                    <a:pt x="2027" y="1607"/>
                  </a:lnTo>
                  <a:lnTo>
                    <a:pt x="2142" y="1530"/>
                  </a:lnTo>
                  <a:lnTo>
                    <a:pt x="2353" y="1358"/>
                  </a:lnTo>
                  <a:lnTo>
                    <a:pt x="2544" y="1148"/>
                  </a:lnTo>
                  <a:lnTo>
                    <a:pt x="2353" y="1110"/>
                  </a:lnTo>
                  <a:lnTo>
                    <a:pt x="2161" y="1071"/>
                  </a:lnTo>
                  <a:lnTo>
                    <a:pt x="1989" y="995"/>
                  </a:lnTo>
                  <a:lnTo>
                    <a:pt x="1798" y="899"/>
                  </a:lnTo>
                  <a:lnTo>
                    <a:pt x="1683" y="823"/>
                  </a:lnTo>
                  <a:lnTo>
                    <a:pt x="1549" y="727"/>
                  </a:lnTo>
                  <a:lnTo>
                    <a:pt x="1435" y="631"/>
                  </a:lnTo>
                  <a:lnTo>
                    <a:pt x="1339" y="517"/>
                  </a:lnTo>
                  <a:lnTo>
                    <a:pt x="1243" y="383"/>
                  </a:lnTo>
                  <a:lnTo>
                    <a:pt x="1167" y="268"/>
                  </a:lnTo>
                  <a:lnTo>
                    <a:pt x="1090" y="134"/>
                  </a:lnTo>
                  <a:lnTo>
                    <a:pt x="1014"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3"/>
            <p:cNvSpPr/>
            <p:nvPr/>
          </p:nvSpPr>
          <p:spPr>
            <a:xfrm>
              <a:off x="904725" y="692638"/>
              <a:ext cx="63600" cy="45925"/>
            </a:xfrm>
            <a:custGeom>
              <a:avLst/>
              <a:gdLst/>
              <a:ahLst/>
              <a:cxnLst/>
              <a:rect l="l" t="t" r="r" b="b"/>
              <a:pathLst>
                <a:path w="2544" h="1837" fill="none" extrusionOk="0">
                  <a:moveTo>
                    <a:pt x="1014" y="0"/>
                  </a:moveTo>
                  <a:lnTo>
                    <a:pt x="1014" y="0"/>
                  </a:lnTo>
                  <a:lnTo>
                    <a:pt x="995" y="0"/>
                  </a:lnTo>
                  <a:lnTo>
                    <a:pt x="995" y="0"/>
                  </a:lnTo>
                  <a:lnTo>
                    <a:pt x="631" y="249"/>
                  </a:lnTo>
                  <a:lnTo>
                    <a:pt x="268" y="440"/>
                  </a:lnTo>
                  <a:lnTo>
                    <a:pt x="268" y="440"/>
                  </a:lnTo>
                  <a:lnTo>
                    <a:pt x="153" y="517"/>
                  </a:lnTo>
                  <a:lnTo>
                    <a:pt x="57" y="612"/>
                  </a:lnTo>
                  <a:lnTo>
                    <a:pt x="19" y="727"/>
                  </a:lnTo>
                  <a:lnTo>
                    <a:pt x="0" y="861"/>
                  </a:lnTo>
                  <a:lnTo>
                    <a:pt x="0" y="861"/>
                  </a:lnTo>
                  <a:lnTo>
                    <a:pt x="19" y="976"/>
                  </a:lnTo>
                  <a:lnTo>
                    <a:pt x="57" y="1110"/>
                  </a:lnTo>
                  <a:lnTo>
                    <a:pt x="115" y="1224"/>
                  </a:lnTo>
                  <a:lnTo>
                    <a:pt x="210" y="1339"/>
                  </a:lnTo>
                  <a:lnTo>
                    <a:pt x="210" y="1339"/>
                  </a:lnTo>
                  <a:lnTo>
                    <a:pt x="230" y="1339"/>
                  </a:lnTo>
                  <a:lnTo>
                    <a:pt x="230" y="1339"/>
                  </a:lnTo>
                  <a:lnTo>
                    <a:pt x="230" y="1339"/>
                  </a:lnTo>
                  <a:lnTo>
                    <a:pt x="230" y="1339"/>
                  </a:lnTo>
                  <a:lnTo>
                    <a:pt x="383" y="1492"/>
                  </a:lnTo>
                  <a:lnTo>
                    <a:pt x="593" y="1645"/>
                  </a:lnTo>
                  <a:lnTo>
                    <a:pt x="708" y="1703"/>
                  </a:lnTo>
                  <a:lnTo>
                    <a:pt x="842" y="1760"/>
                  </a:lnTo>
                  <a:lnTo>
                    <a:pt x="976" y="1798"/>
                  </a:lnTo>
                  <a:lnTo>
                    <a:pt x="1109" y="1817"/>
                  </a:lnTo>
                  <a:lnTo>
                    <a:pt x="1109" y="1817"/>
                  </a:lnTo>
                  <a:lnTo>
                    <a:pt x="1262" y="1836"/>
                  </a:lnTo>
                  <a:lnTo>
                    <a:pt x="1262" y="1836"/>
                  </a:lnTo>
                  <a:lnTo>
                    <a:pt x="1454" y="1817"/>
                  </a:lnTo>
                  <a:lnTo>
                    <a:pt x="1664" y="1779"/>
                  </a:lnTo>
                  <a:lnTo>
                    <a:pt x="1664" y="1779"/>
                  </a:lnTo>
                  <a:lnTo>
                    <a:pt x="1798" y="1722"/>
                  </a:lnTo>
                  <a:lnTo>
                    <a:pt x="1913" y="1683"/>
                  </a:lnTo>
                  <a:lnTo>
                    <a:pt x="2027" y="1607"/>
                  </a:lnTo>
                  <a:lnTo>
                    <a:pt x="2142" y="1530"/>
                  </a:lnTo>
                  <a:lnTo>
                    <a:pt x="2353" y="1358"/>
                  </a:lnTo>
                  <a:lnTo>
                    <a:pt x="2544" y="1148"/>
                  </a:lnTo>
                  <a:lnTo>
                    <a:pt x="2544" y="1148"/>
                  </a:lnTo>
                  <a:lnTo>
                    <a:pt x="2353" y="1110"/>
                  </a:lnTo>
                  <a:lnTo>
                    <a:pt x="2161" y="1071"/>
                  </a:lnTo>
                  <a:lnTo>
                    <a:pt x="1989" y="995"/>
                  </a:lnTo>
                  <a:lnTo>
                    <a:pt x="1798" y="899"/>
                  </a:lnTo>
                  <a:lnTo>
                    <a:pt x="1798" y="899"/>
                  </a:lnTo>
                  <a:lnTo>
                    <a:pt x="1683" y="823"/>
                  </a:lnTo>
                  <a:lnTo>
                    <a:pt x="1549" y="727"/>
                  </a:lnTo>
                  <a:lnTo>
                    <a:pt x="1435" y="631"/>
                  </a:lnTo>
                  <a:lnTo>
                    <a:pt x="1339" y="517"/>
                  </a:lnTo>
                  <a:lnTo>
                    <a:pt x="1243" y="383"/>
                  </a:lnTo>
                  <a:lnTo>
                    <a:pt x="1167" y="268"/>
                  </a:lnTo>
                  <a:lnTo>
                    <a:pt x="1090" y="134"/>
                  </a:lnTo>
                  <a:lnTo>
                    <a:pt x="10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3"/>
            <p:cNvSpPr/>
            <p:nvPr/>
          </p:nvSpPr>
          <p:spPr>
            <a:xfrm>
              <a:off x="1002725" y="936488"/>
              <a:ext cx="71750" cy="112400"/>
            </a:xfrm>
            <a:custGeom>
              <a:avLst/>
              <a:gdLst/>
              <a:ahLst/>
              <a:cxnLst/>
              <a:rect l="l" t="t" r="r" b="b"/>
              <a:pathLst>
                <a:path w="2870" h="4496" extrusionOk="0">
                  <a:moveTo>
                    <a:pt x="2105" y="1"/>
                  </a:moveTo>
                  <a:lnTo>
                    <a:pt x="2086" y="20"/>
                  </a:lnTo>
                  <a:lnTo>
                    <a:pt x="2067" y="58"/>
                  </a:lnTo>
                  <a:lnTo>
                    <a:pt x="2028" y="135"/>
                  </a:lnTo>
                  <a:lnTo>
                    <a:pt x="2009" y="230"/>
                  </a:lnTo>
                  <a:lnTo>
                    <a:pt x="1990" y="345"/>
                  </a:lnTo>
                  <a:lnTo>
                    <a:pt x="1952" y="460"/>
                  </a:lnTo>
                  <a:lnTo>
                    <a:pt x="1875" y="594"/>
                  </a:lnTo>
                  <a:lnTo>
                    <a:pt x="1799" y="728"/>
                  </a:lnTo>
                  <a:lnTo>
                    <a:pt x="1703" y="842"/>
                  </a:lnTo>
                  <a:lnTo>
                    <a:pt x="1608" y="957"/>
                  </a:lnTo>
                  <a:lnTo>
                    <a:pt x="1359" y="1148"/>
                  </a:lnTo>
                  <a:lnTo>
                    <a:pt x="1110" y="1301"/>
                  </a:lnTo>
                  <a:lnTo>
                    <a:pt x="881" y="1474"/>
                  </a:lnTo>
                  <a:lnTo>
                    <a:pt x="651" y="1646"/>
                  </a:lnTo>
                  <a:lnTo>
                    <a:pt x="460" y="1818"/>
                  </a:lnTo>
                  <a:lnTo>
                    <a:pt x="288" y="2028"/>
                  </a:lnTo>
                  <a:lnTo>
                    <a:pt x="154" y="2258"/>
                  </a:lnTo>
                  <a:lnTo>
                    <a:pt x="97" y="2373"/>
                  </a:lnTo>
                  <a:lnTo>
                    <a:pt x="58" y="2506"/>
                  </a:lnTo>
                  <a:lnTo>
                    <a:pt x="20" y="2640"/>
                  </a:lnTo>
                  <a:lnTo>
                    <a:pt x="1" y="2774"/>
                  </a:lnTo>
                  <a:lnTo>
                    <a:pt x="1" y="2927"/>
                  </a:lnTo>
                  <a:lnTo>
                    <a:pt x="1" y="3080"/>
                  </a:lnTo>
                  <a:lnTo>
                    <a:pt x="39" y="3310"/>
                  </a:lnTo>
                  <a:lnTo>
                    <a:pt x="116" y="3539"/>
                  </a:lnTo>
                  <a:lnTo>
                    <a:pt x="231" y="3750"/>
                  </a:lnTo>
                  <a:lnTo>
                    <a:pt x="364" y="3941"/>
                  </a:lnTo>
                  <a:lnTo>
                    <a:pt x="517" y="4094"/>
                  </a:lnTo>
                  <a:lnTo>
                    <a:pt x="709" y="4247"/>
                  </a:lnTo>
                  <a:lnTo>
                    <a:pt x="919" y="4362"/>
                  </a:lnTo>
                  <a:lnTo>
                    <a:pt x="1149" y="4438"/>
                  </a:lnTo>
                  <a:lnTo>
                    <a:pt x="1321" y="4476"/>
                  </a:lnTo>
                  <a:lnTo>
                    <a:pt x="1493" y="4496"/>
                  </a:lnTo>
                  <a:lnTo>
                    <a:pt x="1646" y="4496"/>
                  </a:lnTo>
                  <a:lnTo>
                    <a:pt x="1818" y="4476"/>
                  </a:lnTo>
                  <a:lnTo>
                    <a:pt x="1952" y="4438"/>
                  </a:lnTo>
                  <a:lnTo>
                    <a:pt x="2105" y="4381"/>
                  </a:lnTo>
                  <a:lnTo>
                    <a:pt x="2239" y="4323"/>
                  </a:lnTo>
                  <a:lnTo>
                    <a:pt x="2354" y="4247"/>
                  </a:lnTo>
                  <a:lnTo>
                    <a:pt x="2468" y="4151"/>
                  </a:lnTo>
                  <a:lnTo>
                    <a:pt x="2564" y="4037"/>
                  </a:lnTo>
                  <a:lnTo>
                    <a:pt x="2660" y="3922"/>
                  </a:lnTo>
                  <a:lnTo>
                    <a:pt x="2717" y="3807"/>
                  </a:lnTo>
                  <a:lnTo>
                    <a:pt x="2774" y="3673"/>
                  </a:lnTo>
                  <a:lnTo>
                    <a:pt x="2832" y="3520"/>
                  </a:lnTo>
                  <a:lnTo>
                    <a:pt x="2851" y="3367"/>
                  </a:lnTo>
                  <a:lnTo>
                    <a:pt x="2870" y="3195"/>
                  </a:lnTo>
                  <a:lnTo>
                    <a:pt x="2870" y="3042"/>
                  </a:lnTo>
                  <a:lnTo>
                    <a:pt x="2851" y="2870"/>
                  </a:lnTo>
                  <a:lnTo>
                    <a:pt x="2813" y="2698"/>
                  </a:lnTo>
                  <a:lnTo>
                    <a:pt x="2793" y="2621"/>
                  </a:lnTo>
                  <a:lnTo>
                    <a:pt x="2755" y="2545"/>
                  </a:lnTo>
                  <a:lnTo>
                    <a:pt x="2679" y="2487"/>
                  </a:lnTo>
                  <a:lnTo>
                    <a:pt x="2621" y="2487"/>
                  </a:lnTo>
                  <a:lnTo>
                    <a:pt x="2545" y="2526"/>
                  </a:lnTo>
                  <a:lnTo>
                    <a:pt x="2487" y="2583"/>
                  </a:lnTo>
                  <a:lnTo>
                    <a:pt x="2334" y="2736"/>
                  </a:lnTo>
                  <a:lnTo>
                    <a:pt x="2258" y="2793"/>
                  </a:lnTo>
                  <a:lnTo>
                    <a:pt x="2181" y="2851"/>
                  </a:lnTo>
                  <a:lnTo>
                    <a:pt x="2296" y="2698"/>
                  </a:lnTo>
                  <a:lnTo>
                    <a:pt x="2392" y="2545"/>
                  </a:lnTo>
                  <a:lnTo>
                    <a:pt x="2468" y="2392"/>
                  </a:lnTo>
                  <a:lnTo>
                    <a:pt x="2526" y="2239"/>
                  </a:lnTo>
                  <a:lnTo>
                    <a:pt x="2583" y="2066"/>
                  </a:lnTo>
                  <a:lnTo>
                    <a:pt x="2621" y="1894"/>
                  </a:lnTo>
                  <a:lnTo>
                    <a:pt x="2640" y="1722"/>
                  </a:lnTo>
                  <a:lnTo>
                    <a:pt x="2660" y="1550"/>
                  </a:lnTo>
                  <a:lnTo>
                    <a:pt x="2660" y="1378"/>
                  </a:lnTo>
                  <a:lnTo>
                    <a:pt x="2640" y="1206"/>
                  </a:lnTo>
                  <a:lnTo>
                    <a:pt x="2621" y="1034"/>
                  </a:lnTo>
                  <a:lnTo>
                    <a:pt x="2583" y="862"/>
                  </a:lnTo>
                  <a:lnTo>
                    <a:pt x="2526" y="709"/>
                  </a:lnTo>
                  <a:lnTo>
                    <a:pt x="2468" y="536"/>
                  </a:lnTo>
                  <a:lnTo>
                    <a:pt x="2392" y="383"/>
                  </a:lnTo>
                  <a:lnTo>
                    <a:pt x="2296" y="230"/>
                  </a:lnTo>
                  <a:lnTo>
                    <a:pt x="2201" y="77"/>
                  </a:lnTo>
                  <a:lnTo>
                    <a:pt x="2143" y="20"/>
                  </a:lnTo>
                  <a:lnTo>
                    <a:pt x="2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3"/>
            <p:cNvSpPr/>
            <p:nvPr/>
          </p:nvSpPr>
          <p:spPr>
            <a:xfrm>
              <a:off x="1012300" y="958488"/>
              <a:ext cx="56450" cy="79400"/>
            </a:xfrm>
            <a:custGeom>
              <a:avLst/>
              <a:gdLst/>
              <a:ahLst/>
              <a:cxnLst/>
              <a:rect l="l" t="t" r="r" b="b"/>
              <a:pathLst>
                <a:path w="2258" h="3176" extrusionOk="0">
                  <a:moveTo>
                    <a:pt x="1703" y="1"/>
                  </a:moveTo>
                  <a:lnTo>
                    <a:pt x="1684" y="20"/>
                  </a:lnTo>
                  <a:lnTo>
                    <a:pt x="1665" y="58"/>
                  </a:lnTo>
                  <a:lnTo>
                    <a:pt x="1607" y="192"/>
                  </a:lnTo>
                  <a:lnTo>
                    <a:pt x="1531" y="345"/>
                  </a:lnTo>
                  <a:lnTo>
                    <a:pt x="1492" y="421"/>
                  </a:lnTo>
                  <a:lnTo>
                    <a:pt x="1435" y="498"/>
                  </a:lnTo>
                  <a:lnTo>
                    <a:pt x="1282" y="651"/>
                  </a:lnTo>
                  <a:lnTo>
                    <a:pt x="1091" y="804"/>
                  </a:lnTo>
                  <a:lnTo>
                    <a:pt x="899" y="938"/>
                  </a:lnTo>
                  <a:lnTo>
                    <a:pt x="708" y="1053"/>
                  </a:lnTo>
                  <a:lnTo>
                    <a:pt x="536" y="1148"/>
                  </a:lnTo>
                  <a:lnTo>
                    <a:pt x="402" y="1244"/>
                  </a:lnTo>
                  <a:lnTo>
                    <a:pt x="268" y="1378"/>
                  </a:lnTo>
                  <a:lnTo>
                    <a:pt x="173" y="1512"/>
                  </a:lnTo>
                  <a:lnTo>
                    <a:pt x="96" y="1665"/>
                  </a:lnTo>
                  <a:lnTo>
                    <a:pt x="39" y="1818"/>
                  </a:lnTo>
                  <a:lnTo>
                    <a:pt x="1" y="1990"/>
                  </a:lnTo>
                  <a:lnTo>
                    <a:pt x="1" y="2200"/>
                  </a:lnTo>
                  <a:lnTo>
                    <a:pt x="39" y="2353"/>
                  </a:lnTo>
                  <a:lnTo>
                    <a:pt x="96" y="2506"/>
                  </a:lnTo>
                  <a:lnTo>
                    <a:pt x="173" y="2640"/>
                  </a:lnTo>
                  <a:lnTo>
                    <a:pt x="268" y="2774"/>
                  </a:lnTo>
                  <a:lnTo>
                    <a:pt x="383" y="2889"/>
                  </a:lnTo>
                  <a:lnTo>
                    <a:pt x="498" y="3004"/>
                  </a:lnTo>
                  <a:lnTo>
                    <a:pt x="651" y="3080"/>
                  </a:lnTo>
                  <a:lnTo>
                    <a:pt x="804" y="3137"/>
                  </a:lnTo>
                  <a:lnTo>
                    <a:pt x="957" y="3176"/>
                  </a:lnTo>
                  <a:lnTo>
                    <a:pt x="1129" y="3176"/>
                  </a:lnTo>
                  <a:lnTo>
                    <a:pt x="1320" y="3157"/>
                  </a:lnTo>
                  <a:lnTo>
                    <a:pt x="1512" y="3118"/>
                  </a:lnTo>
                  <a:lnTo>
                    <a:pt x="1684" y="3042"/>
                  </a:lnTo>
                  <a:lnTo>
                    <a:pt x="1837" y="2946"/>
                  </a:lnTo>
                  <a:lnTo>
                    <a:pt x="1971" y="2831"/>
                  </a:lnTo>
                  <a:lnTo>
                    <a:pt x="2085" y="2697"/>
                  </a:lnTo>
                  <a:lnTo>
                    <a:pt x="2162" y="2544"/>
                  </a:lnTo>
                  <a:lnTo>
                    <a:pt x="2219" y="2391"/>
                  </a:lnTo>
                  <a:lnTo>
                    <a:pt x="2238" y="2296"/>
                  </a:lnTo>
                  <a:lnTo>
                    <a:pt x="2257" y="2200"/>
                  </a:lnTo>
                  <a:lnTo>
                    <a:pt x="2238" y="2105"/>
                  </a:lnTo>
                  <a:lnTo>
                    <a:pt x="2200" y="2009"/>
                  </a:lnTo>
                  <a:lnTo>
                    <a:pt x="2181" y="1990"/>
                  </a:lnTo>
                  <a:lnTo>
                    <a:pt x="2124" y="1990"/>
                  </a:lnTo>
                  <a:lnTo>
                    <a:pt x="2066" y="2047"/>
                  </a:lnTo>
                  <a:lnTo>
                    <a:pt x="1913" y="2162"/>
                  </a:lnTo>
                  <a:lnTo>
                    <a:pt x="1798" y="2238"/>
                  </a:lnTo>
                  <a:lnTo>
                    <a:pt x="1684" y="2296"/>
                  </a:lnTo>
                  <a:lnTo>
                    <a:pt x="1531" y="2334"/>
                  </a:lnTo>
                  <a:lnTo>
                    <a:pt x="1359" y="2353"/>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41" y="39"/>
                  </a:lnTo>
                  <a:lnTo>
                    <a:pt x="170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3"/>
            <p:cNvSpPr/>
            <p:nvPr/>
          </p:nvSpPr>
          <p:spPr>
            <a:xfrm>
              <a:off x="1012300" y="958488"/>
              <a:ext cx="56450" cy="79400"/>
            </a:xfrm>
            <a:custGeom>
              <a:avLst/>
              <a:gdLst/>
              <a:ahLst/>
              <a:cxnLst/>
              <a:rect l="l" t="t" r="r" b="b"/>
              <a:pathLst>
                <a:path w="2258" h="3176" fill="none" extrusionOk="0">
                  <a:moveTo>
                    <a:pt x="1703" y="1"/>
                  </a:moveTo>
                  <a:lnTo>
                    <a:pt x="1703" y="1"/>
                  </a:lnTo>
                  <a:lnTo>
                    <a:pt x="1684" y="20"/>
                  </a:lnTo>
                  <a:lnTo>
                    <a:pt x="1665" y="58"/>
                  </a:lnTo>
                  <a:lnTo>
                    <a:pt x="1607" y="192"/>
                  </a:lnTo>
                  <a:lnTo>
                    <a:pt x="1531" y="345"/>
                  </a:lnTo>
                  <a:lnTo>
                    <a:pt x="1492" y="421"/>
                  </a:lnTo>
                  <a:lnTo>
                    <a:pt x="1435" y="498"/>
                  </a:lnTo>
                  <a:lnTo>
                    <a:pt x="1435" y="498"/>
                  </a:lnTo>
                  <a:lnTo>
                    <a:pt x="1282" y="651"/>
                  </a:lnTo>
                  <a:lnTo>
                    <a:pt x="1091" y="804"/>
                  </a:lnTo>
                  <a:lnTo>
                    <a:pt x="899" y="938"/>
                  </a:lnTo>
                  <a:lnTo>
                    <a:pt x="708" y="1053"/>
                  </a:lnTo>
                  <a:lnTo>
                    <a:pt x="708" y="1053"/>
                  </a:lnTo>
                  <a:lnTo>
                    <a:pt x="536" y="1148"/>
                  </a:lnTo>
                  <a:lnTo>
                    <a:pt x="402" y="1244"/>
                  </a:lnTo>
                  <a:lnTo>
                    <a:pt x="268" y="1378"/>
                  </a:lnTo>
                  <a:lnTo>
                    <a:pt x="173" y="1512"/>
                  </a:lnTo>
                  <a:lnTo>
                    <a:pt x="96" y="1665"/>
                  </a:lnTo>
                  <a:lnTo>
                    <a:pt x="39" y="1818"/>
                  </a:lnTo>
                  <a:lnTo>
                    <a:pt x="1" y="1990"/>
                  </a:lnTo>
                  <a:lnTo>
                    <a:pt x="1" y="2200"/>
                  </a:lnTo>
                  <a:lnTo>
                    <a:pt x="1" y="2200"/>
                  </a:lnTo>
                  <a:lnTo>
                    <a:pt x="39" y="2353"/>
                  </a:lnTo>
                  <a:lnTo>
                    <a:pt x="96" y="2506"/>
                  </a:lnTo>
                  <a:lnTo>
                    <a:pt x="173" y="2640"/>
                  </a:lnTo>
                  <a:lnTo>
                    <a:pt x="268" y="2774"/>
                  </a:lnTo>
                  <a:lnTo>
                    <a:pt x="383" y="2889"/>
                  </a:lnTo>
                  <a:lnTo>
                    <a:pt x="498" y="3004"/>
                  </a:lnTo>
                  <a:lnTo>
                    <a:pt x="651" y="3080"/>
                  </a:lnTo>
                  <a:lnTo>
                    <a:pt x="804" y="3137"/>
                  </a:lnTo>
                  <a:lnTo>
                    <a:pt x="804" y="3137"/>
                  </a:lnTo>
                  <a:lnTo>
                    <a:pt x="957" y="3176"/>
                  </a:lnTo>
                  <a:lnTo>
                    <a:pt x="1129" y="3176"/>
                  </a:lnTo>
                  <a:lnTo>
                    <a:pt x="1129" y="3176"/>
                  </a:lnTo>
                  <a:lnTo>
                    <a:pt x="1320" y="3157"/>
                  </a:lnTo>
                  <a:lnTo>
                    <a:pt x="1512" y="3118"/>
                  </a:lnTo>
                  <a:lnTo>
                    <a:pt x="1684" y="3042"/>
                  </a:lnTo>
                  <a:lnTo>
                    <a:pt x="1837" y="2946"/>
                  </a:lnTo>
                  <a:lnTo>
                    <a:pt x="1971" y="2831"/>
                  </a:lnTo>
                  <a:lnTo>
                    <a:pt x="2085" y="2697"/>
                  </a:lnTo>
                  <a:lnTo>
                    <a:pt x="2162" y="2544"/>
                  </a:lnTo>
                  <a:lnTo>
                    <a:pt x="2219" y="2391"/>
                  </a:lnTo>
                  <a:lnTo>
                    <a:pt x="2219" y="2391"/>
                  </a:lnTo>
                  <a:lnTo>
                    <a:pt x="2238" y="2296"/>
                  </a:lnTo>
                  <a:lnTo>
                    <a:pt x="2257" y="2200"/>
                  </a:lnTo>
                  <a:lnTo>
                    <a:pt x="2238" y="2105"/>
                  </a:lnTo>
                  <a:lnTo>
                    <a:pt x="2200" y="2009"/>
                  </a:lnTo>
                  <a:lnTo>
                    <a:pt x="2200" y="2009"/>
                  </a:lnTo>
                  <a:lnTo>
                    <a:pt x="2181" y="1990"/>
                  </a:lnTo>
                  <a:lnTo>
                    <a:pt x="2162" y="1990"/>
                  </a:lnTo>
                  <a:lnTo>
                    <a:pt x="2162" y="1990"/>
                  </a:lnTo>
                  <a:lnTo>
                    <a:pt x="2124" y="1990"/>
                  </a:lnTo>
                  <a:lnTo>
                    <a:pt x="2066" y="2047"/>
                  </a:lnTo>
                  <a:lnTo>
                    <a:pt x="1913" y="2162"/>
                  </a:lnTo>
                  <a:lnTo>
                    <a:pt x="1913" y="2162"/>
                  </a:lnTo>
                  <a:lnTo>
                    <a:pt x="1798" y="2238"/>
                  </a:lnTo>
                  <a:lnTo>
                    <a:pt x="1684" y="2296"/>
                  </a:lnTo>
                  <a:lnTo>
                    <a:pt x="1531" y="2334"/>
                  </a:lnTo>
                  <a:lnTo>
                    <a:pt x="1359" y="2353"/>
                  </a:lnTo>
                  <a:lnTo>
                    <a:pt x="1359" y="2353"/>
                  </a:lnTo>
                  <a:lnTo>
                    <a:pt x="1301" y="2334"/>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79" y="135"/>
                  </a:lnTo>
                  <a:lnTo>
                    <a:pt x="1741" y="39"/>
                  </a:lnTo>
                  <a:lnTo>
                    <a:pt x="17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3"/>
            <p:cNvSpPr/>
            <p:nvPr/>
          </p:nvSpPr>
          <p:spPr>
            <a:xfrm>
              <a:off x="586725" y="933138"/>
              <a:ext cx="76550" cy="116225"/>
            </a:xfrm>
            <a:custGeom>
              <a:avLst/>
              <a:gdLst/>
              <a:ahLst/>
              <a:cxnLst/>
              <a:rect l="l" t="t" r="r" b="b"/>
              <a:pathLst>
                <a:path w="3062" h="4649" extrusionOk="0">
                  <a:moveTo>
                    <a:pt x="1149" y="1"/>
                  </a:moveTo>
                  <a:lnTo>
                    <a:pt x="1129" y="58"/>
                  </a:lnTo>
                  <a:lnTo>
                    <a:pt x="1149" y="135"/>
                  </a:lnTo>
                  <a:lnTo>
                    <a:pt x="1149" y="250"/>
                  </a:lnTo>
                  <a:lnTo>
                    <a:pt x="1168" y="364"/>
                  </a:lnTo>
                  <a:lnTo>
                    <a:pt x="1168" y="479"/>
                  </a:lnTo>
                  <a:lnTo>
                    <a:pt x="1149" y="651"/>
                  </a:lnTo>
                  <a:lnTo>
                    <a:pt x="1110" y="804"/>
                  </a:lnTo>
                  <a:lnTo>
                    <a:pt x="1053" y="938"/>
                  </a:lnTo>
                  <a:lnTo>
                    <a:pt x="996" y="1091"/>
                  </a:lnTo>
                  <a:lnTo>
                    <a:pt x="823" y="1359"/>
                  </a:lnTo>
                  <a:lnTo>
                    <a:pt x="632" y="1608"/>
                  </a:lnTo>
                  <a:lnTo>
                    <a:pt x="460" y="1837"/>
                  </a:lnTo>
                  <a:lnTo>
                    <a:pt x="288" y="2086"/>
                  </a:lnTo>
                  <a:lnTo>
                    <a:pt x="173" y="2334"/>
                  </a:lnTo>
                  <a:lnTo>
                    <a:pt x="77" y="2583"/>
                  </a:lnTo>
                  <a:lnTo>
                    <a:pt x="20" y="2851"/>
                  </a:lnTo>
                  <a:lnTo>
                    <a:pt x="1" y="2985"/>
                  </a:lnTo>
                  <a:lnTo>
                    <a:pt x="1" y="3119"/>
                  </a:lnTo>
                  <a:lnTo>
                    <a:pt x="20" y="3272"/>
                  </a:lnTo>
                  <a:lnTo>
                    <a:pt x="39" y="3405"/>
                  </a:lnTo>
                  <a:lnTo>
                    <a:pt x="97" y="3558"/>
                  </a:lnTo>
                  <a:lnTo>
                    <a:pt x="154" y="3711"/>
                  </a:lnTo>
                  <a:lnTo>
                    <a:pt x="269" y="3922"/>
                  </a:lnTo>
                  <a:lnTo>
                    <a:pt x="403" y="4113"/>
                  </a:lnTo>
                  <a:lnTo>
                    <a:pt x="575" y="4285"/>
                  </a:lnTo>
                  <a:lnTo>
                    <a:pt x="785" y="4419"/>
                  </a:lnTo>
                  <a:lnTo>
                    <a:pt x="996" y="4534"/>
                  </a:lnTo>
                  <a:lnTo>
                    <a:pt x="1225" y="4610"/>
                  </a:lnTo>
                  <a:lnTo>
                    <a:pt x="1474" y="4649"/>
                  </a:lnTo>
                  <a:lnTo>
                    <a:pt x="1722" y="4649"/>
                  </a:lnTo>
                  <a:lnTo>
                    <a:pt x="1895" y="4630"/>
                  </a:lnTo>
                  <a:lnTo>
                    <a:pt x="2067" y="4591"/>
                  </a:lnTo>
                  <a:lnTo>
                    <a:pt x="2239" y="4534"/>
                  </a:lnTo>
                  <a:lnTo>
                    <a:pt x="2373" y="4457"/>
                  </a:lnTo>
                  <a:lnTo>
                    <a:pt x="2507" y="4381"/>
                  </a:lnTo>
                  <a:lnTo>
                    <a:pt x="2640" y="4285"/>
                  </a:lnTo>
                  <a:lnTo>
                    <a:pt x="2736" y="4171"/>
                  </a:lnTo>
                  <a:lnTo>
                    <a:pt x="2832" y="4056"/>
                  </a:lnTo>
                  <a:lnTo>
                    <a:pt x="2908" y="3922"/>
                  </a:lnTo>
                  <a:lnTo>
                    <a:pt x="2985" y="3788"/>
                  </a:lnTo>
                  <a:lnTo>
                    <a:pt x="3023" y="3654"/>
                  </a:lnTo>
                  <a:lnTo>
                    <a:pt x="3042" y="3501"/>
                  </a:lnTo>
                  <a:lnTo>
                    <a:pt x="3061" y="3348"/>
                  </a:lnTo>
                  <a:lnTo>
                    <a:pt x="3061" y="3195"/>
                  </a:lnTo>
                  <a:lnTo>
                    <a:pt x="3023" y="3023"/>
                  </a:lnTo>
                  <a:lnTo>
                    <a:pt x="2985" y="2870"/>
                  </a:lnTo>
                  <a:lnTo>
                    <a:pt x="2927" y="2717"/>
                  </a:lnTo>
                  <a:lnTo>
                    <a:pt x="2851" y="2545"/>
                  </a:lnTo>
                  <a:lnTo>
                    <a:pt x="2755" y="2373"/>
                  </a:lnTo>
                  <a:lnTo>
                    <a:pt x="2717" y="2315"/>
                  </a:lnTo>
                  <a:lnTo>
                    <a:pt x="2660" y="2258"/>
                  </a:lnTo>
                  <a:lnTo>
                    <a:pt x="2564" y="2239"/>
                  </a:lnTo>
                  <a:lnTo>
                    <a:pt x="2545" y="2239"/>
                  </a:lnTo>
                  <a:lnTo>
                    <a:pt x="2507" y="2258"/>
                  </a:lnTo>
                  <a:lnTo>
                    <a:pt x="2449" y="2315"/>
                  </a:lnTo>
                  <a:lnTo>
                    <a:pt x="2392" y="2392"/>
                  </a:lnTo>
                  <a:lnTo>
                    <a:pt x="2315" y="2583"/>
                  </a:lnTo>
                  <a:lnTo>
                    <a:pt x="2258" y="2679"/>
                  </a:lnTo>
                  <a:lnTo>
                    <a:pt x="2201" y="2755"/>
                  </a:lnTo>
                  <a:lnTo>
                    <a:pt x="2258" y="2564"/>
                  </a:lnTo>
                  <a:lnTo>
                    <a:pt x="2296" y="2392"/>
                  </a:lnTo>
                  <a:lnTo>
                    <a:pt x="2315" y="2220"/>
                  </a:lnTo>
                  <a:lnTo>
                    <a:pt x="2334" y="2028"/>
                  </a:lnTo>
                  <a:lnTo>
                    <a:pt x="2315" y="1856"/>
                  </a:lnTo>
                  <a:lnTo>
                    <a:pt x="2296" y="1665"/>
                  </a:lnTo>
                  <a:lnTo>
                    <a:pt x="2277" y="1493"/>
                  </a:lnTo>
                  <a:lnTo>
                    <a:pt x="2220" y="1321"/>
                  </a:lnTo>
                  <a:lnTo>
                    <a:pt x="2162" y="1149"/>
                  </a:lnTo>
                  <a:lnTo>
                    <a:pt x="2105" y="996"/>
                  </a:lnTo>
                  <a:lnTo>
                    <a:pt x="2009" y="823"/>
                  </a:lnTo>
                  <a:lnTo>
                    <a:pt x="1914" y="670"/>
                  </a:lnTo>
                  <a:lnTo>
                    <a:pt x="1818" y="536"/>
                  </a:lnTo>
                  <a:lnTo>
                    <a:pt x="1703" y="383"/>
                  </a:lnTo>
                  <a:lnTo>
                    <a:pt x="1569" y="250"/>
                  </a:lnTo>
                  <a:lnTo>
                    <a:pt x="1435" y="135"/>
                  </a:lnTo>
                  <a:lnTo>
                    <a:pt x="1302" y="39"/>
                  </a:lnTo>
                  <a:lnTo>
                    <a:pt x="1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3"/>
            <p:cNvSpPr/>
            <p:nvPr/>
          </p:nvSpPr>
          <p:spPr>
            <a:xfrm>
              <a:off x="597250" y="954663"/>
              <a:ext cx="58375" cy="84175"/>
            </a:xfrm>
            <a:custGeom>
              <a:avLst/>
              <a:gdLst/>
              <a:ahLst/>
              <a:cxnLst/>
              <a:rect l="l" t="t" r="r" b="b"/>
              <a:pathLst>
                <a:path w="2335" h="3367" extrusionOk="0">
                  <a:moveTo>
                    <a:pt x="1034" y="1"/>
                  </a:moveTo>
                  <a:lnTo>
                    <a:pt x="1014" y="20"/>
                  </a:lnTo>
                  <a:lnTo>
                    <a:pt x="995" y="58"/>
                  </a:lnTo>
                  <a:lnTo>
                    <a:pt x="995" y="192"/>
                  </a:lnTo>
                  <a:lnTo>
                    <a:pt x="976" y="383"/>
                  </a:lnTo>
                  <a:lnTo>
                    <a:pt x="957" y="479"/>
                  </a:lnTo>
                  <a:lnTo>
                    <a:pt x="919" y="574"/>
                  </a:lnTo>
                  <a:lnTo>
                    <a:pt x="823" y="766"/>
                  </a:lnTo>
                  <a:lnTo>
                    <a:pt x="689" y="976"/>
                  </a:lnTo>
                  <a:lnTo>
                    <a:pt x="536" y="1167"/>
                  </a:lnTo>
                  <a:lnTo>
                    <a:pt x="402" y="1359"/>
                  </a:lnTo>
                  <a:lnTo>
                    <a:pt x="269" y="1493"/>
                  </a:lnTo>
                  <a:lnTo>
                    <a:pt x="173" y="1665"/>
                  </a:lnTo>
                  <a:lnTo>
                    <a:pt x="77" y="1818"/>
                  </a:lnTo>
                  <a:lnTo>
                    <a:pt x="20" y="1990"/>
                  </a:lnTo>
                  <a:lnTo>
                    <a:pt x="1" y="2162"/>
                  </a:lnTo>
                  <a:lnTo>
                    <a:pt x="1" y="2334"/>
                  </a:lnTo>
                  <a:lnTo>
                    <a:pt x="39" y="2525"/>
                  </a:lnTo>
                  <a:lnTo>
                    <a:pt x="96" y="2717"/>
                  </a:lnTo>
                  <a:lnTo>
                    <a:pt x="173" y="2850"/>
                  </a:lnTo>
                  <a:lnTo>
                    <a:pt x="269" y="2965"/>
                  </a:lnTo>
                  <a:lnTo>
                    <a:pt x="383" y="3080"/>
                  </a:lnTo>
                  <a:lnTo>
                    <a:pt x="517" y="3176"/>
                  </a:lnTo>
                  <a:lnTo>
                    <a:pt x="670" y="3252"/>
                  </a:lnTo>
                  <a:lnTo>
                    <a:pt x="823" y="3310"/>
                  </a:lnTo>
                  <a:lnTo>
                    <a:pt x="995" y="3348"/>
                  </a:lnTo>
                  <a:lnTo>
                    <a:pt x="1148"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15" y="2047"/>
                  </a:lnTo>
                  <a:lnTo>
                    <a:pt x="2296" y="1952"/>
                  </a:lnTo>
                  <a:lnTo>
                    <a:pt x="2258" y="1856"/>
                  </a:lnTo>
                  <a:lnTo>
                    <a:pt x="2181" y="1779"/>
                  </a:lnTo>
                  <a:lnTo>
                    <a:pt x="2162" y="1779"/>
                  </a:lnTo>
                  <a:lnTo>
                    <a:pt x="2105" y="1799"/>
                  </a:lnTo>
                  <a:lnTo>
                    <a:pt x="2066" y="1856"/>
                  </a:lnTo>
                  <a:lnTo>
                    <a:pt x="1952" y="2047"/>
                  </a:lnTo>
                  <a:lnTo>
                    <a:pt x="1856" y="2143"/>
                  </a:lnTo>
                  <a:lnTo>
                    <a:pt x="1760" y="2258"/>
                  </a:lnTo>
                  <a:lnTo>
                    <a:pt x="1607" y="2353"/>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072" y="20"/>
                  </a:lnTo>
                  <a:lnTo>
                    <a:pt x="103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3"/>
            <p:cNvSpPr/>
            <p:nvPr/>
          </p:nvSpPr>
          <p:spPr>
            <a:xfrm>
              <a:off x="597250" y="954663"/>
              <a:ext cx="58375" cy="84175"/>
            </a:xfrm>
            <a:custGeom>
              <a:avLst/>
              <a:gdLst/>
              <a:ahLst/>
              <a:cxnLst/>
              <a:rect l="l" t="t" r="r" b="b"/>
              <a:pathLst>
                <a:path w="2335" h="3367" fill="none" extrusionOk="0">
                  <a:moveTo>
                    <a:pt x="1034" y="1"/>
                  </a:moveTo>
                  <a:lnTo>
                    <a:pt x="1034" y="1"/>
                  </a:lnTo>
                  <a:lnTo>
                    <a:pt x="1014" y="20"/>
                  </a:lnTo>
                  <a:lnTo>
                    <a:pt x="995" y="58"/>
                  </a:lnTo>
                  <a:lnTo>
                    <a:pt x="995" y="192"/>
                  </a:lnTo>
                  <a:lnTo>
                    <a:pt x="976" y="383"/>
                  </a:lnTo>
                  <a:lnTo>
                    <a:pt x="957" y="479"/>
                  </a:lnTo>
                  <a:lnTo>
                    <a:pt x="919" y="574"/>
                  </a:lnTo>
                  <a:lnTo>
                    <a:pt x="919" y="574"/>
                  </a:lnTo>
                  <a:lnTo>
                    <a:pt x="823" y="766"/>
                  </a:lnTo>
                  <a:lnTo>
                    <a:pt x="689" y="976"/>
                  </a:lnTo>
                  <a:lnTo>
                    <a:pt x="536" y="1167"/>
                  </a:lnTo>
                  <a:lnTo>
                    <a:pt x="402" y="1359"/>
                  </a:lnTo>
                  <a:lnTo>
                    <a:pt x="402" y="1359"/>
                  </a:lnTo>
                  <a:lnTo>
                    <a:pt x="269" y="1493"/>
                  </a:lnTo>
                  <a:lnTo>
                    <a:pt x="173" y="1665"/>
                  </a:lnTo>
                  <a:lnTo>
                    <a:pt x="77" y="1818"/>
                  </a:lnTo>
                  <a:lnTo>
                    <a:pt x="20" y="1990"/>
                  </a:lnTo>
                  <a:lnTo>
                    <a:pt x="1" y="2162"/>
                  </a:lnTo>
                  <a:lnTo>
                    <a:pt x="1" y="2334"/>
                  </a:lnTo>
                  <a:lnTo>
                    <a:pt x="39" y="2525"/>
                  </a:lnTo>
                  <a:lnTo>
                    <a:pt x="96" y="2717"/>
                  </a:lnTo>
                  <a:lnTo>
                    <a:pt x="96" y="2717"/>
                  </a:lnTo>
                  <a:lnTo>
                    <a:pt x="173" y="2850"/>
                  </a:lnTo>
                  <a:lnTo>
                    <a:pt x="269" y="2965"/>
                  </a:lnTo>
                  <a:lnTo>
                    <a:pt x="383" y="3080"/>
                  </a:lnTo>
                  <a:lnTo>
                    <a:pt x="517" y="3176"/>
                  </a:lnTo>
                  <a:lnTo>
                    <a:pt x="670" y="3252"/>
                  </a:lnTo>
                  <a:lnTo>
                    <a:pt x="823" y="3310"/>
                  </a:lnTo>
                  <a:lnTo>
                    <a:pt x="995" y="3348"/>
                  </a:lnTo>
                  <a:lnTo>
                    <a:pt x="1148" y="3367"/>
                  </a:lnTo>
                  <a:lnTo>
                    <a:pt x="1148" y="3367"/>
                  </a:lnTo>
                  <a:lnTo>
                    <a:pt x="1206"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34" y="2143"/>
                  </a:lnTo>
                  <a:lnTo>
                    <a:pt x="2315" y="2047"/>
                  </a:lnTo>
                  <a:lnTo>
                    <a:pt x="2296" y="1952"/>
                  </a:lnTo>
                  <a:lnTo>
                    <a:pt x="2258" y="1856"/>
                  </a:lnTo>
                  <a:lnTo>
                    <a:pt x="2181" y="1779"/>
                  </a:lnTo>
                  <a:lnTo>
                    <a:pt x="2181" y="1779"/>
                  </a:lnTo>
                  <a:lnTo>
                    <a:pt x="2162" y="1779"/>
                  </a:lnTo>
                  <a:lnTo>
                    <a:pt x="2162" y="1779"/>
                  </a:lnTo>
                  <a:lnTo>
                    <a:pt x="2105" y="1799"/>
                  </a:lnTo>
                  <a:lnTo>
                    <a:pt x="2066" y="1856"/>
                  </a:lnTo>
                  <a:lnTo>
                    <a:pt x="1952" y="2047"/>
                  </a:lnTo>
                  <a:lnTo>
                    <a:pt x="1856" y="2143"/>
                  </a:lnTo>
                  <a:lnTo>
                    <a:pt x="1760" y="2258"/>
                  </a:lnTo>
                  <a:lnTo>
                    <a:pt x="1607" y="2353"/>
                  </a:lnTo>
                  <a:lnTo>
                    <a:pt x="1416" y="2430"/>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148" y="96"/>
                  </a:lnTo>
                  <a:lnTo>
                    <a:pt x="1072" y="20"/>
                  </a:lnTo>
                  <a:lnTo>
                    <a:pt x="10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43"/>
            <p:cNvSpPr/>
            <p:nvPr/>
          </p:nvSpPr>
          <p:spPr>
            <a:xfrm>
              <a:off x="516450" y="753838"/>
              <a:ext cx="72700" cy="108100"/>
            </a:xfrm>
            <a:custGeom>
              <a:avLst/>
              <a:gdLst/>
              <a:ahLst/>
              <a:cxnLst/>
              <a:rect l="l" t="t" r="r" b="b"/>
              <a:pathLst>
                <a:path w="2908" h="4324" extrusionOk="0">
                  <a:moveTo>
                    <a:pt x="842" y="1"/>
                  </a:moveTo>
                  <a:lnTo>
                    <a:pt x="823" y="20"/>
                  </a:lnTo>
                  <a:lnTo>
                    <a:pt x="804" y="77"/>
                  </a:lnTo>
                  <a:lnTo>
                    <a:pt x="842" y="249"/>
                  </a:lnTo>
                  <a:lnTo>
                    <a:pt x="861" y="460"/>
                  </a:lnTo>
                  <a:lnTo>
                    <a:pt x="861" y="613"/>
                  </a:lnTo>
                  <a:lnTo>
                    <a:pt x="842" y="766"/>
                  </a:lnTo>
                  <a:lnTo>
                    <a:pt x="804" y="899"/>
                  </a:lnTo>
                  <a:lnTo>
                    <a:pt x="765" y="1052"/>
                  </a:lnTo>
                  <a:lnTo>
                    <a:pt x="632" y="1301"/>
                  </a:lnTo>
                  <a:lnTo>
                    <a:pt x="479" y="1569"/>
                  </a:lnTo>
                  <a:lnTo>
                    <a:pt x="326" y="1798"/>
                  </a:lnTo>
                  <a:lnTo>
                    <a:pt x="192" y="2028"/>
                  </a:lnTo>
                  <a:lnTo>
                    <a:pt x="96" y="2277"/>
                  </a:lnTo>
                  <a:lnTo>
                    <a:pt x="39" y="2525"/>
                  </a:lnTo>
                  <a:lnTo>
                    <a:pt x="0" y="2774"/>
                  </a:lnTo>
                  <a:lnTo>
                    <a:pt x="20" y="2908"/>
                  </a:lnTo>
                  <a:lnTo>
                    <a:pt x="20" y="3042"/>
                  </a:lnTo>
                  <a:lnTo>
                    <a:pt x="58" y="3176"/>
                  </a:lnTo>
                  <a:lnTo>
                    <a:pt x="96" y="3309"/>
                  </a:lnTo>
                  <a:lnTo>
                    <a:pt x="134" y="3443"/>
                  </a:lnTo>
                  <a:lnTo>
                    <a:pt x="211" y="3577"/>
                  </a:lnTo>
                  <a:lnTo>
                    <a:pt x="326" y="3768"/>
                  </a:lnTo>
                  <a:lnTo>
                    <a:pt x="479" y="3941"/>
                  </a:lnTo>
                  <a:lnTo>
                    <a:pt x="670" y="4074"/>
                  </a:lnTo>
                  <a:lnTo>
                    <a:pt x="861" y="4189"/>
                  </a:lnTo>
                  <a:lnTo>
                    <a:pt x="1071" y="4266"/>
                  </a:lnTo>
                  <a:lnTo>
                    <a:pt x="1301" y="4323"/>
                  </a:lnTo>
                  <a:lnTo>
                    <a:pt x="1760" y="4323"/>
                  </a:lnTo>
                  <a:lnTo>
                    <a:pt x="1932" y="4285"/>
                  </a:lnTo>
                  <a:lnTo>
                    <a:pt x="2085" y="4227"/>
                  </a:lnTo>
                  <a:lnTo>
                    <a:pt x="2238" y="4151"/>
                  </a:lnTo>
                  <a:lnTo>
                    <a:pt x="2353" y="4074"/>
                  </a:lnTo>
                  <a:lnTo>
                    <a:pt x="2487" y="3979"/>
                  </a:lnTo>
                  <a:lnTo>
                    <a:pt x="2582" y="3883"/>
                  </a:lnTo>
                  <a:lnTo>
                    <a:pt x="2678" y="3768"/>
                  </a:lnTo>
                  <a:lnTo>
                    <a:pt x="2755" y="3654"/>
                  </a:lnTo>
                  <a:lnTo>
                    <a:pt x="2812" y="3520"/>
                  </a:lnTo>
                  <a:lnTo>
                    <a:pt x="2850" y="3386"/>
                  </a:lnTo>
                  <a:lnTo>
                    <a:pt x="2888" y="3252"/>
                  </a:lnTo>
                  <a:lnTo>
                    <a:pt x="2908" y="3118"/>
                  </a:lnTo>
                  <a:lnTo>
                    <a:pt x="2888" y="2965"/>
                  </a:lnTo>
                  <a:lnTo>
                    <a:pt x="2869" y="2831"/>
                  </a:lnTo>
                  <a:lnTo>
                    <a:pt x="2831" y="2678"/>
                  </a:lnTo>
                  <a:lnTo>
                    <a:pt x="2774" y="2525"/>
                  </a:lnTo>
                  <a:lnTo>
                    <a:pt x="2716" y="2391"/>
                  </a:lnTo>
                  <a:lnTo>
                    <a:pt x="2640" y="2238"/>
                  </a:lnTo>
                  <a:lnTo>
                    <a:pt x="2525" y="2085"/>
                  </a:lnTo>
                  <a:lnTo>
                    <a:pt x="2468" y="2047"/>
                  </a:lnTo>
                  <a:lnTo>
                    <a:pt x="2410" y="1990"/>
                  </a:lnTo>
                  <a:lnTo>
                    <a:pt x="2334" y="1971"/>
                  </a:lnTo>
                  <a:lnTo>
                    <a:pt x="2276" y="1990"/>
                  </a:lnTo>
                  <a:lnTo>
                    <a:pt x="2238" y="2047"/>
                  </a:lnTo>
                  <a:lnTo>
                    <a:pt x="2200" y="2143"/>
                  </a:lnTo>
                  <a:lnTo>
                    <a:pt x="2123" y="2315"/>
                  </a:lnTo>
                  <a:lnTo>
                    <a:pt x="2085" y="2410"/>
                  </a:lnTo>
                  <a:lnTo>
                    <a:pt x="2047" y="2487"/>
                  </a:lnTo>
                  <a:lnTo>
                    <a:pt x="2085" y="2315"/>
                  </a:lnTo>
                  <a:lnTo>
                    <a:pt x="2104" y="2143"/>
                  </a:lnTo>
                  <a:lnTo>
                    <a:pt x="2104" y="1971"/>
                  </a:lnTo>
                  <a:lnTo>
                    <a:pt x="2085" y="1818"/>
                  </a:lnTo>
                  <a:lnTo>
                    <a:pt x="2066" y="1645"/>
                  </a:lnTo>
                  <a:lnTo>
                    <a:pt x="2047" y="1473"/>
                  </a:lnTo>
                  <a:lnTo>
                    <a:pt x="1990" y="1320"/>
                  </a:lnTo>
                  <a:lnTo>
                    <a:pt x="1932" y="1148"/>
                  </a:lnTo>
                  <a:lnTo>
                    <a:pt x="1875" y="995"/>
                  </a:lnTo>
                  <a:lnTo>
                    <a:pt x="1779" y="861"/>
                  </a:lnTo>
                  <a:lnTo>
                    <a:pt x="1703" y="708"/>
                  </a:lnTo>
                  <a:lnTo>
                    <a:pt x="1588" y="574"/>
                  </a:lnTo>
                  <a:lnTo>
                    <a:pt x="1473" y="440"/>
                  </a:lnTo>
                  <a:lnTo>
                    <a:pt x="1358" y="326"/>
                  </a:lnTo>
                  <a:lnTo>
                    <a:pt x="1224" y="211"/>
                  </a:lnTo>
                  <a:lnTo>
                    <a:pt x="1091" y="115"/>
                  </a:lnTo>
                  <a:lnTo>
                    <a:pt x="957" y="39"/>
                  </a:ln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43"/>
            <p:cNvSpPr/>
            <p:nvPr/>
          </p:nvSpPr>
          <p:spPr>
            <a:xfrm>
              <a:off x="526500" y="773438"/>
              <a:ext cx="55000" cy="78925"/>
            </a:xfrm>
            <a:custGeom>
              <a:avLst/>
              <a:gdLst/>
              <a:ahLst/>
              <a:cxnLst/>
              <a:rect l="l" t="t" r="r" b="b"/>
              <a:pathLst>
                <a:path w="2200" h="3157" extrusionOk="0">
                  <a:moveTo>
                    <a:pt x="765" y="1"/>
                  </a:moveTo>
                  <a:lnTo>
                    <a:pt x="746" y="20"/>
                  </a:lnTo>
                  <a:lnTo>
                    <a:pt x="746" y="58"/>
                  </a:lnTo>
                  <a:lnTo>
                    <a:pt x="746" y="192"/>
                  </a:lnTo>
                  <a:lnTo>
                    <a:pt x="746" y="364"/>
                  </a:lnTo>
                  <a:lnTo>
                    <a:pt x="746" y="460"/>
                  </a:lnTo>
                  <a:lnTo>
                    <a:pt x="727" y="555"/>
                  </a:lnTo>
                  <a:lnTo>
                    <a:pt x="650" y="747"/>
                  </a:lnTo>
                  <a:lnTo>
                    <a:pt x="536" y="957"/>
                  </a:lnTo>
                  <a:lnTo>
                    <a:pt x="421" y="1148"/>
                  </a:lnTo>
                  <a:lnTo>
                    <a:pt x="287" y="1320"/>
                  </a:lnTo>
                  <a:lnTo>
                    <a:pt x="191" y="1473"/>
                  </a:lnTo>
                  <a:lnTo>
                    <a:pt x="115" y="1626"/>
                  </a:lnTo>
                  <a:lnTo>
                    <a:pt x="57" y="1799"/>
                  </a:lnTo>
                  <a:lnTo>
                    <a:pt x="0" y="1952"/>
                  </a:lnTo>
                  <a:lnTo>
                    <a:pt x="0" y="2124"/>
                  </a:lnTo>
                  <a:lnTo>
                    <a:pt x="19" y="2277"/>
                  </a:lnTo>
                  <a:lnTo>
                    <a:pt x="57" y="2449"/>
                  </a:lnTo>
                  <a:lnTo>
                    <a:pt x="134" y="2621"/>
                  </a:lnTo>
                  <a:lnTo>
                    <a:pt x="210" y="2736"/>
                  </a:lnTo>
                  <a:lnTo>
                    <a:pt x="306" y="2831"/>
                  </a:lnTo>
                  <a:lnTo>
                    <a:pt x="421" y="2927"/>
                  </a:lnTo>
                  <a:lnTo>
                    <a:pt x="536" y="3004"/>
                  </a:lnTo>
                  <a:lnTo>
                    <a:pt x="669" y="3061"/>
                  </a:lnTo>
                  <a:lnTo>
                    <a:pt x="803" y="3118"/>
                  </a:lnTo>
                  <a:lnTo>
                    <a:pt x="937" y="3137"/>
                  </a:lnTo>
                  <a:lnTo>
                    <a:pt x="1090" y="315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23" y="1722"/>
                  </a:lnTo>
                  <a:lnTo>
                    <a:pt x="2085" y="1646"/>
                  </a:lnTo>
                  <a:lnTo>
                    <a:pt x="2008" y="1569"/>
                  </a:lnTo>
                  <a:lnTo>
                    <a:pt x="1989" y="1569"/>
                  </a:lnTo>
                  <a:lnTo>
                    <a:pt x="1932" y="1588"/>
                  </a:lnTo>
                  <a:lnTo>
                    <a:pt x="1894" y="1646"/>
                  </a:lnTo>
                  <a:lnTo>
                    <a:pt x="1817" y="1837"/>
                  </a:lnTo>
                  <a:lnTo>
                    <a:pt x="1741" y="1932"/>
                  </a:lnTo>
                  <a:lnTo>
                    <a:pt x="1645" y="2047"/>
                  </a:lnTo>
                  <a:lnTo>
                    <a:pt x="1511" y="2143"/>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03" y="20"/>
                  </a:lnTo>
                  <a:lnTo>
                    <a:pt x="765"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3"/>
            <p:cNvSpPr/>
            <p:nvPr/>
          </p:nvSpPr>
          <p:spPr>
            <a:xfrm>
              <a:off x="526500" y="773438"/>
              <a:ext cx="55000" cy="78925"/>
            </a:xfrm>
            <a:custGeom>
              <a:avLst/>
              <a:gdLst/>
              <a:ahLst/>
              <a:cxnLst/>
              <a:rect l="l" t="t" r="r" b="b"/>
              <a:pathLst>
                <a:path w="2200" h="3157" fill="none" extrusionOk="0">
                  <a:moveTo>
                    <a:pt x="765" y="1"/>
                  </a:moveTo>
                  <a:lnTo>
                    <a:pt x="765" y="1"/>
                  </a:lnTo>
                  <a:lnTo>
                    <a:pt x="746" y="20"/>
                  </a:lnTo>
                  <a:lnTo>
                    <a:pt x="746" y="58"/>
                  </a:lnTo>
                  <a:lnTo>
                    <a:pt x="746" y="192"/>
                  </a:lnTo>
                  <a:lnTo>
                    <a:pt x="746" y="364"/>
                  </a:lnTo>
                  <a:lnTo>
                    <a:pt x="746" y="460"/>
                  </a:lnTo>
                  <a:lnTo>
                    <a:pt x="727" y="555"/>
                  </a:lnTo>
                  <a:lnTo>
                    <a:pt x="727" y="555"/>
                  </a:lnTo>
                  <a:lnTo>
                    <a:pt x="650" y="747"/>
                  </a:lnTo>
                  <a:lnTo>
                    <a:pt x="536" y="957"/>
                  </a:lnTo>
                  <a:lnTo>
                    <a:pt x="421" y="1148"/>
                  </a:lnTo>
                  <a:lnTo>
                    <a:pt x="287" y="1320"/>
                  </a:lnTo>
                  <a:lnTo>
                    <a:pt x="287" y="1320"/>
                  </a:lnTo>
                  <a:lnTo>
                    <a:pt x="191" y="1473"/>
                  </a:lnTo>
                  <a:lnTo>
                    <a:pt x="115" y="1626"/>
                  </a:lnTo>
                  <a:lnTo>
                    <a:pt x="57" y="1799"/>
                  </a:lnTo>
                  <a:lnTo>
                    <a:pt x="0" y="1952"/>
                  </a:lnTo>
                  <a:lnTo>
                    <a:pt x="0" y="2124"/>
                  </a:lnTo>
                  <a:lnTo>
                    <a:pt x="19" y="2277"/>
                  </a:lnTo>
                  <a:lnTo>
                    <a:pt x="57" y="2449"/>
                  </a:lnTo>
                  <a:lnTo>
                    <a:pt x="134" y="2621"/>
                  </a:lnTo>
                  <a:lnTo>
                    <a:pt x="134" y="2621"/>
                  </a:lnTo>
                  <a:lnTo>
                    <a:pt x="210" y="2736"/>
                  </a:lnTo>
                  <a:lnTo>
                    <a:pt x="306" y="2831"/>
                  </a:lnTo>
                  <a:lnTo>
                    <a:pt x="421" y="2927"/>
                  </a:lnTo>
                  <a:lnTo>
                    <a:pt x="536" y="3004"/>
                  </a:lnTo>
                  <a:lnTo>
                    <a:pt x="669" y="3061"/>
                  </a:lnTo>
                  <a:lnTo>
                    <a:pt x="803" y="3118"/>
                  </a:lnTo>
                  <a:lnTo>
                    <a:pt x="937" y="3137"/>
                  </a:lnTo>
                  <a:lnTo>
                    <a:pt x="1090" y="3157"/>
                  </a:lnTo>
                  <a:lnTo>
                    <a:pt x="1090" y="3157"/>
                  </a:lnTo>
                  <a:lnTo>
                    <a:pt x="1224" y="313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80" y="1894"/>
                  </a:lnTo>
                  <a:lnTo>
                    <a:pt x="2123" y="1722"/>
                  </a:lnTo>
                  <a:lnTo>
                    <a:pt x="2085" y="1646"/>
                  </a:lnTo>
                  <a:lnTo>
                    <a:pt x="2008" y="1569"/>
                  </a:lnTo>
                  <a:lnTo>
                    <a:pt x="2008" y="1569"/>
                  </a:lnTo>
                  <a:lnTo>
                    <a:pt x="1989" y="1569"/>
                  </a:lnTo>
                  <a:lnTo>
                    <a:pt x="1989" y="1569"/>
                  </a:lnTo>
                  <a:lnTo>
                    <a:pt x="1932" y="1588"/>
                  </a:lnTo>
                  <a:lnTo>
                    <a:pt x="1894" y="1646"/>
                  </a:lnTo>
                  <a:lnTo>
                    <a:pt x="1817" y="1837"/>
                  </a:lnTo>
                  <a:lnTo>
                    <a:pt x="1741" y="1932"/>
                  </a:lnTo>
                  <a:lnTo>
                    <a:pt x="1645" y="2047"/>
                  </a:lnTo>
                  <a:lnTo>
                    <a:pt x="1511" y="2143"/>
                  </a:lnTo>
                  <a:lnTo>
                    <a:pt x="1339" y="2238"/>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80" y="77"/>
                  </a:lnTo>
                  <a:lnTo>
                    <a:pt x="803" y="20"/>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3"/>
            <p:cNvSpPr/>
            <p:nvPr/>
          </p:nvSpPr>
          <p:spPr>
            <a:xfrm>
              <a:off x="1026175" y="698838"/>
              <a:ext cx="66475" cy="104750"/>
            </a:xfrm>
            <a:custGeom>
              <a:avLst/>
              <a:gdLst/>
              <a:ahLst/>
              <a:cxnLst/>
              <a:rect l="l" t="t" r="r" b="b"/>
              <a:pathLst>
                <a:path w="2659" h="4190" extrusionOk="0">
                  <a:moveTo>
                    <a:pt x="2008" y="1"/>
                  </a:moveTo>
                  <a:lnTo>
                    <a:pt x="1989" y="20"/>
                  </a:lnTo>
                  <a:lnTo>
                    <a:pt x="1951" y="58"/>
                  </a:lnTo>
                  <a:lnTo>
                    <a:pt x="1913" y="211"/>
                  </a:lnTo>
                  <a:lnTo>
                    <a:pt x="1855" y="422"/>
                  </a:lnTo>
                  <a:lnTo>
                    <a:pt x="1779" y="556"/>
                  </a:lnTo>
                  <a:lnTo>
                    <a:pt x="1702" y="670"/>
                  </a:lnTo>
                  <a:lnTo>
                    <a:pt x="1626" y="785"/>
                  </a:lnTo>
                  <a:lnTo>
                    <a:pt x="1511" y="881"/>
                  </a:lnTo>
                  <a:lnTo>
                    <a:pt x="1301" y="1053"/>
                  </a:lnTo>
                  <a:lnTo>
                    <a:pt x="1052" y="1206"/>
                  </a:lnTo>
                  <a:lnTo>
                    <a:pt x="823" y="1359"/>
                  </a:lnTo>
                  <a:lnTo>
                    <a:pt x="612" y="1512"/>
                  </a:lnTo>
                  <a:lnTo>
                    <a:pt x="440" y="1684"/>
                  </a:lnTo>
                  <a:lnTo>
                    <a:pt x="268" y="1875"/>
                  </a:lnTo>
                  <a:lnTo>
                    <a:pt x="153" y="2086"/>
                  </a:lnTo>
                  <a:lnTo>
                    <a:pt x="58" y="2315"/>
                  </a:lnTo>
                  <a:lnTo>
                    <a:pt x="19" y="2449"/>
                  </a:lnTo>
                  <a:lnTo>
                    <a:pt x="0" y="2564"/>
                  </a:lnTo>
                  <a:lnTo>
                    <a:pt x="0" y="2717"/>
                  </a:lnTo>
                  <a:lnTo>
                    <a:pt x="0" y="2851"/>
                  </a:lnTo>
                  <a:lnTo>
                    <a:pt x="19" y="3080"/>
                  </a:lnTo>
                  <a:lnTo>
                    <a:pt x="96" y="3291"/>
                  </a:lnTo>
                  <a:lnTo>
                    <a:pt x="191" y="3482"/>
                  </a:lnTo>
                  <a:lnTo>
                    <a:pt x="325" y="3654"/>
                  </a:lnTo>
                  <a:lnTo>
                    <a:pt x="459" y="3807"/>
                  </a:lnTo>
                  <a:lnTo>
                    <a:pt x="650" y="3941"/>
                  </a:lnTo>
                  <a:lnTo>
                    <a:pt x="842" y="4056"/>
                  </a:lnTo>
                  <a:lnTo>
                    <a:pt x="1052" y="4132"/>
                  </a:lnTo>
                  <a:lnTo>
                    <a:pt x="1205" y="4171"/>
                  </a:lnTo>
                  <a:lnTo>
                    <a:pt x="1358" y="4190"/>
                  </a:lnTo>
                  <a:lnTo>
                    <a:pt x="1511" y="4190"/>
                  </a:lnTo>
                  <a:lnTo>
                    <a:pt x="1664" y="4171"/>
                  </a:lnTo>
                  <a:lnTo>
                    <a:pt x="1798" y="4151"/>
                  </a:lnTo>
                  <a:lnTo>
                    <a:pt x="1932" y="4094"/>
                  </a:lnTo>
                  <a:lnTo>
                    <a:pt x="2066" y="4037"/>
                  </a:lnTo>
                  <a:lnTo>
                    <a:pt x="2181" y="3960"/>
                  </a:lnTo>
                  <a:lnTo>
                    <a:pt x="2276" y="3884"/>
                  </a:lnTo>
                  <a:lnTo>
                    <a:pt x="2372" y="3788"/>
                  </a:lnTo>
                  <a:lnTo>
                    <a:pt x="2468" y="3673"/>
                  </a:lnTo>
                  <a:lnTo>
                    <a:pt x="2525" y="3558"/>
                  </a:lnTo>
                  <a:lnTo>
                    <a:pt x="2582" y="3425"/>
                  </a:lnTo>
                  <a:lnTo>
                    <a:pt x="2621" y="3291"/>
                  </a:lnTo>
                  <a:lnTo>
                    <a:pt x="2659" y="3157"/>
                  </a:lnTo>
                  <a:lnTo>
                    <a:pt x="2659" y="3004"/>
                  </a:lnTo>
                  <a:lnTo>
                    <a:pt x="2659" y="2851"/>
                  </a:lnTo>
                  <a:lnTo>
                    <a:pt x="2659" y="2679"/>
                  </a:lnTo>
                  <a:lnTo>
                    <a:pt x="2621" y="2526"/>
                  </a:lnTo>
                  <a:lnTo>
                    <a:pt x="2601" y="2449"/>
                  </a:lnTo>
                  <a:lnTo>
                    <a:pt x="2563" y="2392"/>
                  </a:lnTo>
                  <a:lnTo>
                    <a:pt x="2506" y="2334"/>
                  </a:lnTo>
                  <a:lnTo>
                    <a:pt x="2448" y="2334"/>
                  </a:lnTo>
                  <a:lnTo>
                    <a:pt x="2391" y="2373"/>
                  </a:lnTo>
                  <a:lnTo>
                    <a:pt x="2314" y="2411"/>
                  </a:lnTo>
                  <a:lnTo>
                    <a:pt x="2181" y="2564"/>
                  </a:lnTo>
                  <a:lnTo>
                    <a:pt x="2104" y="2621"/>
                  </a:lnTo>
                  <a:lnTo>
                    <a:pt x="2047" y="2660"/>
                  </a:lnTo>
                  <a:lnTo>
                    <a:pt x="2142" y="2526"/>
                  </a:lnTo>
                  <a:lnTo>
                    <a:pt x="2219" y="2392"/>
                  </a:lnTo>
                  <a:lnTo>
                    <a:pt x="2295" y="2239"/>
                  </a:lnTo>
                  <a:lnTo>
                    <a:pt x="2353" y="2086"/>
                  </a:lnTo>
                  <a:lnTo>
                    <a:pt x="2410" y="1933"/>
                  </a:lnTo>
                  <a:lnTo>
                    <a:pt x="2448" y="1780"/>
                  </a:lnTo>
                  <a:lnTo>
                    <a:pt x="2487" y="1627"/>
                  </a:lnTo>
                  <a:lnTo>
                    <a:pt x="2487" y="1455"/>
                  </a:lnTo>
                  <a:lnTo>
                    <a:pt x="2487" y="1302"/>
                  </a:lnTo>
                  <a:lnTo>
                    <a:pt x="2487" y="1129"/>
                  </a:lnTo>
                  <a:lnTo>
                    <a:pt x="2468" y="976"/>
                  </a:lnTo>
                  <a:lnTo>
                    <a:pt x="2429" y="823"/>
                  </a:lnTo>
                  <a:lnTo>
                    <a:pt x="2391" y="651"/>
                  </a:lnTo>
                  <a:lnTo>
                    <a:pt x="2334" y="498"/>
                  </a:lnTo>
                  <a:lnTo>
                    <a:pt x="2257" y="364"/>
                  </a:lnTo>
                  <a:lnTo>
                    <a:pt x="2181" y="211"/>
                  </a:lnTo>
                  <a:lnTo>
                    <a:pt x="2085" y="77"/>
                  </a:lnTo>
                  <a:lnTo>
                    <a:pt x="2028" y="20"/>
                  </a:lnTo>
                  <a:lnTo>
                    <a:pt x="2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3"/>
            <p:cNvSpPr/>
            <p:nvPr/>
          </p:nvSpPr>
          <p:spPr>
            <a:xfrm>
              <a:off x="1035250" y="719413"/>
              <a:ext cx="52150" cy="74150"/>
            </a:xfrm>
            <a:custGeom>
              <a:avLst/>
              <a:gdLst/>
              <a:ahLst/>
              <a:cxnLst/>
              <a:rect l="l" t="t" r="r" b="b"/>
              <a:pathLst>
                <a:path w="2086" h="2966" extrusionOk="0">
                  <a:moveTo>
                    <a:pt x="1607" y="0"/>
                  </a:moveTo>
                  <a:lnTo>
                    <a:pt x="1588" y="20"/>
                  </a:lnTo>
                  <a:lnTo>
                    <a:pt x="1569" y="58"/>
                  </a:lnTo>
                  <a:lnTo>
                    <a:pt x="1512" y="173"/>
                  </a:lnTo>
                  <a:lnTo>
                    <a:pt x="1454" y="326"/>
                  </a:lnTo>
                  <a:lnTo>
                    <a:pt x="1397" y="383"/>
                  </a:lnTo>
                  <a:lnTo>
                    <a:pt x="1359" y="459"/>
                  </a:lnTo>
                  <a:lnTo>
                    <a:pt x="1206" y="593"/>
                  </a:lnTo>
                  <a:lnTo>
                    <a:pt x="1014" y="727"/>
                  </a:lnTo>
                  <a:lnTo>
                    <a:pt x="842" y="861"/>
                  </a:lnTo>
                  <a:lnTo>
                    <a:pt x="651" y="957"/>
                  </a:lnTo>
                  <a:lnTo>
                    <a:pt x="517" y="1052"/>
                  </a:lnTo>
                  <a:lnTo>
                    <a:pt x="364" y="1148"/>
                  </a:lnTo>
                  <a:lnTo>
                    <a:pt x="249" y="1263"/>
                  </a:lnTo>
                  <a:lnTo>
                    <a:pt x="154" y="1397"/>
                  </a:lnTo>
                  <a:lnTo>
                    <a:pt x="77" y="1531"/>
                  </a:lnTo>
                  <a:lnTo>
                    <a:pt x="20" y="1684"/>
                  </a:lnTo>
                  <a:lnTo>
                    <a:pt x="1" y="1837"/>
                  </a:lnTo>
                  <a:lnTo>
                    <a:pt x="1" y="2028"/>
                  </a:lnTo>
                  <a:lnTo>
                    <a:pt x="20" y="2181"/>
                  </a:lnTo>
                  <a:lnTo>
                    <a:pt x="58" y="2315"/>
                  </a:lnTo>
                  <a:lnTo>
                    <a:pt x="134" y="2449"/>
                  </a:lnTo>
                  <a:lnTo>
                    <a:pt x="230" y="2582"/>
                  </a:lnTo>
                  <a:lnTo>
                    <a:pt x="326" y="2678"/>
                  </a:lnTo>
                  <a:lnTo>
                    <a:pt x="441" y="2774"/>
                  </a:lnTo>
                  <a:lnTo>
                    <a:pt x="574" y="2869"/>
                  </a:lnTo>
                  <a:lnTo>
                    <a:pt x="727" y="2927"/>
                  </a:lnTo>
                  <a:lnTo>
                    <a:pt x="880" y="2946"/>
                  </a:lnTo>
                  <a:lnTo>
                    <a:pt x="1033" y="2965"/>
                  </a:lnTo>
                  <a:lnTo>
                    <a:pt x="1225" y="2946"/>
                  </a:lnTo>
                  <a:lnTo>
                    <a:pt x="1397" y="2908"/>
                  </a:lnTo>
                  <a:lnTo>
                    <a:pt x="1550" y="2850"/>
                  </a:lnTo>
                  <a:lnTo>
                    <a:pt x="1703" y="2755"/>
                  </a:lnTo>
                  <a:lnTo>
                    <a:pt x="1818" y="2659"/>
                  </a:lnTo>
                  <a:lnTo>
                    <a:pt x="1932" y="2525"/>
                  </a:lnTo>
                  <a:lnTo>
                    <a:pt x="2009" y="2391"/>
                  </a:lnTo>
                  <a:lnTo>
                    <a:pt x="2066" y="2238"/>
                  </a:lnTo>
                  <a:lnTo>
                    <a:pt x="2085" y="2066"/>
                  </a:lnTo>
                  <a:lnTo>
                    <a:pt x="2085" y="1970"/>
                  </a:lnTo>
                  <a:lnTo>
                    <a:pt x="2047" y="1875"/>
                  </a:lnTo>
                  <a:lnTo>
                    <a:pt x="2028" y="1856"/>
                  </a:lnTo>
                  <a:lnTo>
                    <a:pt x="2009" y="1856"/>
                  </a:lnTo>
                  <a:lnTo>
                    <a:pt x="1971" y="1875"/>
                  </a:lnTo>
                  <a:lnTo>
                    <a:pt x="1913" y="1913"/>
                  </a:lnTo>
                  <a:lnTo>
                    <a:pt x="1779" y="2028"/>
                  </a:lnTo>
                  <a:lnTo>
                    <a:pt x="1684" y="2085"/>
                  </a:lnTo>
                  <a:lnTo>
                    <a:pt x="1569" y="2143"/>
                  </a:lnTo>
                  <a:lnTo>
                    <a:pt x="1435"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45" y="39"/>
                  </a:lnTo>
                  <a:lnTo>
                    <a:pt x="1607"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3"/>
            <p:cNvSpPr/>
            <p:nvPr/>
          </p:nvSpPr>
          <p:spPr>
            <a:xfrm>
              <a:off x="1035250" y="719413"/>
              <a:ext cx="52150" cy="74150"/>
            </a:xfrm>
            <a:custGeom>
              <a:avLst/>
              <a:gdLst/>
              <a:ahLst/>
              <a:cxnLst/>
              <a:rect l="l" t="t" r="r" b="b"/>
              <a:pathLst>
                <a:path w="2086" h="2966" fill="none" extrusionOk="0">
                  <a:moveTo>
                    <a:pt x="1607" y="0"/>
                  </a:moveTo>
                  <a:lnTo>
                    <a:pt x="1607" y="0"/>
                  </a:lnTo>
                  <a:lnTo>
                    <a:pt x="1588" y="20"/>
                  </a:lnTo>
                  <a:lnTo>
                    <a:pt x="1569" y="58"/>
                  </a:lnTo>
                  <a:lnTo>
                    <a:pt x="1512" y="173"/>
                  </a:lnTo>
                  <a:lnTo>
                    <a:pt x="1454" y="326"/>
                  </a:lnTo>
                  <a:lnTo>
                    <a:pt x="1397" y="383"/>
                  </a:lnTo>
                  <a:lnTo>
                    <a:pt x="1359" y="459"/>
                  </a:lnTo>
                  <a:lnTo>
                    <a:pt x="1359" y="459"/>
                  </a:lnTo>
                  <a:lnTo>
                    <a:pt x="1206" y="593"/>
                  </a:lnTo>
                  <a:lnTo>
                    <a:pt x="1014" y="727"/>
                  </a:lnTo>
                  <a:lnTo>
                    <a:pt x="842" y="861"/>
                  </a:lnTo>
                  <a:lnTo>
                    <a:pt x="651" y="957"/>
                  </a:lnTo>
                  <a:lnTo>
                    <a:pt x="651" y="957"/>
                  </a:lnTo>
                  <a:lnTo>
                    <a:pt x="517" y="1052"/>
                  </a:lnTo>
                  <a:lnTo>
                    <a:pt x="364" y="1148"/>
                  </a:lnTo>
                  <a:lnTo>
                    <a:pt x="249" y="1263"/>
                  </a:lnTo>
                  <a:lnTo>
                    <a:pt x="154" y="1397"/>
                  </a:lnTo>
                  <a:lnTo>
                    <a:pt x="77" y="1531"/>
                  </a:lnTo>
                  <a:lnTo>
                    <a:pt x="20" y="1684"/>
                  </a:lnTo>
                  <a:lnTo>
                    <a:pt x="1" y="1837"/>
                  </a:lnTo>
                  <a:lnTo>
                    <a:pt x="1" y="2028"/>
                  </a:lnTo>
                  <a:lnTo>
                    <a:pt x="1" y="2028"/>
                  </a:lnTo>
                  <a:lnTo>
                    <a:pt x="20" y="2181"/>
                  </a:lnTo>
                  <a:lnTo>
                    <a:pt x="58" y="2315"/>
                  </a:lnTo>
                  <a:lnTo>
                    <a:pt x="134" y="2449"/>
                  </a:lnTo>
                  <a:lnTo>
                    <a:pt x="230" y="2582"/>
                  </a:lnTo>
                  <a:lnTo>
                    <a:pt x="326" y="2678"/>
                  </a:lnTo>
                  <a:lnTo>
                    <a:pt x="441" y="2774"/>
                  </a:lnTo>
                  <a:lnTo>
                    <a:pt x="574" y="2869"/>
                  </a:lnTo>
                  <a:lnTo>
                    <a:pt x="727" y="2927"/>
                  </a:lnTo>
                  <a:lnTo>
                    <a:pt x="727" y="2927"/>
                  </a:lnTo>
                  <a:lnTo>
                    <a:pt x="880" y="2946"/>
                  </a:lnTo>
                  <a:lnTo>
                    <a:pt x="1033" y="2965"/>
                  </a:lnTo>
                  <a:lnTo>
                    <a:pt x="1033" y="2965"/>
                  </a:lnTo>
                  <a:lnTo>
                    <a:pt x="1225" y="2946"/>
                  </a:lnTo>
                  <a:lnTo>
                    <a:pt x="1397" y="2908"/>
                  </a:lnTo>
                  <a:lnTo>
                    <a:pt x="1550" y="2850"/>
                  </a:lnTo>
                  <a:lnTo>
                    <a:pt x="1703" y="2755"/>
                  </a:lnTo>
                  <a:lnTo>
                    <a:pt x="1818" y="2659"/>
                  </a:lnTo>
                  <a:lnTo>
                    <a:pt x="1932" y="2525"/>
                  </a:lnTo>
                  <a:lnTo>
                    <a:pt x="2009" y="2391"/>
                  </a:lnTo>
                  <a:lnTo>
                    <a:pt x="2066" y="2238"/>
                  </a:lnTo>
                  <a:lnTo>
                    <a:pt x="2066" y="2238"/>
                  </a:lnTo>
                  <a:lnTo>
                    <a:pt x="2085" y="2066"/>
                  </a:lnTo>
                  <a:lnTo>
                    <a:pt x="2085" y="1970"/>
                  </a:lnTo>
                  <a:lnTo>
                    <a:pt x="2047" y="1875"/>
                  </a:lnTo>
                  <a:lnTo>
                    <a:pt x="2047" y="1875"/>
                  </a:lnTo>
                  <a:lnTo>
                    <a:pt x="2028" y="1856"/>
                  </a:lnTo>
                  <a:lnTo>
                    <a:pt x="2009" y="1856"/>
                  </a:lnTo>
                  <a:lnTo>
                    <a:pt x="2009" y="1856"/>
                  </a:lnTo>
                  <a:lnTo>
                    <a:pt x="1971" y="1875"/>
                  </a:lnTo>
                  <a:lnTo>
                    <a:pt x="1913" y="1913"/>
                  </a:lnTo>
                  <a:lnTo>
                    <a:pt x="1779" y="2028"/>
                  </a:lnTo>
                  <a:lnTo>
                    <a:pt x="1779" y="2028"/>
                  </a:lnTo>
                  <a:lnTo>
                    <a:pt x="1684" y="2085"/>
                  </a:lnTo>
                  <a:lnTo>
                    <a:pt x="1569" y="2143"/>
                  </a:lnTo>
                  <a:lnTo>
                    <a:pt x="1435" y="2181"/>
                  </a:lnTo>
                  <a:lnTo>
                    <a:pt x="1282" y="2181"/>
                  </a:lnTo>
                  <a:lnTo>
                    <a:pt x="1282" y="2181"/>
                  </a:lnTo>
                  <a:lnTo>
                    <a:pt x="1186"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84" y="115"/>
                  </a:lnTo>
                  <a:lnTo>
                    <a:pt x="1645" y="39"/>
                  </a:lnTo>
                  <a:lnTo>
                    <a:pt x="16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5" name="Google Shape;8195;p45"/>
          <p:cNvSpPr txBox="1">
            <a:spLocks noGrp="1"/>
          </p:cNvSpPr>
          <p:nvPr>
            <p:ph type="title" idx="2"/>
          </p:nvPr>
        </p:nvSpPr>
        <p:spPr>
          <a:xfrm>
            <a:off x="5811147" y="1298980"/>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FAIRNESS</a:t>
            </a:r>
            <a:endParaRPr/>
          </a:p>
        </p:txBody>
      </p:sp>
      <p:sp>
        <p:nvSpPr>
          <p:cNvPr id="8196" name="Google Shape;8196;p45"/>
          <p:cNvSpPr txBox="1">
            <a:spLocks noGrp="1"/>
          </p:cNvSpPr>
          <p:nvPr>
            <p:ph type="subTitle" idx="3"/>
          </p:nvPr>
        </p:nvSpPr>
        <p:spPr>
          <a:xfrm>
            <a:off x="5811147" y="1508019"/>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4</a:t>
            </a:r>
            <a:endParaRPr dirty="0"/>
          </a:p>
        </p:txBody>
      </p:sp>
      <p:sp>
        <p:nvSpPr>
          <p:cNvPr id="8197" name="Google Shape;8197;p45"/>
          <p:cNvSpPr txBox="1">
            <a:spLocks noGrp="1"/>
          </p:cNvSpPr>
          <p:nvPr>
            <p:ph type="subTitle" idx="9"/>
          </p:nvPr>
        </p:nvSpPr>
        <p:spPr>
          <a:xfrm>
            <a:off x="5811147" y="3860547"/>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6</a:t>
            </a:r>
            <a:endParaRPr dirty="0"/>
          </a:p>
        </p:txBody>
      </p:sp>
      <p:sp>
        <p:nvSpPr>
          <p:cNvPr id="8198" name="Google Shape;8198;p45"/>
          <p:cNvSpPr txBox="1">
            <a:spLocks noGrp="1"/>
          </p:cNvSpPr>
          <p:nvPr>
            <p:ph type="title" idx="15"/>
          </p:nvPr>
        </p:nvSpPr>
        <p:spPr>
          <a:xfrm>
            <a:off x="720000" y="365760"/>
            <a:ext cx="77040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ETHICAL PRINCIPLES</a:t>
            </a:r>
            <a:endParaRPr/>
          </a:p>
        </p:txBody>
      </p:sp>
      <p:sp>
        <p:nvSpPr>
          <p:cNvPr id="8199" name="Google Shape;8199;p45"/>
          <p:cNvSpPr txBox="1">
            <a:spLocks noGrp="1"/>
          </p:cNvSpPr>
          <p:nvPr>
            <p:ph type="title" idx="4"/>
          </p:nvPr>
        </p:nvSpPr>
        <p:spPr>
          <a:xfrm>
            <a:off x="2259472" y="2471310"/>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LEADERSHIP</a:t>
            </a:r>
            <a:endParaRPr/>
          </a:p>
        </p:txBody>
      </p:sp>
      <p:sp>
        <p:nvSpPr>
          <p:cNvPr id="8200" name="Google Shape;8200;p45"/>
          <p:cNvSpPr txBox="1">
            <a:spLocks noGrp="1"/>
          </p:cNvSpPr>
          <p:nvPr>
            <p:ph type="subTitle" idx="1"/>
          </p:nvPr>
        </p:nvSpPr>
        <p:spPr>
          <a:xfrm>
            <a:off x="2259472" y="1508019"/>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1</a:t>
            </a:r>
            <a:endParaRPr dirty="0"/>
          </a:p>
        </p:txBody>
      </p:sp>
      <p:sp>
        <p:nvSpPr>
          <p:cNvPr id="8201" name="Google Shape;8201;p45"/>
          <p:cNvSpPr txBox="1">
            <a:spLocks noGrp="1"/>
          </p:cNvSpPr>
          <p:nvPr>
            <p:ph type="subTitle" idx="5"/>
          </p:nvPr>
        </p:nvSpPr>
        <p:spPr>
          <a:xfrm>
            <a:off x="2259472" y="2680348"/>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2</a:t>
            </a:r>
            <a:endParaRPr dirty="0"/>
          </a:p>
        </p:txBody>
      </p:sp>
      <p:sp>
        <p:nvSpPr>
          <p:cNvPr id="8202" name="Google Shape;8202;p45"/>
          <p:cNvSpPr txBox="1">
            <a:spLocks noGrp="1"/>
          </p:cNvSpPr>
          <p:nvPr>
            <p:ph type="title" idx="6"/>
          </p:nvPr>
        </p:nvSpPr>
        <p:spPr>
          <a:xfrm>
            <a:off x="5811147" y="2471310"/>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INTEGRITY</a:t>
            </a:r>
            <a:endParaRPr dirty="0"/>
          </a:p>
        </p:txBody>
      </p:sp>
      <p:sp>
        <p:nvSpPr>
          <p:cNvPr id="8203" name="Google Shape;8203;p45"/>
          <p:cNvSpPr txBox="1">
            <a:spLocks noGrp="1"/>
          </p:cNvSpPr>
          <p:nvPr>
            <p:ph type="subTitle" idx="7"/>
          </p:nvPr>
        </p:nvSpPr>
        <p:spPr>
          <a:xfrm>
            <a:off x="5811147" y="2680348"/>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5</a:t>
            </a:r>
            <a:endParaRPr dirty="0"/>
          </a:p>
        </p:txBody>
      </p:sp>
      <p:sp>
        <p:nvSpPr>
          <p:cNvPr id="8204" name="Google Shape;8204;p45"/>
          <p:cNvSpPr txBox="1">
            <a:spLocks noGrp="1"/>
          </p:cNvSpPr>
          <p:nvPr>
            <p:ph type="title" idx="8"/>
          </p:nvPr>
        </p:nvSpPr>
        <p:spPr>
          <a:xfrm>
            <a:off x="5811147" y="3651509"/>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RESPECT</a:t>
            </a:r>
            <a:endParaRPr/>
          </a:p>
        </p:txBody>
      </p:sp>
      <p:sp>
        <p:nvSpPr>
          <p:cNvPr id="8205" name="Google Shape;8205;p45"/>
          <p:cNvSpPr txBox="1">
            <a:spLocks noGrp="1"/>
          </p:cNvSpPr>
          <p:nvPr>
            <p:ph type="title"/>
          </p:nvPr>
        </p:nvSpPr>
        <p:spPr>
          <a:xfrm>
            <a:off x="2259472" y="1298980"/>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HONESTY</a:t>
            </a:r>
            <a:endParaRPr/>
          </a:p>
        </p:txBody>
      </p:sp>
      <p:sp>
        <p:nvSpPr>
          <p:cNvPr id="8206" name="Google Shape;8206;p45"/>
          <p:cNvSpPr txBox="1">
            <a:spLocks noGrp="1"/>
          </p:cNvSpPr>
          <p:nvPr>
            <p:ph type="title" idx="13"/>
          </p:nvPr>
        </p:nvSpPr>
        <p:spPr>
          <a:xfrm>
            <a:off x="2259472" y="3651509"/>
            <a:ext cx="1986000" cy="36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COMPASSION</a:t>
            </a:r>
            <a:endParaRPr/>
          </a:p>
        </p:txBody>
      </p:sp>
      <p:sp>
        <p:nvSpPr>
          <p:cNvPr id="8207" name="Google Shape;8207;p45"/>
          <p:cNvSpPr txBox="1">
            <a:spLocks noGrp="1"/>
          </p:cNvSpPr>
          <p:nvPr>
            <p:ph type="subTitle" idx="14"/>
          </p:nvPr>
        </p:nvSpPr>
        <p:spPr>
          <a:xfrm>
            <a:off x="2259472" y="3860547"/>
            <a:ext cx="1986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hr-HR" dirty="0"/>
              <a:t>3</a:t>
            </a:r>
            <a:endParaRPr dirty="0"/>
          </a:p>
        </p:txBody>
      </p:sp>
      <p:sp>
        <p:nvSpPr>
          <p:cNvPr id="8208" name="Google Shape;8208;p45"/>
          <p:cNvSpPr/>
          <p:nvPr/>
        </p:nvSpPr>
        <p:spPr>
          <a:xfrm>
            <a:off x="1346853" y="1296494"/>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45"/>
          <p:cNvSpPr/>
          <p:nvPr/>
        </p:nvSpPr>
        <p:spPr>
          <a:xfrm>
            <a:off x="4902978" y="1296494"/>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45"/>
          <p:cNvSpPr/>
          <p:nvPr/>
        </p:nvSpPr>
        <p:spPr>
          <a:xfrm>
            <a:off x="1346853" y="2469469"/>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45"/>
          <p:cNvSpPr/>
          <p:nvPr/>
        </p:nvSpPr>
        <p:spPr>
          <a:xfrm>
            <a:off x="4902978" y="2469469"/>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45"/>
          <p:cNvSpPr/>
          <p:nvPr/>
        </p:nvSpPr>
        <p:spPr>
          <a:xfrm>
            <a:off x="1346853" y="3650244"/>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45"/>
          <p:cNvSpPr/>
          <p:nvPr/>
        </p:nvSpPr>
        <p:spPr>
          <a:xfrm>
            <a:off x="4902978" y="3650244"/>
            <a:ext cx="759000" cy="759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4" name="Google Shape;8214;p45"/>
          <p:cNvGrpSpPr/>
          <p:nvPr/>
        </p:nvGrpSpPr>
        <p:grpSpPr>
          <a:xfrm>
            <a:off x="315331" y="4213498"/>
            <a:ext cx="705772" cy="690545"/>
            <a:chOff x="420325" y="514288"/>
            <a:chExt cx="821525" cy="803800"/>
          </a:xfrm>
        </p:grpSpPr>
        <p:sp>
          <p:nvSpPr>
            <p:cNvPr id="8215" name="Google Shape;8215;p45"/>
            <p:cNvSpPr/>
            <p:nvPr/>
          </p:nvSpPr>
          <p:spPr>
            <a:xfrm>
              <a:off x="420325" y="514288"/>
              <a:ext cx="821525" cy="803800"/>
            </a:xfrm>
            <a:custGeom>
              <a:avLst/>
              <a:gdLst/>
              <a:ahLst/>
              <a:cxnLst/>
              <a:rect l="l" t="t" r="r" b="b"/>
              <a:pathLst>
                <a:path w="32861" h="32152" extrusionOk="0">
                  <a:moveTo>
                    <a:pt x="15761" y="0"/>
                  </a:moveTo>
                  <a:lnTo>
                    <a:pt x="14958" y="19"/>
                  </a:lnTo>
                  <a:lnTo>
                    <a:pt x="14135" y="96"/>
                  </a:lnTo>
                  <a:lnTo>
                    <a:pt x="13351" y="230"/>
                  </a:lnTo>
                  <a:lnTo>
                    <a:pt x="12567" y="383"/>
                  </a:lnTo>
                  <a:lnTo>
                    <a:pt x="11802" y="574"/>
                  </a:lnTo>
                  <a:lnTo>
                    <a:pt x="11037" y="803"/>
                  </a:lnTo>
                  <a:lnTo>
                    <a:pt x="10310" y="1071"/>
                  </a:lnTo>
                  <a:lnTo>
                    <a:pt x="9583" y="1358"/>
                  </a:lnTo>
                  <a:lnTo>
                    <a:pt x="8876" y="1702"/>
                  </a:lnTo>
                  <a:lnTo>
                    <a:pt x="8187" y="2066"/>
                  </a:lnTo>
                  <a:lnTo>
                    <a:pt x="7518" y="2448"/>
                  </a:lnTo>
                  <a:lnTo>
                    <a:pt x="6887" y="2888"/>
                  </a:lnTo>
                  <a:lnTo>
                    <a:pt x="6255" y="3347"/>
                  </a:lnTo>
                  <a:lnTo>
                    <a:pt x="5662" y="3825"/>
                  </a:lnTo>
                  <a:lnTo>
                    <a:pt x="5089" y="4342"/>
                  </a:lnTo>
                  <a:lnTo>
                    <a:pt x="4534" y="4877"/>
                  </a:lnTo>
                  <a:lnTo>
                    <a:pt x="4018" y="5451"/>
                  </a:lnTo>
                  <a:lnTo>
                    <a:pt x="3520" y="6044"/>
                  </a:lnTo>
                  <a:lnTo>
                    <a:pt x="3042" y="6656"/>
                  </a:lnTo>
                  <a:lnTo>
                    <a:pt x="2602" y="7306"/>
                  </a:lnTo>
                  <a:lnTo>
                    <a:pt x="2201" y="7957"/>
                  </a:lnTo>
                  <a:lnTo>
                    <a:pt x="1818" y="8645"/>
                  </a:lnTo>
                  <a:lnTo>
                    <a:pt x="1474" y="9334"/>
                  </a:lnTo>
                  <a:lnTo>
                    <a:pt x="1168" y="10061"/>
                  </a:lnTo>
                  <a:lnTo>
                    <a:pt x="881" y="10807"/>
                  </a:lnTo>
                  <a:lnTo>
                    <a:pt x="651" y="11553"/>
                  </a:lnTo>
                  <a:lnTo>
                    <a:pt x="441" y="12337"/>
                  </a:lnTo>
                  <a:lnTo>
                    <a:pt x="288" y="13121"/>
                  </a:lnTo>
                  <a:lnTo>
                    <a:pt x="154" y="13924"/>
                  </a:lnTo>
                  <a:lnTo>
                    <a:pt x="58" y="14728"/>
                  </a:lnTo>
                  <a:lnTo>
                    <a:pt x="20" y="15550"/>
                  </a:lnTo>
                  <a:lnTo>
                    <a:pt x="1" y="16392"/>
                  </a:lnTo>
                  <a:lnTo>
                    <a:pt x="39" y="17195"/>
                  </a:lnTo>
                  <a:lnTo>
                    <a:pt x="116" y="18017"/>
                  </a:lnTo>
                  <a:lnTo>
                    <a:pt x="231" y="18801"/>
                  </a:lnTo>
                  <a:lnTo>
                    <a:pt x="403" y="19586"/>
                  </a:lnTo>
                  <a:lnTo>
                    <a:pt x="594" y="20351"/>
                  </a:lnTo>
                  <a:lnTo>
                    <a:pt x="823" y="21116"/>
                  </a:lnTo>
                  <a:lnTo>
                    <a:pt x="1072" y="21862"/>
                  </a:lnTo>
                  <a:lnTo>
                    <a:pt x="1378" y="22569"/>
                  </a:lnTo>
                  <a:lnTo>
                    <a:pt x="1703" y="23277"/>
                  </a:lnTo>
                  <a:lnTo>
                    <a:pt x="2086" y="23966"/>
                  </a:lnTo>
                  <a:lnTo>
                    <a:pt x="2468" y="24635"/>
                  </a:lnTo>
                  <a:lnTo>
                    <a:pt x="2908" y="25266"/>
                  </a:lnTo>
                  <a:lnTo>
                    <a:pt x="3367" y="25897"/>
                  </a:lnTo>
                  <a:lnTo>
                    <a:pt x="3845" y="26490"/>
                  </a:lnTo>
                  <a:lnTo>
                    <a:pt x="4362" y="27064"/>
                  </a:lnTo>
                  <a:lnTo>
                    <a:pt x="4897" y="27619"/>
                  </a:lnTo>
                  <a:lnTo>
                    <a:pt x="5471" y="28135"/>
                  </a:lnTo>
                  <a:lnTo>
                    <a:pt x="6064" y="28633"/>
                  </a:lnTo>
                  <a:lnTo>
                    <a:pt x="6676" y="29111"/>
                  </a:lnTo>
                  <a:lnTo>
                    <a:pt x="7307" y="29551"/>
                  </a:lnTo>
                  <a:lnTo>
                    <a:pt x="7977" y="29952"/>
                  </a:lnTo>
                  <a:lnTo>
                    <a:pt x="8665" y="30335"/>
                  </a:lnTo>
                  <a:lnTo>
                    <a:pt x="9354" y="30679"/>
                  </a:lnTo>
                  <a:lnTo>
                    <a:pt x="10081" y="30985"/>
                  </a:lnTo>
                  <a:lnTo>
                    <a:pt x="10827" y="31272"/>
                  </a:lnTo>
                  <a:lnTo>
                    <a:pt x="11572" y="31501"/>
                  </a:lnTo>
                  <a:lnTo>
                    <a:pt x="12338" y="31712"/>
                  </a:lnTo>
                  <a:lnTo>
                    <a:pt x="13141" y="31884"/>
                  </a:lnTo>
                  <a:lnTo>
                    <a:pt x="13925" y="31999"/>
                  </a:lnTo>
                  <a:lnTo>
                    <a:pt x="14747" y="32094"/>
                  </a:lnTo>
                  <a:lnTo>
                    <a:pt x="15570" y="32133"/>
                  </a:lnTo>
                  <a:lnTo>
                    <a:pt x="16431" y="32152"/>
                  </a:lnTo>
                  <a:lnTo>
                    <a:pt x="17253" y="32114"/>
                  </a:lnTo>
                  <a:lnTo>
                    <a:pt x="18075" y="32018"/>
                  </a:lnTo>
                  <a:lnTo>
                    <a:pt x="18898" y="31903"/>
                  </a:lnTo>
                  <a:lnTo>
                    <a:pt x="19701" y="31731"/>
                  </a:lnTo>
                  <a:lnTo>
                    <a:pt x="20485" y="31540"/>
                  </a:lnTo>
                  <a:lnTo>
                    <a:pt x="21250" y="31291"/>
                  </a:lnTo>
                  <a:lnTo>
                    <a:pt x="21996" y="31023"/>
                  </a:lnTo>
                  <a:lnTo>
                    <a:pt x="22742" y="30717"/>
                  </a:lnTo>
                  <a:lnTo>
                    <a:pt x="23450" y="30354"/>
                  </a:lnTo>
                  <a:lnTo>
                    <a:pt x="24158" y="29971"/>
                  </a:lnTo>
                  <a:lnTo>
                    <a:pt x="24827" y="29570"/>
                  </a:lnTo>
                  <a:lnTo>
                    <a:pt x="25477" y="29111"/>
                  </a:lnTo>
                  <a:lnTo>
                    <a:pt x="26109" y="28633"/>
                  </a:lnTo>
                  <a:lnTo>
                    <a:pt x="26721" y="28135"/>
                  </a:lnTo>
                  <a:lnTo>
                    <a:pt x="27294" y="27600"/>
                  </a:lnTo>
                  <a:lnTo>
                    <a:pt x="32860" y="28939"/>
                  </a:lnTo>
                  <a:lnTo>
                    <a:pt x="30259" y="23660"/>
                  </a:lnTo>
                  <a:lnTo>
                    <a:pt x="30469" y="23258"/>
                  </a:lnTo>
                  <a:lnTo>
                    <a:pt x="30661" y="22837"/>
                  </a:lnTo>
                  <a:lnTo>
                    <a:pt x="30852" y="22436"/>
                  </a:lnTo>
                  <a:lnTo>
                    <a:pt x="31024" y="22015"/>
                  </a:lnTo>
                  <a:lnTo>
                    <a:pt x="31196" y="21594"/>
                  </a:lnTo>
                  <a:lnTo>
                    <a:pt x="31330" y="21154"/>
                  </a:lnTo>
                  <a:lnTo>
                    <a:pt x="31483" y="20733"/>
                  </a:lnTo>
                  <a:lnTo>
                    <a:pt x="31598" y="20274"/>
                  </a:lnTo>
                  <a:lnTo>
                    <a:pt x="31713" y="19834"/>
                  </a:lnTo>
                  <a:lnTo>
                    <a:pt x="31827" y="19375"/>
                  </a:lnTo>
                  <a:lnTo>
                    <a:pt x="31904" y="18935"/>
                  </a:lnTo>
                  <a:lnTo>
                    <a:pt x="31980" y="18476"/>
                  </a:lnTo>
                  <a:lnTo>
                    <a:pt x="32057" y="17998"/>
                  </a:lnTo>
                  <a:lnTo>
                    <a:pt x="32095" y="17539"/>
                  </a:lnTo>
                  <a:lnTo>
                    <a:pt x="32133" y="17061"/>
                  </a:lnTo>
                  <a:lnTo>
                    <a:pt x="32153" y="16583"/>
                  </a:lnTo>
                  <a:lnTo>
                    <a:pt x="32153" y="15760"/>
                  </a:lnTo>
                  <a:lnTo>
                    <a:pt x="32133" y="14938"/>
                  </a:lnTo>
                  <a:lnTo>
                    <a:pt x="32057" y="14135"/>
                  </a:lnTo>
                  <a:lnTo>
                    <a:pt x="31942" y="13331"/>
                  </a:lnTo>
                  <a:lnTo>
                    <a:pt x="31770" y="12547"/>
                  </a:lnTo>
                  <a:lnTo>
                    <a:pt x="31579" y="11782"/>
                  </a:lnTo>
                  <a:lnTo>
                    <a:pt x="31349" y="11017"/>
                  </a:lnTo>
                  <a:lnTo>
                    <a:pt x="31101" y="10290"/>
                  </a:lnTo>
                  <a:lnTo>
                    <a:pt x="30795" y="9563"/>
                  </a:lnTo>
                  <a:lnTo>
                    <a:pt x="30469" y="8856"/>
                  </a:lnTo>
                  <a:lnTo>
                    <a:pt x="30087" y="8167"/>
                  </a:lnTo>
                  <a:lnTo>
                    <a:pt x="29704" y="7498"/>
                  </a:lnTo>
                  <a:lnTo>
                    <a:pt x="29264" y="6867"/>
                  </a:lnTo>
                  <a:lnTo>
                    <a:pt x="28805" y="6235"/>
                  </a:lnTo>
                  <a:lnTo>
                    <a:pt x="28327" y="5642"/>
                  </a:lnTo>
                  <a:lnTo>
                    <a:pt x="27811" y="5069"/>
                  </a:lnTo>
                  <a:lnTo>
                    <a:pt x="27275" y="4514"/>
                  </a:lnTo>
                  <a:lnTo>
                    <a:pt x="26702" y="3998"/>
                  </a:lnTo>
                  <a:lnTo>
                    <a:pt x="26109" y="3500"/>
                  </a:lnTo>
                  <a:lnTo>
                    <a:pt x="25497" y="3022"/>
                  </a:lnTo>
                  <a:lnTo>
                    <a:pt x="24865" y="2582"/>
                  </a:lnTo>
                  <a:lnTo>
                    <a:pt x="24196" y="2181"/>
                  </a:lnTo>
                  <a:lnTo>
                    <a:pt x="23507" y="1798"/>
                  </a:lnTo>
                  <a:lnTo>
                    <a:pt x="22819" y="1454"/>
                  </a:lnTo>
                  <a:lnTo>
                    <a:pt x="22092" y="1148"/>
                  </a:lnTo>
                  <a:lnTo>
                    <a:pt x="21346" y="880"/>
                  </a:lnTo>
                  <a:lnTo>
                    <a:pt x="20600" y="631"/>
                  </a:lnTo>
                  <a:lnTo>
                    <a:pt x="19816" y="421"/>
                  </a:lnTo>
                  <a:lnTo>
                    <a:pt x="19032" y="268"/>
                  </a:lnTo>
                  <a:lnTo>
                    <a:pt x="18228" y="134"/>
                  </a:lnTo>
                  <a:lnTo>
                    <a:pt x="17425" y="38"/>
                  </a:lnTo>
                  <a:lnTo>
                    <a:pt x="16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45"/>
            <p:cNvSpPr/>
            <p:nvPr/>
          </p:nvSpPr>
          <p:spPr>
            <a:xfrm>
              <a:off x="420325" y="514288"/>
              <a:ext cx="821525" cy="803800"/>
            </a:xfrm>
            <a:custGeom>
              <a:avLst/>
              <a:gdLst/>
              <a:ahLst/>
              <a:cxnLst/>
              <a:rect l="l" t="t" r="r" b="b"/>
              <a:pathLst>
                <a:path w="32861" h="32152" fill="none" extrusionOk="0">
                  <a:moveTo>
                    <a:pt x="20" y="15550"/>
                  </a:moveTo>
                  <a:lnTo>
                    <a:pt x="20" y="15550"/>
                  </a:lnTo>
                  <a:lnTo>
                    <a:pt x="58" y="14728"/>
                  </a:lnTo>
                  <a:lnTo>
                    <a:pt x="154" y="13924"/>
                  </a:lnTo>
                  <a:lnTo>
                    <a:pt x="288" y="13121"/>
                  </a:lnTo>
                  <a:lnTo>
                    <a:pt x="441" y="12337"/>
                  </a:lnTo>
                  <a:lnTo>
                    <a:pt x="651" y="11553"/>
                  </a:lnTo>
                  <a:lnTo>
                    <a:pt x="881" y="10807"/>
                  </a:lnTo>
                  <a:lnTo>
                    <a:pt x="1168" y="10061"/>
                  </a:lnTo>
                  <a:lnTo>
                    <a:pt x="1474" y="9334"/>
                  </a:lnTo>
                  <a:lnTo>
                    <a:pt x="1818" y="8645"/>
                  </a:lnTo>
                  <a:lnTo>
                    <a:pt x="2201" y="7957"/>
                  </a:lnTo>
                  <a:lnTo>
                    <a:pt x="2602" y="7306"/>
                  </a:lnTo>
                  <a:lnTo>
                    <a:pt x="3042" y="6656"/>
                  </a:lnTo>
                  <a:lnTo>
                    <a:pt x="3520" y="6044"/>
                  </a:lnTo>
                  <a:lnTo>
                    <a:pt x="4018" y="5451"/>
                  </a:lnTo>
                  <a:lnTo>
                    <a:pt x="4534" y="4877"/>
                  </a:lnTo>
                  <a:lnTo>
                    <a:pt x="5089" y="4342"/>
                  </a:lnTo>
                  <a:lnTo>
                    <a:pt x="5662" y="3825"/>
                  </a:lnTo>
                  <a:lnTo>
                    <a:pt x="6255" y="3347"/>
                  </a:lnTo>
                  <a:lnTo>
                    <a:pt x="6887" y="2888"/>
                  </a:lnTo>
                  <a:lnTo>
                    <a:pt x="7518" y="2448"/>
                  </a:lnTo>
                  <a:lnTo>
                    <a:pt x="8187" y="2066"/>
                  </a:lnTo>
                  <a:lnTo>
                    <a:pt x="8876" y="1702"/>
                  </a:lnTo>
                  <a:lnTo>
                    <a:pt x="9583" y="1358"/>
                  </a:lnTo>
                  <a:lnTo>
                    <a:pt x="10310" y="1071"/>
                  </a:lnTo>
                  <a:lnTo>
                    <a:pt x="11037" y="803"/>
                  </a:lnTo>
                  <a:lnTo>
                    <a:pt x="11802" y="574"/>
                  </a:lnTo>
                  <a:lnTo>
                    <a:pt x="12567" y="383"/>
                  </a:lnTo>
                  <a:lnTo>
                    <a:pt x="13351" y="230"/>
                  </a:lnTo>
                  <a:lnTo>
                    <a:pt x="14135" y="96"/>
                  </a:lnTo>
                  <a:lnTo>
                    <a:pt x="14958" y="19"/>
                  </a:lnTo>
                  <a:lnTo>
                    <a:pt x="15761" y="0"/>
                  </a:lnTo>
                  <a:lnTo>
                    <a:pt x="16603" y="0"/>
                  </a:lnTo>
                  <a:lnTo>
                    <a:pt x="16603" y="0"/>
                  </a:lnTo>
                  <a:lnTo>
                    <a:pt x="17425" y="38"/>
                  </a:lnTo>
                  <a:lnTo>
                    <a:pt x="18228" y="134"/>
                  </a:lnTo>
                  <a:lnTo>
                    <a:pt x="19032" y="268"/>
                  </a:lnTo>
                  <a:lnTo>
                    <a:pt x="19816" y="421"/>
                  </a:lnTo>
                  <a:lnTo>
                    <a:pt x="20600" y="631"/>
                  </a:lnTo>
                  <a:lnTo>
                    <a:pt x="21346" y="880"/>
                  </a:lnTo>
                  <a:lnTo>
                    <a:pt x="22092" y="1148"/>
                  </a:lnTo>
                  <a:lnTo>
                    <a:pt x="22819" y="1454"/>
                  </a:lnTo>
                  <a:lnTo>
                    <a:pt x="23507" y="1798"/>
                  </a:lnTo>
                  <a:lnTo>
                    <a:pt x="24196" y="2181"/>
                  </a:lnTo>
                  <a:lnTo>
                    <a:pt x="24865" y="2582"/>
                  </a:lnTo>
                  <a:lnTo>
                    <a:pt x="25497" y="3022"/>
                  </a:lnTo>
                  <a:lnTo>
                    <a:pt x="26109" y="3500"/>
                  </a:lnTo>
                  <a:lnTo>
                    <a:pt x="26702" y="3998"/>
                  </a:lnTo>
                  <a:lnTo>
                    <a:pt x="27275" y="4514"/>
                  </a:lnTo>
                  <a:lnTo>
                    <a:pt x="27811" y="5069"/>
                  </a:lnTo>
                  <a:lnTo>
                    <a:pt x="28327" y="5642"/>
                  </a:lnTo>
                  <a:lnTo>
                    <a:pt x="28805" y="6235"/>
                  </a:lnTo>
                  <a:lnTo>
                    <a:pt x="29264" y="6867"/>
                  </a:lnTo>
                  <a:lnTo>
                    <a:pt x="29704" y="7498"/>
                  </a:lnTo>
                  <a:lnTo>
                    <a:pt x="30087" y="8167"/>
                  </a:lnTo>
                  <a:lnTo>
                    <a:pt x="30469" y="8856"/>
                  </a:lnTo>
                  <a:lnTo>
                    <a:pt x="30795" y="9563"/>
                  </a:lnTo>
                  <a:lnTo>
                    <a:pt x="31101" y="10290"/>
                  </a:lnTo>
                  <a:lnTo>
                    <a:pt x="31349" y="11017"/>
                  </a:lnTo>
                  <a:lnTo>
                    <a:pt x="31579" y="11782"/>
                  </a:lnTo>
                  <a:lnTo>
                    <a:pt x="31770" y="12547"/>
                  </a:lnTo>
                  <a:lnTo>
                    <a:pt x="31942" y="13331"/>
                  </a:lnTo>
                  <a:lnTo>
                    <a:pt x="32057" y="14135"/>
                  </a:lnTo>
                  <a:lnTo>
                    <a:pt x="32133" y="14938"/>
                  </a:lnTo>
                  <a:lnTo>
                    <a:pt x="32153" y="15760"/>
                  </a:lnTo>
                  <a:lnTo>
                    <a:pt x="32153" y="16583"/>
                  </a:lnTo>
                  <a:lnTo>
                    <a:pt x="32153" y="16583"/>
                  </a:lnTo>
                  <a:lnTo>
                    <a:pt x="32133" y="17061"/>
                  </a:lnTo>
                  <a:lnTo>
                    <a:pt x="32095" y="17539"/>
                  </a:lnTo>
                  <a:lnTo>
                    <a:pt x="32057" y="17998"/>
                  </a:lnTo>
                  <a:lnTo>
                    <a:pt x="31980" y="18476"/>
                  </a:lnTo>
                  <a:lnTo>
                    <a:pt x="31904" y="18935"/>
                  </a:lnTo>
                  <a:lnTo>
                    <a:pt x="31827" y="19375"/>
                  </a:lnTo>
                  <a:lnTo>
                    <a:pt x="31713" y="19834"/>
                  </a:lnTo>
                  <a:lnTo>
                    <a:pt x="31598" y="20274"/>
                  </a:lnTo>
                  <a:lnTo>
                    <a:pt x="31483" y="20733"/>
                  </a:lnTo>
                  <a:lnTo>
                    <a:pt x="31330" y="21154"/>
                  </a:lnTo>
                  <a:lnTo>
                    <a:pt x="31196" y="21594"/>
                  </a:lnTo>
                  <a:lnTo>
                    <a:pt x="31024" y="22015"/>
                  </a:lnTo>
                  <a:lnTo>
                    <a:pt x="30852" y="22436"/>
                  </a:lnTo>
                  <a:lnTo>
                    <a:pt x="30661" y="22837"/>
                  </a:lnTo>
                  <a:lnTo>
                    <a:pt x="30469" y="23258"/>
                  </a:lnTo>
                  <a:lnTo>
                    <a:pt x="30259" y="23660"/>
                  </a:lnTo>
                  <a:lnTo>
                    <a:pt x="32860" y="28939"/>
                  </a:lnTo>
                  <a:lnTo>
                    <a:pt x="27294" y="27600"/>
                  </a:lnTo>
                  <a:lnTo>
                    <a:pt x="27294" y="27600"/>
                  </a:lnTo>
                  <a:lnTo>
                    <a:pt x="26721" y="28135"/>
                  </a:lnTo>
                  <a:lnTo>
                    <a:pt x="26109" y="28633"/>
                  </a:lnTo>
                  <a:lnTo>
                    <a:pt x="25477" y="29111"/>
                  </a:lnTo>
                  <a:lnTo>
                    <a:pt x="24827" y="29570"/>
                  </a:lnTo>
                  <a:lnTo>
                    <a:pt x="24158" y="29971"/>
                  </a:lnTo>
                  <a:lnTo>
                    <a:pt x="23450" y="30354"/>
                  </a:lnTo>
                  <a:lnTo>
                    <a:pt x="22742" y="30717"/>
                  </a:lnTo>
                  <a:lnTo>
                    <a:pt x="21996" y="31023"/>
                  </a:lnTo>
                  <a:lnTo>
                    <a:pt x="21250" y="31291"/>
                  </a:lnTo>
                  <a:lnTo>
                    <a:pt x="20485" y="31540"/>
                  </a:lnTo>
                  <a:lnTo>
                    <a:pt x="19701" y="31731"/>
                  </a:lnTo>
                  <a:lnTo>
                    <a:pt x="18898" y="31903"/>
                  </a:lnTo>
                  <a:lnTo>
                    <a:pt x="18075" y="32018"/>
                  </a:lnTo>
                  <a:lnTo>
                    <a:pt x="17253" y="32114"/>
                  </a:lnTo>
                  <a:lnTo>
                    <a:pt x="16431" y="32152"/>
                  </a:lnTo>
                  <a:lnTo>
                    <a:pt x="15570" y="32133"/>
                  </a:lnTo>
                  <a:lnTo>
                    <a:pt x="15570" y="32133"/>
                  </a:lnTo>
                  <a:lnTo>
                    <a:pt x="14747" y="32094"/>
                  </a:lnTo>
                  <a:lnTo>
                    <a:pt x="13925" y="31999"/>
                  </a:lnTo>
                  <a:lnTo>
                    <a:pt x="13141" y="31884"/>
                  </a:lnTo>
                  <a:lnTo>
                    <a:pt x="12338" y="31712"/>
                  </a:lnTo>
                  <a:lnTo>
                    <a:pt x="11572" y="31501"/>
                  </a:lnTo>
                  <a:lnTo>
                    <a:pt x="10827" y="31272"/>
                  </a:lnTo>
                  <a:lnTo>
                    <a:pt x="10081" y="30985"/>
                  </a:lnTo>
                  <a:lnTo>
                    <a:pt x="9354" y="30679"/>
                  </a:lnTo>
                  <a:lnTo>
                    <a:pt x="8665" y="30335"/>
                  </a:lnTo>
                  <a:lnTo>
                    <a:pt x="7977" y="29952"/>
                  </a:lnTo>
                  <a:lnTo>
                    <a:pt x="7307" y="29551"/>
                  </a:lnTo>
                  <a:lnTo>
                    <a:pt x="6676" y="29111"/>
                  </a:lnTo>
                  <a:lnTo>
                    <a:pt x="6064" y="28633"/>
                  </a:lnTo>
                  <a:lnTo>
                    <a:pt x="5471" y="28135"/>
                  </a:lnTo>
                  <a:lnTo>
                    <a:pt x="4897" y="27619"/>
                  </a:lnTo>
                  <a:lnTo>
                    <a:pt x="4362" y="27064"/>
                  </a:lnTo>
                  <a:lnTo>
                    <a:pt x="3845" y="26490"/>
                  </a:lnTo>
                  <a:lnTo>
                    <a:pt x="3367" y="25897"/>
                  </a:lnTo>
                  <a:lnTo>
                    <a:pt x="2908" y="25266"/>
                  </a:lnTo>
                  <a:lnTo>
                    <a:pt x="2468" y="24635"/>
                  </a:lnTo>
                  <a:lnTo>
                    <a:pt x="2086" y="23966"/>
                  </a:lnTo>
                  <a:lnTo>
                    <a:pt x="1703" y="23277"/>
                  </a:lnTo>
                  <a:lnTo>
                    <a:pt x="1378" y="22569"/>
                  </a:lnTo>
                  <a:lnTo>
                    <a:pt x="1072" y="21862"/>
                  </a:lnTo>
                  <a:lnTo>
                    <a:pt x="823" y="21116"/>
                  </a:lnTo>
                  <a:lnTo>
                    <a:pt x="594" y="20351"/>
                  </a:lnTo>
                  <a:lnTo>
                    <a:pt x="403" y="19586"/>
                  </a:lnTo>
                  <a:lnTo>
                    <a:pt x="231" y="18801"/>
                  </a:lnTo>
                  <a:lnTo>
                    <a:pt x="116" y="18017"/>
                  </a:lnTo>
                  <a:lnTo>
                    <a:pt x="39" y="17195"/>
                  </a:lnTo>
                  <a:lnTo>
                    <a:pt x="1" y="16392"/>
                  </a:lnTo>
                  <a:lnTo>
                    <a:pt x="20" y="15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45"/>
            <p:cNvSpPr/>
            <p:nvPr/>
          </p:nvSpPr>
          <p:spPr>
            <a:xfrm>
              <a:off x="954925" y="1151188"/>
              <a:ext cx="105225" cy="119100"/>
            </a:xfrm>
            <a:custGeom>
              <a:avLst/>
              <a:gdLst/>
              <a:ahLst/>
              <a:cxnLst/>
              <a:rect l="l" t="t" r="r" b="b"/>
              <a:pathLst>
                <a:path w="4209" h="4764" extrusionOk="0">
                  <a:moveTo>
                    <a:pt x="1148" y="1"/>
                  </a:moveTo>
                  <a:lnTo>
                    <a:pt x="957" y="39"/>
                  </a:lnTo>
                  <a:lnTo>
                    <a:pt x="765" y="115"/>
                  </a:lnTo>
                  <a:lnTo>
                    <a:pt x="593" y="230"/>
                  </a:lnTo>
                  <a:lnTo>
                    <a:pt x="402" y="364"/>
                  </a:lnTo>
                  <a:lnTo>
                    <a:pt x="249" y="498"/>
                  </a:lnTo>
                  <a:lnTo>
                    <a:pt x="134" y="651"/>
                  </a:lnTo>
                  <a:lnTo>
                    <a:pt x="58" y="823"/>
                  </a:lnTo>
                  <a:lnTo>
                    <a:pt x="19" y="1014"/>
                  </a:lnTo>
                  <a:lnTo>
                    <a:pt x="0" y="1206"/>
                  </a:lnTo>
                  <a:lnTo>
                    <a:pt x="19" y="1397"/>
                  </a:lnTo>
                  <a:lnTo>
                    <a:pt x="77" y="1569"/>
                  </a:lnTo>
                  <a:lnTo>
                    <a:pt x="153" y="1760"/>
                  </a:lnTo>
                  <a:lnTo>
                    <a:pt x="670" y="2525"/>
                  </a:lnTo>
                  <a:lnTo>
                    <a:pt x="1186" y="3271"/>
                  </a:lnTo>
                  <a:lnTo>
                    <a:pt x="1722" y="4017"/>
                  </a:lnTo>
                  <a:lnTo>
                    <a:pt x="2257" y="4763"/>
                  </a:lnTo>
                  <a:lnTo>
                    <a:pt x="2774" y="4476"/>
                  </a:lnTo>
                  <a:lnTo>
                    <a:pt x="3252" y="4170"/>
                  </a:lnTo>
                  <a:lnTo>
                    <a:pt x="3749" y="3845"/>
                  </a:lnTo>
                  <a:lnTo>
                    <a:pt x="4208" y="3520"/>
                  </a:lnTo>
                  <a:lnTo>
                    <a:pt x="3730" y="2697"/>
                  </a:lnTo>
                  <a:lnTo>
                    <a:pt x="3194" y="1894"/>
                  </a:lnTo>
                  <a:lnTo>
                    <a:pt x="2621" y="1129"/>
                  </a:lnTo>
                  <a:lnTo>
                    <a:pt x="2028" y="383"/>
                  </a:lnTo>
                  <a:lnTo>
                    <a:pt x="1894" y="230"/>
                  </a:lnTo>
                  <a:lnTo>
                    <a:pt x="1722" y="135"/>
                  </a:lnTo>
                  <a:lnTo>
                    <a:pt x="1530" y="58"/>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45"/>
            <p:cNvSpPr/>
            <p:nvPr/>
          </p:nvSpPr>
          <p:spPr>
            <a:xfrm>
              <a:off x="954925" y="1151188"/>
              <a:ext cx="105225" cy="119100"/>
            </a:xfrm>
            <a:custGeom>
              <a:avLst/>
              <a:gdLst/>
              <a:ahLst/>
              <a:cxnLst/>
              <a:rect l="l" t="t" r="r" b="b"/>
              <a:pathLst>
                <a:path w="4209" h="4764" fill="none" extrusionOk="0">
                  <a:moveTo>
                    <a:pt x="402" y="364"/>
                  </a:moveTo>
                  <a:lnTo>
                    <a:pt x="593" y="230"/>
                  </a:lnTo>
                  <a:lnTo>
                    <a:pt x="593" y="230"/>
                  </a:lnTo>
                  <a:lnTo>
                    <a:pt x="765" y="115"/>
                  </a:lnTo>
                  <a:lnTo>
                    <a:pt x="957" y="39"/>
                  </a:lnTo>
                  <a:lnTo>
                    <a:pt x="1148" y="1"/>
                  </a:lnTo>
                  <a:lnTo>
                    <a:pt x="1339" y="1"/>
                  </a:lnTo>
                  <a:lnTo>
                    <a:pt x="1530" y="58"/>
                  </a:lnTo>
                  <a:lnTo>
                    <a:pt x="1722" y="135"/>
                  </a:lnTo>
                  <a:lnTo>
                    <a:pt x="1894" y="230"/>
                  </a:lnTo>
                  <a:lnTo>
                    <a:pt x="2028" y="383"/>
                  </a:lnTo>
                  <a:lnTo>
                    <a:pt x="2028" y="383"/>
                  </a:lnTo>
                  <a:lnTo>
                    <a:pt x="2621" y="1129"/>
                  </a:lnTo>
                  <a:lnTo>
                    <a:pt x="3194" y="1894"/>
                  </a:lnTo>
                  <a:lnTo>
                    <a:pt x="3730" y="2697"/>
                  </a:lnTo>
                  <a:lnTo>
                    <a:pt x="4208" y="3520"/>
                  </a:lnTo>
                  <a:lnTo>
                    <a:pt x="4208" y="3520"/>
                  </a:lnTo>
                  <a:lnTo>
                    <a:pt x="3749" y="3845"/>
                  </a:lnTo>
                  <a:lnTo>
                    <a:pt x="3252" y="4170"/>
                  </a:lnTo>
                  <a:lnTo>
                    <a:pt x="2774" y="4476"/>
                  </a:lnTo>
                  <a:lnTo>
                    <a:pt x="2257" y="4763"/>
                  </a:lnTo>
                  <a:lnTo>
                    <a:pt x="2257" y="4763"/>
                  </a:lnTo>
                  <a:lnTo>
                    <a:pt x="1722" y="4017"/>
                  </a:lnTo>
                  <a:lnTo>
                    <a:pt x="1186" y="3271"/>
                  </a:lnTo>
                  <a:lnTo>
                    <a:pt x="670" y="2525"/>
                  </a:lnTo>
                  <a:lnTo>
                    <a:pt x="153" y="1760"/>
                  </a:lnTo>
                  <a:lnTo>
                    <a:pt x="153" y="1760"/>
                  </a:lnTo>
                  <a:lnTo>
                    <a:pt x="77" y="1569"/>
                  </a:lnTo>
                  <a:lnTo>
                    <a:pt x="19" y="1397"/>
                  </a:lnTo>
                  <a:lnTo>
                    <a:pt x="0" y="1206"/>
                  </a:lnTo>
                  <a:lnTo>
                    <a:pt x="19" y="1014"/>
                  </a:lnTo>
                  <a:lnTo>
                    <a:pt x="58" y="823"/>
                  </a:lnTo>
                  <a:lnTo>
                    <a:pt x="134" y="651"/>
                  </a:lnTo>
                  <a:lnTo>
                    <a:pt x="249" y="498"/>
                  </a:lnTo>
                  <a:lnTo>
                    <a:pt x="402" y="3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45"/>
            <p:cNvSpPr/>
            <p:nvPr/>
          </p:nvSpPr>
          <p:spPr>
            <a:xfrm>
              <a:off x="1000825" y="1182738"/>
              <a:ext cx="40200" cy="73200"/>
            </a:xfrm>
            <a:custGeom>
              <a:avLst/>
              <a:gdLst/>
              <a:ahLst/>
              <a:cxnLst/>
              <a:rect l="l" t="t" r="r" b="b"/>
              <a:pathLst>
                <a:path w="1608" h="2928" extrusionOk="0">
                  <a:moveTo>
                    <a:pt x="0" y="2927"/>
                  </a:moveTo>
                  <a:lnTo>
                    <a:pt x="0" y="2927"/>
                  </a:lnTo>
                  <a:lnTo>
                    <a:pt x="0" y="2927"/>
                  </a:lnTo>
                  <a:lnTo>
                    <a:pt x="0" y="2927"/>
                  </a:lnTo>
                  <a:lnTo>
                    <a:pt x="0" y="2927"/>
                  </a:lnTo>
                  <a:lnTo>
                    <a:pt x="0" y="2927"/>
                  </a:lnTo>
                  <a:lnTo>
                    <a:pt x="0" y="2927"/>
                  </a:lnTo>
                  <a:close/>
                  <a:moveTo>
                    <a:pt x="899" y="1"/>
                  </a:moveTo>
                  <a:lnTo>
                    <a:pt x="899" y="1"/>
                  </a:lnTo>
                  <a:lnTo>
                    <a:pt x="899" y="1"/>
                  </a:lnTo>
                  <a:lnTo>
                    <a:pt x="899" y="1"/>
                  </a:lnTo>
                  <a:lnTo>
                    <a:pt x="1263" y="498"/>
                  </a:lnTo>
                  <a:lnTo>
                    <a:pt x="1607" y="1015"/>
                  </a:lnTo>
                  <a:lnTo>
                    <a:pt x="1607" y="1015"/>
                  </a:lnTo>
                  <a:lnTo>
                    <a:pt x="1263" y="498"/>
                  </a:lnTo>
                  <a:lnTo>
                    <a:pt x="899"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45"/>
            <p:cNvSpPr/>
            <p:nvPr/>
          </p:nvSpPr>
          <p:spPr>
            <a:xfrm>
              <a:off x="1000825" y="1255913"/>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45"/>
            <p:cNvSpPr/>
            <p:nvPr/>
          </p:nvSpPr>
          <p:spPr>
            <a:xfrm>
              <a:off x="1023300" y="1182738"/>
              <a:ext cx="17725" cy="25375"/>
            </a:xfrm>
            <a:custGeom>
              <a:avLst/>
              <a:gdLst/>
              <a:ahLst/>
              <a:cxnLst/>
              <a:rect l="l" t="t" r="r" b="b"/>
              <a:pathLst>
                <a:path w="709" h="1015" fill="none" extrusionOk="0">
                  <a:moveTo>
                    <a:pt x="0" y="1"/>
                  </a:moveTo>
                  <a:lnTo>
                    <a:pt x="0" y="1"/>
                  </a:lnTo>
                  <a:lnTo>
                    <a:pt x="0" y="1"/>
                  </a:lnTo>
                  <a:lnTo>
                    <a:pt x="0" y="1"/>
                  </a:lnTo>
                  <a:lnTo>
                    <a:pt x="364" y="498"/>
                  </a:lnTo>
                  <a:lnTo>
                    <a:pt x="708" y="1015"/>
                  </a:lnTo>
                  <a:lnTo>
                    <a:pt x="708" y="1015"/>
                  </a:lnTo>
                  <a:lnTo>
                    <a:pt x="364" y="49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45"/>
            <p:cNvSpPr/>
            <p:nvPr/>
          </p:nvSpPr>
          <p:spPr>
            <a:xfrm>
              <a:off x="986000" y="1182738"/>
              <a:ext cx="56450" cy="73200"/>
            </a:xfrm>
            <a:custGeom>
              <a:avLst/>
              <a:gdLst/>
              <a:ahLst/>
              <a:cxnLst/>
              <a:rect l="l" t="t" r="r" b="b"/>
              <a:pathLst>
                <a:path w="2258" h="2928" extrusionOk="0">
                  <a:moveTo>
                    <a:pt x="1492" y="1"/>
                  </a:moveTo>
                  <a:lnTo>
                    <a:pt x="1148" y="594"/>
                  </a:lnTo>
                  <a:lnTo>
                    <a:pt x="785" y="1129"/>
                  </a:lnTo>
                  <a:lnTo>
                    <a:pt x="421" y="1627"/>
                  </a:lnTo>
                  <a:lnTo>
                    <a:pt x="1" y="2105"/>
                  </a:lnTo>
                  <a:lnTo>
                    <a:pt x="593" y="2927"/>
                  </a:lnTo>
                  <a:lnTo>
                    <a:pt x="1033" y="2507"/>
                  </a:lnTo>
                  <a:lnTo>
                    <a:pt x="1473" y="2048"/>
                  </a:lnTo>
                  <a:lnTo>
                    <a:pt x="1875" y="1588"/>
                  </a:lnTo>
                  <a:lnTo>
                    <a:pt x="2257" y="1110"/>
                  </a:lnTo>
                  <a:lnTo>
                    <a:pt x="2200" y="1015"/>
                  </a:lnTo>
                  <a:lnTo>
                    <a:pt x="1856" y="498"/>
                  </a:lnTo>
                  <a:lnTo>
                    <a:pt x="1492"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45"/>
            <p:cNvSpPr/>
            <p:nvPr/>
          </p:nvSpPr>
          <p:spPr>
            <a:xfrm>
              <a:off x="986000" y="1182738"/>
              <a:ext cx="56450" cy="73200"/>
            </a:xfrm>
            <a:custGeom>
              <a:avLst/>
              <a:gdLst/>
              <a:ahLst/>
              <a:cxnLst/>
              <a:rect l="l" t="t" r="r" b="b"/>
              <a:pathLst>
                <a:path w="2258" h="2928" fill="none" extrusionOk="0">
                  <a:moveTo>
                    <a:pt x="1492" y="1"/>
                  </a:moveTo>
                  <a:lnTo>
                    <a:pt x="1492" y="1"/>
                  </a:lnTo>
                  <a:lnTo>
                    <a:pt x="1148" y="594"/>
                  </a:lnTo>
                  <a:lnTo>
                    <a:pt x="785" y="1129"/>
                  </a:lnTo>
                  <a:lnTo>
                    <a:pt x="421" y="1627"/>
                  </a:lnTo>
                  <a:lnTo>
                    <a:pt x="1" y="2105"/>
                  </a:lnTo>
                  <a:lnTo>
                    <a:pt x="1" y="2105"/>
                  </a:lnTo>
                  <a:lnTo>
                    <a:pt x="593" y="2927"/>
                  </a:lnTo>
                  <a:lnTo>
                    <a:pt x="593" y="2927"/>
                  </a:lnTo>
                  <a:lnTo>
                    <a:pt x="593" y="2927"/>
                  </a:lnTo>
                  <a:lnTo>
                    <a:pt x="593" y="2927"/>
                  </a:lnTo>
                  <a:lnTo>
                    <a:pt x="1033" y="2507"/>
                  </a:lnTo>
                  <a:lnTo>
                    <a:pt x="1473" y="2048"/>
                  </a:lnTo>
                  <a:lnTo>
                    <a:pt x="1875" y="1588"/>
                  </a:lnTo>
                  <a:lnTo>
                    <a:pt x="2257" y="1110"/>
                  </a:lnTo>
                  <a:lnTo>
                    <a:pt x="2257" y="1110"/>
                  </a:lnTo>
                  <a:lnTo>
                    <a:pt x="2200" y="1015"/>
                  </a:lnTo>
                  <a:lnTo>
                    <a:pt x="2200" y="1015"/>
                  </a:lnTo>
                  <a:lnTo>
                    <a:pt x="1856" y="498"/>
                  </a:lnTo>
                  <a:lnTo>
                    <a:pt x="14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45"/>
            <p:cNvSpPr/>
            <p:nvPr/>
          </p:nvSpPr>
          <p:spPr>
            <a:xfrm>
              <a:off x="562825" y="1140188"/>
              <a:ext cx="111925" cy="119100"/>
            </a:xfrm>
            <a:custGeom>
              <a:avLst/>
              <a:gdLst/>
              <a:ahLst/>
              <a:cxnLst/>
              <a:rect l="l" t="t" r="r" b="b"/>
              <a:pathLst>
                <a:path w="4477" h="4764" extrusionOk="0">
                  <a:moveTo>
                    <a:pt x="3157" y="1"/>
                  </a:moveTo>
                  <a:lnTo>
                    <a:pt x="2946" y="39"/>
                  </a:lnTo>
                  <a:lnTo>
                    <a:pt x="2736" y="96"/>
                  </a:lnTo>
                  <a:lnTo>
                    <a:pt x="2564" y="211"/>
                  </a:lnTo>
                  <a:lnTo>
                    <a:pt x="2391" y="345"/>
                  </a:lnTo>
                  <a:lnTo>
                    <a:pt x="1760" y="1053"/>
                  </a:lnTo>
                  <a:lnTo>
                    <a:pt x="1129" y="1779"/>
                  </a:lnTo>
                  <a:lnTo>
                    <a:pt x="555" y="2545"/>
                  </a:lnTo>
                  <a:lnTo>
                    <a:pt x="1" y="3329"/>
                  </a:lnTo>
                  <a:lnTo>
                    <a:pt x="479" y="3711"/>
                  </a:lnTo>
                  <a:lnTo>
                    <a:pt x="976" y="4075"/>
                  </a:lnTo>
                  <a:lnTo>
                    <a:pt x="1473" y="4419"/>
                  </a:lnTo>
                  <a:lnTo>
                    <a:pt x="2009" y="4763"/>
                  </a:lnTo>
                  <a:lnTo>
                    <a:pt x="2583" y="4056"/>
                  </a:lnTo>
                  <a:lnTo>
                    <a:pt x="3157" y="3367"/>
                  </a:lnTo>
                  <a:lnTo>
                    <a:pt x="3730" y="2640"/>
                  </a:lnTo>
                  <a:lnTo>
                    <a:pt x="4266" y="1913"/>
                  </a:lnTo>
                  <a:lnTo>
                    <a:pt x="4381" y="1741"/>
                  </a:lnTo>
                  <a:lnTo>
                    <a:pt x="4457" y="1550"/>
                  </a:lnTo>
                  <a:lnTo>
                    <a:pt x="4476" y="1340"/>
                  </a:lnTo>
                  <a:lnTo>
                    <a:pt x="4476" y="1148"/>
                  </a:lnTo>
                  <a:lnTo>
                    <a:pt x="4438" y="957"/>
                  </a:lnTo>
                  <a:lnTo>
                    <a:pt x="4361" y="766"/>
                  </a:lnTo>
                  <a:lnTo>
                    <a:pt x="4266" y="594"/>
                  </a:lnTo>
                  <a:lnTo>
                    <a:pt x="4113" y="441"/>
                  </a:lnTo>
                  <a:lnTo>
                    <a:pt x="3922" y="288"/>
                  </a:lnTo>
                  <a:lnTo>
                    <a:pt x="3749" y="154"/>
                  </a:lnTo>
                  <a:lnTo>
                    <a:pt x="3558" y="58"/>
                  </a:lnTo>
                  <a:lnTo>
                    <a:pt x="3348" y="20"/>
                  </a:lnTo>
                  <a:lnTo>
                    <a:pt x="3157"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45"/>
            <p:cNvSpPr/>
            <p:nvPr/>
          </p:nvSpPr>
          <p:spPr>
            <a:xfrm>
              <a:off x="562825" y="1140188"/>
              <a:ext cx="111925" cy="119100"/>
            </a:xfrm>
            <a:custGeom>
              <a:avLst/>
              <a:gdLst/>
              <a:ahLst/>
              <a:cxnLst/>
              <a:rect l="l" t="t" r="r" b="b"/>
              <a:pathLst>
                <a:path w="4477" h="4764" fill="none" extrusionOk="0">
                  <a:moveTo>
                    <a:pt x="3922" y="288"/>
                  </a:moveTo>
                  <a:lnTo>
                    <a:pt x="4113" y="441"/>
                  </a:lnTo>
                  <a:lnTo>
                    <a:pt x="4113" y="441"/>
                  </a:lnTo>
                  <a:lnTo>
                    <a:pt x="4266" y="594"/>
                  </a:lnTo>
                  <a:lnTo>
                    <a:pt x="4361" y="766"/>
                  </a:lnTo>
                  <a:lnTo>
                    <a:pt x="4438" y="957"/>
                  </a:lnTo>
                  <a:lnTo>
                    <a:pt x="4476" y="1148"/>
                  </a:lnTo>
                  <a:lnTo>
                    <a:pt x="4476" y="1340"/>
                  </a:lnTo>
                  <a:lnTo>
                    <a:pt x="4457" y="1550"/>
                  </a:lnTo>
                  <a:lnTo>
                    <a:pt x="4381" y="1741"/>
                  </a:lnTo>
                  <a:lnTo>
                    <a:pt x="4266" y="1913"/>
                  </a:lnTo>
                  <a:lnTo>
                    <a:pt x="4266" y="1913"/>
                  </a:lnTo>
                  <a:lnTo>
                    <a:pt x="3730" y="2640"/>
                  </a:lnTo>
                  <a:lnTo>
                    <a:pt x="3157" y="3367"/>
                  </a:lnTo>
                  <a:lnTo>
                    <a:pt x="2583" y="4056"/>
                  </a:lnTo>
                  <a:lnTo>
                    <a:pt x="2009" y="4763"/>
                  </a:lnTo>
                  <a:lnTo>
                    <a:pt x="2009" y="4763"/>
                  </a:lnTo>
                  <a:lnTo>
                    <a:pt x="1473" y="4419"/>
                  </a:lnTo>
                  <a:lnTo>
                    <a:pt x="976" y="4075"/>
                  </a:lnTo>
                  <a:lnTo>
                    <a:pt x="479" y="3711"/>
                  </a:lnTo>
                  <a:lnTo>
                    <a:pt x="1" y="3329"/>
                  </a:lnTo>
                  <a:lnTo>
                    <a:pt x="1" y="3329"/>
                  </a:lnTo>
                  <a:lnTo>
                    <a:pt x="555" y="2545"/>
                  </a:lnTo>
                  <a:lnTo>
                    <a:pt x="1129" y="1779"/>
                  </a:lnTo>
                  <a:lnTo>
                    <a:pt x="1760" y="1053"/>
                  </a:lnTo>
                  <a:lnTo>
                    <a:pt x="2391" y="345"/>
                  </a:lnTo>
                  <a:lnTo>
                    <a:pt x="2391" y="345"/>
                  </a:lnTo>
                  <a:lnTo>
                    <a:pt x="2564" y="211"/>
                  </a:lnTo>
                  <a:lnTo>
                    <a:pt x="2736" y="96"/>
                  </a:lnTo>
                  <a:lnTo>
                    <a:pt x="2946" y="39"/>
                  </a:lnTo>
                  <a:lnTo>
                    <a:pt x="3157" y="1"/>
                  </a:lnTo>
                  <a:lnTo>
                    <a:pt x="3348" y="20"/>
                  </a:lnTo>
                  <a:lnTo>
                    <a:pt x="3558" y="58"/>
                  </a:lnTo>
                  <a:lnTo>
                    <a:pt x="3749" y="154"/>
                  </a:lnTo>
                  <a:lnTo>
                    <a:pt x="3922" y="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45"/>
            <p:cNvSpPr/>
            <p:nvPr/>
          </p:nvSpPr>
          <p:spPr>
            <a:xfrm>
              <a:off x="581000" y="1161713"/>
              <a:ext cx="64100" cy="87050"/>
            </a:xfrm>
            <a:custGeom>
              <a:avLst/>
              <a:gdLst/>
              <a:ahLst/>
              <a:cxnLst/>
              <a:rect l="l" t="t" r="r" b="b"/>
              <a:pathLst>
                <a:path w="2564" h="3482" extrusionOk="0">
                  <a:moveTo>
                    <a:pt x="1186" y="0"/>
                  </a:moveTo>
                  <a:lnTo>
                    <a:pt x="574" y="727"/>
                  </a:lnTo>
                  <a:lnTo>
                    <a:pt x="0" y="1454"/>
                  </a:lnTo>
                  <a:lnTo>
                    <a:pt x="383" y="1990"/>
                  </a:lnTo>
                  <a:lnTo>
                    <a:pt x="785" y="2506"/>
                  </a:lnTo>
                  <a:lnTo>
                    <a:pt x="1186" y="3003"/>
                  </a:lnTo>
                  <a:lnTo>
                    <a:pt x="1626" y="3481"/>
                  </a:lnTo>
                  <a:lnTo>
                    <a:pt x="2563" y="2353"/>
                  </a:lnTo>
                  <a:lnTo>
                    <a:pt x="2219" y="1913"/>
                  </a:lnTo>
                  <a:lnTo>
                    <a:pt x="2047" y="1664"/>
                  </a:lnTo>
                  <a:lnTo>
                    <a:pt x="1875" y="1378"/>
                  </a:lnTo>
                  <a:lnTo>
                    <a:pt x="1684" y="1072"/>
                  </a:lnTo>
                  <a:lnTo>
                    <a:pt x="1511" y="746"/>
                  </a:lnTo>
                  <a:lnTo>
                    <a:pt x="1358" y="383"/>
                  </a:lnTo>
                  <a:lnTo>
                    <a:pt x="118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45"/>
            <p:cNvSpPr/>
            <p:nvPr/>
          </p:nvSpPr>
          <p:spPr>
            <a:xfrm>
              <a:off x="581000" y="1161713"/>
              <a:ext cx="64100" cy="87050"/>
            </a:xfrm>
            <a:custGeom>
              <a:avLst/>
              <a:gdLst/>
              <a:ahLst/>
              <a:cxnLst/>
              <a:rect l="l" t="t" r="r" b="b"/>
              <a:pathLst>
                <a:path w="2564" h="3482" fill="none" extrusionOk="0">
                  <a:moveTo>
                    <a:pt x="1186" y="0"/>
                  </a:moveTo>
                  <a:lnTo>
                    <a:pt x="1186" y="0"/>
                  </a:lnTo>
                  <a:lnTo>
                    <a:pt x="574" y="727"/>
                  </a:lnTo>
                  <a:lnTo>
                    <a:pt x="0" y="1454"/>
                  </a:lnTo>
                  <a:lnTo>
                    <a:pt x="0" y="1454"/>
                  </a:lnTo>
                  <a:lnTo>
                    <a:pt x="383" y="1990"/>
                  </a:lnTo>
                  <a:lnTo>
                    <a:pt x="785" y="2506"/>
                  </a:lnTo>
                  <a:lnTo>
                    <a:pt x="1186" y="3003"/>
                  </a:lnTo>
                  <a:lnTo>
                    <a:pt x="1626" y="3481"/>
                  </a:lnTo>
                  <a:lnTo>
                    <a:pt x="1626" y="3481"/>
                  </a:lnTo>
                  <a:lnTo>
                    <a:pt x="2563" y="2353"/>
                  </a:lnTo>
                  <a:lnTo>
                    <a:pt x="2563" y="2353"/>
                  </a:lnTo>
                  <a:lnTo>
                    <a:pt x="2219" y="1913"/>
                  </a:lnTo>
                  <a:lnTo>
                    <a:pt x="2047" y="1664"/>
                  </a:lnTo>
                  <a:lnTo>
                    <a:pt x="1875" y="1378"/>
                  </a:lnTo>
                  <a:lnTo>
                    <a:pt x="1684" y="1072"/>
                  </a:lnTo>
                  <a:lnTo>
                    <a:pt x="1511" y="746"/>
                  </a:lnTo>
                  <a:lnTo>
                    <a:pt x="1358" y="383"/>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45"/>
            <p:cNvSpPr/>
            <p:nvPr/>
          </p:nvSpPr>
          <p:spPr>
            <a:xfrm>
              <a:off x="600600" y="1033088"/>
              <a:ext cx="439450" cy="284525"/>
            </a:xfrm>
            <a:custGeom>
              <a:avLst/>
              <a:gdLst/>
              <a:ahLst/>
              <a:cxnLst/>
              <a:rect l="l" t="t" r="r" b="b"/>
              <a:pathLst>
                <a:path w="17578" h="11381" extrusionOk="0">
                  <a:moveTo>
                    <a:pt x="7881" y="0"/>
                  </a:moveTo>
                  <a:lnTo>
                    <a:pt x="7498" y="20"/>
                  </a:lnTo>
                  <a:lnTo>
                    <a:pt x="7116" y="39"/>
                  </a:lnTo>
                  <a:lnTo>
                    <a:pt x="6714" y="96"/>
                  </a:lnTo>
                  <a:lnTo>
                    <a:pt x="6312" y="153"/>
                  </a:lnTo>
                  <a:lnTo>
                    <a:pt x="5930" y="230"/>
                  </a:lnTo>
                  <a:lnTo>
                    <a:pt x="5547" y="345"/>
                  </a:lnTo>
                  <a:lnTo>
                    <a:pt x="5165" y="459"/>
                  </a:lnTo>
                  <a:lnTo>
                    <a:pt x="4801" y="632"/>
                  </a:lnTo>
                  <a:lnTo>
                    <a:pt x="4361" y="842"/>
                  </a:lnTo>
                  <a:lnTo>
                    <a:pt x="3902" y="1091"/>
                  </a:lnTo>
                  <a:lnTo>
                    <a:pt x="3463" y="1339"/>
                  </a:lnTo>
                  <a:lnTo>
                    <a:pt x="3023" y="1607"/>
                  </a:lnTo>
                  <a:lnTo>
                    <a:pt x="2200" y="2143"/>
                  </a:lnTo>
                  <a:lnTo>
                    <a:pt x="1454" y="2659"/>
                  </a:lnTo>
                  <a:lnTo>
                    <a:pt x="861" y="3099"/>
                  </a:lnTo>
                  <a:lnTo>
                    <a:pt x="402" y="3462"/>
                  </a:lnTo>
                  <a:lnTo>
                    <a:pt x="1" y="3768"/>
                  </a:lnTo>
                  <a:lnTo>
                    <a:pt x="135" y="4361"/>
                  </a:lnTo>
                  <a:lnTo>
                    <a:pt x="307" y="4897"/>
                  </a:lnTo>
                  <a:lnTo>
                    <a:pt x="498" y="5375"/>
                  </a:lnTo>
                  <a:lnTo>
                    <a:pt x="708" y="5834"/>
                  </a:lnTo>
                  <a:lnTo>
                    <a:pt x="919" y="6236"/>
                  </a:lnTo>
                  <a:lnTo>
                    <a:pt x="1129" y="6618"/>
                  </a:lnTo>
                  <a:lnTo>
                    <a:pt x="1340" y="6943"/>
                  </a:lnTo>
                  <a:lnTo>
                    <a:pt x="1569" y="7230"/>
                  </a:lnTo>
                  <a:lnTo>
                    <a:pt x="1760" y="7498"/>
                  </a:lnTo>
                  <a:lnTo>
                    <a:pt x="1952" y="7708"/>
                  </a:lnTo>
                  <a:lnTo>
                    <a:pt x="2277" y="8034"/>
                  </a:lnTo>
                  <a:lnTo>
                    <a:pt x="2506" y="8225"/>
                  </a:lnTo>
                  <a:lnTo>
                    <a:pt x="2583" y="8301"/>
                  </a:lnTo>
                  <a:lnTo>
                    <a:pt x="3730" y="7498"/>
                  </a:lnTo>
                  <a:lnTo>
                    <a:pt x="3558" y="8167"/>
                  </a:lnTo>
                  <a:lnTo>
                    <a:pt x="3424" y="8837"/>
                  </a:lnTo>
                  <a:lnTo>
                    <a:pt x="3157" y="10157"/>
                  </a:lnTo>
                  <a:lnTo>
                    <a:pt x="3118" y="10329"/>
                  </a:lnTo>
                  <a:lnTo>
                    <a:pt x="3730" y="10558"/>
                  </a:lnTo>
                  <a:lnTo>
                    <a:pt x="4361" y="10749"/>
                  </a:lnTo>
                  <a:lnTo>
                    <a:pt x="4993" y="10922"/>
                  </a:lnTo>
                  <a:lnTo>
                    <a:pt x="5643" y="11056"/>
                  </a:lnTo>
                  <a:lnTo>
                    <a:pt x="6312" y="11170"/>
                  </a:lnTo>
                  <a:lnTo>
                    <a:pt x="6963" y="11266"/>
                  </a:lnTo>
                  <a:lnTo>
                    <a:pt x="7651" y="11342"/>
                  </a:lnTo>
                  <a:lnTo>
                    <a:pt x="8340" y="11381"/>
                  </a:lnTo>
                  <a:lnTo>
                    <a:pt x="9009" y="11381"/>
                  </a:lnTo>
                  <a:lnTo>
                    <a:pt x="9698" y="11362"/>
                  </a:lnTo>
                  <a:lnTo>
                    <a:pt x="10367" y="11304"/>
                  </a:lnTo>
                  <a:lnTo>
                    <a:pt x="11017" y="11228"/>
                  </a:lnTo>
                  <a:lnTo>
                    <a:pt x="11668" y="11132"/>
                  </a:lnTo>
                  <a:lnTo>
                    <a:pt x="12318" y="10998"/>
                  </a:lnTo>
                  <a:lnTo>
                    <a:pt x="12949" y="10845"/>
                  </a:lnTo>
                  <a:lnTo>
                    <a:pt x="13580" y="10673"/>
                  </a:lnTo>
                  <a:lnTo>
                    <a:pt x="13561" y="10290"/>
                  </a:lnTo>
                  <a:lnTo>
                    <a:pt x="13504" y="9583"/>
                  </a:lnTo>
                  <a:lnTo>
                    <a:pt x="13427" y="8894"/>
                  </a:lnTo>
                  <a:lnTo>
                    <a:pt x="13351" y="8263"/>
                  </a:lnTo>
                  <a:lnTo>
                    <a:pt x="13274" y="7651"/>
                  </a:lnTo>
                  <a:lnTo>
                    <a:pt x="13657" y="7938"/>
                  </a:lnTo>
                  <a:lnTo>
                    <a:pt x="14001" y="8225"/>
                  </a:lnTo>
                  <a:lnTo>
                    <a:pt x="14326" y="8512"/>
                  </a:lnTo>
                  <a:lnTo>
                    <a:pt x="14690" y="8856"/>
                  </a:lnTo>
                  <a:lnTo>
                    <a:pt x="15034" y="8512"/>
                  </a:lnTo>
                  <a:lnTo>
                    <a:pt x="15359" y="8167"/>
                  </a:lnTo>
                  <a:lnTo>
                    <a:pt x="15646" y="7823"/>
                  </a:lnTo>
                  <a:lnTo>
                    <a:pt x="15933" y="7479"/>
                  </a:lnTo>
                  <a:lnTo>
                    <a:pt x="16201" y="7115"/>
                  </a:lnTo>
                  <a:lnTo>
                    <a:pt x="16449" y="6733"/>
                  </a:lnTo>
                  <a:lnTo>
                    <a:pt x="16698" y="6350"/>
                  </a:lnTo>
                  <a:lnTo>
                    <a:pt x="16947" y="5910"/>
                  </a:lnTo>
                  <a:lnTo>
                    <a:pt x="17081" y="5662"/>
                  </a:lnTo>
                  <a:lnTo>
                    <a:pt x="17214" y="5413"/>
                  </a:lnTo>
                  <a:lnTo>
                    <a:pt x="17310" y="5165"/>
                  </a:lnTo>
                  <a:lnTo>
                    <a:pt x="17387" y="4935"/>
                  </a:lnTo>
                  <a:lnTo>
                    <a:pt x="17463" y="4706"/>
                  </a:lnTo>
                  <a:lnTo>
                    <a:pt x="17501" y="4457"/>
                  </a:lnTo>
                  <a:lnTo>
                    <a:pt x="17540" y="4189"/>
                  </a:lnTo>
                  <a:lnTo>
                    <a:pt x="17578" y="3902"/>
                  </a:lnTo>
                  <a:lnTo>
                    <a:pt x="16928" y="3539"/>
                  </a:lnTo>
                  <a:lnTo>
                    <a:pt x="16143" y="3061"/>
                  </a:lnTo>
                  <a:lnTo>
                    <a:pt x="15264" y="2506"/>
                  </a:lnTo>
                  <a:lnTo>
                    <a:pt x="14326" y="1932"/>
                  </a:lnTo>
                  <a:lnTo>
                    <a:pt x="13351" y="1377"/>
                  </a:lnTo>
                  <a:lnTo>
                    <a:pt x="12873" y="1129"/>
                  </a:lnTo>
                  <a:lnTo>
                    <a:pt x="12395" y="880"/>
                  </a:lnTo>
                  <a:lnTo>
                    <a:pt x="11936" y="670"/>
                  </a:lnTo>
                  <a:lnTo>
                    <a:pt x="11477" y="479"/>
                  </a:lnTo>
                  <a:lnTo>
                    <a:pt x="11056" y="326"/>
                  </a:lnTo>
                  <a:lnTo>
                    <a:pt x="10673" y="230"/>
                  </a:lnTo>
                  <a:lnTo>
                    <a:pt x="10578" y="211"/>
                  </a:lnTo>
                  <a:lnTo>
                    <a:pt x="10425" y="173"/>
                  </a:lnTo>
                  <a:lnTo>
                    <a:pt x="10329" y="173"/>
                  </a:lnTo>
                  <a:lnTo>
                    <a:pt x="10291" y="153"/>
                  </a:lnTo>
                  <a:lnTo>
                    <a:pt x="9851" y="96"/>
                  </a:lnTo>
                  <a:lnTo>
                    <a:pt x="9277" y="39"/>
                  </a:lnTo>
                  <a:lnTo>
                    <a:pt x="8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45"/>
            <p:cNvSpPr/>
            <p:nvPr/>
          </p:nvSpPr>
          <p:spPr>
            <a:xfrm>
              <a:off x="600600" y="1033088"/>
              <a:ext cx="439450" cy="284525"/>
            </a:xfrm>
            <a:custGeom>
              <a:avLst/>
              <a:gdLst/>
              <a:ahLst/>
              <a:cxnLst/>
              <a:rect l="l" t="t" r="r" b="b"/>
              <a:pathLst>
                <a:path w="17578" h="11381" fill="none" extrusionOk="0">
                  <a:moveTo>
                    <a:pt x="3730" y="7498"/>
                  </a:moveTo>
                  <a:lnTo>
                    <a:pt x="2583" y="8301"/>
                  </a:lnTo>
                  <a:lnTo>
                    <a:pt x="2583" y="8301"/>
                  </a:lnTo>
                  <a:lnTo>
                    <a:pt x="2506" y="8225"/>
                  </a:lnTo>
                  <a:lnTo>
                    <a:pt x="2277" y="8034"/>
                  </a:lnTo>
                  <a:lnTo>
                    <a:pt x="1952" y="7708"/>
                  </a:lnTo>
                  <a:lnTo>
                    <a:pt x="1760" y="7498"/>
                  </a:lnTo>
                  <a:lnTo>
                    <a:pt x="1569" y="7230"/>
                  </a:lnTo>
                  <a:lnTo>
                    <a:pt x="1340" y="6943"/>
                  </a:lnTo>
                  <a:lnTo>
                    <a:pt x="1129" y="6618"/>
                  </a:lnTo>
                  <a:lnTo>
                    <a:pt x="919" y="6236"/>
                  </a:lnTo>
                  <a:lnTo>
                    <a:pt x="708" y="5834"/>
                  </a:lnTo>
                  <a:lnTo>
                    <a:pt x="498" y="5375"/>
                  </a:lnTo>
                  <a:lnTo>
                    <a:pt x="307" y="4897"/>
                  </a:lnTo>
                  <a:lnTo>
                    <a:pt x="135" y="4361"/>
                  </a:lnTo>
                  <a:lnTo>
                    <a:pt x="1" y="3768"/>
                  </a:lnTo>
                  <a:lnTo>
                    <a:pt x="1" y="3768"/>
                  </a:lnTo>
                  <a:lnTo>
                    <a:pt x="402" y="3462"/>
                  </a:lnTo>
                  <a:lnTo>
                    <a:pt x="861" y="3099"/>
                  </a:lnTo>
                  <a:lnTo>
                    <a:pt x="1454" y="2659"/>
                  </a:lnTo>
                  <a:lnTo>
                    <a:pt x="1454" y="2659"/>
                  </a:lnTo>
                  <a:lnTo>
                    <a:pt x="2200" y="2143"/>
                  </a:lnTo>
                  <a:lnTo>
                    <a:pt x="3023" y="1607"/>
                  </a:lnTo>
                  <a:lnTo>
                    <a:pt x="3463" y="1339"/>
                  </a:lnTo>
                  <a:lnTo>
                    <a:pt x="3902" y="1091"/>
                  </a:lnTo>
                  <a:lnTo>
                    <a:pt x="4361" y="842"/>
                  </a:lnTo>
                  <a:lnTo>
                    <a:pt x="4801" y="632"/>
                  </a:lnTo>
                  <a:lnTo>
                    <a:pt x="4801" y="632"/>
                  </a:lnTo>
                  <a:lnTo>
                    <a:pt x="4801" y="632"/>
                  </a:lnTo>
                  <a:lnTo>
                    <a:pt x="5165" y="459"/>
                  </a:lnTo>
                  <a:lnTo>
                    <a:pt x="5547" y="345"/>
                  </a:lnTo>
                  <a:lnTo>
                    <a:pt x="5930" y="230"/>
                  </a:lnTo>
                  <a:lnTo>
                    <a:pt x="6312" y="153"/>
                  </a:lnTo>
                  <a:lnTo>
                    <a:pt x="6714" y="96"/>
                  </a:lnTo>
                  <a:lnTo>
                    <a:pt x="7116" y="39"/>
                  </a:lnTo>
                  <a:lnTo>
                    <a:pt x="7498" y="20"/>
                  </a:lnTo>
                  <a:lnTo>
                    <a:pt x="7881" y="0"/>
                  </a:lnTo>
                  <a:lnTo>
                    <a:pt x="8627" y="0"/>
                  </a:lnTo>
                  <a:lnTo>
                    <a:pt x="9277" y="39"/>
                  </a:lnTo>
                  <a:lnTo>
                    <a:pt x="9851" y="96"/>
                  </a:lnTo>
                  <a:lnTo>
                    <a:pt x="10291" y="153"/>
                  </a:lnTo>
                  <a:lnTo>
                    <a:pt x="10291" y="153"/>
                  </a:lnTo>
                  <a:lnTo>
                    <a:pt x="10329" y="173"/>
                  </a:lnTo>
                  <a:lnTo>
                    <a:pt x="10348" y="173"/>
                  </a:lnTo>
                  <a:lnTo>
                    <a:pt x="10348" y="173"/>
                  </a:lnTo>
                  <a:lnTo>
                    <a:pt x="10425" y="173"/>
                  </a:lnTo>
                  <a:lnTo>
                    <a:pt x="10425" y="173"/>
                  </a:lnTo>
                  <a:lnTo>
                    <a:pt x="10425" y="173"/>
                  </a:lnTo>
                  <a:lnTo>
                    <a:pt x="10578" y="211"/>
                  </a:lnTo>
                  <a:lnTo>
                    <a:pt x="10578" y="211"/>
                  </a:lnTo>
                  <a:lnTo>
                    <a:pt x="10673" y="230"/>
                  </a:lnTo>
                  <a:lnTo>
                    <a:pt x="10673" y="230"/>
                  </a:lnTo>
                  <a:lnTo>
                    <a:pt x="10673" y="230"/>
                  </a:lnTo>
                  <a:lnTo>
                    <a:pt x="10673" y="230"/>
                  </a:lnTo>
                  <a:lnTo>
                    <a:pt x="11056" y="326"/>
                  </a:lnTo>
                  <a:lnTo>
                    <a:pt x="11477" y="479"/>
                  </a:lnTo>
                  <a:lnTo>
                    <a:pt x="11936" y="670"/>
                  </a:lnTo>
                  <a:lnTo>
                    <a:pt x="12395" y="880"/>
                  </a:lnTo>
                  <a:lnTo>
                    <a:pt x="12873" y="1129"/>
                  </a:lnTo>
                  <a:lnTo>
                    <a:pt x="13351" y="1377"/>
                  </a:lnTo>
                  <a:lnTo>
                    <a:pt x="14326" y="1932"/>
                  </a:lnTo>
                  <a:lnTo>
                    <a:pt x="15264" y="2506"/>
                  </a:lnTo>
                  <a:lnTo>
                    <a:pt x="16143" y="3061"/>
                  </a:lnTo>
                  <a:lnTo>
                    <a:pt x="16928" y="3539"/>
                  </a:lnTo>
                  <a:lnTo>
                    <a:pt x="17578" y="3902"/>
                  </a:lnTo>
                  <a:lnTo>
                    <a:pt x="17578" y="3902"/>
                  </a:lnTo>
                  <a:lnTo>
                    <a:pt x="17540" y="4189"/>
                  </a:lnTo>
                  <a:lnTo>
                    <a:pt x="17501" y="4457"/>
                  </a:lnTo>
                  <a:lnTo>
                    <a:pt x="17463" y="4706"/>
                  </a:lnTo>
                  <a:lnTo>
                    <a:pt x="17387" y="4935"/>
                  </a:lnTo>
                  <a:lnTo>
                    <a:pt x="17310" y="5165"/>
                  </a:lnTo>
                  <a:lnTo>
                    <a:pt x="17214" y="5413"/>
                  </a:lnTo>
                  <a:lnTo>
                    <a:pt x="17081" y="5662"/>
                  </a:lnTo>
                  <a:lnTo>
                    <a:pt x="16947" y="5910"/>
                  </a:lnTo>
                  <a:lnTo>
                    <a:pt x="16947" y="5910"/>
                  </a:lnTo>
                  <a:lnTo>
                    <a:pt x="16698" y="6350"/>
                  </a:lnTo>
                  <a:lnTo>
                    <a:pt x="16449" y="6733"/>
                  </a:lnTo>
                  <a:lnTo>
                    <a:pt x="16201" y="7115"/>
                  </a:lnTo>
                  <a:lnTo>
                    <a:pt x="15933" y="7479"/>
                  </a:lnTo>
                  <a:lnTo>
                    <a:pt x="15646" y="7823"/>
                  </a:lnTo>
                  <a:lnTo>
                    <a:pt x="15359" y="8167"/>
                  </a:lnTo>
                  <a:lnTo>
                    <a:pt x="15034" y="8512"/>
                  </a:lnTo>
                  <a:lnTo>
                    <a:pt x="14690" y="8856"/>
                  </a:lnTo>
                  <a:lnTo>
                    <a:pt x="14690" y="8856"/>
                  </a:lnTo>
                  <a:lnTo>
                    <a:pt x="14326" y="8512"/>
                  </a:lnTo>
                  <a:lnTo>
                    <a:pt x="14001" y="8225"/>
                  </a:lnTo>
                  <a:lnTo>
                    <a:pt x="13657" y="7938"/>
                  </a:lnTo>
                  <a:lnTo>
                    <a:pt x="13274" y="7651"/>
                  </a:lnTo>
                  <a:lnTo>
                    <a:pt x="13274" y="7651"/>
                  </a:lnTo>
                  <a:lnTo>
                    <a:pt x="13351" y="8263"/>
                  </a:lnTo>
                  <a:lnTo>
                    <a:pt x="13427" y="8894"/>
                  </a:lnTo>
                  <a:lnTo>
                    <a:pt x="13504" y="9583"/>
                  </a:lnTo>
                  <a:lnTo>
                    <a:pt x="13561" y="10290"/>
                  </a:lnTo>
                  <a:lnTo>
                    <a:pt x="13561" y="10290"/>
                  </a:lnTo>
                  <a:lnTo>
                    <a:pt x="13580" y="10673"/>
                  </a:lnTo>
                  <a:lnTo>
                    <a:pt x="13580" y="10673"/>
                  </a:lnTo>
                  <a:lnTo>
                    <a:pt x="12949" y="10845"/>
                  </a:lnTo>
                  <a:lnTo>
                    <a:pt x="12318" y="10998"/>
                  </a:lnTo>
                  <a:lnTo>
                    <a:pt x="11668" y="11132"/>
                  </a:lnTo>
                  <a:lnTo>
                    <a:pt x="11017" y="11228"/>
                  </a:lnTo>
                  <a:lnTo>
                    <a:pt x="10367" y="11304"/>
                  </a:lnTo>
                  <a:lnTo>
                    <a:pt x="9698" y="11362"/>
                  </a:lnTo>
                  <a:lnTo>
                    <a:pt x="9009" y="11381"/>
                  </a:lnTo>
                  <a:lnTo>
                    <a:pt x="8340" y="11381"/>
                  </a:lnTo>
                  <a:lnTo>
                    <a:pt x="8340" y="11381"/>
                  </a:lnTo>
                  <a:lnTo>
                    <a:pt x="7651" y="11342"/>
                  </a:lnTo>
                  <a:lnTo>
                    <a:pt x="6963" y="11266"/>
                  </a:lnTo>
                  <a:lnTo>
                    <a:pt x="6312" y="11170"/>
                  </a:lnTo>
                  <a:lnTo>
                    <a:pt x="5643" y="11056"/>
                  </a:lnTo>
                  <a:lnTo>
                    <a:pt x="4993" y="10922"/>
                  </a:lnTo>
                  <a:lnTo>
                    <a:pt x="4361" y="10749"/>
                  </a:lnTo>
                  <a:lnTo>
                    <a:pt x="3730" y="10558"/>
                  </a:lnTo>
                  <a:lnTo>
                    <a:pt x="3118" y="10329"/>
                  </a:lnTo>
                  <a:lnTo>
                    <a:pt x="3118" y="10329"/>
                  </a:lnTo>
                  <a:lnTo>
                    <a:pt x="3157" y="10157"/>
                  </a:lnTo>
                  <a:lnTo>
                    <a:pt x="3157" y="10157"/>
                  </a:lnTo>
                  <a:lnTo>
                    <a:pt x="3424" y="8837"/>
                  </a:lnTo>
                  <a:lnTo>
                    <a:pt x="3558" y="8167"/>
                  </a:lnTo>
                  <a:lnTo>
                    <a:pt x="3730"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45"/>
            <p:cNvSpPr/>
            <p:nvPr/>
          </p:nvSpPr>
          <p:spPr>
            <a:xfrm>
              <a:off x="780400" y="1000563"/>
              <a:ext cx="80350" cy="82275"/>
            </a:xfrm>
            <a:custGeom>
              <a:avLst/>
              <a:gdLst/>
              <a:ahLst/>
              <a:cxnLst/>
              <a:rect l="l" t="t" r="r" b="b"/>
              <a:pathLst>
                <a:path w="3214" h="3291" extrusionOk="0">
                  <a:moveTo>
                    <a:pt x="364" y="1"/>
                  </a:moveTo>
                  <a:lnTo>
                    <a:pt x="191" y="785"/>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836" y="3291"/>
                  </a:lnTo>
                  <a:lnTo>
                    <a:pt x="2200" y="3291"/>
                  </a:lnTo>
                  <a:lnTo>
                    <a:pt x="2372" y="3252"/>
                  </a:lnTo>
                  <a:lnTo>
                    <a:pt x="2544" y="3214"/>
                  </a:lnTo>
                  <a:lnTo>
                    <a:pt x="2697" y="3157"/>
                  </a:lnTo>
                  <a:lnTo>
                    <a:pt x="2850" y="3099"/>
                  </a:lnTo>
                  <a:lnTo>
                    <a:pt x="2946" y="3004"/>
                  </a:lnTo>
                  <a:lnTo>
                    <a:pt x="3022" y="2908"/>
                  </a:lnTo>
                  <a:lnTo>
                    <a:pt x="3060" y="2812"/>
                  </a:lnTo>
                  <a:lnTo>
                    <a:pt x="3080" y="2698"/>
                  </a:lnTo>
                  <a:lnTo>
                    <a:pt x="3080" y="2583"/>
                  </a:lnTo>
                  <a:lnTo>
                    <a:pt x="3080" y="2449"/>
                  </a:lnTo>
                  <a:lnTo>
                    <a:pt x="3060" y="2162"/>
                  </a:lnTo>
                  <a:lnTo>
                    <a:pt x="3060" y="1722"/>
                  </a:lnTo>
                  <a:lnTo>
                    <a:pt x="3080" y="1263"/>
                  </a:lnTo>
                  <a:lnTo>
                    <a:pt x="3137" y="804"/>
                  </a:lnTo>
                  <a:lnTo>
                    <a:pt x="3213" y="345"/>
                  </a:lnTo>
                  <a:lnTo>
                    <a:pt x="2735" y="422"/>
                  </a:lnTo>
                  <a:lnTo>
                    <a:pt x="2257" y="460"/>
                  </a:lnTo>
                  <a:lnTo>
                    <a:pt x="1970" y="441"/>
                  </a:lnTo>
                  <a:lnTo>
                    <a:pt x="1664" y="422"/>
                  </a:lnTo>
                  <a:lnTo>
                    <a:pt x="1377" y="383"/>
                  </a:lnTo>
                  <a:lnTo>
                    <a:pt x="1090" y="307"/>
                  </a:lnTo>
                  <a:lnTo>
                    <a:pt x="899" y="249"/>
                  </a:lnTo>
                  <a:lnTo>
                    <a:pt x="708" y="173"/>
                  </a:lnTo>
                  <a:lnTo>
                    <a:pt x="536" y="96"/>
                  </a:lnTo>
                  <a:lnTo>
                    <a:pt x="364"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45"/>
            <p:cNvSpPr/>
            <p:nvPr/>
          </p:nvSpPr>
          <p:spPr>
            <a:xfrm>
              <a:off x="780400" y="1000563"/>
              <a:ext cx="80350" cy="82275"/>
            </a:xfrm>
            <a:custGeom>
              <a:avLst/>
              <a:gdLst/>
              <a:ahLst/>
              <a:cxnLst/>
              <a:rect l="l" t="t" r="r" b="b"/>
              <a:pathLst>
                <a:path w="3214" h="3291" fill="none" extrusionOk="0">
                  <a:moveTo>
                    <a:pt x="2257" y="460"/>
                  </a:moveTo>
                  <a:lnTo>
                    <a:pt x="2257" y="460"/>
                  </a:lnTo>
                  <a:lnTo>
                    <a:pt x="2735" y="422"/>
                  </a:lnTo>
                  <a:lnTo>
                    <a:pt x="3213" y="345"/>
                  </a:lnTo>
                  <a:lnTo>
                    <a:pt x="3213" y="345"/>
                  </a:lnTo>
                  <a:lnTo>
                    <a:pt x="3137" y="804"/>
                  </a:lnTo>
                  <a:lnTo>
                    <a:pt x="3080" y="1263"/>
                  </a:lnTo>
                  <a:lnTo>
                    <a:pt x="3060" y="1722"/>
                  </a:lnTo>
                  <a:lnTo>
                    <a:pt x="3060" y="2162"/>
                  </a:lnTo>
                  <a:lnTo>
                    <a:pt x="3060" y="2162"/>
                  </a:lnTo>
                  <a:lnTo>
                    <a:pt x="3080" y="2449"/>
                  </a:lnTo>
                  <a:lnTo>
                    <a:pt x="3080" y="2583"/>
                  </a:lnTo>
                  <a:lnTo>
                    <a:pt x="3080" y="2698"/>
                  </a:lnTo>
                  <a:lnTo>
                    <a:pt x="3060" y="2812"/>
                  </a:lnTo>
                  <a:lnTo>
                    <a:pt x="3022" y="2908"/>
                  </a:lnTo>
                  <a:lnTo>
                    <a:pt x="2946" y="3004"/>
                  </a:lnTo>
                  <a:lnTo>
                    <a:pt x="2850" y="3099"/>
                  </a:lnTo>
                  <a:lnTo>
                    <a:pt x="2850" y="3099"/>
                  </a:lnTo>
                  <a:lnTo>
                    <a:pt x="2697" y="3157"/>
                  </a:lnTo>
                  <a:lnTo>
                    <a:pt x="2544" y="3214"/>
                  </a:lnTo>
                  <a:lnTo>
                    <a:pt x="2372" y="3252"/>
                  </a:lnTo>
                  <a:lnTo>
                    <a:pt x="2200" y="3291"/>
                  </a:lnTo>
                  <a:lnTo>
                    <a:pt x="2008" y="3291"/>
                  </a:lnTo>
                  <a:lnTo>
                    <a:pt x="1836" y="3291"/>
                  </a:lnTo>
                  <a:lnTo>
                    <a:pt x="1511" y="3271"/>
                  </a:lnTo>
                  <a:lnTo>
                    <a:pt x="1511" y="3271"/>
                  </a:lnTo>
                  <a:lnTo>
                    <a:pt x="1339" y="3233"/>
                  </a:lnTo>
                  <a:lnTo>
                    <a:pt x="1186" y="3195"/>
                  </a:lnTo>
                  <a:lnTo>
                    <a:pt x="1033" y="3138"/>
                  </a:lnTo>
                  <a:lnTo>
                    <a:pt x="880" y="3080"/>
                  </a:lnTo>
                  <a:lnTo>
                    <a:pt x="574" y="2908"/>
                  </a:lnTo>
                  <a:lnTo>
                    <a:pt x="306" y="2717"/>
                  </a:lnTo>
                  <a:lnTo>
                    <a:pt x="306" y="2717"/>
                  </a:lnTo>
                  <a:lnTo>
                    <a:pt x="191" y="2583"/>
                  </a:lnTo>
                  <a:lnTo>
                    <a:pt x="96" y="2449"/>
                  </a:lnTo>
                  <a:lnTo>
                    <a:pt x="38" y="2334"/>
                  </a:lnTo>
                  <a:lnTo>
                    <a:pt x="0" y="2200"/>
                  </a:lnTo>
                  <a:lnTo>
                    <a:pt x="0" y="2066"/>
                  </a:lnTo>
                  <a:lnTo>
                    <a:pt x="0" y="1933"/>
                  </a:lnTo>
                  <a:lnTo>
                    <a:pt x="58" y="1588"/>
                  </a:lnTo>
                  <a:lnTo>
                    <a:pt x="58" y="1588"/>
                  </a:lnTo>
                  <a:lnTo>
                    <a:pt x="191" y="785"/>
                  </a:lnTo>
                  <a:lnTo>
                    <a:pt x="364" y="1"/>
                  </a:lnTo>
                  <a:lnTo>
                    <a:pt x="364" y="1"/>
                  </a:lnTo>
                  <a:lnTo>
                    <a:pt x="536" y="96"/>
                  </a:lnTo>
                  <a:lnTo>
                    <a:pt x="708" y="173"/>
                  </a:lnTo>
                  <a:lnTo>
                    <a:pt x="899" y="249"/>
                  </a:lnTo>
                  <a:lnTo>
                    <a:pt x="1090" y="307"/>
                  </a:lnTo>
                  <a:lnTo>
                    <a:pt x="1090" y="307"/>
                  </a:lnTo>
                  <a:lnTo>
                    <a:pt x="1377" y="383"/>
                  </a:lnTo>
                  <a:lnTo>
                    <a:pt x="1664" y="422"/>
                  </a:lnTo>
                  <a:lnTo>
                    <a:pt x="1970" y="441"/>
                  </a:lnTo>
                  <a:lnTo>
                    <a:pt x="2257"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45"/>
            <p:cNvSpPr/>
            <p:nvPr/>
          </p:nvSpPr>
          <p:spPr>
            <a:xfrm>
              <a:off x="928150" y="816963"/>
              <a:ext cx="36825" cy="75100"/>
            </a:xfrm>
            <a:custGeom>
              <a:avLst/>
              <a:gdLst/>
              <a:ahLst/>
              <a:cxnLst/>
              <a:rect l="l" t="t" r="r" b="b"/>
              <a:pathLst>
                <a:path w="1473" h="3004" extrusionOk="0">
                  <a:moveTo>
                    <a:pt x="593" y="0"/>
                  </a:moveTo>
                  <a:lnTo>
                    <a:pt x="364" y="58"/>
                  </a:lnTo>
                  <a:lnTo>
                    <a:pt x="134" y="153"/>
                  </a:lnTo>
                  <a:lnTo>
                    <a:pt x="0" y="230"/>
                  </a:lnTo>
                  <a:lnTo>
                    <a:pt x="0" y="823"/>
                  </a:lnTo>
                  <a:lnTo>
                    <a:pt x="19" y="1416"/>
                  </a:lnTo>
                  <a:lnTo>
                    <a:pt x="39" y="1760"/>
                  </a:lnTo>
                  <a:lnTo>
                    <a:pt x="96" y="2104"/>
                  </a:lnTo>
                  <a:lnTo>
                    <a:pt x="153" y="2448"/>
                  </a:lnTo>
                  <a:lnTo>
                    <a:pt x="249" y="2774"/>
                  </a:lnTo>
                  <a:lnTo>
                    <a:pt x="345" y="3003"/>
                  </a:lnTo>
                  <a:lnTo>
                    <a:pt x="478" y="2984"/>
                  </a:lnTo>
                  <a:lnTo>
                    <a:pt x="612" y="2946"/>
                  </a:lnTo>
                  <a:lnTo>
                    <a:pt x="746" y="2907"/>
                  </a:lnTo>
                  <a:lnTo>
                    <a:pt x="861" y="2831"/>
                  </a:lnTo>
                  <a:lnTo>
                    <a:pt x="976" y="2754"/>
                  </a:lnTo>
                  <a:lnTo>
                    <a:pt x="1071" y="2659"/>
                  </a:lnTo>
                  <a:lnTo>
                    <a:pt x="1148" y="2563"/>
                  </a:lnTo>
                  <a:lnTo>
                    <a:pt x="1224" y="2429"/>
                  </a:lnTo>
                  <a:lnTo>
                    <a:pt x="1320" y="2219"/>
                  </a:lnTo>
                  <a:lnTo>
                    <a:pt x="1397" y="1989"/>
                  </a:lnTo>
                  <a:lnTo>
                    <a:pt x="1435" y="1760"/>
                  </a:lnTo>
                  <a:lnTo>
                    <a:pt x="1473" y="1530"/>
                  </a:lnTo>
                  <a:lnTo>
                    <a:pt x="1473" y="1282"/>
                  </a:lnTo>
                  <a:lnTo>
                    <a:pt x="1473" y="1052"/>
                  </a:lnTo>
                  <a:lnTo>
                    <a:pt x="1435" y="823"/>
                  </a:lnTo>
                  <a:lnTo>
                    <a:pt x="1397" y="574"/>
                  </a:lnTo>
                  <a:lnTo>
                    <a:pt x="1358" y="402"/>
                  </a:lnTo>
                  <a:lnTo>
                    <a:pt x="1301" y="268"/>
                  </a:lnTo>
                  <a:lnTo>
                    <a:pt x="1263" y="191"/>
                  </a:lnTo>
                  <a:lnTo>
                    <a:pt x="1224" y="153"/>
                  </a:lnTo>
                  <a:lnTo>
                    <a:pt x="1148" y="96"/>
                  </a:lnTo>
                  <a:lnTo>
                    <a:pt x="1071" y="58"/>
                  </a:lnTo>
                  <a:lnTo>
                    <a:pt x="957" y="19"/>
                  </a:lnTo>
                  <a:lnTo>
                    <a:pt x="842"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45"/>
            <p:cNvSpPr/>
            <p:nvPr/>
          </p:nvSpPr>
          <p:spPr>
            <a:xfrm>
              <a:off x="928150" y="816963"/>
              <a:ext cx="36825" cy="75100"/>
            </a:xfrm>
            <a:custGeom>
              <a:avLst/>
              <a:gdLst/>
              <a:ahLst/>
              <a:cxnLst/>
              <a:rect l="l" t="t" r="r" b="b"/>
              <a:pathLst>
                <a:path w="1473" h="3004" fill="none" extrusionOk="0">
                  <a:moveTo>
                    <a:pt x="19" y="1416"/>
                  </a:moveTo>
                  <a:lnTo>
                    <a:pt x="19" y="1416"/>
                  </a:lnTo>
                  <a:lnTo>
                    <a:pt x="0" y="823"/>
                  </a:lnTo>
                  <a:lnTo>
                    <a:pt x="0" y="230"/>
                  </a:lnTo>
                  <a:lnTo>
                    <a:pt x="0" y="230"/>
                  </a:lnTo>
                  <a:lnTo>
                    <a:pt x="134" y="153"/>
                  </a:lnTo>
                  <a:lnTo>
                    <a:pt x="134" y="153"/>
                  </a:lnTo>
                  <a:lnTo>
                    <a:pt x="364" y="58"/>
                  </a:lnTo>
                  <a:lnTo>
                    <a:pt x="593" y="0"/>
                  </a:lnTo>
                  <a:lnTo>
                    <a:pt x="708" y="0"/>
                  </a:lnTo>
                  <a:lnTo>
                    <a:pt x="842" y="0"/>
                  </a:lnTo>
                  <a:lnTo>
                    <a:pt x="957" y="19"/>
                  </a:lnTo>
                  <a:lnTo>
                    <a:pt x="1071" y="58"/>
                  </a:lnTo>
                  <a:lnTo>
                    <a:pt x="1071" y="58"/>
                  </a:lnTo>
                  <a:lnTo>
                    <a:pt x="1148" y="96"/>
                  </a:lnTo>
                  <a:lnTo>
                    <a:pt x="1224" y="153"/>
                  </a:lnTo>
                  <a:lnTo>
                    <a:pt x="1263" y="191"/>
                  </a:lnTo>
                  <a:lnTo>
                    <a:pt x="1301" y="268"/>
                  </a:lnTo>
                  <a:lnTo>
                    <a:pt x="1358" y="402"/>
                  </a:lnTo>
                  <a:lnTo>
                    <a:pt x="1397" y="574"/>
                  </a:lnTo>
                  <a:lnTo>
                    <a:pt x="1397" y="574"/>
                  </a:lnTo>
                  <a:lnTo>
                    <a:pt x="1435" y="823"/>
                  </a:lnTo>
                  <a:lnTo>
                    <a:pt x="1473" y="1052"/>
                  </a:lnTo>
                  <a:lnTo>
                    <a:pt x="1473" y="1282"/>
                  </a:lnTo>
                  <a:lnTo>
                    <a:pt x="1473" y="1530"/>
                  </a:lnTo>
                  <a:lnTo>
                    <a:pt x="1435" y="1760"/>
                  </a:lnTo>
                  <a:lnTo>
                    <a:pt x="1397" y="1989"/>
                  </a:lnTo>
                  <a:lnTo>
                    <a:pt x="1320" y="2219"/>
                  </a:lnTo>
                  <a:lnTo>
                    <a:pt x="1224" y="2429"/>
                  </a:lnTo>
                  <a:lnTo>
                    <a:pt x="1224" y="2429"/>
                  </a:lnTo>
                  <a:lnTo>
                    <a:pt x="1148" y="2563"/>
                  </a:lnTo>
                  <a:lnTo>
                    <a:pt x="1071" y="2659"/>
                  </a:lnTo>
                  <a:lnTo>
                    <a:pt x="976" y="2754"/>
                  </a:lnTo>
                  <a:lnTo>
                    <a:pt x="861" y="2831"/>
                  </a:lnTo>
                  <a:lnTo>
                    <a:pt x="746" y="2907"/>
                  </a:lnTo>
                  <a:lnTo>
                    <a:pt x="612" y="2946"/>
                  </a:lnTo>
                  <a:lnTo>
                    <a:pt x="478" y="2984"/>
                  </a:lnTo>
                  <a:lnTo>
                    <a:pt x="345" y="3003"/>
                  </a:lnTo>
                  <a:lnTo>
                    <a:pt x="345" y="3003"/>
                  </a:lnTo>
                  <a:lnTo>
                    <a:pt x="249" y="2774"/>
                  </a:lnTo>
                  <a:lnTo>
                    <a:pt x="249" y="2774"/>
                  </a:lnTo>
                  <a:lnTo>
                    <a:pt x="153" y="2448"/>
                  </a:lnTo>
                  <a:lnTo>
                    <a:pt x="96" y="2104"/>
                  </a:lnTo>
                  <a:lnTo>
                    <a:pt x="39" y="1760"/>
                  </a:lnTo>
                  <a:lnTo>
                    <a:pt x="19" y="14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45"/>
            <p:cNvSpPr/>
            <p:nvPr/>
          </p:nvSpPr>
          <p:spPr>
            <a:xfrm>
              <a:off x="928625" y="823638"/>
              <a:ext cx="36350" cy="68425"/>
            </a:xfrm>
            <a:custGeom>
              <a:avLst/>
              <a:gdLst/>
              <a:ahLst/>
              <a:cxnLst/>
              <a:rect l="l" t="t" r="r" b="b"/>
              <a:pathLst>
                <a:path w="1454" h="2737" extrusionOk="0">
                  <a:moveTo>
                    <a:pt x="918" y="1282"/>
                  </a:moveTo>
                  <a:lnTo>
                    <a:pt x="938" y="1302"/>
                  </a:lnTo>
                  <a:lnTo>
                    <a:pt x="957" y="1321"/>
                  </a:lnTo>
                  <a:lnTo>
                    <a:pt x="938" y="1340"/>
                  </a:lnTo>
                  <a:lnTo>
                    <a:pt x="804" y="1435"/>
                  </a:lnTo>
                  <a:lnTo>
                    <a:pt x="670" y="1531"/>
                  </a:lnTo>
                  <a:lnTo>
                    <a:pt x="574" y="1646"/>
                  </a:lnTo>
                  <a:lnTo>
                    <a:pt x="479" y="1780"/>
                  </a:lnTo>
                  <a:lnTo>
                    <a:pt x="459" y="1799"/>
                  </a:lnTo>
                  <a:lnTo>
                    <a:pt x="421" y="1780"/>
                  </a:lnTo>
                  <a:lnTo>
                    <a:pt x="421" y="1741"/>
                  </a:lnTo>
                  <a:lnTo>
                    <a:pt x="517" y="1608"/>
                  </a:lnTo>
                  <a:lnTo>
                    <a:pt x="632" y="1493"/>
                  </a:lnTo>
                  <a:lnTo>
                    <a:pt x="765" y="1378"/>
                  </a:lnTo>
                  <a:lnTo>
                    <a:pt x="918" y="1302"/>
                  </a:lnTo>
                  <a:lnTo>
                    <a:pt x="918" y="1282"/>
                  </a:lnTo>
                  <a:close/>
                  <a:moveTo>
                    <a:pt x="1301" y="1"/>
                  </a:moveTo>
                  <a:lnTo>
                    <a:pt x="995" y="307"/>
                  </a:lnTo>
                  <a:lnTo>
                    <a:pt x="689" y="613"/>
                  </a:lnTo>
                  <a:lnTo>
                    <a:pt x="345" y="881"/>
                  </a:lnTo>
                  <a:lnTo>
                    <a:pt x="0" y="1149"/>
                  </a:lnTo>
                  <a:lnTo>
                    <a:pt x="20" y="1493"/>
                  </a:lnTo>
                  <a:lnTo>
                    <a:pt x="77" y="1837"/>
                  </a:lnTo>
                  <a:lnTo>
                    <a:pt x="134" y="2181"/>
                  </a:lnTo>
                  <a:lnTo>
                    <a:pt x="230" y="2507"/>
                  </a:lnTo>
                  <a:lnTo>
                    <a:pt x="326" y="2736"/>
                  </a:lnTo>
                  <a:lnTo>
                    <a:pt x="459" y="2717"/>
                  </a:lnTo>
                  <a:lnTo>
                    <a:pt x="593" y="2679"/>
                  </a:lnTo>
                  <a:lnTo>
                    <a:pt x="727" y="2640"/>
                  </a:lnTo>
                  <a:lnTo>
                    <a:pt x="842" y="2564"/>
                  </a:lnTo>
                  <a:lnTo>
                    <a:pt x="957" y="2487"/>
                  </a:lnTo>
                  <a:lnTo>
                    <a:pt x="1052" y="2392"/>
                  </a:lnTo>
                  <a:lnTo>
                    <a:pt x="1129" y="2296"/>
                  </a:lnTo>
                  <a:lnTo>
                    <a:pt x="1205" y="2162"/>
                  </a:lnTo>
                  <a:lnTo>
                    <a:pt x="1320" y="1895"/>
                  </a:lnTo>
                  <a:lnTo>
                    <a:pt x="1397" y="1608"/>
                  </a:lnTo>
                  <a:lnTo>
                    <a:pt x="1435" y="1321"/>
                  </a:lnTo>
                  <a:lnTo>
                    <a:pt x="1454" y="1034"/>
                  </a:lnTo>
                  <a:lnTo>
                    <a:pt x="1435" y="670"/>
                  </a:lnTo>
                  <a:lnTo>
                    <a:pt x="1378" y="307"/>
                  </a:lnTo>
                  <a:lnTo>
                    <a:pt x="1339" y="135"/>
                  </a:lnTo>
                  <a:lnTo>
                    <a:pt x="130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45"/>
            <p:cNvSpPr/>
            <p:nvPr/>
          </p:nvSpPr>
          <p:spPr>
            <a:xfrm>
              <a:off x="928625" y="851388"/>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45"/>
            <p:cNvSpPr/>
            <p:nvPr/>
          </p:nvSpPr>
          <p:spPr>
            <a:xfrm>
              <a:off x="928625" y="850913"/>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45"/>
            <p:cNvSpPr/>
            <p:nvPr/>
          </p:nvSpPr>
          <p:spPr>
            <a:xfrm>
              <a:off x="928625" y="850438"/>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45"/>
            <p:cNvSpPr/>
            <p:nvPr/>
          </p:nvSpPr>
          <p:spPr>
            <a:xfrm>
              <a:off x="939150" y="855688"/>
              <a:ext cx="13400" cy="12925"/>
            </a:xfrm>
            <a:custGeom>
              <a:avLst/>
              <a:gdLst/>
              <a:ahLst/>
              <a:cxnLst/>
              <a:rect l="l" t="t" r="r" b="b"/>
              <a:pathLst>
                <a:path w="536" h="517" fill="none" extrusionOk="0">
                  <a:moveTo>
                    <a:pt x="38" y="517"/>
                  </a:moveTo>
                  <a:lnTo>
                    <a:pt x="38" y="517"/>
                  </a:lnTo>
                  <a:lnTo>
                    <a:pt x="0" y="498"/>
                  </a:lnTo>
                  <a:lnTo>
                    <a:pt x="0" y="459"/>
                  </a:lnTo>
                  <a:lnTo>
                    <a:pt x="0" y="459"/>
                  </a:lnTo>
                  <a:lnTo>
                    <a:pt x="96" y="326"/>
                  </a:lnTo>
                  <a:lnTo>
                    <a:pt x="211" y="211"/>
                  </a:lnTo>
                  <a:lnTo>
                    <a:pt x="344" y="96"/>
                  </a:lnTo>
                  <a:lnTo>
                    <a:pt x="497" y="20"/>
                  </a:lnTo>
                  <a:lnTo>
                    <a:pt x="497" y="20"/>
                  </a:lnTo>
                  <a:lnTo>
                    <a:pt x="497" y="0"/>
                  </a:lnTo>
                  <a:lnTo>
                    <a:pt x="497" y="0"/>
                  </a:lnTo>
                  <a:lnTo>
                    <a:pt x="517" y="20"/>
                  </a:lnTo>
                  <a:lnTo>
                    <a:pt x="536" y="39"/>
                  </a:lnTo>
                  <a:lnTo>
                    <a:pt x="536" y="39"/>
                  </a:lnTo>
                  <a:lnTo>
                    <a:pt x="517" y="58"/>
                  </a:lnTo>
                  <a:lnTo>
                    <a:pt x="517" y="58"/>
                  </a:lnTo>
                  <a:lnTo>
                    <a:pt x="383" y="153"/>
                  </a:lnTo>
                  <a:lnTo>
                    <a:pt x="249" y="249"/>
                  </a:lnTo>
                  <a:lnTo>
                    <a:pt x="153" y="364"/>
                  </a:lnTo>
                  <a:lnTo>
                    <a:pt x="58" y="498"/>
                  </a:lnTo>
                  <a:lnTo>
                    <a:pt x="58" y="498"/>
                  </a:lnTo>
                  <a:lnTo>
                    <a:pt x="38"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45"/>
            <p:cNvSpPr/>
            <p:nvPr/>
          </p:nvSpPr>
          <p:spPr>
            <a:xfrm>
              <a:off x="928625" y="823638"/>
              <a:ext cx="36350" cy="68425"/>
            </a:xfrm>
            <a:custGeom>
              <a:avLst/>
              <a:gdLst/>
              <a:ahLst/>
              <a:cxnLst/>
              <a:rect l="l" t="t" r="r" b="b"/>
              <a:pathLst>
                <a:path w="1454" h="2737" fill="none" extrusionOk="0">
                  <a:moveTo>
                    <a:pt x="1301" y="1"/>
                  </a:moveTo>
                  <a:lnTo>
                    <a:pt x="1301" y="1"/>
                  </a:lnTo>
                  <a:lnTo>
                    <a:pt x="995" y="307"/>
                  </a:lnTo>
                  <a:lnTo>
                    <a:pt x="689" y="613"/>
                  </a:lnTo>
                  <a:lnTo>
                    <a:pt x="345" y="881"/>
                  </a:lnTo>
                  <a:lnTo>
                    <a:pt x="0" y="1149"/>
                  </a:lnTo>
                  <a:lnTo>
                    <a:pt x="0" y="1149"/>
                  </a:lnTo>
                  <a:lnTo>
                    <a:pt x="0" y="1129"/>
                  </a:lnTo>
                  <a:lnTo>
                    <a:pt x="0" y="1129"/>
                  </a:lnTo>
                  <a:lnTo>
                    <a:pt x="0" y="1149"/>
                  </a:lnTo>
                  <a:lnTo>
                    <a:pt x="0" y="1149"/>
                  </a:lnTo>
                  <a:lnTo>
                    <a:pt x="20" y="1493"/>
                  </a:lnTo>
                  <a:lnTo>
                    <a:pt x="77" y="1837"/>
                  </a:lnTo>
                  <a:lnTo>
                    <a:pt x="134" y="2181"/>
                  </a:lnTo>
                  <a:lnTo>
                    <a:pt x="230" y="2507"/>
                  </a:lnTo>
                  <a:lnTo>
                    <a:pt x="230" y="2507"/>
                  </a:lnTo>
                  <a:lnTo>
                    <a:pt x="230" y="2507"/>
                  </a:lnTo>
                  <a:lnTo>
                    <a:pt x="326" y="2736"/>
                  </a:lnTo>
                  <a:lnTo>
                    <a:pt x="326" y="2736"/>
                  </a:lnTo>
                  <a:lnTo>
                    <a:pt x="326" y="2736"/>
                  </a:lnTo>
                  <a:lnTo>
                    <a:pt x="326" y="2736"/>
                  </a:lnTo>
                  <a:lnTo>
                    <a:pt x="459" y="2717"/>
                  </a:lnTo>
                  <a:lnTo>
                    <a:pt x="593" y="2679"/>
                  </a:lnTo>
                  <a:lnTo>
                    <a:pt x="727" y="2640"/>
                  </a:lnTo>
                  <a:lnTo>
                    <a:pt x="842" y="2564"/>
                  </a:lnTo>
                  <a:lnTo>
                    <a:pt x="957" y="2487"/>
                  </a:lnTo>
                  <a:lnTo>
                    <a:pt x="1052" y="2392"/>
                  </a:lnTo>
                  <a:lnTo>
                    <a:pt x="1129" y="2296"/>
                  </a:lnTo>
                  <a:lnTo>
                    <a:pt x="1205" y="2162"/>
                  </a:lnTo>
                  <a:lnTo>
                    <a:pt x="1205" y="2162"/>
                  </a:lnTo>
                  <a:lnTo>
                    <a:pt x="1320" y="1895"/>
                  </a:lnTo>
                  <a:lnTo>
                    <a:pt x="1397" y="1608"/>
                  </a:lnTo>
                  <a:lnTo>
                    <a:pt x="1435" y="1321"/>
                  </a:lnTo>
                  <a:lnTo>
                    <a:pt x="1454" y="1034"/>
                  </a:lnTo>
                  <a:lnTo>
                    <a:pt x="1454" y="1034"/>
                  </a:lnTo>
                  <a:lnTo>
                    <a:pt x="1435" y="670"/>
                  </a:lnTo>
                  <a:lnTo>
                    <a:pt x="1378" y="307"/>
                  </a:lnTo>
                  <a:lnTo>
                    <a:pt x="1378" y="307"/>
                  </a:lnTo>
                  <a:lnTo>
                    <a:pt x="1339" y="135"/>
                  </a:lnTo>
                  <a:lnTo>
                    <a:pt x="1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45"/>
            <p:cNvSpPr/>
            <p:nvPr/>
          </p:nvSpPr>
          <p:spPr>
            <a:xfrm>
              <a:off x="703875" y="769613"/>
              <a:ext cx="245325" cy="242450"/>
            </a:xfrm>
            <a:custGeom>
              <a:avLst/>
              <a:gdLst/>
              <a:ahLst/>
              <a:cxnLst/>
              <a:rect l="l" t="t" r="r" b="b"/>
              <a:pathLst>
                <a:path w="9813" h="9698" extrusionOk="0">
                  <a:moveTo>
                    <a:pt x="6313" y="1"/>
                  </a:moveTo>
                  <a:lnTo>
                    <a:pt x="5796" y="441"/>
                  </a:lnTo>
                  <a:lnTo>
                    <a:pt x="5184" y="919"/>
                  </a:lnTo>
                  <a:lnTo>
                    <a:pt x="4457" y="1435"/>
                  </a:lnTo>
                  <a:lnTo>
                    <a:pt x="4075" y="1703"/>
                  </a:lnTo>
                  <a:lnTo>
                    <a:pt x="3673" y="1952"/>
                  </a:lnTo>
                  <a:lnTo>
                    <a:pt x="3252" y="2200"/>
                  </a:lnTo>
                  <a:lnTo>
                    <a:pt x="2813" y="2430"/>
                  </a:lnTo>
                  <a:lnTo>
                    <a:pt x="2373" y="2659"/>
                  </a:lnTo>
                  <a:lnTo>
                    <a:pt x="1914" y="2870"/>
                  </a:lnTo>
                  <a:lnTo>
                    <a:pt x="1455" y="3042"/>
                  </a:lnTo>
                  <a:lnTo>
                    <a:pt x="976" y="3214"/>
                  </a:lnTo>
                  <a:lnTo>
                    <a:pt x="498" y="3348"/>
                  </a:lnTo>
                  <a:lnTo>
                    <a:pt x="20" y="3443"/>
                  </a:lnTo>
                  <a:lnTo>
                    <a:pt x="1" y="3826"/>
                  </a:lnTo>
                  <a:lnTo>
                    <a:pt x="20" y="4209"/>
                  </a:lnTo>
                  <a:lnTo>
                    <a:pt x="77" y="4610"/>
                  </a:lnTo>
                  <a:lnTo>
                    <a:pt x="116" y="4801"/>
                  </a:lnTo>
                  <a:lnTo>
                    <a:pt x="154" y="4974"/>
                  </a:lnTo>
                  <a:lnTo>
                    <a:pt x="211" y="5165"/>
                  </a:lnTo>
                  <a:lnTo>
                    <a:pt x="288" y="5318"/>
                  </a:lnTo>
                  <a:lnTo>
                    <a:pt x="364" y="5490"/>
                  </a:lnTo>
                  <a:lnTo>
                    <a:pt x="460" y="5624"/>
                  </a:lnTo>
                  <a:lnTo>
                    <a:pt x="575" y="5758"/>
                  </a:lnTo>
                  <a:lnTo>
                    <a:pt x="709" y="5873"/>
                  </a:lnTo>
                  <a:lnTo>
                    <a:pt x="843" y="5949"/>
                  </a:lnTo>
                  <a:lnTo>
                    <a:pt x="996" y="6026"/>
                  </a:lnTo>
                  <a:lnTo>
                    <a:pt x="1168" y="6083"/>
                  </a:lnTo>
                  <a:lnTo>
                    <a:pt x="1531" y="6083"/>
                  </a:lnTo>
                  <a:lnTo>
                    <a:pt x="1722" y="6045"/>
                  </a:lnTo>
                  <a:lnTo>
                    <a:pt x="1722" y="6236"/>
                  </a:lnTo>
                  <a:lnTo>
                    <a:pt x="1761" y="6523"/>
                  </a:lnTo>
                  <a:lnTo>
                    <a:pt x="1799" y="6829"/>
                  </a:lnTo>
                  <a:lnTo>
                    <a:pt x="1875" y="7116"/>
                  </a:lnTo>
                  <a:lnTo>
                    <a:pt x="1952" y="7384"/>
                  </a:lnTo>
                  <a:lnTo>
                    <a:pt x="2086" y="7709"/>
                  </a:lnTo>
                  <a:lnTo>
                    <a:pt x="2239" y="7996"/>
                  </a:lnTo>
                  <a:lnTo>
                    <a:pt x="2411" y="8282"/>
                  </a:lnTo>
                  <a:lnTo>
                    <a:pt x="2621" y="8550"/>
                  </a:lnTo>
                  <a:lnTo>
                    <a:pt x="2813" y="8761"/>
                  </a:lnTo>
                  <a:lnTo>
                    <a:pt x="3004" y="8933"/>
                  </a:lnTo>
                  <a:lnTo>
                    <a:pt x="3214" y="9105"/>
                  </a:lnTo>
                  <a:lnTo>
                    <a:pt x="3425" y="9239"/>
                  </a:lnTo>
                  <a:lnTo>
                    <a:pt x="3597" y="9334"/>
                  </a:lnTo>
                  <a:lnTo>
                    <a:pt x="3769" y="9411"/>
                  </a:lnTo>
                  <a:lnTo>
                    <a:pt x="3960" y="9487"/>
                  </a:lnTo>
                  <a:lnTo>
                    <a:pt x="4151" y="9545"/>
                  </a:lnTo>
                  <a:lnTo>
                    <a:pt x="4438" y="9621"/>
                  </a:lnTo>
                  <a:lnTo>
                    <a:pt x="4725" y="9660"/>
                  </a:lnTo>
                  <a:lnTo>
                    <a:pt x="5031" y="9679"/>
                  </a:lnTo>
                  <a:lnTo>
                    <a:pt x="5318" y="9698"/>
                  </a:lnTo>
                  <a:lnTo>
                    <a:pt x="5796" y="9660"/>
                  </a:lnTo>
                  <a:lnTo>
                    <a:pt x="6274" y="9583"/>
                  </a:lnTo>
                  <a:lnTo>
                    <a:pt x="6600" y="9507"/>
                  </a:lnTo>
                  <a:lnTo>
                    <a:pt x="6944" y="9411"/>
                  </a:lnTo>
                  <a:lnTo>
                    <a:pt x="7269" y="9296"/>
                  </a:lnTo>
                  <a:lnTo>
                    <a:pt x="7575" y="9162"/>
                  </a:lnTo>
                  <a:lnTo>
                    <a:pt x="7881" y="9009"/>
                  </a:lnTo>
                  <a:lnTo>
                    <a:pt x="8187" y="8837"/>
                  </a:lnTo>
                  <a:lnTo>
                    <a:pt x="8474" y="8646"/>
                  </a:lnTo>
                  <a:lnTo>
                    <a:pt x="8742" y="8416"/>
                  </a:lnTo>
                  <a:lnTo>
                    <a:pt x="8952" y="8225"/>
                  </a:lnTo>
                  <a:lnTo>
                    <a:pt x="9163" y="8015"/>
                  </a:lnTo>
                  <a:lnTo>
                    <a:pt x="9354" y="7785"/>
                  </a:lnTo>
                  <a:lnTo>
                    <a:pt x="9507" y="7537"/>
                  </a:lnTo>
                  <a:lnTo>
                    <a:pt x="9641" y="7288"/>
                  </a:lnTo>
                  <a:lnTo>
                    <a:pt x="9736" y="7020"/>
                  </a:lnTo>
                  <a:lnTo>
                    <a:pt x="9813" y="6733"/>
                  </a:lnTo>
                  <a:lnTo>
                    <a:pt x="9813" y="6599"/>
                  </a:lnTo>
                  <a:lnTo>
                    <a:pt x="9813" y="6465"/>
                  </a:lnTo>
                  <a:lnTo>
                    <a:pt x="9794" y="6255"/>
                  </a:lnTo>
                  <a:lnTo>
                    <a:pt x="9755" y="6045"/>
                  </a:lnTo>
                  <a:lnTo>
                    <a:pt x="9698" y="5853"/>
                  </a:lnTo>
                  <a:lnTo>
                    <a:pt x="9641" y="5662"/>
                  </a:lnTo>
                  <a:lnTo>
                    <a:pt x="9469" y="5280"/>
                  </a:lnTo>
                  <a:lnTo>
                    <a:pt x="9316" y="4897"/>
                  </a:lnTo>
                  <a:lnTo>
                    <a:pt x="9220" y="4668"/>
                  </a:lnTo>
                  <a:lnTo>
                    <a:pt x="9124" y="4342"/>
                  </a:lnTo>
                  <a:lnTo>
                    <a:pt x="9067" y="3998"/>
                  </a:lnTo>
                  <a:lnTo>
                    <a:pt x="9010" y="3654"/>
                  </a:lnTo>
                  <a:lnTo>
                    <a:pt x="8990" y="3310"/>
                  </a:lnTo>
                  <a:lnTo>
                    <a:pt x="8971" y="2717"/>
                  </a:lnTo>
                  <a:lnTo>
                    <a:pt x="8971" y="2124"/>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45"/>
            <p:cNvSpPr/>
            <p:nvPr/>
          </p:nvSpPr>
          <p:spPr>
            <a:xfrm>
              <a:off x="703875" y="769613"/>
              <a:ext cx="245325" cy="242450"/>
            </a:xfrm>
            <a:custGeom>
              <a:avLst/>
              <a:gdLst/>
              <a:ahLst/>
              <a:cxnLst/>
              <a:rect l="l" t="t" r="r" b="b"/>
              <a:pathLst>
                <a:path w="9813" h="9698" fill="none" extrusionOk="0">
                  <a:moveTo>
                    <a:pt x="20" y="3443"/>
                  </a:moveTo>
                  <a:lnTo>
                    <a:pt x="20" y="3443"/>
                  </a:lnTo>
                  <a:lnTo>
                    <a:pt x="498" y="3348"/>
                  </a:lnTo>
                  <a:lnTo>
                    <a:pt x="976" y="3214"/>
                  </a:lnTo>
                  <a:lnTo>
                    <a:pt x="1455" y="3042"/>
                  </a:lnTo>
                  <a:lnTo>
                    <a:pt x="1914" y="2870"/>
                  </a:lnTo>
                  <a:lnTo>
                    <a:pt x="2373" y="2659"/>
                  </a:lnTo>
                  <a:lnTo>
                    <a:pt x="2813" y="2430"/>
                  </a:lnTo>
                  <a:lnTo>
                    <a:pt x="3252" y="2200"/>
                  </a:lnTo>
                  <a:lnTo>
                    <a:pt x="3673" y="1952"/>
                  </a:lnTo>
                  <a:lnTo>
                    <a:pt x="4075" y="1703"/>
                  </a:lnTo>
                  <a:lnTo>
                    <a:pt x="4457" y="1435"/>
                  </a:lnTo>
                  <a:lnTo>
                    <a:pt x="5184" y="919"/>
                  </a:lnTo>
                  <a:lnTo>
                    <a:pt x="5796" y="441"/>
                  </a:lnTo>
                  <a:lnTo>
                    <a:pt x="6313" y="1"/>
                  </a:lnTo>
                  <a:lnTo>
                    <a:pt x="6313" y="1"/>
                  </a:lnTo>
                  <a:lnTo>
                    <a:pt x="6580" y="326"/>
                  </a:lnTo>
                  <a:lnTo>
                    <a:pt x="6848" y="651"/>
                  </a:lnTo>
                  <a:lnTo>
                    <a:pt x="7154" y="938"/>
                  </a:lnTo>
                  <a:lnTo>
                    <a:pt x="7479" y="1206"/>
                  </a:lnTo>
                  <a:lnTo>
                    <a:pt x="7843" y="1435"/>
                  </a:lnTo>
                  <a:lnTo>
                    <a:pt x="8206" y="1646"/>
                  </a:lnTo>
                  <a:lnTo>
                    <a:pt x="8589" y="1837"/>
                  </a:lnTo>
                  <a:lnTo>
                    <a:pt x="8971" y="1990"/>
                  </a:lnTo>
                  <a:lnTo>
                    <a:pt x="8971" y="1990"/>
                  </a:lnTo>
                  <a:lnTo>
                    <a:pt x="8971" y="2124"/>
                  </a:lnTo>
                  <a:lnTo>
                    <a:pt x="8971" y="2124"/>
                  </a:lnTo>
                  <a:lnTo>
                    <a:pt x="8971" y="2717"/>
                  </a:lnTo>
                  <a:lnTo>
                    <a:pt x="8990" y="3310"/>
                  </a:lnTo>
                  <a:lnTo>
                    <a:pt x="8990" y="3310"/>
                  </a:lnTo>
                  <a:lnTo>
                    <a:pt x="9010" y="3654"/>
                  </a:lnTo>
                  <a:lnTo>
                    <a:pt x="9067" y="3998"/>
                  </a:lnTo>
                  <a:lnTo>
                    <a:pt x="9124" y="4342"/>
                  </a:lnTo>
                  <a:lnTo>
                    <a:pt x="9220" y="4668"/>
                  </a:lnTo>
                  <a:lnTo>
                    <a:pt x="9220" y="4668"/>
                  </a:lnTo>
                  <a:lnTo>
                    <a:pt x="9316" y="4897"/>
                  </a:lnTo>
                  <a:lnTo>
                    <a:pt x="9316" y="4897"/>
                  </a:lnTo>
                  <a:lnTo>
                    <a:pt x="9469" y="5280"/>
                  </a:lnTo>
                  <a:lnTo>
                    <a:pt x="9641" y="5662"/>
                  </a:lnTo>
                  <a:lnTo>
                    <a:pt x="9698" y="5853"/>
                  </a:lnTo>
                  <a:lnTo>
                    <a:pt x="9755" y="6045"/>
                  </a:lnTo>
                  <a:lnTo>
                    <a:pt x="9794" y="6255"/>
                  </a:lnTo>
                  <a:lnTo>
                    <a:pt x="9813" y="6465"/>
                  </a:lnTo>
                  <a:lnTo>
                    <a:pt x="9813" y="6465"/>
                  </a:lnTo>
                  <a:lnTo>
                    <a:pt x="9813" y="6599"/>
                  </a:lnTo>
                  <a:lnTo>
                    <a:pt x="9813" y="6733"/>
                  </a:lnTo>
                  <a:lnTo>
                    <a:pt x="9736" y="7020"/>
                  </a:lnTo>
                  <a:lnTo>
                    <a:pt x="9641" y="7288"/>
                  </a:lnTo>
                  <a:lnTo>
                    <a:pt x="9507" y="7537"/>
                  </a:lnTo>
                  <a:lnTo>
                    <a:pt x="9354" y="7785"/>
                  </a:lnTo>
                  <a:lnTo>
                    <a:pt x="9163" y="8015"/>
                  </a:lnTo>
                  <a:lnTo>
                    <a:pt x="8952" y="8225"/>
                  </a:lnTo>
                  <a:lnTo>
                    <a:pt x="8742" y="8416"/>
                  </a:lnTo>
                  <a:lnTo>
                    <a:pt x="8742" y="8416"/>
                  </a:lnTo>
                  <a:lnTo>
                    <a:pt x="8474" y="8646"/>
                  </a:lnTo>
                  <a:lnTo>
                    <a:pt x="8187" y="8837"/>
                  </a:lnTo>
                  <a:lnTo>
                    <a:pt x="7881" y="9009"/>
                  </a:lnTo>
                  <a:lnTo>
                    <a:pt x="7575" y="9162"/>
                  </a:lnTo>
                  <a:lnTo>
                    <a:pt x="7269" y="9296"/>
                  </a:lnTo>
                  <a:lnTo>
                    <a:pt x="6944" y="9411"/>
                  </a:lnTo>
                  <a:lnTo>
                    <a:pt x="6600" y="9507"/>
                  </a:lnTo>
                  <a:lnTo>
                    <a:pt x="6274" y="9583"/>
                  </a:lnTo>
                  <a:lnTo>
                    <a:pt x="6274" y="9583"/>
                  </a:lnTo>
                  <a:lnTo>
                    <a:pt x="5796" y="9660"/>
                  </a:lnTo>
                  <a:lnTo>
                    <a:pt x="5318" y="9698"/>
                  </a:lnTo>
                  <a:lnTo>
                    <a:pt x="5318" y="9698"/>
                  </a:lnTo>
                  <a:lnTo>
                    <a:pt x="5031" y="9679"/>
                  </a:lnTo>
                  <a:lnTo>
                    <a:pt x="4725" y="9660"/>
                  </a:lnTo>
                  <a:lnTo>
                    <a:pt x="4438" y="9621"/>
                  </a:lnTo>
                  <a:lnTo>
                    <a:pt x="4151" y="9545"/>
                  </a:lnTo>
                  <a:lnTo>
                    <a:pt x="4151" y="9545"/>
                  </a:lnTo>
                  <a:lnTo>
                    <a:pt x="3960" y="9487"/>
                  </a:lnTo>
                  <a:lnTo>
                    <a:pt x="3769" y="9411"/>
                  </a:lnTo>
                  <a:lnTo>
                    <a:pt x="3597" y="9334"/>
                  </a:lnTo>
                  <a:lnTo>
                    <a:pt x="3425" y="9239"/>
                  </a:lnTo>
                  <a:lnTo>
                    <a:pt x="3425" y="9239"/>
                  </a:lnTo>
                  <a:lnTo>
                    <a:pt x="3214" y="9105"/>
                  </a:lnTo>
                  <a:lnTo>
                    <a:pt x="3004" y="8933"/>
                  </a:lnTo>
                  <a:lnTo>
                    <a:pt x="2813" y="8761"/>
                  </a:lnTo>
                  <a:lnTo>
                    <a:pt x="2621" y="8550"/>
                  </a:lnTo>
                  <a:lnTo>
                    <a:pt x="2621" y="8550"/>
                  </a:lnTo>
                  <a:lnTo>
                    <a:pt x="2411" y="8282"/>
                  </a:lnTo>
                  <a:lnTo>
                    <a:pt x="2239" y="7996"/>
                  </a:lnTo>
                  <a:lnTo>
                    <a:pt x="2086" y="7709"/>
                  </a:lnTo>
                  <a:lnTo>
                    <a:pt x="1952" y="7384"/>
                  </a:lnTo>
                  <a:lnTo>
                    <a:pt x="1952" y="7384"/>
                  </a:lnTo>
                  <a:lnTo>
                    <a:pt x="1875" y="7116"/>
                  </a:lnTo>
                  <a:lnTo>
                    <a:pt x="1799" y="6829"/>
                  </a:lnTo>
                  <a:lnTo>
                    <a:pt x="1761" y="6523"/>
                  </a:lnTo>
                  <a:lnTo>
                    <a:pt x="1722" y="6236"/>
                  </a:lnTo>
                  <a:lnTo>
                    <a:pt x="1722" y="6236"/>
                  </a:lnTo>
                  <a:lnTo>
                    <a:pt x="1722" y="6045"/>
                  </a:lnTo>
                  <a:lnTo>
                    <a:pt x="1722" y="6045"/>
                  </a:lnTo>
                  <a:lnTo>
                    <a:pt x="1531" y="6083"/>
                  </a:lnTo>
                  <a:lnTo>
                    <a:pt x="1359" y="6083"/>
                  </a:lnTo>
                  <a:lnTo>
                    <a:pt x="1168" y="6083"/>
                  </a:lnTo>
                  <a:lnTo>
                    <a:pt x="996" y="6026"/>
                  </a:lnTo>
                  <a:lnTo>
                    <a:pt x="996" y="6026"/>
                  </a:lnTo>
                  <a:lnTo>
                    <a:pt x="843" y="5949"/>
                  </a:lnTo>
                  <a:lnTo>
                    <a:pt x="709" y="5873"/>
                  </a:lnTo>
                  <a:lnTo>
                    <a:pt x="575" y="5758"/>
                  </a:lnTo>
                  <a:lnTo>
                    <a:pt x="460" y="5624"/>
                  </a:lnTo>
                  <a:lnTo>
                    <a:pt x="364" y="5490"/>
                  </a:lnTo>
                  <a:lnTo>
                    <a:pt x="288" y="5318"/>
                  </a:lnTo>
                  <a:lnTo>
                    <a:pt x="211" y="5165"/>
                  </a:lnTo>
                  <a:lnTo>
                    <a:pt x="154" y="4974"/>
                  </a:lnTo>
                  <a:lnTo>
                    <a:pt x="116" y="4801"/>
                  </a:lnTo>
                  <a:lnTo>
                    <a:pt x="77" y="4610"/>
                  </a:lnTo>
                  <a:lnTo>
                    <a:pt x="20" y="4209"/>
                  </a:lnTo>
                  <a:lnTo>
                    <a:pt x="1" y="3826"/>
                  </a:lnTo>
                  <a:lnTo>
                    <a:pt x="20" y="34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45"/>
            <p:cNvSpPr/>
            <p:nvPr/>
          </p:nvSpPr>
          <p:spPr>
            <a:xfrm>
              <a:off x="928625" y="849938"/>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542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45"/>
            <p:cNvSpPr/>
            <p:nvPr/>
          </p:nvSpPr>
          <p:spPr>
            <a:xfrm>
              <a:off x="928625" y="849938"/>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45"/>
            <p:cNvSpPr/>
            <p:nvPr/>
          </p:nvSpPr>
          <p:spPr>
            <a:xfrm>
              <a:off x="703875" y="769613"/>
              <a:ext cx="224775" cy="106175"/>
            </a:xfrm>
            <a:custGeom>
              <a:avLst/>
              <a:gdLst/>
              <a:ahLst/>
              <a:cxnLst/>
              <a:rect l="l" t="t" r="r" b="b"/>
              <a:pathLst>
                <a:path w="8991" h="4247" extrusionOk="0">
                  <a:moveTo>
                    <a:pt x="6313" y="1"/>
                  </a:move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1" y="3463"/>
                  </a:lnTo>
                  <a:lnTo>
                    <a:pt x="1" y="3482"/>
                  </a:lnTo>
                  <a:lnTo>
                    <a:pt x="1" y="3864"/>
                  </a:lnTo>
                  <a:lnTo>
                    <a:pt x="20" y="4247"/>
                  </a:lnTo>
                  <a:lnTo>
                    <a:pt x="594" y="4209"/>
                  </a:lnTo>
                  <a:lnTo>
                    <a:pt x="1129" y="4132"/>
                  </a:lnTo>
                  <a:lnTo>
                    <a:pt x="1627" y="4056"/>
                  </a:lnTo>
                  <a:lnTo>
                    <a:pt x="2105" y="3941"/>
                  </a:lnTo>
                  <a:lnTo>
                    <a:pt x="2545" y="3826"/>
                  </a:lnTo>
                  <a:lnTo>
                    <a:pt x="2966" y="3692"/>
                  </a:lnTo>
                  <a:lnTo>
                    <a:pt x="3348" y="3558"/>
                  </a:lnTo>
                  <a:lnTo>
                    <a:pt x="3711" y="3405"/>
                  </a:lnTo>
                  <a:lnTo>
                    <a:pt x="3578" y="3252"/>
                  </a:lnTo>
                  <a:lnTo>
                    <a:pt x="3463" y="3099"/>
                  </a:lnTo>
                  <a:lnTo>
                    <a:pt x="3252" y="2774"/>
                  </a:lnTo>
                  <a:lnTo>
                    <a:pt x="3616" y="2908"/>
                  </a:lnTo>
                  <a:lnTo>
                    <a:pt x="3616" y="2927"/>
                  </a:lnTo>
                  <a:lnTo>
                    <a:pt x="3941" y="3042"/>
                  </a:lnTo>
                  <a:lnTo>
                    <a:pt x="4266" y="3137"/>
                  </a:lnTo>
                  <a:lnTo>
                    <a:pt x="4744" y="2851"/>
                  </a:lnTo>
                  <a:lnTo>
                    <a:pt x="5165" y="2564"/>
                  </a:lnTo>
                  <a:lnTo>
                    <a:pt x="5490" y="2315"/>
                  </a:lnTo>
                  <a:lnTo>
                    <a:pt x="5758" y="2066"/>
                  </a:lnTo>
                  <a:lnTo>
                    <a:pt x="5968" y="1856"/>
                  </a:lnTo>
                  <a:lnTo>
                    <a:pt x="6102" y="1703"/>
                  </a:lnTo>
                  <a:lnTo>
                    <a:pt x="6217" y="1550"/>
                  </a:lnTo>
                  <a:lnTo>
                    <a:pt x="6351" y="1741"/>
                  </a:lnTo>
                  <a:lnTo>
                    <a:pt x="6523" y="1932"/>
                  </a:lnTo>
                  <a:lnTo>
                    <a:pt x="6733" y="2105"/>
                  </a:lnTo>
                  <a:lnTo>
                    <a:pt x="6963" y="2277"/>
                  </a:lnTo>
                  <a:lnTo>
                    <a:pt x="7212" y="2430"/>
                  </a:lnTo>
                  <a:lnTo>
                    <a:pt x="7460" y="2564"/>
                  </a:lnTo>
                  <a:lnTo>
                    <a:pt x="7996" y="2831"/>
                  </a:lnTo>
                  <a:lnTo>
                    <a:pt x="8053" y="2793"/>
                  </a:lnTo>
                  <a:lnTo>
                    <a:pt x="8321" y="2640"/>
                  </a:lnTo>
                  <a:lnTo>
                    <a:pt x="8570" y="2449"/>
                  </a:lnTo>
                  <a:lnTo>
                    <a:pt x="8589" y="2449"/>
                  </a:lnTo>
                  <a:lnTo>
                    <a:pt x="8493" y="2717"/>
                  </a:lnTo>
                  <a:lnTo>
                    <a:pt x="8359" y="2984"/>
                  </a:lnTo>
                  <a:lnTo>
                    <a:pt x="8990" y="3233"/>
                  </a:lnTo>
                  <a:lnTo>
                    <a:pt x="8990" y="3214"/>
                  </a:lnTo>
                  <a:lnTo>
                    <a:pt x="8971" y="2621"/>
                  </a:lnTo>
                  <a:lnTo>
                    <a:pt x="8971" y="2028"/>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45"/>
            <p:cNvSpPr/>
            <p:nvPr/>
          </p:nvSpPr>
          <p:spPr>
            <a:xfrm>
              <a:off x="703875" y="769613"/>
              <a:ext cx="224775" cy="106175"/>
            </a:xfrm>
            <a:custGeom>
              <a:avLst/>
              <a:gdLst/>
              <a:ahLst/>
              <a:cxnLst/>
              <a:rect l="l" t="t" r="r" b="b"/>
              <a:pathLst>
                <a:path w="8991" h="4247" fill="none" extrusionOk="0">
                  <a:moveTo>
                    <a:pt x="6313" y="1"/>
                  </a:moveTo>
                  <a:lnTo>
                    <a:pt x="6313" y="1"/>
                  </a:ln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20" y="3443"/>
                  </a:lnTo>
                  <a:lnTo>
                    <a:pt x="20" y="3443"/>
                  </a:lnTo>
                  <a:lnTo>
                    <a:pt x="20" y="3443"/>
                  </a:lnTo>
                  <a:lnTo>
                    <a:pt x="20" y="3443"/>
                  </a:lnTo>
                  <a:lnTo>
                    <a:pt x="20" y="3443"/>
                  </a:lnTo>
                  <a:lnTo>
                    <a:pt x="1" y="3463"/>
                  </a:lnTo>
                  <a:lnTo>
                    <a:pt x="1" y="3463"/>
                  </a:lnTo>
                  <a:lnTo>
                    <a:pt x="1" y="3463"/>
                  </a:lnTo>
                  <a:lnTo>
                    <a:pt x="1" y="3463"/>
                  </a:lnTo>
                  <a:lnTo>
                    <a:pt x="1" y="3463"/>
                  </a:lnTo>
                  <a:lnTo>
                    <a:pt x="1" y="3463"/>
                  </a:lnTo>
                  <a:lnTo>
                    <a:pt x="1" y="3482"/>
                  </a:lnTo>
                  <a:lnTo>
                    <a:pt x="1" y="3482"/>
                  </a:lnTo>
                  <a:lnTo>
                    <a:pt x="1" y="3482"/>
                  </a:lnTo>
                  <a:lnTo>
                    <a:pt x="1" y="3482"/>
                  </a:lnTo>
                  <a:lnTo>
                    <a:pt x="1" y="3482"/>
                  </a:lnTo>
                  <a:lnTo>
                    <a:pt x="1" y="3482"/>
                  </a:lnTo>
                  <a:lnTo>
                    <a:pt x="1" y="3864"/>
                  </a:lnTo>
                  <a:lnTo>
                    <a:pt x="20" y="4247"/>
                  </a:lnTo>
                  <a:lnTo>
                    <a:pt x="20" y="4247"/>
                  </a:lnTo>
                  <a:lnTo>
                    <a:pt x="594" y="4209"/>
                  </a:lnTo>
                  <a:lnTo>
                    <a:pt x="1129" y="4132"/>
                  </a:lnTo>
                  <a:lnTo>
                    <a:pt x="1627" y="4056"/>
                  </a:lnTo>
                  <a:lnTo>
                    <a:pt x="2105" y="3941"/>
                  </a:lnTo>
                  <a:lnTo>
                    <a:pt x="2545" y="3826"/>
                  </a:lnTo>
                  <a:lnTo>
                    <a:pt x="2966" y="3692"/>
                  </a:lnTo>
                  <a:lnTo>
                    <a:pt x="3348" y="3558"/>
                  </a:lnTo>
                  <a:lnTo>
                    <a:pt x="3711" y="3405"/>
                  </a:lnTo>
                  <a:lnTo>
                    <a:pt x="3711" y="3405"/>
                  </a:lnTo>
                  <a:lnTo>
                    <a:pt x="3578" y="3252"/>
                  </a:lnTo>
                  <a:lnTo>
                    <a:pt x="3463" y="3099"/>
                  </a:lnTo>
                  <a:lnTo>
                    <a:pt x="3252" y="2774"/>
                  </a:lnTo>
                  <a:lnTo>
                    <a:pt x="3252" y="2774"/>
                  </a:lnTo>
                  <a:lnTo>
                    <a:pt x="3252" y="2774"/>
                  </a:lnTo>
                  <a:lnTo>
                    <a:pt x="3252" y="2774"/>
                  </a:lnTo>
                  <a:lnTo>
                    <a:pt x="3252" y="2774"/>
                  </a:lnTo>
                  <a:lnTo>
                    <a:pt x="3252" y="2774"/>
                  </a:lnTo>
                  <a:lnTo>
                    <a:pt x="3616" y="2908"/>
                  </a:lnTo>
                  <a:lnTo>
                    <a:pt x="3616" y="2908"/>
                  </a:lnTo>
                  <a:lnTo>
                    <a:pt x="3616" y="2927"/>
                  </a:lnTo>
                  <a:lnTo>
                    <a:pt x="3616" y="2927"/>
                  </a:lnTo>
                  <a:lnTo>
                    <a:pt x="3941" y="3042"/>
                  </a:lnTo>
                  <a:lnTo>
                    <a:pt x="4266" y="3137"/>
                  </a:lnTo>
                  <a:lnTo>
                    <a:pt x="4266" y="3137"/>
                  </a:lnTo>
                  <a:lnTo>
                    <a:pt x="4744" y="2851"/>
                  </a:lnTo>
                  <a:lnTo>
                    <a:pt x="5165" y="2564"/>
                  </a:lnTo>
                  <a:lnTo>
                    <a:pt x="5490" y="2315"/>
                  </a:lnTo>
                  <a:lnTo>
                    <a:pt x="5758" y="2066"/>
                  </a:lnTo>
                  <a:lnTo>
                    <a:pt x="5968" y="1856"/>
                  </a:lnTo>
                  <a:lnTo>
                    <a:pt x="6102" y="1703"/>
                  </a:lnTo>
                  <a:lnTo>
                    <a:pt x="6217" y="1550"/>
                  </a:lnTo>
                  <a:lnTo>
                    <a:pt x="6217" y="1550"/>
                  </a:lnTo>
                  <a:lnTo>
                    <a:pt x="6351" y="1741"/>
                  </a:lnTo>
                  <a:lnTo>
                    <a:pt x="6523" y="1932"/>
                  </a:lnTo>
                  <a:lnTo>
                    <a:pt x="6733" y="2105"/>
                  </a:lnTo>
                  <a:lnTo>
                    <a:pt x="6963" y="2277"/>
                  </a:lnTo>
                  <a:lnTo>
                    <a:pt x="7212" y="2430"/>
                  </a:lnTo>
                  <a:lnTo>
                    <a:pt x="7460" y="2564"/>
                  </a:lnTo>
                  <a:lnTo>
                    <a:pt x="7996" y="2831"/>
                  </a:lnTo>
                  <a:lnTo>
                    <a:pt x="7996" y="2831"/>
                  </a:lnTo>
                  <a:lnTo>
                    <a:pt x="8053" y="2793"/>
                  </a:lnTo>
                  <a:lnTo>
                    <a:pt x="8053" y="2793"/>
                  </a:lnTo>
                  <a:lnTo>
                    <a:pt x="8053" y="2793"/>
                  </a:lnTo>
                  <a:lnTo>
                    <a:pt x="8053" y="2793"/>
                  </a:lnTo>
                  <a:lnTo>
                    <a:pt x="8321" y="2640"/>
                  </a:lnTo>
                  <a:lnTo>
                    <a:pt x="8570" y="2449"/>
                  </a:lnTo>
                  <a:lnTo>
                    <a:pt x="8570" y="2449"/>
                  </a:lnTo>
                  <a:lnTo>
                    <a:pt x="8589" y="2449"/>
                  </a:lnTo>
                  <a:lnTo>
                    <a:pt x="8589" y="2449"/>
                  </a:lnTo>
                  <a:lnTo>
                    <a:pt x="8589" y="2449"/>
                  </a:lnTo>
                  <a:lnTo>
                    <a:pt x="8589" y="2449"/>
                  </a:lnTo>
                  <a:lnTo>
                    <a:pt x="8589" y="2449"/>
                  </a:lnTo>
                  <a:lnTo>
                    <a:pt x="8493" y="2717"/>
                  </a:lnTo>
                  <a:lnTo>
                    <a:pt x="8359" y="2984"/>
                  </a:lnTo>
                  <a:lnTo>
                    <a:pt x="8359" y="2984"/>
                  </a:lnTo>
                  <a:lnTo>
                    <a:pt x="8990" y="3233"/>
                  </a:lnTo>
                  <a:lnTo>
                    <a:pt x="8990" y="3233"/>
                  </a:lnTo>
                  <a:lnTo>
                    <a:pt x="8990" y="3214"/>
                  </a:lnTo>
                  <a:lnTo>
                    <a:pt x="8990" y="3214"/>
                  </a:lnTo>
                  <a:lnTo>
                    <a:pt x="8990" y="3214"/>
                  </a:lnTo>
                  <a:lnTo>
                    <a:pt x="8990" y="3214"/>
                  </a:lnTo>
                  <a:lnTo>
                    <a:pt x="8971" y="2621"/>
                  </a:lnTo>
                  <a:lnTo>
                    <a:pt x="8971" y="2028"/>
                  </a:lnTo>
                  <a:lnTo>
                    <a:pt x="8971" y="2028"/>
                  </a:lnTo>
                  <a:lnTo>
                    <a:pt x="8971" y="1990"/>
                  </a:lnTo>
                  <a:lnTo>
                    <a:pt x="8971" y="1990"/>
                  </a:lnTo>
                  <a:lnTo>
                    <a:pt x="8589" y="1837"/>
                  </a:lnTo>
                  <a:lnTo>
                    <a:pt x="8206" y="1646"/>
                  </a:lnTo>
                  <a:lnTo>
                    <a:pt x="7843" y="1435"/>
                  </a:lnTo>
                  <a:lnTo>
                    <a:pt x="7479" y="1206"/>
                  </a:lnTo>
                  <a:lnTo>
                    <a:pt x="7154" y="938"/>
                  </a:lnTo>
                  <a:lnTo>
                    <a:pt x="6848" y="651"/>
                  </a:lnTo>
                  <a:lnTo>
                    <a:pt x="6580" y="326"/>
                  </a:lnTo>
                  <a:lnTo>
                    <a:pt x="6313"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45"/>
            <p:cNvSpPr/>
            <p:nvPr/>
          </p:nvSpPr>
          <p:spPr>
            <a:xfrm>
              <a:off x="626900" y="641463"/>
              <a:ext cx="369175" cy="312750"/>
            </a:xfrm>
            <a:custGeom>
              <a:avLst/>
              <a:gdLst/>
              <a:ahLst/>
              <a:cxnLst/>
              <a:rect l="l" t="t" r="r" b="b"/>
              <a:pathLst>
                <a:path w="14767" h="12510" extrusionOk="0">
                  <a:moveTo>
                    <a:pt x="8416" y="1"/>
                  </a:moveTo>
                  <a:lnTo>
                    <a:pt x="8206" y="20"/>
                  </a:lnTo>
                  <a:lnTo>
                    <a:pt x="7976" y="58"/>
                  </a:lnTo>
                  <a:lnTo>
                    <a:pt x="7728" y="96"/>
                  </a:lnTo>
                  <a:lnTo>
                    <a:pt x="7250" y="211"/>
                  </a:lnTo>
                  <a:lnTo>
                    <a:pt x="6771" y="345"/>
                  </a:lnTo>
                  <a:lnTo>
                    <a:pt x="6312" y="498"/>
                  </a:lnTo>
                  <a:lnTo>
                    <a:pt x="5834" y="651"/>
                  </a:lnTo>
                  <a:lnTo>
                    <a:pt x="5375" y="842"/>
                  </a:lnTo>
                  <a:lnTo>
                    <a:pt x="4935" y="1034"/>
                  </a:lnTo>
                  <a:lnTo>
                    <a:pt x="4476" y="1244"/>
                  </a:lnTo>
                  <a:lnTo>
                    <a:pt x="4055" y="1474"/>
                  </a:lnTo>
                  <a:lnTo>
                    <a:pt x="3616" y="1722"/>
                  </a:lnTo>
                  <a:lnTo>
                    <a:pt x="3195" y="1971"/>
                  </a:lnTo>
                  <a:lnTo>
                    <a:pt x="2793" y="2239"/>
                  </a:lnTo>
                  <a:lnTo>
                    <a:pt x="2391" y="2525"/>
                  </a:lnTo>
                  <a:lnTo>
                    <a:pt x="1990" y="2832"/>
                  </a:lnTo>
                  <a:lnTo>
                    <a:pt x="1626" y="3138"/>
                  </a:lnTo>
                  <a:lnTo>
                    <a:pt x="1244" y="3463"/>
                  </a:lnTo>
                  <a:lnTo>
                    <a:pt x="900" y="3807"/>
                  </a:lnTo>
                  <a:lnTo>
                    <a:pt x="479" y="4189"/>
                  </a:lnTo>
                  <a:lnTo>
                    <a:pt x="268" y="4419"/>
                  </a:lnTo>
                  <a:lnTo>
                    <a:pt x="192" y="4515"/>
                  </a:lnTo>
                  <a:lnTo>
                    <a:pt x="115" y="4629"/>
                  </a:lnTo>
                  <a:lnTo>
                    <a:pt x="58" y="4744"/>
                  </a:lnTo>
                  <a:lnTo>
                    <a:pt x="20" y="4859"/>
                  </a:lnTo>
                  <a:lnTo>
                    <a:pt x="1" y="4955"/>
                  </a:lnTo>
                  <a:lnTo>
                    <a:pt x="1" y="5050"/>
                  </a:lnTo>
                  <a:lnTo>
                    <a:pt x="39" y="5241"/>
                  </a:lnTo>
                  <a:lnTo>
                    <a:pt x="96" y="5490"/>
                  </a:lnTo>
                  <a:lnTo>
                    <a:pt x="383" y="6580"/>
                  </a:lnTo>
                  <a:lnTo>
                    <a:pt x="555" y="7116"/>
                  </a:lnTo>
                  <a:lnTo>
                    <a:pt x="727" y="7632"/>
                  </a:lnTo>
                  <a:lnTo>
                    <a:pt x="900" y="8149"/>
                  </a:lnTo>
                  <a:lnTo>
                    <a:pt x="1110" y="8665"/>
                  </a:lnTo>
                  <a:lnTo>
                    <a:pt x="1339" y="9162"/>
                  </a:lnTo>
                  <a:lnTo>
                    <a:pt x="1607" y="9641"/>
                  </a:lnTo>
                  <a:lnTo>
                    <a:pt x="1894" y="10119"/>
                  </a:lnTo>
                  <a:lnTo>
                    <a:pt x="2200" y="10559"/>
                  </a:lnTo>
                  <a:lnTo>
                    <a:pt x="2564" y="10979"/>
                  </a:lnTo>
                  <a:lnTo>
                    <a:pt x="2736" y="11171"/>
                  </a:lnTo>
                  <a:lnTo>
                    <a:pt x="2946" y="11362"/>
                  </a:lnTo>
                  <a:lnTo>
                    <a:pt x="3176" y="11572"/>
                  </a:lnTo>
                  <a:lnTo>
                    <a:pt x="3405" y="11764"/>
                  </a:lnTo>
                  <a:lnTo>
                    <a:pt x="3654" y="11936"/>
                  </a:lnTo>
                  <a:lnTo>
                    <a:pt x="3922" y="12089"/>
                  </a:lnTo>
                  <a:lnTo>
                    <a:pt x="4189" y="12223"/>
                  </a:lnTo>
                  <a:lnTo>
                    <a:pt x="4457" y="12357"/>
                  </a:lnTo>
                  <a:lnTo>
                    <a:pt x="4744" y="12452"/>
                  </a:lnTo>
                  <a:lnTo>
                    <a:pt x="5031" y="12510"/>
                  </a:lnTo>
                  <a:lnTo>
                    <a:pt x="4954" y="12242"/>
                  </a:lnTo>
                  <a:lnTo>
                    <a:pt x="4878" y="11955"/>
                  </a:lnTo>
                  <a:lnTo>
                    <a:pt x="4840" y="11649"/>
                  </a:lnTo>
                  <a:lnTo>
                    <a:pt x="4801" y="11362"/>
                  </a:lnTo>
                  <a:lnTo>
                    <a:pt x="4801" y="11171"/>
                  </a:lnTo>
                  <a:lnTo>
                    <a:pt x="4610" y="11209"/>
                  </a:lnTo>
                  <a:lnTo>
                    <a:pt x="4247" y="11209"/>
                  </a:lnTo>
                  <a:lnTo>
                    <a:pt x="4075" y="11152"/>
                  </a:lnTo>
                  <a:lnTo>
                    <a:pt x="3922" y="11075"/>
                  </a:lnTo>
                  <a:lnTo>
                    <a:pt x="3788" y="10999"/>
                  </a:lnTo>
                  <a:lnTo>
                    <a:pt x="3654" y="10884"/>
                  </a:lnTo>
                  <a:lnTo>
                    <a:pt x="3539" y="10750"/>
                  </a:lnTo>
                  <a:lnTo>
                    <a:pt x="3443" y="10616"/>
                  </a:lnTo>
                  <a:lnTo>
                    <a:pt x="3367" y="10444"/>
                  </a:lnTo>
                  <a:lnTo>
                    <a:pt x="3290" y="10291"/>
                  </a:lnTo>
                  <a:lnTo>
                    <a:pt x="3233" y="10100"/>
                  </a:lnTo>
                  <a:lnTo>
                    <a:pt x="3195" y="9927"/>
                  </a:lnTo>
                  <a:lnTo>
                    <a:pt x="3156" y="9736"/>
                  </a:lnTo>
                  <a:lnTo>
                    <a:pt x="3099" y="9335"/>
                  </a:lnTo>
                  <a:lnTo>
                    <a:pt x="3080" y="8952"/>
                  </a:lnTo>
                  <a:lnTo>
                    <a:pt x="3099" y="8569"/>
                  </a:lnTo>
                  <a:lnTo>
                    <a:pt x="3577" y="8474"/>
                  </a:lnTo>
                  <a:lnTo>
                    <a:pt x="4055" y="8340"/>
                  </a:lnTo>
                  <a:lnTo>
                    <a:pt x="4534" y="8168"/>
                  </a:lnTo>
                  <a:lnTo>
                    <a:pt x="4993" y="7996"/>
                  </a:lnTo>
                  <a:lnTo>
                    <a:pt x="5452" y="7785"/>
                  </a:lnTo>
                  <a:lnTo>
                    <a:pt x="5892" y="7556"/>
                  </a:lnTo>
                  <a:lnTo>
                    <a:pt x="6331" y="7326"/>
                  </a:lnTo>
                  <a:lnTo>
                    <a:pt x="6752" y="7078"/>
                  </a:lnTo>
                  <a:lnTo>
                    <a:pt x="7154" y="6829"/>
                  </a:lnTo>
                  <a:lnTo>
                    <a:pt x="7536" y="6561"/>
                  </a:lnTo>
                  <a:lnTo>
                    <a:pt x="8263" y="6045"/>
                  </a:lnTo>
                  <a:lnTo>
                    <a:pt x="8875" y="5567"/>
                  </a:lnTo>
                  <a:lnTo>
                    <a:pt x="9392" y="5127"/>
                  </a:lnTo>
                  <a:lnTo>
                    <a:pt x="9659" y="5452"/>
                  </a:lnTo>
                  <a:lnTo>
                    <a:pt x="9927" y="5777"/>
                  </a:lnTo>
                  <a:lnTo>
                    <a:pt x="10233" y="6064"/>
                  </a:lnTo>
                  <a:lnTo>
                    <a:pt x="10558" y="6332"/>
                  </a:lnTo>
                  <a:lnTo>
                    <a:pt x="10922" y="6561"/>
                  </a:lnTo>
                  <a:lnTo>
                    <a:pt x="11285" y="6772"/>
                  </a:lnTo>
                  <a:lnTo>
                    <a:pt x="11668" y="6963"/>
                  </a:lnTo>
                  <a:lnTo>
                    <a:pt x="12050" y="7116"/>
                  </a:lnTo>
                  <a:lnTo>
                    <a:pt x="12050" y="7785"/>
                  </a:lnTo>
                  <a:lnTo>
                    <a:pt x="12069" y="8436"/>
                  </a:lnTo>
                  <a:lnTo>
                    <a:pt x="12509" y="8091"/>
                  </a:lnTo>
                  <a:lnTo>
                    <a:pt x="12930" y="7728"/>
                  </a:lnTo>
                  <a:lnTo>
                    <a:pt x="13313" y="7345"/>
                  </a:lnTo>
                  <a:lnTo>
                    <a:pt x="13676" y="6905"/>
                  </a:lnTo>
                  <a:lnTo>
                    <a:pt x="13886" y="6638"/>
                  </a:lnTo>
                  <a:lnTo>
                    <a:pt x="14135" y="6332"/>
                  </a:lnTo>
                  <a:lnTo>
                    <a:pt x="14365" y="5987"/>
                  </a:lnTo>
                  <a:lnTo>
                    <a:pt x="14556" y="5643"/>
                  </a:lnTo>
                  <a:lnTo>
                    <a:pt x="14632" y="5452"/>
                  </a:lnTo>
                  <a:lnTo>
                    <a:pt x="14690" y="5280"/>
                  </a:lnTo>
                  <a:lnTo>
                    <a:pt x="14747" y="5108"/>
                  </a:lnTo>
                  <a:lnTo>
                    <a:pt x="14766" y="4935"/>
                  </a:lnTo>
                  <a:lnTo>
                    <a:pt x="14747" y="4763"/>
                  </a:lnTo>
                  <a:lnTo>
                    <a:pt x="14709" y="4591"/>
                  </a:lnTo>
                  <a:lnTo>
                    <a:pt x="14651" y="4438"/>
                  </a:lnTo>
                  <a:lnTo>
                    <a:pt x="14537" y="4285"/>
                  </a:lnTo>
                  <a:lnTo>
                    <a:pt x="14173" y="3883"/>
                  </a:lnTo>
                  <a:lnTo>
                    <a:pt x="13791" y="3501"/>
                  </a:lnTo>
                  <a:lnTo>
                    <a:pt x="13408" y="3118"/>
                  </a:lnTo>
                  <a:lnTo>
                    <a:pt x="12987" y="2755"/>
                  </a:lnTo>
                  <a:lnTo>
                    <a:pt x="12567" y="2411"/>
                  </a:lnTo>
                  <a:lnTo>
                    <a:pt x="12146" y="2086"/>
                  </a:lnTo>
                  <a:lnTo>
                    <a:pt x="11706" y="1760"/>
                  </a:lnTo>
                  <a:lnTo>
                    <a:pt x="11266" y="1454"/>
                  </a:lnTo>
                  <a:lnTo>
                    <a:pt x="10807" y="1148"/>
                  </a:lnTo>
                  <a:lnTo>
                    <a:pt x="10329" y="861"/>
                  </a:lnTo>
                  <a:lnTo>
                    <a:pt x="9392" y="326"/>
                  </a:lnTo>
                  <a:lnTo>
                    <a:pt x="9162" y="211"/>
                  </a:lnTo>
                  <a:lnTo>
                    <a:pt x="8952" y="116"/>
                  </a:lnTo>
                  <a:lnTo>
                    <a:pt x="8780" y="58"/>
                  </a:lnTo>
                  <a:lnTo>
                    <a:pt x="8588" y="20"/>
                  </a:lnTo>
                  <a:lnTo>
                    <a:pt x="8416"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45"/>
            <p:cNvSpPr/>
            <p:nvPr/>
          </p:nvSpPr>
          <p:spPr>
            <a:xfrm>
              <a:off x="626900" y="641463"/>
              <a:ext cx="369175" cy="312750"/>
            </a:xfrm>
            <a:custGeom>
              <a:avLst/>
              <a:gdLst/>
              <a:ahLst/>
              <a:cxnLst/>
              <a:rect l="l" t="t" r="r" b="b"/>
              <a:pathLst>
                <a:path w="14767" h="12510" fill="none" extrusionOk="0">
                  <a:moveTo>
                    <a:pt x="115" y="4629"/>
                  </a:moveTo>
                  <a:lnTo>
                    <a:pt x="115" y="4629"/>
                  </a:lnTo>
                  <a:lnTo>
                    <a:pt x="192" y="4515"/>
                  </a:lnTo>
                  <a:lnTo>
                    <a:pt x="268" y="4419"/>
                  </a:lnTo>
                  <a:lnTo>
                    <a:pt x="479" y="4189"/>
                  </a:lnTo>
                  <a:lnTo>
                    <a:pt x="900" y="3807"/>
                  </a:lnTo>
                  <a:lnTo>
                    <a:pt x="900" y="3807"/>
                  </a:lnTo>
                  <a:lnTo>
                    <a:pt x="1244" y="3463"/>
                  </a:lnTo>
                  <a:lnTo>
                    <a:pt x="1626" y="3138"/>
                  </a:lnTo>
                  <a:lnTo>
                    <a:pt x="1990" y="2832"/>
                  </a:lnTo>
                  <a:lnTo>
                    <a:pt x="2391" y="2525"/>
                  </a:lnTo>
                  <a:lnTo>
                    <a:pt x="2793" y="2239"/>
                  </a:lnTo>
                  <a:lnTo>
                    <a:pt x="3195" y="1971"/>
                  </a:lnTo>
                  <a:lnTo>
                    <a:pt x="3616" y="1722"/>
                  </a:lnTo>
                  <a:lnTo>
                    <a:pt x="4055" y="1474"/>
                  </a:lnTo>
                  <a:lnTo>
                    <a:pt x="4476" y="1244"/>
                  </a:lnTo>
                  <a:lnTo>
                    <a:pt x="4935" y="1034"/>
                  </a:lnTo>
                  <a:lnTo>
                    <a:pt x="5375" y="842"/>
                  </a:lnTo>
                  <a:lnTo>
                    <a:pt x="5834" y="651"/>
                  </a:lnTo>
                  <a:lnTo>
                    <a:pt x="6312" y="498"/>
                  </a:lnTo>
                  <a:lnTo>
                    <a:pt x="6771" y="345"/>
                  </a:lnTo>
                  <a:lnTo>
                    <a:pt x="7250" y="211"/>
                  </a:lnTo>
                  <a:lnTo>
                    <a:pt x="7728" y="96"/>
                  </a:lnTo>
                  <a:lnTo>
                    <a:pt x="7728" y="96"/>
                  </a:lnTo>
                  <a:lnTo>
                    <a:pt x="7976" y="58"/>
                  </a:lnTo>
                  <a:lnTo>
                    <a:pt x="8206" y="20"/>
                  </a:lnTo>
                  <a:lnTo>
                    <a:pt x="8416" y="1"/>
                  </a:lnTo>
                  <a:lnTo>
                    <a:pt x="8588" y="20"/>
                  </a:lnTo>
                  <a:lnTo>
                    <a:pt x="8780" y="58"/>
                  </a:lnTo>
                  <a:lnTo>
                    <a:pt x="8952" y="116"/>
                  </a:lnTo>
                  <a:lnTo>
                    <a:pt x="9162" y="211"/>
                  </a:lnTo>
                  <a:lnTo>
                    <a:pt x="9392" y="326"/>
                  </a:lnTo>
                  <a:lnTo>
                    <a:pt x="9392" y="326"/>
                  </a:lnTo>
                  <a:lnTo>
                    <a:pt x="10329" y="861"/>
                  </a:lnTo>
                  <a:lnTo>
                    <a:pt x="10807" y="1148"/>
                  </a:lnTo>
                  <a:lnTo>
                    <a:pt x="11266" y="1454"/>
                  </a:lnTo>
                  <a:lnTo>
                    <a:pt x="11266" y="1454"/>
                  </a:lnTo>
                  <a:lnTo>
                    <a:pt x="11706" y="1760"/>
                  </a:lnTo>
                  <a:lnTo>
                    <a:pt x="12146" y="2086"/>
                  </a:lnTo>
                  <a:lnTo>
                    <a:pt x="12567" y="2411"/>
                  </a:lnTo>
                  <a:lnTo>
                    <a:pt x="12987" y="2755"/>
                  </a:lnTo>
                  <a:lnTo>
                    <a:pt x="13408" y="3118"/>
                  </a:lnTo>
                  <a:lnTo>
                    <a:pt x="13791" y="3501"/>
                  </a:lnTo>
                  <a:lnTo>
                    <a:pt x="14173" y="3883"/>
                  </a:lnTo>
                  <a:lnTo>
                    <a:pt x="14537" y="4285"/>
                  </a:lnTo>
                  <a:lnTo>
                    <a:pt x="14537" y="4285"/>
                  </a:lnTo>
                  <a:lnTo>
                    <a:pt x="14651" y="4438"/>
                  </a:lnTo>
                  <a:lnTo>
                    <a:pt x="14709" y="4591"/>
                  </a:lnTo>
                  <a:lnTo>
                    <a:pt x="14747" y="4763"/>
                  </a:lnTo>
                  <a:lnTo>
                    <a:pt x="14766" y="4935"/>
                  </a:lnTo>
                  <a:lnTo>
                    <a:pt x="14747" y="5108"/>
                  </a:lnTo>
                  <a:lnTo>
                    <a:pt x="14690" y="5280"/>
                  </a:lnTo>
                  <a:lnTo>
                    <a:pt x="14632" y="5452"/>
                  </a:lnTo>
                  <a:lnTo>
                    <a:pt x="14556" y="5643"/>
                  </a:lnTo>
                  <a:lnTo>
                    <a:pt x="14365" y="5987"/>
                  </a:lnTo>
                  <a:lnTo>
                    <a:pt x="14135" y="6332"/>
                  </a:lnTo>
                  <a:lnTo>
                    <a:pt x="13886" y="6638"/>
                  </a:lnTo>
                  <a:lnTo>
                    <a:pt x="13676" y="6905"/>
                  </a:lnTo>
                  <a:lnTo>
                    <a:pt x="13676" y="6905"/>
                  </a:lnTo>
                  <a:lnTo>
                    <a:pt x="13313" y="7345"/>
                  </a:lnTo>
                  <a:lnTo>
                    <a:pt x="12930" y="7728"/>
                  </a:lnTo>
                  <a:lnTo>
                    <a:pt x="12509" y="8091"/>
                  </a:lnTo>
                  <a:lnTo>
                    <a:pt x="12069" y="8436"/>
                  </a:lnTo>
                  <a:lnTo>
                    <a:pt x="12069" y="8436"/>
                  </a:lnTo>
                  <a:lnTo>
                    <a:pt x="12050" y="7785"/>
                  </a:lnTo>
                  <a:lnTo>
                    <a:pt x="12050" y="7116"/>
                  </a:lnTo>
                  <a:lnTo>
                    <a:pt x="12050" y="7116"/>
                  </a:lnTo>
                  <a:lnTo>
                    <a:pt x="12050" y="7116"/>
                  </a:lnTo>
                  <a:lnTo>
                    <a:pt x="11668" y="6963"/>
                  </a:lnTo>
                  <a:lnTo>
                    <a:pt x="11285" y="6772"/>
                  </a:lnTo>
                  <a:lnTo>
                    <a:pt x="10922" y="6561"/>
                  </a:lnTo>
                  <a:lnTo>
                    <a:pt x="10558" y="6332"/>
                  </a:lnTo>
                  <a:lnTo>
                    <a:pt x="10233" y="6064"/>
                  </a:lnTo>
                  <a:lnTo>
                    <a:pt x="9927" y="5777"/>
                  </a:lnTo>
                  <a:lnTo>
                    <a:pt x="9659" y="5452"/>
                  </a:lnTo>
                  <a:lnTo>
                    <a:pt x="9392" y="5127"/>
                  </a:lnTo>
                  <a:lnTo>
                    <a:pt x="9392" y="5127"/>
                  </a:lnTo>
                  <a:lnTo>
                    <a:pt x="9392" y="5127"/>
                  </a:lnTo>
                  <a:lnTo>
                    <a:pt x="8875" y="5567"/>
                  </a:lnTo>
                  <a:lnTo>
                    <a:pt x="8263" y="6045"/>
                  </a:lnTo>
                  <a:lnTo>
                    <a:pt x="7536" y="6561"/>
                  </a:lnTo>
                  <a:lnTo>
                    <a:pt x="7154" y="6829"/>
                  </a:lnTo>
                  <a:lnTo>
                    <a:pt x="6752" y="7078"/>
                  </a:lnTo>
                  <a:lnTo>
                    <a:pt x="6331" y="7326"/>
                  </a:lnTo>
                  <a:lnTo>
                    <a:pt x="5892" y="7556"/>
                  </a:lnTo>
                  <a:lnTo>
                    <a:pt x="5452" y="7785"/>
                  </a:lnTo>
                  <a:lnTo>
                    <a:pt x="4993" y="7996"/>
                  </a:lnTo>
                  <a:lnTo>
                    <a:pt x="4534" y="8168"/>
                  </a:lnTo>
                  <a:lnTo>
                    <a:pt x="4055" y="8340"/>
                  </a:lnTo>
                  <a:lnTo>
                    <a:pt x="3577" y="8474"/>
                  </a:lnTo>
                  <a:lnTo>
                    <a:pt x="3099" y="8569"/>
                  </a:lnTo>
                  <a:lnTo>
                    <a:pt x="3099" y="8569"/>
                  </a:lnTo>
                  <a:lnTo>
                    <a:pt x="3080" y="8952"/>
                  </a:lnTo>
                  <a:lnTo>
                    <a:pt x="3099" y="9335"/>
                  </a:lnTo>
                  <a:lnTo>
                    <a:pt x="3156" y="9736"/>
                  </a:lnTo>
                  <a:lnTo>
                    <a:pt x="3195" y="9927"/>
                  </a:lnTo>
                  <a:lnTo>
                    <a:pt x="3233" y="10100"/>
                  </a:lnTo>
                  <a:lnTo>
                    <a:pt x="3290" y="10291"/>
                  </a:lnTo>
                  <a:lnTo>
                    <a:pt x="3367" y="10444"/>
                  </a:lnTo>
                  <a:lnTo>
                    <a:pt x="3443" y="10616"/>
                  </a:lnTo>
                  <a:lnTo>
                    <a:pt x="3539" y="10750"/>
                  </a:lnTo>
                  <a:lnTo>
                    <a:pt x="3654" y="10884"/>
                  </a:lnTo>
                  <a:lnTo>
                    <a:pt x="3788" y="10999"/>
                  </a:lnTo>
                  <a:lnTo>
                    <a:pt x="3922" y="11075"/>
                  </a:lnTo>
                  <a:lnTo>
                    <a:pt x="4075" y="11152"/>
                  </a:lnTo>
                  <a:lnTo>
                    <a:pt x="4075" y="11152"/>
                  </a:lnTo>
                  <a:lnTo>
                    <a:pt x="4247" y="11209"/>
                  </a:lnTo>
                  <a:lnTo>
                    <a:pt x="4438" y="11209"/>
                  </a:lnTo>
                  <a:lnTo>
                    <a:pt x="4610" y="11209"/>
                  </a:lnTo>
                  <a:lnTo>
                    <a:pt x="4801" y="11171"/>
                  </a:lnTo>
                  <a:lnTo>
                    <a:pt x="4801" y="11171"/>
                  </a:lnTo>
                  <a:lnTo>
                    <a:pt x="4801" y="11362"/>
                  </a:lnTo>
                  <a:lnTo>
                    <a:pt x="4801" y="11362"/>
                  </a:lnTo>
                  <a:lnTo>
                    <a:pt x="4840" y="11649"/>
                  </a:lnTo>
                  <a:lnTo>
                    <a:pt x="4878" y="11955"/>
                  </a:lnTo>
                  <a:lnTo>
                    <a:pt x="4954" y="12242"/>
                  </a:lnTo>
                  <a:lnTo>
                    <a:pt x="5031" y="12510"/>
                  </a:lnTo>
                  <a:lnTo>
                    <a:pt x="5031" y="12510"/>
                  </a:lnTo>
                  <a:lnTo>
                    <a:pt x="4744" y="12452"/>
                  </a:lnTo>
                  <a:lnTo>
                    <a:pt x="4457" y="12357"/>
                  </a:lnTo>
                  <a:lnTo>
                    <a:pt x="4189" y="12223"/>
                  </a:lnTo>
                  <a:lnTo>
                    <a:pt x="3922" y="12089"/>
                  </a:lnTo>
                  <a:lnTo>
                    <a:pt x="3654" y="11936"/>
                  </a:lnTo>
                  <a:lnTo>
                    <a:pt x="3405" y="11764"/>
                  </a:lnTo>
                  <a:lnTo>
                    <a:pt x="3176" y="11572"/>
                  </a:lnTo>
                  <a:lnTo>
                    <a:pt x="2946" y="11362"/>
                  </a:lnTo>
                  <a:lnTo>
                    <a:pt x="2946" y="11362"/>
                  </a:lnTo>
                  <a:lnTo>
                    <a:pt x="2736" y="11171"/>
                  </a:lnTo>
                  <a:lnTo>
                    <a:pt x="2564" y="10979"/>
                  </a:lnTo>
                  <a:lnTo>
                    <a:pt x="2200" y="10559"/>
                  </a:lnTo>
                  <a:lnTo>
                    <a:pt x="1894" y="10119"/>
                  </a:lnTo>
                  <a:lnTo>
                    <a:pt x="1607" y="9641"/>
                  </a:lnTo>
                  <a:lnTo>
                    <a:pt x="1339" y="9162"/>
                  </a:lnTo>
                  <a:lnTo>
                    <a:pt x="1110" y="8665"/>
                  </a:lnTo>
                  <a:lnTo>
                    <a:pt x="900" y="8149"/>
                  </a:lnTo>
                  <a:lnTo>
                    <a:pt x="727" y="7632"/>
                  </a:lnTo>
                  <a:lnTo>
                    <a:pt x="727" y="7632"/>
                  </a:lnTo>
                  <a:lnTo>
                    <a:pt x="555" y="7116"/>
                  </a:lnTo>
                  <a:lnTo>
                    <a:pt x="383" y="6580"/>
                  </a:lnTo>
                  <a:lnTo>
                    <a:pt x="96" y="5490"/>
                  </a:lnTo>
                  <a:lnTo>
                    <a:pt x="96" y="5490"/>
                  </a:lnTo>
                  <a:lnTo>
                    <a:pt x="39" y="5241"/>
                  </a:lnTo>
                  <a:lnTo>
                    <a:pt x="1" y="5050"/>
                  </a:lnTo>
                  <a:lnTo>
                    <a:pt x="1" y="4955"/>
                  </a:lnTo>
                  <a:lnTo>
                    <a:pt x="20" y="4859"/>
                  </a:lnTo>
                  <a:lnTo>
                    <a:pt x="58" y="4744"/>
                  </a:lnTo>
                  <a:lnTo>
                    <a:pt x="115"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45"/>
            <p:cNvSpPr/>
            <p:nvPr/>
          </p:nvSpPr>
          <p:spPr>
            <a:xfrm>
              <a:off x="629300" y="778213"/>
              <a:ext cx="345725" cy="35900"/>
            </a:xfrm>
            <a:custGeom>
              <a:avLst/>
              <a:gdLst/>
              <a:ahLst/>
              <a:cxnLst/>
              <a:rect l="l" t="t" r="r" b="b"/>
              <a:pathLst>
                <a:path w="13829" h="1436" extrusionOk="0">
                  <a:moveTo>
                    <a:pt x="13810" y="1149"/>
                  </a:moveTo>
                  <a:lnTo>
                    <a:pt x="13810" y="1149"/>
                  </a:lnTo>
                  <a:lnTo>
                    <a:pt x="13580" y="1435"/>
                  </a:lnTo>
                  <a:lnTo>
                    <a:pt x="13580" y="1435"/>
                  </a:lnTo>
                  <a:lnTo>
                    <a:pt x="13810" y="1149"/>
                  </a:lnTo>
                  <a:close/>
                  <a:moveTo>
                    <a:pt x="13829" y="1149"/>
                  </a:moveTo>
                  <a:lnTo>
                    <a:pt x="13829" y="1149"/>
                  </a:lnTo>
                  <a:lnTo>
                    <a:pt x="13829" y="1149"/>
                  </a:lnTo>
                  <a:lnTo>
                    <a:pt x="13829" y="1149"/>
                  </a:lnTo>
                  <a:lnTo>
                    <a:pt x="13829" y="1149"/>
                  </a:lnTo>
                  <a:close/>
                  <a:moveTo>
                    <a:pt x="0" y="1"/>
                  </a:moveTo>
                  <a:lnTo>
                    <a:pt x="0" y="1"/>
                  </a:lnTo>
                  <a:lnTo>
                    <a:pt x="0" y="20"/>
                  </a:lnTo>
                  <a:lnTo>
                    <a:pt x="0" y="20"/>
                  </a:lnTo>
                  <a:lnTo>
                    <a:pt x="0"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45"/>
            <p:cNvSpPr/>
            <p:nvPr/>
          </p:nvSpPr>
          <p:spPr>
            <a:xfrm>
              <a:off x="968800" y="806913"/>
              <a:ext cx="5750" cy="7200"/>
            </a:xfrm>
            <a:custGeom>
              <a:avLst/>
              <a:gdLst/>
              <a:ahLst/>
              <a:cxnLst/>
              <a:rect l="l" t="t" r="r" b="b"/>
              <a:pathLst>
                <a:path w="230" h="288" fill="none" extrusionOk="0">
                  <a:moveTo>
                    <a:pt x="230" y="1"/>
                  </a:moveTo>
                  <a:lnTo>
                    <a:pt x="230" y="1"/>
                  </a:lnTo>
                  <a:lnTo>
                    <a:pt x="0" y="287"/>
                  </a:lnTo>
                  <a:lnTo>
                    <a:pt x="0" y="287"/>
                  </a:lnTo>
                  <a:lnTo>
                    <a:pt x="2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45"/>
            <p:cNvSpPr/>
            <p:nvPr/>
          </p:nvSpPr>
          <p:spPr>
            <a:xfrm>
              <a:off x="975000" y="806913"/>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45"/>
            <p:cNvSpPr/>
            <p:nvPr/>
          </p:nvSpPr>
          <p:spPr>
            <a:xfrm>
              <a:off x="629300" y="778213"/>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45"/>
            <p:cNvSpPr/>
            <p:nvPr/>
          </p:nvSpPr>
          <p:spPr>
            <a:xfrm>
              <a:off x="628325" y="710813"/>
              <a:ext cx="367750" cy="243400"/>
            </a:xfrm>
            <a:custGeom>
              <a:avLst/>
              <a:gdLst/>
              <a:ahLst/>
              <a:cxnLst/>
              <a:rect l="l" t="t" r="r" b="b"/>
              <a:pathLst>
                <a:path w="14710" h="9736" extrusionOk="0">
                  <a:moveTo>
                    <a:pt x="9469" y="0"/>
                  </a:move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340" y="2716"/>
                  </a:lnTo>
                  <a:lnTo>
                    <a:pt x="900" y="2697"/>
                  </a:lnTo>
                  <a:lnTo>
                    <a:pt x="460" y="2640"/>
                  </a:lnTo>
                  <a:lnTo>
                    <a:pt x="1" y="2544"/>
                  </a:lnTo>
                  <a:lnTo>
                    <a:pt x="39" y="2697"/>
                  </a:lnTo>
                  <a:lnTo>
                    <a:pt x="39" y="2716"/>
                  </a:lnTo>
                  <a:lnTo>
                    <a:pt x="326" y="3806"/>
                  </a:lnTo>
                  <a:lnTo>
                    <a:pt x="498" y="4342"/>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3119" y="8798"/>
                  </a:lnTo>
                  <a:lnTo>
                    <a:pt x="3348" y="8990"/>
                  </a:lnTo>
                  <a:lnTo>
                    <a:pt x="3597" y="9162"/>
                  </a:lnTo>
                  <a:lnTo>
                    <a:pt x="3865" y="9315"/>
                  </a:lnTo>
                  <a:lnTo>
                    <a:pt x="4132" y="9449"/>
                  </a:lnTo>
                  <a:lnTo>
                    <a:pt x="4400" y="9583"/>
                  </a:lnTo>
                  <a:lnTo>
                    <a:pt x="4687" y="9678"/>
                  </a:lnTo>
                  <a:lnTo>
                    <a:pt x="4974" y="9736"/>
                  </a:lnTo>
                  <a:lnTo>
                    <a:pt x="4897" y="9468"/>
                  </a:lnTo>
                  <a:lnTo>
                    <a:pt x="4821" y="9181"/>
                  </a:lnTo>
                  <a:lnTo>
                    <a:pt x="4783" y="8875"/>
                  </a:lnTo>
                  <a:lnTo>
                    <a:pt x="4744" y="8588"/>
                  </a:lnTo>
                  <a:lnTo>
                    <a:pt x="4744" y="8397"/>
                  </a:lnTo>
                  <a:lnTo>
                    <a:pt x="4725" y="8397"/>
                  </a:lnTo>
                  <a:lnTo>
                    <a:pt x="4553" y="8435"/>
                  </a:lnTo>
                  <a:lnTo>
                    <a:pt x="4209" y="8435"/>
                  </a:lnTo>
                  <a:lnTo>
                    <a:pt x="4037" y="8397"/>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5011"/>
                  </a:lnTo>
                  <a:lnTo>
                    <a:pt x="12012" y="5662"/>
                  </a:lnTo>
                  <a:lnTo>
                    <a:pt x="12452" y="5317"/>
                  </a:lnTo>
                  <a:lnTo>
                    <a:pt x="12873" y="4954"/>
                  </a:lnTo>
                  <a:lnTo>
                    <a:pt x="13256" y="4571"/>
                  </a:lnTo>
                  <a:lnTo>
                    <a:pt x="13619" y="4131"/>
                  </a:lnTo>
                  <a:lnTo>
                    <a:pt x="13849"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45"/>
            <p:cNvSpPr/>
            <p:nvPr/>
          </p:nvSpPr>
          <p:spPr>
            <a:xfrm>
              <a:off x="628325" y="710813"/>
              <a:ext cx="367750" cy="243400"/>
            </a:xfrm>
            <a:custGeom>
              <a:avLst/>
              <a:gdLst/>
              <a:ahLst/>
              <a:cxnLst/>
              <a:rect l="l" t="t" r="r" b="b"/>
              <a:pathLst>
                <a:path w="14710" h="9736" fill="none" extrusionOk="0">
                  <a:moveTo>
                    <a:pt x="9469" y="0"/>
                  </a:moveTo>
                  <a:lnTo>
                    <a:pt x="9469" y="0"/>
                  </a:ln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780" y="2735"/>
                  </a:lnTo>
                  <a:lnTo>
                    <a:pt x="1340" y="2716"/>
                  </a:lnTo>
                  <a:lnTo>
                    <a:pt x="900" y="2697"/>
                  </a:lnTo>
                  <a:lnTo>
                    <a:pt x="460" y="2640"/>
                  </a:lnTo>
                  <a:lnTo>
                    <a:pt x="1" y="2544"/>
                  </a:lnTo>
                  <a:lnTo>
                    <a:pt x="1" y="2544"/>
                  </a:lnTo>
                  <a:lnTo>
                    <a:pt x="39" y="2697"/>
                  </a:lnTo>
                  <a:lnTo>
                    <a:pt x="39" y="2697"/>
                  </a:lnTo>
                  <a:lnTo>
                    <a:pt x="39" y="2716"/>
                  </a:lnTo>
                  <a:lnTo>
                    <a:pt x="39" y="2716"/>
                  </a:lnTo>
                  <a:lnTo>
                    <a:pt x="39" y="2716"/>
                  </a:lnTo>
                  <a:lnTo>
                    <a:pt x="326" y="3806"/>
                  </a:lnTo>
                  <a:lnTo>
                    <a:pt x="498" y="4342"/>
                  </a:lnTo>
                  <a:lnTo>
                    <a:pt x="670" y="4858"/>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2889" y="8588"/>
                  </a:lnTo>
                  <a:lnTo>
                    <a:pt x="3119" y="8798"/>
                  </a:lnTo>
                  <a:lnTo>
                    <a:pt x="3348" y="8990"/>
                  </a:lnTo>
                  <a:lnTo>
                    <a:pt x="3597" y="9162"/>
                  </a:lnTo>
                  <a:lnTo>
                    <a:pt x="3865" y="9315"/>
                  </a:lnTo>
                  <a:lnTo>
                    <a:pt x="4132" y="9449"/>
                  </a:lnTo>
                  <a:lnTo>
                    <a:pt x="4400" y="9583"/>
                  </a:lnTo>
                  <a:lnTo>
                    <a:pt x="4687" y="9678"/>
                  </a:lnTo>
                  <a:lnTo>
                    <a:pt x="4974" y="9736"/>
                  </a:lnTo>
                  <a:lnTo>
                    <a:pt x="4974" y="9736"/>
                  </a:lnTo>
                  <a:lnTo>
                    <a:pt x="4897" y="9468"/>
                  </a:lnTo>
                  <a:lnTo>
                    <a:pt x="4821" y="9181"/>
                  </a:lnTo>
                  <a:lnTo>
                    <a:pt x="4783" y="8875"/>
                  </a:lnTo>
                  <a:lnTo>
                    <a:pt x="4744" y="8588"/>
                  </a:lnTo>
                  <a:lnTo>
                    <a:pt x="4744" y="8588"/>
                  </a:lnTo>
                  <a:lnTo>
                    <a:pt x="4744" y="8397"/>
                  </a:lnTo>
                  <a:lnTo>
                    <a:pt x="4744" y="8397"/>
                  </a:lnTo>
                  <a:lnTo>
                    <a:pt x="4725" y="8397"/>
                  </a:lnTo>
                  <a:lnTo>
                    <a:pt x="4725" y="8397"/>
                  </a:lnTo>
                  <a:lnTo>
                    <a:pt x="4725" y="8397"/>
                  </a:lnTo>
                  <a:lnTo>
                    <a:pt x="4725" y="8397"/>
                  </a:lnTo>
                  <a:lnTo>
                    <a:pt x="4553" y="8435"/>
                  </a:lnTo>
                  <a:lnTo>
                    <a:pt x="4381" y="8435"/>
                  </a:lnTo>
                  <a:lnTo>
                    <a:pt x="4381" y="8435"/>
                  </a:lnTo>
                  <a:lnTo>
                    <a:pt x="4381" y="8435"/>
                  </a:lnTo>
                  <a:lnTo>
                    <a:pt x="4381" y="8435"/>
                  </a:lnTo>
                  <a:lnTo>
                    <a:pt x="4381" y="8435"/>
                  </a:lnTo>
                  <a:lnTo>
                    <a:pt x="4381" y="8435"/>
                  </a:lnTo>
                  <a:lnTo>
                    <a:pt x="4381" y="8435"/>
                  </a:lnTo>
                  <a:lnTo>
                    <a:pt x="4209" y="8435"/>
                  </a:lnTo>
                  <a:lnTo>
                    <a:pt x="4037" y="8397"/>
                  </a:lnTo>
                  <a:lnTo>
                    <a:pt x="4037" y="8397"/>
                  </a:lnTo>
                  <a:lnTo>
                    <a:pt x="4037" y="8397"/>
                  </a:lnTo>
                  <a:lnTo>
                    <a:pt x="4037" y="8397"/>
                  </a:lnTo>
                  <a:lnTo>
                    <a:pt x="4018" y="8378"/>
                  </a:lnTo>
                  <a:lnTo>
                    <a:pt x="4018" y="8378"/>
                  </a:lnTo>
                  <a:lnTo>
                    <a:pt x="4018" y="8378"/>
                  </a:lnTo>
                  <a:lnTo>
                    <a:pt x="4018" y="8378"/>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23" y="6121"/>
                  </a:lnTo>
                  <a:lnTo>
                    <a:pt x="3023" y="6121"/>
                  </a:lnTo>
                  <a:lnTo>
                    <a:pt x="3042" y="5795"/>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335" y="2353"/>
                  </a:lnTo>
                  <a:lnTo>
                    <a:pt x="9335" y="2353"/>
                  </a:lnTo>
                  <a:lnTo>
                    <a:pt x="9335" y="235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4342"/>
                  </a:lnTo>
                  <a:lnTo>
                    <a:pt x="11993" y="4342"/>
                  </a:lnTo>
                  <a:lnTo>
                    <a:pt x="11993" y="5011"/>
                  </a:lnTo>
                  <a:lnTo>
                    <a:pt x="12012" y="5662"/>
                  </a:lnTo>
                  <a:lnTo>
                    <a:pt x="12012" y="5662"/>
                  </a:lnTo>
                  <a:lnTo>
                    <a:pt x="12452" y="5317"/>
                  </a:lnTo>
                  <a:lnTo>
                    <a:pt x="12873" y="4954"/>
                  </a:lnTo>
                  <a:lnTo>
                    <a:pt x="13256" y="4571"/>
                  </a:lnTo>
                  <a:lnTo>
                    <a:pt x="13619" y="4131"/>
                  </a:lnTo>
                  <a:lnTo>
                    <a:pt x="13619" y="4131"/>
                  </a:lnTo>
                  <a:lnTo>
                    <a:pt x="13619" y="4131"/>
                  </a:lnTo>
                  <a:lnTo>
                    <a:pt x="13619" y="4131"/>
                  </a:lnTo>
                  <a:lnTo>
                    <a:pt x="13849" y="3845"/>
                  </a:lnTo>
                  <a:lnTo>
                    <a:pt x="13849" y="3845"/>
                  </a:lnTo>
                  <a:lnTo>
                    <a:pt x="13868" y="3845"/>
                  </a:lnTo>
                  <a:lnTo>
                    <a:pt x="13868" y="3845"/>
                  </a:lnTo>
                  <a:lnTo>
                    <a:pt x="13868"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45"/>
            <p:cNvSpPr/>
            <p:nvPr/>
          </p:nvSpPr>
          <p:spPr>
            <a:xfrm>
              <a:off x="798575" y="882463"/>
              <a:ext cx="22000" cy="20575"/>
            </a:xfrm>
            <a:custGeom>
              <a:avLst/>
              <a:gdLst/>
              <a:ahLst/>
              <a:cxnLst/>
              <a:rect l="l" t="t" r="r" b="b"/>
              <a:pathLst>
                <a:path w="880" h="823" extrusionOk="0">
                  <a:moveTo>
                    <a:pt x="497" y="1"/>
                  </a:moveTo>
                  <a:lnTo>
                    <a:pt x="344" y="20"/>
                  </a:lnTo>
                  <a:lnTo>
                    <a:pt x="210" y="96"/>
                  </a:lnTo>
                  <a:lnTo>
                    <a:pt x="153" y="134"/>
                  </a:lnTo>
                  <a:lnTo>
                    <a:pt x="96" y="192"/>
                  </a:lnTo>
                  <a:lnTo>
                    <a:pt x="57" y="249"/>
                  </a:lnTo>
                  <a:lnTo>
                    <a:pt x="38" y="326"/>
                  </a:lnTo>
                  <a:lnTo>
                    <a:pt x="0" y="440"/>
                  </a:lnTo>
                  <a:lnTo>
                    <a:pt x="19" y="536"/>
                  </a:lnTo>
                  <a:lnTo>
                    <a:pt x="38" y="613"/>
                  </a:lnTo>
                  <a:lnTo>
                    <a:pt x="77" y="689"/>
                  </a:lnTo>
                  <a:lnTo>
                    <a:pt x="153" y="746"/>
                  </a:lnTo>
                  <a:lnTo>
                    <a:pt x="230" y="785"/>
                  </a:lnTo>
                  <a:lnTo>
                    <a:pt x="306" y="804"/>
                  </a:lnTo>
                  <a:lnTo>
                    <a:pt x="402" y="823"/>
                  </a:lnTo>
                  <a:lnTo>
                    <a:pt x="478" y="823"/>
                  </a:lnTo>
                  <a:lnTo>
                    <a:pt x="574" y="804"/>
                  </a:lnTo>
                  <a:lnTo>
                    <a:pt x="650" y="766"/>
                  </a:lnTo>
                  <a:lnTo>
                    <a:pt x="727" y="727"/>
                  </a:lnTo>
                  <a:lnTo>
                    <a:pt x="803" y="670"/>
                  </a:lnTo>
                  <a:lnTo>
                    <a:pt x="842" y="574"/>
                  </a:lnTo>
                  <a:lnTo>
                    <a:pt x="861" y="498"/>
                  </a:lnTo>
                  <a:lnTo>
                    <a:pt x="880" y="383"/>
                  </a:lnTo>
                  <a:lnTo>
                    <a:pt x="861" y="287"/>
                  </a:lnTo>
                  <a:lnTo>
                    <a:pt x="822" y="211"/>
                  </a:lnTo>
                  <a:lnTo>
                    <a:pt x="784" y="154"/>
                  </a:lnTo>
                  <a:lnTo>
                    <a:pt x="746" y="96"/>
                  </a:lnTo>
                  <a:lnTo>
                    <a:pt x="689" y="58"/>
                  </a:lnTo>
                  <a:lnTo>
                    <a:pt x="631" y="39"/>
                  </a:lnTo>
                  <a:lnTo>
                    <a:pt x="4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45"/>
            <p:cNvSpPr/>
            <p:nvPr/>
          </p:nvSpPr>
          <p:spPr>
            <a:xfrm>
              <a:off x="880325" y="885338"/>
              <a:ext cx="22025" cy="20100"/>
            </a:xfrm>
            <a:custGeom>
              <a:avLst/>
              <a:gdLst/>
              <a:ahLst/>
              <a:cxnLst/>
              <a:rect l="l" t="t" r="r" b="b"/>
              <a:pathLst>
                <a:path w="881" h="804" extrusionOk="0">
                  <a:moveTo>
                    <a:pt x="479" y="0"/>
                  </a:moveTo>
                  <a:lnTo>
                    <a:pt x="345" y="19"/>
                  </a:lnTo>
                  <a:lnTo>
                    <a:pt x="211" y="77"/>
                  </a:lnTo>
                  <a:lnTo>
                    <a:pt x="154" y="115"/>
                  </a:lnTo>
                  <a:lnTo>
                    <a:pt x="96" y="172"/>
                  </a:lnTo>
                  <a:lnTo>
                    <a:pt x="58" y="249"/>
                  </a:lnTo>
                  <a:lnTo>
                    <a:pt x="20" y="325"/>
                  </a:lnTo>
                  <a:lnTo>
                    <a:pt x="1" y="421"/>
                  </a:lnTo>
                  <a:lnTo>
                    <a:pt x="20" y="517"/>
                  </a:lnTo>
                  <a:lnTo>
                    <a:pt x="39" y="612"/>
                  </a:lnTo>
                  <a:lnTo>
                    <a:pt x="77" y="670"/>
                  </a:lnTo>
                  <a:lnTo>
                    <a:pt x="154" y="727"/>
                  </a:lnTo>
                  <a:lnTo>
                    <a:pt x="230" y="765"/>
                  </a:lnTo>
                  <a:lnTo>
                    <a:pt x="307" y="804"/>
                  </a:lnTo>
                  <a:lnTo>
                    <a:pt x="479" y="804"/>
                  </a:lnTo>
                  <a:lnTo>
                    <a:pt x="574" y="784"/>
                  </a:lnTo>
                  <a:lnTo>
                    <a:pt x="651" y="765"/>
                  </a:lnTo>
                  <a:lnTo>
                    <a:pt x="727" y="708"/>
                  </a:lnTo>
                  <a:lnTo>
                    <a:pt x="804" y="651"/>
                  </a:lnTo>
                  <a:lnTo>
                    <a:pt x="842" y="574"/>
                  </a:lnTo>
                  <a:lnTo>
                    <a:pt x="861" y="478"/>
                  </a:lnTo>
                  <a:lnTo>
                    <a:pt x="880" y="364"/>
                  </a:lnTo>
                  <a:lnTo>
                    <a:pt x="861" y="287"/>
                  </a:lnTo>
                  <a:lnTo>
                    <a:pt x="823" y="211"/>
                  </a:lnTo>
                  <a:lnTo>
                    <a:pt x="785" y="134"/>
                  </a:lnTo>
                  <a:lnTo>
                    <a:pt x="747" y="96"/>
                  </a:lnTo>
                  <a:lnTo>
                    <a:pt x="689" y="58"/>
                  </a:lnTo>
                  <a:lnTo>
                    <a:pt x="632" y="19"/>
                  </a:lnTo>
                  <a:lnTo>
                    <a:pt x="4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45"/>
            <p:cNvSpPr/>
            <p:nvPr/>
          </p:nvSpPr>
          <p:spPr>
            <a:xfrm>
              <a:off x="847825" y="854263"/>
              <a:ext cx="21525" cy="68875"/>
            </a:xfrm>
            <a:custGeom>
              <a:avLst/>
              <a:gdLst/>
              <a:ahLst/>
              <a:cxnLst/>
              <a:rect l="l" t="t" r="r" b="b"/>
              <a:pathLst>
                <a:path w="861" h="2755" extrusionOk="0">
                  <a:moveTo>
                    <a:pt x="593" y="0"/>
                  </a:moveTo>
                  <a:lnTo>
                    <a:pt x="459" y="249"/>
                  </a:lnTo>
                  <a:lnTo>
                    <a:pt x="344" y="497"/>
                  </a:lnTo>
                  <a:lnTo>
                    <a:pt x="249" y="765"/>
                  </a:lnTo>
                  <a:lnTo>
                    <a:pt x="172" y="1033"/>
                  </a:lnTo>
                  <a:lnTo>
                    <a:pt x="96" y="1301"/>
                  </a:lnTo>
                  <a:lnTo>
                    <a:pt x="57" y="1568"/>
                  </a:lnTo>
                  <a:lnTo>
                    <a:pt x="19" y="1836"/>
                  </a:lnTo>
                  <a:lnTo>
                    <a:pt x="1" y="2103"/>
                  </a:lnTo>
                  <a:lnTo>
                    <a:pt x="0" y="2104"/>
                  </a:lnTo>
                  <a:lnTo>
                    <a:pt x="1" y="2104"/>
                  </a:lnTo>
                  <a:lnTo>
                    <a:pt x="0" y="2123"/>
                  </a:lnTo>
                  <a:lnTo>
                    <a:pt x="19" y="2123"/>
                  </a:lnTo>
                  <a:lnTo>
                    <a:pt x="19" y="2142"/>
                  </a:lnTo>
                  <a:lnTo>
                    <a:pt x="57" y="2123"/>
                  </a:lnTo>
                  <a:lnTo>
                    <a:pt x="115" y="2066"/>
                  </a:lnTo>
                  <a:lnTo>
                    <a:pt x="191" y="2008"/>
                  </a:lnTo>
                  <a:lnTo>
                    <a:pt x="268" y="1970"/>
                  </a:lnTo>
                  <a:lnTo>
                    <a:pt x="363" y="1951"/>
                  </a:lnTo>
                  <a:lnTo>
                    <a:pt x="459" y="1951"/>
                  </a:lnTo>
                  <a:lnTo>
                    <a:pt x="555" y="1970"/>
                  </a:lnTo>
                  <a:lnTo>
                    <a:pt x="631" y="2008"/>
                  </a:lnTo>
                  <a:lnTo>
                    <a:pt x="708" y="2066"/>
                  </a:lnTo>
                  <a:lnTo>
                    <a:pt x="765" y="2142"/>
                  </a:lnTo>
                  <a:lnTo>
                    <a:pt x="803" y="2219"/>
                  </a:lnTo>
                  <a:lnTo>
                    <a:pt x="803" y="2314"/>
                  </a:lnTo>
                  <a:lnTo>
                    <a:pt x="803" y="2410"/>
                  </a:lnTo>
                  <a:lnTo>
                    <a:pt x="784" y="2506"/>
                  </a:lnTo>
                  <a:lnTo>
                    <a:pt x="746" y="2582"/>
                  </a:lnTo>
                  <a:lnTo>
                    <a:pt x="689" y="2659"/>
                  </a:lnTo>
                  <a:lnTo>
                    <a:pt x="612" y="2716"/>
                  </a:lnTo>
                  <a:lnTo>
                    <a:pt x="593" y="2735"/>
                  </a:lnTo>
                  <a:lnTo>
                    <a:pt x="593" y="2754"/>
                  </a:lnTo>
                  <a:lnTo>
                    <a:pt x="631" y="2754"/>
                  </a:lnTo>
                  <a:lnTo>
                    <a:pt x="727" y="2697"/>
                  </a:lnTo>
                  <a:lnTo>
                    <a:pt x="784" y="2620"/>
                  </a:lnTo>
                  <a:lnTo>
                    <a:pt x="822" y="2525"/>
                  </a:lnTo>
                  <a:lnTo>
                    <a:pt x="861" y="2410"/>
                  </a:lnTo>
                  <a:lnTo>
                    <a:pt x="861" y="2314"/>
                  </a:lnTo>
                  <a:lnTo>
                    <a:pt x="842" y="2219"/>
                  </a:lnTo>
                  <a:lnTo>
                    <a:pt x="803" y="2104"/>
                  </a:lnTo>
                  <a:lnTo>
                    <a:pt x="746" y="2027"/>
                  </a:lnTo>
                  <a:lnTo>
                    <a:pt x="669" y="1951"/>
                  </a:lnTo>
                  <a:lnTo>
                    <a:pt x="574" y="1913"/>
                  </a:lnTo>
                  <a:lnTo>
                    <a:pt x="459" y="1894"/>
                  </a:lnTo>
                  <a:lnTo>
                    <a:pt x="363" y="1894"/>
                  </a:lnTo>
                  <a:lnTo>
                    <a:pt x="268" y="1913"/>
                  </a:lnTo>
                  <a:lnTo>
                    <a:pt x="153" y="1951"/>
                  </a:lnTo>
                  <a:lnTo>
                    <a:pt x="77" y="2027"/>
                  </a:lnTo>
                  <a:lnTo>
                    <a:pt x="63" y="2041"/>
                  </a:lnTo>
                  <a:lnTo>
                    <a:pt x="77" y="1836"/>
                  </a:lnTo>
                  <a:lnTo>
                    <a:pt x="115" y="1568"/>
                  </a:lnTo>
                  <a:lnTo>
                    <a:pt x="153" y="1301"/>
                  </a:lnTo>
                  <a:lnTo>
                    <a:pt x="210" y="1033"/>
                  </a:lnTo>
                  <a:lnTo>
                    <a:pt x="306" y="784"/>
                  </a:lnTo>
                  <a:lnTo>
                    <a:pt x="402" y="516"/>
                  </a:lnTo>
                  <a:lnTo>
                    <a:pt x="516" y="268"/>
                  </a:lnTo>
                  <a:lnTo>
                    <a:pt x="631" y="38"/>
                  </a:lnTo>
                  <a:lnTo>
                    <a:pt x="631" y="19"/>
                  </a:lnTo>
                  <a:lnTo>
                    <a:pt x="631" y="0"/>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45"/>
            <p:cNvSpPr/>
            <p:nvPr/>
          </p:nvSpPr>
          <p:spPr>
            <a:xfrm>
              <a:off x="827725" y="929313"/>
              <a:ext cx="12450" cy="28250"/>
            </a:xfrm>
            <a:custGeom>
              <a:avLst/>
              <a:gdLst/>
              <a:ahLst/>
              <a:cxnLst/>
              <a:rect l="l" t="t" r="r" b="b"/>
              <a:pathLst>
                <a:path w="498" h="1130" extrusionOk="0">
                  <a:moveTo>
                    <a:pt x="58" y="1"/>
                  </a:moveTo>
                  <a:lnTo>
                    <a:pt x="58" y="20"/>
                  </a:lnTo>
                  <a:lnTo>
                    <a:pt x="20" y="173"/>
                  </a:lnTo>
                  <a:lnTo>
                    <a:pt x="1" y="345"/>
                  </a:lnTo>
                  <a:lnTo>
                    <a:pt x="20" y="498"/>
                  </a:lnTo>
                  <a:lnTo>
                    <a:pt x="77" y="632"/>
                  </a:lnTo>
                  <a:lnTo>
                    <a:pt x="135" y="785"/>
                  </a:lnTo>
                  <a:lnTo>
                    <a:pt x="230" y="919"/>
                  </a:lnTo>
                  <a:lnTo>
                    <a:pt x="326" y="1034"/>
                  </a:lnTo>
                  <a:lnTo>
                    <a:pt x="460" y="1129"/>
                  </a:lnTo>
                  <a:lnTo>
                    <a:pt x="479" y="1129"/>
                  </a:lnTo>
                  <a:lnTo>
                    <a:pt x="498" y="1110"/>
                  </a:lnTo>
                  <a:lnTo>
                    <a:pt x="498" y="1091"/>
                  </a:lnTo>
                  <a:lnTo>
                    <a:pt x="479" y="1072"/>
                  </a:lnTo>
                  <a:lnTo>
                    <a:pt x="364" y="976"/>
                  </a:lnTo>
                  <a:lnTo>
                    <a:pt x="268" y="881"/>
                  </a:lnTo>
                  <a:lnTo>
                    <a:pt x="173" y="747"/>
                  </a:lnTo>
                  <a:lnTo>
                    <a:pt x="115" y="613"/>
                  </a:lnTo>
                  <a:lnTo>
                    <a:pt x="77" y="479"/>
                  </a:lnTo>
                  <a:lnTo>
                    <a:pt x="58" y="326"/>
                  </a:lnTo>
                  <a:lnTo>
                    <a:pt x="77" y="192"/>
                  </a:lnTo>
                  <a:lnTo>
                    <a:pt x="96" y="39"/>
                  </a:lnTo>
                  <a:lnTo>
                    <a:pt x="96" y="20"/>
                  </a:lnTo>
                  <a:lnTo>
                    <a:pt x="77"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45"/>
            <p:cNvSpPr/>
            <p:nvPr/>
          </p:nvSpPr>
          <p:spPr>
            <a:xfrm>
              <a:off x="891800" y="918338"/>
              <a:ext cx="36850" cy="36825"/>
            </a:xfrm>
            <a:custGeom>
              <a:avLst/>
              <a:gdLst/>
              <a:ahLst/>
              <a:cxnLst/>
              <a:rect l="l" t="t" r="r" b="b"/>
              <a:pathLst>
                <a:path w="1474" h="1473" extrusionOk="0">
                  <a:moveTo>
                    <a:pt x="785" y="0"/>
                  </a:moveTo>
                  <a:lnTo>
                    <a:pt x="632" y="19"/>
                  </a:lnTo>
                  <a:lnTo>
                    <a:pt x="498" y="57"/>
                  </a:lnTo>
                  <a:lnTo>
                    <a:pt x="345" y="134"/>
                  </a:lnTo>
                  <a:lnTo>
                    <a:pt x="211" y="249"/>
                  </a:lnTo>
                  <a:lnTo>
                    <a:pt x="96" y="421"/>
                  </a:lnTo>
                  <a:lnTo>
                    <a:pt x="39" y="555"/>
                  </a:lnTo>
                  <a:lnTo>
                    <a:pt x="1" y="689"/>
                  </a:lnTo>
                  <a:lnTo>
                    <a:pt x="1" y="822"/>
                  </a:lnTo>
                  <a:lnTo>
                    <a:pt x="20" y="937"/>
                  </a:lnTo>
                  <a:lnTo>
                    <a:pt x="58" y="1052"/>
                  </a:lnTo>
                  <a:lnTo>
                    <a:pt x="115" y="1148"/>
                  </a:lnTo>
                  <a:lnTo>
                    <a:pt x="192" y="1243"/>
                  </a:lnTo>
                  <a:lnTo>
                    <a:pt x="288" y="1320"/>
                  </a:lnTo>
                  <a:lnTo>
                    <a:pt x="383" y="1377"/>
                  </a:lnTo>
                  <a:lnTo>
                    <a:pt x="498" y="1435"/>
                  </a:lnTo>
                  <a:lnTo>
                    <a:pt x="613" y="1454"/>
                  </a:lnTo>
                  <a:lnTo>
                    <a:pt x="747" y="1473"/>
                  </a:lnTo>
                  <a:lnTo>
                    <a:pt x="861" y="1454"/>
                  </a:lnTo>
                  <a:lnTo>
                    <a:pt x="976" y="1415"/>
                  </a:lnTo>
                  <a:lnTo>
                    <a:pt x="1091" y="1358"/>
                  </a:lnTo>
                  <a:lnTo>
                    <a:pt x="1206" y="1282"/>
                  </a:lnTo>
                  <a:lnTo>
                    <a:pt x="1340" y="1128"/>
                  </a:lnTo>
                  <a:lnTo>
                    <a:pt x="1435" y="975"/>
                  </a:lnTo>
                  <a:lnTo>
                    <a:pt x="1473" y="822"/>
                  </a:lnTo>
                  <a:lnTo>
                    <a:pt x="1473" y="669"/>
                  </a:lnTo>
                  <a:lnTo>
                    <a:pt x="1435" y="516"/>
                  </a:lnTo>
                  <a:lnTo>
                    <a:pt x="1378" y="383"/>
                  </a:lnTo>
                  <a:lnTo>
                    <a:pt x="1301" y="268"/>
                  </a:lnTo>
                  <a:lnTo>
                    <a:pt x="1187" y="172"/>
                  </a:lnTo>
                  <a:lnTo>
                    <a:pt x="1072" y="96"/>
                  </a:lnTo>
                  <a:lnTo>
                    <a:pt x="919" y="38"/>
                  </a:lnTo>
                  <a:lnTo>
                    <a:pt x="785"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45"/>
            <p:cNvSpPr/>
            <p:nvPr/>
          </p:nvSpPr>
          <p:spPr>
            <a:xfrm>
              <a:off x="760800" y="914513"/>
              <a:ext cx="36825" cy="36350"/>
            </a:xfrm>
            <a:custGeom>
              <a:avLst/>
              <a:gdLst/>
              <a:ahLst/>
              <a:cxnLst/>
              <a:rect l="l" t="t" r="r" b="b"/>
              <a:pathLst>
                <a:path w="1473" h="1454" extrusionOk="0">
                  <a:moveTo>
                    <a:pt x="631" y="0"/>
                  </a:moveTo>
                  <a:lnTo>
                    <a:pt x="478" y="38"/>
                  </a:lnTo>
                  <a:lnTo>
                    <a:pt x="344" y="115"/>
                  </a:lnTo>
                  <a:lnTo>
                    <a:pt x="210" y="249"/>
                  </a:lnTo>
                  <a:lnTo>
                    <a:pt x="96" y="402"/>
                  </a:lnTo>
                  <a:lnTo>
                    <a:pt x="38" y="555"/>
                  </a:lnTo>
                  <a:lnTo>
                    <a:pt x="0" y="689"/>
                  </a:lnTo>
                  <a:lnTo>
                    <a:pt x="0" y="803"/>
                  </a:lnTo>
                  <a:lnTo>
                    <a:pt x="19" y="937"/>
                  </a:lnTo>
                  <a:lnTo>
                    <a:pt x="57" y="1033"/>
                  </a:lnTo>
                  <a:lnTo>
                    <a:pt x="115" y="1148"/>
                  </a:lnTo>
                  <a:lnTo>
                    <a:pt x="191" y="1224"/>
                  </a:lnTo>
                  <a:lnTo>
                    <a:pt x="287" y="1301"/>
                  </a:lnTo>
                  <a:lnTo>
                    <a:pt x="383" y="1377"/>
                  </a:lnTo>
                  <a:lnTo>
                    <a:pt x="497" y="1415"/>
                  </a:lnTo>
                  <a:lnTo>
                    <a:pt x="612" y="1454"/>
                  </a:lnTo>
                  <a:lnTo>
                    <a:pt x="727" y="1454"/>
                  </a:lnTo>
                  <a:lnTo>
                    <a:pt x="861" y="1435"/>
                  </a:lnTo>
                  <a:lnTo>
                    <a:pt x="975" y="1396"/>
                  </a:lnTo>
                  <a:lnTo>
                    <a:pt x="1090" y="1339"/>
                  </a:lnTo>
                  <a:lnTo>
                    <a:pt x="1205" y="1262"/>
                  </a:lnTo>
                  <a:lnTo>
                    <a:pt x="1339" y="1109"/>
                  </a:lnTo>
                  <a:lnTo>
                    <a:pt x="1415" y="956"/>
                  </a:lnTo>
                  <a:lnTo>
                    <a:pt x="1454" y="803"/>
                  </a:lnTo>
                  <a:lnTo>
                    <a:pt x="1473" y="650"/>
                  </a:lnTo>
                  <a:lnTo>
                    <a:pt x="1434" y="516"/>
                  </a:lnTo>
                  <a:lnTo>
                    <a:pt x="1377" y="383"/>
                  </a:lnTo>
                  <a:lnTo>
                    <a:pt x="1281" y="249"/>
                  </a:lnTo>
                  <a:lnTo>
                    <a:pt x="1186" y="153"/>
                  </a:lnTo>
                  <a:lnTo>
                    <a:pt x="1052" y="77"/>
                  </a:lnTo>
                  <a:lnTo>
                    <a:pt x="918" y="19"/>
                  </a:lnTo>
                  <a:lnTo>
                    <a:pt x="784"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45"/>
            <p:cNvSpPr/>
            <p:nvPr/>
          </p:nvSpPr>
          <p:spPr>
            <a:xfrm>
              <a:off x="874100" y="830813"/>
              <a:ext cx="44500" cy="39250"/>
            </a:xfrm>
            <a:custGeom>
              <a:avLst/>
              <a:gdLst/>
              <a:ahLst/>
              <a:cxnLst/>
              <a:rect l="l" t="t" r="r" b="b"/>
              <a:pathLst>
                <a:path w="1780" h="1570" extrusionOk="0">
                  <a:moveTo>
                    <a:pt x="1780" y="1"/>
                  </a:moveTo>
                  <a:lnTo>
                    <a:pt x="1474" y="211"/>
                  </a:lnTo>
                  <a:lnTo>
                    <a:pt x="1187" y="383"/>
                  </a:lnTo>
                  <a:lnTo>
                    <a:pt x="862" y="556"/>
                  </a:lnTo>
                  <a:lnTo>
                    <a:pt x="556" y="709"/>
                  </a:lnTo>
                  <a:lnTo>
                    <a:pt x="326" y="823"/>
                  </a:lnTo>
                  <a:lnTo>
                    <a:pt x="231" y="881"/>
                  </a:lnTo>
                  <a:lnTo>
                    <a:pt x="135" y="957"/>
                  </a:lnTo>
                  <a:lnTo>
                    <a:pt x="58" y="1053"/>
                  </a:lnTo>
                  <a:lnTo>
                    <a:pt x="1" y="1148"/>
                  </a:lnTo>
                  <a:lnTo>
                    <a:pt x="1" y="1263"/>
                  </a:lnTo>
                  <a:lnTo>
                    <a:pt x="20" y="1321"/>
                  </a:lnTo>
                  <a:lnTo>
                    <a:pt x="39" y="1397"/>
                  </a:lnTo>
                  <a:lnTo>
                    <a:pt x="77" y="1454"/>
                  </a:lnTo>
                  <a:lnTo>
                    <a:pt x="135" y="1512"/>
                  </a:lnTo>
                  <a:lnTo>
                    <a:pt x="192" y="1550"/>
                  </a:lnTo>
                  <a:lnTo>
                    <a:pt x="269" y="1569"/>
                  </a:lnTo>
                  <a:lnTo>
                    <a:pt x="345" y="1569"/>
                  </a:lnTo>
                  <a:lnTo>
                    <a:pt x="422" y="1550"/>
                  </a:lnTo>
                  <a:lnTo>
                    <a:pt x="594" y="1512"/>
                  </a:lnTo>
                  <a:lnTo>
                    <a:pt x="747" y="1435"/>
                  </a:lnTo>
                  <a:lnTo>
                    <a:pt x="900" y="1340"/>
                  </a:lnTo>
                  <a:lnTo>
                    <a:pt x="1034" y="1244"/>
                  </a:lnTo>
                  <a:lnTo>
                    <a:pt x="1129" y="1148"/>
                  </a:lnTo>
                  <a:lnTo>
                    <a:pt x="1244" y="1034"/>
                  </a:lnTo>
                  <a:lnTo>
                    <a:pt x="1340" y="900"/>
                  </a:lnTo>
                  <a:lnTo>
                    <a:pt x="1512" y="613"/>
                  </a:lnTo>
                  <a:lnTo>
                    <a:pt x="1665" y="307"/>
                  </a:lnTo>
                  <a:lnTo>
                    <a:pt x="1780"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45"/>
            <p:cNvSpPr/>
            <p:nvPr/>
          </p:nvSpPr>
          <p:spPr>
            <a:xfrm>
              <a:off x="905200" y="830813"/>
              <a:ext cx="12925" cy="8650"/>
            </a:xfrm>
            <a:custGeom>
              <a:avLst/>
              <a:gdLst/>
              <a:ahLst/>
              <a:cxnLst/>
              <a:rect l="l" t="t" r="r" b="b"/>
              <a:pathLst>
                <a:path w="517" h="346" extrusionOk="0">
                  <a:moveTo>
                    <a:pt x="517" y="1"/>
                  </a:moveTo>
                  <a:lnTo>
                    <a:pt x="517" y="1"/>
                  </a:lnTo>
                  <a:lnTo>
                    <a:pt x="268" y="192"/>
                  </a:lnTo>
                  <a:lnTo>
                    <a:pt x="0" y="345"/>
                  </a:lnTo>
                  <a:lnTo>
                    <a:pt x="0" y="345"/>
                  </a:lnTo>
                  <a:lnTo>
                    <a:pt x="0" y="345"/>
                  </a:lnTo>
                  <a:lnTo>
                    <a:pt x="0" y="345"/>
                  </a:lnTo>
                  <a:lnTo>
                    <a:pt x="268" y="192"/>
                  </a:lnTo>
                  <a:lnTo>
                    <a:pt x="517" y="1"/>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45"/>
            <p:cNvSpPr/>
            <p:nvPr/>
          </p:nvSpPr>
          <p:spPr>
            <a:xfrm>
              <a:off x="905200" y="830813"/>
              <a:ext cx="12925" cy="8650"/>
            </a:xfrm>
            <a:custGeom>
              <a:avLst/>
              <a:gdLst/>
              <a:ahLst/>
              <a:cxnLst/>
              <a:rect l="l" t="t" r="r" b="b"/>
              <a:pathLst>
                <a:path w="517" h="346" fill="none" extrusionOk="0">
                  <a:moveTo>
                    <a:pt x="517" y="1"/>
                  </a:moveTo>
                  <a:lnTo>
                    <a:pt x="517" y="1"/>
                  </a:lnTo>
                  <a:lnTo>
                    <a:pt x="268" y="192"/>
                  </a:lnTo>
                  <a:lnTo>
                    <a:pt x="0" y="345"/>
                  </a:lnTo>
                  <a:lnTo>
                    <a:pt x="0" y="345"/>
                  </a:lnTo>
                  <a:lnTo>
                    <a:pt x="0" y="345"/>
                  </a:lnTo>
                  <a:lnTo>
                    <a:pt x="0" y="345"/>
                  </a:lnTo>
                  <a:lnTo>
                    <a:pt x="268" y="192"/>
                  </a:lnTo>
                  <a:lnTo>
                    <a:pt x="5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45"/>
            <p:cNvSpPr/>
            <p:nvPr/>
          </p:nvSpPr>
          <p:spPr>
            <a:xfrm>
              <a:off x="875075" y="830813"/>
              <a:ext cx="43525" cy="39250"/>
            </a:xfrm>
            <a:custGeom>
              <a:avLst/>
              <a:gdLst/>
              <a:ahLst/>
              <a:cxnLst/>
              <a:rect l="l" t="t" r="r" b="b"/>
              <a:pathLst>
                <a:path w="1741" h="1570" extrusionOk="0">
                  <a:moveTo>
                    <a:pt x="1722" y="1"/>
                  </a:moveTo>
                  <a:lnTo>
                    <a:pt x="1473" y="192"/>
                  </a:lnTo>
                  <a:lnTo>
                    <a:pt x="1205" y="345"/>
                  </a:lnTo>
                  <a:lnTo>
                    <a:pt x="995" y="613"/>
                  </a:lnTo>
                  <a:lnTo>
                    <a:pt x="861" y="766"/>
                  </a:lnTo>
                  <a:lnTo>
                    <a:pt x="727" y="900"/>
                  </a:lnTo>
                  <a:lnTo>
                    <a:pt x="555" y="1034"/>
                  </a:lnTo>
                  <a:lnTo>
                    <a:pt x="383" y="1168"/>
                  </a:lnTo>
                  <a:lnTo>
                    <a:pt x="192" y="1282"/>
                  </a:lnTo>
                  <a:lnTo>
                    <a:pt x="0" y="1378"/>
                  </a:lnTo>
                  <a:lnTo>
                    <a:pt x="0" y="1397"/>
                  </a:lnTo>
                  <a:lnTo>
                    <a:pt x="58" y="1474"/>
                  </a:lnTo>
                  <a:lnTo>
                    <a:pt x="115" y="1531"/>
                  </a:lnTo>
                  <a:lnTo>
                    <a:pt x="192" y="1550"/>
                  </a:lnTo>
                  <a:lnTo>
                    <a:pt x="287" y="1569"/>
                  </a:lnTo>
                  <a:lnTo>
                    <a:pt x="402" y="1550"/>
                  </a:lnTo>
                  <a:lnTo>
                    <a:pt x="517" y="1512"/>
                  </a:lnTo>
                  <a:lnTo>
                    <a:pt x="631" y="1474"/>
                  </a:lnTo>
                  <a:lnTo>
                    <a:pt x="746" y="1416"/>
                  </a:lnTo>
                  <a:lnTo>
                    <a:pt x="937" y="1282"/>
                  </a:lnTo>
                  <a:lnTo>
                    <a:pt x="1090" y="1148"/>
                  </a:lnTo>
                  <a:lnTo>
                    <a:pt x="1205" y="1034"/>
                  </a:lnTo>
                  <a:lnTo>
                    <a:pt x="1301" y="900"/>
                  </a:lnTo>
                  <a:lnTo>
                    <a:pt x="1473" y="613"/>
                  </a:lnTo>
                  <a:lnTo>
                    <a:pt x="1626" y="307"/>
                  </a:lnTo>
                  <a:lnTo>
                    <a:pt x="1741"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45"/>
            <p:cNvSpPr/>
            <p:nvPr/>
          </p:nvSpPr>
          <p:spPr>
            <a:xfrm>
              <a:off x="785175" y="838963"/>
              <a:ext cx="50225" cy="31100"/>
            </a:xfrm>
            <a:custGeom>
              <a:avLst/>
              <a:gdLst/>
              <a:ahLst/>
              <a:cxnLst/>
              <a:rect l="l" t="t" r="r" b="b"/>
              <a:pathLst>
                <a:path w="2009" h="1244" extrusionOk="0">
                  <a:moveTo>
                    <a:pt x="0" y="0"/>
                  </a:moveTo>
                  <a:lnTo>
                    <a:pt x="173" y="287"/>
                  </a:lnTo>
                  <a:lnTo>
                    <a:pt x="383" y="555"/>
                  </a:lnTo>
                  <a:lnTo>
                    <a:pt x="613" y="784"/>
                  </a:lnTo>
                  <a:lnTo>
                    <a:pt x="727" y="899"/>
                  </a:lnTo>
                  <a:lnTo>
                    <a:pt x="861" y="995"/>
                  </a:lnTo>
                  <a:lnTo>
                    <a:pt x="976" y="1052"/>
                  </a:lnTo>
                  <a:lnTo>
                    <a:pt x="1129" y="1128"/>
                  </a:lnTo>
                  <a:lnTo>
                    <a:pt x="1301" y="1186"/>
                  </a:lnTo>
                  <a:lnTo>
                    <a:pt x="1473" y="1224"/>
                  </a:lnTo>
                  <a:lnTo>
                    <a:pt x="1645" y="1243"/>
                  </a:lnTo>
                  <a:lnTo>
                    <a:pt x="1722" y="1224"/>
                  </a:lnTo>
                  <a:lnTo>
                    <a:pt x="1798" y="1205"/>
                  </a:lnTo>
                  <a:lnTo>
                    <a:pt x="1856" y="1186"/>
                  </a:lnTo>
                  <a:lnTo>
                    <a:pt x="1913" y="1128"/>
                  </a:lnTo>
                  <a:lnTo>
                    <a:pt x="1951" y="1071"/>
                  </a:lnTo>
                  <a:lnTo>
                    <a:pt x="1990" y="995"/>
                  </a:lnTo>
                  <a:lnTo>
                    <a:pt x="2009" y="937"/>
                  </a:lnTo>
                  <a:lnTo>
                    <a:pt x="2009" y="861"/>
                  </a:lnTo>
                  <a:lnTo>
                    <a:pt x="1970" y="765"/>
                  </a:lnTo>
                  <a:lnTo>
                    <a:pt x="1913" y="669"/>
                  </a:lnTo>
                  <a:lnTo>
                    <a:pt x="1817" y="593"/>
                  </a:lnTo>
                  <a:lnTo>
                    <a:pt x="1703" y="536"/>
                  </a:lnTo>
                  <a:lnTo>
                    <a:pt x="1588" y="497"/>
                  </a:lnTo>
                  <a:lnTo>
                    <a:pt x="1339" y="440"/>
                  </a:lnTo>
                  <a:lnTo>
                    <a:pt x="995" y="344"/>
                  </a:lnTo>
                  <a:lnTo>
                    <a:pt x="670" y="249"/>
                  </a:lnTo>
                  <a:lnTo>
                    <a:pt x="326" y="134"/>
                  </a:lnTo>
                  <a:lnTo>
                    <a:pt x="0"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45"/>
            <p:cNvSpPr/>
            <p:nvPr/>
          </p:nvSpPr>
          <p:spPr>
            <a:xfrm>
              <a:off x="785175" y="838963"/>
              <a:ext cx="9100" cy="3850"/>
            </a:xfrm>
            <a:custGeom>
              <a:avLst/>
              <a:gdLst/>
              <a:ahLst/>
              <a:cxnLst/>
              <a:rect l="l" t="t" r="r" b="b"/>
              <a:pathLst>
                <a:path w="364" h="154" extrusionOk="0">
                  <a:moveTo>
                    <a:pt x="0" y="0"/>
                  </a:moveTo>
                  <a:lnTo>
                    <a:pt x="364" y="153"/>
                  </a:lnTo>
                  <a:lnTo>
                    <a:pt x="364" y="134"/>
                  </a:lnTo>
                  <a:lnTo>
                    <a:pt x="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45"/>
            <p:cNvSpPr/>
            <p:nvPr/>
          </p:nvSpPr>
          <p:spPr>
            <a:xfrm>
              <a:off x="785175" y="838963"/>
              <a:ext cx="9100" cy="3850"/>
            </a:xfrm>
            <a:custGeom>
              <a:avLst/>
              <a:gdLst/>
              <a:ahLst/>
              <a:cxnLst/>
              <a:rect l="l" t="t" r="r" b="b"/>
              <a:pathLst>
                <a:path w="364" h="154" fill="none" extrusionOk="0">
                  <a:moveTo>
                    <a:pt x="0" y="0"/>
                  </a:moveTo>
                  <a:lnTo>
                    <a:pt x="0" y="0"/>
                  </a:lnTo>
                  <a:lnTo>
                    <a:pt x="0" y="0"/>
                  </a:lnTo>
                  <a:lnTo>
                    <a:pt x="0" y="0"/>
                  </a:lnTo>
                  <a:lnTo>
                    <a:pt x="364" y="153"/>
                  </a:lnTo>
                  <a:lnTo>
                    <a:pt x="364" y="153"/>
                  </a:lnTo>
                  <a:lnTo>
                    <a:pt x="364" y="134"/>
                  </a:lnTo>
                  <a:lnTo>
                    <a:pt x="364"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45"/>
            <p:cNvSpPr/>
            <p:nvPr/>
          </p:nvSpPr>
          <p:spPr>
            <a:xfrm>
              <a:off x="807175" y="863813"/>
              <a:ext cx="18675" cy="6250"/>
            </a:xfrm>
            <a:custGeom>
              <a:avLst/>
              <a:gdLst/>
              <a:ahLst/>
              <a:cxnLst/>
              <a:rect l="l" t="t" r="r" b="b"/>
              <a:pathLst>
                <a:path w="747" h="250" extrusionOk="0">
                  <a:moveTo>
                    <a:pt x="746" y="249"/>
                  </a:moveTo>
                  <a:lnTo>
                    <a:pt x="746" y="249"/>
                  </a:lnTo>
                  <a:lnTo>
                    <a:pt x="746" y="249"/>
                  </a:lnTo>
                  <a:lnTo>
                    <a:pt x="746" y="249"/>
                  </a:lnTo>
                  <a:lnTo>
                    <a:pt x="746" y="249"/>
                  </a:lnTo>
                  <a:lnTo>
                    <a:pt x="746" y="249"/>
                  </a:lnTo>
                  <a:close/>
                  <a:moveTo>
                    <a:pt x="19" y="20"/>
                  </a:moveTo>
                  <a:lnTo>
                    <a:pt x="19" y="20"/>
                  </a:lnTo>
                  <a:lnTo>
                    <a:pt x="153" y="96"/>
                  </a:lnTo>
                  <a:lnTo>
                    <a:pt x="345" y="173"/>
                  </a:lnTo>
                  <a:lnTo>
                    <a:pt x="536" y="211"/>
                  </a:lnTo>
                  <a:lnTo>
                    <a:pt x="746" y="249"/>
                  </a:lnTo>
                  <a:lnTo>
                    <a:pt x="746" y="249"/>
                  </a:lnTo>
                  <a:lnTo>
                    <a:pt x="536" y="211"/>
                  </a:lnTo>
                  <a:lnTo>
                    <a:pt x="345" y="173"/>
                  </a:lnTo>
                  <a:lnTo>
                    <a:pt x="153" y="96"/>
                  </a:lnTo>
                  <a:lnTo>
                    <a:pt x="19" y="20"/>
                  </a:lnTo>
                  <a:close/>
                  <a:moveTo>
                    <a:pt x="0" y="1"/>
                  </a:moveTo>
                  <a:lnTo>
                    <a:pt x="0" y="1"/>
                  </a:lnTo>
                  <a:lnTo>
                    <a:pt x="0" y="1"/>
                  </a:lnTo>
                  <a:lnTo>
                    <a:pt x="0" y="1"/>
                  </a:lnTo>
                  <a:lnTo>
                    <a:pt x="0"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45"/>
            <p:cNvSpPr/>
            <p:nvPr/>
          </p:nvSpPr>
          <p:spPr>
            <a:xfrm>
              <a:off x="825825" y="870038"/>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45"/>
            <p:cNvSpPr/>
            <p:nvPr/>
          </p:nvSpPr>
          <p:spPr>
            <a:xfrm>
              <a:off x="807650" y="864288"/>
              <a:ext cx="18200" cy="5775"/>
            </a:xfrm>
            <a:custGeom>
              <a:avLst/>
              <a:gdLst/>
              <a:ahLst/>
              <a:cxnLst/>
              <a:rect l="l" t="t" r="r" b="b"/>
              <a:pathLst>
                <a:path w="728" h="231" fill="none" extrusionOk="0">
                  <a:moveTo>
                    <a:pt x="0" y="1"/>
                  </a:moveTo>
                  <a:lnTo>
                    <a:pt x="0" y="1"/>
                  </a:lnTo>
                  <a:lnTo>
                    <a:pt x="134" y="77"/>
                  </a:lnTo>
                  <a:lnTo>
                    <a:pt x="326" y="154"/>
                  </a:lnTo>
                  <a:lnTo>
                    <a:pt x="517" y="192"/>
                  </a:lnTo>
                  <a:lnTo>
                    <a:pt x="727" y="230"/>
                  </a:lnTo>
                  <a:lnTo>
                    <a:pt x="727" y="230"/>
                  </a:lnTo>
                  <a:lnTo>
                    <a:pt x="517" y="192"/>
                  </a:lnTo>
                  <a:lnTo>
                    <a:pt x="326" y="154"/>
                  </a:lnTo>
                  <a:lnTo>
                    <a:pt x="134"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45"/>
            <p:cNvSpPr/>
            <p:nvPr/>
          </p:nvSpPr>
          <p:spPr>
            <a:xfrm>
              <a:off x="807175" y="863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45"/>
            <p:cNvSpPr/>
            <p:nvPr/>
          </p:nvSpPr>
          <p:spPr>
            <a:xfrm>
              <a:off x="785175" y="838963"/>
              <a:ext cx="49750" cy="31100"/>
            </a:xfrm>
            <a:custGeom>
              <a:avLst/>
              <a:gdLst/>
              <a:ahLst/>
              <a:cxnLst/>
              <a:rect l="l" t="t" r="r" b="b"/>
              <a:pathLst>
                <a:path w="1990" h="1244" extrusionOk="0">
                  <a:moveTo>
                    <a:pt x="0" y="0"/>
                  </a:moveTo>
                  <a:lnTo>
                    <a:pt x="173" y="287"/>
                  </a:lnTo>
                  <a:lnTo>
                    <a:pt x="383" y="555"/>
                  </a:lnTo>
                  <a:lnTo>
                    <a:pt x="613" y="784"/>
                  </a:lnTo>
                  <a:lnTo>
                    <a:pt x="727" y="899"/>
                  </a:lnTo>
                  <a:lnTo>
                    <a:pt x="861" y="995"/>
                  </a:lnTo>
                  <a:lnTo>
                    <a:pt x="880" y="995"/>
                  </a:lnTo>
                  <a:lnTo>
                    <a:pt x="899" y="1014"/>
                  </a:lnTo>
                  <a:lnTo>
                    <a:pt x="1033" y="1090"/>
                  </a:lnTo>
                  <a:lnTo>
                    <a:pt x="1225" y="1167"/>
                  </a:lnTo>
                  <a:lnTo>
                    <a:pt x="1416" y="1205"/>
                  </a:lnTo>
                  <a:lnTo>
                    <a:pt x="1626" y="1243"/>
                  </a:lnTo>
                  <a:lnTo>
                    <a:pt x="1760" y="1224"/>
                  </a:lnTo>
                  <a:lnTo>
                    <a:pt x="1856" y="1186"/>
                  </a:lnTo>
                  <a:lnTo>
                    <a:pt x="1932" y="1109"/>
                  </a:lnTo>
                  <a:lnTo>
                    <a:pt x="1970" y="1071"/>
                  </a:lnTo>
                  <a:lnTo>
                    <a:pt x="1990" y="995"/>
                  </a:lnTo>
                  <a:lnTo>
                    <a:pt x="1856" y="918"/>
                  </a:lnTo>
                  <a:lnTo>
                    <a:pt x="1741" y="880"/>
                  </a:lnTo>
                  <a:lnTo>
                    <a:pt x="1607" y="842"/>
                  </a:lnTo>
                  <a:lnTo>
                    <a:pt x="1339" y="784"/>
                  </a:lnTo>
                  <a:lnTo>
                    <a:pt x="1186" y="727"/>
                  </a:lnTo>
                  <a:lnTo>
                    <a:pt x="1033" y="650"/>
                  </a:lnTo>
                  <a:lnTo>
                    <a:pt x="861" y="555"/>
                  </a:lnTo>
                  <a:lnTo>
                    <a:pt x="689" y="440"/>
                  </a:lnTo>
                  <a:lnTo>
                    <a:pt x="536" y="306"/>
                  </a:lnTo>
                  <a:lnTo>
                    <a:pt x="364" y="153"/>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45"/>
            <p:cNvSpPr/>
            <p:nvPr/>
          </p:nvSpPr>
          <p:spPr>
            <a:xfrm>
              <a:off x="939150" y="855688"/>
              <a:ext cx="13400" cy="12925"/>
            </a:xfrm>
            <a:custGeom>
              <a:avLst/>
              <a:gdLst/>
              <a:ahLst/>
              <a:cxnLst/>
              <a:rect l="l" t="t" r="r" b="b"/>
              <a:pathLst>
                <a:path w="536" h="517" extrusionOk="0">
                  <a:moveTo>
                    <a:pt x="497" y="0"/>
                  </a:moveTo>
                  <a:lnTo>
                    <a:pt x="497" y="20"/>
                  </a:lnTo>
                  <a:lnTo>
                    <a:pt x="344" y="96"/>
                  </a:lnTo>
                  <a:lnTo>
                    <a:pt x="211" y="211"/>
                  </a:lnTo>
                  <a:lnTo>
                    <a:pt x="96" y="326"/>
                  </a:lnTo>
                  <a:lnTo>
                    <a:pt x="0" y="459"/>
                  </a:lnTo>
                  <a:lnTo>
                    <a:pt x="0" y="498"/>
                  </a:lnTo>
                  <a:lnTo>
                    <a:pt x="38" y="517"/>
                  </a:lnTo>
                  <a:lnTo>
                    <a:pt x="58" y="498"/>
                  </a:lnTo>
                  <a:lnTo>
                    <a:pt x="153" y="364"/>
                  </a:lnTo>
                  <a:lnTo>
                    <a:pt x="249" y="249"/>
                  </a:lnTo>
                  <a:lnTo>
                    <a:pt x="383" y="153"/>
                  </a:lnTo>
                  <a:lnTo>
                    <a:pt x="517" y="58"/>
                  </a:lnTo>
                  <a:lnTo>
                    <a:pt x="536" y="39"/>
                  </a:lnTo>
                  <a:lnTo>
                    <a:pt x="517" y="20"/>
                  </a:lnTo>
                  <a:lnTo>
                    <a:pt x="497"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45"/>
            <p:cNvSpPr/>
            <p:nvPr/>
          </p:nvSpPr>
          <p:spPr>
            <a:xfrm>
              <a:off x="939150" y="855688"/>
              <a:ext cx="13400" cy="12925"/>
            </a:xfrm>
            <a:custGeom>
              <a:avLst/>
              <a:gdLst/>
              <a:ahLst/>
              <a:cxnLst/>
              <a:rect l="l" t="t" r="r" b="b"/>
              <a:pathLst>
                <a:path w="536" h="517" fill="none" extrusionOk="0">
                  <a:moveTo>
                    <a:pt x="497" y="0"/>
                  </a:moveTo>
                  <a:lnTo>
                    <a:pt x="497" y="0"/>
                  </a:lnTo>
                  <a:lnTo>
                    <a:pt x="497" y="20"/>
                  </a:lnTo>
                  <a:lnTo>
                    <a:pt x="497" y="20"/>
                  </a:lnTo>
                  <a:lnTo>
                    <a:pt x="344" y="96"/>
                  </a:lnTo>
                  <a:lnTo>
                    <a:pt x="211" y="211"/>
                  </a:lnTo>
                  <a:lnTo>
                    <a:pt x="96" y="326"/>
                  </a:lnTo>
                  <a:lnTo>
                    <a:pt x="0" y="459"/>
                  </a:lnTo>
                  <a:lnTo>
                    <a:pt x="0" y="459"/>
                  </a:lnTo>
                  <a:lnTo>
                    <a:pt x="0" y="498"/>
                  </a:lnTo>
                  <a:lnTo>
                    <a:pt x="38" y="517"/>
                  </a:lnTo>
                  <a:lnTo>
                    <a:pt x="38" y="517"/>
                  </a:lnTo>
                  <a:lnTo>
                    <a:pt x="58" y="498"/>
                  </a:lnTo>
                  <a:lnTo>
                    <a:pt x="58" y="498"/>
                  </a:lnTo>
                  <a:lnTo>
                    <a:pt x="153" y="364"/>
                  </a:lnTo>
                  <a:lnTo>
                    <a:pt x="249" y="249"/>
                  </a:lnTo>
                  <a:lnTo>
                    <a:pt x="383" y="153"/>
                  </a:lnTo>
                  <a:lnTo>
                    <a:pt x="517" y="58"/>
                  </a:lnTo>
                  <a:lnTo>
                    <a:pt x="517" y="58"/>
                  </a:lnTo>
                  <a:lnTo>
                    <a:pt x="536" y="39"/>
                  </a:lnTo>
                  <a:lnTo>
                    <a:pt x="536" y="39"/>
                  </a:lnTo>
                  <a:lnTo>
                    <a:pt x="517" y="20"/>
                  </a:lnTo>
                  <a:lnTo>
                    <a:pt x="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45"/>
            <p:cNvSpPr/>
            <p:nvPr/>
          </p:nvSpPr>
          <p:spPr>
            <a:xfrm>
              <a:off x="719675" y="881038"/>
              <a:ext cx="23450" cy="11025"/>
            </a:xfrm>
            <a:custGeom>
              <a:avLst/>
              <a:gdLst/>
              <a:ahLst/>
              <a:cxnLst/>
              <a:rect l="l" t="t" r="r" b="b"/>
              <a:pathLst>
                <a:path w="938" h="441" extrusionOk="0">
                  <a:moveTo>
                    <a:pt x="0" y="0"/>
                  </a:moveTo>
                  <a:lnTo>
                    <a:pt x="0" y="38"/>
                  </a:lnTo>
                  <a:lnTo>
                    <a:pt x="0" y="58"/>
                  </a:lnTo>
                  <a:lnTo>
                    <a:pt x="172" y="58"/>
                  </a:lnTo>
                  <a:lnTo>
                    <a:pt x="287" y="77"/>
                  </a:lnTo>
                  <a:lnTo>
                    <a:pt x="402" y="115"/>
                  </a:lnTo>
                  <a:lnTo>
                    <a:pt x="517" y="153"/>
                  </a:lnTo>
                  <a:lnTo>
                    <a:pt x="612" y="211"/>
                  </a:lnTo>
                  <a:lnTo>
                    <a:pt x="708" y="268"/>
                  </a:lnTo>
                  <a:lnTo>
                    <a:pt x="803" y="344"/>
                  </a:lnTo>
                  <a:lnTo>
                    <a:pt x="880" y="421"/>
                  </a:lnTo>
                  <a:lnTo>
                    <a:pt x="899" y="440"/>
                  </a:lnTo>
                  <a:lnTo>
                    <a:pt x="937" y="421"/>
                  </a:lnTo>
                  <a:lnTo>
                    <a:pt x="937" y="402"/>
                  </a:lnTo>
                  <a:lnTo>
                    <a:pt x="918" y="383"/>
                  </a:lnTo>
                  <a:lnTo>
                    <a:pt x="842" y="287"/>
                  </a:lnTo>
                  <a:lnTo>
                    <a:pt x="746" y="211"/>
                  </a:lnTo>
                  <a:lnTo>
                    <a:pt x="650" y="153"/>
                  </a:lnTo>
                  <a:lnTo>
                    <a:pt x="536" y="96"/>
                  </a:lnTo>
                  <a:lnTo>
                    <a:pt x="421" y="58"/>
                  </a:lnTo>
                  <a:lnTo>
                    <a:pt x="306" y="19"/>
                  </a:lnTo>
                  <a:lnTo>
                    <a:pt x="191"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45"/>
            <p:cNvSpPr/>
            <p:nvPr/>
          </p:nvSpPr>
          <p:spPr>
            <a:xfrm>
              <a:off x="719675" y="881038"/>
              <a:ext cx="23450" cy="11025"/>
            </a:xfrm>
            <a:custGeom>
              <a:avLst/>
              <a:gdLst/>
              <a:ahLst/>
              <a:cxnLst/>
              <a:rect l="l" t="t" r="r" b="b"/>
              <a:pathLst>
                <a:path w="938" h="441" fill="none" extrusionOk="0">
                  <a:moveTo>
                    <a:pt x="58" y="0"/>
                  </a:moveTo>
                  <a:lnTo>
                    <a:pt x="58" y="0"/>
                  </a:lnTo>
                  <a:lnTo>
                    <a:pt x="19" y="0"/>
                  </a:lnTo>
                  <a:lnTo>
                    <a:pt x="19" y="0"/>
                  </a:lnTo>
                  <a:lnTo>
                    <a:pt x="0" y="0"/>
                  </a:lnTo>
                  <a:lnTo>
                    <a:pt x="0" y="38"/>
                  </a:lnTo>
                  <a:lnTo>
                    <a:pt x="0" y="58"/>
                  </a:lnTo>
                  <a:lnTo>
                    <a:pt x="19" y="58"/>
                  </a:lnTo>
                  <a:lnTo>
                    <a:pt x="19" y="58"/>
                  </a:lnTo>
                  <a:lnTo>
                    <a:pt x="19" y="58"/>
                  </a:lnTo>
                  <a:lnTo>
                    <a:pt x="19" y="58"/>
                  </a:lnTo>
                  <a:lnTo>
                    <a:pt x="58" y="58"/>
                  </a:lnTo>
                  <a:lnTo>
                    <a:pt x="58" y="58"/>
                  </a:lnTo>
                  <a:lnTo>
                    <a:pt x="172" y="58"/>
                  </a:lnTo>
                  <a:lnTo>
                    <a:pt x="287" y="77"/>
                  </a:lnTo>
                  <a:lnTo>
                    <a:pt x="402" y="115"/>
                  </a:lnTo>
                  <a:lnTo>
                    <a:pt x="517" y="153"/>
                  </a:lnTo>
                  <a:lnTo>
                    <a:pt x="612" y="211"/>
                  </a:lnTo>
                  <a:lnTo>
                    <a:pt x="708" y="268"/>
                  </a:lnTo>
                  <a:lnTo>
                    <a:pt x="803" y="344"/>
                  </a:lnTo>
                  <a:lnTo>
                    <a:pt x="880" y="421"/>
                  </a:lnTo>
                  <a:lnTo>
                    <a:pt x="880" y="421"/>
                  </a:lnTo>
                  <a:lnTo>
                    <a:pt x="899" y="440"/>
                  </a:lnTo>
                  <a:lnTo>
                    <a:pt x="899" y="440"/>
                  </a:lnTo>
                  <a:lnTo>
                    <a:pt x="937" y="421"/>
                  </a:lnTo>
                  <a:lnTo>
                    <a:pt x="937" y="402"/>
                  </a:lnTo>
                  <a:lnTo>
                    <a:pt x="918" y="383"/>
                  </a:lnTo>
                  <a:lnTo>
                    <a:pt x="918" y="383"/>
                  </a:lnTo>
                  <a:lnTo>
                    <a:pt x="842" y="287"/>
                  </a:lnTo>
                  <a:lnTo>
                    <a:pt x="746" y="211"/>
                  </a:lnTo>
                  <a:lnTo>
                    <a:pt x="650" y="153"/>
                  </a:lnTo>
                  <a:lnTo>
                    <a:pt x="536" y="96"/>
                  </a:lnTo>
                  <a:lnTo>
                    <a:pt x="421" y="58"/>
                  </a:lnTo>
                  <a:lnTo>
                    <a:pt x="306" y="19"/>
                  </a:lnTo>
                  <a:lnTo>
                    <a:pt x="191"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45"/>
            <p:cNvSpPr/>
            <p:nvPr/>
          </p:nvSpPr>
          <p:spPr>
            <a:xfrm>
              <a:off x="907100" y="1095713"/>
              <a:ext cx="24425" cy="114800"/>
            </a:xfrm>
            <a:custGeom>
              <a:avLst/>
              <a:gdLst/>
              <a:ahLst/>
              <a:cxnLst/>
              <a:rect l="l" t="t" r="r" b="b"/>
              <a:pathLst>
                <a:path w="977" h="4592" extrusionOk="0">
                  <a:moveTo>
                    <a:pt x="1" y="1"/>
                  </a:moveTo>
                  <a:lnTo>
                    <a:pt x="1" y="39"/>
                  </a:lnTo>
                  <a:lnTo>
                    <a:pt x="154" y="594"/>
                  </a:lnTo>
                  <a:lnTo>
                    <a:pt x="307" y="1149"/>
                  </a:lnTo>
                  <a:lnTo>
                    <a:pt x="441" y="1722"/>
                  </a:lnTo>
                  <a:lnTo>
                    <a:pt x="575" y="2277"/>
                  </a:lnTo>
                  <a:lnTo>
                    <a:pt x="670" y="2851"/>
                  </a:lnTo>
                  <a:lnTo>
                    <a:pt x="766" y="3425"/>
                  </a:lnTo>
                  <a:lnTo>
                    <a:pt x="861" y="3998"/>
                  </a:lnTo>
                  <a:lnTo>
                    <a:pt x="919" y="4572"/>
                  </a:lnTo>
                  <a:lnTo>
                    <a:pt x="938" y="4591"/>
                  </a:lnTo>
                  <a:lnTo>
                    <a:pt x="976" y="4591"/>
                  </a:lnTo>
                  <a:lnTo>
                    <a:pt x="976" y="4572"/>
                  </a:lnTo>
                  <a:lnTo>
                    <a:pt x="919" y="3998"/>
                  </a:lnTo>
                  <a:lnTo>
                    <a:pt x="842" y="3425"/>
                  </a:lnTo>
                  <a:lnTo>
                    <a:pt x="747" y="2851"/>
                  </a:lnTo>
                  <a:lnTo>
                    <a:pt x="632" y="2277"/>
                  </a:lnTo>
                  <a:lnTo>
                    <a:pt x="498" y="1703"/>
                  </a:lnTo>
                  <a:lnTo>
                    <a:pt x="364" y="1149"/>
                  </a:lnTo>
                  <a:lnTo>
                    <a:pt x="211" y="575"/>
                  </a:lnTo>
                  <a:lnTo>
                    <a:pt x="58" y="20"/>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45"/>
            <p:cNvSpPr/>
            <p:nvPr/>
          </p:nvSpPr>
          <p:spPr>
            <a:xfrm>
              <a:off x="697675" y="1089988"/>
              <a:ext cx="32050" cy="113350"/>
            </a:xfrm>
            <a:custGeom>
              <a:avLst/>
              <a:gdLst/>
              <a:ahLst/>
              <a:cxnLst/>
              <a:rect l="l" t="t" r="r" b="b"/>
              <a:pathLst>
                <a:path w="1282" h="4534" extrusionOk="0">
                  <a:moveTo>
                    <a:pt x="1224" y="0"/>
                  </a:moveTo>
                  <a:lnTo>
                    <a:pt x="1224" y="20"/>
                  </a:lnTo>
                  <a:lnTo>
                    <a:pt x="1014" y="574"/>
                  </a:lnTo>
                  <a:lnTo>
                    <a:pt x="823" y="1110"/>
                  </a:lnTo>
                  <a:lnTo>
                    <a:pt x="651" y="1664"/>
                  </a:lnTo>
                  <a:lnTo>
                    <a:pt x="498" y="2238"/>
                  </a:lnTo>
                  <a:lnTo>
                    <a:pt x="345" y="2793"/>
                  </a:lnTo>
                  <a:lnTo>
                    <a:pt x="230" y="3348"/>
                  </a:lnTo>
                  <a:lnTo>
                    <a:pt x="115" y="3921"/>
                  </a:lnTo>
                  <a:lnTo>
                    <a:pt x="0" y="4495"/>
                  </a:lnTo>
                  <a:lnTo>
                    <a:pt x="19" y="4533"/>
                  </a:lnTo>
                  <a:lnTo>
                    <a:pt x="58" y="4533"/>
                  </a:lnTo>
                  <a:lnTo>
                    <a:pt x="58" y="4514"/>
                  </a:lnTo>
                  <a:lnTo>
                    <a:pt x="172" y="3941"/>
                  </a:lnTo>
                  <a:lnTo>
                    <a:pt x="287" y="3367"/>
                  </a:lnTo>
                  <a:lnTo>
                    <a:pt x="421" y="2812"/>
                  </a:lnTo>
                  <a:lnTo>
                    <a:pt x="555" y="2238"/>
                  </a:lnTo>
                  <a:lnTo>
                    <a:pt x="708" y="1684"/>
                  </a:lnTo>
                  <a:lnTo>
                    <a:pt x="880" y="1129"/>
                  </a:lnTo>
                  <a:lnTo>
                    <a:pt x="1071" y="574"/>
                  </a:lnTo>
                  <a:lnTo>
                    <a:pt x="1282" y="39"/>
                  </a:lnTo>
                  <a:lnTo>
                    <a:pt x="1282" y="20"/>
                  </a:lnTo>
                  <a:lnTo>
                    <a:pt x="1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45"/>
            <p:cNvSpPr/>
            <p:nvPr/>
          </p:nvSpPr>
          <p:spPr>
            <a:xfrm>
              <a:off x="789475" y="1000563"/>
              <a:ext cx="78450" cy="38275"/>
            </a:xfrm>
            <a:custGeom>
              <a:avLst/>
              <a:gdLst/>
              <a:ahLst/>
              <a:cxnLst/>
              <a:rect l="l" t="t" r="r" b="b"/>
              <a:pathLst>
                <a:path w="3138" h="1531" extrusionOk="0">
                  <a:moveTo>
                    <a:pt x="3137" y="1531"/>
                  </a:moveTo>
                  <a:lnTo>
                    <a:pt x="3137" y="1531"/>
                  </a:lnTo>
                  <a:lnTo>
                    <a:pt x="3137" y="1531"/>
                  </a:lnTo>
                  <a:lnTo>
                    <a:pt x="3137" y="1531"/>
                  </a:lnTo>
                  <a:lnTo>
                    <a:pt x="3137" y="1531"/>
                  </a:lnTo>
                  <a:close/>
                  <a:moveTo>
                    <a:pt x="3118" y="1531"/>
                  </a:moveTo>
                  <a:lnTo>
                    <a:pt x="3118" y="1531"/>
                  </a:lnTo>
                  <a:lnTo>
                    <a:pt x="3118" y="1531"/>
                  </a:lnTo>
                  <a:lnTo>
                    <a:pt x="3118" y="1531"/>
                  </a:lnTo>
                  <a:lnTo>
                    <a:pt x="3118" y="1531"/>
                  </a:lnTo>
                  <a:lnTo>
                    <a:pt x="3118" y="1531"/>
                  </a:lnTo>
                  <a:close/>
                  <a:moveTo>
                    <a:pt x="2831" y="364"/>
                  </a:moveTo>
                  <a:lnTo>
                    <a:pt x="2831" y="364"/>
                  </a:lnTo>
                  <a:lnTo>
                    <a:pt x="2755" y="919"/>
                  </a:lnTo>
                  <a:lnTo>
                    <a:pt x="2717" y="1454"/>
                  </a:lnTo>
                  <a:lnTo>
                    <a:pt x="2717" y="1454"/>
                  </a:lnTo>
                  <a:lnTo>
                    <a:pt x="2717" y="1454"/>
                  </a:lnTo>
                  <a:lnTo>
                    <a:pt x="2717" y="1454"/>
                  </a:lnTo>
                  <a:lnTo>
                    <a:pt x="2755" y="919"/>
                  </a:lnTo>
                  <a:lnTo>
                    <a:pt x="2831" y="364"/>
                  </a:lnTo>
                  <a:close/>
                  <a:moveTo>
                    <a:pt x="2850" y="345"/>
                  </a:moveTo>
                  <a:lnTo>
                    <a:pt x="2850" y="345"/>
                  </a:lnTo>
                  <a:lnTo>
                    <a:pt x="2831" y="364"/>
                  </a:lnTo>
                  <a:lnTo>
                    <a:pt x="2831" y="364"/>
                  </a:lnTo>
                  <a:lnTo>
                    <a:pt x="2850" y="345"/>
                  </a:lnTo>
                  <a:close/>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45"/>
            <p:cNvSpPr/>
            <p:nvPr/>
          </p:nvSpPr>
          <p:spPr>
            <a:xfrm>
              <a:off x="867900" y="1038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45"/>
            <p:cNvSpPr/>
            <p:nvPr/>
          </p:nvSpPr>
          <p:spPr>
            <a:xfrm>
              <a:off x="867425" y="1038813"/>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45"/>
            <p:cNvSpPr/>
            <p:nvPr/>
          </p:nvSpPr>
          <p:spPr>
            <a:xfrm>
              <a:off x="857375" y="1009663"/>
              <a:ext cx="2900" cy="27275"/>
            </a:xfrm>
            <a:custGeom>
              <a:avLst/>
              <a:gdLst/>
              <a:ahLst/>
              <a:cxnLst/>
              <a:rect l="l" t="t" r="r" b="b"/>
              <a:pathLst>
                <a:path w="116" h="1091" fill="none" extrusionOk="0">
                  <a:moveTo>
                    <a:pt x="115" y="0"/>
                  </a:moveTo>
                  <a:lnTo>
                    <a:pt x="115" y="0"/>
                  </a:lnTo>
                  <a:lnTo>
                    <a:pt x="39" y="555"/>
                  </a:lnTo>
                  <a:lnTo>
                    <a:pt x="1" y="1090"/>
                  </a:lnTo>
                  <a:lnTo>
                    <a:pt x="1" y="1090"/>
                  </a:lnTo>
                  <a:lnTo>
                    <a:pt x="1" y="1090"/>
                  </a:lnTo>
                  <a:lnTo>
                    <a:pt x="1" y="1090"/>
                  </a:lnTo>
                  <a:lnTo>
                    <a:pt x="39" y="555"/>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45"/>
            <p:cNvSpPr/>
            <p:nvPr/>
          </p:nvSpPr>
          <p:spPr>
            <a:xfrm>
              <a:off x="860250" y="1009188"/>
              <a:ext cx="500" cy="500"/>
            </a:xfrm>
            <a:custGeom>
              <a:avLst/>
              <a:gdLst/>
              <a:ahLst/>
              <a:cxnLst/>
              <a:rect l="l" t="t" r="r" b="b"/>
              <a:pathLst>
                <a:path w="20" h="20" fill="none" extrusionOk="0">
                  <a:moveTo>
                    <a:pt x="19" y="0"/>
                  </a:moveTo>
                  <a:lnTo>
                    <a:pt x="19" y="0"/>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45"/>
            <p:cNvSpPr/>
            <p:nvPr/>
          </p:nvSpPr>
          <p:spPr>
            <a:xfrm>
              <a:off x="789475" y="1000563"/>
              <a:ext cx="18200" cy="7675"/>
            </a:xfrm>
            <a:custGeom>
              <a:avLst/>
              <a:gdLst/>
              <a:ahLst/>
              <a:cxnLst/>
              <a:rect l="l" t="t" r="r" b="b"/>
              <a:pathLst>
                <a:path w="728" h="307" fill="none" extrusionOk="0">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45"/>
            <p:cNvSpPr/>
            <p:nvPr/>
          </p:nvSpPr>
          <p:spPr>
            <a:xfrm>
              <a:off x="730175" y="1033563"/>
              <a:ext cx="159750" cy="93750"/>
            </a:xfrm>
            <a:custGeom>
              <a:avLst/>
              <a:gdLst/>
              <a:ahLst/>
              <a:cxnLst/>
              <a:rect l="l" t="t" r="r" b="b"/>
              <a:pathLst>
                <a:path w="6390" h="3750" extrusionOk="0">
                  <a:moveTo>
                    <a:pt x="2105" y="1"/>
                  </a:moveTo>
                  <a:lnTo>
                    <a:pt x="1569" y="58"/>
                  </a:lnTo>
                  <a:lnTo>
                    <a:pt x="1053" y="154"/>
                  </a:lnTo>
                  <a:lnTo>
                    <a:pt x="517" y="268"/>
                  </a:lnTo>
                  <a:lnTo>
                    <a:pt x="250" y="345"/>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520" y="3615"/>
                  </a:lnTo>
                  <a:lnTo>
                    <a:pt x="3711" y="3692"/>
                  </a:lnTo>
                  <a:lnTo>
                    <a:pt x="3922" y="3730"/>
                  </a:lnTo>
                  <a:lnTo>
                    <a:pt x="4113" y="3749"/>
                  </a:lnTo>
                  <a:lnTo>
                    <a:pt x="4285" y="3730"/>
                  </a:lnTo>
                  <a:lnTo>
                    <a:pt x="4515" y="3673"/>
                  </a:lnTo>
                  <a:lnTo>
                    <a:pt x="4706" y="3577"/>
                  </a:lnTo>
                  <a:lnTo>
                    <a:pt x="4897" y="3462"/>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5930" y="326"/>
                  </a:lnTo>
                  <a:lnTo>
                    <a:pt x="5509" y="211"/>
                  </a:lnTo>
                  <a:lnTo>
                    <a:pt x="5490" y="211"/>
                  </a:lnTo>
                  <a:lnTo>
                    <a:pt x="5395" y="192"/>
                  </a:lnTo>
                  <a:lnTo>
                    <a:pt x="5242" y="154"/>
                  </a:lnTo>
                  <a:lnTo>
                    <a:pt x="5146" y="154"/>
                  </a:lnTo>
                  <a:lnTo>
                    <a:pt x="5108" y="134"/>
                  </a:lnTo>
                  <a:lnTo>
                    <a:pt x="5089" y="134"/>
                  </a:lnTo>
                  <a:lnTo>
                    <a:pt x="5069" y="498"/>
                  </a:lnTo>
                  <a:lnTo>
                    <a:pt x="5069" y="842"/>
                  </a:lnTo>
                  <a:lnTo>
                    <a:pt x="5089" y="1129"/>
                  </a:lnTo>
                  <a:lnTo>
                    <a:pt x="5089" y="1263"/>
                  </a:lnTo>
                  <a:lnTo>
                    <a:pt x="5089" y="1378"/>
                  </a:lnTo>
                  <a:lnTo>
                    <a:pt x="5069" y="1492"/>
                  </a:lnTo>
                  <a:lnTo>
                    <a:pt x="5031" y="1588"/>
                  </a:lnTo>
                  <a:lnTo>
                    <a:pt x="4955" y="1684"/>
                  </a:lnTo>
                  <a:lnTo>
                    <a:pt x="4859" y="1779"/>
                  </a:lnTo>
                  <a:lnTo>
                    <a:pt x="4649" y="1875"/>
                  </a:lnTo>
                  <a:lnTo>
                    <a:pt x="4419" y="1932"/>
                  </a:lnTo>
                  <a:lnTo>
                    <a:pt x="4190" y="1971"/>
                  </a:lnTo>
                  <a:lnTo>
                    <a:pt x="3711" y="1971"/>
                  </a:lnTo>
                  <a:lnTo>
                    <a:pt x="3520" y="1951"/>
                  </a:lnTo>
                  <a:lnTo>
                    <a:pt x="3348" y="1913"/>
                  </a:lnTo>
                  <a:lnTo>
                    <a:pt x="3195" y="1875"/>
                  </a:lnTo>
                  <a:lnTo>
                    <a:pt x="3042" y="1818"/>
                  </a:lnTo>
                  <a:lnTo>
                    <a:pt x="2889" y="1760"/>
                  </a:lnTo>
                  <a:lnTo>
                    <a:pt x="2583" y="1588"/>
                  </a:lnTo>
                  <a:lnTo>
                    <a:pt x="2315" y="1397"/>
                  </a:lnTo>
                  <a:lnTo>
                    <a:pt x="2200" y="1263"/>
                  </a:lnTo>
                  <a:lnTo>
                    <a:pt x="2105" y="1129"/>
                  </a:lnTo>
                  <a:lnTo>
                    <a:pt x="2047" y="1014"/>
                  </a:lnTo>
                  <a:lnTo>
                    <a:pt x="2009" y="880"/>
                  </a:lnTo>
                  <a:lnTo>
                    <a:pt x="2009" y="746"/>
                  </a:lnTo>
                  <a:lnTo>
                    <a:pt x="2009" y="613"/>
                  </a:lnTo>
                  <a:lnTo>
                    <a:pt x="2067" y="268"/>
                  </a:lnTo>
                  <a:lnTo>
                    <a:pt x="210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45"/>
            <p:cNvSpPr/>
            <p:nvPr/>
          </p:nvSpPr>
          <p:spPr>
            <a:xfrm>
              <a:off x="730175" y="1033563"/>
              <a:ext cx="159750" cy="93750"/>
            </a:xfrm>
            <a:custGeom>
              <a:avLst/>
              <a:gdLst/>
              <a:ahLst/>
              <a:cxnLst/>
              <a:rect l="l" t="t" r="r" b="b"/>
              <a:pathLst>
                <a:path w="6390" h="3750" fill="none" extrusionOk="0">
                  <a:moveTo>
                    <a:pt x="2105" y="1"/>
                  </a:moveTo>
                  <a:lnTo>
                    <a:pt x="2105" y="1"/>
                  </a:lnTo>
                  <a:lnTo>
                    <a:pt x="1569" y="58"/>
                  </a:lnTo>
                  <a:lnTo>
                    <a:pt x="1053" y="154"/>
                  </a:lnTo>
                  <a:lnTo>
                    <a:pt x="517" y="268"/>
                  </a:lnTo>
                  <a:lnTo>
                    <a:pt x="250" y="345"/>
                  </a:lnTo>
                  <a:lnTo>
                    <a:pt x="1" y="440"/>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329" y="3539"/>
                  </a:lnTo>
                  <a:lnTo>
                    <a:pt x="3520" y="3615"/>
                  </a:lnTo>
                  <a:lnTo>
                    <a:pt x="3711" y="3692"/>
                  </a:lnTo>
                  <a:lnTo>
                    <a:pt x="3922" y="3730"/>
                  </a:lnTo>
                  <a:lnTo>
                    <a:pt x="4113" y="3749"/>
                  </a:lnTo>
                  <a:lnTo>
                    <a:pt x="4113" y="3749"/>
                  </a:lnTo>
                  <a:lnTo>
                    <a:pt x="4285" y="3730"/>
                  </a:lnTo>
                  <a:lnTo>
                    <a:pt x="4285" y="3730"/>
                  </a:lnTo>
                  <a:lnTo>
                    <a:pt x="4515" y="3673"/>
                  </a:lnTo>
                  <a:lnTo>
                    <a:pt x="4706" y="3577"/>
                  </a:lnTo>
                  <a:lnTo>
                    <a:pt x="4897" y="3462"/>
                  </a:lnTo>
                  <a:lnTo>
                    <a:pt x="5069" y="3329"/>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6389" y="498"/>
                  </a:lnTo>
                  <a:lnTo>
                    <a:pt x="5930" y="326"/>
                  </a:lnTo>
                  <a:lnTo>
                    <a:pt x="5509" y="211"/>
                  </a:lnTo>
                  <a:lnTo>
                    <a:pt x="5509" y="211"/>
                  </a:lnTo>
                  <a:lnTo>
                    <a:pt x="5509" y="211"/>
                  </a:lnTo>
                  <a:lnTo>
                    <a:pt x="5509" y="211"/>
                  </a:lnTo>
                  <a:lnTo>
                    <a:pt x="5490" y="211"/>
                  </a:lnTo>
                  <a:lnTo>
                    <a:pt x="5490" y="211"/>
                  </a:lnTo>
                  <a:lnTo>
                    <a:pt x="5490" y="211"/>
                  </a:lnTo>
                  <a:lnTo>
                    <a:pt x="5490" y="211"/>
                  </a:lnTo>
                  <a:lnTo>
                    <a:pt x="5490" y="211"/>
                  </a:lnTo>
                  <a:lnTo>
                    <a:pt x="5490" y="211"/>
                  </a:lnTo>
                  <a:lnTo>
                    <a:pt x="5490" y="211"/>
                  </a:lnTo>
                  <a:lnTo>
                    <a:pt x="5490" y="211"/>
                  </a:lnTo>
                  <a:lnTo>
                    <a:pt x="5395" y="192"/>
                  </a:lnTo>
                  <a:lnTo>
                    <a:pt x="5395" y="192"/>
                  </a:lnTo>
                  <a:lnTo>
                    <a:pt x="5242" y="154"/>
                  </a:lnTo>
                  <a:lnTo>
                    <a:pt x="5242" y="154"/>
                  </a:lnTo>
                  <a:lnTo>
                    <a:pt x="5242" y="154"/>
                  </a:lnTo>
                  <a:lnTo>
                    <a:pt x="5242" y="154"/>
                  </a:lnTo>
                  <a:lnTo>
                    <a:pt x="5242" y="154"/>
                  </a:lnTo>
                  <a:lnTo>
                    <a:pt x="5165" y="154"/>
                  </a:lnTo>
                  <a:lnTo>
                    <a:pt x="5146" y="154"/>
                  </a:lnTo>
                  <a:lnTo>
                    <a:pt x="5146" y="154"/>
                  </a:lnTo>
                  <a:lnTo>
                    <a:pt x="5108" y="134"/>
                  </a:lnTo>
                  <a:lnTo>
                    <a:pt x="5108" y="134"/>
                  </a:lnTo>
                  <a:lnTo>
                    <a:pt x="5089" y="134"/>
                  </a:lnTo>
                  <a:lnTo>
                    <a:pt x="5089" y="134"/>
                  </a:lnTo>
                  <a:lnTo>
                    <a:pt x="5089" y="134"/>
                  </a:lnTo>
                  <a:lnTo>
                    <a:pt x="5089" y="134"/>
                  </a:lnTo>
                  <a:lnTo>
                    <a:pt x="5089" y="134"/>
                  </a:lnTo>
                  <a:lnTo>
                    <a:pt x="5089" y="134"/>
                  </a:lnTo>
                  <a:lnTo>
                    <a:pt x="5069" y="498"/>
                  </a:lnTo>
                  <a:lnTo>
                    <a:pt x="5069" y="842"/>
                  </a:lnTo>
                  <a:lnTo>
                    <a:pt x="5069" y="842"/>
                  </a:lnTo>
                  <a:lnTo>
                    <a:pt x="5089" y="1129"/>
                  </a:lnTo>
                  <a:lnTo>
                    <a:pt x="5089" y="1263"/>
                  </a:lnTo>
                  <a:lnTo>
                    <a:pt x="5089" y="1378"/>
                  </a:lnTo>
                  <a:lnTo>
                    <a:pt x="5069" y="1492"/>
                  </a:lnTo>
                  <a:lnTo>
                    <a:pt x="5031" y="1588"/>
                  </a:lnTo>
                  <a:lnTo>
                    <a:pt x="4955" y="1684"/>
                  </a:lnTo>
                  <a:lnTo>
                    <a:pt x="4859" y="1779"/>
                  </a:lnTo>
                  <a:lnTo>
                    <a:pt x="4859" y="1779"/>
                  </a:lnTo>
                  <a:lnTo>
                    <a:pt x="4649" y="1875"/>
                  </a:lnTo>
                  <a:lnTo>
                    <a:pt x="4419" y="1932"/>
                  </a:lnTo>
                  <a:lnTo>
                    <a:pt x="4190" y="1971"/>
                  </a:lnTo>
                  <a:lnTo>
                    <a:pt x="3941" y="1971"/>
                  </a:lnTo>
                  <a:lnTo>
                    <a:pt x="3941" y="1971"/>
                  </a:lnTo>
                  <a:lnTo>
                    <a:pt x="3711" y="1971"/>
                  </a:lnTo>
                  <a:lnTo>
                    <a:pt x="3520" y="1951"/>
                  </a:lnTo>
                  <a:lnTo>
                    <a:pt x="3520" y="1951"/>
                  </a:lnTo>
                  <a:lnTo>
                    <a:pt x="3348" y="1913"/>
                  </a:lnTo>
                  <a:lnTo>
                    <a:pt x="3195" y="1875"/>
                  </a:lnTo>
                  <a:lnTo>
                    <a:pt x="3042" y="1818"/>
                  </a:lnTo>
                  <a:lnTo>
                    <a:pt x="2889" y="1760"/>
                  </a:lnTo>
                  <a:lnTo>
                    <a:pt x="2583" y="1588"/>
                  </a:lnTo>
                  <a:lnTo>
                    <a:pt x="2315" y="1397"/>
                  </a:lnTo>
                  <a:lnTo>
                    <a:pt x="2315" y="1397"/>
                  </a:lnTo>
                  <a:lnTo>
                    <a:pt x="2200" y="1263"/>
                  </a:lnTo>
                  <a:lnTo>
                    <a:pt x="2105" y="1129"/>
                  </a:lnTo>
                  <a:lnTo>
                    <a:pt x="2047" y="1014"/>
                  </a:lnTo>
                  <a:lnTo>
                    <a:pt x="2009" y="880"/>
                  </a:lnTo>
                  <a:lnTo>
                    <a:pt x="2009" y="746"/>
                  </a:lnTo>
                  <a:lnTo>
                    <a:pt x="2009" y="613"/>
                  </a:lnTo>
                  <a:lnTo>
                    <a:pt x="2067" y="268"/>
                  </a:lnTo>
                  <a:lnTo>
                    <a:pt x="2067" y="268"/>
                  </a:lnTo>
                  <a:lnTo>
                    <a:pt x="21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45"/>
            <p:cNvSpPr/>
            <p:nvPr/>
          </p:nvSpPr>
          <p:spPr>
            <a:xfrm>
              <a:off x="780400" y="1000563"/>
              <a:ext cx="80350" cy="82275"/>
            </a:xfrm>
            <a:custGeom>
              <a:avLst/>
              <a:gdLst/>
              <a:ahLst/>
              <a:cxnLst/>
              <a:rect l="l" t="t" r="r" b="b"/>
              <a:pathLst>
                <a:path w="3214" h="3291" extrusionOk="0">
                  <a:moveTo>
                    <a:pt x="364" y="1"/>
                  </a:moveTo>
                  <a:lnTo>
                    <a:pt x="364" y="20"/>
                  </a:lnTo>
                  <a:lnTo>
                    <a:pt x="230" y="670"/>
                  </a:lnTo>
                  <a:lnTo>
                    <a:pt x="96" y="1321"/>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702" y="3291"/>
                  </a:lnTo>
                  <a:lnTo>
                    <a:pt x="2181" y="3291"/>
                  </a:lnTo>
                  <a:lnTo>
                    <a:pt x="2410" y="3252"/>
                  </a:lnTo>
                  <a:lnTo>
                    <a:pt x="2640" y="3195"/>
                  </a:lnTo>
                  <a:lnTo>
                    <a:pt x="2850" y="3099"/>
                  </a:lnTo>
                  <a:lnTo>
                    <a:pt x="2946" y="3004"/>
                  </a:lnTo>
                  <a:lnTo>
                    <a:pt x="3022" y="2908"/>
                  </a:lnTo>
                  <a:lnTo>
                    <a:pt x="3060" y="2812"/>
                  </a:lnTo>
                  <a:lnTo>
                    <a:pt x="3080" y="2698"/>
                  </a:lnTo>
                  <a:lnTo>
                    <a:pt x="3080" y="2583"/>
                  </a:lnTo>
                  <a:lnTo>
                    <a:pt x="3080" y="2449"/>
                  </a:lnTo>
                  <a:lnTo>
                    <a:pt x="3060" y="2162"/>
                  </a:lnTo>
                  <a:lnTo>
                    <a:pt x="3060" y="1818"/>
                  </a:lnTo>
                  <a:lnTo>
                    <a:pt x="3080" y="1454"/>
                  </a:lnTo>
                  <a:lnTo>
                    <a:pt x="3118" y="919"/>
                  </a:lnTo>
                  <a:lnTo>
                    <a:pt x="3194" y="364"/>
                  </a:lnTo>
                  <a:lnTo>
                    <a:pt x="3213" y="345"/>
                  </a:lnTo>
                  <a:lnTo>
                    <a:pt x="2735" y="422"/>
                  </a:lnTo>
                  <a:lnTo>
                    <a:pt x="2257" y="460"/>
                  </a:lnTo>
                  <a:lnTo>
                    <a:pt x="2161" y="460"/>
                  </a:lnTo>
                  <a:lnTo>
                    <a:pt x="1894" y="441"/>
                  </a:lnTo>
                  <a:lnTo>
                    <a:pt x="1626" y="422"/>
                  </a:lnTo>
                  <a:lnTo>
                    <a:pt x="1358" y="364"/>
                  </a:lnTo>
                  <a:lnTo>
                    <a:pt x="1090" y="307"/>
                  </a:lnTo>
                  <a:lnTo>
                    <a:pt x="899" y="249"/>
                  </a:lnTo>
                  <a:lnTo>
                    <a:pt x="708" y="173"/>
                  </a:lnTo>
                  <a:lnTo>
                    <a:pt x="536" y="96"/>
                  </a:lnTo>
                  <a:lnTo>
                    <a:pt x="36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45"/>
            <p:cNvSpPr/>
            <p:nvPr/>
          </p:nvSpPr>
          <p:spPr>
            <a:xfrm>
              <a:off x="780400" y="1000563"/>
              <a:ext cx="80350" cy="82275"/>
            </a:xfrm>
            <a:custGeom>
              <a:avLst/>
              <a:gdLst/>
              <a:ahLst/>
              <a:cxnLst/>
              <a:rect l="l" t="t" r="r" b="b"/>
              <a:pathLst>
                <a:path w="3214" h="3291" fill="none" extrusionOk="0">
                  <a:moveTo>
                    <a:pt x="364" y="1"/>
                  </a:moveTo>
                  <a:lnTo>
                    <a:pt x="364" y="1"/>
                  </a:lnTo>
                  <a:lnTo>
                    <a:pt x="364" y="20"/>
                  </a:lnTo>
                  <a:lnTo>
                    <a:pt x="364" y="20"/>
                  </a:lnTo>
                  <a:lnTo>
                    <a:pt x="230" y="670"/>
                  </a:lnTo>
                  <a:lnTo>
                    <a:pt x="96" y="1321"/>
                  </a:lnTo>
                  <a:lnTo>
                    <a:pt x="96" y="1321"/>
                  </a:lnTo>
                  <a:lnTo>
                    <a:pt x="96" y="1321"/>
                  </a:lnTo>
                  <a:lnTo>
                    <a:pt x="96" y="1321"/>
                  </a:lnTo>
                  <a:lnTo>
                    <a:pt x="58" y="1588"/>
                  </a:lnTo>
                  <a:lnTo>
                    <a:pt x="58" y="1588"/>
                  </a:lnTo>
                  <a:lnTo>
                    <a:pt x="0" y="1933"/>
                  </a:lnTo>
                  <a:lnTo>
                    <a:pt x="0" y="2066"/>
                  </a:lnTo>
                  <a:lnTo>
                    <a:pt x="0" y="2200"/>
                  </a:lnTo>
                  <a:lnTo>
                    <a:pt x="38" y="2334"/>
                  </a:lnTo>
                  <a:lnTo>
                    <a:pt x="96" y="2449"/>
                  </a:lnTo>
                  <a:lnTo>
                    <a:pt x="191" y="2583"/>
                  </a:lnTo>
                  <a:lnTo>
                    <a:pt x="306" y="2717"/>
                  </a:lnTo>
                  <a:lnTo>
                    <a:pt x="306" y="2717"/>
                  </a:lnTo>
                  <a:lnTo>
                    <a:pt x="574" y="2908"/>
                  </a:lnTo>
                  <a:lnTo>
                    <a:pt x="880" y="3080"/>
                  </a:lnTo>
                  <a:lnTo>
                    <a:pt x="1033" y="3138"/>
                  </a:lnTo>
                  <a:lnTo>
                    <a:pt x="1186" y="3195"/>
                  </a:lnTo>
                  <a:lnTo>
                    <a:pt x="1339" y="3233"/>
                  </a:lnTo>
                  <a:lnTo>
                    <a:pt x="1511" y="3271"/>
                  </a:lnTo>
                  <a:lnTo>
                    <a:pt x="1511" y="3271"/>
                  </a:lnTo>
                  <a:lnTo>
                    <a:pt x="1702" y="3291"/>
                  </a:lnTo>
                  <a:lnTo>
                    <a:pt x="1932" y="3291"/>
                  </a:lnTo>
                  <a:lnTo>
                    <a:pt x="1932" y="3291"/>
                  </a:lnTo>
                  <a:lnTo>
                    <a:pt x="2181" y="3291"/>
                  </a:lnTo>
                  <a:lnTo>
                    <a:pt x="2410" y="3252"/>
                  </a:lnTo>
                  <a:lnTo>
                    <a:pt x="2640" y="3195"/>
                  </a:lnTo>
                  <a:lnTo>
                    <a:pt x="2850" y="3099"/>
                  </a:lnTo>
                  <a:lnTo>
                    <a:pt x="2850" y="3099"/>
                  </a:lnTo>
                  <a:lnTo>
                    <a:pt x="2946" y="3004"/>
                  </a:lnTo>
                  <a:lnTo>
                    <a:pt x="3022" y="2908"/>
                  </a:lnTo>
                  <a:lnTo>
                    <a:pt x="3060" y="2812"/>
                  </a:lnTo>
                  <a:lnTo>
                    <a:pt x="3080" y="2698"/>
                  </a:lnTo>
                  <a:lnTo>
                    <a:pt x="3080" y="2583"/>
                  </a:lnTo>
                  <a:lnTo>
                    <a:pt x="3080" y="2449"/>
                  </a:lnTo>
                  <a:lnTo>
                    <a:pt x="3060" y="2162"/>
                  </a:lnTo>
                  <a:lnTo>
                    <a:pt x="3060" y="2162"/>
                  </a:lnTo>
                  <a:lnTo>
                    <a:pt x="3060" y="1818"/>
                  </a:lnTo>
                  <a:lnTo>
                    <a:pt x="3080" y="1454"/>
                  </a:lnTo>
                  <a:lnTo>
                    <a:pt x="3080" y="1454"/>
                  </a:lnTo>
                  <a:lnTo>
                    <a:pt x="3118" y="919"/>
                  </a:lnTo>
                  <a:lnTo>
                    <a:pt x="3194" y="364"/>
                  </a:lnTo>
                  <a:lnTo>
                    <a:pt x="3194" y="364"/>
                  </a:lnTo>
                  <a:lnTo>
                    <a:pt x="3194" y="364"/>
                  </a:lnTo>
                  <a:lnTo>
                    <a:pt x="3194" y="364"/>
                  </a:lnTo>
                  <a:lnTo>
                    <a:pt x="3213" y="345"/>
                  </a:lnTo>
                  <a:lnTo>
                    <a:pt x="3213" y="345"/>
                  </a:lnTo>
                  <a:lnTo>
                    <a:pt x="3213" y="345"/>
                  </a:lnTo>
                  <a:lnTo>
                    <a:pt x="2735" y="422"/>
                  </a:lnTo>
                  <a:lnTo>
                    <a:pt x="2257" y="460"/>
                  </a:lnTo>
                  <a:lnTo>
                    <a:pt x="2257" y="460"/>
                  </a:lnTo>
                  <a:lnTo>
                    <a:pt x="2161" y="460"/>
                  </a:lnTo>
                  <a:lnTo>
                    <a:pt x="2161" y="460"/>
                  </a:lnTo>
                  <a:lnTo>
                    <a:pt x="2161" y="460"/>
                  </a:lnTo>
                  <a:lnTo>
                    <a:pt x="2161" y="460"/>
                  </a:lnTo>
                  <a:lnTo>
                    <a:pt x="2161" y="460"/>
                  </a:lnTo>
                  <a:lnTo>
                    <a:pt x="2161" y="460"/>
                  </a:lnTo>
                  <a:lnTo>
                    <a:pt x="2161" y="460"/>
                  </a:lnTo>
                  <a:lnTo>
                    <a:pt x="2161" y="460"/>
                  </a:lnTo>
                  <a:lnTo>
                    <a:pt x="1894" y="441"/>
                  </a:lnTo>
                  <a:lnTo>
                    <a:pt x="1626" y="422"/>
                  </a:lnTo>
                  <a:lnTo>
                    <a:pt x="1358" y="364"/>
                  </a:lnTo>
                  <a:lnTo>
                    <a:pt x="1090" y="307"/>
                  </a:lnTo>
                  <a:lnTo>
                    <a:pt x="1090" y="307"/>
                  </a:lnTo>
                  <a:lnTo>
                    <a:pt x="1090" y="307"/>
                  </a:lnTo>
                  <a:lnTo>
                    <a:pt x="899" y="249"/>
                  </a:lnTo>
                  <a:lnTo>
                    <a:pt x="708" y="173"/>
                  </a:lnTo>
                  <a:lnTo>
                    <a:pt x="536" y="96"/>
                  </a:lnTo>
                  <a:lnTo>
                    <a:pt x="3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45"/>
            <p:cNvSpPr/>
            <p:nvPr/>
          </p:nvSpPr>
          <p:spPr>
            <a:xfrm>
              <a:off x="789475" y="1000563"/>
              <a:ext cx="71275" cy="11500"/>
            </a:xfrm>
            <a:custGeom>
              <a:avLst/>
              <a:gdLst/>
              <a:ahLst/>
              <a:cxnLst/>
              <a:rect l="l" t="t" r="r" b="b"/>
              <a:pathLst>
                <a:path w="2851" h="460" extrusionOk="0">
                  <a:moveTo>
                    <a:pt x="1798" y="460"/>
                  </a:moveTo>
                  <a:lnTo>
                    <a:pt x="1798" y="460"/>
                  </a:lnTo>
                  <a:lnTo>
                    <a:pt x="1798" y="460"/>
                  </a:lnTo>
                  <a:lnTo>
                    <a:pt x="1798" y="460"/>
                  </a:lnTo>
                  <a:lnTo>
                    <a:pt x="1798" y="460"/>
                  </a:lnTo>
                  <a:lnTo>
                    <a:pt x="1798" y="460"/>
                  </a:lnTo>
                  <a:lnTo>
                    <a:pt x="1798" y="460"/>
                  </a:lnTo>
                  <a:lnTo>
                    <a:pt x="1798" y="460"/>
                  </a:lnTo>
                  <a:close/>
                  <a:moveTo>
                    <a:pt x="2850" y="345"/>
                  </a:moveTo>
                  <a:lnTo>
                    <a:pt x="2850" y="345"/>
                  </a:lnTo>
                  <a:lnTo>
                    <a:pt x="2372" y="422"/>
                  </a:lnTo>
                  <a:lnTo>
                    <a:pt x="1894" y="460"/>
                  </a:lnTo>
                  <a:lnTo>
                    <a:pt x="1894" y="460"/>
                  </a:lnTo>
                  <a:lnTo>
                    <a:pt x="1894" y="460"/>
                  </a:lnTo>
                  <a:lnTo>
                    <a:pt x="1894" y="460"/>
                  </a:lnTo>
                  <a:lnTo>
                    <a:pt x="2372" y="422"/>
                  </a:lnTo>
                  <a:lnTo>
                    <a:pt x="2850" y="345"/>
                  </a:lnTo>
                  <a:lnTo>
                    <a:pt x="2850" y="345"/>
                  </a:lnTo>
                  <a:close/>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45"/>
            <p:cNvSpPr/>
            <p:nvPr/>
          </p:nvSpPr>
          <p:spPr>
            <a:xfrm>
              <a:off x="834425" y="1012038"/>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45"/>
            <p:cNvSpPr/>
            <p:nvPr/>
          </p:nvSpPr>
          <p:spPr>
            <a:xfrm>
              <a:off x="836825" y="1009188"/>
              <a:ext cx="23925" cy="2875"/>
            </a:xfrm>
            <a:custGeom>
              <a:avLst/>
              <a:gdLst/>
              <a:ahLst/>
              <a:cxnLst/>
              <a:rect l="l" t="t" r="r" b="b"/>
              <a:pathLst>
                <a:path w="957" h="115" fill="none" extrusionOk="0">
                  <a:moveTo>
                    <a:pt x="956" y="0"/>
                  </a:moveTo>
                  <a:lnTo>
                    <a:pt x="956" y="0"/>
                  </a:lnTo>
                  <a:lnTo>
                    <a:pt x="478" y="77"/>
                  </a:lnTo>
                  <a:lnTo>
                    <a:pt x="0" y="115"/>
                  </a:lnTo>
                  <a:lnTo>
                    <a:pt x="0" y="115"/>
                  </a:lnTo>
                  <a:lnTo>
                    <a:pt x="0" y="115"/>
                  </a:lnTo>
                  <a:lnTo>
                    <a:pt x="0" y="115"/>
                  </a:lnTo>
                  <a:lnTo>
                    <a:pt x="478" y="77"/>
                  </a:lnTo>
                  <a:lnTo>
                    <a:pt x="956" y="0"/>
                  </a:lnTo>
                  <a:lnTo>
                    <a:pt x="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45"/>
            <p:cNvSpPr/>
            <p:nvPr/>
          </p:nvSpPr>
          <p:spPr>
            <a:xfrm>
              <a:off x="789475" y="1000563"/>
              <a:ext cx="44975" cy="11500"/>
            </a:xfrm>
            <a:custGeom>
              <a:avLst/>
              <a:gdLst/>
              <a:ahLst/>
              <a:cxnLst/>
              <a:rect l="l" t="t" r="r" b="b"/>
              <a:pathLst>
                <a:path w="1799" h="460" fill="none" extrusionOk="0">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45"/>
            <p:cNvSpPr/>
            <p:nvPr/>
          </p:nvSpPr>
          <p:spPr>
            <a:xfrm>
              <a:off x="743100" y="641463"/>
              <a:ext cx="84175" cy="96625"/>
            </a:xfrm>
            <a:custGeom>
              <a:avLst/>
              <a:gdLst/>
              <a:ahLst/>
              <a:cxnLst/>
              <a:rect l="l" t="t" r="r" b="b"/>
              <a:pathLst>
                <a:path w="3367" h="3865" extrusionOk="0">
                  <a:moveTo>
                    <a:pt x="172" y="1"/>
                  </a:moveTo>
                  <a:lnTo>
                    <a:pt x="134" y="20"/>
                  </a:lnTo>
                  <a:lnTo>
                    <a:pt x="77" y="39"/>
                  </a:lnTo>
                  <a:lnTo>
                    <a:pt x="39" y="77"/>
                  </a:lnTo>
                  <a:lnTo>
                    <a:pt x="19" y="116"/>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951" y="3864"/>
                  </a:lnTo>
                  <a:lnTo>
                    <a:pt x="2162" y="3864"/>
                  </a:lnTo>
                  <a:lnTo>
                    <a:pt x="2372" y="3845"/>
                  </a:lnTo>
                  <a:lnTo>
                    <a:pt x="2563" y="3788"/>
                  </a:lnTo>
                  <a:lnTo>
                    <a:pt x="2735" y="3711"/>
                  </a:lnTo>
                  <a:lnTo>
                    <a:pt x="2888" y="3616"/>
                  </a:lnTo>
                  <a:lnTo>
                    <a:pt x="3022" y="3501"/>
                  </a:lnTo>
                  <a:lnTo>
                    <a:pt x="3156" y="3386"/>
                  </a:lnTo>
                  <a:lnTo>
                    <a:pt x="3233" y="3271"/>
                  </a:lnTo>
                  <a:lnTo>
                    <a:pt x="3309" y="3157"/>
                  </a:lnTo>
                  <a:lnTo>
                    <a:pt x="3347" y="3023"/>
                  </a:lnTo>
                  <a:lnTo>
                    <a:pt x="3367" y="2889"/>
                  </a:lnTo>
                  <a:lnTo>
                    <a:pt x="3347" y="2774"/>
                  </a:lnTo>
                  <a:lnTo>
                    <a:pt x="3290" y="2659"/>
                  </a:lnTo>
                  <a:lnTo>
                    <a:pt x="3214" y="2564"/>
                  </a:ln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268" y="39"/>
                  </a:lnTo>
                  <a:lnTo>
                    <a:pt x="230" y="20"/>
                  </a:lnTo>
                  <a:lnTo>
                    <a:pt x="1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45"/>
            <p:cNvSpPr/>
            <p:nvPr/>
          </p:nvSpPr>
          <p:spPr>
            <a:xfrm>
              <a:off x="743100" y="641463"/>
              <a:ext cx="84175" cy="96625"/>
            </a:xfrm>
            <a:custGeom>
              <a:avLst/>
              <a:gdLst/>
              <a:ahLst/>
              <a:cxnLst/>
              <a:rect l="l" t="t" r="r" b="b"/>
              <a:pathLst>
                <a:path w="3367" h="3865" fill="none" extrusionOk="0">
                  <a:moveTo>
                    <a:pt x="3099" y="2487"/>
                  </a:move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306" y="77"/>
                  </a:lnTo>
                  <a:lnTo>
                    <a:pt x="268" y="39"/>
                  </a:lnTo>
                  <a:lnTo>
                    <a:pt x="230" y="20"/>
                  </a:lnTo>
                  <a:lnTo>
                    <a:pt x="172" y="1"/>
                  </a:lnTo>
                  <a:lnTo>
                    <a:pt x="134" y="20"/>
                  </a:lnTo>
                  <a:lnTo>
                    <a:pt x="77" y="39"/>
                  </a:lnTo>
                  <a:lnTo>
                    <a:pt x="39" y="77"/>
                  </a:lnTo>
                  <a:lnTo>
                    <a:pt x="19" y="116"/>
                  </a:lnTo>
                  <a:lnTo>
                    <a:pt x="19" y="173"/>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703" y="3826"/>
                  </a:lnTo>
                  <a:lnTo>
                    <a:pt x="1951" y="3864"/>
                  </a:lnTo>
                  <a:lnTo>
                    <a:pt x="2162" y="3864"/>
                  </a:lnTo>
                  <a:lnTo>
                    <a:pt x="2372" y="3845"/>
                  </a:lnTo>
                  <a:lnTo>
                    <a:pt x="2563" y="3788"/>
                  </a:lnTo>
                  <a:lnTo>
                    <a:pt x="2735" y="3711"/>
                  </a:lnTo>
                  <a:lnTo>
                    <a:pt x="2888" y="3616"/>
                  </a:lnTo>
                  <a:lnTo>
                    <a:pt x="3022" y="3501"/>
                  </a:lnTo>
                  <a:lnTo>
                    <a:pt x="3156" y="3386"/>
                  </a:lnTo>
                  <a:lnTo>
                    <a:pt x="3156" y="3386"/>
                  </a:lnTo>
                  <a:lnTo>
                    <a:pt x="3233" y="3271"/>
                  </a:lnTo>
                  <a:lnTo>
                    <a:pt x="3309" y="3157"/>
                  </a:lnTo>
                  <a:lnTo>
                    <a:pt x="3347" y="3023"/>
                  </a:lnTo>
                  <a:lnTo>
                    <a:pt x="3367" y="2889"/>
                  </a:lnTo>
                  <a:lnTo>
                    <a:pt x="3347" y="2774"/>
                  </a:lnTo>
                  <a:lnTo>
                    <a:pt x="3290" y="2659"/>
                  </a:lnTo>
                  <a:lnTo>
                    <a:pt x="3214" y="2564"/>
                  </a:lnTo>
                  <a:lnTo>
                    <a:pt x="3099"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45"/>
            <p:cNvSpPr/>
            <p:nvPr/>
          </p:nvSpPr>
          <p:spPr>
            <a:xfrm>
              <a:off x="904725" y="641463"/>
              <a:ext cx="83700" cy="96625"/>
            </a:xfrm>
            <a:custGeom>
              <a:avLst/>
              <a:gdLst/>
              <a:ahLst/>
              <a:cxnLst/>
              <a:rect l="l" t="t" r="r" b="b"/>
              <a:pathLst>
                <a:path w="3348" h="3865" extrusionOk="0">
                  <a:moveTo>
                    <a:pt x="3194" y="1"/>
                  </a:moveTo>
                  <a:lnTo>
                    <a:pt x="3137" y="20"/>
                  </a:lnTo>
                  <a:lnTo>
                    <a:pt x="3099" y="39"/>
                  </a:lnTo>
                  <a:lnTo>
                    <a:pt x="3041" y="77"/>
                  </a:lnTo>
                  <a:lnTo>
                    <a:pt x="2831" y="326"/>
                  </a:lnTo>
                  <a:lnTo>
                    <a:pt x="2582" y="632"/>
                  </a:lnTo>
                  <a:lnTo>
                    <a:pt x="2257" y="957"/>
                  </a:lnTo>
                  <a:lnTo>
                    <a:pt x="1913" y="1301"/>
                  </a:lnTo>
                  <a:lnTo>
                    <a:pt x="1530" y="1646"/>
                  </a:lnTo>
                  <a:lnTo>
                    <a:pt x="1129" y="1952"/>
                  </a:lnTo>
                  <a:lnTo>
                    <a:pt x="708" y="2258"/>
                  </a:lnTo>
                  <a:lnTo>
                    <a:pt x="478" y="2372"/>
                  </a:lnTo>
                  <a:lnTo>
                    <a:pt x="268" y="2487"/>
                  </a:lnTo>
                  <a:lnTo>
                    <a:pt x="153" y="2564"/>
                  </a:lnTo>
                  <a:lnTo>
                    <a:pt x="57" y="2659"/>
                  </a:lnTo>
                  <a:lnTo>
                    <a:pt x="19" y="2774"/>
                  </a:lnTo>
                  <a:lnTo>
                    <a:pt x="0" y="2889"/>
                  </a:lnTo>
                  <a:lnTo>
                    <a:pt x="19" y="3023"/>
                  </a:lnTo>
                  <a:lnTo>
                    <a:pt x="57" y="3157"/>
                  </a:lnTo>
                  <a:lnTo>
                    <a:pt x="115" y="3271"/>
                  </a:lnTo>
                  <a:lnTo>
                    <a:pt x="210" y="3386"/>
                  </a:lnTo>
                  <a:lnTo>
                    <a:pt x="325" y="3501"/>
                  </a:lnTo>
                  <a:lnTo>
                    <a:pt x="478" y="3616"/>
                  </a:lnTo>
                  <a:lnTo>
                    <a:pt x="631" y="3711"/>
                  </a:lnTo>
                  <a:lnTo>
                    <a:pt x="803" y="3788"/>
                  </a:lnTo>
                  <a:lnTo>
                    <a:pt x="976" y="3845"/>
                  </a:lnTo>
                  <a:lnTo>
                    <a:pt x="1186" y="3864"/>
                  </a:lnTo>
                  <a:lnTo>
                    <a:pt x="1415" y="3864"/>
                  </a:lnTo>
                  <a:lnTo>
                    <a:pt x="1664" y="3826"/>
                  </a:lnTo>
                  <a:lnTo>
                    <a:pt x="1894" y="3730"/>
                  </a:lnTo>
                  <a:lnTo>
                    <a:pt x="2104" y="3616"/>
                  </a:lnTo>
                  <a:lnTo>
                    <a:pt x="2295" y="3463"/>
                  </a:lnTo>
                  <a:lnTo>
                    <a:pt x="2467" y="3291"/>
                  </a:lnTo>
                  <a:lnTo>
                    <a:pt x="2620" y="3099"/>
                  </a:lnTo>
                  <a:lnTo>
                    <a:pt x="2754" y="2870"/>
                  </a:lnTo>
                  <a:lnTo>
                    <a:pt x="2888" y="2640"/>
                  </a:lnTo>
                  <a:lnTo>
                    <a:pt x="3003" y="2372"/>
                  </a:lnTo>
                  <a:lnTo>
                    <a:pt x="3099" y="2105"/>
                  </a:lnTo>
                  <a:lnTo>
                    <a:pt x="3175" y="1837"/>
                  </a:lnTo>
                  <a:lnTo>
                    <a:pt x="3232" y="1550"/>
                  </a:lnTo>
                  <a:lnTo>
                    <a:pt x="3290" y="1263"/>
                  </a:lnTo>
                  <a:lnTo>
                    <a:pt x="3328" y="976"/>
                  </a:lnTo>
                  <a:lnTo>
                    <a:pt x="3347" y="708"/>
                  </a:lnTo>
                  <a:lnTo>
                    <a:pt x="3347" y="441"/>
                  </a:lnTo>
                  <a:lnTo>
                    <a:pt x="3347" y="173"/>
                  </a:lnTo>
                  <a:lnTo>
                    <a:pt x="3347" y="116"/>
                  </a:lnTo>
                  <a:lnTo>
                    <a:pt x="3309" y="77"/>
                  </a:lnTo>
                  <a:lnTo>
                    <a:pt x="3271" y="39"/>
                  </a:lnTo>
                  <a:lnTo>
                    <a:pt x="3232" y="20"/>
                  </a:lnTo>
                  <a:lnTo>
                    <a:pt x="31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45"/>
            <p:cNvSpPr/>
            <p:nvPr/>
          </p:nvSpPr>
          <p:spPr>
            <a:xfrm>
              <a:off x="904725" y="641463"/>
              <a:ext cx="83700" cy="96625"/>
            </a:xfrm>
            <a:custGeom>
              <a:avLst/>
              <a:gdLst/>
              <a:ahLst/>
              <a:cxnLst/>
              <a:rect l="l" t="t" r="r" b="b"/>
              <a:pathLst>
                <a:path w="3348" h="3865" fill="none" extrusionOk="0">
                  <a:moveTo>
                    <a:pt x="268" y="2487"/>
                  </a:moveTo>
                  <a:lnTo>
                    <a:pt x="268" y="2487"/>
                  </a:lnTo>
                  <a:lnTo>
                    <a:pt x="478" y="2372"/>
                  </a:lnTo>
                  <a:lnTo>
                    <a:pt x="708" y="2258"/>
                  </a:lnTo>
                  <a:lnTo>
                    <a:pt x="1129" y="1952"/>
                  </a:lnTo>
                  <a:lnTo>
                    <a:pt x="1530" y="1646"/>
                  </a:lnTo>
                  <a:lnTo>
                    <a:pt x="1913" y="1301"/>
                  </a:lnTo>
                  <a:lnTo>
                    <a:pt x="2257" y="957"/>
                  </a:lnTo>
                  <a:lnTo>
                    <a:pt x="2582" y="632"/>
                  </a:lnTo>
                  <a:lnTo>
                    <a:pt x="2831" y="326"/>
                  </a:lnTo>
                  <a:lnTo>
                    <a:pt x="3041" y="77"/>
                  </a:lnTo>
                  <a:lnTo>
                    <a:pt x="3041" y="77"/>
                  </a:lnTo>
                  <a:lnTo>
                    <a:pt x="3099" y="39"/>
                  </a:lnTo>
                  <a:lnTo>
                    <a:pt x="3137" y="20"/>
                  </a:lnTo>
                  <a:lnTo>
                    <a:pt x="3194" y="1"/>
                  </a:lnTo>
                  <a:lnTo>
                    <a:pt x="3232" y="20"/>
                  </a:lnTo>
                  <a:lnTo>
                    <a:pt x="3271" y="39"/>
                  </a:lnTo>
                  <a:lnTo>
                    <a:pt x="3309" y="77"/>
                  </a:lnTo>
                  <a:lnTo>
                    <a:pt x="3347" y="116"/>
                  </a:lnTo>
                  <a:lnTo>
                    <a:pt x="3347" y="173"/>
                  </a:lnTo>
                  <a:lnTo>
                    <a:pt x="3347" y="173"/>
                  </a:lnTo>
                  <a:lnTo>
                    <a:pt x="3347" y="441"/>
                  </a:lnTo>
                  <a:lnTo>
                    <a:pt x="3347" y="708"/>
                  </a:lnTo>
                  <a:lnTo>
                    <a:pt x="3328" y="976"/>
                  </a:lnTo>
                  <a:lnTo>
                    <a:pt x="3290" y="1263"/>
                  </a:lnTo>
                  <a:lnTo>
                    <a:pt x="3232" y="1550"/>
                  </a:lnTo>
                  <a:lnTo>
                    <a:pt x="3175" y="1837"/>
                  </a:lnTo>
                  <a:lnTo>
                    <a:pt x="3099" y="2105"/>
                  </a:lnTo>
                  <a:lnTo>
                    <a:pt x="3003" y="2372"/>
                  </a:lnTo>
                  <a:lnTo>
                    <a:pt x="2888" y="2640"/>
                  </a:lnTo>
                  <a:lnTo>
                    <a:pt x="2754" y="2870"/>
                  </a:lnTo>
                  <a:lnTo>
                    <a:pt x="2620" y="3099"/>
                  </a:lnTo>
                  <a:lnTo>
                    <a:pt x="2467" y="3291"/>
                  </a:lnTo>
                  <a:lnTo>
                    <a:pt x="2295" y="3463"/>
                  </a:lnTo>
                  <a:lnTo>
                    <a:pt x="2104" y="3616"/>
                  </a:lnTo>
                  <a:lnTo>
                    <a:pt x="1894" y="3730"/>
                  </a:lnTo>
                  <a:lnTo>
                    <a:pt x="1664" y="3826"/>
                  </a:lnTo>
                  <a:lnTo>
                    <a:pt x="1664" y="3826"/>
                  </a:lnTo>
                  <a:lnTo>
                    <a:pt x="1415" y="3864"/>
                  </a:lnTo>
                  <a:lnTo>
                    <a:pt x="1186" y="3864"/>
                  </a:lnTo>
                  <a:lnTo>
                    <a:pt x="976" y="3845"/>
                  </a:lnTo>
                  <a:lnTo>
                    <a:pt x="803" y="3788"/>
                  </a:lnTo>
                  <a:lnTo>
                    <a:pt x="631" y="3711"/>
                  </a:lnTo>
                  <a:lnTo>
                    <a:pt x="478" y="3616"/>
                  </a:lnTo>
                  <a:lnTo>
                    <a:pt x="325" y="3501"/>
                  </a:lnTo>
                  <a:lnTo>
                    <a:pt x="210" y="3386"/>
                  </a:lnTo>
                  <a:lnTo>
                    <a:pt x="210" y="3386"/>
                  </a:lnTo>
                  <a:lnTo>
                    <a:pt x="115" y="3271"/>
                  </a:lnTo>
                  <a:lnTo>
                    <a:pt x="57" y="3157"/>
                  </a:lnTo>
                  <a:lnTo>
                    <a:pt x="19" y="3023"/>
                  </a:lnTo>
                  <a:lnTo>
                    <a:pt x="0" y="2889"/>
                  </a:lnTo>
                  <a:lnTo>
                    <a:pt x="19" y="2774"/>
                  </a:lnTo>
                  <a:lnTo>
                    <a:pt x="57" y="2659"/>
                  </a:lnTo>
                  <a:lnTo>
                    <a:pt x="153" y="2564"/>
                  </a:lnTo>
                  <a:lnTo>
                    <a:pt x="268"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45"/>
            <p:cNvSpPr/>
            <p:nvPr/>
          </p:nvSpPr>
          <p:spPr>
            <a:xfrm>
              <a:off x="784225" y="696463"/>
              <a:ext cx="43050" cy="40175"/>
            </a:xfrm>
            <a:custGeom>
              <a:avLst/>
              <a:gdLst/>
              <a:ahLst/>
              <a:cxnLst/>
              <a:rect l="l" t="t" r="r" b="b"/>
              <a:pathLst>
                <a:path w="1722" h="1607" extrusionOk="0">
                  <a:moveTo>
                    <a:pt x="38" y="1607"/>
                  </a:moveTo>
                  <a:lnTo>
                    <a:pt x="38" y="1607"/>
                  </a:lnTo>
                  <a:lnTo>
                    <a:pt x="38" y="1607"/>
                  </a:lnTo>
                  <a:lnTo>
                    <a:pt x="38" y="1607"/>
                  </a:lnTo>
                  <a:lnTo>
                    <a:pt x="38" y="1607"/>
                  </a:lnTo>
                  <a:close/>
                  <a:moveTo>
                    <a:pt x="38" y="1607"/>
                  </a:moveTo>
                  <a:lnTo>
                    <a:pt x="38" y="1607"/>
                  </a:lnTo>
                  <a:lnTo>
                    <a:pt x="38" y="1607"/>
                  </a:lnTo>
                  <a:lnTo>
                    <a:pt x="38" y="1607"/>
                  </a:lnTo>
                  <a:lnTo>
                    <a:pt x="38" y="1607"/>
                  </a:lnTo>
                  <a:close/>
                  <a:moveTo>
                    <a:pt x="19" y="1607"/>
                  </a:moveTo>
                  <a:lnTo>
                    <a:pt x="19" y="1607"/>
                  </a:lnTo>
                  <a:lnTo>
                    <a:pt x="38" y="1607"/>
                  </a:lnTo>
                  <a:lnTo>
                    <a:pt x="38" y="1607"/>
                  </a:lnTo>
                  <a:lnTo>
                    <a:pt x="19" y="1607"/>
                  </a:lnTo>
                  <a:close/>
                  <a:moveTo>
                    <a:pt x="19" y="1607"/>
                  </a:moveTo>
                  <a:lnTo>
                    <a:pt x="19" y="1607"/>
                  </a:lnTo>
                  <a:lnTo>
                    <a:pt x="19" y="1607"/>
                  </a:lnTo>
                  <a:lnTo>
                    <a:pt x="19" y="1607"/>
                  </a:lnTo>
                  <a:lnTo>
                    <a:pt x="19" y="1607"/>
                  </a:lnTo>
                  <a:close/>
                  <a:moveTo>
                    <a:pt x="19" y="1607"/>
                  </a:moveTo>
                  <a:lnTo>
                    <a:pt x="19" y="1607"/>
                  </a:lnTo>
                  <a:lnTo>
                    <a:pt x="19" y="1607"/>
                  </a:lnTo>
                  <a:lnTo>
                    <a:pt x="19" y="1607"/>
                  </a:lnTo>
                  <a:lnTo>
                    <a:pt x="19" y="1607"/>
                  </a:lnTo>
                  <a:close/>
                  <a:moveTo>
                    <a:pt x="0" y="1607"/>
                  </a:moveTo>
                  <a:lnTo>
                    <a:pt x="0" y="1607"/>
                  </a:lnTo>
                  <a:lnTo>
                    <a:pt x="0" y="1607"/>
                  </a:lnTo>
                  <a:lnTo>
                    <a:pt x="0" y="1607"/>
                  </a:lnTo>
                  <a:lnTo>
                    <a:pt x="0" y="1607"/>
                  </a:lnTo>
                  <a:close/>
                  <a:moveTo>
                    <a:pt x="1454" y="287"/>
                  </a:moveTo>
                  <a:lnTo>
                    <a:pt x="1454" y="287"/>
                  </a:lnTo>
                  <a:lnTo>
                    <a:pt x="1454" y="287"/>
                  </a:lnTo>
                  <a:lnTo>
                    <a:pt x="1454" y="287"/>
                  </a:lnTo>
                  <a:lnTo>
                    <a:pt x="1569" y="364"/>
                  </a:lnTo>
                  <a:lnTo>
                    <a:pt x="1645" y="459"/>
                  </a:lnTo>
                  <a:lnTo>
                    <a:pt x="1702" y="574"/>
                  </a:lnTo>
                  <a:lnTo>
                    <a:pt x="1722" y="708"/>
                  </a:lnTo>
                  <a:lnTo>
                    <a:pt x="1722" y="708"/>
                  </a:lnTo>
                  <a:lnTo>
                    <a:pt x="1702" y="574"/>
                  </a:lnTo>
                  <a:lnTo>
                    <a:pt x="1645" y="459"/>
                  </a:lnTo>
                  <a:lnTo>
                    <a:pt x="1569" y="364"/>
                  </a:lnTo>
                  <a:lnTo>
                    <a:pt x="1454" y="287"/>
                  </a:lnTo>
                  <a:lnTo>
                    <a:pt x="1454" y="287"/>
                  </a:lnTo>
                  <a:lnTo>
                    <a:pt x="1454" y="287"/>
                  </a:lnTo>
                  <a:close/>
                  <a:moveTo>
                    <a:pt x="937" y="0"/>
                  </a:moveTo>
                  <a:lnTo>
                    <a:pt x="937" y="0"/>
                  </a:lnTo>
                  <a:lnTo>
                    <a:pt x="937" y="0"/>
                  </a:lnTo>
                  <a:lnTo>
                    <a:pt x="937" y="0"/>
                  </a:lnTo>
                  <a:lnTo>
                    <a:pt x="1186" y="153"/>
                  </a:lnTo>
                  <a:lnTo>
                    <a:pt x="1454" y="287"/>
                  </a:lnTo>
                  <a:lnTo>
                    <a:pt x="1454" y="287"/>
                  </a:lnTo>
                  <a:lnTo>
                    <a:pt x="1186" y="153"/>
                  </a:lnTo>
                  <a:lnTo>
                    <a:pt x="937"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45"/>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45"/>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45"/>
            <p:cNvSpPr/>
            <p:nvPr/>
          </p:nvSpPr>
          <p:spPr>
            <a:xfrm>
              <a:off x="784700" y="736613"/>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45"/>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45"/>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45"/>
            <p:cNvSpPr/>
            <p:nvPr/>
          </p:nvSpPr>
          <p:spPr>
            <a:xfrm>
              <a:off x="78422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45"/>
            <p:cNvSpPr/>
            <p:nvPr/>
          </p:nvSpPr>
          <p:spPr>
            <a:xfrm>
              <a:off x="820550" y="703638"/>
              <a:ext cx="6725" cy="10550"/>
            </a:xfrm>
            <a:custGeom>
              <a:avLst/>
              <a:gdLst/>
              <a:ahLst/>
              <a:cxnLst/>
              <a:rect l="l" t="t" r="r" b="b"/>
              <a:pathLst>
                <a:path w="269" h="422" fill="none" extrusionOk="0">
                  <a:moveTo>
                    <a:pt x="1" y="0"/>
                  </a:moveTo>
                  <a:lnTo>
                    <a:pt x="1" y="0"/>
                  </a:lnTo>
                  <a:lnTo>
                    <a:pt x="1" y="0"/>
                  </a:lnTo>
                  <a:lnTo>
                    <a:pt x="1" y="0"/>
                  </a:lnTo>
                  <a:lnTo>
                    <a:pt x="116" y="77"/>
                  </a:lnTo>
                  <a:lnTo>
                    <a:pt x="192" y="172"/>
                  </a:lnTo>
                  <a:lnTo>
                    <a:pt x="249" y="287"/>
                  </a:lnTo>
                  <a:lnTo>
                    <a:pt x="269" y="421"/>
                  </a:lnTo>
                  <a:lnTo>
                    <a:pt x="269" y="421"/>
                  </a:lnTo>
                  <a:lnTo>
                    <a:pt x="249" y="287"/>
                  </a:lnTo>
                  <a:lnTo>
                    <a:pt x="192" y="172"/>
                  </a:lnTo>
                  <a:lnTo>
                    <a:pt x="116" y="77"/>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45"/>
            <p:cNvSpPr/>
            <p:nvPr/>
          </p:nvSpPr>
          <p:spPr>
            <a:xfrm>
              <a:off x="807650" y="696463"/>
              <a:ext cx="12925" cy="7200"/>
            </a:xfrm>
            <a:custGeom>
              <a:avLst/>
              <a:gdLst/>
              <a:ahLst/>
              <a:cxnLst/>
              <a:rect l="l" t="t" r="r" b="b"/>
              <a:pathLst>
                <a:path w="517" h="288" fill="none" extrusionOk="0">
                  <a:moveTo>
                    <a:pt x="0" y="0"/>
                  </a:moveTo>
                  <a:lnTo>
                    <a:pt x="0" y="0"/>
                  </a:lnTo>
                  <a:lnTo>
                    <a:pt x="0" y="0"/>
                  </a:lnTo>
                  <a:lnTo>
                    <a:pt x="0" y="0"/>
                  </a:lnTo>
                  <a:lnTo>
                    <a:pt x="249" y="153"/>
                  </a:lnTo>
                  <a:lnTo>
                    <a:pt x="517" y="287"/>
                  </a:lnTo>
                  <a:lnTo>
                    <a:pt x="517" y="287"/>
                  </a:lnTo>
                  <a:lnTo>
                    <a:pt x="249"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45"/>
            <p:cNvSpPr/>
            <p:nvPr/>
          </p:nvSpPr>
          <p:spPr>
            <a:xfrm>
              <a:off x="751700" y="696463"/>
              <a:ext cx="75575" cy="42100"/>
            </a:xfrm>
            <a:custGeom>
              <a:avLst/>
              <a:gdLst/>
              <a:ahLst/>
              <a:cxnLst/>
              <a:rect l="l" t="t" r="r" b="b"/>
              <a:pathLst>
                <a:path w="3023" h="1684" extrusionOk="0">
                  <a:moveTo>
                    <a:pt x="2238" y="0"/>
                  </a:moveTo>
                  <a:lnTo>
                    <a:pt x="2124" y="77"/>
                  </a:lnTo>
                  <a:lnTo>
                    <a:pt x="1990" y="172"/>
                  </a:lnTo>
                  <a:lnTo>
                    <a:pt x="1798" y="268"/>
                  </a:lnTo>
                  <a:lnTo>
                    <a:pt x="1588" y="325"/>
                  </a:lnTo>
                  <a:lnTo>
                    <a:pt x="1359" y="364"/>
                  </a:lnTo>
                  <a:lnTo>
                    <a:pt x="1129" y="383"/>
                  </a:lnTo>
                  <a:lnTo>
                    <a:pt x="880" y="364"/>
                  </a:lnTo>
                  <a:lnTo>
                    <a:pt x="613" y="306"/>
                  </a:lnTo>
                  <a:lnTo>
                    <a:pt x="307" y="230"/>
                  </a:lnTo>
                  <a:lnTo>
                    <a:pt x="1" y="96"/>
                  </a:lnTo>
                  <a:lnTo>
                    <a:pt x="96" y="364"/>
                  </a:lnTo>
                  <a:lnTo>
                    <a:pt x="230" y="612"/>
                  </a:lnTo>
                  <a:lnTo>
                    <a:pt x="364" y="842"/>
                  </a:lnTo>
                  <a:lnTo>
                    <a:pt x="517" y="1052"/>
                  </a:lnTo>
                  <a:lnTo>
                    <a:pt x="689" y="1224"/>
                  </a:lnTo>
                  <a:lnTo>
                    <a:pt x="880" y="1397"/>
                  </a:lnTo>
                  <a:lnTo>
                    <a:pt x="1091" y="1511"/>
                  </a:lnTo>
                  <a:lnTo>
                    <a:pt x="1301" y="1607"/>
                  </a:lnTo>
                  <a:lnTo>
                    <a:pt x="1339" y="1607"/>
                  </a:lnTo>
                  <a:lnTo>
                    <a:pt x="1359" y="1626"/>
                  </a:lnTo>
                  <a:lnTo>
                    <a:pt x="1550" y="1664"/>
                  </a:lnTo>
                  <a:lnTo>
                    <a:pt x="1760" y="1683"/>
                  </a:lnTo>
                  <a:lnTo>
                    <a:pt x="1913" y="1664"/>
                  </a:lnTo>
                  <a:lnTo>
                    <a:pt x="2085" y="1626"/>
                  </a:lnTo>
                  <a:lnTo>
                    <a:pt x="2238" y="1588"/>
                  </a:lnTo>
                  <a:lnTo>
                    <a:pt x="2372" y="1511"/>
                  </a:lnTo>
                  <a:lnTo>
                    <a:pt x="2487" y="1454"/>
                  </a:lnTo>
                  <a:lnTo>
                    <a:pt x="2602" y="1358"/>
                  </a:lnTo>
                  <a:lnTo>
                    <a:pt x="2812" y="1186"/>
                  </a:lnTo>
                  <a:lnTo>
                    <a:pt x="2889" y="1071"/>
                  </a:lnTo>
                  <a:lnTo>
                    <a:pt x="2965" y="957"/>
                  </a:lnTo>
                  <a:lnTo>
                    <a:pt x="3003" y="823"/>
                  </a:lnTo>
                  <a:lnTo>
                    <a:pt x="3023" y="708"/>
                  </a:lnTo>
                  <a:lnTo>
                    <a:pt x="3003" y="574"/>
                  </a:lnTo>
                  <a:lnTo>
                    <a:pt x="2946" y="459"/>
                  </a:lnTo>
                  <a:lnTo>
                    <a:pt x="2870" y="364"/>
                  </a:lnTo>
                  <a:lnTo>
                    <a:pt x="2755" y="287"/>
                  </a:lnTo>
                  <a:lnTo>
                    <a:pt x="2487" y="153"/>
                  </a:lnTo>
                  <a:lnTo>
                    <a:pt x="223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45"/>
            <p:cNvSpPr/>
            <p:nvPr/>
          </p:nvSpPr>
          <p:spPr>
            <a:xfrm>
              <a:off x="751700" y="696463"/>
              <a:ext cx="75575" cy="42100"/>
            </a:xfrm>
            <a:custGeom>
              <a:avLst/>
              <a:gdLst/>
              <a:ahLst/>
              <a:cxnLst/>
              <a:rect l="l" t="t" r="r" b="b"/>
              <a:pathLst>
                <a:path w="3023" h="1684" fill="none" extrusionOk="0">
                  <a:moveTo>
                    <a:pt x="2238" y="0"/>
                  </a:moveTo>
                  <a:lnTo>
                    <a:pt x="2238" y="0"/>
                  </a:lnTo>
                  <a:lnTo>
                    <a:pt x="2124" y="77"/>
                  </a:lnTo>
                  <a:lnTo>
                    <a:pt x="1990" y="172"/>
                  </a:lnTo>
                  <a:lnTo>
                    <a:pt x="1990" y="172"/>
                  </a:lnTo>
                  <a:lnTo>
                    <a:pt x="1798" y="268"/>
                  </a:lnTo>
                  <a:lnTo>
                    <a:pt x="1588" y="325"/>
                  </a:lnTo>
                  <a:lnTo>
                    <a:pt x="1359" y="364"/>
                  </a:lnTo>
                  <a:lnTo>
                    <a:pt x="1129" y="383"/>
                  </a:lnTo>
                  <a:lnTo>
                    <a:pt x="1129" y="383"/>
                  </a:lnTo>
                  <a:lnTo>
                    <a:pt x="880" y="364"/>
                  </a:lnTo>
                  <a:lnTo>
                    <a:pt x="613" y="306"/>
                  </a:lnTo>
                  <a:lnTo>
                    <a:pt x="613" y="306"/>
                  </a:lnTo>
                  <a:lnTo>
                    <a:pt x="307" y="230"/>
                  </a:lnTo>
                  <a:lnTo>
                    <a:pt x="1" y="96"/>
                  </a:lnTo>
                  <a:lnTo>
                    <a:pt x="1" y="96"/>
                  </a:lnTo>
                  <a:lnTo>
                    <a:pt x="96" y="364"/>
                  </a:lnTo>
                  <a:lnTo>
                    <a:pt x="230" y="612"/>
                  </a:lnTo>
                  <a:lnTo>
                    <a:pt x="364" y="842"/>
                  </a:lnTo>
                  <a:lnTo>
                    <a:pt x="517" y="1052"/>
                  </a:lnTo>
                  <a:lnTo>
                    <a:pt x="689" y="1224"/>
                  </a:lnTo>
                  <a:lnTo>
                    <a:pt x="880" y="1397"/>
                  </a:lnTo>
                  <a:lnTo>
                    <a:pt x="1091" y="1511"/>
                  </a:lnTo>
                  <a:lnTo>
                    <a:pt x="1301" y="1607"/>
                  </a:lnTo>
                  <a:lnTo>
                    <a:pt x="1301" y="1607"/>
                  </a:lnTo>
                  <a:lnTo>
                    <a:pt x="1301" y="1607"/>
                  </a:lnTo>
                  <a:lnTo>
                    <a:pt x="1301" y="1607"/>
                  </a:lnTo>
                  <a:lnTo>
                    <a:pt x="1320" y="1607"/>
                  </a:lnTo>
                  <a:lnTo>
                    <a:pt x="1320" y="1607"/>
                  </a:lnTo>
                  <a:lnTo>
                    <a:pt x="1320" y="1607"/>
                  </a:lnTo>
                  <a:lnTo>
                    <a:pt x="1320" y="1607"/>
                  </a:lnTo>
                  <a:lnTo>
                    <a:pt x="1320" y="1607"/>
                  </a:lnTo>
                  <a:lnTo>
                    <a:pt x="1320" y="1607"/>
                  </a:lnTo>
                  <a:lnTo>
                    <a:pt x="1320" y="1607"/>
                  </a:lnTo>
                  <a:lnTo>
                    <a:pt x="1320" y="1607"/>
                  </a:lnTo>
                  <a:lnTo>
                    <a:pt x="1320" y="1607"/>
                  </a:lnTo>
                  <a:lnTo>
                    <a:pt x="1320" y="1607"/>
                  </a:lnTo>
                  <a:lnTo>
                    <a:pt x="1339" y="1607"/>
                  </a:lnTo>
                  <a:lnTo>
                    <a:pt x="1339" y="1607"/>
                  </a:lnTo>
                  <a:lnTo>
                    <a:pt x="1339" y="1607"/>
                  </a:lnTo>
                  <a:lnTo>
                    <a:pt x="1339" y="1607"/>
                  </a:lnTo>
                  <a:lnTo>
                    <a:pt x="1339" y="1607"/>
                  </a:lnTo>
                  <a:lnTo>
                    <a:pt x="1339" y="1607"/>
                  </a:lnTo>
                  <a:lnTo>
                    <a:pt x="1339" y="1607"/>
                  </a:lnTo>
                  <a:lnTo>
                    <a:pt x="1339" y="1607"/>
                  </a:lnTo>
                  <a:lnTo>
                    <a:pt x="1339" y="1607"/>
                  </a:lnTo>
                  <a:lnTo>
                    <a:pt x="1339" y="1607"/>
                  </a:lnTo>
                  <a:lnTo>
                    <a:pt x="1359" y="1626"/>
                  </a:lnTo>
                  <a:lnTo>
                    <a:pt x="1359" y="1626"/>
                  </a:lnTo>
                  <a:lnTo>
                    <a:pt x="1550" y="1664"/>
                  </a:lnTo>
                  <a:lnTo>
                    <a:pt x="1760" y="1683"/>
                  </a:lnTo>
                  <a:lnTo>
                    <a:pt x="1760" y="1683"/>
                  </a:lnTo>
                  <a:lnTo>
                    <a:pt x="1913" y="1664"/>
                  </a:lnTo>
                  <a:lnTo>
                    <a:pt x="2085" y="1626"/>
                  </a:lnTo>
                  <a:lnTo>
                    <a:pt x="2238" y="1588"/>
                  </a:lnTo>
                  <a:lnTo>
                    <a:pt x="2372" y="1511"/>
                  </a:lnTo>
                  <a:lnTo>
                    <a:pt x="2487" y="1454"/>
                  </a:lnTo>
                  <a:lnTo>
                    <a:pt x="2602" y="1358"/>
                  </a:lnTo>
                  <a:lnTo>
                    <a:pt x="2812" y="1186"/>
                  </a:lnTo>
                  <a:lnTo>
                    <a:pt x="2812" y="1186"/>
                  </a:lnTo>
                  <a:lnTo>
                    <a:pt x="2889" y="1071"/>
                  </a:lnTo>
                  <a:lnTo>
                    <a:pt x="2965" y="957"/>
                  </a:lnTo>
                  <a:lnTo>
                    <a:pt x="3003" y="823"/>
                  </a:lnTo>
                  <a:lnTo>
                    <a:pt x="3023" y="708"/>
                  </a:lnTo>
                  <a:lnTo>
                    <a:pt x="3023" y="708"/>
                  </a:lnTo>
                  <a:lnTo>
                    <a:pt x="3003" y="574"/>
                  </a:lnTo>
                  <a:lnTo>
                    <a:pt x="2946" y="459"/>
                  </a:lnTo>
                  <a:lnTo>
                    <a:pt x="2870" y="364"/>
                  </a:lnTo>
                  <a:lnTo>
                    <a:pt x="2755" y="287"/>
                  </a:lnTo>
                  <a:lnTo>
                    <a:pt x="2755" y="287"/>
                  </a:lnTo>
                  <a:lnTo>
                    <a:pt x="2755" y="287"/>
                  </a:lnTo>
                  <a:lnTo>
                    <a:pt x="2755" y="287"/>
                  </a:lnTo>
                  <a:lnTo>
                    <a:pt x="2755" y="287"/>
                  </a:lnTo>
                  <a:lnTo>
                    <a:pt x="2755" y="287"/>
                  </a:lnTo>
                  <a:lnTo>
                    <a:pt x="2487" y="153"/>
                  </a:lnTo>
                  <a:lnTo>
                    <a:pt x="22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45"/>
            <p:cNvSpPr/>
            <p:nvPr/>
          </p:nvSpPr>
          <p:spPr>
            <a:xfrm>
              <a:off x="929575" y="692638"/>
              <a:ext cx="500" cy="25"/>
            </a:xfrm>
            <a:custGeom>
              <a:avLst/>
              <a:gdLst/>
              <a:ahLst/>
              <a:cxnLst/>
              <a:rect l="l" t="t" r="r" b="b"/>
              <a:pathLst>
                <a:path w="20" h="1" extrusionOk="0">
                  <a:moveTo>
                    <a:pt x="20" y="0"/>
                  </a:moveTo>
                  <a:lnTo>
                    <a:pt x="20" y="0"/>
                  </a:lnTo>
                  <a:lnTo>
                    <a:pt x="1" y="0"/>
                  </a:lnTo>
                  <a:lnTo>
                    <a:pt x="1" y="0"/>
                  </a:lnTo>
                  <a:lnTo>
                    <a:pt x="1" y="0"/>
                  </a:lnTo>
                  <a:lnTo>
                    <a:pt x="1" y="0"/>
                  </a:lnTo>
                  <a:lnTo>
                    <a:pt x="20" y="0"/>
                  </a:lnTo>
                  <a:lnTo>
                    <a:pt x="20" y="0"/>
                  </a:lnTo>
                  <a:lnTo>
                    <a:pt x="20" y="0"/>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45"/>
            <p:cNvSpPr/>
            <p:nvPr/>
          </p:nvSpPr>
          <p:spPr>
            <a:xfrm>
              <a:off x="929575" y="692638"/>
              <a:ext cx="500" cy="25"/>
            </a:xfrm>
            <a:custGeom>
              <a:avLst/>
              <a:gdLst/>
              <a:ahLst/>
              <a:cxnLst/>
              <a:rect l="l" t="t" r="r" b="b"/>
              <a:pathLst>
                <a:path w="20" h="1" fill="none" extrusionOk="0">
                  <a:moveTo>
                    <a:pt x="20" y="0"/>
                  </a:moveTo>
                  <a:lnTo>
                    <a:pt x="20" y="0"/>
                  </a:lnTo>
                  <a:lnTo>
                    <a:pt x="1" y="0"/>
                  </a:lnTo>
                  <a:lnTo>
                    <a:pt x="1" y="0"/>
                  </a:lnTo>
                  <a:lnTo>
                    <a:pt x="1" y="0"/>
                  </a:lnTo>
                  <a:lnTo>
                    <a:pt x="1" y="0"/>
                  </a:lnTo>
                  <a:lnTo>
                    <a:pt x="20" y="0"/>
                  </a:lnTo>
                  <a:lnTo>
                    <a:pt x="2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45"/>
            <p:cNvSpPr/>
            <p:nvPr/>
          </p:nvSpPr>
          <p:spPr>
            <a:xfrm>
              <a:off x="904725" y="692638"/>
              <a:ext cx="31575" cy="45925"/>
            </a:xfrm>
            <a:custGeom>
              <a:avLst/>
              <a:gdLst/>
              <a:ahLst/>
              <a:cxnLst/>
              <a:rect l="l" t="t" r="r" b="b"/>
              <a:pathLst>
                <a:path w="1263" h="1837" extrusionOk="0">
                  <a:moveTo>
                    <a:pt x="1109" y="1817"/>
                  </a:moveTo>
                  <a:lnTo>
                    <a:pt x="1109" y="1817"/>
                  </a:lnTo>
                  <a:lnTo>
                    <a:pt x="1262" y="1836"/>
                  </a:lnTo>
                  <a:lnTo>
                    <a:pt x="1262" y="1836"/>
                  </a:lnTo>
                  <a:lnTo>
                    <a:pt x="1262" y="1836"/>
                  </a:lnTo>
                  <a:lnTo>
                    <a:pt x="1109" y="1817"/>
                  </a:lnTo>
                  <a:close/>
                  <a:moveTo>
                    <a:pt x="230" y="1339"/>
                  </a:moveTo>
                  <a:lnTo>
                    <a:pt x="230" y="1339"/>
                  </a:lnTo>
                  <a:lnTo>
                    <a:pt x="230" y="1339"/>
                  </a:lnTo>
                  <a:lnTo>
                    <a:pt x="230" y="1339"/>
                  </a:lnTo>
                  <a:lnTo>
                    <a:pt x="230" y="1339"/>
                  </a:lnTo>
                  <a:close/>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45"/>
            <p:cNvSpPr/>
            <p:nvPr/>
          </p:nvSpPr>
          <p:spPr>
            <a:xfrm>
              <a:off x="932450" y="738063"/>
              <a:ext cx="3850" cy="500"/>
            </a:xfrm>
            <a:custGeom>
              <a:avLst/>
              <a:gdLst/>
              <a:ahLst/>
              <a:cxnLst/>
              <a:rect l="l" t="t" r="r" b="b"/>
              <a:pathLst>
                <a:path w="154" h="20" fill="none" extrusionOk="0">
                  <a:moveTo>
                    <a:pt x="0" y="0"/>
                  </a:moveTo>
                  <a:lnTo>
                    <a:pt x="0" y="0"/>
                  </a:lnTo>
                  <a:lnTo>
                    <a:pt x="153" y="19"/>
                  </a:lnTo>
                  <a:lnTo>
                    <a:pt x="153" y="19"/>
                  </a:lnTo>
                  <a:lnTo>
                    <a:pt x="153"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45"/>
            <p:cNvSpPr/>
            <p:nvPr/>
          </p:nvSpPr>
          <p:spPr>
            <a:xfrm>
              <a:off x="910450" y="726113"/>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45"/>
            <p:cNvSpPr/>
            <p:nvPr/>
          </p:nvSpPr>
          <p:spPr>
            <a:xfrm>
              <a:off x="904725" y="692638"/>
              <a:ext cx="24875" cy="21550"/>
            </a:xfrm>
            <a:custGeom>
              <a:avLst/>
              <a:gdLst/>
              <a:ahLst/>
              <a:cxnLst/>
              <a:rect l="l" t="t" r="r" b="b"/>
              <a:pathLst>
                <a:path w="995" h="862" fill="none" extrusionOk="0">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45"/>
            <p:cNvSpPr/>
            <p:nvPr/>
          </p:nvSpPr>
          <p:spPr>
            <a:xfrm>
              <a:off x="904725" y="692638"/>
              <a:ext cx="63600" cy="45925"/>
            </a:xfrm>
            <a:custGeom>
              <a:avLst/>
              <a:gdLst/>
              <a:ahLst/>
              <a:cxnLst/>
              <a:rect l="l" t="t" r="r" b="b"/>
              <a:pathLst>
                <a:path w="2544" h="1837" extrusionOk="0">
                  <a:moveTo>
                    <a:pt x="995" y="0"/>
                  </a:moveTo>
                  <a:lnTo>
                    <a:pt x="631" y="249"/>
                  </a:lnTo>
                  <a:lnTo>
                    <a:pt x="268" y="440"/>
                  </a:lnTo>
                  <a:lnTo>
                    <a:pt x="153" y="517"/>
                  </a:lnTo>
                  <a:lnTo>
                    <a:pt x="57" y="612"/>
                  </a:lnTo>
                  <a:lnTo>
                    <a:pt x="19" y="727"/>
                  </a:lnTo>
                  <a:lnTo>
                    <a:pt x="0" y="861"/>
                  </a:lnTo>
                  <a:lnTo>
                    <a:pt x="19" y="976"/>
                  </a:lnTo>
                  <a:lnTo>
                    <a:pt x="57" y="1110"/>
                  </a:lnTo>
                  <a:lnTo>
                    <a:pt x="115" y="1224"/>
                  </a:lnTo>
                  <a:lnTo>
                    <a:pt x="210" y="1339"/>
                  </a:lnTo>
                  <a:lnTo>
                    <a:pt x="230" y="1339"/>
                  </a:lnTo>
                  <a:lnTo>
                    <a:pt x="383" y="1492"/>
                  </a:lnTo>
                  <a:lnTo>
                    <a:pt x="593" y="1645"/>
                  </a:lnTo>
                  <a:lnTo>
                    <a:pt x="708" y="1703"/>
                  </a:lnTo>
                  <a:lnTo>
                    <a:pt x="842" y="1760"/>
                  </a:lnTo>
                  <a:lnTo>
                    <a:pt x="976" y="1798"/>
                  </a:lnTo>
                  <a:lnTo>
                    <a:pt x="1109" y="1817"/>
                  </a:lnTo>
                  <a:lnTo>
                    <a:pt x="1262" y="1836"/>
                  </a:lnTo>
                  <a:lnTo>
                    <a:pt x="1454" y="1817"/>
                  </a:lnTo>
                  <a:lnTo>
                    <a:pt x="1664" y="1779"/>
                  </a:lnTo>
                  <a:lnTo>
                    <a:pt x="1798" y="1722"/>
                  </a:lnTo>
                  <a:lnTo>
                    <a:pt x="1913" y="1683"/>
                  </a:lnTo>
                  <a:lnTo>
                    <a:pt x="2027" y="1607"/>
                  </a:lnTo>
                  <a:lnTo>
                    <a:pt x="2142" y="1530"/>
                  </a:lnTo>
                  <a:lnTo>
                    <a:pt x="2353" y="1358"/>
                  </a:lnTo>
                  <a:lnTo>
                    <a:pt x="2544" y="1148"/>
                  </a:lnTo>
                  <a:lnTo>
                    <a:pt x="2353" y="1110"/>
                  </a:lnTo>
                  <a:lnTo>
                    <a:pt x="2161" y="1071"/>
                  </a:lnTo>
                  <a:lnTo>
                    <a:pt x="1989" y="995"/>
                  </a:lnTo>
                  <a:lnTo>
                    <a:pt x="1798" y="899"/>
                  </a:lnTo>
                  <a:lnTo>
                    <a:pt x="1683" y="823"/>
                  </a:lnTo>
                  <a:lnTo>
                    <a:pt x="1549" y="727"/>
                  </a:lnTo>
                  <a:lnTo>
                    <a:pt x="1435" y="631"/>
                  </a:lnTo>
                  <a:lnTo>
                    <a:pt x="1339" y="517"/>
                  </a:lnTo>
                  <a:lnTo>
                    <a:pt x="1243" y="383"/>
                  </a:lnTo>
                  <a:lnTo>
                    <a:pt x="1167" y="268"/>
                  </a:lnTo>
                  <a:lnTo>
                    <a:pt x="1090" y="134"/>
                  </a:lnTo>
                  <a:lnTo>
                    <a:pt x="1014"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45"/>
            <p:cNvSpPr/>
            <p:nvPr/>
          </p:nvSpPr>
          <p:spPr>
            <a:xfrm>
              <a:off x="904725" y="692638"/>
              <a:ext cx="63600" cy="45925"/>
            </a:xfrm>
            <a:custGeom>
              <a:avLst/>
              <a:gdLst/>
              <a:ahLst/>
              <a:cxnLst/>
              <a:rect l="l" t="t" r="r" b="b"/>
              <a:pathLst>
                <a:path w="2544" h="1837" fill="none" extrusionOk="0">
                  <a:moveTo>
                    <a:pt x="1014" y="0"/>
                  </a:moveTo>
                  <a:lnTo>
                    <a:pt x="1014" y="0"/>
                  </a:lnTo>
                  <a:lnTo>
                    <a:pt x="995" y="0"/>
                  </a:lnTo>
                  <a:lnTo>
                    <a:pt x="995" y="0"/>
                  </a:lnTo>
                  <a:lnTo>
                    <a:pt x="631" y="249"/>
                  </a:lnTo>
                  <a:lnTo>
                    <a:pt x="268" y="440"/>
                  </a:lnTo>
                  <a:lnTo>
                    <a:pt x="268" y="440"/>
                  </a:lnTo>
                  <a:lnTo>
                    <a:pt x="153" y="517"/>
                  </a:lnTo>
                  <a:lnTo>
                    <a:pt x="57" y="612"/>
                  </a:lnTo>
                  <a:lnTo>
                    <a:pt x="19" y="727"/>
                  </a:lnTo>
                  <a:lnTo>
                    <a:pt x="0" y="861"/>
                  </a:lnTo>
                  <a:lnTo>
                    <a:pt x="0" y="861"/>
                  </a:lnTo>
                  <a:lnTo>
                    <a:pt x="19" y="976"/>
                  </a:lnTo>
                  <a:lnTo>
                    <a:pt x="57" y="1110"/>
                  </a:lnTo>
                  <a:lnTo>
                    <a:pt x="115" y="1224"/>
                  </a:lnTo>
                  <a:lnTo>
                    <a:pt x="210" y="1339"/>
                  </a:lnTo>
                  <a:lnTo>
                    <a:pt x="210" y="1339"/>
                  </a:lnTo>
                  <a:lnTo>
                    <a:pt x="230" y="1339"/>
                  </a:lnTo>
                  <a:lnTo>
                    <a:pt x="230" y="1339"/>
                  </a:lnTo>
                  <a:lnTo>
                    <a:pt x="230" y="1339"/>
                  </a:lnTo>
                  <a:lnTo>
                    <a:pt x="230" y="1339"/>
                  </a:lnTo>
                  <a:lnTo>
                    <a:pt x="383" y="1492"/>
                  </a:lnTo>
                  <a:lnTo>
                    <a:pt x="593" y="1645"/>
                  </a:lnTo>
                  <a:lnTo>
                    <a:pt x="708" y="1703"/>
                  </a:lnTo>
                  <a:lnTo>
                    <a:pt x="842" y="1760"/>
                  </a:lnTo>
                  <a:lnTo>
                    <a:pt x="976" y="1798"/>
                  </a:lnTo>
                  <a:lnTo>
                    <a:pt x="1109" y="1817"/>
                  </a:lnTo>
                  <a:lnTo>
                    <a:pt x="1109" y="1817"/>
                  </a:lnTo>
                  <a:lnTo>
                    <a:pt x="1262" y="1836"/>
                  </a:lnTo>
                  <a:lnTo>
                    <a:pt x="1262" y="1836"/>
                  </a:lnTo>
                  <a:lnTo>
                    <a:pt x="1454" y="1817"/>
                  </a:lnTo>
                  <a:lnTo>
                    <a:pt x="1664" y="1779"/>
                  </a:lnTo>
                  <a:lnTo>
                    <a:pt x="1664" y="1779"/>
                  </a:lnTo>
                  <a:lnTo>
                    <a:pt x="1798" y="1722"/>
                  </a:lnTo>
                  <a:lnTo>
                    <a:pt x="1913" y="1683"/>
                  </a:lnTo>
                  <a:lnTo>
                    <a:pt x="2027" y="1607"/>
                  </a:lnTo>
                  <a:lnTo>
                    <a:pt x="2142" y="1530"/>
                  </a:lnTo>
                  <a:lnTo>
                    <a:pt x="2353" y="1358"/>
                  </a:lnTo>
                  <a:lnTo>
                    <a:pt x="2544" y="1148"/>
                  </a:lnTo>
                  <a:lnTo>
                    <a:pt x="2544" y="1148"/>
                  </a:lnTo>
                  <a:lnTo>
                    <a:pt x="2353" y="1110"/>
                  </a:lnTo>
                  <a:lnTo>
                    <a:pt x="2161" y="1071"/>
                  </a:lnTo>
                  <a:lnTo>
                    <a:pt x="1989" y="995"/>
                  </a:lnTo>
                  <a:lnTo>
                    <a:pt x="1798" y="899"/>
                  </a:lnTo>
                  <a:lnTo>
                    <a:pt x="1798" y="899"/>
                  </a:lnTo>
                  <a:lnTo>
                    <a:pt x="1683" y="823"/>
                  </a:lnTo>
                  <a:lnTo>
                    <a:pt x="1549" y="727"/>
                  </a:lnTo>
                  <a:lnTo>
                    <a:pt x="1435" y="631"/>
                  </a:lnTo>
                  <a:lnTo>
                    <a:pt x="1339" y="517"/>
                  </a:lnTo>
                  <a:lnTo>
                    <a:pt x="1243" y="383"/>
                  </a:lnTo>
                  <a:lnTo>
                    <a:pt x="1167" y="268"/>
                  </a:lnTo>
                  <a:lnTo>
                    <a:pt x="1090" y="134"/>
                  </a:lnTo>
                  <a:lnTo>
                    <a:pt x="10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45"/>
            <p:cNvSpPr/>
            <p:nvPr/>
          </p:nvSpPr>
          <p:spPr>
            <a:xfrm>
              <a:off x="1002725" y="936488"/>
              <a:ext cx="71750" cy="112400"/>
            </a:xfrm>
            <a:custGeom>
              <a:avLst/>
              <a:gdLst/>
              <a:ahLst/>
              <a:cxnLst/>
              <a:rect l="l" t="t" r="r" b="b"/>
              <a:pathLst>
                <a:path w="2870" h="4496" extrusionOk="0">
                  <a:moveTo>
                    <a:pt x="2105" y="1"/>
                  </a:moveTo>
                  <a:lnTo>
                    <a:pt x="2086" y="20"/>
                  </a:lnTo>
                  <a:lnTo>
                    <a:pt x="2067" y="58"/>
                  </a:lnTo>
                  <a:lnTo>
                    <a:pt x="2028" y="135"/>
                  </a:lnTo>
                  <a:lnTo>
                    <a:pt x="2009" y="230"/>
                  </a:lnTo>
                  <a:lnTo>
                    <a:pt x="1990" y="345"/>
                  </a:lnTo>
                  <a:lnTo>
                    <a:pt x="1952" y="460"/>
                  </a:lnTo>
                  <a:lnTo>
                    <a:pt x="1875" y="594"/>
                  </a:lnTo>
                  <a:lnTo>
                    <a:pt x="1799" y="728"/>
                  </a:lnTo>
                  <a:lnTo>
                    <a:pt x="1703" y="842"/>
                  </a:lnTo>
                  <a:lnTo>
                    <a:pt x="1608" y="957"/>
                  </a:lnTo>
                  <a:lnTo>
                    <a:pt x="1359" y="1148"/>
                  </a:lnTo>
                  <a:lnTo>
                    <a:pt x="1110" y="1301"/>
                  </a:lnTo>
                  <a:lnTo>
                    <a:pt x="881" y="1474"/>
                  </a:lnTo>
                  <a:lnTo>
                    <a:pt x="651" y="1646"/>
                  </a:lnTo>
                  <a:lnTo>
                    <a:pt x="460" y="1818"/>
                  </a:lnTo>
                  <a:lnTo>
                    <a:pt x="288" y="2028"/>
                  </a:lnTo>
                  <a:lnTo>
                    <a:pt x="154" y="2258"/>
                  </a:lnTo>
                  <a:lnTo>
                    <a:pt x="97" y="2373"/>
                  </a:lnTo>
                  <a:lnTo>
                    <a:pt x="58" y="2506"/>
                  </a:lnTo>
                  <a:lnTo>
                    <a:pt x="20" y="2640"/>
                  </a:lnTo>
                  <a:lnTo>
                    <a:pt x="1" y="2774"/>
                  </a:lnTo>
                  <a:lnTo>
                    <a:pt x="1" y="2927"/>
                  </a:lnTo>
                  <a:lnTo>
                    <a:pt x="1" y="3080"/>
                  </a:lnTo>
                  <a:lnTo>
                    <a:pt x="39" y="3310"/>
                  </a:lnTo>
                  <a:lnTo>
                    <a:pt x="116" y="3539"/>
                  </a:lnTo>
                  <a:lnTo>
                    <a:pt x="231" y="3750"/>
                  </a:lnTo>
                  <a:lnTo>
                    <a:pt x="364" y="3941"/>
                  </a:lnTo>
                  <a:lnTo>
                    <a:pt x="517" y="4094"/>
                  </a:lnTo>
                  <a:lnTo>
                    <a:pt x="709" y="4247"/>
                  </a:lnTo>
                  <a:lnTo>
                    <a:pt x="919" y="4362"/>
                  </a:lnTo>
                  <a:lnTo>
                    <a:pt x="1149" y="4438"/>
                  </a:lnTo>
                  <a:lnTo>
                    <a:pt x="1321" y="4476"/>
                  </a:lnTo>
                  <a:lnTo>
                    <a:pt x="1493" y="4496"/>
                  </a:lnTo>
                  <a:lnTo>
                    <a:pt x="1646" y="4496"/>
                  </a:lnTo>
                  <a:lnTo>
                    <a:pt x="1818" y="4476"/>
                  </a:lnTo>
                  <a:lnTo>
                    <a:pt x="1952" y="4438"/>
                  </a:lnTo>
                  <a:lnTo>
                    <a:pt x="2105" y="4381"/>
                  </a:lnTo>
                  <a:lnTo>
                    <a:pt x="2239" y="4323"/>
                  </a:lnTo>
                  <a:lnTo>
                    <a:pt x="2354" y="4247"/>
                  </a:lnTo>
                  <a:lnTo>
                    <a:pt x="2468" y="4151"/>
                  </a:lnTo>
                  <a:lnTo>
                    <a:pt x="2564" y="4037"/>
                  </a:lnTo>
                  <a:lnTo>
                    <a:pt x="2660" y="3922"/>
                  </a:lnTo>
                  <a:lnTo>
                    <a:pt x="2717" y="3807"/>
                  </a:lnTo>
                  <a:lnTo>
                    <a:pt x="2774" y="3673"/>
                  </a:lnTo>
                  <a:lnTo>
                    <a:pt x="2832" y="3520"/>
                  </a:lnTo>
                  <a:lnTo>
                    <a:pt x="2851" y="3367"/>
                  </a:lnTo>
                  <a:lnTo>
                    <a:pt x="2870" y="3195"/>
                  </a:lnTo>
                  <a:lnTo>
                    <a:pt x="2870" y="3042"/>
                  </a:lnTo>
                  <a:lnTo>
                    <a:pt x="2851" y="2870"/>
                  </a:lnTo>
                  <a:lnTo>
                    <a:pt x="2813" y="2698"/>
                  </a:lnTo>
                  <a:lnTo>
                    <a:pt x="2793" y="2621"/>
                  </a:lnTo>
                  <a:lnTo>
                    <a:pt x="2755" y="2545"/>
                  </a:lnTo>
                  <a:lnTo>
                    <a:pt x="2679" y="2487"/>
                  </a:lnTo>
                  <a:lnTo>
                    <a:pt x="2621" y="2487"/>
                  </a:lnTo>
                  <a:lnTo>
                    <a:pt x="2545" y="2526"/>
                  </a:lnTo>
                  <a:lnTo>
                    <a:pt x="2487" y="2583"/>
                  </a:lnTo>
                  <a:lnTo>
                    <a:pt x="2334" y="2736"/>
                  </a:lnTo>
                  <a:lnTo>
                    <a:pt x="2258" y="2793"/>
                  </a:lnTo>
                  <a:lnTo>
                    <a:pt x="2181" y="2851"/>
                  </a:lnTo>
                  <a:lnTo>
                    <a:pt x="2296" y="2698"/>
                  </a:lnTo>
                  <a:lnTo>
                    <a:pt x="2392" y="2545"/>
                  </a:lnTo>
                  <a:lnTo>
                    <a:pt x="2468" y="2392"/>
                  </a:lnTo>
                  <a:lnTo>
                    <a:pt x="2526" y="2239"/>
                  </a:lnTo>
                  <a:lnTo>
                    <a:pt x="2583" y="2066"/>
                  </a:lnTo>
                  <a:lnTo>
                    <a:pt x="2621" y="1894"/>
                  </a:lnTo>
                  <a:lnTo>
                    <a:pt x="2640" y="1722"/>
                  </a:lnTo>
                  <a:lnTo>
                    <a:pt x="2660" y="1550"/>
                  </a:lnTo>
                  <a:lnTo>
                    <a:pt x="2660" y="1378"/>
                  </a:lnTo>
                  <a:lnTo>
                    <a:pt x="2640" y="1206"/>
                  </a:lnTo>
                  <a:lnTo>
                    <a:pt x="2621" y="1034"/>
                  </a:lnTo>
                  <a:lnTo>
                    <a:pt x="2583" y="862"/>
                  </a:lnTo>
                  <a:lnTo>
                    <a:pt x="2526" y="709"/>
                  </a:lnTo>
                  <a:lnTo>
                    <a:pt x="2468" y="536"/>
                  </a:lnTo>
                  <a:lnTo>
                    <a:pt x="2392" y="383"/>
                  </a:lnTo>
                  <a:lnTo>
                    <a:pt x="2296" y="230"/>
                  </a:lnTo>
                  <a:lnTo>
                    <a:pt x="2201" y="77"/>
                  </a:lnTo>
                  <a:lnTo>
                    <a:pt x="2143" y="20"/>
                  </a:lnTo>
                  <a:lnTo>
                    <a:pt x="2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45"/>
            <p:cNvSpPr/>
            <p:nvPr/>
          </p:nvSpPr>
          <p:spPr>
            <a:xfrm>
              <a:off x="1012300" y="958488"/>
              <a:ext cx="56450" cy="79400"/>
            </a:xfrm>
            <a:custGeom>
              <a:avLst/>
              <a:gdLst/>
              <a:ahLst/>
              <a:cxnLst/>
              <a:rect l="l" t="t" r="r" b="b"/>
              <a:pathLst>
                <a:path w="2258" h="3176" extrusionOk="0">
                  <a:moveTo>
                    <a:pt x="1703" y="1"/>
                  </a:moveTo>
                  <a:lnTo>
                    <a:pt x="1684" y="20"/>
                  </a:lnTo>
                  <a:lnTo>
                    <a:pt x="1665" y="58"/>
                  </a:lnTo>
                  <a:lnTo>
                    <a:pt x="1607" y="192"/>
                  </a:lnTo>
                  <a:lnTo>
                    <a:pt x="1531" y="345"/>
                  </a:lnTo>
                  <a:lnTo>
                    <a:pt x="1492" y="421"/>
                  </a:lnTo>
                  <a:lnTo>
                    <a:pt x="1435" y="498"/>
                  </a:lnTo>
                  <a:lnTo>
                    <a:pt x="1282" y="651"/>
                  </a:lnTo>
                  <a:lnTo>
                    <a:pt x="1091" y="804"/>
                  </a:lnTo>
                  <a:lnTo>
                    <a:pt x="899" y="938"/>
                  </a:lnTo>
                  <a:lnTo>
                    <a:pt x="708" y="1053"/>
                  </a:lnTo>
                  <a:lnTo>
                    <a:pt x="536" y="1148"/>
                  </a:lnTo>
                  <a:lnTo>
                    <a:pt x="402" y="1244"/>
                  </a:lnTo>
                  <a:lnTo>
                    <a:pt x="268" y="1378"/>
                  </a:lnTo>
                  <a:lnTo>
                    <a:pt x="173" y="1512"/>
                  </a:lnTo>
                  <a:lnTo>
                    <a:pt x="96" y="1665"/>
                  </a:lnTo>
                  <a:lnTo>
                    <a:pt x="39" y="1818"/>
                  </a:lnTo>
                  <a:lnTo>
                    <a:pt x="1" y="1990"/>
                  </a:lnTo>
                  <a:lnTo>
                    <a:pt x="1" y="2200"/>
                  </a:lnTo>
                  <a:lnTo>
                    <a:pt x="39" y="2353"/>
                  </a:lnTo>
                  <a:lnTo>
                    <a:pt x="96" y="2506"/>
                  </a:lnTo>
                  <a:lnTo>
                    <a:pt x="173" y="2640"/>
                  </a:lnTo>
                  <a:lnTo>
                    <a:pt x="268" y="2774"/>
                  </a:lnTo>
                  <a:lnTo>
                    <a:pt x="383" y="2889"/>
                  </a:lnTo>
                  <a:lnTo>
                    <a:pt x="498" y="3004"/>
                  </a:lnTo>
                  <a:lnTo>
                    <a:pt x="651" y="3080"/>
                  </a:lnTo>
                  <a:lnTo>
                    <a:pt x="804" y="3137"/>
                  </a:lnTo>
                  <a:lnTo>
                    <a:pt x="957" y="3176"/>
                  </a:lnTo>
                  <a:lnTo>
                    <a:pt x="1129" y="3176"/>
                  </a:lnTo>
                  <a:lnTo>
                    <a:pt x="1320" y="3157"/>
                  </a:lnTo>
                  <a:lnTo>
                    <a:pt x="1512" y="3118"/>
                  </a:lnTo>
                  <a:lnTo>
                    <a:pt x="1684" y="3042"/>
                  </a:lnTo>
                  <a:lnTo>
                    <a:pt x="1837" y="2946"/>
                  </a:lnTo>
                  <a:lnTo>
                    <a:pt x="1971" y="2831"/>
                  </a:lnTo>
                  <a:lnTo>
                    <a:pt x="2085" y="2697"/>
                  </a:lnTo>
                  <a:lnTo>
                    <a:pt x="2162" y="2544"/>
                  </a:lnTo>
                  <a:lnTo>
                    <a:pt x="2219" y="2391"/>
                  </a:lnTo>
                  <a:lnTo>
                    <a:pt x="2238" y="2296"/>
                  </a:lnTo>
                  <a:lnTo>
                    <a:pt x="2257" y="2200"/>
                  </a:lnTo>
                  <a:lnTo>
                    <a:pt x="2238" y="2105"/>
                  </a:lnTo>
                  <a:lnTo>
                    <a:pt x="2200" y="2009"/>
                  </a:lnTo>
                  <a:lnTo>
                    <a:pt x="2181" y="1990"/>
                  </a:lnTo>
                  <a:lnTo>
                    <a:pt x="2124" y="1990"/>
                  </a:lnTo>
                  <a:lnTo>
                    <a:pt x="2066" y="2047"/>
                  </a:lnTo>
                  <a:lnTo>
                    <a:pt x="1913" y="2162"/>
                  </a:lnTo>
                  <a:lnTo>
                    <a:pt x="1798" y="2238"/>
                  </a:lnTo>
                  <a:lnTo>
                    <a:pt x="1684" y="2296"/>
                  </a:lnTo>
                  <a:lnTo>
                    <a:pt x="1531" y="2334"/>
                  </a:lnTo>
                  <a:lnTo>
                    <a:pt x="1359" y="2353"/>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41" y="39"/>
                  </a:lnTo>
                  <a:lnTo>
                    <a:pt x="170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45"/>
            <p:cNvSpPr/>
            <p:nvPr/>
          </p:nvSpPr>
          <p:spPr>
            <a:xfrm>
              <a:off x="1012300" y="958488"/>
              <a:ext cx="56450" cy="79400"/>
            </a:xfrm>
            <a:custGeom>
              <a:avLst/>
              <a:gdLst/>
              <a:ahLst/>
              <a:cxnLst/>
              <a:rect l="l" t="t" r="r" b="b"/>
              <a:pathLst>
                <a:path w="2258" h="3176" fill="none" extrusionOk="0">
                  <a:moveTo>
                    <a:pt x="1703" y="1"/>
                  </a:moveTo>
                  <a:lnTo>
                    <a:pt x="1703" y="1"/>
                  </a:lnTo>
                  <a:lnTo>
                    <a:pt x="1684" y="20"/>
                  </a:lnTo>
                  <a:lnTo>
                    <a:pt x="1665" y="58"/>
                  </a:lnTo>
                  <a:lnTo>
                    <a:pt x="1607" y="192"/>
                  </a:lnTo>
                  <a:lnTo>
                    <a:pt x="1531" y="345"/>
                  </a:lnTo>
                  <a:lnTo>
                    <a:pt x="1492" y="421"/>
                  </a:lnTo>
                  <a:lnTo>
                    <a:pt x="1435" y="498"/>
                  </a:lnTo>
                  <a:lnTo>
                    <a:pt x="1435" y="498"/>
                  </a:lnTo>
                  <a:lnTo>
                    <a:pt x="1282" y="651"/>
                  </a:lnTo>
                  <a:lnTo>
                    <a:pt x="1091" y="804"/>
                  </a:lnTo>
                  <a:lnTo>
                    <a:pt x="899" y="938"/>
                  </a:lnTo>
                  <a:lnTo>
                    <a:pt x="708" y="1053"/>
                  </a:lnTo>
                  <a:lnTo>
                    <a:pt x="708" y="1053"/>
                  </a:lnTo>
                  <a:lnTo>
                    <a:pt x="536" y="1148"/>
                  </a:lnTo>
                  <a:lnTo>
                    <a:pt x="402" y="1244"/>
                  </a:lnTo>
                  <a:lnTo>
                    <a:pt x="268" y="1378"/>
                  </a:lnTo>
                  <a:lnTo>
                    <a:pt x="173" y="1512"/>
                  </a:lnTo>
                  <a:lnTo>
                    <a:pt x="96" y="1665"/>
                  </a:lnTo>
                  <a:lnTo>
                    <a:pt x="39" y="1818"/>
                  </a:lnTo>
                  <a:lnTo>
                    <a:pt x="1" y="1990"/>
                  </a:lnTo>
                  <a:lnTo>
                    <a:pt x="1" y="2200"/>
                  </a:lnTo>
                  <a:lnTo>
                    <a:pt x="1" y="2200"/>
                  </a:lnTo>
                  <a:lnTo>
                    <a:pt x="39" y="2353"/>
                  </a:lnTo>
                  <a:lnTo>
                    <a:pt x="96" y="2506"/>
                  </a:lnTo>
                  <a:lnTo>
                    <a:pt x="173" y="2640"/>
                  </a:lnTo>
                  <a:lnTo>
                    <a:pt x="268" y="2774"/>
                  </a:lnTo>
                  <a:lnTo>
                    <a:pt x="383" y="2889"/>
                  </a:lnTo>
                  <a:lnTo>
                    <a:pt x="498" y="3004"/>
                  </a:lnTo>
                  <a:lnTo>
                    <a:pt x="651" y="3080"/>
                  </a:lnTo>
                  <a:lnTo>
                    <a:pt x="804" y="3137"/>
                  </a:lnTo>
                  <a:lnTo>
                    <a:pt x="804" y="3137"/>
                  </a:lnTo>
                  <a:lnTo>
                    <a:pt x="957" y="3176"/>
                  </a:lnTo>
                  <a:lnTo>
                    <a:pt x="1129" y="3176"/>
                  </a:lnTo>
                  <a:lnTo>
                    <a:pt x="1129" y="3176"/>
                  </a:lnTo>
                  <a:lnTo>
                    <a:pt x="1320" y="3157"/>
                  </a:lnTo>
                  <a:lnTo>
                    <a:pt x="1512" y="3118"/>
                  </a:lnTo>
                  <a:lnTo>
                    <a:pt x="1684" y="3042"/>
                  </a:lnTo>
                  <a:lnTo>
                    <a:pt x="1837" y="2946"/>
                  </a:lnTo>
                  <a:lnTo>
                    <a:pt x="1971" y="2831"/>
                  </a:lnTo>
                  <a:lnTo>
                    <a:pt x="2085" y="2697"/>
                  </a:lnTo>
                  <a:lnTo>
                    <a:pt x="2162" y="2544"/>
                  </a:lnTo>
                  <a:lnTo>
                    <a:pt x="2219" y="2391"/>
                  </a:lnTo>
                  <a:lnTo>
                    <a:pt x="2219" y="2391"/>
                  </a:lnTo>
                  <a:lnTo>
                    <a:pt x="2238" y="2296"/>
                  </a:lnTo>
                  <a:lnTo>
                    <a:pt x="2257" y="2200"/>
                  </a:lnTo>
                  <a:lnTo>
                    <a:pt x="2238" y="2105"/>
                  </a:lnTo>
                  <a:lnTo>
                    <a:pt x="2200" y="2009"/>
                  </a:lnTo>
                  <a:lnTo>
                    <a:pt x="2200" y="2009"/>
                  </a:lnTo>
                  <a:lnTo>
                    <a:pt x="2181" y="1990"/>
                  </a:lnTo>
                  <a:lnTo>
                    <a:pt x="2162" y="1990"/>
                  </a:lnTo>
                  <a:lnTo>
                    <a:pt x="2162" y="1990"/>
                  </a:lnTo>
                  <a:lnTo>
                    <a:pt x="2124" y="1990"/>
                  </a:lnTo>
                  <a:lnTo>
                    <a:pt x="2066" y="2047"/>
                  </a:lnTo>
                  <a:lnTo>
                    <a:pt x="1913" y="2162"/>
                  </a:lnTo>
                  <a:lnTo>
                    <a:pt x="1913" y="2162"/>
                  </a:lnTo>
                  <a:lnTo>
                    <a:pt x="1798" y="2238"/>
                  </a:lnTo>
                  <a:lnTo>
                    <a:pt x="1684" y="2296"/>
                  </a:lnTo>
                  <a:lnTo>
                    <a:pt x="1531" y="2334"/>
                  </a:lnTo>
                  <a:lnTo>
                    <a:pt x="1359" y="2353"/>
                  </a:lnTo>
                  <a:lnTo>
                    <a:pt x="1359" y="2353"/>
                  </a:lnTo>
                  <a:lnTo>
                    <a:pt x="1301" y="2334"/>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79" y="135"/>
                  </a:lnTo>
                  <a:lnTo>
                    <a:pt x="1741" y="39"/>
                  </a:lnTo>
                  <a:lnTo>
                    <a:pt x="17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45"/>
            <p:cNvSpPr/>
            <p:nvPr/>
          </p:nvSpPr>
          <p:spPr>
            <a:xfrm>
              <a:off x="586725" y="933138"/>
              <a:ext cx="76550" cy="116225"/>
            </a:xfrm>
            <a:custGeom>
              <a:avLst/>
              <a:gdLst/>
              <a:ahLst/>
              <a:cxnLst/>
              <a:rect l="l" t="t" r="r" b="b"/>
              <a:pathLst>
                <a:path w="3062" h="4649" extrusionOk="0">
                  <a:moveTo>
                    <a:pt x="1149" y="1"/>
                  </a:moveTo>
                  <a:lnTo>
                    <a:pt x="1129" y="58"/>
                  </a:lnTo>
                  <a:lnTo>
                    <a:pt x="1149" y="135"/>
                  </a:lnTo>
                  <a:lnTo>
                    <a:pt x="1149" y="250"/>
                  </a:lnTo>
                  <a:lnTo>
                    <a:pt x="1168" y="364"/>
                  </a:lnTo>
                  <a:lnTo>
                    <a:pt x="1168" y="479"/>
                  </a:lnTo>
                  <a:lnTo>
                    <a:pt x="1149" y="651"/>
                  </a:lnTo>
                  <a:lnTo>
                    <a:pt x="1110" y="804"/>
                  </a:lnTo>
                  <a:lnTo>
                    <a:pt x="1053" y="938"/>
                  </a:lnTo>
                  <a:lnTo>
                    <a:pt x="996" y="1091"/>
                  </a:lnTo>
                  <a:lnTo>
                    <a:pt x="823" y="1359"/>
                  </a:lnTo>
                  <a:lnTo>
                    <a:pt x="632" y="1608"/>
                  </a:lnTo>
                  <a:lnTo>
                    <a:pt x="460" y="1837"/>
                  </a:lnTo>
                  <a:lnTo>
                    <a:pt x="288" y="2086"/>
                  </a:lnTo>
                  <a:lnTo>
                    <a:pt x="173" y="2334"/>
                  </a:lnTo>
                  <a:lnTo>
                    <a:pt x="77" y="2583"/>
                  </a:lnTo>
                  <a:lnTo>
                    <a:pt x="20" y="2851"/>
                  </a:lnTo>
                  <a:lnTo>
                    <a:pt x="1" y="2985"/>
                  </a:lnTo>
                  <a:lnTo>
                    <a:pt x="1" y="3119"/>
                  </a:lnTo>
                  <a:lnTo>
                    <a:pt x="20" y="3272"/>
                  </a:lnTo>
                  <a:lnTo>
                    <a:pt x="39" y="3405"/>
                  </a:lnTo>
                  <a:lnTo>
                    <a:pt x="97" y="3558"/>
                  </a:lnTo>
                  <a:lnTo>
                    <a:pt x="154" y="3711"/>
                  </a:lnTo>
                  <a:lnTo>
                    <a:pt x="269" y="3922"/>
                  </a:lnTo>
                  <a:lnTo>
                    <a:pt x="403" y="4113"/>
                  </a:lnTo>
                  <a:lnTo>
                    <a:pt x="575" y="4285"/>
                  </a:lnTo>
                  <a:lnTo>
                    <a:pt x="785" y="4419"/>
                  </a:lnTo>
                  <a:lnTo>
                    <a:pt x="996" y="4534"/>
                  </a:lnTo>
                  <a:lnTo>
                    <a:pt x="1225" y="4610"/>
                  </a:lnTo>
                  <a:lnTo>
                    <a:pt x="1474" y="4649"/>
                  </a:lnTo>
                  <a:lnTo>
                    <a:pt x="1722" y="4649"/>
                  </a:lnTo>
                  <a:lnTo>
                    <a:pt x="1895" y="4630"/>
                  </a:lnTo>
                  <a:lnTo>
                    <a:pt x="2067" y="4591"/>
                  </a:lnTo>
                  <a:lnTo>
                    <a:pt x="2239" y="4534"/>
                  </a:lnTo>
                  <a:lnTo>
                    <a:pt x="2373" y="4457"/>
                  </a:lnTo>
                  <a:lnTo>
                    <a:pt x="2507" y="4381"/>
                  </a:lnTo>
                  <a:lnTo>
                    <a:pt x="2640" y="4285"/>
                  </a:lnTo>
                  <a:lnTo>
                    <a:pt x="2736" y="4171"/>
                  </a:lnTo>
                  <a:lnTo>
                    <a:pt x="2832" y="4056"/>
                  </a:lnTo>
                  <a:lnTo>
                    <a:pt x="2908" y="3922"/>
                  </a:lnTo>
                  <a:lnTo>
                    <a:pt x="2985" y="3788"/>
                  </a:lnTo>
                  <a:lnTo>
                    <a:pt x="3023" y="3654"/>
                  </a:lnTo>
                  <a:lnTo>
                    <a:pt x="3042" y="3501"/>
                  </a:lnTo>
                  <a:lnTo>
                    <a:pt x="3061" y="3348"/>
                  </a:lnTo>
                  <a:lnTo>
                    <a:pt x="3061" y="3195"/>
                  </a:lnTo>
                  <a:lnTo>
                    <a:pt x="3023" y="3023"/>
                  </a:lnTo>
                  <a:lnTo>
                    <a:pt x="2985" y="2870"/>
                  </a:lnTo>
                  <a:lnTo>
                    <a:pt x="2927" y="2717"/>
                  </a:lnTo>
                  <a:lnTo>
                    <a:pt x="2851" y="2545"/>
                  </a:lnTo>
                  <a:lnTo>
                    <a:pt x="2755" y="2373"/>
                  </a:lnTo>
                  <a:lnTo>
                    <a:pt x="2717" y="2315"/>
                  </a:lnTo>
                  <a:lnTo>
                    <a:pt x="2660" y="2258"/>
                  </a:lnTo>
                  <a:lnTo>
                    <a:pt x="2564" y="2239"/>
                  </a:lnTo>
                  <a:lnTo>
                    <a:pt x="2545" y="2239"/>
                  </a:lnTo>
                  <a:lnTo>
                    <a:pt x="2507" y="2258"/>
                  </a:lnTo>
                  <a:lnTo>
                    <a:pt x="2449" y="2315"/>
                  </a:lnTo>
                  <a:lnTo>
                    <a:pt x="2392" y="2392"/>
                  </a:lnTo>
                  <a:lnTo>
                    <a:pt x="2315" y="2583"/>
                  </a:lnTo>
                  <a:lnTo>
                    <a:pt x="2258" y="2679"/>
                  </a:lnTo>
                  <a:lnTo>
                    <a:pt x="2201" y="2755"/>
                  </a:lnTo>
                  <a:lnTo>
                    <a:pt x="2258" y="2564"/>
                  </a:lnTo>
                  <a:lnTo>
                    <a:pt x="2296" y="2392"/>
                  </a:lnTo>
                  <a:lnTo>
                    <a:pt x="2315" y="2220"/>
                  </a:lnTo>
                  <a:lnTo>
                    <a:pt x="2334" y="2028"/>
                  </a:lnTo>
                  <a:lnTo>
                    <a:pt x="2315" y="1856"/>
                  </a:lnTo>
                  <a:lnTo>
                    <a:pt x="2296" y="1665"/>
                  </a:lnTo>
                  <a:lnTo>
                    <a:pt x="2277" y="1493"/>
                  </a:lnTo>
                  <a:lnTo>
                    <a:pt x="2220" y="1321"/>
                  </a:lnTo>
                  <a:lnTo>
                    <a:pt x="2162" y="1149"/>
                  </a:lnTo>
                  <a:lnTo>
                    <a:pt x="2105" y="996"/>
                  </a:lnTo>
                  <a:lnTo>
                    <a:pt x="2009" y="823"/>
                  </a:lnTo>
                  <a:lnTo>
                    <a:pt x="1914" y="670"/>
                  </a:lnTo>
                  <a:lnTo>
                    <a:pt x="1818" y="536"/>
                  </a:lnTo>
                  <a:lnTo>
                    <a:pt x="1703" y="383"/>
                  </a:lnTo>
                  <a:lnTo>
                    <a:pt x="1569" y="250"/>
                  </a:lnTo>
                  <a:lnTo>
                    <a:pt x="1435" y="135"/>
                  </a:lnTo>
                  <a:lnTo>
                    <a:pt x="1302" y="39"/>
                  </a:lnTo>
                  <a:lnTo>
                    <a:pt x="1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45"/>
            <p:cNvSpPr/>
            <p:nvPr/>
          </p:nvSpPr>
          <p:spPr>
            <a:xfrm>
              <a:off x="597250" y="954663"/>
              <a:ext cx="58375" cy="84175"/>
            </a:xfrm>
            <a:custGeom>
              <a:avLst/>
              <a:gdLst/>
              <a:ahLst/>
              <a:cxnLst/>
              <a:rect l="l" t="t" r="r" b="b"/>
              <a:pathLst>
                <a:path w="2335" h="3367" extrusionOk="0">
                  <a:moveTo>
                    <a:pt x="1034" y="1"/>
                  </a:moveTo>
                  <a:lnTo>
                    <a:pt x="1014" y="20"/>
                  </a:lnTo>
                  <a:lnTo>
                    <a:pt x="995" y="58"/>
                  </a:lnTo>
                  <a:lnTo>
                    <a:pt x="995" y="192"/>
                  </a:lnTo>
                  <a:lnTo>
                    <a:pt x="976" y="383"/>
                  </a:lnTo>
                  <a:lnTo>
                    <a:pt x="957" y="479"/>
                  </a:lnTo>
                  <a:lnTo>
                    <a:pt x="919" y="574"/>
                  </a:lnTo>
                  <a:lnTo>
                    <a:pt x="823" y="766"/>
                  </a:lnTo>
                  <a:lnTo>
                    <a:pt x="689" y="976"/>
                  </a:lnTo>
                  <a:lnTo>
                    <a:pt x="536" y="1167"/>
                  </a:lnTo>
                  <a:lnTo>
                    <a:pt x="402" y="1359"/>
                  </a:lnTo>
                  <a:lnTo>
                    <a:pt x="269" y="1493"/>
                  </a:lnTo>
                  <a:lnTo>
                    <a:pt x="173" y="1665"/>
                  </a:lnTo>
                  <a:lnTo>
                    <a:pt x="77" y="1818"/>
                  </a:lnTo>
                  <a:lnTo>
                    <a:pt x="20" y="1990"/>
                  </a:lnTo>
                  <a:lnTo>
                    <a:pt x="1" y="2162"/>
                  </a:lnTo>
                  <a:lnTo>
                    <a:pt x="1" y="2334"/>
                  </a:lnTo>
                  <a:lnTo>
                    <a:pt x="39" y="2525"/>
                  </a:lnTo>
                  <a:lnTo>
                    <a:pt x="96" y="2717"/>
                  </a:lnTo>
                  <a:lnTo>
                    <a:pt x="173" y="2850"/>
                  </a:lnTo>
                  <a:lnTo>
                    <a:pt x="269" y="2965"/>
                  </a:lnTo>
                  <a:lnTo>
                    <a:pt x="383" y="3080"/>
                  </a:lnTo>
                  <a:lnTo>
                    <a:pt x="517" y="3176"/>
                  </a:lnTo>
                  <a:lnTo>
                    <a:pt x="670" y="3252"/>
                  </a:lnTo>
                  <a:lnTo>
                    <a:pt x="823" y="3310"/>
                  </a:lnTo>
                  <a:lnTo>
                    <a:pt x="995" y="3348"/>
                  </a:lnTo>
                  <a:lnTo>
                    <a:pt x="1148"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15" y="2047"/>
                  </a:lnTo>
                  <a:lnTo>
                    <a:pt x="2296" y="1952"/>
                  </a:lnTo>
                  <a:lnTo>
                    <a:pt x="2258" y="1856"/>
                  </a:lnTo>
                  <a:lnTo>
                    <a:pt x="2181" y="1779"/>
                  </a:lnTo>
                  <a:lnTo>
                    <a:pt x="2162" y="1779"/>
                  </a:lnTo>
                  <a:lnTo>
                    <a:pt x="2105" y="1799"/>
                  </a:lnTo>
                  <a:lnTo>
                    <a:pt x="2066" y="1856"/>
                  </a:lnTo>
                  <a:lnTo>
                    <a:pt x="1952" y="2047"/>
                  </a:lnTo>
                  <a:lnTo>
                    <a:pt x="1856" y="2143"/>
                  </a:lnTo>
                  <a:lnTo>
                    <a:pt x="1760" y="2258"/>
                  </a:lnTo>
                  <a:lnTo>
                    <a:pt x="1607" y="2353"/>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072" y="20"/>
                  </a:lnTo>
                  <a:lnTo>
                    <a:pt x="103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45"/>
            <p:cNvSpPr/>
            <p:nvPr/>
          </p:nvSpPr>
          <p:spPr>
            <a:xfrm>
              <a:off x="597250" y="954663"/>
              <a:ext cx="58375" cy="84175"/>
            </a:xfrm>
            <a:custGeom>
              <a:avLst/>
              <a:gdLst/>
              <a:ahLst/>
              <a:cxnLst/>
              <a:rect l="l" t="t" r="r" b="b"/>
              <a:pathLst>
                <a:path w="2335" h="3367" fill="none" extrusionOk="0">
                  <a:moveTo>
                    <a:pt x="1034" y="1"/>
                  </a:moveTo>
                  <a:lnTo>
                    <a:pt x="1034" y="1"/>
                  </a:lnTo>
                  <a:lnTo>
                    <a:pt x="1014" y="20"/>
                  </a:lnTo>
                  <a:lnTo>
                    <a:pt x="995" y="58"/>
                  </a:lnTo>
                  <a:lnTo>
                    <a:pt x="995" y="192"/>
                  </a:lnTo>
                  <a:lnTo>
                    <a:pt x="976" y="383"/>
                  </a:lnTo>
                  <a:lnTo>
                    <a:pt x="957" y="479"/>
                  </a:lnTo>
                  <a:lnTo>
                    <a:pt x="919" y="574"/>
                  </a:lnTo>
                  <a:lnTo>
                    <a:pt x="919" y="574"/>
                  </a:lnTo>
                  <a:lnTo>
                    <a:pt x="823" y="766"/>
                  </a:lnTo>
                  <a:lnTo>
                    <a:pt x="689" y="976"/>
                  </a:lnTo>
                  <a:lnTo>
                    <a:pt x="536" y="1167"/>
                  </a:lnTo>
                  <a:lnTo>
                    <a:pt x="402" y="1359"/>
                  </a:lnTo>
                  <a:lnTo>
                    <a:pt x="402" y="1359"/>
                  </a:lnTo>
                  <a:lnTo>
                    <a:pt x="269" y="1493"/>
                  </a:lnTo>
                  <a:lnTo>
                    <a:pt x="173" y="1665"/>
                  </a:lnTo>
                  <a:lnTo>
                    <a:pt x="77" y="1818"/>
                  </a:lnTo>
                  <a:lnTo>
                    <a:pt x="20" y="1990"/>
                  </a:lnTo>
                  <a:lnTo>
                    <a:pt x="1" y="2162"/>
                  </a:lnTo>
                  <a:lnTo>
                    <a:pt x="1" y="2334"/>
                  </a:lnTo>
                  <a:lnTo>
                    <a:pt x="39" y="2525"/>
                  </a:lnTo>
                  <a:lnTo>
                    <a:pt x="96" y="2717"/>
                  </a:lnTo>
                  <a:lnTo>
                    <a:pt x="96" y="2717"/>
                  </a:lnTo>
                  <a:lnTo>
                    <a:pt x="173" y="2850"/>
                  </a:lnTo>
                  <a:lnTo>
                    <a:pt x="269" y="2965"/>
                  </a:lnTo>
                  <a:lnTo>
                    <a:pt x="383" y="3080"/>
                  </a:lnTo>
                  <a:lnTo>
                    <a:pt x="517" y="3176"/>
                  </a:lnTo>
                  <a:lnTo>
                    <a:pt x="670" y="3252"/>
                  </a:lnTo>
                  <a:lnTo>
                    <a:pt x="823" y="3310"/>
                  </a:lnTo>
                  <a:lnTo>
                    <a:pt x="995" y="3348"/>
                  </a:lnTo>
                  <a:lnTo>
                    <a:pt x="1148" y="3367"/>
                  </a:lnTo>
                  <a:lnTo>
                    <a:pt x="1148" y="3367"/>
                  </a:lnTo>
                  <a:lnTo>
                    <a:pt x="1206"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34" y="2143"/>
                  </a:lnTo>
                  <a:lnTo>
                    <a:pt x="2315" y="2047"/>
                  </a:lnTo>
                  <a:lnTo>
                    <a:pt x="2296" y="1952"/>
                  </a:lnTo>
                  <a:lnTo>
                    <a:pt x="2258" y="1856"/>
                  </a:lnTo>
                  <a:lnTo>
                    <a:pt x="2181" y="1779"/>
                  </a:lnTo>
                  <a:lnTo>
                    <a:pt x="2181" y="1779"/>
                  </a:lnTo>
                  <a:lnTo>
                    <a:pt x="2162" y="1779"/>
                  </a:lnTo>
                  <a:lnTo>
                    <a:pt x="2162" y="1779"/>
                  </a:lnTo>
                  <a:lnTo>
                    <a:pt x="2105" y="1799"/>
                  </a:lnTo>
                  <a:lnTo>
                    <a:pt x="2066" y="1856"/>
                  </a:lnTo>
                  <a:lnTo>
                    <a:pt x="1952" y="2047"/>
                  </a:lnTo>
                  <a:lnTo>
                    <a:pt x="1856" y="2143"/>
                  </a:lnTo>
                  <a:lnTo>
                    <a:pt x="1760" y="2258"/>
                  </a:lnTo>
                  <a:lnTo>
                    <a:pt x="1607" y="2353"/>
                  </a:lnTo>
                  <a:lnTo>
                    <a:pt x="1416" y="2430"/>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148" y="96"/>
                  </a:lnTo>
                  <a:lnTo>
                    <a:pt x="1072" y="20"/>
                  </a:lnTo>
                  <a:lnTo>
                    <a:pt x="10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45"/>
            <p:cNvSpPr/>
            <p:nvPr/>
          </p:nvSpPr>
          <p:spPr>
            <a:xfrm>
              <a:off x="516450" y="753838"/>
              <a:ext cx="72700" cy="108100"/>
            </a:xfrm>
            <a:custGeom>
              <a:avLst/>
              <a:gdLst/>
              <a:ahLst/>
              <a:cxnLst/>
              <a:rect l="l" t="t" r="r" b="b"/>
              <a:pathLst>
                <a:path w="2908" h="4324" extrusionOk="0">
                  <a:moveTo>
                    <a:pt x="842" y="1"/>
                  </a:moveTo>
                  <a:lnTo>
                    <a:pt x="823" y="20"/>
                  </a:lnTo>
                  <a:lnTo>
                    <a:pt x="804" y="77"/>
                  </a:lnTo>
                  <a:lnTo>
                    <a:pt x="842" y="249"/>
                  </a:lnTo>
                  <a:lnTo>
                    <a:pt x="861" y="460"/>
                  </a:lnTo>
                  <a:lnTo>
                    <a:pt x="861" y="613"/>
                  </a:lnTo>
                  <a:lnTo>
                    <a:pt x="842" y="766"/>
                  </a:lnTo>
                  <a:lnTo>
                    <a:pt x="804" y="899"/>
                  </a:lnTo>
                  <a:lnTo>
                    <a:pt x="765" y="1052"/>
                  </a:lnTo>
                  <a:lnTo>
                    <a:pt x="632" y="1301"/>
                  </a:lnTo>
                  <a:lnTo>
                    <a:pt x="479" y="1569"/>
                  </a:lnTo>
                  <a:lnTo>
                    <a:pt x="326" y="1798"/>
                  </a:lnTo>
                  <a:lnTo>
                    <a:pt x="192" y="2028"/>
                  </a:lnTo>
                  <a:lnTo>
                    <a:pt x="96" y="2277"/>
                  </a:lnTo>
                  <a:lnTo>
                    <a:pt x="39" y="2525"/>
                  </a:lnTo>
                  <a:lnTo>
                    <a:pt x="0" y="2774"/>
                  </a:lnTo>
                  <a:lnTo>
                    <a:pt x="20" y="2908"/>
                  </a:lnTo>
                  <a:lnTo>
                    <a:pt x="20" y="3042"/>
                  </a:lnTo>
                  <a:lnTo>
                    <a:pt x="58" y="3176"/>
                  </a:lnTo>
                  <a:lnTo>
                    <a:pt x="96" y="3309"/>
                  </a:lnTo>
                  <a:lnTo>
                    <a:pt x="134" y="3443"/>
                  </a:lnTo>
                  <a:lnTo>
                    <a:pt x="211" y="3577"/>
                  </a:lnTo>
                  <a:lnTo>
                    <a:pt x="326" y="3768"/>
                  </a:lnTo>
                  <a:lnTo>
                    <a:pt x="479" y="3941"/>
                  </a:lnTo>
                  <a:lnTo>
                    <a:pt x="670" y="4074"/>
                  </a:lnTo>
                  <a:lnTo>
                    <a:pt x="861" y="4189"/>
                  </a:lnTo>
                  <a:lnTo>
                    <a:pt x="1071" y="4266"/>
                  </a:lnTo>
                  <a:lnTo>
                    <a:pt x="1301" y="4323"/>
                  </a:lnTo>
                  <a:lnTo>
                    <a:pt x="1760" y="4323"/>
                  </a:lnTo>
                  <a:lnTo>
                    <a:pt x="1932" y="4285"/>
                  </a:lnTo>
                  <a:lnTo>
                    <a:pt x="2085" y="4227"/>
                  </a:lnTo>
                  <a:lnTo>
                    <a:pt x="2238" y="4151"/>
                  </a:lnTo>
                  <a:lnTo>
                    <a:pt x="2353" y="4074"/>
                  </a:lnTo>
                  <a:lnTo>
                    <a:pt x="2487" y="3979"/>
                  </a:lnTo>
                  <a:lnTo>
                    <a:pt x="2582" y="3883"/>
                  </a:lnTo>
                  <a:lnTo>
                    <a:pt x="2678" y="3768"/>
                  </a:lnTo>
                  <a:lnTo>
                    <a:pt x="2755" y="3654"/>
                  </a:lnTo>
                  <a:lnTo>
                    <a:pt x="2812" y="3520"/>
                  </a:lnTo>
                  <a:lnTo>
                    <a:pt x="2850" y="3386"/>
                  </a:lnTo>
                  <a:lnTo>
                    <a:pt x="2888" y="3252"/>
                  </a:lnTo>
                  <a:lnTo>
                    <a:pt x="2908" y="3118"/>
                  </a:lnTo>
                  <a:lnTo>
                    <a:pt x="2888" y="2965"/>
                  </a:lnTo>
                  <a:lnTo>
                    <a:pt x="2869" y="2831"/>
                  </a:lnTo>
                  <a:lnTo>
                    <a:pt x="2831" y="2678"/>
                  </a:lnTo>
                  <a:lnTo>
                    <a:pt x="2774" y="2525"/>
                  </a:lnTo>
                  <a:lnTo>
                    <a:pt x="2716" y="2391"/>
                  </a:lnTo>
                  <a:lnTo>
                    <a:pt x="2640" y="2238"/>
                  </a:lnTo>
                  <a:lnTo>
                    <a:pt x="2525" y="2085"/>
                  </a:lnTo>
                  <a:lnTo>
                    <a:pt x="2468" y="2047"/>
                  </a:lnTo>
                  <a:lnTo>
                    <a:pt x="2410" y="1990"/>
                  </a:lnTo>
                  <a:lnTo>
                    <a:pt x="2334" y="1971"/>
                  </a:lnTo>
                  <a:lnTo>
                    <a:pt x="2276" y="1990"/>
                  </a:lnTo>
                  <a:lnTo>
                    <a:pt x="2238" y="2047"/>
                  </a:lnTo>
                  <a:lnTo>
                    <a:pt x="2200" y="2143"/>
                  </a:lnTo>
                  <a:lnTo>
                    <a:pt x="2123" y="2315"/>
                  </a:lnTo>
                  <a:lnTo>
                    <a:pt x="2085" y="2410"/>
                  </a:lnTo>
                  <a:lnTo>
                    <a:pt x="2047" y="2487"/>
                  </a:lnTo>
                  <a:lnTo>
                    <a:pt x="2085" y="2315"/>
                  </a:lnTo>
                  <a:lnTo>
                    <a:pt x="2104" y="2143"/>
                  </a:lnTo>
                  <a:lnTo>
                    <a:pt x="2104" y="1971"/>
                  </a:lnTo>
                  <a:lnTo>
                    <a:pt x="2085" y="1818"/>
                  </a:lnTo>
                  <a:lnTo>
                    <a:pt x="2066" y="1645"/>
                  </a:lnTo>
                  <a:lnTo>
                    <a:pt x="2047" y="1473"/>
                  </a:lnTo>
                  <a:lnTo>
                    <a:pt x="1990" y="1320"/>
                  </a:lnTo>
                  <a:lnTo>
                    <a:pt x="1932" y="1148"/>
                  </a:lnTo>
                  <a:lnTo>
                    <a:pt x="1875" y="995"/>
                  </a:lnTo>
                  <a:lnTo>
                    <a:pt x="1779" y="861"/>
                  </a:lnTo>
                  <a:lnTo>
                    <a:pt x="1703" y="708"/>
                  </a:lnTo>
                  <a:lnTo>
                    <a:pt x="1588" y="574"/>
                  </a:lnTo>
                  <a:lnTo>
                    <a:pt x="1473" y="440"/>
                  </a:lnTo>
                  <a:lnTo>
                    <a:pt x="1358" y="326"/>
                  </a:lnTo>
                  <a:lnTo>
                    <a:pt x="1224" y="211"/>
                  </a:lnTo>
                  <a:lnTo>
                    <a:pt x="1091" y="115"/>
                  </a:lnTo>
                  <a:lnTo>
                    <a:pt x="957" y="39"/>
                  </a:ln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45"/>
            <p:cNvSpPr/>
            <p:nvPr/>
          </p:nvSpPr>
          <p:spPr>
            <a:xfrm>
              <a:off x="526500" y="773438"/>
              <a:ext cx="55000" cy="78925"/>
            </a:xfrm>
            <a:custGeom>
              <a:avLst/>
              <a:gdLst/>
              <a:ahLst/>
              <a:cxnLst/>
              <a:rect l="l" t="t" r="r" b="b"/>
              <a:pathLst>
                <a:path w="2200" h="3157" extrusionOk="0">
                  <a:moveTo>
                    <a:pt x="765" y="1"/>
                  </a:moveTo>
                  <a:lnTo>
                    <a:pt x="746" y="20"/>
                  </a:lnTo>
                  <a:lnTo>
                    <a:pt x="746" y="58"/>
                  </a:lnTo>
                  <a:lnTo>
                    <a:pt x="746" y="192"/>
                  </a:lnTo>
                  <a:lnTo>
                    <a:pt x="746" y="364"/>
                  </a:lnTo>
                  <a:lnTo>
                    <a:pt x="746" y="460"/>
                  </a:lnTo>
                  <a:lnTo>
                    <a:pt x="727" y="555"/>
                  </a:lnTo>
                  <a:lnTo>
                    <a:pt x="650" y="747"/>
                  </a:lnTo>
                  <a:lnTo>
                    <a:pt x="536" y="957"/>
                  </a:lnTo>
                  <a:lnTo>
                    <a:pt x="421" y="1148"/>
                  </a:lnTo>
                  <a:lnTo>
                    <a:pt x="287" y="1320"/>
                  </a:lnTo>
                  <a:lnTo>
                    <a:pt x="191" y="1473"/>
                  </a:lnTo>
                  <a:lnTo>
                    <a:pt x="115" y="1626"/>
                  </a:lnTo>
                  <a:lnTo>
                    <a:pt x="57" y="1799"/>
                  </a:lnTo>
                  <a:lnTo>
                    <a:pt x="0" y="1952"/>
                  </a:lnTo>
                  <a:lnTo>
                    <a:pt x="0" y="2124"/>
                  </a:lnTo>
                  <a:lnTo>
                    <a:pt x="19" y="2277"/>
                  </a:lnTo>
                  <a:lnTo>
                    <a:pt x="57" y="2449"/>
                  </a:lnTo>
                  <a:lnTo>
                    <a:pt x="134" y="2621"/>
                  </a:lnTo>
                  <a:lnTo>
                    <a:pt x="210" y="2736"/>
                  </a:lnTo>
                  <a:lnTo>
                    <a:pt x="306" y="2831"/>
                  </a:lnTo>
                  <a:lnTo>
                    <a:pt x="421" y="2927"/>
                  </a:lnTo>
                  <a:lnTo>
                    <a:pt x="536" y="3004"/>
                  </a:lnTo>
                  <a:lnTo>
                    <a:pt x="669" y="3061"/>
                  </a:lnTo>
                  <a:lnTo>
                    <a:pt x="803" y="3118"/>
                  </a:lnTo>
                  <a:lnTo>
                    <a:pt x="937" y="3137"/>
                  </a:lnTo>
                  <a:lnTo>
                    <a:pt x="1090" y="315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23" y="1722"/>
                  </a:lnTo>
                  <a:lnTo>
                    <a:pt x="2085" y="1646"/>
                  </a:lnTo>
                  <a:lnTo>
                    <a:pt x="2008" y="1569"/>
                  </a:lnTo>
                  <a:lnTo>
                    <a:pt x="1989" y="1569"/>
                  </a:lnTo>
                  <a:lnTo>
                    <a:pt x="1932" y="1588"/>
                  </a:lnTo>
                  <a:lnTo>
                    <a:pt x="1894" y="1646"/>
                  </a:lnTo>
                  <a:lnTo>
                    <a:pt x="1817" y="1837"/>
                  </a:lnTo>
                  <a:lnTo>
                    <a:pt x="1741" y="1932"/>
                  </a:lnTo>
                  <a:lnTo>
                    <a:pt x="1645" y="2047"/>
                  </a:lnTo>
                  <a:lnTo>
                    <a:pt x="1511" y="2143"/>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03" y="20"/>
                  </a:lnTo>
                  <a:lnTo>
                    <a:pt x="765"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45"/>
            <p:cNvSpPr/>
            <p:nvPr/>
          </p:nvSpPr>
          <p:spPr>
            <a:xfrm>
              <a:off x="526500" y="773438"/>
              <a:ext cx="55000" cy="78925"/>
            </a:xfrm>
            <a:custGeom>
              <a:avLst/>
              <a:gdLst/>
              <a:ahLst/>
              <a:cxnLst/>
              <a:rect l="l" t="t" r="r" b="b"/>
              <a:pathLst>
                <a:path w="2200" h="3157" fill="none" extrusionOk="0">
                  <a:moveTo>
                    <a:pt x="765" y="1"/>
                  </a:moveTo>
                  <a:lnTo>
                    <a:pt x="765" y="1"/>
                  </a:lnTo>
                  <a:lnTo>
                    <a:pt x="746" y="20"/>
                  </a:lnTo>
                  <a:lnTo>
                    <a:pt x="746" y="58"/>
                  </a:lnTo>
                  <a:lnTo>
                    <a:pt x="746" y="192"/>
                  </a:lnTo>
                  <a:lnTo>
                    <a:pt x="746" y="364"/>
                  </a:lnTo>
                  <a:lnTo>
                    <a:pt x="746" y="460"/>
                  </a:lnTo>
                  <a:lnTo>
                    <a:pt x="727" y="555"/>
                  </a:lnTo>
                  <a:lnTo>
                    <a:pt x="727" y="555"/>
                  </a:lnTo>
                  <a:lnTo>
                    <a:pt x="650" y="747"/>
                  </a:lnTo>
                  <a:lnTo>
                    <a:pt x="536" y="957"/>
                  </a:lnTo>
                  <a:lnTo>
                    <a:pt x="421" y="1148"/>
                  </a:lnTo>
                  <a:lnTo>
                    <a:pt x="287" y="1320"/>
                  </a:lnTo>
                  <a:lnTo>
                    <a:pt x="287" y="1320"/>
                  </a:lnTo>
                  <a:lnTo>
                    <a:pt x="191" y="1473"/>
                  </a:lnTo>
                  <a:lnTo>
                    <a:pt x="115" y="1626"/>
                  </a:lnTo>
                  <a:lnTo>
                    <a:pt x="57" y="1799"/>
                  </a:lnTo>
                  <a:lnTo>
                    <a:pt x="0" y="1952"/>
                  </a:lnTo>
                  <a:lnTo>
                    <a:pt x="0" y="2124"/>
                  </a:lnTo>
                  <a:lnTo>
                    <a:pt x="19" y="2277"/>
                  </a:lnTo>
                  <a:lnTo>
                    <a:pt x="57" y="2449"/>
                  </a:lnTo>
                  <a:lnTo>
                    <a:pt x="134" y="2621"/>
                  </a:lnTo>
                  <a:lnTo>
                    <a:pt x="134" y="2621"/>
                  </a:lnTo>
                  <a:lnTo>
                    <a:pt x="210" y="2736"/>
                  </a:lnTo>
                  <a:lnTo>
                    <a:pt x="306" y="2831"/>
                  </a:lnTo>
                  <a:lnTo>
                    <a:pt x="421" y="2927"/>
                  </a:lnTo>
                  <a:lnTo>
                    <a:pt x="536" y="3004"/>
                  </a:lnTo>
                  <a:lnTo>
                    <a:pt x="669" y="3061"/>
                  </a:lnTo>
                  <a:lnTo>
                    <a:pt x="803" y="3118"/>
                  </a:lnTo>
                  <a:lnTo>
                    <a:pt x="937" y="3137"/>
                  </a:lnTo>
                  <a:lnTo>
                    <a:pt x="1090" y="3157"/>
                  </a:lnTo>
                  <a:lnTo>
                    <a:pt x="1090" y="3157"/>
                  </a:lnTo>
                  <a:lnTo>
                    <a:pt x="1224" y="313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80" y="1894"/>
                  </a:lnTo>
                  <a:lnTo>
                    <a:pt x="2123" y="1722"/>
                  </a:lnTo>
                  <a:lnTo>
                    <a:pt x="2085" y="1646"/>
                  </a:lnTo>
                  <a:lnTo>
                    <a:pt x="2008" y="1569"/>
                  </a:lnTo>
                  <a:lnTo>
                    <a:pt x="2008" y="1569"/>
                  </a:lnTo>
                  <a:lnTo>
                    <a:pt x="1989" y="1569"/>
                  </a:lnTo>
                  <a:lnTo>
                    <a:pt x="1989" y="1569"/>
                  </a:lnTo>
                  <a:lnTo>
                    <a:pt x="1932" y="1588"/>
                  </a:lnTo>
                  <a:lnTo>
                    <a:pt x="1894" y="1646"/>
                  </a:lnTo>
                  <a:lnTo>
                    <a:pt x="1817" y="1837"/>
                  </a:lnTo>
                  <a:lnTo>
                    <a:pt x="1741" y="1932"/>
                  </a:lnTo>
                  <a:lnTo>
                    <a:pt x="1645" y="2047"/>
                  </a:lnTo>
                  <a:lnTo>
                    <a:pt x="1511" y="2143"/>
                  </a:lnTo>
                  <a:lnTo>
                    <a:pt x="1339" y="2238"/>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80" y="77"/>
                  </a:lnTo>
                  <a:lnTo>
                    <a:pt x="803" y="20"/>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45"/>
            <p:cNvSpPr/>
            <p:nvPr/>
          </p:nvSpPr>
          <p:spPr>
            <a:xfrm>
              <a:off x="1026175" y="698838"/>
              <a:ext cx="66475" cy="104750"/>
            </a:xfrm>
            <a:custGeom>
              <a:avLst/>
              <a:gdLst/>
              <a:ahLst/>
              <a:cxnLst/>
              <a:rect l="l" t="t" r="r" b="b"/>
              <a:pathLst>
                <a:path w="2659" h="4190" extrusionOk="0">
                  <a:moveTo>
                    <a:pt x="2008" y="1"/>
                  </a:moveTo>
                  <a:lnTo>
                    <a:pt x="1989" y="20"/>
                  </a:lnTo>
                  <a:lnTo>
                    <a:pt x="1951" y="58"/>
                  </a:lnTo>
                  <a:lnTo>
                    <a:pt x="1913" y="211"/>
                  </a:lnTo>
                  <a:lnTo>
                    <a:pt x="1855" y="422"/>
                  </a:lnTo>
                  <a:lnTo>
                    <a:pt x="1779" y="556"/>
                  </a:lnTo>
                  <a:lnTo>
                    <a:pt x="1702" y="670"/>
                  </a:lnTo>
                  <a:lnTo>
                    <a:pt x="1626" y="785"/>
                  </a:lnTo>
                  <a:lnTo>
                    <a:pt x="1511" y="881"/>
                  </a:lnTo>
                  <a:lnTo>
                    <a:pt x="1301" y="1053"/>
                  </a:lnTo>
                  <a:lnTo>
                    <a:pt x="1052" y="1206"/>
                  </a:lnTo>
                  <a:lnTo>
                    <a:pt x="823" y="1359"/>
                  </a:lnTo>
                  <a:lnTo>
                    <a:pt x="612" y="1512"/>
                  </a:lnTo>
                  <a:lnTo>
                    <a:pt x="440" y="1684"/>
                  </a:lnTo>
                  <a:lnTo>
                    <a:pt x="268" y="1875"/>
                  </a:lnTo>
                  <a:lnTo>
                    <a:pt x="153" y="2086"/>
                  </a:lnTo>
                  <a:lnTo>
                    <a:pt x="58" y="2315"/>
                  </a:lnTo>
                  <a:lnTo>
                    <a:pt x="19" y="2449"/>
                  </a:lnTo>
                  <a:lnTo>
                    <a:pt x="0" y="2564"/>
                  </a:lnTo>
                  <a:lnTo>
                    <a:pt x="0" y="2717"/>
                  </a:lnTo>
                  <a:lnTo>
                    <a:pt x="0" y="2851"/>
                  </a:lnTo>
                  <a:lnTo>
                    <a:pt x="19" y="3080"/>
                  </a:lnTo>
                  <a:lnTo>
                    <a:pt x="96" y="3291"/>
                  </a:lnTo>
                  <a:lnTo>
                    <a:pt x="191" y="3482"/>
                  </a:lnTo>
                  <a:lnTo>
                    <a:pt x="325" y="3654"/>
                  </a:lnTo>
                  <a:lnTo>
                    <a:pt x="459" y="3807"/>
                  </a:lnTo>
                  <a:lnTo>
                    <a:pt x="650" y="3941"/>
                  </a:lnTo>
                  <a:lnTo>
                    <a:pt x="842" y="4056"/>
                  </a:lnTo>
                  <a:lnTo>
                    <a:pt x="1052" y="4132"/>
                  </a:lnTo>
                  <a:lnTo>
                    <a:pt x="1205" y="4171"/>
                  </a:lnTo>
                  <a:lnTo>
                    <a:pt x="1358" y="4190"/>
                  </a:lnTo>
                  <a:lnTo>
                    <a:pt x="1511" y="4190"/>
                  </a:lnTo>
                  <a:lnTo>
                    <a:pt x="1664" y="4171"/>
                  </a:lnTo>
                  <a:lnTo>
                    <a:pt x="1798" y="4151"/>
                  </a:lnTo>
                  <a:lnTo>
                    <a:pt x="1932" y="4094"/>
                  </a:lnTo>
                  <a:lnTo>
                    <a:pt x="2066" y="4037"/>
                  </a:lnTo>
                  <a:lnTo>
                    <a:pt x="2181" y="3960"/>
                  </a:lnTo>
                  <a:lnTo>
                    <a:pt x="2276" y="3884"/>
                  </a:lnTo>
                  <a:lnTo>
                    <a:pt x="2372" y="3788"/>
                  </a:lnTo>
                  <a:lnTo>
                    <a:pt x="2468" y="3673"/>
                  </a:lnTo>
                  <a:lnTo>
                    <a:pt x="2525" y="3558"/>
                  </a:lnTo>
                  <a:lnTo>
                    <a:pt x="2582" y="3425"/>
                  </a:lnTo>
                  <a:lnTo>
                    <a:pt x="2621" y="3291"/>
                  </a:lnTo>
                  <a:lnTo>
                    <a:pt x="2659" y="3157"/>
                  </a:lnTo>
                  <a:lnTo>
                    <a:pt x="2659" y="3004"/>
                  </a:lnTo>
                  <a:lnTo>
                    <a:pt x="2659" y="2851"/>
                  </a:lnTo>
                  <a:lnTo>
                    <a:pt x="2659" y="2679"/>
                  </a:lnTo>
                  <a:lnTo>
                    <a:pt x="2621" y="2526"/>
                  </a:lnTo>
                  <a:lnTo>
                    <a:pt x="2601" y="2449"/>
                  </a:lnTo>
                  <a:lnTo>
                    <a:pt x="2563" y="2392"/>
                  </a:lnTo>
                  <a:lnTo>
                    <a:pt x="2506" y="2334"/>
                  </a:lnTo>
                  <a:lnTo>
                    <a:pt x="2448" y="2334"/>
                  </a:lnTo>
                  <a:lnTo>
                    <a:pt x="2391" y="2373"/>
                  </a:lnTo>
                  <a:lnTo>
                    <a:pt x="2314" y="2411"/>
                  </a:lnTo>
                  <a:lnTo>
                    <a:pt x="2181" y="2564"/>
                  </a:lnTo>
                  <a:lnTo>
                    <a:pt x="2104" y="2621"/>
                  </a:lnTo>
                  <a:lnTo>
                    <a:pt x="2047" y="2660"/>
                  </a:lnTo>
                  <a:lnTo>
                    <a:pt x="2142" y="2526"/>
                  </a:lnTo>
                  <a:lnTo>
                    <a:pt x="2219" y="2392"/>
                  </a:lnTo>
                  <a:lnTo>
                    <a:pt x="2295" y="2239"/>
                  </a:lnTo>
                  <a:lnTo>
                    <a:pt x="2353" y="2086"/>
                  </a:lnTo>
                  <a:lnTo>
                    <a:pt x="2410" y="1933"/>
                  </a:lnTo>
                  <a:lnTo>
                    <a:pt x="2448" y="1780"/>
                  </a:lnTo>
                  <a:lnTo>
                    <a:pt x="2487" y="1627"/>
                  </a:lnTo>
                  <a:lnTo>
                    <a:pt x="2487" y="1455"/>
                  </a:lnTo>
                  <a:lnTo>
                    <a:pt x="2487" y="1302"/>
                  </a:lnTo>
                  <a:lnTo>
                    <a:pt x="2487" y="1129"/>
                  </a:lnTo>
                  <a:lnTo>
                    <a:pt x="2468" y="976"/>
                  </a:lnTo>
                  <a:lnTo>
                    <a:pt x="2429" y="823"/>
                  </a:lnTo>
                  <a:lnTo>
                    <a:pt x="2391" y="651"/>
                  </a:lnTo>
                  <a:lnTo>
                    <a:pt x="2334" y="498"/>
                  </a:lnTo>
                  <a:lnTo>
                    <a:pt x="2257" y="364"/>
                  </a:lnTo>
                  <a:lnTo>
                    <a:pt x="2181" y="211"/>
                  </a:lnTo>
                  <a:lnTo>
                    <a:pt x="2085" y="77"/>
                  </a:lnTo>
                  <a:lnTo>
                    <a:pt x="2028" y="20"/>
                  </a:lnTo>
                  <a:lnTo>
                    <a:pt x="2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45"/>
            <p:cNvSpPr/>
            <p:nvPr/>
          </p:nvSpPr>
          <p:spPr>
            <a:xfrm>
              <a:off x="1035250" y="719413"/>
              <a:ext cx="52150" cy="74150"/>
            </a:xfrm>
            <a:custGeom>
              <a:avLst/>
              <a:gdLst/>
              <a:ahLst/>
              <a:cxnLst/>
              <a:rect l="l" t="t" r="r" b="b"/>
              <a:pathLst>
                <a:path w="2086" h="2966" extrusionOk="0">
                  <a:moveTo>
                    <a:pt x="1607" y="0"/>
                  </a:moveTo>
                  <a:lnTo>
                    <a:pt x="1588" y="20"/>
                  </a:lnTo>
                  <a:lnTo>
                    <a:pt x="1569" y="58"/>
                  </a:lnTo>
                  <a:lnTo>
                    <a:pt x="1512" y="173"/>
                  </a:lnTo>
                  <a:lnTo>
                    <a:pt x="1454" y="326"/>
                  </a:lnTo>
                  <a:lnTo>
                    <a:pt x="1397" y="383"/>
                  </a:lnTo>
                  <a:lnTo>
                    <a:pt x="1359" y="459"/>
                  </a:lnTo>
                  <a:lnTo>
                    <a:pt x="1206" y="593"/>
                  </a:lnTo>
                  <a:lnTo>
                    <a:pt x="1014" y="727"/>
                  </a:lnTo>
                  <a:lnTo>
                    <a:pt x="842" y="861"/>
                  </a:lnTo>
                  <a:lnTo>
                    <a:pt x="651" y="957"/>
                  </a:lnTo>
                  <a:lnTo>
                    <a:pt x="517" y="1052"/>
                  </a:lnTo>
                  <a:lnTo>
                    <a:pt x="364" y="1148"/>
                  </a:lnTo>
                  <a:lnTo>
                    <a:pt x="249" y="1263"/>
                  </a:lnTo>
                  <a:lnTo>
                    <a:pt x="154" y="1397"/>
                  </a:lnTo>
                  <a:lnTo>
                    <a:pt x="77" y="1531"/>
                  </a:lnTo>
                  <a:lnTo>
                    <a:pt x="20" y="1684"/>
                  </a:lnTo>
                  <a:lnTo>
                    <a:pt x="1" y="1837"/>
                  </a:lnTo>
                  <a:lnTo>
                    <a:pt x="1" y="2028"/>
                  </a:lnTo>
                  <a:lnTo>
                    <a:pt x="20" y="2181"/>
                  </a:lnTo>
                  <a:lnTo>
                    <a:pt x="58" y="2315"/>
                  </a:lnTo>
                  <a:lnTo>
                    <a:pt x="134" y="2449"/>
                  </a:lnTo>
                  <a:lnTo>
                    <a:pt x="230" y="2582"/>
                  </a:lnTo>
                  <a:lnTo>
                    <a:pt x="326" y="2678"/>
                  </a:lnTo>
                  <a:lnTo>
                    <a:pt x="441" y="2774"/>
                  </a:lnTo>
                  <a:lnTo>
                    <a:pt x="574" y="2869"/>
                  </a:lnTo>
                  <a:lnTo>
                    <a:pt x="727" y="2927"/>
                  </a:lnTo>
                  <a:lnTo>
                    <a:pt x="880" y="2946"/>
                  </a:lnTo>
                  <a:lnTo>
                    <a:pt x="1033" y="2965"/>
                  </a:lnTo>
                  <a:lnTo>
                    <a:pt x="1225" y="2946"/>
                  </a:lnTo>
                  <a:lnTo>
                    <a:pt x="1397" y="2908"/>
                  </a:lnTo>
                  <a:lnTo>
                    <a:pt x="1550" y="2850"/>
                  </a:lnTo>
                  <a:lnTo>
                    <a:pt x="1703" y="2755"/>
                  </a:lnTo>
                  <a:lnTo>
                    <a:pt x="1818" y="2659"/>
                  </a:lnTo>
                  <a:lnTo>
                    <a:pt x="1932" y="2525"/>
                  </a:lnTo>
                  <a:lnTo>
                    <a:pt x="2009" y="2391"/>
                  </a:lnTo>
                  <a:lnTo>
                    <a:pt x="2066" y="2238"/>
                  </a:lnTo>
                  <a:lnTo>
                    <a:pt x="2085" y="2066"/>
                  </a:lnTo>
                  <a:lnTo>
                    <a:pt x="2085" y="1970"/>
                  </a:lnTo>
                  <a:lnTo>
                    <a:pt x="2047" y="1875"/>
                  </a:lnTo>
                  <a:lnTo>
                    <a:pt x="2028" y="1856"/>
                  </a:lnTo>
                  <a:lnTo>
                    <a:pt x="2009" y="1856"/>
                  </a:lnTo>
                  <a:lnTo>
                    <a:pt x="1971" y="1875"/>
                  </a:lnTo>
                  <a:lnTo>
                    <a:pt x="1913" y="1913"/>
                  </a:lnTo>
                  <a:lnTo>
                    <a:pt x="1779" y="2028"/>
                  </a:lnTo>
                  <a:lnTo>
                    <a:pt x="1684" y="2085"/>
                  </a:lnTo>
                  <a:lnTo>
                    <a:pt x="1569" y="2143"/>
                  </a:lnTo>
                  <a:lnTo>
                    <a:pt x="1435"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45" y="39"/>
                  </a:lnTo>
                  <a:lnTo>
                    <a:pt x="1607"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45"/>
            <p:cNvSpPr/>
            <p:nvPr/>
          </p:nvSpPr>
          <p:spPr>
            <a:xfrm>
              <a:off x="1035250" y="719413"/>
              <a:ext cx="52150" cy="74150"/>
            </a:xfrm>
            <a:custGeom>
              <a:avLst/>
              <a:gdLst/>
              <a:ahLst/>
              <a:cxnLst/>
              <a:rect l="l" t="t" r="r" b="b"/>
              <a:pathLst>
                <a:path w="2086" h="2966" fill="none" extrusionOk="0">
                  <a:moveTo>
                    <a:pt x="1607" y="0"/>
                  </a:moveTo>
                  <a:lnTo>
                    <a:pt x="1607" y="0"/>
                  </a:lnTo>
                  <a:lnTo>
                    <a:pt x="1588" y="20"/>
                  </a:lnTo>
                  <a:lnTo>
                    <a:pt x="1569" y="58"/>
                  </a:lnTo>
                  <a:lnTo>
                    <a:pt x="1512" y="173"/>
                  </a:lnTo>
                  <a:lnTo>
                    <a:pt x="1454" y="326"/>
                  </a:lnTo>
                  <a:lnTo>
                    <a:pt x="1397" y="383"/>
                  </a:lnTo>
                  <a:lnTo>
                    <a:pt x="1359" y="459"/>
                  </a:lnTo>
                  <a:lnTo>
                    <a:pt x="1359" y="459"/>
                  </a:lnTo>
                  <a:lnTo>
                    <a:pt x="1206" y="593"/>
                  </a:lnTo>
                  <a:lnTo>
                    <a:pt x="1014" y="727"/>
                  </a:lnTo>
                  <a:lnTo>
                    <a:pt x="842" y="861"/>
                  </a:lnTo>
                  <a:lnTo>
                    <a:pt x="651" y="957"/>
                  </a:lnTo>
                  <a:lnTo>
                    <a:pt x="651" y="957"/>
                  </a:lnTo>
                  <a:lnTo>
                    <a:pt x="517" y="1052"/>
                  </a:lnTo>
                  <a:lnTo>
                    <a:pt x="364" y="1148"/>
                  </a:lnTo>
                  <a:lnTo>
                    <a:pt x="249" y="1263"/>
                  </a:lnTo>
                  <a:lnTo>
                    <a:pt x="154" y="1397"/>
                  </a:lnTo>
                  <a:lnTo>
                    <a:pt x="77" y="1531"/>
                  </a:lnTo>
                  <a:lnTo>
                    <a:pt x="20" y="1684"/>
                  </a:lnTo>
                  <a:lnTo>
                    <a:pt x="1" y="1837"/>
                  </a:lnTo>
                  <a:lnTo>
                    <a:pt x="1" y="2028"/>
                  </a:lnTo>
                  <a:lnTo>
                    <a:pt x="1" y="2028"/>
                  </a:lnTo>
                  <a:lnTo>
                    <a:pt x="20" y="2181"/>
                  </a:lnTo>
                  <a:lnTo>
                    <a:pt x="58" y="2315"/>
                  </a:lnTo>
                  <a:lnTo>
                    <a:pt x="134" y="2449"/>
                  </a:lnTo>
                  <a:lnTo>
                    <a:pt x="230" y="2582"/>
                  </a:lnTo>
                  <a:lnTo>
                    <a:pt x="326" y="2678"/>
                  </a:lnTo>
                  <a:lnTo>
                    <a:pt x="441" y="2774"/>
                  </a:lnTo>
                  <a:lnTo>
                    <a:pt x="574" y="2869"/>
                  </a:lnTo>
                  <a:lnTo>
                    <a:pt x="727" y="2927"/>
                  </a:lnTo>
                  <a:lnTo>
                    <a:pt x="727" y="2927"/>
                  </a:lnTo>
                  <a:lnTo>
                    <a:pt x="880" y="2946"/>
                  </a:lnTo>
                  <a:lnTo>
                    <a:pt x="1033" y="2965"/>
                  </a:lnTo>
                  <a:lnTo>
                    <a:pt x="1033" y="2965"/>
                  </a:lnTo>
                  <a:lnTo>
                    <a:pt x="1225" y="2946"/>
                  </a:lnTo>
                  <a:lnTo>
                    <a:pt x="1397" y="2908"/>
                  </a:lnTo>
                  <a:lnTo>
                    <a:pt x="1550" y="2850"/>
                  </a:lnTo>
                  <a:lnTo>
                    <a:pt x="1703" y="2755"/>
                  </a:lnTo>
                  <a:lnTo>
                    <a:pt x="1818" y="2659"/>
                  </a:lnTo>
                  <a:lnTo>
                    <a:pt x="1932" y="2525"/>
                  </a:lnTo>
                  <a:lnTo>
                    <a:pt x="2009" y="2391"/>
                  </a:lnTo>
                  <a:lnTo>
                    <a:pt x="2066" y="2238"/>
                  </a:lnTo>
                  <a:lnTo>
                    <a:pt x="2066" y="2238"/>
                  </a:lnTo>
                  <a:lnTo>
                    <a:pt x="2085" y="2066"/>
                  </a:lnTo>
                  <a:lnTo>
                    <a:pt x="2085" y="1970"/>
                  </a:lnTo>
                  <a:lnTo>
                    <a:pt x="2047" y="1875"/>
                  </a:lnTo>
                  <a:lnTo>
                    <a:pt x="2047" y="1875"/>
                  </a:lnTo>
                  <a:lnTo>
                    <a:pt x="2028" y="1856"/>
                  </a:lnTo>
                  <a:lnTo>
                    <a:pt x="2009" y="1856"/>
                  </a:lnTo>
                  <a:lnTo>
                    <a:pt x="2009" y="1856"/>
                  </a:lnTo>
                  <a:lnTo>
                    <a:pt x="1971" y="1875"/>
                  </a:lnTo>
                  <a:lnTo>
                    <a:pt x="1913" y="1913"/>
                  </a:lnTo>
                  <a:lnTo>
                    <a:pt x="1779" y="2028"/>
                  </a:lnTo>
                  <a:lnTo>
                    <a:pt x="1779" y="2028"/>
                  </a:lnTo>
                  <a:lnTo>
                    <a:pt x="1684" y="2085"/>
                  </a:lnTo>
                  <a:lnTo>
                    <a:pt x="1569" y="2143"/>
                  </a:lnTo>
                  <a:lnTo>
                    <a:pt x="1435" y="2181"/>
                  </a:lnTo>
                  <a:lnTo>
                    <a:pt x="1282" y="2181"/>
                  </a:lnTo>
                  <a:lnTo>
                    <a:pt x="1282" y="2181"/>
                  </a:lnTo>
                  <a:lnTo>
                    <a:pt x="1186"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84" y="115"/>
                  </a:lnTo>
                  <a:lnTo>
                    <a:pt x="1645" y="39"/>
                  </a:lnTo>
                  <a:lnTo>
                    <a:pt x="16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45"/>
          <p:cNvGrpSpPr/>
          <p:nvPr/>
        </p:nvGrpSpPr>
        <p:grpSpPr>
          <a:xfrm flipH="1">
            <a:off x="7720775" y="180530"/>
            <a:ext cx="1213429" cy="1499565"/>
            <a:chOff x="314425" y="463300"/>
            <a:chExt cx="970200" cy="1196875"/>
          </a:xfrm>
        </p:grpSpPr>
        <p:sp>
          <p:nvSpPr>
            <p:cNvPr id="8328" name="Google Shape;8328;p45"/>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45"/>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45"/>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45"/>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45"/>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45"/>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45"/>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45"/>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45"/>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45"/>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45"/>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45"/>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45"/>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45"/>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45"/>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45"/>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45"/>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45"/>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45"/>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45"/>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45"/>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45"/>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45"/>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45"/>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45"/>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45"/>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45"/>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45"/>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45"/>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45"/>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45"/>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45"/>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45"/>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45"/>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45"/>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45"/>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45"/>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45"/>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45"/>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45"/>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45"/>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45"/>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45"/>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45"/>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45"/>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45"/>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45"/>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45"/>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45"/>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45"/>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45"/>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45"/>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45"/>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45"/>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45"/>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45"/>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45"/>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45"/>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45"/>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45"/>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45"/>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45"/>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45"/>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45"/>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45"/>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45"/>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45"/>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45"/>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45"/>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45"/>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45"/>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45"/>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45"/>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45"/>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45"/>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45"/>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45"/>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45"/>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45"/>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45"/>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45"/>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45"/>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45"/>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45"/>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45"/>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45"/>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45"/>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45"/>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45"/>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45"/>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45"/>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45"/>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45"/>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45"/>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45"/>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45"/>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45"/>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45"/>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45"/>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45"/>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45"/>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45"/>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45"/>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45"/>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45"/>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45"/>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45"/>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45"/>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45"/>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45"/>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45"/>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45"/>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45"/>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45"/>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45"/>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45"/>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45"/>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45"/>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45"/>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45"/>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45"/>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45"/>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45"/>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45"/>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45"/>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45"/>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45"/>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45"/>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45"/>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45"/>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45"/>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45"/>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45"/>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45"/>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45"/>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45"/>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45"/>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45"/>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45"/>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45"/>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45"/>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45"/>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45"/>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45"/>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45"/>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45"/>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45"/>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45"/>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45"/>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45"/>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45"/>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45"/>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45"/>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45"/>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45"/>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45"/>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45"/>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45"/>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45"/>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45"/>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45"/>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45"/>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45"/>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45"/>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45"/>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45"/>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45"/>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45"/>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45"/>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45"/>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45"/>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45"/>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45"/>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45"/>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45"/>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45"/>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45"/>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45"/>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45"/>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45"/>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45"/>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45"/>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45"/>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45"/>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45"/>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45"/>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45"/>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45"/>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45"/>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45"/>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45"/>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45"/>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45"/>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45"/>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45"/>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45"/>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45"/>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45"/>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45"/>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45"/>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45"/>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45"/>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45"/>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45"/>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45"/>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45"/>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45"/>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45"/>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45"/>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45"/>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45"/>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45"/>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45"/>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45"/>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45"/>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45"/>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45"/>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45"/>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45"/>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45"/>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45"/>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45"/>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45"/>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45"/>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45"/>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45"/>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45"/>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45"/>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45"/>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45"/>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45"/>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45"/>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45"/>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45"/>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45"/>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45"/>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45"/>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45"/>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45"/>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45"/>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45"/>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45"/>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45"/>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45"/>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45"/>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45"/>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45"/>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45"/>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45"/>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45"/>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45"/>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45"/>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45"/>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45"/>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45"/>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45"/>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45"/>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45"/>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45"/>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45"/>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45"/>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45"/>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45"/>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45"/>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45"/>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45"/>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45"/>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45"/>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45"/>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45"/>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45"/>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45"/>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45"/>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45"/>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45"/>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45"/>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45"/>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45"/>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45"/>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45"/>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45"/>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45"/>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45"/>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45"/>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45"/>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45"/>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45"/>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45"/>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45"/>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45"/>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45"/>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45"/>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45"/>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45"/>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45"/>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45"/>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45"/>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45"/>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45"/>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45"/>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45"/>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45"/>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45"/>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45"/>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45"/>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45"/>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45"/>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45"/>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45"/>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45"/>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45"/>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45"/>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45"/>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45"/>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45"/>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45"/>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45"/>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45"/>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45"/>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45"/>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45"/>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45"/>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45"/>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45"/>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45"/>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45"/>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45"/>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45"/>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45"/>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45"/>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45"/>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45"/>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45"/>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45"/>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45"/>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45"/>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45"/>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45"/>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45"/>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45"/>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45"/>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45"/>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45"/>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45"/>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45"/>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45"/>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45"/>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45"/>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45"/>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45"/>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45"/>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45"/>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45"/>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45"/>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45"/>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45"/>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45"/>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45"/>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45"/>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45"/>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45"/>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45"/>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45"/>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45"/>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45"/>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45"/>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45"/>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45"/>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45"/>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45"/>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45"/>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45"/>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45"/>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45"/>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45"/>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45"/>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45"/>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45"/>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45"/>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45"/>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45"/>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45"/>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45"/>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45"/>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45"/>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45"/>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45"/>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45"/>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45"/>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45"/>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45"/>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45"/>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45"/>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45"/>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45"/>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45"/>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45"/>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45"/>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45"/>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45"/>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45"/>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45"/>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45"/>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45"/>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45"/>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45"/>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45"/>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45"/>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45"/>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45"/>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45"/>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45"/>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45"/>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45"/>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45"/>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45"/>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45"/>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45"/>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45"/>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45"/>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45"/>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45"/>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45"/>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45"/>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45"/>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45"/>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45"/>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45"/>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45"/>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45"/>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45"/>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45"/>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45"/>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45"/>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45"/>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45"/>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45"/>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45"/>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45"/>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45"/>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45"/>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45"/>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45"/>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45"/>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45"/>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45"/>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45"/>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45"/>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45"/>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45"/>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45"/>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45"/>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45"/>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45"/>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45"/>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45"/>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45"/>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45"/>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45"/>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45"/>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45"/>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45"/>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45"/>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45"/>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45"/>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45"/>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45"/>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45"/>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45"/>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45"/>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45"/>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45"/>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45"/>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45"/>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45"/>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45"/>
            <p:cNvSpPr/>
            <p:nvPr/>
          </p:nvSpPr>
          <p:spPr>
            <a:xfrm>
              <a:off x="933650" y="952950"/>
              <a:ext cx="22475" cy="29175"/>
            </a:xfrm>
            <a:custGeom>
              <a:avLst/>
              <a:gdLst/>
              <a:ahLst/>
              <a:cxnLst/>
              <a:rect l="l" t="t" r="r" b="b"/>
              <a:pathLst>
                <a:path w="899" h="1167" fill="none" extrusionOk="0">
                  <a:moveTo>
                    <a:pt x="57" y="1167"/>
                  </a:moveTo>
                  <a:lnTo>
                    <a:pt x="57" y="1167"/>
                  </a:lnTo>
                  <a:lnTo>
                    <a:pt x="38" y="1167"/>
                  </a:lnTo>
                  <a:lnTo>
                    <a:pt x="19" y="1148"/>
                  </a:lnTo>
                  <a:lnTo>
                    <a:pt x="0" y="1129"/>
                  </a:lnTo>
                  <a:lnTo>
                    <a:pt x="19" y="1090"/>
                  </a:lnTo>
                  <a:lnTo>
                    <a:pt x="19" y="1090"/>
                  </a:lnTo>
                  <a:lnTo>
                    <a:pt x="172" y="804"/>
                  </a:lnTo>
                  <a:lnTo>
                    <a:pt x="363" y="517"/>
                  </a:lnTo>
                  <a:lnTo>
                    <a:pt x="574" y="268"/>
                  </a:lnTo>
                  <a:lnTo>
                    <a:pt x="823" y="19"/>
                  </a:lnTo>
                  <a:lnTo>
                    <a:pt x="823" y="19"/>
                  </a:lnTo>
                  <a:lnTo>
                    <a:pt x="842" y="0"/>
                  </a:lnTo>
                  <a:lnTo>
                    <a:pt x="842" y="0"/>
                  </a:lnTo>
                  <a:lnTo>
                    <a:pt x="880" y="0"/>
                  </a:lnTo>
                  <a:lnTo>
                    <a:pt x="899" y="39"/>
                  </a:lnTo>
                  <a:lnTo>
                    <a:pt x="899" y="58"/>
                  </a:lnTo>
                  <a:lnTo>
                    <a:pt x="880" y="96"/>
                  </a:lnTo>
                  <a:lnTo>
                    <a:pt x="880" y="96"/>
                  </a:lnTo>
                  <a:lnTo>
                    <a:pt x="669" y="325"/>
                  </a:lnTo>
                  <a:lnTo>
                    <a:pt x="459" y="593"/>
                  </a:lnTo>
                  <a:lnTo>
                    <a:pt x="268" y="861"/>
                  </a:lnTo>
                  <a:lnTo>
                    <a:pt x="96" y="1148"/>
                  </a:lnTo>
                  <a:lnTo>
                    <a:pt x="96" y="1148"/>
                  </a:lnTo>
                  <a:lnTo>
                    <a:pt x="77" y="1167"/>
                  </a:lnTo>
                  <a:lnTo>
                    <a:pt x="57" y="1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45"/>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45"/>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45"/>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45"/>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45"/>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45"/>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45"/>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45"/>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45"/>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45"/>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45"/>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45"/>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45"/>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45"/>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45"/>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45"/>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45"/>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45"/>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45"/>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45"/>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45"/>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45"/>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45"/>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45"/>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45"/>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45"/>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45"/>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45"/>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45"/>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45"/>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45"/>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45"/>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45"/>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45"/>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45"/>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45"/>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45"/>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45"/>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45"/>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45"/>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45"/>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45"/>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45"/>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45"/>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45"/>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45"/>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45"/>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45"/>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45"/>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45"/>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45"/>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45"/>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45"/>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45"/>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45"/>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45"/>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45"/>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45"/>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45"/>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45"/>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45"/>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45"/>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45"/>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45"/>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45"/>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45"/>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45"/>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45"/>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45"/>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45"/>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45"/>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45"/>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45"/>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45"/>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45"/>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45"/>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45"/>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45"/>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45"/>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45"/>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45"/>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45"/>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45"/>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45"/>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45"/>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45"/>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45"/>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45"/>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45"/>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45"/>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45"/>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45"/>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45"/>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45"/>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45"/>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45"/>
            <p:cNvSpPr/>
            <p:nvPr/>
          </p:nvSpPr>
          <p:spPr>
            <a:xfrm>
              <a:off x="686425" y="968250"/>
              <a:ext cx="31100" cy="32525"/>
            </a:xfrm>
            <a:custGeom>
              <a:avLst/>
              <a:gdLst/>
              <a:ahLst/>
              <a:cxnLst/>
              <a:rect l="l" t="t" r="r" b="b"/>
              <a:pathLst>
                <a:path w="1244" h="1301" fill="none" extrusionOk="0">
                  <a:moveTo>
                    <a:pt x="39" y="0"/>
                  </a:moveTo>
                  <a:lnTo>
                    <a:pt x="39" y="0"/>
                  </a:lnTo>
                  <a:lnTo>
                    <a:pt x="20" y="19"/>
                  </a:lnTo>
                  <a:lnTo>
                    <a:pt x="1" y="39"/>
                  </a:lnTo>
                  <a:lnTo>
                    <a:pt x="1" y="77"/>
                  </a:lnTo>
                  <a:lnTo>
                    <a:pt x="20" y="96"/>
                  </a:lnTo>
                  <a:lnTo>
                    <a:pt x="20" y="96"/>
                  </a:lnTo>
                  <a:lnTo>
                    <a:pt x="345" y="345"/>
                  </a:lnTo>
                  <a:lnTo>
                    <a:pt x="651" y="631"/>
                  </a:lnTo>
                  <a:lnTo>
                    <a:pt x="919" y="938"/>
                  </a:lnTo>
                  <a:lnTo>
                    <a:pt x="1148" y="1282"/>
                  </a:lnTo>
                  <a:lnTo>
                    <a:pt x="1148" y="1282"/>
                  </a:lnTo>
                  <a:lnTo>
                    <a:pt x="1167" y="1301"/>
                  </a:lnTo>
                  <a:lnTo>
                    <a:pt x="1187" y="1301"/>
                  </a:lnTo>
                  <a:lnTo>
                    <a:pt x="1187" y="1301"/>
                  </a:lnTo>
                  <a:lnTo>
                    <a:pt x="1206" y="1301"/>
                  </a:lnTo>
                  <a:lnTo>
                    <a:pt x="1225" y="1282"/>
                  </a:lnTo>
                  <a:lnTo>
                    <a:pt x="1244" y="1263"/>
                  </a:lnTo>
                  <a:lnTo>
                    <a:pt x="1225" y="1224"/>
                  </a:lnTo>
                  <a:lnTo>
                    <a:pt x="1225" y="1224"/>
                  </a:lnTo>
                  <a:lnTo>
                    <a:pt x="995" y="880"/>
                  </a:lnTo>
                  <a:lnTo>
                    <a:pt x="708" y="555"/>
                  </a:lnTo>
                  <a:lnTo>
                    <a:pt x="402" y="268"/>
                  </a:lnTo>
                  <a:lnTo>
                    <a:pt x="77" y="19"/>
                  </a:lnTo>
                  <a:lnTo>
                    <a:pt x="77" y="19"/>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45"/>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45"/>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45"/>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45"/>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45"/>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45"/>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45"/>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45"/>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45"/>
          <p:cNvGrpSpPr/>
          <p:nvPr/>
        </p:nvGrpSpPr>
        <p:grpSpPr>
          <a:xfrm>
            <a:off x="5118853" y="1526695"/>
            <a:ext cx="327251" cy="298598"/>
            <a:chOff x="4013525" y="2006100"/>
            <a:chExt cx="306300" cy="279325"/>
          </a:xfrm>
        </p:grpSpPr>
        <p:sp>
          <p:nvSpPr>
            <p:cNvPr id="8914" name="Google Shape;8914;p45"/>
            <p:cNvSpPr/>
            <p:nvPr/>
          </p:nvSpPr>
          <p:spPr>
            <a:xfrm>
              <a:off x="4013525" y="2113975"/>
              <a:ext cx="108525" cy="144475"/>
            </a:xfrm>
            <a:custGeom>
              <a:avLst/>
              <a:gdLst/>
              <a:ahLst/>
              <a:cxnLst/>
              <a:rect l="l" t="t" r="r" b="b"/>
              <a:pathLst>
                <a:path w="4341" h="5779" extrusionOk="0">
                  <a:moveTo>
                    <a:pt x="2800" y="2722"/>
                  </a:moveTo>
                  <a:lnTo>
                    <a:pt x="3288" y="3210"/>
                  </a:lnTo>
                  <a:lnTo>
                    <a:pt x="2004" y="4495"/>
                  </a:lnTo>
                  <a:lnTo>
                    <a:pt x="1028" y="3519"/>
                  </a:lnTo>
                  <a:lnTo>
                    <a:pt x="1542" y="3031"/>
                  </a:lnTo>
                  <a:lnTo>
                    <a:pt x="2004" y="3493"/>
                  </a:lnTo>
                  <a:lnTo>
                    <a:pt x="2800" y="2722"/>
                  </a:lnTo>
                  <a:close/>
                  <a:moveTo>
                    <a:pt x="1798" y="0"/>
                  </a:moveTo>
                  <a:lnTo>
                    <a:pt x="1798" y="1490"/>
                  </a:lnTo>
                  <a:lnTo>
                    <a:pt x="1619" y="1515"/>
                  </a:lnTo>
                  <a:lnTo>
                    <a:pt x="1439" y="1567"/>
                  </a:lnTo>
                  <a:lnTo>
                    <a:pt x="1259" y="1644"/>
                  </a:lnTo>
                  <a:lnTo>
                    <a:pt x="1105" y="1721"/>
                  </a:lnTo>
                  <a:lnTo>
                    <a:pt x="925" y="1824"/>
                  </a:lnTo>
                  <a:lnTo>
                    <a:pt x="797" y="1952"/>
                  </a:lnTo>
                  <a:lnTo>
                    <a:pt x="643" y="2080"/>
                  </a:lnTo>
                  <a:lnTo>
                    <a:pt x="514" y="2209"/>
                  </a:lnTo>
                  <a:lnTo>
                    <a:pt x="411" y="2363"/>
                  </a:lnTo>
                  <a:lnTo>
                    <a:pt x="309" y="2517"/>
                  </a:lnTo>
                  <a:lnTo>
                    <a:pt x="232" y="2671"/>
                  </a:lnTo>
                  <a:lnTo>
                    <a:pt x="155" y="2851"/>
                  </a:lnTo>
                  <a:lnTo>
                    <a:pt x="78" y="3031"/>
                  </a:lnTo>
                  <a:lnTo>
                    <a:pt x="52" y="3210"/>
                  </a:lnTo>
                  <a:lnTo>
                    <a:pt x="26" y="3416"/>
                  </a:lnTo>
                  <a:lnTo>
                    <a:pt x="1" y="3621"/>
                  </a:lnTo>
                  <a:lnTo>
                    <a:pt x="26" y="3827"/>
                  </a:lnTo>
                  <a:lnTo>
                    <a:pt x="52" y="4032"/>
                  </a:lnTo>
                  <a:lnTo>
                    <a:pt x="103" y="4263"/>
                  </a:lnTo>
                  <a:lnTo>
                    <a:pt x="180" y="4443"/>
                  </a:lnTo>
                  <a:lnTo>
                    <a:pt x="257" y="4649"/>
                  </a:lnTo>
                  <a:lnTo>
                    <a:pt x="386" y="4828"/>
                  </a:lnTo>
                  <a:lnTo>
                    <a:pt x="489" y="4983"/>
                  </a:lnTo>
                  <a:lnTo>
                    <a:pt x="643" y="5137"/>
                  </a:lnTo>
                  <a:lnTo>
                    <a:pt x="797" y="5265"/>
                  </a:lnTo>
                  <a:lnTo>
                    <a:pt x="951" y="5393"/>
                  </a:lnTo>
                  <a:lnTo>
                    <a:pt x="1131" y="5496"/>
                  </a:lnTo>
                  <a:lnTo>
                    <a:pt x="1336" y="5599"/>
                  </a:lnTo>
                  <a:lnTo>
                    <a:pt x="1516" y="5676"/>
                  </a:lnTo>
                  <a:lnTo>
                    <a:pt x="1721" y="5727"/>
                  </a:lnTo>
                  <a:lnTo>
                    <a:pt x="1952" y="5753"/>
                  </a:lnTo>
                  <a:lnTo>
                    <a:pt x="2158" y="5779"/>
                  </a:lnTo>
                  <a:lnTo>
                    <a:pt x="2389" y="5753"/>
                  </a:lnTo>
                  <a:lnTo>
                    <a:pt x="2595" y="5727"/>
                  </a:lnTo>
                  <a:lnTo>
                    <a:pt x="2800" y="5676"/>
                  </a:lnTo>
                  <a:lnTo>
                    <a:pt x="3005" y="5599"/>
                  </a:lnTo>
                  <a:lnTo>
                    <a:pt x="3185" y="5496"/>
                  </a:lnTo>
                  <a:lnTo>
                    <a:pt x="3365" y="5393"/>
                  </a:lnTo>
                  <a:lnTo>
                    <a:pt x="3545" y="5265"/>
                  </a:lnTo>
                  <a:lnTo>
                    <a:pt x="3699" y="5137"/>
                  </a:lnTo>
                  <a:lnTo>
                    <a:pt x="3827" y="4983"/>
                  </a:lnTo>
                  <a:lnTo>
                    <a:pt x="3956" y="4828"/>
                  </a:lnTo>
                  <a:lnTo>
                    <a:pt x="4058" y="4649"/>
                  </a:lnTo>
                  <a:lnTo>
                    <a:pt x="4161" y="4443"/>
                  </a:lnTo>
                  <a:lnTo>
                    <a:pt x="4238" y="4263"/>
                  </a:lnTo>
                  <a:lnTo>
                    <a:pt x="4290" y="4032"/>
                  </a:lnTo>
                  <a:lnTo>
                    <a:pt x="4315" y="3827"/>
                  </a:lnTo>
                  <a:lnTo>
                    <a:pt x="4341" y="3621"/>
                  </a:lnTo>
                  <a:lnTo>
                    <a:pt x="4315" y="3416"/>
                  </a:lnTo>
                  <a:lnTo>
                    <a:pt x="4290" y="3210"/>
                  </a:lnTo>
                  <a:lnTo>
                    <a:pt x="4238" y="3031"/>
                  </a:lnTo>
                  <a:lnTo>
                    <a:pt x="4187" y="2851"/>
                  </a:lnTo>
                  <a:lnTo>
                    <a:pt x="4110" y="2671"/>
                  </a:lnTo>
                  <a:lnTo>
                    <a:pt x="4033" y="2517"/>
                  </a:lnTo>
                  <a:lnTo>
                    <a:pt x="3930" y="2363"/>
                  </a:lnTo>
                  <a:lnTo>
                    <a:pt x="3802" y="2209"/>
                  </a:lnTo>
                  <a:lnTo>
                    <a:pt x="3673" y="2080"/>
                  </a:lnTo>
                  <a:lnTo>
                    <a:pt x="3545" y="1952"/>
                  </a:lnTo>
                  <a:lnTo>
                    <a:pt x="3391" y="1824"/>
                  </a:lnTo>
                  <a:lnTo>
                    <a:pt x="3237" y="1721"/>
                  </a:lnTo>
                  <a:lnTo>
                    <a:pt x="3083" y="1644"/>
                  </a:lnTo>
                  <a:lnTo>
                    <a:pt x="2903" y="1567"/>
                  </a:lnTo>
                  <a:lnTo>
                    <a:pt x="2723" y="1515"/>
                  </a:lnTo>
                  <a:lnTo>
                    <a:pt x="2517" y="1490"/>
                  </a:lnTo>
                  <a:lnTo>
                    <a:pt x="2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45"/>
            <p:cNvSpPr/>
            <p:nvPr/>
          </p:nvSpPr>
          <p:spPr>
            <a:xfrm>
              <a:off x="4175975" y="2185875"/>
              <a:ext cx="27000" cy="99550"/>
            </a:xfrm>
            <a:custGeom>
              <a:avLst/>
              <a:gdLst/>
              <a:ahLst/>
              <a:cxnLst/>
              <a:rect l="l" t="t" r="r" b="b"/>
              <a:pathLst>
                <a:path w="1080" h="3982" extrusionOk="0">
                  <a:moveTo>
                    <a:pt x="0" y="1"/>
                  </a:moveTo>
                  <a:lnTo>
                    <a:pt x="0" y="3981"/>
                  </a:lnTo>
                  <a:lnTo>
                    <a:pt x="1079" y="3981"/>
                  </a:lnTo>
                  <a:lnTo>
                    <a:pt x="1079" y="2132"/>
                  </a:lnTo>
                  <a:lnTo>
                    <a:pt x="951" y="1875"/>
                  </a:lnTo>
                  <a:lnTo>
                    <a:pt x="848" y="1619"/>
                  </a:lnTo>
                  <a:lnTo>
                    <a:pt x="771" y="1362"/>
                  </a:lnTo>
                  <a:lnTo>
                    <a:pt x="719" y="1079"/>
                  </a:lnTo>
                  <a:lnTo>
                    <a:pt x="719" y="822"/>
                  </a:lnTo>
                  <a:lnTo>
                    <a:pt x="719" y="540"/>
                  </a:lnTo>
                  <a:lnTo>
                    <a:pt x="745" y="283"/>
                  </a:lnTo>
                  <a:lnTo>
                    <a:pt x="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45"/>
            <p:cNvSpPr/>
            <p:nvPr/>
          </p:nvSpPr>
          <p:spPr>
            <a:xfrm>
              <a:off x="4131025" y="2185875"/>
              <a:ext cx="27000" cy="99550"/>
            </a:xfrm>
            <a:custGeom>
              <a:avLst/>
              <a:gdLst/>
              <a:ahLst/>
              <a:cxnLst/>
              <a:rect l="l" t="t" r="r" b="b"/>
              <a:pathLst>
                <a:path w="1080" h="3982" extrusionOk="0">
                  <a:moveTo>
                    <a:pt x="257" y="1"/>
                  </a:moveTo>
                  <a:lnTo>
                    <a:pt x="309" y="283"/>
                  </a:lnTo>
                  <a:lnTo>
                    <a:pt x="334" y="540"/>
                  </a:lnTo>
                  <a:lnTo>
                    <a:pt x="360" y="822"/>
                  </a:lnTo>
                  <a:lnTo>
                    <a:pt x="334" y="1079"/>
                  </a:lnTo>
                  <a:lnTo>
                    <a:pt x="283" y="1336"/>
                  </a:lnTo>
                  <a:lnTo>
                    <a:pt x="206" y="1619"/>
                  </a:lnTo>
                  <a:lnTo>
                    <a:pt x="103" y="1875"/>
                  </a:lnTo>
                  <a:lnTo>
                    <a:pt x="1" y="2132"/>
                  </a:lnTo>
                  <a:lnTo>
                    <a:pt x="1" y="3981"/>
                  </a:lnTo>
                  <a:lnTo>
                    <a:pt x="1079" y="3981"/>
                  </a:lnTo>
                  <a:lnTo>
                    <a:pt x="10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45"/>
            <p:cNvSpPr/>
            <p:nvPr/>
          </p:nvSpPr>
          <p:spPr>
            <a:xfrm>
              <a:off x="4049475" y="2060025"/>
              <a:ext cx="234400" cy="107900"/>
            </a:xfrm>
            <a:custGeom>
              <a:avLst/>
              <a:gdLst/>
              <a:ahLst/>
              <a:cxnLst/>
              <a:rect l="l" t="t" r="r" b="b"/>
              <a:pathLst>
                <a:path w="9376" h="4316" extrusionOk="0">
                  <a:moveTo>
                    <a:pt x="1" y="1"/>
                  </a:moveTo>
                  <a:lnTo>
                    <a:pt x="1" y="1439"/>
                  </a:lnTo>
                  <a:lnTo>
                    <a:pt x="3263" y="1439"/>
                  </a:lnTo>
                  <a:lnTo>
                    <a:pt x="3263" y="4315"/>
                  </a:lnTo>
                  <a:lnTo>
                    <a:pt x="6139" y="4315"/>
                  </a:lnTo>
                  <a:lnTo>
                    <a:pt x="6139" y="1439"/>
                  </a:lnTo>
                  <a:lnTo>
                    <a:pt x="9375" y="1439"/>
                  </a:lnTo>
                  <a:lnTo>
                    <a:pt x="9375" y="1"/>
                  </a:lnTo>
                  <a:lnTo>
                    <a:pt x="6139" y="1"/>
                  </a:lnTo>
                  <a:lnTo>
                    <a:pt x="5985" y="180"/>
                  </a:lnTo>
                  <a:lnTo>
                    <a:pt x="5831" y="309"/>
                  </a:lnTo>
                  <a:lnTo>
                    <a:pt x="5651" y="437"/>
                  </a:lnTo>
                  <a:lnTo>
                    <a:pt x="5471" y="540"/>
                  </a:lnTo>
                  <a:lnTo>
                    <a:pt x="5292" y="617"/>
                  </a:lnTo>
                  <a:lnTo>
                    <a:pt x="5086" y="668"/>
                  </a:lnTo>
                  <a:lnTo>
                    <a:pt x="4881" y="720"/>
                  </a:lnTo>
                  <a:lnTo>
                    <a:pt x="4495" y="720"/>
                  </a:lnTo>
                  <a:lnTo>
                    <a:pt x="4290" y="668"/>
                  </a:lnTo>
                  <a:lnTo>
                    <a:pt x="4084" y="617"/>
                  </a:lnTo>
                  <a:lnTo>
                    <a:pt x="3905" y="540"/>
                  </a:lnTo>
                  <a:lnTo>
                    <a:pt x="3725" y="437"/>
                  </a:lnTo>
                  <a:lnTo>
                    <a:pt x="3545" y="309"/>
                  </a:lnTo>
                  <a:lnTo>
                    <a:pt x="3391" y="180"/>
                  </a:lnTo>
                  <a:lnTo>
                    <a:pt x="3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45"/>
            <p:cNvSpPr/>
            <p:nvPr/>
          </p:nvSpPr>
          <p:spPr>
            <a:xfrm>
              <a:off x="4140025" y="2006100"/>
              <a:ext cx="53950" cy="53950"/>
            </a:xfrm>
            <a:custGeom>
              <a:avLst/>
              <a:gdLst/>
              <a:ahLst/>
              <a:cxnLst/>
              <a:rect l="l" t="t" r="r" b="b"/>
              <a:pathLst>
                <a:path w="2158" h="2158" extrusionOk="0">
                  <a:moveTo>
                    <a:pt x="1079" y="0"/>
                  </a:moveTo>
                  <a:lnTo>
                    <a:pt x="848" y="26"/>
                  </a:lnTo>
                  <a:lnTo>
                    <a:pt x="642" y="77"/>
                  </a:lnTo>
                  <a:lnTo>
                    <a:pt x="462" y="180"/>
                  </a:lnTo>
                  <a:lnTo>
                    <a:pt x="308" y="308"/>
                  </a:lnTo>
                  <a:lnTo>
                    <a:pt x="180" y="488"/>
                  </a:lnTo>
                  <a:lnTo>
                    <a:pt x="77" y="668"/>
                  </a:lnTo>
                  <a:lnTo>
                    <a:pt x="0" y="873"/>
                  </a:lnTo>
                  <a:lnTo>
                    <a:pt x="0" y="1079"/>
                  </a:lnTo>
                  <a:lnTo>
                    <a:pt x="0" y="1310"/>
                  </a:lnTo>
                  <a:lnTo>
                    <a:pt x="77" y="1516"/>
                  </a:lnTo>
                  <a:lnTo>
                    <a:pt x="180" y="1695"/>
                  </a:lnTo>
                  <a:lnTo>
                    <a:pt x="308" y="1849"/>
                  </a:lnTo>
                  <a:lnTo>
                    <a:pt x="462" y="1978"/>
                  </a:lnTo>
                  <a:lnTo>
                    <a:pt x="642" y="2081"/>
                  </a:lnTo>
                  <a:lnTo>
                    <a:pt x="848" y="2132"/>
                  </a:lnTo>
                  <a:lnTo>
                    <a:pt x="1079" y="2158"/>
                  </a:lnTo>
                  <a:lnTo>
                    <a:pt x="1284" y="2132"/>
                  </a:lnTo>
                  <a:lnTo>
                    <a:pt x="1490" y="2081"/>
                  </a:lnTo>
                  <a:lnTo>
                    <a:pt x="1670" y="1978"/>
                  </a:lnTo>
                  <a:lnTo>
                    <a:pt x="1824" y="1849"/>
                  </a:lnTo>
                  <a:lnTo>
                    <a:pt x="1952" y="1695"/>
                  </a:lnTo>
                  <a:lnTo>
                    <a:pt x="2055" y="1516"/>
                  </a:lnTo>
                  <a:lnTo>
                    <a:pt x="2132" y="1310"/>
                  </a:lnTo>
                  <a:lnTo>
                    <a:pt x="2157" y="1079"/>
                  </a:lnTo>
                  <a:lnTo>
                    <a:pt x="2132" y="873"/>
                  </a:lnTo>
                  <a:lnTo>
                    <a:pt x="2055" y="668"/>
                  </a:lnTo>
                  <a:lnTo>
                    <a:pt x="1952" y="488"/>
                  </a:lnTo>
                  <a:lnTo>
                    <a:pt x="1824" y="308"/>
                  </a:lnTo>
                  <a:lnTo>
                    <a:pt x="1670" y="180"/>
                  </a:lnTo>
                  <a:lnTo>
                    <a:pt x="1490" y="77"/>
                  </a:lnTo>
                  <a:lnTo>
                    <a:pt x="1284" y="26"/>
                  </a:lnTo>
                  <a:lnTo>
                    <a:pt x="10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45"/>
            <p:cNvSpPr/>
            <p:nvPr/>
          </p:nvSpPr>
          <p:spPr>
            <a:xfrm>
              <a:off x="4211925" y="2113975"/>
              <a:ext cx="107900" cy="144475"/>
            </a:xfrm>
            <a:custGeom>
              <a:avLst/>
              <a:gdLst/>
              <a:ahLst/>
              <a:cxnLst/>
              <a:rect l="l" t="t" r="r" b="b"/>
              <a:pathLst>
                <a:path w="4316" h="5779" extrusionOk="0">
                  <a:moveTo>
                    <a:pt x="2672" y="2594"/>
                  </a:moveTo>
                  <a:lnTo>
                    <a:pt x="3160" y="3108"/>
                  </a:lnTo>
                  <a:lnTo>
                    <a:pt x="2672" y="3621"/>
                  </a:lnTo>
                  <a:lnTo>
                    <a:pt x="3160" y="4109"/>
                  </a:lnTo>
                  <a:lnTo>
                    <a:pt x="2672" y="4623"/>
                  </a:lnTo>
                  <a:lnTo>
                    <a:pt x="2158" y="4109"/>
                  </a:lnTo>
                  <a:lnTo>
                    <a:pt x="1644" y="4623"/>
                  </a:lnTo>
                  <a:lnTo>
                    <a:pt x="1131" y="4109"/>
                  </a:lnTo>
                  <a:lnTo>
                    <a:pt x="1644" y="3621"/>
                  </a:lnTo>
                  <a:lnTo>
                    <a:pt x="1131" y="3108"/>
                  </a:lnTo>
                  <a:lnTo>
                    <a:pt x="1644" y="2594"/>
                  </a:lnTo>
                  <a:lnTo>
                    <a:pt x="2158" y="3108"/>
                  </a:lnTo>
                  <a:lnTo>
                    <a:pt x="2672" y="2594"/>
                  </a:lnTo>
                  <a:close/>
                  <a:moveTo>
                    <a:pt x="1798" y="0"/>
                  </a:moveTo>
                  <a:lnTo>
                    <a:pt x="1798" y="1490"/>
                  </a:lnTo>
                  <a:lnTo>
                    <a:pt x="1593" y="1515"/>
                  </a:lnTo>
                  <a:lnTo>
                    <a:pt x="1413" y="1567"/>
                  </a:lnTo>
                  <a:lnTo>
                    <a:pt x="1259" y="1644"/>
                  </a:lnTo>
                  <a:lnTo>
                    <a:pt x="1079" y="1721"/>
                  </a:lnTo>
                  <a:lnTo>
                    <a:pt x="925" y="1824"/>
                  </a:lnTo>
                  <a:lnTo>
                    <a:pt x="771" y="1952"/>
                  </a:lnTo>
                  <a:lnTo>
                    <a:pt x="643" y="2080"/>
                  </a:lnTo>
                  <a:lnTo>
                    <a:pt x="514" y="2209"/>
                  </a:lnTo>
                  <a:lnTo>
                    <a:pt x="386" y="2363"/>
                  </a:lnTo>
                  <a:lnTo>
                    <a:pt x="283" y="2517"/>
                  </a:lnTo>
                  <a:lnTo>
                    <a:pt x="206" y="2671"/>
                  </a:lnTo>
                  <a:lnTo>
                    <a:pt x="129" y="2851"/>
                  </a:lnTo>
                  <a:lnTo>
                    <a:pt x="78" y="3031"/>
                  </a:lnTo>
                  <a:lnTo>
                    <a:pt x="26" y="3210"/>
                  </a:lnTo>
                  <a:lnTo>
                    <a:pt x="1" y="3416"/>
                  </a:lnTo>
                  <a:lnTo>
                    <a:pt x="1" y="3621"/>
                  </a:lnTo>
                  <a:lnTo>
                    <a:pt x="1" y="3827"/>
                  </a:lnTo>
                  <a:lnTo>
                    <a:pt x="26" y="4032"/>
                  </a:lnTo>
                  <a:lnTo>
                    <a:pt x="78" y="4263"/>
                  </a:lnTo>
                  <a:lnTo>
                    <a:pt x="155" y="4443"/>
                  </a:lnTo>
                  <a:lnTo>
                    <a:pt x="257" y="4649"/>
                  </a:lnTo>
                  <a:lnTo>
                    <a:pt x="360" y="4828"/>
                  </a:lnTo>
                  <a:lnTo>
                    <a:pt x="489" y="4983"/>
                  </a:lnTo>
                  <a:lnTo>
                    <a:pt x="617" y="5137"/>
                  </a:lnTo>
                  <a:lnTo>
                    <a:pt x="771" y="5265"/>
                  </a:lnTo>
                  <a:lnTo>
                    <a:pt x="951" y="5393"/>
                  </a:lnTo>
                  <a:lnTo>
                    <a:pt x="1131" y="5496"/>
                  </a:lnTo>
                  <a:lnTo>
                    <a:pt x="1310" y="5599"/>
                  </a:lnTo>
                  <a:lnTo>
                    <a:pt x="1516" y="5676"/>
                  </a:lnTo>
                  <a:lnTo>
                    <a:pt x="1721" y="5727"/>
                  </a:lnTo>
                  <a:lnTo>
                    <a:pt x="1927" y="5753"/>
                  </a:lnTo>
                  <a:lnTo>
                    <a:pt x="2158" y="5779"/>
                  </a:lnTo>
                  <a:lnTo>
                    <a:pt x="2363" y="5753"/>
                  </a:lnTo>
                  <a:lnTo>
                    <a:pt x="2595" y="5727"/>
                  </a:lnTo>
                  <a:lnTo>
                    <a:pt x="2800" y="5676"/>
                  </a:lnTo>
                  <a:lnTo>
                    <a:pt x="3006" y="5599"/>
                  </a:lnTo>
                  <a:lnTo>
                    <a:pt x="3185" y="5496"/>
                  </a:lnTo>
                  <a:lnTo>
                    <a:pt x="3365" y="5393"/>
                  </a:lnTo>
                  <a:lnTo>
                    <a:pt x="3519" y="5265"/>
                  </a:lnTo>
                  <a:lnTo>
                    <a:pt x="3673" y="5137"/>
                  </a:lnTo>
                  <a:lnTo>
                    <a:pt x="3827" y="4983"/>
                  </a:lnTo>
                  <a:lnTo>
                    <a:pt x="3956" y="4828"/>
                  </a:lnTo>
                  <a:lnTo>
                    <a:pt x="4059" y="4649"/>
                  </a:lnTo>
                  <a:lnTo>
                    <a:pt x="4136" y="4443"/>
                  </a:lnTo>
                  <a:lnTo>
                    <a:pt x="4213" y="4263"/>
                  </a:lnTo>
                  <a:lnTo>
                    <a:pt x="4264" y="4032"/>
                  </a:lnTo>
                  <a:lnTo>
                    <a:pt x="4315" y="3827"/>
                  </a:lnTo>
                  <a:lnTo>
                    <a:pt x="4315" y="3621"/>
                  </a:lnTo>
                  <a:lnTo>
                    <a:pt x="4315" y="3416"/>
                  </a:lnTo>
                  <a:lnTo>
                    <a:pt x="4290" y="3210"/>
                  </a:lnTo>
                  <a:lnTo>
                    <a:pt x="4238" y="3031"/>
                  </a:lnTo>
                  <a:lnTo>
                    <a:pt x="4187" y="2851"/>
                  </a:lnTo>
                  <a:lnTo>
                    <a:pt x="4110" y="2671"/>
                  </a:lnTo>
                  <a:lnTo>
                    <a:pt x="4007" y="2517"/>
                  </a:lnTo>
                  <a:lnTo>
                    <a:pt x="3904" y="2363"/>
                  </a:lnTo>
                  <a:lnTo>
                    <a:pt x="3802" y="2209"/>
                  </a:lnTo>
                  <a:lnTo>
                    <a:pt x="3673" y="2080"/>
                  </a:lnTo>
                  <a:lnTo>
                    <a:pt x="3545" y="1952"/>
                  </a:lnTo>
                  <a:lnTo>
                    <a:pt x="3391" y="1824"/>
                  </a:lnTo>
                  <a:lnTo>
                    <a:pt x="3237" y="1721"/>
                  </a:lnTo>
                  <a:lnTo>
                    <a:pt x="3057" y="1644"/>
                  </a:lnTo>
                  <a:lnTo>
                    <a:pt x="2877" y="1567"/>
                  </a:lnTo>
                  <a:lnTo>
                    <a:pt x="2697" y="1515"/>
                  </a:lnTo>
                  <a:lnTo>
                    <a:pt x="2518" y="1490"/>
                  </a:lnTo>
                  <a:lnTo>
                    <a:pt x="2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45"/>
          <p:cNvGrpSpPr/>
          <p:nvPr/>
        </p:nvGrpSpPr>
        <p:grpSpPr>
          <a:xfrm>
            <a:off x="1562728" y="2685252"/>
            <a:ext cx="327251" cy="327435"/>
            <a:chOff x="4771175" y="1992600"/>
            <a:chExt cx="306300" cy="306300"/>
          </a:xfrm>
        </p:grpSpPr>
        <p:sp>
          <p:nvSpPr>
            <p:cNvPr id="8921" name="Google Shape;8921;p45"/>
            <p:cNvSpPr/>
            <p:nvPr/>
          </p:nvSpPr>
          <p:spPr>
            <a:xfrm>
              <a:off x="4771175" y="2209000"/>
              <a:ext cx="89925" cy="89900"/>
            </a:xfrm>
            <a:custGeom>
              <a:avLst/>
              <a:gdLst/>
              <a:ahLst/>
              <a:cxnLst/>
              <a:rect l="l" t="t" r="r" b="b"/>
              <a:pathLst>
                <a:path w="3597" h="3596" extrusionOk="0">
                  <a:moveTo>
                    <a:pt x="2030" y="0"/>
                  </a:moveTo>
                  <a:lnTo>
                    <a:pt x="334" y="1721"/>
                  </a:lnTo>
                  <a:lnTo>
                    <a:pt x="180" y="1901"/>
                  </a:lnTo>
                  <a:lnTo>
                    <a:pt x="78" y="2080"/>
                  </a:lnTo>
                  <a:lnTo>
                    <a:pt x="26" y="2286"/>
                  </a:lnTo>
                  <a:lnTo>
                    <a:pt x="1" y="2491"/>
                  </a:lnTo>
                  <a:lnTo>
                    <a:pt x="26" y="2697"/>
                  </a:lnTo>
                  <a:lnTo>
                    <a:pt x="78" y="2902"/>
                  </a:lnTo>
                  <a:lnTo>
                    <a:pt x="180" y="3108"/>
                  </a:lnTo>
                  <a:lnTo>
                    <a:pt x="334" y="3262"/>
                  </a:lnTo>
                  <a:lnTo>
                    <a:pt x="489" y="3416"/>
                  </a:lnTo>
                  <a:lnTo>
                    <a:pt x="694" y="3519"/>
                  </a:lnTo>
                  <a:lnTo>
                    <a:pt x="899" y="3570"/>
                  </a:lnTo>
                  <a:lnTo>
                    <a:pt x="1105" y="3596"/>
                  </a:lnTo>
                  <a:lnTo>
                    <a:pt x="1310" y="3570"/>
                  </a:lnTo>
                  <a:lnTo>
                    <a:pt x="1516" y="3519"/>
                  </a:lnTo>
                  <a:lnTo>
                    <a:pt x="1696" y="3416"/>
                  </a:lnTo>
                  <a:lnTo>
                    <a:pt x="1875" y="3262"/>
                  </a:lnTo>
                  <a:lnTo>
                    <a:pt x="3596" y="1567"/>
                  </a:lnTo>
                  <a:lnTo>
                    <a:pt x="20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45"/>
            <p:cNvSpPr/>
            <p:nvPr/>
          </p:nvSpPr>
          <p:spPr>
            <a:xfrm>
              <a:off x="4935550" y="2064525"/>
              <a:ext cx="85425" cy="53950"/>
            </a:xfrm>
            <a:custGeom>
              <a:avLst/>
              <a:gdLst/>
              <a:ahLst/>
              <a:cxnLst/>
              <a:rect l="l" t="t" r="r" b="b"/>
              <a:pathLst>
                <a:path w="3417" h="2158" extrusionOk="0">
                  <a:moveTo>
                    <a:pt x="2081" y="720"/>
                  </a:moveTo>
                  <a:lnTo>
                    <a:pt x="2081" y="1439"/>
                  </a:lnTo>
                  <a:lnTo>
                    <a:pt x="1362" y="1439"/>
                  </a:lnTo>
                  <a:lnTo>
                    <a:pt x="1362" y="720"/>
                  </a:lnTo>
                  <a:close/>
                  <a:moveTo>
                    <a:pt x="1721" y="0"/>
                  </a:moveTo>
                  <a:lnTo>
                    <a:pt x="1464" y="26"/>
                  </a:lnTo>
                  <a:lnTo>
                    <a:pt x="1208" y="77"/>
                  </a:lnTo>
                  <a:lnTo>
                    <a:pt x="976" y="155"/>
                  </a:lnTo>
                  <a:lnTo>
                    <a:pt x="745" y="283"/>
                  </a:lnTo>
                  <a:lnTo>
                    <a:pt x="540" y="437"/>
                  </a:lnTo>
                  <a:lnTo>
                    <a:pt x="360" y="617"/>
                  </a:lnTo>
                  <a:lnTo>
                    <a:pt x="180" y="848"/>
                  </a:lnTo>
                  <a:lnTo>
                    <a:pt x="0" y="1079"/>
                  </a:lnTo>
                  <a:lnTo>
                    <a:pt x="180" y="1336"/>
                  </a:lnTo>
                  <a:lnTo>
                    <a:pt x="360" y="1541"/>
                  </a:lnTo>
                  <a:lnTo>
                    <a:pt x="540" y="1721"/>
                  </a:lnTo>
                  <a:lnTo>
                    <a:pt x="745" y="1875"/>
                  </a:lnTo>
                  <a:lnTo>
                    <a:pt x="976" y="2004"/>
                  </a:lnTo>
                  <a:lnTo>
                    <a:pt x="1208" y="2106"/>
                  </a:lnTo>
                  <a:lnTo>
                    <a:pt x="1464" y="2158"/>
                  </a:lnTo>
                  <a:lnTo>
                    <a:pt x="1978" y="2158"/>
                  </a:lnTo>
                  <a:lnTo>
                    <a:pt x="2209" y="2106"/>
                  </a:lnTo>
                  <a:lnTo>
                    <a:pt x="2440" y="2004"/>
                  </a:lnTo>
                  <a:lnTo>
                    <a:pt x="2671" y="1875"/>
                  </a:lnTo>
                  <a:lnTo>
                    <a:pt x="2877" y="1721"/>
                  </a:lnTo>
                  <a:lnTo>
                    <a:pt x="3082" y="1541"/>
                  </a:lnTo>
                  <a:lnTo>
                    <a:pt x="3262" y="1336"/>
                  </a:lnTo>
                  <a:lnTo>
                    <a:pt x="3416" y="1079"/>
                  </a:lnTo>
                  <a:lnTo>
                    <a:pt x="3262" y="848"/>
                  </a:lnTo>
                  <a:lnTo>
                    <a:pt x="3082" y="617"/>
                  </a:lnTo>
                  <a:lnTo>
                    <a:pt x="2877" y="437"/>
                  </a:lnTo>
                  <a:lnTo>
                    <a:pt x="2671" y="283"/>
                  </a:lnTo>
                  <a:lnTo>
                    <a:pt x="2440" y="155"/>
                  </a:lnTo>
                  <a:lnTo>
                    <a:pt x="2209" y="77"/>
                  </a:lnTo>
                  <a:lnTo>
                    <a:pt x="1978" y="26"/>
                  </a:lnTo>
                  <a:lnTo>
                    <a:pt x="17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45"/>
            <p:cNvSpPr/>
            <p:nvPr/>
          </p:nvSpPr>
          <p:spPr>
            <a:xfrm>
              <a:off x="4834750" y="1992600"/>
              <a:ext cx="242725" cy="242750"/>
            </a:xfrm>
            <a:custGeom>
              <a:avLst/>
              <a:gdLst/>
              <a:ahLst/>
              <a:cxnLst/>
              <a:rect l="l" t="t" r="r" b="b"/>
              <a:pathLst>
                <a:path w="9709" h="9710" extrusionOk="0">
                  <a:moveTo>
                    <a:pt x="5753" y="2158"/>
                  </a:moveTo>
                  <a:lnTo>
                    <a:pt x="6061" y="2184"/>
                  </a:lnTo>
                  <a:lnTo>
                    <a:pt x="6370" y="2235"/>
                  </a:lnTo>
                  <a:lnTo>
                    <a:pt x="6652" y="2338"/>
                  </a:lnTo>
                  <a:lnTo>
                    <a:pt x="6883" y="2441"/>
                  </a:lnTo>
                  <a:lnTo>
                    <a:pt x="7114" y="2569"/>
                  </a:lnTo>
                  <a:lnTo>
                    <a:pt x="7320" y="2723"/>
                  </a:lnTo>
                  <a:lnTo>
                    <a:pt x="7500" y="2877"/>
                  </a:lnTo>
                  <a:lnTo>
                    <a:pt x="7679" y="3057"/>
                  </a:lnTo>
                  <a:lnTo>
                    <a:pt x="7936" y="3391"/>
                  </a:lnTo>
                  <a:lnTo>
                    <a:pt x="8116" y="3674"/>
                  </a:lnTo>
                  <a:lnTo>
                    <a:pt x="8270" y="3956"/>
                  </a:lnTo>
                  <a:lnTo>
                    <a:pt x="8116" y="4264"/>
                  </a:lnTo>
                  <a:lnTo>
                    <a:pt x="7936" y="4547"/>
                  </a:lnTo>
                  <a:lnTo>
                    <a:pt x="7679" y="4881"/>
                  </a:lnTo>
                  <a:lnTo>
                    <a:pt x="7500" y="5035"/>
                  </a:lnTo>
                  <a:lnTo>
                    <a:pt x="7320" y="5215"/>
                  </a:lnTo>
                  <a:lnTo>
                    <a:pt x="7114" y="5343"/>
                  </a:lnTo>
                  <a:lnTo>
                    <a:pt x="6883" y="5497"/>
                  </a:lnTo>
                  <a:lnTo>
                    <a:pt x="6652" y="5600"/>
                  </a:lnTo>
                  <a:lnTo>
                    <a:pt x="6370" y="5677"/>
                  </a:lnTo>
                  <a:lnTo>
                    <a:pt x="6061" y="5754"/>
                  </a:lnTo>
                  <a:lnTo>
                    <a:pt x="5419" y="5754"/>
                  </a:lnTo>
                  <a:lnTo>
                    <a:pt x="5111" y="5677"/>
                  </a:lnTo>
                  <a:lnTo>
                    <a:pt x="4854" y="5600"/>
                  </a:lnTo>
                  <a:lnTo>
                    <a:pt x="4597" y="5497"/>
                  </a:lnTo>
                  <a:lnTo>
                    <a:pt x="4366" y="5343"/>
                  </a:lnTo>
                  <a:lnTo>
                    <a:pt x="4161" y="5215"/>
                  </a:lnTo>
                  <a:lnTo>
                    <a:pt x="3981" y="5035"/>
                  </a:lnTo>
                  <a:lnTo>
                    <a:pt x="3827" y="4881"/>
                  </a:lnTo>
                  <a:lnTo>
                    <a:pt x="3570" y="4547"/>
                  </a:lnTo>
                  <a:lnTo>
                    <a:pt x="3390" y="4264"/>
                  </a:lnTo>
                  <a:lnTo>
                    <a:pt x="3236" y="3956"/>
                  </a:lnTo>
                  <a:lnTo>
                    <a:pt x="3390" y="3674"/>
                  </a:lnTo>
                  <a:lnTo>
                    <a:pt x="3570" y="3391"/>
                  </a:lnTo>
                  <a:lnTo>
                    <a:pt x="3827" y="3057"/>
                  </a:lnTo>
                  <a:lnTo>
                    <a:pt x="3981" y="2877"/>
                  </a:lnTo>
                  <a:lnTo>
                    <a:pt x="4161" y="2723"/>
                  </a:lnTo>
                  <a:lnTo>
                    <a:pt x="4366" y="2569"/>
                  </a:lnTo>
                  <a:lnTo>
                    <a:pt x="4597" y="2441"/>
                  </a:lnTo>
                  <a:lnTo>
                    <a:pt x="4854" y="2338"/>
                  </a:lnTo>
                  <a:lnTo>
                    <a:pt x="5111" y="2235"/>
                  </a:lnTo>
                  <a:lnTo>
                    <a:pt x="5419" y="2184"/>
                  </a:lnTo>
                  <a:lnTo>
                    <a:pt x="5753" y="2158"/>
                  </a:lnTo>
                  <a:close/>
                  <a:moveTo>
                    <a:pt x="5753" y="1"/>
                  </a:moveTo>
                  <a:lnTo>
                    <a:pt x="5342" y="27"/>
                  </a:lnTo>
                  <a:lnTo>
                    <a:pt x="4957" y="78"/>
                  </a:lnTo>
                  <a:lnTo>
                    <a:pt x="4572" y="181"/>
                  </a:lnTo>
                  <a:lnTo>
                    <a:pt x="4212" y="309"/>
                  </a:lnTo>
                  <a:lnTo>
                    <a:pt x="3853" y="489"/>
                  </a:lnTo>
                  <a:lnTo>
                    <a:pt x="3544" y="669"/>
                  </a:lnTo>
                  <a:lnTo>
                    <a:pt x="3236" y="900"/>
                  </a:lnTo>
                  <a:lnTo>
                    <a:pt x="2954" y="1157"/>
                  </a:lnTo>
                  <a:lnTo>
                    <a:pt x="2697" y="1439"/>
                  </a:lnTo>
                  <a:lnTo>
                    <a:pt x="2466" y="1747"/>
                  </a:lnTo>
                  <a:lnTo>
                    <a:pt x="2260" y="2081"/>
                  </a:lnTo>
                  <a:lnTo>
                    <a:pt x="2106" y="2415"/>
                  </a:lnTo>
                  <a:lnTo>
                    <a:pt x="1952" y="2775"/>
                  </a:lnTo>
                  <a:lnTo>
                    <a:pt x="1875" y="3160"/>
                  </a:lnTo>
                  <a:lnTo>
                    <a:pt x="1798" y="3571"/>
                  </a:lnTo>
                  <a:lnTo>
                    <a:pt x="1772" y="3956"/>
                  </a:lnTo>
                  <a:lnTo>
                    <a:pt x="1798" y="4316"/>
                  </a:lnTo>
                  <a:lnTo>
                    <a:pt x="1849" y="4675"/>
                  </a:lnTo>
                  <a:lnTo>
                    <a:pt x="1926" y="5009"/>
                  </a:lnTo>
                  <a:lnTo>
                    <a:pt x="2029" y="5317"/>
                  </a:lnTo>
                  <a:lnTo>
                    <a:pt x="2158" y="5651"/>
                  </a:lnTo>
                  <a:lnTo>
                    <a:pt x="2312" y="5934"/>
                  </a:lnTo>
                  <a:lnTo>
                    <a:pt x="2491" y="6216"/>
                  </a:lnTo>
                  <a:lnTo>
                    <a:pt x="2697" y="6499"/>
                  </a:lnTo>
                  <a:lnTo>
                    <a:pt x="1747" y="7423"/>
                  </a:lnTo>
                  <a:lnTo>
                    <a:pt x="1233" y="6910"/>
                  </a:lnTo>
                  <a:lnTo>
                    <a:pt x="0" y="8142"/>
                  </a:lnTo>
                  <a:lnTo>
                    <a:pt x="1567" y="9709"/>
                  </a:lnTo>
                  <a:lnTo>
                    <a:pt x="2800" y="8476"/>
                  </a:lnTo>
                  <a:lnTo>
                    <a:pt x="2260" y="7937"/>
                  </a:lnTo>
                  <a:lnTo>
                    <a:pt x="3211" y="6987"/>
                  </a:lnTo>
                  <a:lnTo>
                    <a:pt x="3467" y="7192"/>
                  </a:lnTo>
                  <a:lnTo>
                    <a:pt x="3750" y="7398"/>
                  </a:lnTo>
                  <a:lnTo>
                    <a:pt x="4058" y="7552"/>
                  </a:lnTo>
                  <a:lnTo>
                    <a:pt x="4366" y="7680"/>
                  </a:lnTo>
                  <a:lnTo>
                    <a:pt x="4700" y="7783"/>
                  </a:lnTo>
                  <a:lnTo>
                    <a:pt x="5034" y="7860"/>
                  </a:lnTo>
                  <a:lnTo>
                    <a:pt x="5394" y="7911"/>
                  </a:lnTo>
                  <a:lnTo>
                    <a:pt x="5753" y="7937"/>
                  </a:lnTo>
                  <a:lnTo>
                    <a:pt x="6138" y="7911"/>
                  </a:lnTo>
                  <a:lnTo>
                    <a:pt x="6549" y="7834"/>
                  </a:lnTo>
                  <a:lnTo>
                    <a:pt x="6909" y="7757"/>
                  </a:lnTo>
                  <a:lnTo>
                    <a:pt x="7294" y="7603"/>
                  </a:lnTo>
                  <a:lnTo>
                    <a:pt x="7628" y="7449"/>
                  </a:lnTo>
                  <a:lnTo>
                    <a:pt x="7962" y="7244"/>
                  </a:lnTo>
                  <a:lnTo>
                    <a:pt x="8270" y="7012"/>
                  </a:lnTo>
                  <a:lnTo>
                    <a:pt x="8553" y="6756"/>
                  </a:lnTo>
                  <a:lnTo>
                    <a:pt x="8810" y="6473"/>
                  </a:lnTo>
                  <a:lnTo>
                    <a:pt x="9041" y="6165"/>
                  </a:lnTo>
                  <a:lnTo>
                    <a:pt x="9220" y="5857"/>
                  </a:lnTo>
                  <a:lnTo>
                    <a:pt x="9400" y="5497"/>
                  </a:lnTo>
                  <a:lnTo>
                    <a:pt x="9529" y="5138"/>
                  </a:lnTo>
                  <a:lnTo>
                    <a:pt x="9631" y="4752"/>
                  </a:lnTo>
                  <a:lnTo>
                    <a:pt x="9683" y="4367"/>
                  </a:lnTo>
                  <a:lnTo>
                    <a:pt x="9708" y="3956"/>
                  </a:lnTo>
                  <a:lnTo>
                    <a:pt x="9683" y="3571"/>
                  </a:lnTo>
                  <a:lnTo>
                    <a:pt x="9631" y="3160"/>
                  </a:lnTo>
                  <a:lnTo>
                    <a:pt x="9529" y="2775"/>
                  </a:lnTo>
                  <a:lnTo>
                    <a:pt x="9400" y="2415"/>
                  </a:lnTo>
                  <a:lnTo>
                    <a:pt x="9220" y="2081"/>
                  </a:lnTo>
                  <a:lnTo>
                    <a:pt x="9041" y="1747"/>
                  </a:lnTo>
                  <a:lnTo>
                    <a:pt x="8810" y="1439"/>
                  </a:lnTo>
                  <a:lnTo>
                    <a:pt x="8553" y="1157"/>
                  </a:lnTo>
                  <a:lnTo>
                    <a:pt x="8270" y="900"/>
                  </a:lnTo>
                  <a:lnTo>
                    <a:pt x="7962" y="669"/>
                  </a:lnTo>
                  <a:lnTo>
                    <a:pt x="7628" y="489"/>
                  </a:lnTo>
                  <a:lnTo>
                    <a:pt x="7294" y="309"/>
                  </a:lnTo>
                  <a:lnTo>
                    <a:pt x="6909" y="181"/>
                  </a:lnTo>
                  <a:lnTo>
                    <a:pt x="6549" y="78"/>
                  </a:lnTo>
                  <a:lnTo>
                    <a:pt x="6138" y="27"/>
                  </a:lnTo>
                  <a:lnTo>
                    <a:pt x="5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45"/>
          <p:cNvGrpSpPr/>
          <p:nvPr/>
        </p:nvGrpSpPr>
        <p:grpSpPr>
          <a:xfrm>
            <a:off x="5118853" y="2704480"/>
            <a:ext cx="327251" cy="288977"/>
            <a:chOff x="5528825" y="2010600"/>
            <a:chExt cx="306300" cy="270325"/>
          </a:xfrm>
        </p:grpSpPr>
        <p:sp>
          <p:nvSpPr>
            <p:cNvPr id="8925" name="Google Shape;8925;p45"/>
            <p:cNvSpPr/>
            <p:nvPr/>
          </p:nvSpPr>
          <p:spPr>
            <a:xfrm>
              <a:off x="5741350" y="2024075"/>
              <a:ext cx="53975" cy="52025"/>
            </a:xfrm>
            <a:custGeom>
              <a:avLst/>
              <a:gdLst/>
              <a:ahLst/>
              <a:cxnLst/>
              <a:rect l="l" t="t" r="r" b="b"/>
              <a:pathLst>
                <a:path w="2159" h="2081" extrusionOk="0">
                  <a:moveTo>
                    <a:pt x="951" y="0"/>
                  </a:moveTo>
                  <a:lnTo>
                    <a:pt x="1" y="1567"/>
                  </a:lnTo>
                  <a:lnTo>
                    <a:pt x="566" y="2081"/>
                  </a:lnTo>
                  <a:lnTo>
                    <a:pt x="2158" y="848"/>
                  </a:lnTo>
                  <a:lnTo>
                    <a:pt x="1876" y="591"/>
                  </a:lnTo>
                  <a:lnTo>
                    <a:pt x="1593" y="386"/>
                  </a:lnTo>
                  <a:lnTo>
                    <a:pt x="1285" y="180"/>
                  </a:lnTo>
                  <a:lnTo>
                    <a:pt x="9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45"/>
            <p:cNvSpPr/>
            <p:nvPr/>
          </p:nvSpPr>
          <p:spPr>
            <a:xfrm>
              <a:off x="5650825" y="2010600"/>
              <a:ext cx="175300" cy="235025"/>
            </a:xfrm>
            <a:custGeom>
              <a:avLst/>
              <a:gdLst/>
              <a:ahLst/>
              <a:cxnLst/>
              <a:rect l="l" t="t" r="r" b="b"/>
              <a:pathLst>
                <a:path w="7012" h="9401" extrusionOk="0">
                  <a:moveTo>
                    <a:pt x="2466" y="0"/>
                  </a:moveTo>
                  <a:lnTo>
                    <a:pt x="1978" y="26"/>
                  </a:lnTo>
                  <a:lnTo>
                    <a:pt x="1490" y="77"/>
                  </a:lnTo>
                  <a:lnTo>
                    <a:pt x="1002" y="180"/>
                  </a:lnTo>
                  <a:lnTo>
                    <a:pt x="540" y="334"/>
                  </a:lnTo>
                  <a:lnTo>
                    <a:pt x="77" y="539"/>
                  </a:lnTo>
                  <a:lnTo>
                    <a:pt x="1618" y="2234"/>
                  </a:lnTo>
                  <a:lnTo>
                    <a:pt x="1618" y="3673"/>
                  </a:lnTo>
                  <a:lnTo>
                    <a:pt x="257" y="4366"/>
                  </a:lnTo>
                  <a:lnTo>
                    <a:pt x="617" y="5445"/>
                  </a:lnTo>
                  <a:lnTo>
                    <a:pt x="0" y="5753"/>
                  </a:lnTo>
                  <a:lnTo>
                    <a:pt x="1875" y="7602"/>
                  </a:lnTo>
                  <a:lnTo>
                    <a:pt x="2004" y="7756"/>
                  </a:lnTo>
                  <a:lnTo>
                    <a:pt x="2106" y="7910"/>
                  </a:lnTo>
                  <a:lnTo>
                    <a:pt x="2158" y="8090"/>
                  </a:lnTo>
                  <a:lnTo>
                    <a:pt x="2209" y="8270"/>
                  </a:lnTo>
                  <a:lnTo>
                    <a:pt x="2235" y="8450"/>
                  </a:lnTo>
                  <a:lnTo>
                    <a:pt x="2209" y="8655"/>
                  </a:lnTo>
                  <a:lnTo>
                    <a:pt x="2183" y="8835"/>
                  </a:lnTo>
                  <a:lnTo>
                    <a:pt x="2106" y="9015"/>
                  </a:lnTo>
                  <a:lnTo>
                    <a:pt x="3776" y="9015"/>
                  </a:lnTo>
                  <a:lnTo>
                    <a:pt x="4084" y="9040"/>
                  </a:lnTo>
                  <a:lnTo>
                    <a:pt x="4367" y="9118"/>
                  </a:lnTo>
                  <a:lnTo>
                    <a:pt x="4623" y="9246"/>
                  </a:lnTo>
                  <a:lnTo>
                    <a:pt x="4880" y="9400"/>
                  </a:lnTo>
                  <a:lnTo>
                    <a:pt x="5163" y="9195"/>
                  </a:lnTo>
                  <a:lnTo>
                    <a:pt x="5445" y="8989"/>
                  </a:lnTo>
                  <a:lnTo>
                    <a:pt x="3416" y="6832"/>
                  </a:lnTo>
                  <a:lnTo>
                    <a:pt x="3416" y="5368"/>
                  </a:lnTo>
                  <a:lnTo>
                    <a:pt x="4495" y="5008"/>
                  </a:lnTo>
                  <a:lnTo>
                    <a:pt x="4495" y="4289"/>
                  </a:lnTo>
                  <a:lnTo>
                    <a:pt x="7012" y="3210"/>
                  </a:lnTo>
                  <a:lnTo>
                    <a:pt x="6883" y="2877"/>
                  </a:lnTo>
                  <a:lnTo>
                    <a:pt x="6704" y="2543"/>
                  </a:lnTo>
                  <a:lnTo>
                    <a:pt x="6498" y="2209"/>
                  </a:lnTo>
                  <a:lnTo>
                    <a:pt x="6267" y="1901"/>
                  </a:lnTo>
                  <a:lnTo>
                    <a:pt x="4161" y="3570"/>
                  </a:lnTo>
                  <a:lnTo>
                    <a:pt x="2697" y="2234"/>
                  </a:lnTo>
                  <a:lnTo>
                    <a:pt x="3904" y="257"/>
                  </a:lnTo>
                  <a:lnTo>
                    <a:pt x="3442" y="128"/>
                  </a:lnTo>
                  <a:lnTo>
                    <a:pt x="2954" y="51"/>
                  </a:lnTo>
                  <a:lnTo>
                    <a:pt x="24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45"/>
            <p:cNvSpPr/>
            <p:nvPr/>
          </p:nvSpPr>
          <p:spPr>
            <a:xfrm>
              <a:off x="5754200" y="2108175"/>
              <a:ext cx="80925" cy="115600"/>
            </a:xfrm>
            <a:custGeom>
              <a:avLst/>
              <a:gdLst/>
              <a:ahLst/>
              <a:cxnLst/>
              <a:rect l="l" t="t" r="r" b="b"/>
              <a:pathLst>
                <a:path w="3237" h="4624" extrusionOk="0">
                  <a:moveTo>
                    <a:pt x="3108" y="1"/>
                  </a:moveTo>
                  <a:lnTo>
                    <a:pt x="1079" y="874"/>
                  </a:lnTo>
                  <a:lnTo>
                    <a:pt x="1079" y="1619"/>
                  </a:lnTo>
                  <a:lnTo>
                    <a:pt x="0" y="1978"/>
                  </a:lnTo>
                  <a:lnTo>
                    <a:pt x="0" y="2646"/>
                  </a:lnTo>
                  <a:lnTo>
                    <a:pt x="1850" y="4624"/>
                  </a:lnTo>
                  <a:lnTo>
                    <a:pt x="2055" y="4367"/>
                  </a:lnTo>
                  <a:lnTo>
                    <a:pt x="2260" y="4110"/>
                  </a:lnTo>
                  <a:lnTo>
                    <a:pt x="2440" y="3853"/>
                  </a:lnTo>
                  <a:lnTo>
                    <a:pt x="2594" y="3596"/>
                  </a:lnTo>
                  <a:lnTo>
                    <a:pt x="2748" y="3314"/>
                  </a:lnTo>
                  <a:lnTo>
                    <a:pt x="2877" y="3031"/>
                  </a:lnTo>
                  <a:lnTo>
                    <a:pt x="2980" y="2723"/>
                  </a:lnTo>
                  <a:lnTo>
                    <a:pt x="3057" y="2441"/>
                  </a:lnTo>
                  <a:lnTo>
                    <a:pt x="3134" y="2133"/>
                  </a:lnTo>
                  <a:lnTo>
                    <a:pt x="3185" y="1824"/>
                  </a:lnTo>
                  <a:lnTo>
                    <a:pt x="3211" y="1542"/>
                  </a:lnTo>
                  <a:lnTo>
                    <a:pt x="3236" y="1234"/>
                  </a:lnTo>
                  <a:lnTo>
                    <a:pt x="3236" y="925"/>
                  </a:lnTo>
                  <a:lnTo>
                    <a:pt x="3211" y="617"/>
                  </a:lnTo>
                  <a:lnTo>
                    <a:pt x="3159" y="309"/>
                  </a:lnTo>
                  <a:lnTo>
                    <a:pt x="31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45"/>
            <p:cNvSpPr/>
            <p:nvPr/>
          </p:nvSpPr>
          <p:spPr>
            <a:xfrm>
              <a:off x="5584050" y="2033050"/>
              <a:ext cx="89275" cy="107900"/>
            </a:xfrm>
            <a:custGeom>
              <a:avLst/>
              <a:gdLst/>
              <a:ahLst/>
              <a:cxnLst/>
              <a:rect l="l" t="t" r="r" b="b"/>
              <a:pathLst>
                <a:path w="3571" h="4316" extrusionOk="0">
                  <a:moveTo>
                    <a:pt x="2132" y="1"/>
                  </a:moveTo>
                  <a:lnTo>
                    <a:pt x="1721" y="335"/>
                  </a:lnTo>
                  <a:lnTo>
                    <a:pt x="1336" y="669"/>
                  </a:lnTo>
                  <a:lnTo>
                    <a:pt x="1002" y="1054"/>
                  </a:lnTo>
                  <a:lnTo>
                    <a:pt x="719" y="1491"/>
                  </a:lnTo>
                  <a:lnTo>
                    <a:pt x="463" y="1927"/>
                  </a:lnTo>
                  <a:lnTo>
                    <a:pt x="257" y="2415"/>
                  </a:lnTo>
                  <a:lnTo>
                    <a:pt x="103" y="2903"/>
                  </a:lnTo>
                  <a:lnTo>
                    <a:pt x="0" y="3417"/>
                  </a:lnTo>
                  <a:lnTo>
                    <a:pt x="1233" y="3417"/>
                  </a:lnTo>
                  <a:lnTo>
                    <a:pt x="2132" y="4316"/>
                  </a:lnTo>
                  <a:lnTo>
                    <a:pt x="2389" y="4187"/>
                  </a:lnTo>
                  <a:lnTo>
                    <a:pt x="2029" y="3109"/>
                  </a:lnTo>
                  <a:lnTo>
                    <a:pt x="3570" y="2338"/>
                  </a:lnTo>
                  <a:lnTo>
                    <a:pt x="3570" y="1619"/>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45"/>
            <p:cNvSpPr/>
            <p:nvPr/>
          </p:nvSpPr>
          <p:spPr>
            <a:xfrm>
              <a:off x="5528825" y="2136425"/>
              <a:ext cx="27000" cy="90575"/>
            </a:xfrm>
            <a:custGeom>
              <a:avLst/>
              <a:gdLst/>
              <a:ahLst/>
              <a:cxnLst/>
              <a:rect l="l" t="t" r="r" b="b"/>
              <a:pathLst>
                <a:path w="1080" h="3623" extrusionOk="0">
                  <a:moveTo>
                    <a:pt x="1" y="1"/>
                  </a:moveTo>
                  <a:lnTo>
                    <a:pt x="1" y="3622"/>
                  </a:lnTo>
                  <a:lnTo>
                    <a:pt x="1079" y="3622"/>
                  </a:lnTo>
                  <a:lnTo>
                    <a:pt x="10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45"/>
            <p:cNvSpPr/>
            <p:nvPr/>
          </p:nvSpPr>
          <p:spPr>
            <a:xfrm>
              <a:off x="5573775" y="2136425"/>
              <a:ext cx="198425" cy="144500"/>
            </a:xfrm>
            <a:custGeom>
              <a:avLst/>
              <a:gdLst/>
              <a:ahLst/>
              <a:cxnLst/>
              <a:rect l="l" t="t" r="r" b="b"/>
              <a:pathLst>
                <a:path w="7937" h="5780" extrusionOk="0">
                  <a:moveTo>
                    <a:pt x="0" y="1"/>
                  </a:moveTo>
                  <a:lnTo>
                    <a:pt x="0" y="3622"/>
                  </a:lnTo>
                  <a:lnTo>
                    <a:pt x="2029" y="5780"/>
                  </a:lnTo>
                  <a:lnTo>
                    <a:pt x="7937" y="5780"/>
                  </a:lnTo>
                  <a:lnTo>
                    <a:pt x="7911" y="5548"/>
                  </a:lnTo>
                  <a:lnTo>
                    <a:pt x="7834" y="5343"/>
                  </a:lnTo>
                  <a:lnTo>
                    <a:pt x="7757" y="5163"/>
                  </a:lnTo>
                  <a:lnTo>
                    <a:pt x="7628" y="5009"/>
                  </a:lnTo>
                  <a:lnTo>
                    <a:pt x="7449" y="4881"/>
                  </a:lnTo>
                  <a:lnTo>
                    <a:pt x="7269" y="4778"/>
                  </a:lnTo>
                  <a:lnTo>
                    <a:pt x="7063" y="4727"/>
                  </a:lnTo>
                  <a:lnTo>
                    <a:pt x="6858" y="4701"/>
                  </a:lnTo>
                  <a:lnTo>
                    <a:pt x="4033" y="4701"/>
                  </a:lnTo>
                  <a:lnTo>
                    <a:pt x="3802" y="4675"/>
                  </a:lnTo>
                  <a:lnTo>
                    <a:pt x="3570" y="4624"/>
                  </a:lnTo>
                  <a:lnTo>
                    <a:pt x="3365" y="4495"/>
                  </a:lnTo>
                  <a:lnTo>
                    <a:pt x="3185" y="4367"/>
                  </a:lnTo>
                  <a:lnTo>
                    <a:pt x="1875" y="3032"/>
                  </a:lnTo>
                  <a:lnTo>
                    <a:pt x="2389" y="2544"/>
                  </a:lnTo>
                  <a:lnTo>
                    <a:pt x="3673" y="3828"/>
                  </a:lnTo>
                  <a:lnTo>
                    <a:pt x="3776" y="3905"/>
                  </a:lnTo>
                  <a:lnTo>
                    <a:pt x="3853" y="3930"/>
                  </a:lnTo>
                  <a:lnTo>
                    <a:pt x="3956" y="3982"/>
                  </a:lnTo>
                  <a:lnTo>
                    <a:pt x="4161" y="3982"/>
                  </a:lnTo>
                  <a:lnTo>
                    <a:pt x="4264" y="3930"/>
                  </a:lnTo>
                  <a:lnTo>
                    <a:pt x="4367" y="3905"/>
                  </a:lnTo>
                  <a:lnTo>
                    <a:pt x="4444" y="3828"/>
                  </a:lnTo>
                  <a:lnTo>
                    <a:pt x="4495" y="3751"/>
                  </a:lnTo>
                  <a:lnTo>
                    <a:pt x="4546" y="3648"/>
                  </a:lnTo>
                  <a:lnTo>
                    <a:pt x="4598" y="3545"/>
                  </a:lnTo>
                  <a:lnTo>
                    <a:pt x="4598" y="3442"/>
                  </a:lnTo>
                  <a:lnTo>
                    <a:pt x="4598" y="3340"/>
                  </a:lnTo>
                  <a:lnTo>
                    <a:pt x="4546" y="3237"/>
                  </a:lnTo>
                  <a:lnTo>
                    <a:pt x="4495" y="3160"/>
                  </a:lnTo>
                  <a:lnTo>
                    <a:pt x="4444" y="3057"/>
                  </a:lnTo>
                  <a:lnTo>
                    <a:pt x="13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45"/>
          <p:cNvGrpSpPr/>
          <p:nvPr/>
        </p:nvGrpSpPr>
        <p:grpSpPr>
          <a:xfrm>
            <a:off x="1601136" y="3866027"/>
            <a:ext cx="250433" cy="327435"/>
            <a:chOff x="6322425" y="1992600"/>
            <a:chExt cx="234400" cy="306300"/>
          </a:xfrm>
        </p:grpSpPr>
        <p:sp>
          <p:nvSpPr>
            <p:cNvPr id="8932" name="Google Shape;8932;p45"/>
            <p:cNvSpPr/>
            <p:nvPr/>
          </p:nvSpPr>
          <p:spPr>
            <a:xfrm>
              <a:off x="6466900" y="1992600"/>
              <a:ext cx="18000" cy="48825"/>
            </a:xfrm>
            <a:custGeom>
              <a:avLst/>
              <a:gdLst/>
              <a:ahLst/>
              <a:cxnLst/>
              <a:rect l="l" t="t" r="r" b="b"/>
              <a:pathLst>
                <a:path w="720" h="1953" extrusionOk="0">
                  <a:moveTo>
                    <a:pt x="1" y="1"/>
                  </a:moveTo>
                  <a:lnTo>
                    <a:pt x="1" y="1953"/>
                  </a:lnTo>
                  <a:lnTo>
                    <a:pt x="360" y="1773"/>
                  </a:lnTo>
                  <a:lnTo>
                    <a:pt x="720" y="1953"/>
                  </a:ln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45"/>
            <p:cNvSpPr/>
            <p:nvPr/>
          </p:nvSpPr>
          <p:spPr>
            <a:xfrm>
              <a:off x="6421325" y="2191000"/>
              <a:ext cx="18625" cy="53975"/>
            </a:xfrm>
            <a:custGeom>
              <a:avLst/>
              <a:gdLst/>
              <a:ahLst/>
              <a:cxnLst/>
              <a:rect l="l" t="t" r="r" b="b"/>
              <a:pathLst>
                <a:path w="745" h="2159" extrusionOk="0">
                  <a:moveTo>
                    <a:pt x="0" y="1"/>
                  </a:moveTo>
                  <a:lnTo>
                    <a:pt x="0" y="2158"/>
                  </a:lnTo>
                  <a:lnTo>
                    <a:pt x="745" y="2158"/>
                  </a:lnTo>
                  <a:lnTo>
                    <a:pt x="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45"/>
            <p:cNvSpPr/>
            <p:nvPr/>
          </p:nvSpPr>
          <p:spPr>
            <a:xfrm>
              <a:off x="6322425" y="1992600"/>
              <a:ext cx="216425" cy="306300"/>
            </a:xfrm>
            <a:custGeom>
              <a:avLst/>
              <a:gdLst/>
              <a:ahLst/>
              <a:cxnLst/>
              <a:rect l="l" t="t" r="r" b="b"/>
              <a:pathLst>
                <a:path w="8657" h="12252" extrusionOk="0">
                  <a:moveTo>
                    <a:pt x="7577" y="3956"/>
                  </a:moveTo>
                  <a:lnTo>
                    <a:pt x="7577" y="4675"/>
                  </a:lnTo>
                  <a:lnTo>
                    <a:pt x="1080" y="4675"/>
                  </a:lnTo>
                  <a:lnTo>
                    <a:pt x="1080" y="3956"/>
                  </a:lnTo>
                  <a:close/>
                  <a:moveTo>
                    <a:pt x="7577" y="5394"/>
                  </a:moveTo>
                  <a:lnTo>
                    <a:pt x="7577" y="6113"/>
                  </a:lnTo>
                  <a:lnTo>
                    <a:pt x="1080" y="6113"/>
                  </a:lnTo>
                  <a:lnTo>
                    <a:pt x="1080" y="5394"/>
                  </a:lnTo>
                  <a:close/>
                  <a:moveTo>
                    <a:pt x="3109" y="1"/>
                  </a:moveTo>
                  <a:lnTo>
                    <a:pt x="3109" y="3083"/>
                  </a:lnTo>
                  <a:lnTo>
                    <a:pt x="1" y="3083"/>
                  </a:lnTo>
                  <a:lnTo>
                    <a:pt x="1" y="12252"/>
                  </a:lnTo>
                  <a:lnTo>
                    <a:pt x="8656" y="12252"/>
                  </a:lnTo>
                  <a:lnTo>
                    <a:pt x="8656" y="9375"/>
                  </a:lnTo>
                  <a:lnTo>
                    <a:pt x="5420" y="9375"/>
                  </a:lnTo>
                  <a:lnTo>
                    <a:pt x="5420" y="10094"/>
                  </a:lnTo>
                  <a:lnTo>
                    <a:pt x="6139" y="10094"/>
                  </a:lnTo>
                  <a:lnTo>
                    <a:pt x="6139" y="10813"/>
                  </a:lnTo>
                  <a:lnTo>
                    <a:pt x="2518" y="10813"/>
                  </a:lnTo>
                  <a:lnTo>
                    <a:pt x="2518" y="10094"/>
                  </a:lnTo>
                  <a:lnTo>
                    <a:pt x="3237" y="10094"/>
                  </a:lnTo>
                  <a:lnTo>
                    <a:pt x="3237" y="7937"/>
                  </a:lnTo>
                  <a:lnTo>
                    <a:pt x="2518" y="7937"/>
                  </a:lnTo>
                  <a:lnTo>
                    <a:pt x="2518" y="7192"/>
                  </a:lnTo>
                  <a:lnTo>
                    <a:pt x="6139" y="7192"/>
                  </a:lnTo>
                  <a:lnTo>
                    <a:pt x="6139" y="7937"/>
                  </a:lnTo>
                  <a:lnTo>
                    <a:pt x="5420" y="7937"/>
                  </a:lnTo>
                  <a:lnTo>
                    <a:pt x="5420" y="8656"/>
                  </a:lnTo>
                  <a:lnTo>
                    <a:pt x="8656" y="8656"/>
                  </a:lnTo>
                  <a:lnTo>
                    <a:pt x="8656" y="1"/>
                  </a:lnTo>
                  <a:lnTo>
                    <a:pt x="7218" y="1"/>
                  </a:lnTo>
                  <a:lnTo>
                    <a:pt x="7218" y="3109"/>
                  </a:lnTo>
                  <a:lnTo>
                    <a:pt x="6139" y="2569"/>
                  </a:lnTo>
                  <a:lnTo>
                    <a:pt x="5060" y="3109"/>
                  </a:lnTo>
                  <a:lnTo>
                    <a:pt x="50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45"/>
            <p:cNvSpPr/>
            <p:nvPr/>
          </p:nvSpPr>
          <p:spPr>
            <a:xfrm>
              <a:off x="6538825" y="2209000"/>
              <a:ext cx="18000" cy="18000"/>
            </a:xfrm>
            <a:custGeom>
              <a:avLst/>
              <a:gdLst/>
              <a:ahLst/>
              <a:cxnLst/>
              <a:rect l="l" t="t" r="r" b="b"/>
              <a:pathLst>
                <a:path w="720" h="720" extrusionOk="0">
                  <a:moveTo>
                    <a:pt x="0" y="0"/>
                  </a:moveTo>
                  <a:lnTo>
                    <a:pt x="0" y="719"/>
                  </a:lnTo>
                  <a:lnTo>
                    <a:pt x="719" y="719"/>
                  </a:lnTo>
                  <a:lnTo>
                    <a:pt x="7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45"/>
            <p:cNvSpPr/>
            <p:nvPr/>
          </p:nvSpPr>
          <p:spPr>
            <a:xfrm>
              <a:off x="6322425" y="1992600"/>
              <a:ext cx="59750" cy="59100"/>
            </a:xfrm>
            <a:custGeom>
              <a:avLst/>
              <a:gdLst/>
              <a:ahLst/>
              <a:cxnLst/>
              <a:rect l="l" t="t" r="r" b="b"/>
              <a:pathLst>
                <a:path w="2390" h="2364" extrusionOk="0">
                  <a:moveTo>
                    <a:pt x="2389" y="1"/>
                  </a:moveTo>
                  <a:lnTo>
                    <a:pt x="1" y="2364"/>
                  </a:lnTo>
                  <a:lnTo>
                    <a:pt x="2389" y="2364"/>
                  </a:lnTo>
                  <a:lnTo>
                    <a:pt x="23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45"/>
          <p:cNvGrpSpPr/>
          <p:nvPr/>
        </p:nvGrpSpPr>
        <p:grpSpPr>
          <a:xfrm>
            <a:off x="5153843" y="3866027"/>
            <a:ext cx="257271" cy="327435"/>
            <a:chOff x="7076875" y="1992600"/>
            <a:chExt cx="240800" cy="306300"/>
          </a:xfrm>
        </p:grpSpPr>
        <p:sp>
          <p:nvSpPr>
            <p:cNvPr id="8938" name="Google Shape;8938;p45"/>
            <p:cNvSpPr/>
            <p:nvPr/>
          </p:nvSpPr>
          <p:spPr>
            <a:xfrm>
              <a:off x="7152000" y="2238525"/>
              <a:ext cx="35975" cy="60375"/>
            </a:xfrm>
            <a:custGeom>
              <a:avLst/>
              <a:gdLst/>
              <a:ahLst/>
              <a:cxnLst/>
              <a:rect l="l" t="t" r="r" b="b"/>
              <a:pathLst>
                <a:path w="1439" h="2415" extrusionOk="0">
                  <a:moveTo>
                    <a:pt x="0" y="1"/>
                  </a:moveTo>
                  <a:lnTo>
                    <a:pt x="0" y="2415"/>
                  </a:lnTo>
                  <a:lnTo>
                    <a:pt x="1439" y="1696"/>
                  </a:lnTo>
                  <a:lnTo>
                    <a:pt x="1439" y="232"/>
                  </a:lnTo>
                  <a:lnTo>
                    <a:pt x="1053" y="309"/>
                  </a:lnTo>
                  <a:lnTo>
                    <a:pt x="694" y="309"/>
                  </a:lnTo>
                  <a:lnTo>
                    <a:pt x="540" y="257"/>
                  </a:lnTo>
                  <a:lnTo>
                    <a:pt x="360" y="206"/>
                  </a:lnTo>
                  <a:lnTo>
                    <a:pt x="180" y="12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45"/>
            <p:cNvSpPr/>
            <p:nvPr/>
          </p:nvSpPr>
          <p:spPr>
            <a:xfrm>
              <a:off x="7206575" y="2238525"/>
              <a:ext cx="35975" cy="60375"/>
            </a:xfrm>
            <a:custGeom>
              <a:avLst/>
              <a:gdLst/>
              <a:ahLst/>
              <a:cxnLst/>
              <a:rect l="l" t="t" r="r" b="b"/>
              <a:pathLst>
                <a:path w="1439" h="2415" extrusionOk="0">
                  <a:moveTo>
                    <a:pt x="1439" y="1"/>
                  </a:moveTo>
                  <a:lnTo>
                    <a:pt x="1259" y="129"/>
                  </a:lnTo>
                  <a:lnTo>
                    <a:pt x="1079" y="206"/>
                  </a:lnTo>
                  <a:lnTo>
                    <a:pt x="899" y="257"/>
                  </a:lnTo>
                  <a:lnTo>
                    <a:pt x="720" y="309"/>
                  </a:lnTo>
                  <a:lnTo>
                    <a:pt x="360" y="309"/>
                  </a:lnTo>
                  <a:lnTo>
                    <a:pt x="1" y="232"/>
                  </a:lnTo>
                  <a:lnTo>
                    <a:pt x="1" y="1696"/>
                  </a:lnTo>
                  <a:lnTo>
                    <a:pt x="1439" y="2415"/>
                  </a:lnTo>
                  <a:lnTo>
                    <a:pt x="14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45"/>
            <p:cNvSpPr/>
            <p:nvPr/>
          </p:nvSpPr>
          <p:spPr>
            <a:xfrm>
              <a:off x="7134025" y="2047175"/>
              <a:ext cx="126500" cy="126525"/>
            </a:xfrm>
            <a:custGeom>
              <a:avLst/>
              <a:gdLst/>
              <a:ahLst/>
              <a:cxnLst/>
              <a:rect l="l" t="t" r="r" b="b"/>
              <a:pathLst>
                <a:path w="5060" h="5061" extrusionOk="0">
                  <a:moveTo>
                    <a:pt x="3159" y="1876"/>
                  </a:moveTo>
                  <a:lnTo>
                    <a:pt x="3673" y="2389"/>
                  </a:lnTo>
                  <a:lnTo>
                    <a:pt x="2363" y="3674"/>
                  </a:lnTo>
                  <a:lnTo>
                    <a:pt x="1387" y="2698"/>
                  </a:lnTo>
                  <a:lnTo>
                    <a:pt x="1901" y="2184"/>
                  </a:lnTo>
                  <a:lnTo>
                    <a:pt x="2363" y="2646"/>
                  </a:lnTo>
                  <a:lnTo>
                    <a:pt x="3159" y="1876"/>
                  </a:lnTo>
                  <a:close/>
                  <a:moveTo>
                    <a:pt x="2517" y="1"/>
                  </a:moveTo>
                  <a:lnTo>
                    <a:pt x="2260" y="27"/>
                  </a:lnTo>
                  <a:lnTo>
                    <a:pt x="2029" y="52"/>
                  </a:lnTo>
                  <a:lnTo>
                    <a:pt x="1772" y="129"/>
                  </a:lnTo>
                  <a:lnTo>
                    <a:pt x="1541" y="206"/>
                  </a:lnTo>
                  <a:lnTo>
                    <a:pt x="1336" y="309"/>
                  </a:lnTo>
                  <a:lnTo>
                    <a:pt x="1130" y="438"/>
                  </a:lnTo>
                  <a:lnTo>
                    <a:pt x="925" y="592"/>
                  </a:lnTo>
                  <a:lnTo>
                    <a:pt x="745" y="746"/>
                  </a:lnTo>
                  <a:lnTo>
                    <a:pt x="591" y="926"/>
                  </a:lnTo>
                  <a:lnTo>
                    <a:pt x="437" y="1131"/>
                  </a:lnTo>
                  <a:lnTo>
                    <a:pt x="309" y="1336"/>
                  </a:lnTo>
                  <a:lnTo>
                    <a:pt x="206" y="1542"/>
                  </a:lnTo>
                  <a:lnTo>
                    <a:pt x="129" y="1773"/>
                  </a:lnTo>
                  <a:lnTo>
                    <a:pt x="52" y="2030"/>
                  </a:lnTo>
                  <a:lnTo>
                    <a:pt x="26" y="2287"/>
                  </a:lnTo>
                  <a:lnTo>
                    <a:pt x="0" y="2544"/>
                  </a:lnTo>
                  <a:lnTo>
                    <a:pt x="26" y="2800"/>
                  </a:lnTo>
                  <a:lnTo>
                    <a:pt x="52" y="3032"/>
                  </a:lnTo>
                  <a:lnTo>
                    <a:pt x="129" y="3288"/>
                  </a:lnTo>
                  <a:lnTo>
                    <a:pt x="206" y="3520"/>
                  </a:lnTo>
                  <a:lnTo>
                    <a:pt x="309" y="3725"/>
                  </a:lnTo>
                  <a:lnTo>
                    <a:pt x="437" y="3930"/>
                  </a:lnTo>
                  <a:lnTo>
                    <a:pt x="591" y="4136"/>
                  </a:lnTo>
                  <a:lnTo>
                    <a:pt x="745" y="4316"/>
                  </a:lnTo>
                  <a:lnTo>
                    <a:pt x="925" y="4470"/>
                  </a:lnTo>
                  <a:lnTo>
                    <a:pt x="1130" y="4624"/>
                  </a:lnTo>
                  <a:lnTo>
                    <a:pt x="1336" y="4752"/>
                  </a:lnTo>
                  <a:lnTo>
                    <a:pt x="1541" y="4855"/>
                  </a:lnTo>
                  <a:lnTo>
                    <a:pt x="1772" y="4932"/>
                  </a:lnTo>
                  <a:lnTo>
                    <a:pt x="2029" y="5009"/>
                  </a:lnTo>
                  <a:lnTo>
                    <a:pt x="2260" y="5035"/>
                  </a:lnTo>
                  <a:lnTo>
                    <a:pt x="2517" y="5061"/>
                  </a:lnTo>
                  <a:lnTo>
                    <a:pt x="2800" y="5035"/>
                  </a:lnTo>
                  <a:lnTo>
                    <a:pt x="3031" y="5009"/>
                  </a:lnTo>
                  <a:lnTo>
                    <a:pt x="3288" y="4932"/>
                  </a:lnTo>
                  <a:lnTo>
                    <a:pt x="3519" y="4855"/>
                  </a:lnTo>
                  <a:lnTo>
                    <a:pt x="3724" y="4752"/>
                  </a:lnTo>
                  <a:lnTo>
                    <a:pt x="3930" y="4624"/>
                  </a:lnTo>
                  <a:lnTo>
                    <a:pt x="4135" y="4470"/>
                  </a:lnTo>
                  <a:lnTo>
                    <a:pt x="4315" y="4316"/>
                  </a:lnTo>
                  <a:lnTo>
                    <a:pt x="4469" y="4136"/>
                  </a:lnTo>
                  <a:lnTo>
                    <a:pt x="4623" y="3930"/>
                  </a:lnTo>
                  <a:lnTo>
                    <a:pt x="4752" y="3725"/>
                  </a:lnTo>
                  <a:lnTo>
                    <a:pt x="4854" y="3520"/>
                  </a:lnTo>
                  <a:lnTo>
                    <a:pt x="4931" y="3288"/>
                  </a:lnTo>
                  <a:lnTo>
                    <a:pt x="5009" y="3032"/>
                  </a:lnTo>
                  <a:lnTo>
                    <a:pt x="5034" y="2800"/>
                  </a:lnTo>
                  <a:lnTo>
                    <a:pt x="5060" y="2544"/>
                  </a:lnTo>
                  <a:lnTo>
                    <a:pt x="5034" y="2287"/>
                  </a:lnTo>
                  <a:lnTo>
                    <a:pt x="5009" y="2030"/>
                  </a:lnTo>
                  <a:lnTo>
                    <a:pt x="4931" y="1773"/>
                  </a:lnTo>
                  <a:lnTo>
                    <a:pt x="4854" y="1542"/>
                  </a:lnTo>
                  <a:lnTo>
                    <a:pt x="4752" y="1336"/>
                  </a:lnTo>
                  <a:lnTo>
                    <a:pt x="4623" y="1131"/>
                  </a:lnTo>
                  <a:lnTo>
                    <a:pt x="4469" y="926"/>
                  </a:lnTo>
                  <a:lnTo>
                    <a:pt x="4315" y="746"/>
                  </a:lnTo>
                  <a:lnTo>
                    <a:pt x="4135" y="592"/>
                  </a:lnTo>
                  <a:lnTo>
                    <a:pt x="3930" y="438"/>
                  </a:lnTo>
                  <a:lnTo>
                    <a:pt x="3724" y="309"/>
                  </a:lnTo>
                  <a:lnTo>
                    <a:pt x="3519" y="206"/>
                  </a:lnTo>
                  <a:lnTo>
                    <a:pt x="3288" y="129"/>
                  </a:lnTo>
                  <a:lnTo>
                    <a:pt x="3031" y="52"/>
                  </a:lnTo>
                  <a:lnTo>
                    <a:pt x="2800" y="27"/>
                  </a:lnTo>
                  <a:lnTo>
                    <a:pt x="2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45"/>
            <p:cNvSpPr/>
            <p:nvPr/>
          </p:nvSpPr>
          <p:spPr>
            <a:xfrm>
              <a:off x="7076875" y="1992600"/>
              <a:ext cx="240800" cy="235675"/>
            </a:xfrm>
            <a:custGeom>
              <a:avLst/>
              <a:gdLst/>
              <a:ahLst/>
              <a:cxnLst/>
              <a:rect l="l" t="t" r="r" b="b"/>
              <a:pathLst>
                <a:path w="9632" h="9427" extrusionOk="0">
                  <a:moveTo>
                    <a:pt x="4803" y="1465"/>
                  </a:moveTo>
                  <a:lnTo>
                    <a:pt x="5137" y="1491"/>
                  </a:lnTo>
                  <a:lnTo>
                    <a:pt x="5471" y="1542"/>
                  </a:lnTo>
                  <a:lnTo>
                    <a:pt x="5779" y="1619"/>
                  </a:lnTo>
                  <a:lnTo>
                    <a:pt x="6087" y="1722"/>
                  </a:lnTo>
                  <a:lnTo>
                    <a:pt x="6370" y="1850"/>
                  </a:lnTo>
                  <a:lnTo>
                    <a:pt x="6627" y="2030"/>
                  </a:lnTo>
                  <a:lnTo>
                    <a:pt x="6884" y="2210"/>
                  </a:lnTo>
                  <a:lnTo>
                    <a:pt x="7115" y="2415"/>
                  </a:lnTo>
                  <a:lnTo>
                    <a:pt x="7320" y="2646"/>
                  </a:lnTo>
                  <a:lnTo>
                    <a:pt x="7500" y="2903"/>
                  </a:lnTo>
                  <a:lnTo>
                    <a:pt x="7680" y="3160"/>
                  </a:lnTo>
                  <a:lnTo>
                    <a:pt x="7808" y="3442"/>
                  </a:lnTo>
                  <a:lnTo>
                    <a:pt x="7911" y="3751"/>
                  </a:lnTo>
                  <a:lnTo>
                    <a:pt x="7988" y="4059"/>
                  </a:lnTo>
                  <a:lnTo>
                    <a:pt x="8039" y="4393"/>
                  </a:lnTo>
                  <a:lnTo>
                    <a:pt x="8065" y="4727"/>
                  </a:lnTo>
                  <a:lnTo>
                    <a:pt x="8039" y="5035"/>
                  </a:lnTo>
                  <a:lnTo>
                    <a:pt x="7988" y="5369"/>
                  </a:lnTo>
                  <a:lnTo>
                    <a:pt x="7911" y="5677"/>
                  </a:lnTo>
                  <a:lnTo>
                    <a:pt x="7808" y="5985"/>
                  </a:lnTo>
                  <a:lnTo>
                    <a:pt x="7680" y="6268"/>
                  </a:lnTo>
                  <a:lnTo>
                    <a:pt x="7500" y="6524"/>
                  </a:lnTo>
                  <a:lnTo>
                    <a:pt x="7320" y="6781"/>
                  </a:lnTo>
                  <a:lnTo>
                    <a:pt x="7115" y="7012"/>
                  </a:lnTo>
                  <a:lnTo>
                    <a:pt x="6884" y="7218"/>
                  </a:lnTo>
                  <a:lnTo>
                    <a:pt x="6627" y="7398"/>
                  </a:lnTo>
                  <a:lnTo>
                    <a:pt x="6370" y="7577"/>
                  </a:lnTo>
                  <a:lnTo>
                    <a:pt x="6087" y="7706"/>
                  </a:lnTo>
                  <a:lnTo>
                    <a:pt x="5779" y="7809"/>
                  </a:lnTo>
                  <a:lnTo>
                    <a:pt x="5471" y="7886"/>
                  </a:lnTo>
                  <a:lnTo>
                    <a:pt x="5137" y="7937"/>
                  </a:lnTo>
                  <a:lnTo>
                    <a:pt x="4803" y="7963"/>
                  </a:lnTo>
                  <a:lnTo>
                    <a:pt x="4495" y="7937"/>
                  </a:lnTo>
                  <a:lnTo>
                    <a:pt x="4161" y="7886"/>
                  </a:lnTo>
                  <a:lnTo>
                    <a:pt x="3853" y="7809"/>
                  </a:lnTo>
                  <a:lnTo>
                    <a:pt x="3545" y="7706"/>
                  </a:lnTo>
                  <a:lnTo>
                    <a:pt x="3262" y="7577"/>
                  </a:lnTo>
                  <a:lnTo>
                    <a:pt x="3005" y="7398"/>
                  </a:lnTo>
                  <a:lnTo>
                    <a:pt x="2749" y="7218"/>
                  </a:lnTo>
                  <a:lnTo>
                    <a:pt x="2517" y="7012"/>
                  </a:lnTo>
                  <a:lnTo>
                    <a:pt x="2312" y="6781"/>
                  </a:lnTo>
                  <a:lnTo>
                    <a:pt x="2132" y="6524"/>
                  </a:lnTo>
                  <a:lnTo>
                    <a:pt x="1952" y="6268"/>
                  </a:lnTo>
                  <a:lnTo>
                    <a:pt x="1824" y="5985"/>
                  </a:lnTo>
                  <a:lnTo>
                    <a:pt x="1721" y="5677"/>
                  </a:lnTo>
                  <a:lnTo>
                    <a:pt x="1644" y="5369"/>
                  </a:lnTo>
                  <a:lnTo>
                    <a:pt x="1593" y="5035"/>
                  </a:lnTo>
                  <a:lnTo>
                    <a:pt x="1567" y="4727"/>
                  </a:lnTo>
                  <a:lnTo>
                    <a:pt x="1593" y="4393"/>
                  </a:lnTo>
                  <a:lnTo>
                    <a:pt x="1644" y="4059"/>
                  </a:lnTo>
                  <a:lnTo>
                    <a:pt x="1721" y="3751"/>
                  </a:lnTo>
                  <a:lnTo>
                    <a:pt x="1824" y="3442"/>
                  </a:lnTo>
                  <a:lnTo>
                    <a:pt x="1952" y="3160"/>
                  </a:lnTo>
                  <a:lnTo>
                    <a:pt x="2132" y="2903"/>
                  </a:lnTo>
                  <a:lnTo>
                    <a:pt x="2312" y="2646"/>
                  </a:lnTo>
                  <a:lnTo>
                    <a:pt x="2517" y="2415"/>
                  </a:lnTo>
                  <a:lnTo>
                    <a:pt x="2749" y="2210"/>
                  </a:lnTo>
                  <a:lnTo>
                    <a:pt x="3005" y="2030"/>
                  </a:lnTo>
                  <a:lnTo>
                    <a:pt x="3262" y="1850"/>
                  </a:lnTo>
                  <a:lnTo>
                    <a:pt x="3545" y="1722"/>
                  </a:lnTo>
                  <a:lnTo>
                    <a:pt x="3853" y="1619"/>
                  </a:lnTo>
                  <a:lnTo>
                    <a:pt x="4161" y="1542"/>
                  </a:lnTo>
                  <a:lnTo>
                    <a:pt x="4495" y="1491"/>
                  </a:lnTo>
                  <a:lnTo>
                    <a:pt x="4803" y="1465"/>
                  </a:lnTo>
                  <a:close/>
                  <a:moveTo>
                    <a:pt x="3879" y="1"/>
                  </a:moveTo>
                  <a:lnTo>
                    <a:pt x="3750" y="27"/>
                  </a:lnTo>
                  <a:lnTo>
                    <a:pt x="3622" y="52"/>
                  </a:lnTo>
                  <a:lnTo>
                    <a:pt x="3493" y="129"/>
                  </a:lnTo>
                  <a:lnTo>
                    <a:pt x="3288" y="283"/>
                  </a:lnTo>
                  <a:lnTo>
                    <a:pt x="3057" y="463"/>
                  </a:lnTo>
                  <a:lnTo>
                    <a:pt x="2954" y="540"/>
                  </a:lnTo>
                  <a:lnTo>
                    <a:pt x="2851" y="617"/>
                  </a:lnTo>
                  <a:lnTo>
                    <a:pt x="2723" y="669"/>
                  </a:lnTo>
                  <a:lnTo>
                    <a:pt x="2595" y="694"/>
                  </a:lnTo>
                  <a:lnTo>
                    <a:pt x="2312" y="746"/>
                  </a:lnTo>
                  <a:lnTo>
                    <a:pt x="2055" y="823"/>
                  </a:lnTo>
                  <a:lnTo>
                    <a:pt x="1927" y="874"/>
                  </a:lnTo>
                  <a:lnTo>
                    <a:pt x="1824" y="951"/>
                  </a:lnTo>
                  <a:lnTo>
                    <a:pt x="1721" y="1028"/>
                  </a:lnTo>
                  <a:lnTo>
                    <a:pt x="1644" y="1157"/>
                  </a:lnTo>
                  <a:lnTo>
                    <a:pt x="1516" y="1388"/>
                  </a:lnTo>
                  <a:lnTo>
                    <a:pt x="1387" y="1645"/>
                  </a:lnTo>
                  <a:lnTo>
                    <a:pt x="1336" y="1773"/>
                  </a:lnTo>
                  <a:lnTo>
                    <a:pt x="1259" y="1876"/>
                  </a:lnTo>
                  <a:lnTo>
                    <a:pt x="1156" y="1979"/>
                  </a:lnTo>
                  <a:lnTo>
                    <a:pt x="1054" y="2056"/>
                  </a:lnTo>
                  <a:lnTo>
                    <a:pt x="848" y="2235"/>
                  </a:lnTo>
                  <a:lnTo>
                    <a:pt x="643" y="2415"/>
                  </a:lnTo>
                  <a:lnTo>
                    <a:pt x="540" y="2518"/>
                  </a:lnTo>
                  <a:lnTo>
                    <a:pt x="489" y="2621"/>
                  </a:lnTo>
                  <a:lnTo>
                    <a:pt x="437" y="2749"/>
                  </a:lnTo>
                  <a:lnTo>
                    <a:pt x="411" y="2877"/>
                  </a:lnTo>
                  <a:lnTo>
                    <a:pt x="386" y="3160"/>
                  </a:lnTo>
                  <a:lnTo>
                    <a:pt x="411" y="3442"/>
                  </a:lnTo>
                  <a:lnTo>
                    <a:pt x="386" y="3571"/>
                  </a:lnTo>
                  <a:lnTo>
                    <a:pt x="386" y="3699"/>
                  </a:lnTo>
                  <a:lnTo>
                    <a:pt x="334" y="3828"/>
                  </a:lnTo>
                  <a:lnTo>
                    <a:pt x="283" y="3956"/>
                  </a:lnTo>
                  <a:lnTo>
                    <a:pt x="155" y="4187"/>
                  </a:lnTo>
                  <a:lnTo>
                    <a:pt x="52" y="4444"/>
                  </a:lnTo>
                  <a:lnTo>
                    <a:pt x="1" y="4572"/>
                  </a:lnTo>
                  <a:lnTo>
                    <a:pt x="1" y="4727"/>
                  </a:lnTo>
                  <a:lnTo>
                    <a:pt x="1" y="4855"/>
                  </a:lnTo>
                  <a:lnTo>
                    <a:pt x="52" y="4983"/>
                  </a:lnTo>
                  <a:lnTo>
                    <a:pt x="155" y="5240"/>
                  </a:lnTo>
                  <a:lnTo>
                    <a:pt x="283" y="5471"/>
                  </a:lnTo>
                  <a:lnTo>
                    <a:pt x="334" y="5600"/>
                  </a:lnTo>
                  <a:lnTo>
                    <a:pt x="386" y="5728"/>
                  </a:lnTo>
                  <a:lnTo>
                    <a:pt x="386" y="5857"/>
                  </a:lnTo>
                  <a:lnTo>
                    <a:pt x="411" y="6011"/>
                  </a:lnTo>
                  <a:lnTo>
                    <a:pt x="386" y="6268"/>
                  </a:lnTo>
                  <a:lnTo>
                    <a:pt x="411" y="6550"/>
                  </a:lnTo>
                  <a:lnTo>
                    <a:pt x="437" y="6679"/>
                  </a:lnTo>
                  <a:lnTo>
                    <a:pt x="489" y="6807"/>
                  </a:lnTo>
                  <a:lnTo>
                    <a:pt x="540" y="6910"/>
                  </a:lnTo>
                  <a:lnTo>
                    <a:pt x="643" y="7012"/>
                  </a:lnTo>
                  <a:lnTo>
                    <a:pt x="848" y="7192"/>
                  </a:lnTo>
                  <a:lnTo>
                    <a:pt x="1054" y="7372"/>
                  </a:lnTo>
                  <a:lnTo>
                    <a:pt x="1156" y="7449"/>
                  </a:lnTo>
                  <a:lnTo>
                    <a:pt x="1259" y="7552"/>
                  </a:lnTo>
                  <a:lnTo>
                    <a:pt x="1336" y="7654"/>
                  </a:lnTo>
                  <a:lnTo>
                    <a:pt x="1387" y="7783"/>
                  </a:lnTo>
                  <a:lnTo>
                    <a:pt x="1516" y="8040"/>
                  </a:lnTo>
                  <a:lnTo>
                    <a:pt x="1644" y="8271"/>
                  </a:lnTo>
                  <a:lnTo>
                    <a:pt x="1721" y="8399"/>
                  </a:lnTo>
                  <a:lnTo>
                    <a:pt x="1824" y="8476"/>
                  </a:lnTo>
                  <a:lnTo>
                    <a:pt x="1927" y="8553"/>
                  </a:lnTo>
                  <a:lnTo>
                    <a:pt x="2055" y="8605"/>
                  </a:lnTo>
                  <a:lnTo>
                    <a:pt x="2312" y="8682"/>
                  </a:lnTo>
                  <a:lnTo>
                    <a:pt x="2595" y="8733"/>
                  </a:lnTo>
                  <a:lnTo>
                    <a:pt x="2723" y="8759"/>
                  </a:lnTo>
                  <a:lnTo>
                    <a:pt x="2851" y="8810"/>
                  </a:lnTo>
                  <a:lnTo>
                    <a:pt x="2954" y="8887"/>
                  </a:lnTo>
                  <a:lnTo>
                    <a:pt x="3057" y="8964"/>
                  </a:lnTo>
                  <a:lnTo>
                    <a:pt x="3288" y="9144"/>
                  </a:lnTo>
                  <a:lnTo>
                    <a:pt x="3493" y="9298"/>
                  </a:lnTo>
                  <a:lnTo>
                    <a:pt x="3622" y="9375"/>
                  </a:lnTo>
                  <a:lnTo>
                    <a:pt x="3750" y="9401"/>
                  </a:lnTo>
                  <a:lnTo>
                    <a:pt x="3879" y="9427"/>
                  </a:lnTo>
                  <a:lnTo>
                    <a:pt x="4007" y="9427"/>
                  </a:lnTo>
                  <a:lnTo>
                    <a:pt x="4264" y="9375"/>
                  </a:lnTo>
                  <a:lnTo>
                    <a:pt x="4546" y="9298"/>
                  </a:lnTo>
                  <a:lnTo>
                    <a:pt x="4675" y="9272"/>
                  </a:lnTo>
                  <a:lnTo>
                    <a:pt x="4957" y="9272"/>
                  </a:lnTo>
                  <a:lnTo>
                    <a:pt x="5086" y="9298"/>
                  </a:lnTo>
                  <a:lnTo>
                    <a:pt x="5368" y="9375"/>
                  </a:lnTo>
                  <a:lnTo>
                    <a:pt x="5625" y="9427"/>
                  </a:lnTo>
                  <a:lnTo>
                    <a:pt x="5754" y="9427"/>
                  </a:lnTo>
                  <a:lnTo>
                    <a:pt x="5882" y="9401"/>
                  </a:lnTo>
                  <a:lnTo>
                    <a:pt x="6010" y="9375"/>
                  </a:lnTo>
                  <a:lnTo>
                    <a:pt x="6139" y="9298"/>
                  </a:lnTo>
                  <a:lnTo>
                    <a:pt x="6344" y="9144"/>
                  </a:lnTo>
                  <a:lnTo>
                    <a:pt x="6575" y="8964"/>
                  </a:lnTo>
                  <a:lnTo>
                    <a:pt x="6678" y="8887"/>
                  </a:lnTo>
                  <a:lnTo>
                    <a:pt x="6781" y="8810"/>
                  </a:lnTo>
                  <a:lnTo>
                    <a:pt x="6909" y="8759"/>
                  </a:lnTo>
                  <a:lnTo>
                    <a:pt x="7038" y="8733"/>
                  </a:lnTo>
                  <a:lnTo>
                    <a:pt x="7320" y="8682"/>
                  </a:lnTo>
                  <a:lnTo>
                    <a:pt x="7577" y="8605"/>
                  </a:lnTo>
                  <a:lnTo>
                    <a:pt x="7705" y="8553"/>
                  </a:lnTo>
                  <a:lnTo>
                    <a:pt x="7808" y="8476"/>
                  </a:lnTo>
                  <a:lnTo>
                    <a:pt x="7911" y="8399"/>
                  </a:lnTo>
                  <a:lnTo>
                    <a:pt x="7988" y="8271"/>
                  </a:lnTo>
                  <a:lnTo>
                    <a:pt x="8116" y="8040"/>
                  </a:lnTo>
                  <a:lnTo>
                    <a:pt x="8245" y="7783"/>
                  </a:lnTo>
                  <a:lnTo>
                    <a:pt x="8296" y="7654"/>
                  </a:lnTo>
                  <a:lnTo>
                    <a:pt x="8373" y="7552"/>
                  </a:lnTo>
                  <a:lnTo>
                    <a:pt x="8476" y="7449"/>
                  </a:lnTo>
                  <a:lnTo>
                    <a:pt x="8579" y="7372"/>
                  </a:lnTo>
                  <a:lnTo>
                    <a:pt x="8784" y="7192"/>
                  </a:lnTo>
                  <a:lnTo>
                    <a:pt x="8990" y="7012"/>
                  </a:lnTo>
                  <a:lnTo>
                    <a:pt x="9092" y="6910"/>
                  </a:lnTo>
                  <a:lnTo>
                    <a:pt x="9144" y="6807"/>
                  </a:lnTo>
                  <a:lnTo>
                    <a:pt x="9195" y="6679"/>
                  </a:lnTo>
                  <a:lnTo>
                    <a:pt x="9221" y="6550"/>
                  </a:lnTo>
                  <a:lnTo>
                    <a:pt x="9246" y="6268"/>
                  </a:lnTo>
                  <a:lnTo>
                    <a:pt x="9221" y="6011"/>
                  </a:lnTo>
                  <a:lnTo>
                    <a:pt x="9246" y="5857"/>
                  </a:lnTo>
                  <a:lnTo>
                    <a:pt x="9246" y="5728"/>
                  </a:lnTo>
                  <a:lnTo>
                    <a:pt x="9298" y="5600"/>
                  </a:lnTo>
                  <a:lnTo>
                    <a:pt x="9349" y="5471"/>
                  </a:lnTo>
                  <a:lnTo>
                    <a:pt x="9478" y="5240"/>
                  </a:lnTo>
                  <a:lnTo>
                    <a:pt x="9580" y="4983"/>
                  </a:lnTo>
                  <a:lnTo>
                    <a:pt x="9606" y="4855"/>
                  </a:lnTo>
                  <a:lnTo>
                    <a:pt x="9632" y="4727"/>
                  </a:lnTo>
                  <a:lnTo>
                    <a:pt x="9606" y="4572"/>
                  </a:lnTo>
                  <a:lnTo>
                    <a:pt x="9580" y="4444"/>
                  </a:lnTo>
                  <a:lnTo>
                    <a:pt x="9478" y="4187"/>
                  </a:lnTo>
                  <a:lnTo>
                    <a:pt x="9349" y="3956"/>
                  </a:lnTo>
                  <a:lnTo>
                    <a:pt x="9298" y="3828"/>
                  </a:lnTo>
                  <a:lnTo>
                    <a:pt x="9246" y="3699"/>
                  </a:lnTo>
                  <a:lnTo>
                    <a:pt x="9246" y="3571"/>
                  </a:lnTo>
                  <a:lnTo>
                    <a:pt x="9221" y="3442"/>
                  </a:lnTo>
                  <a:lnTo>
                    <a:pt x="9246" y="3160"/>
                  </a:lnTo>
                  <a:lnTo>
                    <a:pt x="9221" y="2877"/>
                  </a:lnTo>
                  <a:lnTo>
                    <a:pt x="9195" y="2749"/>
                  </a:lnTo>
                  <a:lnTo>
                    <a:pt x="9144" y="2621"/>
                  </a:lnTo>
                  <a:lnTo>
                    <a:pt x="9092" y="2518"/>
                  </a:lnTo>
                  <a:lnTo>
                    <a:pt x="8990" y="2415"/>
                  </a:lnTo>
                  <a:lnTo>
                    <a:pt x="8784" y="2235"/>
                  </a:lnTo>
                  <a:lnTo>
                    <a:pt x="8579" y="2056"/>
                  </a:lnTo>
                  <a:lnTo>
                    <a:pt x="8476" y="1979"/>
                  </a:lnTo>
                  <a:lnTo>
                    <a:pt x="8373" y="1876"/>
                  </a:lnTo>
                  <a:lnTo>
                    <a:pt x="8296" y="1773"/>
                  </a:lnTo>
                  <a:lnTo>
                    <a:pt x="8245" y="1645"/>
                  </a:lnTo>
                  <a:lnTo>
                    <a:pt x="8116" y="1388"/>
                  </a:lnTo>
                  <a:lnTo>
                    <a:pt x="7988" y="1157"/>
                  </a:lnTo>
                  <a:lnTo>
                    <a:pt x="7911" y="1028"/>
                  </a:lnTo>
                  <a:lnTo>
                    <a:pt x="7808" y="951"/>
                  </a:lnTo>
                  <a:lnTo>
                    <a:pt x="7705" y="874"/>
                  </a:lnTo>
                  <a:lnTo>
                    <a:pt x="7577" y="823"/>
                  </a:lnTo>
                  <a:lnTo>
                    <a:pt x="7320" y="746"/>
                  </a:lnTo>
                  <a:lnTo>
                    <a:pt x="7038" y="694"/>
                  </a:lnTo>
                  <a:lnTo>
                    <a:pt x="6909" y="669"/>
                  </a:lnTo>
                  <a:lnTo>
                    <a:pt x="6781" y="617"/>
                  </a:lnTo>
                  <a:lnTo>
                    <a:pt x="6678" y="540"/>
                  </a:lnTo>
                  <a:lnTo>
                    <a:pt x="6575" y="463"/>
                  </a:lnTo>
                  <a:lnTo>
                    <a:pt x="6344" y="283"/>
                  </a:lnTo>
                  <a:lnTo>
                    <a:pt x="6139" y="129"/>
                  </a:lnTo>
                  <a:lnTo>
                    <a:pt x="6010" y="52"/>
                  </a:lnTo>
                  <a:lnTo>
                    <a:pt x="5882" y="27"/>
                  </a:lnTo>
                  <a:lnTo>
                    <a:pt x="5754" y="1"/>
                  </a:lnTo>
                  <a:lnTo>
                    <a:pt x="5625" y="1"/>
                  </a:lnTo>
                  <a:lnTo>
                    <a:pt x="5368" y="52"/>
                  </a:lnTo>
                  <a:lnTo>
                    <a:pt x="5086" y="129"/>
                  </a:lnTo>
                  <a:lnTo>
                    <a:pt x="4957" y="155"/>
                  </a:lnTo>
                  <a:lnTo>
                    <a:pt x="4675" y="155"/>
                  </a:lnTo>
                  <a:lnTo>
                    <a:pt x="4546" y="129"/>
                  </a:lnTo>
                  <a:lnTo>
                    <a:pt x="4264" y="52"/>
                  </a:lnTo>
                  <a:lnTo>
                    <a:pt x="40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45"/>
          <p:cNvGrpSpPr/>
          <p:nvPr/>
        </p:nvGrpSpPr>
        <p:grpSpPr>
          <a:xfrm>
            <a:off x="1590867" y="1512277"/>
            <a:ext cx="270973" cy="327435"/>
            <a:chOff x="238125" y="2700175"/>
            <a:chExt cx="253625" cy="306300"/>
          </a:xfrm>
        </p:grpSpPr>
        <p:sp>
          <p:nvSpPr>
            <p:cNvPr id="8943" name="Google Shape;8943;p45"/>
            <p:cNvSpPr/>
            <p:nvPr/>
          </p:nvSpPr>
          <p:spPr>
            <a:xfrm>
              <a:off x="284350" y="2969850"/>
              <a:ext cx="143850" cy="36625"/>
            </a:xfrm>
            <a:custGeom>
              <a:avLst/>
              <a:gdLst/>
              <a:ahLst/>
              <a:cxnLst/>
              <a:rect l="l" t="t" r="r" b="b"/>
              <a:pathLst>
                <a:path w="5754" h="1465" extrusionOk="0">
                  <a:moveTo>
                    <a:pt x="0" y="1"/>
                  </a:moveTo>
                  <a:lnTo>
                    <a:pt x="0" y="1464"/>
                  </a:lnTo>
                  <a:lnTo>
                    <a:pt x="5753" y="1464"/>
                  </a:lnTo>
                  <a:lnTo>
                    <a:pt x="5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45"/>
            <p:cNvSpPr/>
            <p:nvPr/>
          </p:nvSpPr>
          <p:spPr>
            <a:xfrm>
              <a:off x="238125" y="2700175"/>
              <a:ext cx="253625" cy="251725"/>
            </a:xfrm>
            <a:custGeom>
              <a:avLst/>
              <a:gdLst/>
              <a:ahLst/>
              <a:cxnLst/>
              <a:rect l="l" t="t" r="r" b="b"/>
              <a:pathLst>
                <a:path w="10145" h="10069" extrusionOk="0">
                  <a:moveTo>
                    <a:pt x="4726" y="1439"/>
                  </a:moveTo>
                  <a:lnTo>
                    <a:pt x="5008" y="1465"/>
                  </a:lnTo>
                  <a:lnTo>
                    <a:pt x="5291" y="1490"/>
                  </a:lnTo>
                  <a:lnTo>
                    <a:pt x="5573" y="1567"/>
                  </a:lnTo>
                  <a:lnTo>
                    <a:pt x="5830" y="1670"/>
                  </a:lnTo>
                  <a:lnTo>
                    <a:pt x="6087" y="1773"/>
                  </a:lnTo>
                  <a:lnTo>
                    <a:pt x="6344" y="1927"/>
                  </a:lnTo>
                  <a:lnTo>
                    <a:pt x="6549" y="2107"/>
                  </a:lnTo>
                  <a:lnTo>
                    <a:pt x="6755" y="2286"/>
                  </a:lnTo>
                  <a:lnTo>
                    <a:pt x="6934" y="2492"/>
                  </a:lnTo>
                  <a:lnTo>
                    <a:pt x="7114" y="2697"/>
                  </a:lnTo>
                  <a:lnTo>
                    <a:pt x="7243" y="2954"/>
                  </a:lnTo>
                  <a:lnTo>
                    <a:pt x="7371" y="3185"/>
                  </a:lnTo>
                  <a:lnTo>
                    <a:pt x="7474" y="3468"/>
                  </a:lnTo>
                  <a:lnTo>
                    <a:pt x="7551" y="3750"/>
                  </a:lnTo>
                  <a:lnTo>
                    <a:pt x="7577" y="4033"/>
                  </a:lnTo>
                  <a:lnTo>
                    <a:pt x="7602" y="4315"/>
                  </a:lnTo>
                  <a:lnTo>
                    <a:pt x="7577" y="4624"/>
                  </a:lnTo>
                  <a:lnTo>
                    <a:pt x="7551" y="4906"/>
                  </a:lnTo>
                  <a:lnTo>
                    <a:pt x="7474" y="5163"/>
                  </a:lnTo>
                  <a:lnTo>
                    <a:pt x="7371" y="5445"/>
                  </a:lnTo>
                  <a:lnTo>
                    <a:pt x="7243" y="5702"/>
                  </a:lnTo>
                  <a:lnTo>
                    <a:pt x="7114" y="5933"/>
                  </a:lnTo>
                  <a:lnTo>
                    <a:pt x="6934" y="6139"/>
                  </a:lnTo>
                  <a:lnTo>
                    <a:pt x="6755" y="6344"/>
                  </a:lnTo>
                  <a:lnTo>
                    <a:pt x="6549" y="6550"/>
                  </a:lnTo>
                  <a:lnTo>
                    <a:pt x="6344" y="6704"/>
                  </a:lnTo>
                  <a:lnTo>
                    <a:pt x="6087" y="6858"/>
                  </a:lnTo>
                  <a:lnTo>
                    <a:pt x="5830" y="6961"/>
                  </a:lnTo>
                  <a:lnTo>
                    <a:pt x="5573" y="7063"/>
                  </a:lnTo>
                  <a:lnTo>
                    <a:pt x="5291" y="7141"/>
                  </a:lnTo>
                  <a:lnTo>
                    <a:pt x="5008" y="7192"/>
                  </a:lnTo>
                  <a:lnTo>
                    <a:pt x="4417" y="7192"/>
                  </a:lnTo>
                  <a:lnTo>
                    <a:pt x="4135" y="7141"/>
                  </a:lnTo>
                  <a:lnTo>
                    <a:pt x="3878" y="7063"/>
                  </a:lnTo>
                  <a:lnTo>
                    <a:pt x="3596" y="6961"/>
                  </a:lnTo>
                  <a:lnTo>
                    <a:pt x="3339" y="6858"/>
                  </a:lnTo>
                  <a:lnTo>
                    <a:pt x="3108" y="6704"/>
                  </a:lnTo>
                  <a:lnTo>
                    <a:pt x="2902" y="6550"/>
                  </a:lnTo>
                  <a:lnTo>
                    <a:pt x="2697" y="6344"/>
                  </a:lnTo>
                  <a:lnTo>
                    <a:pt x="2491" y="6139"/>
                  </a:lnTo>
                  <a:lnTo>
                    <a:pt x="2337" y="5933"/>
                  </a:lnTo>
                  <a:lnTo>
                    <a:pt x="2183" y="5702"/>
                  </a:lnTo>
                  <a:lnTo>
                    <a:pt x="2080" y="5445"/>
                  </a:lnTo>
                  <a:lnTo>
                    <a:pt x="1978" y="5163"/>
                  </a:lnTo>
                  <a:lnTo>
                    <a:pt x="1901" y="4906"/>
                  </a:lnTo>
                  <a:lnTo>
                    <a:pt x="1849" y="4624"/>
                  </a:lnTo>
                  <a:lnTo>
                    <a:pt x="1849" y="4315"/>
                  </a:lnTo>
                  <a:lnTo>
                    <a:pt x="1849" y="4033"/>
                  </a:lnTo>
                  <a:lnTo>
                    <a:pt x="1901" y="3750"/>
                  </a:lnTo>
                  <a:lnTo>
                    <a:pt x="1978" y="3468"/>
                  </a:lnTo>
                  <a:lnTo>
                    <a:pt x="2080" y="3185"/>
                  </a:lnTo>
                  <a:lnTo>
                    <a:pt x="2183" y="2954"/>
                  </a:lnTo>
                  <a:lnTo>
                    <a:pt x="2337" y="2697"/>
                  </a:lnTo>
                  <a:lnTo>
                    <a:pt x="2491" y="2492"/>
                  </a:lnTo>
                  <a:lnTo>
                    <a:pt x="2697" y="2286"/>
                  </a:lnTo>
                  <a:lnTo>
                    <a:pt x="2902" y="2107"/>
                  </a:lnTo>
                  <a:lnTo>
                    <a:pt x="3108" y="1927"/>
                  </a:lnTo>
                  <a:lnTo>
                    <a:pt x="3339" y="1773"/>
                  </a:lnTo>
                  <a:lnTo>
                    <a:pt x="3596" y="1670"/>
                  </a:lnTo>
                  <a:lnTo>
                    <a:pt x="3878" y="1567"/>
                  </a:lnTo>
                  <a:lnTo>
                    <a:pt x="4135" y="1490"/>
                  </a:lnTo>
                  <a:lnTo>
                    <a:pt x="4417" y="1465"/>
                  </a:lnTo>
                  <a:lnTo>
                    <a:pt x="4726" y="1439"/>
                  </a:lnTo>
                  <a:close/>
                  <a:moveTo>
                    <a:pt x="4597" y="1"/>
                  </a:moveTo>
                  <a:lnTo>
                    <a:pt x="4135" y="26"/>
                  </a:lnTo>
                  <a:lnTo>
                    <a:pt x="3673" y="78"/>
                  </a:lnTo>
                  <a:lnTo>
                    <a:pt x="3236" y="206"/>
                  </a:lnTo>
                  <a:lnTo>
                    <a:pt x="2825" y="360"/>
                  </a:lnTo>
                  <a:lnTo>
                    <a:pt x="2414" y="540"/>
                  </a:lnTo>
                  <a:lnTo>
                    <a:pt x="2029" y="771"/>
                  </a:lnTo>
                  <a:lnTo>
                    <a:pt x="1695" y="1054"/>
                  </a:lnTo>
                  <a:lnTo>
                    <a:pt x="1361" y="1336"/>
                  </a:lnTo>
                  <a:lnTo>
                    <a:pt x="1053" y="1670"/>
                  </a:lnTo>
                  <a:lnTo>
                    <a:pt x="796" y="2030"/>
                  </a:lnTo>
                  <a:lnTo>
                    <a:pt x="565" y="2389"/>
                  </a:lnTo>
                  <a:lnTo>
                    <a:pt x="385" y="2800"/>
                  </a:lnTo>
                  <a:lnTo>
                    <a:pt x="231" y="3211"/>
                  </a:lnTo>
                  <a:lnTo>
                    <a:pt x="103" y="3673"/>
                  </a:lnTo>
                  <a:lnTo>
                    <a:pt x="26" y="4110"/>
                  </a:lnTo>
                  <a:lnTo>
                    <a:pt x="0" y="4598"/>
                  </a:lnTo>
                  <a:lnTo>
                    <a:pt x="26" y="4855"/>
                  </a:lnTo>
                  <a:lnTo>
                    <a:pt x="51" y="5137"/>
                  </a:lnTo>
                  <a:lnTo>
                    <a:pt x="77" y="5420"/>
                  </a:lnTo>
                  <a:lnTo>
                    <a:pt x="154" y="5677"/>
                  </a:lnTo>
                  <a:lnTo>
                    <a:pt x="205" y="5933"/>
                  </a:lnTo>
                  <a:lnTo>
                    <a:pt x="308" y="6190"/>
                  </a:lnTo>
                  <a:lnTo>
                    <a:pt x="514" y="6678"/>
                  </a:lnTo>
                  <a:lnTo>
                    <a:pt x="770" y="7115"/>
                  </a:lnTo>
                  <a:lnTo>
                    <a:pt x="1079" y="7526"/>
                  </a:lnTo>
                  <a:lnTo>
                    <a:pt x="1438" y="7911"/>
                  </a:lnTo>
                  <a:lnTo>
                    <a:pt x="1849" y="8245"/>
                  </a:lnTo>
                  <a:lnTo>
                    <a:pt x="1849" y="10068"/>
                  </a:lnTo>
                  <a:lnTo>
                    <a:pt x="7602" y="10068"/>
                  </a:lnTo>
                  <a:lnTo>
                    <a:pt x="7602" y="9170"/>
                  </a:lnTo>
                  <a:lnTo>
                    <a:pt x="8809" y="9170"/>
                  </a:lnTo>
                  <a:lnTo>
                    <a:pt x="8809" y="7269"/>
                  </a:lnTo>
                  <a:lnTo>
                    <a:pt x="10145" y="7269"/>
                  </a:lnTo>
                  <a:lnTo>
                    <a:pt x="9195" y="4598"/>
                  </a:lnTo>
                  <a:lnTo>
                    <a:pt x="9169" y="4110"/>
                  </a:lnTo>
                  <a:lnTo>
                    <a:pt x="9092" y="3673"/>
                  </a:lnTo>
                  <a:lnTo>
                    <a:pt x="8989" y="3211"/>
                  </a:lnTo>
                  <a:lnTo>
                    <a:pt x="8835" y="2800"/>
                  </a:lnTo>
                  <a:lnTo>
                    <a:pt x="8630" y="2389"/>
                  </a:lnTo>
                  <a:lnTo>
                    <a:pt x="8398" y="2030"/>
                  </a:lnTo>
                  <a:lnTo>
                    <a:pt x="8142" y="1670"/>
                  </a:lnTo>
                  <a:lnTo>
                    <a:pt x="7859" y="1336"/>
                  </a:lnTo>
                  <a:lnTo>
                    <a:pt x="7525" y="1054"/>
                  </a:lnTo>
                  <a:lnTo>
                    <a:pt x="7166" y="771"/>
                  </a:lnTo>
                  <a:lnTo>
                    <a:pt x="6780" y="540"/>
                  </a:lnTo>
                  <a:lnTo>
                    <a:pt x="6395" y="360"/>
                  </a:lnTo>
                  <a:lnTo>
                    <a:pt x="5958" y="206"/>
                  </a:lnTo>
                  <a:lnTo>
                    <a:pt x="5522" y="78"/>
                  </a:lnTo>
                  <a:lnTo>
                    <a:pt x="5085" y="26"/>
                  </a:lnTo>
                  <a:lnTo>
                    <a:pt x="45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45"/>
            <p:cNvSpPr/>
            <p:nvPr/>
          </p:nvSpPr>
          <p:spPr>
            <a:xfrm>
              <a:off x="302325" y="2754125"/>
              <a:ext cx="107900" cy="107875"/>
            </a:xfrm>
            <a:custGeom>
              <a:avLst/>
              <a:gdLst/>
              <a:ahLst/>
              <a:cxnLst/>
              <a:rect l="l" t="t" r="r" b="b"/>
              <a:pathLst>
                <a:path w="4316" h="4315" extrusionOk="0">
                  <a:moveTo>
                    <a:pt x="1798" y="1079"/>
                  </a:moveTo>
                  <a:lnTo>
                    <a:pt x="1798" y="1798"/>
                  </a:lnTo>
                  <a:lnTo>
                    <a:pt x="1079" y="1798"/>
                  </a:lnTo>
                  <a:lnTo>
                    <a:pt x="1079" y="1079"/>
                  </a:lnTo>
                  <a:close/>
                  <a:moveTo>
                    <a:pt x="3236" y="1079"/>
                  </a:moveTo>
                  <a:lnTo>
                    <a:pt x="3236" y="1798"/>
                  </a:lnTo>
                  <a:lnTo>
                    <a:pt x="2517" y="1798"/>
                  </a:lnTo>
                  <a:lnTo>
                    <a:pt x="2517" y="1079"/>
                  </a:lnTo>
                  <a:close/>
                  <a:moveTo>
                    <a:pt x="2877" y="2440"/>
                  </a:moveTo>
                  <a:lnTo>
                    <a:pt x="3519" y="2748"/>
                  </a:lnTo>
                  <a:lnTo>
                    <a:pt x="3416" y="2954"/>
                  </a:lnTo>
                  <a:lnTo>
                    <a:pt x="3288" y="3108"/>
                  </a:lnTo>
                  <a:lnTo>
                    <a:pt x="3134" y="3262"/>
                  </a:lnTo>
                  <a:lnTo>
                    <a:pt x="2954" y="3365"/>
                  </a:lnTo>
                  <a:lnTo>
                    <a:pt x="2774" y="3467"/>
                  </a:lnTo>
                  <a:lnTo>
                    <a:pt x="2569" y="3544"/>
                  </a:lnTo>
                  <a:lnTo>
                    <a:pt x="2363" y="3596"/>
                  </a:lnTo>
                  <a:lnTo>
                    <a:pt x="1927" y="3596"/>
                  </a:lnTo>
                  <a:lnTo>
                    <a:pt x="1721" y="3544"/>
                  </a:lnTo>
                  <a:lnTo>
                    <a:pt x="1541" y="3467"/>
                  </a:lnTo>
                  <a:lnTo>
                    <a:pt x="1362" y="3365"/>
                  </a:lnTo>
                  <a:lnTo>
                    <a:pt x="1182" y="3262"/>
                  </a:lnTo>
                  <a:lnTo>
                    <a:pt x="1028" y="3108"/>
                  </a:lnTo>
                  <a:lnTo>
                    <a:pt x="899" y="2954"/>
                  </a:lnTo>
                  <a:lnTo>
                    <a:pt x="796" y="2748"/>
                  </a:lnTo>
                  <a:lnTo>
                    <a:pt x="1439" y="2440"/>
                  </a:lnTo>
                  <a:lnTo>
                    <a:pt x="1490" y="2543"/>
                  </a:lnTo>
                  <a:lnTo>
                    <a:pt x="1567" y="2620"/>
                  </a:lnTo>
                  <a:lnTo>
                    <a:pt x="1721" y="2748"/>
                  </a:lnTo>
                  <a:lnTo>
                    <a:pt x="1927" y="2851"/>
                  </a:lnTo>
                  <a:lnTo>
                    <a:pt x="2029" y="2877"/>
                  </a:lnTo>
                  <a:lnTo>
                    <a:pt x="2260" y="2877"/>
                  </a:lnTo>
                  <a:lnTo>
                    <a:pt x="2389" y="2851"/>
                  </a:lnTo>
                  <a:lnTo>
                    <a:pt x="2569" y="2748"/>
                  </a:lnTo>
                  <a:lnTo>
                    <a:pt x="2748" y="2620"/>
                  </a:lnTo>
                  <a:lnTo>
                    <a:pt x="2825" y="2543"/>
                  </a:lnTo>
                  <a:lnTo>
                    <a:pt x="2877" y="2440"/>
                  </a:lnTo>
                  <a:close/>
                  <a:moveTo>
                    <a:pt x="1927" y="0"/>
                  </a:moveTo>
                  <a:lnTo>
                    <a:pt x="1721" y="51"/>
                  </a:lnTo>
                  <a:lnTo>
                    <a:pt x="1516" y="103"/>
                  </a:lnTo>
                  <a:lnTo>
                    <a:pt x="1310" y="180"/>
                  </a:lnTo>
                  <a:lnTo>
                    <a:pt x="1130" y="257"/>
                  </a:lnTo>
                  <a:lnTo>
                    <a:pt x="951" y="360"/>
                  </a:lnTo>
                  <a:lnTo>
                    <a:pt x="771" y="488"/>
                  </a:lnTo>
                  <a:lnTo>
                    <a:pt x="617" y="642"/>
                  </a:lnTo>
                  <a:lnTo>
                    <a:pt x="488" y="796"/>
                  </a:lnTo>
                  <a:lnTo>
                    <a:pt x="360" y="950"/>
                  </a:lnTo>
                  <a:lnTo>
                    <a:pt x="257" y="1130"/>
                  </a:lnTo>
                  <a:lnTo>
                    <a:pt x="154" y="1310"/>
                  </a:lnTo>
                  <a:lnTo>
                    <a:pt x="103" y="1515"/>
                  </a:lnTo>
                  <a:lnTo>
                    <a:pt x="26" y="1721"/>
                  </a:lnTo>
                  <a:lnTo>
                    <a:pt x="0" y="1926"/>
                  </a:lnTo>
                  <a:lnTo>
                    <a:pt x="0" y="2157"/>
                  </a:lnTo>
                  <a:lnTo>
                    <a:pt x="0" y="2389"/>
                  </a:lnTo>
                  <a:lnTo>
                    <a:pt x="26" y="2594"/>
                  </a:lnTo>
                  <a:lnTo>
                    <a:pt x="103" y="2799"/>
                  </a:lnTo>
                  <a:lnTo>
                    <a:pt x="154" y="3005"/>
                  </a:lnTo>
                  <a:lnTo>
                    <a:pt x="257" y="3185"/>
                  </a:lnTo>
                  <a:lnTo>
                    <a:pt x="360" y="3365"/>
                  </a:lnTo>
                  <a:lnTo>
                    <a:pt x="488" y="3544"/>
                  </a:lnTo>
                  <a:lnTo>
                    <a:pt x="617" y="3698"/>
                  </a:lnTo>
                  <a:lnTo>
                    <a:pt x="771" y="3827"/>
                  </a:lnTo>
                  <a:lnTo>
                    <a:pt x="951" y="3955"/>
                  </a:lnTo>
                  <a:lnTo>
                    <a:pt x="1130" y="4058"/>
                  </a:lnTo>
                  <a:lnTo>
                    <a:pt x="1310" y="4161"/>
                  </a:lnTo>
                  <a:lnTo>
                    <a:pt x="1516" y="4212"/>
                  </a:lnTo>
                  <a:lnTo>
                    <a:pt x="1721" y="4263"/>
                  </a:lnTo>
                  <a:lnTo>
                    <a:pt x="1927" y="4315"/>
                  </a:lnTo>
                  <a:lnTo>
                    <a:pt x="2363" y="4315"/>
                  </a:lnTo>
                  <a:lnTo>
                    <a:pt x="2594" y="4263"/>
                  </a:lnTo>
                  <a:lnTo>
                    <a:pt x="2800" y="4212"/>
                  </a:lnTo>
                  <a:lnTo>
                    <a:pt x="3005" y="4161"/>
                  </a:lnTo>
                  <a:lnTo>
                    <a:pt x="3185" y="4058"/>
                  </a:lnTo>
                  <a:lnTo>
                    <a:pt x="3365" y="3955"/>
                  </a:lnTo>
                  <a:lnTo>
                    <a:pt x="3519" y="3827"/>
                  </a:lnTo>
                  <a:lnTo>
                    <a:pt x="3673" y="3698"/>
                  </a:lnTo>
                  <a:lnTo>
                    <a:pt x="3827" y="3544"/>
                  </a:lnTo>
                  <a:lnTo>
                    <a:pt x="3956" y="3365"/>
                  </a:lnTo>
                  <a:lnTo>
                    <a:pt x="4058" y="3185"/>
                  </a:lnTo>
                  <a:lnTo>
                    <a:pt x="4135" y="3005"/>
                  </a:lnTo>
                  <a:lnTo>
                    <a:pt x="4212" y="2799"/>
                  </a:lnTo>
                  <a:lnTo>
                    <a:pt x="4264" y="2594"/>
                  </a:lnTo>
                  <a:lnTo>
                    <a:pt x="4315" y="2389"/>
                  </a:lnTo>
                  <a:lnTo>
                    <a:pt x="4315" y="2157"/>
                  </a:lnTo>
                  <a:lnTo>
                    <a:pt x="4315" y="1926"/>
                  </a:lnTo>
                  <a:lnTo>
                    <a:pt x="4264" y="1721"/>
                  </a:lnTo>
                  <a:lnTo>
                    <a:pt x="4212" y="1515"/>
                  </a:lnTo>
                  <a:lnTo>
                    <a:pt x="4135" y="1310"/>
                  </a:lnTo>
                  <a:lnTo>
                    <a:pt x="4058" y="1130"/>
                  </a:lnTo>
                  <a:lnTo>
                    <a:pt x="3956" y="950"/>
                  </a:lnTo>
                  <a:lnTo>
                    <a:pt x="3827" y="796"/>
                  </a:lnTo>
                  <a:lnTo>
                    <a:pt x="3673" y="642"/>
                  </a:lnTo>
                  <a:lnTo>
                    <a:pt x="3519" y="488"/>
                  </a:lnTo>
                  <a:lnTo>
                    <a:pt x="3365" y="360"/>
                  </a:lnTo>
                  <a:lnTo>
                    <a:pt x="3185" y="257"/>
                  </a:lnTo>
                  <a:lnTo>
                    <a:pt x="3005" y="180"/>
                  </a:lnTo>
                  <a:lnTo>
                    <a:pt x="2800" y="103"/>
                  </a:lnTo>
                  <a:lnTo>
                    <a:pt x="2594" y="51"/>
                  </a:lnTo>
                  <a:lnTo>
                    <a:pt x="2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924"/>
        <p:cNvGrpSpPr/>
        <p:nvPr/>
      </p:nvGrpSpPr>
      <p:grpSpPr>
        <a:xfrm>
          <a:off x="0" y="0"/>
          <a:ext cx="0" cy="0"/>
          <a:chOff x="0" y="0"/>
          <a:chExt cx="0" cy="0"/>
        </a:xfrm>
      </p:grpSpPr>
      <p:sp>
        <p:nvSpPr>
          <p:cNvPr id="9925" name="Google Shape;9925;p47"/>
          <p:cNvSpPr txBox="1">
            <a:spLocks noGrp="1"/>
          </p:cNvSpPr>
          <p:nvPr>
            <p:ph type="title"/>
          </p:nvPr>
        </p:nvSpPr>
        <p:spPr>
          <a:xfrm>
            <a:off x="3847075" y="3592925"/>
            <a:ext cx="4583700" cy="1006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solidFill>
                  <a:schemeClr val="dk1"/>
                </a:solidFill>
              </a:rPr>
              <a:t>“The time is always right, to do what is right.” – Martin Luther King</a:t>
            </a:r>
            <a:endParaRPr dirty="0">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29"/>
        <p:cNvGrpSpPr/>
        <p:nvPr/>
      </p:nvGrpSpPr>
      <p:grpSpPr>
        <a:xfrm>
          <a:off x="0" y="0"/>
          <a:ext cx="0" cy="0"/>
          <a:chOff x="0" y="0"/>
          <a:chExt cx="0" cy="0"/>
        </a:xfrm>
      </p:grpSpPr>
      <p:sp>
        <p:nvSpPr>
          <p:cNvPr id="9930" name="Google Shape;9930;p48"/>
          <p:cNvSpPr txBox="1">
            <a:spLocks noGrp="1"/>
          </p:cNvSpPr>
          <p:nvPr>
            <p:ph type="title"/>
          </p:nvPr>
        </p:nvSpPr>
        <p:spPr>
          <a:xfrm>
            <a:off x="958100" y="1345675"/>
            <a:ext cx="3114900" cy="144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r-HR" dirty="0"/>
              <a:t>WHITE LIES</a:t>
            </a:r>
            <a:endParaRPr dirty="0"/>
          </a:p>
        </p:txBody>
      </p:sp>
      <p:sp>
        <p:nvSpPr>
          <p:cNvPr id="9931" name="Google Shape;9931;p48"/>
          <p:cNvSpPr txBox="1">
            <a:spLocks noGrp="1"/>
          </p:cNvSpPr>
          <p:nvPr>
            <p:ph type="subTitle" idx="1"/>
          </p:nvPr>
        </p:nvSpPr>
        <p:spPr>
          <a:xfrm>
            <a:off x="285750" y="2883424"/>
            <a:ext cx="4286250" cy="1445699"/>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A white lie is a lie someone tells in order </a:t>
            </a:r>
            <a:r>
              <a:rPr lang="hr-HR" dirty="0" err="1"/>
              <a:t>not</a:t>
            </a:r>
            <a:r>
              <a:rPr lang="hr-HR" dirty="0"/>
              <a:t> </a:t>
            </a:r>
            <a:r>
              <a:rPr lang="en-US" dirty="0"/>
              <a:t>to hurt someone's feelings.  Are there any situations where you think a white lie can be appropriate?</a:t>
            </a:r>
            <a:endParaRPr dirty="0"/>
          </a:p>
        </p:txBody>
      </p:sp>
      <p:pic>
        <p:nvPicPr>
          <p:cNvPr id="9932" name="Google Shape;9932;p48"/>
          <p:cNvPicPr preferRelativeResize="0">
            <a:picLocks noGrp="1"/>
          </p:cNvPicPr>
          <p:nvPr>
            <p:ph type="pic" idx="2"/>
          </p:nvPr>
        </p:nvPicPr>
        <p:blipFill rotWithShape="1">
          <a:blip r:embed="rId3">
            <a:alphaModFix/>
          </a:blip>
          <a:srcRect/>
          <a:stretch/>
        </p:blipFill>
        <p:spPr>
          <a:xfrm>
            <a:off x="5069511" y="1051650"/>
            <a:ext cx="3040200" cy="3040200"/>
          </a:xfrm>
          <a:prstGeom prst="ellipse">
            <a:avLst/>
          </a:prstGeom>
        </p:spPr>
      </p:pic>
      <p:grpSp>
        <p:nvGrpSpPr>
          <p:cNvPr id="9933" name="Google Shape;9933;p48"/>
          <p:cNvGrpSpPr/>
          <p:nvPr/>
        </p:nvGrpSpPr>
        <p:grpSpPr>
          <a:xfrm>
            <a:off x="-18189" y="3688615"/>
            <a:ext cx="9180378" cy="1418762"/>
            <a:chOff x="-26712" y="4338300"/>
            <a:chExt cx="7213309" cy="805200"/>
          </a:xfrm>
        </p:grpSpPr>
        <p:sp>
          <p:nvSpPr>
            <p:cNvPr id="9934" name="Google Shape;9934;p48"/>
            <p:cNvSpPr/>
            <p:nvPr/>
          </p:nvSpPr>
          <p:spPr>
            <a:xfrm>
              <a:off x="-2671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48"/>
            <p:cNvSpPr/>
            <p:nvPr/>
          </p:nvSpPr>
          <p:spPr>
            <a:xfrm flipH="1">
              <a:off x="3578922" y="4338300"/>
              <a:ext cx="3607675" cy="805200"/>
            </a:xfrm>
            <a:custGeom>
              <a:avLst/>
              <a:gdLst/>
              <a:ahLst/>
              <a:cxnLst/>
              <a:rect l="l" t="t" r="r" b="b"/>
              <a:pathLst>
                <a:path w="144307" h="32208" extrusionOk="0">
                  <a:moveTo>
                    <a:pt x="144307" y="0"/>
                  </a:moveTo>
                  <a:lnTo>
                    <a:pt x="144156" y="75"/>
                  </a:lnTo>
                  <a:lnTo>
                    <a:pt x="144006" y="201"/>
                  </a:lnTo>
                  <a:lnTo>
                    <a:pt x="143730" y="452"/>
                  </a:lnTo>
                  <a:lnTo>
                    <a:pt x="143454" y="803"/>
                  </a:lnTo>
                  <a:lnTo>
                    <a:pt x="143178" y="1179"/>
                  </a:lnTo>
                  <a:lnTo>
                    <a:pt x="142927" y="1631"/>
                  </a:lnTo>
                  <a:lnTo>
                    <a:pt x="142676" y="2082"/>
                  </a:lnTo>
                  <a:lnTo>
                    <a:pt x="142426" y="2559"/>
                  </a:lnTo>
                  <a:lnTo>
                    <a:pt x="142225" y="3035"/>
                  </a:lnTo>
                  <a:lnTo>
                    <a:pt x="141849" y="3938"/>
                  </a:lnTo>
                  <a:lnTo>
                    <a:pt x="141548" y="4741"/>
                  </a:lnTo>
                  <a:lnTo>
                    <a:pt x="141297" y="5468"/>
                  </a:lnTo>
                  <a:lnTo>
                    <a:pt x="141121" y="5268"/>
                  </a:lnTo>
                  <a:lnTo>
                    <a:pt x="140870" y="5017"/>
                  </a:lnTo>
                  <a:lnTo>
                    <a:pt x="140544" y="4716"/>
                  </a:lnTo>
                  <a:lnTo>
                    <a:pt x="140143" y="4365"/>
                  </a:lnTo>
                  <a:lnTo>
                    <a:pt x="139666" y="3988"/>
                  </a:lnTo>
                  <a:lnTo>
                    <a:pt x="139140" y="3587"/>
                  </a:lnTo>
                  <a:lnTo>
                    <a:pt x="138513" y="3211"/>
                  </a:lnTo>
                  <a:lnTo>
                    <a:pt x="138186" y="3035"/>
                  </a:lnTo>
                  <a:lnTo>
                    <a:pt x="137835" y="2885"/>
                  </a:lnTo>
                  <a:lnTo>
                    <a:pt x="137484" y="2709"/>
                  </a:lnTo>
                  <a:lnTo>
                    <a:pt x="137108" y="2584"/>
                  </a:lnTo>
                  <a:lnTo>
                    <a:pt x="136732" y="2458"/>
                  </a:lnTo>
                  <a:lnTo>
                    <a:pt x="136330" y="2333"/>
                  </a:lnTo>
                  <a:lnTo>
                    <a:pt x="135929" y="2258"/>
                  </a:lnTo>
                  <a:lnTo>
                    <a:pt x="135502" y="2207"/>
                  </a:lnTo>
                  <a:lnTo>
                    <a:pt x="135076" y="2157"/>
                  </a:lnTo>
                  <a:lnTo>
                    <a:pt x="134650" y="2157"/>
                  </a:lnTo>
                  <a:lnTo>
                    <a:pt x="134198" y="2182"/>
                  </a:lnTo>
                  <a:lnTo>
                    <a:pt x="133747" y="2233"/>
                  </a:lnTo>
                  <a:lnTo>
                    <a:pt x="133295" y="2333"/>
                  </a:lnTo>
                  <a:lnTo>
                    <a:pt x="132819" y="2458"/>
                  </a:lnTo>
                  <a:lnTo>
                    <a:pt x="132342" y="2634"/>
                  </a:lnTo>
                  <a:lnTo>
                    <a:pt x="131865" y="2835"/>
                  </a:lnTo>
                  <a:lnTo>
                    <a:pt x="131389" y="3085"/>
                  </a:lnTo>
                  <a:lnTo>
                    <a:pt x="130962" y="3361"/>
                  </a:lnTo>
                  <a:lnTo>
                    <a:pt x="130561" y="3662"/>
                  </a:lnTo>
                  <a:lnTo>
                    <a:pt x="130185" y="4014"/>
                  </a:lnTo>
                  <a:lnTo>
                    <a:pt x="129834" y="4365"/>
                  </a:lnTo>
                  <a:lnTo>
                    <a:pt x="129507" y="4741"/>
                  </a:lnTo>
                  <a:lnTo>
                    <a:pt x="129206" y="5142"/>
                  </a:lnTo>
                  <a:lnTo>
                    <a:pt x="128956" y="5544"/>
                  </a:lnTo>
                  <a:lnTo>
                    <a:pt x="128705" y="5970"/>
                  </a:lnTo>
                  <a:lnTo>
                    <a:pt x="128479" y="6422"/>
                  </a:lnTo>
                  <a:lnTo>
                    <a:pt x="128278" y="6873"/>
                  </a:lnTo>
                  <a:lnTo>
                    <a:pt x="128103" y="7325"/>
                  </a:lnTo>
                  <a:lnTo>
                    <a:pt x="127927" y="7776"/>
                  </a:lnTo>
                  <a:lnTo>
                    <a:pt x="127777" y="8228"/>
                  </a:lnTo>
                  <a:lnTo>
                    <a:pt x="127551" y="9106"/>
                  </a:lnTo>
                  <a:lnTo>
                    <a:pt x="127375" y="9983"/>
                  </a:lnTo>
                  <a:lnTo>
                    <a:pt x="127250" y="10811"/>
                  </a:lnTo>
                  <a:lnTo>
                    <a:pt x="127175" y="11564"/>
                  </a:lnTo>
                  <a:lnTo>
                    <a:pt x="127125" y="12216"/>
                  </a:lnTo>
                  <a:lnTo>
                    <a:pt x="127099" y="12768"/>
                  </a:lnTo>
                  <a:lnTo>
                    <a:pt x="127099" y="13169"/>
                  </a:lnTo>
                  <a:lnTo>
                    <a:pt x="127099" y="13545"/>
                  </a:lnTo>
                  <a:lnTo>
                    <a:pt x="126974" y="13345"/>
                  </a:lnTo>
                  <a:lnTo>
                    <a:pt x="126598" y="12893"/>
                  </a:lnTo>
                  <a:lnTo>
                    <a:pt x="126322" y="12592"/>
                  </a:lnTo>
                  <a:lnTo>
                    <a:pt x="125996" y="12266"/>
                  </a:lnTo>
                  <a:lnTo>
                    <a:pt x="125645" y="11915"/>
                  </a:lnTo>
                  <a:lnTo>
                    <a:pt x="125243" y="11589"/>
                  </a:lnTo>
                  <a:lnTo>
                    <a:pt x="124792" y="11263"/>
                  </a:lnTo>
                  <a:lnTo>
                    <a:pt x="124315" y="10962"/>
                  </a:lnTo>
                  <a:lnTo>
                    <a:pt x="124064" y="10836"/>
                  </a:lnTo>
                  <a:lnTo>
                    <a:pt x="123813" y="10711"/>
                  </a:lnTo>
                  <a:lnTo>
                    <a:pt x="123563" y="10611"/>
                  </a:lnTo>
                  <a:lnTo>
                    <a:pt x="123287" y="10510"/>
                  </a:lnTo>
                  <a:lnTo>
                    <a:pt x="123011" y="10435"/>
                  </a:lnTo>
                  <a:lnTo>
                    <a:pt x="122735" y="10385"/>
                  </a:lnTo>
                  <a:lnTo>
                    <a:pt x="122434" y="10360"/>
                  </a:lnTo>
                  <a:lnTo>
                    <a:pt x="122158" y="10360"/>
                  </a:lnTo>
                  <a:lnTo>
                    <a:pt x="121857" y="10385"/>
                  </a:lnTo>
                  <a:lnTo>
                    <a:pt x="121556" y="10435"/>
                  </a:lnTo>
                  <a:lnTo>
                    <a:pt x="121280" y="10510"/>
                  </a:lnTo>
                  <a:lnTo>
                    <a:pt x="120979" y="10611"/>
                  </a:lnTo>
                  <a:lnTo>
                    <a:pt x="120678" y="10761"/>
                  </a:lnTo>
                  <a:lnTo>
                    <a:pt x="120402" y="10912"/>
                  </a:lnTo>
                  <a:lnTo>
                    <a:pt x="120151" y="11087"/>
                  </a:lnTo>
                  <a:lnTo>
                    <a:pt x="119925" y="11263"/>
                  </a:lnTo>
                  <a:lnTo>
                    <a:pt x="119700" y="11488"/>
                  </a:lnTo>
                  <a:lnTo>
                    <a:pt x="119524" y="11689"/>
                  </a:lnTo>
                  <a:lnTo>
                    <a:pt x="119323" y="11940"/>
                  </a:lnTo>
                  <a:lnTo>
                    <a:pt x="119173" y="12166"/>
                  </a:lnTo>
                  <a:lnTo>
                    <a:pt x="119022" y="12442"/>
                  </a:lnTo>
                  <a:lnTo>
                    <a:pt x="118897" y="12693"/>
                  </a:lnTo>
                  <a:lnTo>
                    <a:pt x="118646" y="13219"/>
                  </a:lnTo>
                  <a:lnTo>
                    <a:pt x="118471" y="13771"/>
                  </a:lnTo>
                  <a:lnTo>
                    <a:pt x="118345" y="14323"/>
                  </a:lnTo>
                  <a:lnTo>
                    <a:pt x="118245" y="14850"/>
                  </a:lnTo>
                  <a:lnTo>
                    <a:pt x="118170" y="15351"/>
                  </a:lnTo>
                  <a:lnTo>
                    <a:pt x="118145" y="15803"/>
                  </a:lnTo>
                  <a:lnTo>
                    <a:pt x="118119" y="16204"/>
                  </a:lnTo>
                  <a:lnTo>
                    <a:pt x="118119" y="16806"/>
                  </a:lnTo>
                  <a:lnTo>
                    <a:pt x="118119" y="17007"/>
                  </a:lnTo>
                  <a:lnTo>
                    <a:pt x="117919" y="16656"/>
                  </a:lnTo>
                  <a:lnTo>
                    <a:pt x="117693" y="16254"/>
                  </a:lnTo>
                  <a:lnTo>
                    <a:pt x="117342" y="15728"/>
                  </a:lnTo>
                  <a:lnTo>
                    <a:pt x="116941" y="15101"/>
                  </a:lnTo>
                  <a:lnTo>
                    <a:pt x="116464" y="14423"/>
                  </a:lnTo>
                  <a:lnTo>
                    <a:pt x="115887" y="13696"/>
                  </a:lnTo>
                  <a:lnTo>
                    <a:pt x="115260" y="12943"/>
                  </a:lnTo>
                  <a:lnTo>
                    <a:pt x="114909" y="12567"/>
                  </a:lnTo>
                  <a:lnTo>
                    <a:pt x="114558" y="12216"/>
                  </a:lnTo>
                  <a:lnTo>
                    <a:pt x="114206" y="11865"/>
                  </a:lnTo>
                  <a:lnTo>
                    <a:pt x="113805" y="11514"/>
                  </a:lnTo>
                  <a:lnTo>
                    <a:pt x="113404" y="11162"/>
                  </a:lnTo>
                  <a:lnTo>
                    <a:pt x="113002" y="10861"/>
                  </a:lnTo>
                  <a:lnTo>
                    <a:pt x="112576" y="10560"/>
                  </a:lnTo>
                  <a:lnTo>
                    <a:pt x="112150" y="10284"/>
                  </a:lnTo>
                  <a:lnTo>
                    <a:pt x="111698" y="10059"/>
                  </a:lnTo>
                  <a:lnTo>
                    <a:pt x="111247" y="9833"/>
                  </a:lnTo>
                  <a:lnTo>
                    <a:pt x="110795" y="9657"/>
                  </a:lnTo>
                  <a:lnTo>
                    <a:pt x="110318" y="9532"/>
                  </a:lnTo>
                  <a:lnTo>
                    <a:pt x="109817" y="9432"/>
                  </a:lnTo>
                  <a:lnTo>
                    <a:pt x="109340" y="9356"/>
                  </a:lnTo>
                  <a:lnTo>
                    <a:pt x="108838" y="9356"/>
                  </a:lnTo>
                  <a:lnTo>
                    <a:pt x="108337" y="9381"/>
                  </a:lnTo>
                  <a:lnTo>
                    <a:pt x="107835" y="9457"/>
                  </a:lnTo>
                  <a:lnTo>
                    <a:pt x="107359" y="9582"/>
                  </a:lnTo>
                  <a:lnTo>
                    <a:pt x="106882" y="9708"/>
                  </a:lnTo>
                  <a:lnTo>
                    <a:pt x="106430" y="9883"/>
                  </a:lnTo>
                  <a:lnTo>
                    <a:pt x="106004" y="10059"/>
                  </a:lnTo>
                  <a:lnTo>
                    <a:pt x="105578" y="10284"/>
                  </a:lnTo>
                  <a:lnTo>
                    <a:pt x="105176" y="10510"/>
                  </a:lnTo>
                  <a:lnTo>
                    <a:pt x="104800" y="10736"/>
                  </a:lnTo>
                  <a:lnTo>
                    <a:pt x="104424" y="11012"/>
                  </a:lnTo>
                  <a:lnTo>
                    <a:pt x="104073" y="11288"/>
                  </a:lnTo>
                  <a:lnTo>
                    <a:pt x="103746" y="11564"/>
                  </a:lnTo>
                  <a:lnTo>
                    <a:pt x="103420" y="11865"/>
                  </a:lnTo>
                  <a:lnTo>
                    <a:pt x="102818" y="12467"/>
                  </a:lnTo>
                  <a:lnTo>
                    <a:pt x="102292" y="13094"/>
                  </a:lnTo>
                  <a:lnTo>
                    <a:pt x="101815" y="13696"/>
                  </a:lnTo>
                  <a:lnTo>
                    <a:pt x="101414" y="14273"/>
                  </a:lnTo>
                  <a:lnTo>
                    <a:pt x="101063" y="14825"/>
                  </a:lnTo>
                  <a:lnTo>
                    <a:pt x="100787" y="15301"/>
                  </a:lnTo>
                  <a:lnTo>
                    <a:pt x="100410" y="16004"/>
                  </a:lnTo>
                  <a:lnTo>
                    <a:pt x="100285" y="16279"/>
                  </a:lnTo>
                  <a:lnTo>
                    <a:pt x="100285" y="16054"/>
                  </a:lnTo>
                  <a:lnTo>
                    <a:pt x="100235" y="15477"/>
                  </a:lnTo>
                  <a:lnTo>
                    <a:pt x="100159" y="15101"/>
                  </a:lnTo>
                  <a:lnTo>
                    <a:pt x="100084" y="14649"/>
                  </a:lnTo>
                  <a:lnTo>
                    <a:pt x="99984" y="14172"/>
                  </a:lnTo>
                  <a:lnTo>
                    <a:pt x="99833" y="13671"/>
                  </a:lnTo>
                  <a:lnTo>
                    <a:pt x="99658" y="13169"/>
                  </a:lnTo>
                  <a:lnTo>
                    <a:pt x="99432" y="12693"/>
                  </a:lnTo>
                  <a:lnTo>
                    <a:pt x="99156" y="12216"/>
                  </a:lnTo>
                  <a:lnTo>
                    <a:pt x="99006" y="11990"/>
                  </a:lnTo>
                  <a:lnTo>
                    <a:pt x="98830" y="11764"/>
                  </a:lnTo>
                  <a:lnTo>
                    <a:pt x="98654" y="11564"/>
                  </a:lnTo>
                  <a:lnTo>
                    <a:pt x="98454" y="11363"/>
                  </a:lnTo>
                  <a:lnTo>
                    <a:pt x="98253" y="11187"/>
                  </a:lnTo>
                  <a:lnTo>
                    <a:pt x="98027" y="11037"/>
                  </a:lnTo>
                  <a:lnTo>
                    <a:pt x="97777" y="10912"/>
                  </a:lnTo>
                  <a:lnTo>
                    <a:pt x="97501" y="10786"/>
                  </a:lnTo>
                  <a:lnTo>
                    <a:pt x="97225" y="10686"/>
                  </a:lnTo>
                  <a:lnTo>
                    <a:pt x="96924" y="10611"/>
                  </a:lnTo>
                  <a:lnTo>
                    <a:pt x="96623" y="10585"/>
                  </a:lnTo>
                  <a:lnTo>
                    <a:pt x="96297" y="10560"/>
                  </a:lnTo>
                  <a:lnTo>
                    <a:pt x="95971" y="10585"/>
                  </a:lnTo>
                  <a:lnTo>
                    <a:pt x="95644" y="10636"/>
                  </a:lnTo>
                  <a:lnTo>
                    <a:pt x="95318" y="10686"/>
                  </a:lnTo>
                  <a:lnTo>
                    <a:pt x="94967" y="10786"/>
                  </a:lnTo>
                  <a:lnTo>
                    <a:pt x="94641" y="10912"/>
                  </a:lnTo>
                  <a:lnTo>
                    <a:pt x="94290" y="11037"/>
                  </a:lnTo>
                  <a:lnTo>
                    <a:pt x="93964" y="11187"/>
                  </a:lnTo>
                  <a:lnTo>
                    <a:pt x="93638" y="11338"/>
                  </a:lnTo>
                  <a:lnTo>
                    <a:pt x="92960" y="11714"/>
                  </a:lnTo>
                  <a:lnTo>
                    <a:pt x="92333" y="12116"/>
                  </a:lnTo>
                  <a:lnTo>
                    <a:pt x="91706" y="12567"/>
                  </a:lnTo>
                  <a:lnTo>
                    <a:pt x="91154" y="12994"/>
                  </a:lnTo>
                  <a:lnTo>
                    <a:pt x="90628" y="13420"/>
                  </a:lnTo>
                  <a:lnTo>
                    <a:pt x="90151" y="13821"/>
                  </a:lnTo>
                  <a:lnTo>
                    <a:pt x="89750" y="14198"/>
                  </a:lnTo>
                  <a:lnTo>
                    <a:pt x="89173" y="14749"/>
                  </a:lnTo>
                  <a:lnTo>
                    <a:pt x="88972" y="14950"/>
                  </a:lnTo>
                  <a:lnTo>
                    <a:pt x="88897" y="14624"/>
                  </a:lnTo>
                  <a:lnTo>
                    <a:pt x="88771" y="14223"/>
                  </a:lnTo>
                  <a:lnTo>
                    <a:pt x="88596" y="13721"/>
                  </a:lnTo>
                  <a:lnTo>
                    <a:pt x="88345" y="13119"/>
                  </a:lnTo>
                  <a:lnTo>
                    <a:pt x="88019" y="12442"/>
                  </a:lnTo>
                  <a:lnTo>
                    <a:pt x="87618" y="11714"/>
                  </a:lnTo>
                  <a:lnTo>
                    <a:pt x="87392" y="11338"/>
                  </a:lnTo>
                  <a:lnTo>
                    <a:pt x="87141" y="10962"/>
                  </a:lnTo>
                  <a:lnTo>
                    <a:pt x="86840" y="10585"/>
                  </a:lnTo>
                  <a:lnTo>
                    <a:pt x="86539" y="10209"/>
                  </a:lnTo>
                  <a:lnTo>
                    <a:pt x="86213" y="9833"/>
                  </a:lnTo>
                  <a:lnTo>
                    <a:pt x="85862" y="9457"/>
                  </a:lnTo>
                  <a:lnTo>
                    <a:pt x="85486" y="9106"/>
                  </a:lnTo>
                  <a:lnTo>
                    <a:pt x="85084" y="8754"/>
                  </a:lnTo>
                  <a:lnTo>
                    <a:pt x="84658" y="8403"/>
                  </a:lnTo>
                  <a:lnTo>
                    <a:pt x="84181" y="8102"/>
                  </a:lnTo>
                  <a:lnTo>
                    <a:pt x="83705" y="7801"/>
                  </a:lnTo>
                  <a:lnTo>
                    <a:pt x="83178" y="7525"/>
                  </a:lnTo>
                  <a:lnTo>
                    <a:pt x="82626" y="7274"/>
                  </a:lnTo>
                  <a:lnTo>
                    <a:pt x="82024" y="7074"/>
                  </a:lnTo>
                  <a:lnTo>
                    <a:pt x="81397" y="6873"/>
                  </a:lnTo>
                  <a:lnTo>
                    <a:pt x="80745" y="6723"/>
                  </a:lnTo>
                  <a:lnTo>
                    <a:pt x="80067" y="6622"/>
                  </a:lnTo>
                  <a:lnTo>
                    <a:pt x="79340" y="6547"/>
                  </a:lnTo>
                  <a:lnTo>
                    <a:pt x="78964" y="6522"/>
                  </a:lnTo>
                  <a:lnTo>
                    <a:pt x="78587" y="6522"/>
                  </a:lnTo>
                  <a:lnTo>
                    <a:pt x="77885" y="6547"/>
                  </a:lnTo>
                  <a:lnTo>
                    <a:pt x="77183" y="6647"/>
                  </a:lnTo>
                  <a:lnTo>
                    <a:pt x="76506" y="6773"/>
                  </a:lnTo>
                  <a:lnTo>
                    <a:pt x="75828" y="6973"/>
                  </a:lnTo>
                  <a:lnTo>
                    <a:pt x="75176" y="7199"/>
                  </a:lnTo>
                  <a:lnTo>
                    <a:pt x="74549" y="7475"/>
                  </a:lnTo>
                  <a:lnTo>
                    <a:pt x="73947" y="7776"/>
                  </a:lnTo>
                  <a:lnTo>
                    <a:pt x="73345" y="8102"/>
                  </a:lnTo>
                  <a:lnTo>
                    <a:pt x="72793" y="8478"/>
                  </a:lnTo>
                  <a:lnTo>
                    <a:pt x="72241" y="8880"/>
                  </a:lnTo>
                  <a:lnTo>
                    <a:pt x="71715" y="9281"/>
                  </a:lnTo>
                  <a:lnTo>
                    <a:pt x="71188" y="9708"/>
                  </a:lnTo>
                  <a:lnTo>
                    <a:pt x="70711" y="10159"/>
                  </a:lnTo>
                  <a:lnTo>
                    <a:pt x="70260" y="10611"/>
                  </a:lnTo>
                  <a:lnTo>
                    <a:pt x="69808" y="11062"/>
                  </a:lnTo>
                  <a:lnTo>
                    <a:pt x="69407" y="11514"/>
                  </a:lnTo>
                  <a:lnTo>
                    <a:pt x="69005" y="11965"/>
                  </a:lnTo>
                  <a:lnTo>
                    <a:pt x="68303" y="12868"/>
                  </a:lnTo>
                  <a:lnTo>
                    <a:pt x="67676" y="13696"/>
                  </a:lnTo>
                  <a:lnTo>
                    <a:pt x="67174" y="14448"/>
                  </a:lnTo>
                  <a:lnTo>
                    <a:pt x="66773" y="15101"/>
                  </a:lnTo>
                  <a:lnTo>
                    <a:pt x="66472" y="15577"/>
                  </a:lnTo>
                  <a:lnTo>
                    <a:pt x="66246" y="16004"/>
                  </a:lnTo>
                  <a:lnTo>
                    <a:pt x="66271" y="15703"/>
                  </a:lnTo>
                  <a:lnTo>
                    <a:pt x="66322" y="14875"/>
                  </a:lnTo>
                  <a:lnTo>
                    <a:pt x="66322" y="14323"/>
                  </a:lnTo>
                  <a:lnTo>
                    <a:pt x="66322" y="13696"/>
                  </a:lnTo>
                  <a:lnTo>
                    <a:pt x="66271" y="13044"/>
                  </a:lnTo>
                  <a:lnTo>
                    <a:pt x="66171" y="12366"/>
                  </a:lnTo>
                  <a:lnTo>
                    <a:pt x="66046" y="11664"/>
                  </a:lnTo>
                  <a:lnTo>
                    <a:pt x="65945" y="11338"/>
                  </a:lnTo>
                  <a:lnTo>
                    <a:pt x="65845" y="11012"/>
                  </a:lnTo>
                  <a:lnTo>
                    <a:pt x="65694" y="10686"/>
                  </a:lnTo>
                  <a:lnTo>
                    <a:pt x="65569" y="10385"/>
                  </a:lnTo>
                  <a:lnTo>
                    <a:pt x="65393" y="10084"/>
                  </a:lnTo>
                  <a:lnTo>
                    <a:pt x="65218" y="9808"/>
                  </a:lnTo>
                  <a:lnTo>
                    <a:pt x="64992" y="9557"/>
                  </a:lnTo>
                  <a:lnTo>
                    <a:pt x="64766" y="9331"/>
                  </a:lnTo>
                  <a:lnTo>
                    <a:pt x="64515" y="9131"/>
                  </a:lnTo>
                  <a:lnTo>
                    <a:pt x="64240" y="8955"/>
                  </a:lnTo>
                  <a:lnTo>
                    <a:pt x="63939" y="8805"/>
                  </a:lnTo>
                  <a:lnTo>
                    <a:pt x="63587" y="8704"/>
                  </a:lnTo>
                  <a:lnTo>
                    <a:pt x="63236" y="8629"/>
                  </a:lnTo>
                  <a:lnTo>
                    <a:pt x="62835" y="8604"/>
                  </a:lnTo>
                  <a:lnTo>
                    <a:pt x="62434" y="8604"/>
                  </a:lnTo>
                  <a:lnTo>
                    <a:pt x="62057" y="8629"/>
                  </a:lnTo>
                  <a:lnTo>
                    <a:pt x="61706" y="8679"/>
                  </a:lnTo>
                  <a:lnTo>
                    <a:pt x="61355" y="8729"/>
                  </a:lnTo>
                  <a:lnTo>
                    <a:pt x="61054" y="8830"/>
                  </a:lnTo>
                  <a:lnTo>
                    <a:pt x="60753" y="8955"/>
                  </a:lnTo>
                  <a:lnTo>
                    <a:pt x="60477" y="9080"/>
                  </a:lnTo>
                  <a:lnTo>
                    <a:pt x="60201" y="9206"/>
                  </a:lnTo>
                  <a:lnTo>
                    <a:pt x="59950" y="9381"/>
                  </a:lnTo>
                  <a:lnTo>
                    <a:pt x="59725" y="9532"/>
                  </a:lnTo>
                  <a:lnTo>
                    <a:pt x="59524" y="9733"/>
                  </a:lnTo>
                  <a:lnTo>
                    <a:pt x="59323" y="9908"/>
                  </a:lnTo>
                  <a:lnTo>
                    <a:pt x="58972" y="10310"/>
                  </a:lnTo>
                  <a:lnTo>
                    <a:pt x="58671" y="10711"/>
                  </a:lnTo>
                  <a:lnTo>
                    <a:pt x="58420" y="11137"/>
                  </a:lnTo>
                  <a:lnTo>
                    <a:pt x="58219" y="11539"/>
                  </a:lnTo>
                  <a:lnTo>
                    <a:pt x="58069" y="11915"/>
                  </a:lnTo>
                  <a:lnTo>
                    <a:pt x="57944" y="12241"/>
                  </a:lnTo>
                  <a:lnTo>
                    <a:pt x="57818" y="12743"/>
                  </a:lnTo>
                  <a:lnTo>
                    <a:pt x="57768" y="12943"/>
                  </a:lnTo>
                  <a:lnTo>
                    <a:pt x="57693" y="12617"/>
                  </a:lnTo>
                  <a:lnTo>
                    <a:pt x="57592" y="12216"/>
                  </a:lnTo>
                  <a:lnTo>
                    <a:pt x="57442" y="11739"/>
                  </a:lnTo>
                  <a:lnTo>
                    <a:pt x="57191" y="11137"/>
                  </a:lnTo>
                  <a:lnTo>
                    <a:pt x="56890" y="10485"/>
                  </a:lnTo>
                  <a:lnTo>
                    <a:pt x="56714" y="10159"/>
                  </a:lnTo>
                  <a:lnTo>
                    <a:pt x="56489" y="9808"/>
                  </a:lnTo>
                  <a:lnTo>
                    <a:pt x="56263" y="9457"/>
                  </a:lnTo>
                  <a:lnTo>
                    <a:pt x="55987" y="9080"/>
                  </a:lnTo>
                  <a:lnTo>
                    <a:pt x="55711" y="8729"/>
                  </a:lnTo>
                  <a:lnTo>
                    <a:pt x="55385" y="8378"/>
                  </a:lnTo>
                  <a:lnTo>
                    <a:pt x="55034" y="8027"/>
                  </a:lnTo>
                  <a:lnTo>
                    <a:pt x="54658" y="7701"/>
                  </a:lnTo>
                  <a:lnTo>
                    <a:pt x="54256" y="7375"/>
                  </a:lnTo>
                  <a:lnTo>
                    <a:pt x="53805" y="7074"/>
                  </a:lnTo>
                  <a:lnTo>
                    <a:pt x="53328" y="6773"/>
                  </a:lnTo>
                  <a:lnTo>
                    <a:pt x="52801" y="6497"/>
                  </a:lnTo>
                  <a:lnTo>
                    <a:pt x="52250" y="6271"/>
                  </a:lnTo>
                  <a:lnTo>
                    <a:pt x="51648" y="6045"/>
                  </a:lnTo>
                  <a:lnTo>
                    <a:pt x="51020" y="5870"/>
                  </a:lnTo>
                  <a:lnTo>
                    <a:pt x="50343" y="5694"/>
                  </a:lnTo>
                  <a:lnTo>
                    <a:pt x="49641" y="5594"/>
                  </a:lnTo>
                  <a:lnTo>
                    <a:pt x="48863" y="5493"/>
                  </a:lnTo>
                  <a:lnTo>
                    <a:pt x="48061" y="5468"/>
                  </a:lnTo>
                  <a:lnTo>
                    <a:pt x="47208" y="5468"/>
                  </a:lnTo>
                  <a:lnTo>
                    <a:pt x="46380" y="5519"/>
                  </a:lnTo>
                  <a:lnTo>
                    <a:pt x="45577" y="5644"/>
                  </a:lnTo>
                  <a:lnTo>
                    <a:pt x="44850" y="5794"/>
                  </a:lnTo>
                  <a:lnTo>
                    <a:pt x="44173" y="5995"/>
                  </a:lnTo>
                  <a:lnTo>
                    <a:pt x="43545" y="6246"/>
                  </a:lnTo>
                  <a:lnTo>
                    <a:pt x="42969" y="6522"/>
                  </a:lnTo>
                  <a:lnTo>
                    <a:pt x="42442" y="6848"/>
                  </a:lnTo>
                  <a:lnTo>
                    <a:pt x="41965" y="7199"/>
                  </a:lnTo>
                  <a:lnTo>
                    <a:pt x="41539" y="7575"/>
                  </a:lnTo>
                  <a:lnTo>
                    <a:pt x="41137" y="7977"/>
                  </a:lnTo>
                  <a:lnTo>
                    <a:pt x="40786" y="8403"/>
                  </a:lnTo>
                  <a:lnTo>
                    <a:pt x="40460" y="8830"/>
                  </a:lnTo>
                  <a:lnTo>
                    <a:pt x="40159" y="9281"/>
                  </a:lnTo>
                  <a:lnTo>
                    <a:pt x="39908" y="9758"/>
                  </a:lnTo>
                  <a:lnTo>
                    <a:pt x="39708" y="10234"/>
                  </a:lnTo>
                  <a:lnTo>
                    <a:pt x="39507" y="10686"/>
                  </a:lnTo>
                  <a:lnTo>
                    <a:pt x="39357" y="11162"/>
                  </a:lnTo>
                  <a:lnTo>
                    <a:pt x="39206" y="11639"/>
                  </a:lnTo>
                  <a:lnTo>
                    <a:pt x="39106" y="12090"/>
                  </a:lnTo>
                  <a:lnTo>
                    <a:pt x="39005" y="12542"/>
                  </a:lnTo>
                  <a:lnTo>
                    <a:pt x="38880" y="13370"/>
                  </a:lnTo>
                  <a:lnTo>
                    <a:pt x="38805" y="14122"/>
                  </a:lnTo>
                  <a:lnTo>
                    <a:pt x="38780" y="14774"/>
                  </a:lnTo>
                  <a:lnTo>
                    <a:pt x="38780" y="15251"/>
                  </a:lnTo>
                  <a:lnTo>
                    <a:pt x="38805" y="15677"/>
                  </a:lnTo>
                  <a:lnTo>
                    <a:pt x="38654" y="15201"/>
                  </a:lnTo>
                  <a:lnTo>
                    <a:pt x="38453" y="14624"/>
                  </a:lnTo>
                  <a:lnTo>
                    <a:pt x="38152" y="13897"/>
                  </a:lnTo>
                  <a:lnTo>
                    <a:pt x="37801" y="13019"/>
                  </a:lnTo>
                  <a:lnTo>
                    <a:pt x="37350" y="12040"/>
                  </a:lnTo>
                  <a:lnTo>
                    <a:pt x="36823" y="10962"/>
                  </a:lnTo>
                  <a:lnTo>
                    <a:pt x="36522" y="10410"/>
                  </a:lnTo>
                  <a:lnTo>
                    <a:pt x="36196" y="9858"/>
                  </a:lnTo>
                  <a:lnTo>
                    <a:pt x="35845" y="9281"/>
                  </a:lnTo>
                  <a:lnTo>
                    <a:pt x="35494" y="8729"/>
                  </a:lnTo>
                  <a:lnTo>
                    <a:pt x="35092" y="8152"/>
                  </a:lnTo>
                  <a:lnTo>
                    <a:pt x="34691" y="7600"/>
                  </a:lnTo>
                  <a:lnTo>
                    <a:pt x="34265" y="7074"/>
                  </a:lnTo>
                  <a:lnTo>
                    <a:pt x="33813" y="6547"/>
                  </a:lnTo>
                  <a:lnTo>
                    <a:pt x="33336" y="6045"/>
                  </a:lnTo>
                  <a:lnTo>
                    <a:pt x="32835" y="5569"/>
                  </a:lnTo>
                  <a:lnTo>
                    <a:pt x="32308" y="5092"/>
                  </a:lnTo>
                  <a:lnTo>
                    <a:pt x="31756" y="4691"/>
                  </a:lnTo>
                  <a:lnTo>
                    <a:pt x="31204" y="4289"/>
                  </a:lnTo>
                  <a:lnTo>
                    <a:pt x="30602" y="3938"/>
                  </a:lnTo>
                  <a:lnTo>
                    <a:pt x="29975" y="3637"/>
                  </a:lnTo>
                  <a:lnTo>
                    <a:pt x="29348" y="3361"/>
                  </a:lnTo>
                  <a:lnTo>
                    <a:pt x="28671" y="3161"/>
                  </a:lnTo>
                  <a:lnTo>
                    <a:pt x="28345" y="3085"/>
                  </a:lnTo>
                  <a:lnTo>
                    <a:pt x="27994" y="3010"/>
                  </a:lnTo>
                  <a:lnTo>
                    <a:pt x="27316" y="2910"/>
                  </a:lnTo>
                  <a:lnTo>
                    <a:pt x="26639" y="2860"/>
                  </a:lnTo>
                  <a:lnTo>
                    <a:pt x="26012" y="2835"/>
                  </a:lnTo>
                  <a:lnTo>
                    <a:pt x="25410" y="2860"/>
                  </a:lnTo>
                  <a:lnTo>
                    <a:pt x="24833" y="2935"/>
                  </a:lnTo>
                  <a:lnTo>
                    <a:pt x="24281" y="3010"/>
                  </a:lnTo>
                  <a:lnTo>
                    <a:pt x="23754" y="3161"/>
                  </a:lnTo>
                  <a:lnTo>
                    <a:pt x="23253" y="3311"/>
                  </a:lnTo>
                  <a:lnTo>
                    <a:pt x="22776" y="3487"/>
                  </a:lnTo>
                  <a:lnTo>
                    <a:pt x="22325" y="3713"/>
                  </a:lnTo>
                  <a:lnTo>
                    <a:pt x="21898" y="3938"/>
                  </a:lnTo>
                  <a:lnTo>
                    <a:pt x="21497" y="4189"/>
                  </a:lnTo>
                  <a:lnTo>
                    <a:pt x="21096" y="4440"/>
                  </a:lnTo>
                  <a:lnTo>
                    <a:pt x="20744" y="4716"/>
                  </a:lnTo>
                  <a:lnTo>
                    <a:pt x="20393" y="4992"/>
                  </a:lnTo>
                  <a:lnTo>
                    <a:pt x="20092" y="5293"/>
                  </a:lnTo>
                  <a:lnTo>
                    <a:pt x="19791" y="5594"/>
                  </a:lnTo>
                  <a:lnTo>
                    <a:pt x="19515" y="5895"/>
                  </a:lnTo>
                  <a:lnTo>
                    <a:pt x="19039" y="6472"/>
                  </a:lnTo>
                  <a:lnTo>
                    <a:pt x="18637" y="7024"/>
                  </a:lnTo>
                  <a:lnTo>
                    <a:pt x="18336" y="7525"/>
                  </a:lnTo>
                  <a:lnTo>
                    <a:pt x="18085" y="7952"/>
                  </a:lnTo>
                  <a:lnTo>
                    <a:pt x="17910" y="8303"/>
                  </a:lnTo>
                  <a:lnTo>
                    <a:pt x="17784" y="8604"/>
                  </a:lnTo>
                  <a:lnTo>
                    <a:pt x="17684" y="8353"/>
                  </a:lnTo>
                  <a:lnTo>
                    <a:pt x="17534" y="8102"/>
                  </a:lnTo>
                  <a:lnTo>
                    <a:pt x="17358" y="7776"/>
                  </a:lnTo>
                  <a:lnTo>
                    <a:pt x="17132" y="7375"/>
                  </a:lnTo>
                  <a:lnTo>
                    <a:pt x="16831" y="6948"/>
                  </a:lnTo>
                  <a:lnTo>
                    <a:pt x="16480" y="6497"/>
                  </a:lnTo>
                  <a:lnTo>
                    <a:pt x="16054" y="6045"/>
                  </a:lnTo>
                  <a:lnTo>
                    <a:pt x="15602" y="5594"/>
                  </a:lnTo>
                  <a:lnTo>
                    <a:pt x="15351" y="5393"/>
                  </a:lnTo>
                  <a:lnTo>
                    <a:pt x="15075" y="5192"/>
                  </a:lnTo>
                  <a:lnTo>
                    <a:pt x="14774" y="4992"/>
                  </a:lnTo>
                  <a:lnTo>
                    <a:pt x="14473" y="4816"/>
                  </a:lnTo>
                  <a:lnTo>
                    <a:pt x="14147" y="4666"/>
                  </a:lnTo>
                  <a:lnTo>
                    <a:pt x="13821" y="4515"/>
                  </a:lnTo>
                  <a:lnTo>
                    <a:pt x="13470" y="4415"/>
                  </a:lnTo>
                  <a:lnTo>
                    <a:pt x="13094" y="4315"/>
                  </a:lnTo>
                  <a:lnTo>
                    <a:pt x="12718" y="4239"/>
                  </a:lnTo>
                  <a:lnTo>
                    <a:pt x="12316" y="4189"/>
                  </a:lnTo>
                  <a:lnTo>
                    <a:pt x="11463" y="4189"/>
                  </a:lnTo>
                  <a:lnTo>
                    <a:pt x="11037" y="4239"/>
                  </a:lnTo>
                  <a:lnTo>
                    <a:pt x="10560" y="4340"/>
                  </a:lnTo>
                  <a:lnTo>
                    <a:pt x="10109" y="4465"/>
                  </a:lnTo>
                  <a:lnTo>
                    <a:pt x="9682" y="4590"/>
                  </a:lnTo>
                  <a:lnTo>
                    <a:pt x="9306" y="4766"/>
                  </a:lnTo>
                  <a:lnTo>
                    <a:pt x="8955" y="4967"/>
                  </a:lnTo>
                  <a:lnTo>
                    <a:pt x="8629" y="5167"/>
                  </a:lnTo>
                  <a:lnTo>
                    <a:pt x="8353" y="5393"/>
                  </a:lnTo>
                  <a:lnTo>
                    <a:pt x="8077" y="5644"/>
                  </a:lnTo>
                  <a:lnTo>
                    <a:pt x="7851" y="5895"/>
                  </a:lnTo>
                  <a:lnTo>
                    <a:pt x="7651" y="6171"/>
                  </a:lnTo>
                  <a:lnTo>
                    <a:pt x="7475" y="6447"/>
                  </a:lnTo>
                  <a:lnTo>
                    <a:pt x="7325" y="6748"/>
                  </a:lnTo>
                  <a:lnTo>
                    <a:pt x="7199" y="7049"/>
                  </a:lnTo>
                  <a:lnTo>
                    <a:pt x="7074" y="7350"/>
                  </a:lnTo>
                  <a:lnTo>
                    <a:pt x="6973" y="7651"/>
                  </a:lnTo>
                  <a:lnTo>
                    <a:pt x="6898" y="7952"/>
                  </a:lnTo>
                  <a:lnTo>
                    <a:pt x="6848" y="8253"/>
                  </a:lnTo>
                  <a:lnTo>
                    <a:pt x="6773" y="8855"/>
                  </a:lnTo>
                  <a:lnTo>
                    <a:pt x="6748" y="9432"/>
                  </a:lnTo>
                  <a:lnTo>
                    <a:pt x="6748" y="9958"/>
                  </a:lnTo>
                  <a:lnTo>
                    <a:pt x="6773" y="10410"/>
                  </a:lnTo>
                  <a:lnTo>
                    <a:pt x="6823" y="10786"/>
                  </a:lnTo>
                  <a:lnTo>
                    <a:pt x="6873" y="11087"/>
                  </a:lnTo>
                  <a:lnTo>
                    <a:pt x="6923" y="11338"/>
                  </a:lnTo>
                  <a:lnTo>
                    <a:pt x="6923" y="11338"/>
                  </a:lnTo>
                  <a:lnTo>
                    <a:pt x="6672" y="10912"/>
                  </a:lnTo>
                  <a:lnTo>
                    <a:pt x="6422" y="10535"/>
                  </a:lnTo>
                  <a:lnTo>
                    <a:pt x="6146" y="10184"/>
                  </a:lnTo>
                  <a:lnTo>
                    <a:pt x="5870" y="9883"/>
                  </a:lnTo>
                  <a:lnTo>
                    <a:pt x="5594" y="9607"/>
                  </a:lnTo>
                  <a:lnTo>
                    <a:pt x="5318" y="9356"/>
                  </a:lnTo>
                  <a:lnTo>
                    <a:pt x="5017" y="9156"/>
                  </a:lnTo>
                  <a:lnTo>
                    <a:pt x="4741" y="8980"/>
                  </a:lnTo>
                  <a:lnTo>
                    <a:pt x="4440" y="8830"/>
                  </a:lnTo>
                  <a:lnTo>
                    <a:pt x="4164" y="8704"/>
                  </a:lnTo>
                  <a:lnTo>
                    <a:pt x="3863" y="8604"/>
                  </a:lnTo>
                  <a:lnTo>
                    <a:pt x="3587" y="8529"/>
                  </a:lnTo>
                  <a:lnTo>
                    <a:pt x="3286" y="8453"/>
                  </a:lnTo>
                  <a:lnTo>
                    <a:pt x="3010" y="8428"/>
                  </a:lnTo>
                  <a:lnTo>
                    <a:pt x="2734" y="8403"/>
                  </a:lnTo>
                  <a:lnTo>
                    <a:pt x="2483" y="8403"/>
                  </a:lnTo>
                  <a:lnTo>
                    <a:pt x="1982" y="8428"/>
                  </a:lnTo>
                  <a:lnTo>
                    <a:pt x="1505" y="8504"/>
                  </a:lnTo>
                  <a:lnTo>
                    <a:pt x="1079" y="8604"/>
                  </a:lnTo>
                  <a:lnTo>
                    <a:pt x="728" y="8704"/>
                  </a:lnTo>
                  <a:lnTo>
                    <a:pt x="427" y="8830"/>
                  </a:lnTo>
                  <a:lnTo>
                    <a:pt x="201" y="8905"/>
                  </a:lnTo>
                  <a:lnTo>
                    <a:pt x="0" y="9005"/>
                  </a:lnTo>
                  <a:lnTo>
                    <a:pt x="0" y="32208"/>
                  </a:lnTo>
                  <a:lnTo>
                    <a:pt x="144307" y="32208"/>
                  </a:lnTo>
                  <a:lnTo>
                    <a:pt x="144307" y="0"/>
                  </a:lnTo>
                  <a:close/>
                </a:path>
              </a:pathLst>
            </a:custGeom>
            <a:solidFill>
              <a:srgbClr val="FFFFFF">
                <a:alpha val="75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48"/>
          <p:cNvGrpSpPr/>
          <p:nvPr/>
        </p:nvGrpSpPr>
        <p:grpSpPr>
          <a:xfrm>
            <a:off x="360344" y="406848"/>
            <a:ext cx="705772" cy="690545"/>
            <a:chOff x="420325" y="514288"/>
            <a:chExt cx="821525" cy="803800"/>
          </a:xfrm>
        </p:grpSpPr>
        <p:sp>
          <p:nvSpPr>
            <p:cNvPr id="9937" name="Google Shape;9937;p48"/>
            <p:cNvSpPr/>
            <p:nvPr/>
          </p:nvSpPr>
          <p:spPr>
            <a:xfrm>
              <a:off x="420325" y="514288"/>
              <a:ext cx="821525" cy="803800"/>
            </a:xfrm>
            <a:custGeom>
              <a:avLst/>
              <a:gdLst/>
              <a:ahLst/>
              <a:cxnLst/>
              <a:rect l="l" t="t" r="r" b="b"/>
              <a:pathLst>
                <a:path w="32861" h="32152" extrusionOk="0">
                  <a:moveTo>
                    <a:pt x="15761" y="0"/>
                  </a:moveTo>
                  <a:lnTo>
                    <a:pt x="14958" y="19"/>
                  </a:lnTo>
                  <a:lnTo>
                    <a:pt x="14135" y="96"/>
                  </a:lnTo>
                  <a:lnTo>
                    <a:pt x="13351" y="230"/>
                  </a:lnTo>
                  <a:lnTo>
                    <a:pt x="12567" y="383"/>
                  </a:lnTo>
                  <a:lnTo>
                    <a:pt x="11802" y="574"/>
                  </a:lnTo>
                  <a:lnTo>
                    <a:pt x="11037" y="803"/>
                  </a:lnTo>
                  <a:lnTo>
                    <a:pt x="10310" y="1071"/>
                  </a:lnTo>
                  <a:lnTo>
                    <a:pt x="9583" y="1358"/>
                  </a:lnTo>
                  <a:lnTo>
                    <a:pt x="8876" y="1702"/>
                  </a:lnTo>
                  <a:lnTo>
                    <a:pt x="8187" y="2066"/>
                  </a:lnTo>
                  <a:lnTo>
                    <a:pt x="7518" y="2448"/>
                  </a:lnTo>
                  <a:lnTo>
                    <a:pt x="6887" y="2888"/>
                  </a:lnTo>
                  <a:lnTo>
                    <a:pt x="6255" y="3347"/>
                  </a:lnTo>
                  <a:lnTo>
                    <a:pt x="5662" y="3825"/>
                  </a:lnTo>
                  <a:lnTo>
                    <a:pt x="5089" y="4342"/>
                  </a:lnTo>
                  <a:lnTo>
                    <a:pt x="4534" y="4877"/>
                  </a:lnTo>
                  <a:lnTo>
                    <a:pt x="4018" y="5451"/>
                  </a:lnTo>
                  <a:lnTo>
                    <a:pt x="3520" y="6044"/>
                  </a:lnTo>
                  <a:lnTo>
                    <a:pt x="3042" y="6656"/>
                  </a:lnTo>
                  <a:lnTo>
                    <a:pt x="2602" y="7306"/>
                  </a:lnTo>
                  <a:lnTo>
                    <a:pt x="2201" y="7957"/>
                  </a:lnTo>
                  <a:lnTo>
                    <a:pt x="1818" y="8645"/>
                  </a:lnTo>
                  <a:lnTo>
                    <a:pt x="1474" y="9334"/>
                  </a:lnTo>
                  <a:lnTo>
                    <a:pt x="1168" y="10061"/>
                  </a:lnTo>
                  <a:lnTo>
                    <a:pt x="881" y="10807"/>
                  </a:lnTo>
                  <a:lnTo>
                    <a:pt x="651" y="11553"/>
                  </a:lnTo>
                  <a:lnTo>
                    <a:pt x="441" y="12337"/>
                  </a:lnTo>
                  <a:lnTo>
                    <a:pt x="288" y="13121"/>
                  </a:lnTo>
                  <a:lnTo>
                    <a:pt x="154" y="13924"/>
                  </a:lnTo>
                  <a:lnTo>
                    <a:pt x="58" y="14728"/>
                  </a:lnTo>
                  <a:lnTo>
                    <a:pt x="20" y="15550"/>
                  </a:lnTo>
                  <a:lnTo>
                    <a:pt x="1" y="16392"/>
                  </a:lnTo>
                  <a:lnTo>
                    <a:pt x="39" y="17195"/>
                  </a:lnTo>
                  <a:lnTo>
                    <a:pt x="116" y="18017"/>
                  </a:lnTo>
                  <a:lnTo>
                    <a:pt x="231" y="18801"/>
                  </a:lnTo>
                  <a:lnTo>
                    <a:pt x="403" y="19586"/>
                  </a:lnTo>
                  <a:lnTo>
                    <a:pt x="594" y="20351"/>
                  </a:lnTo>
                  <a:lnTo>
                    <a:pt x="823" y="21116"/>
                  </a:lnTo>
                  <a:lnTo>
                    <a:pt x="1072" y="21862"/>
                  </a:lnTo>
                  <a:lnTo>
                    <a:pt x="1378" y="22569"/>
                  </a:lnTo>
                  <a:lnTo>
                    <a:pt x="1703" y="23277"/>
                  </a:lnTo>
                  <a:lnTo>
                    <a:pt x="2086" y="23966"/>
                  </a:lnTo>
                  <a:lnTo>
                    <a:pt x="2468" y="24635"/>
                  </a:lnTo>
                  <a:lnTo>
                    <a:pt x="2908" y="25266"/>
                  </a:lnTo>
                  <a:lnTo>
                    <a:pt x="3367" y="25897"/>
                  </a:lnTo>
                  <a:lnTo>
                    <a:pt x="3845" y="26490"/>
                  </a:lnTo>
                  <a:lnTo>
                    <a:pt x="4362" y="27064"/>
                  </a:lnTo>
                  <a:lnTo>
                    <a:pt x="4897" y="27619"/>
                  </a:lnTo>
                  <a:lnTo>
                    <a:pt x="5471" y="28135"/>
                  </a:lnTo>
                  <a:lnTo>
                    <a:pt x="6064" y="28633"/>
                  </a:lnTo>
                  <a:lnTo>
                    <a:pt x="6676" y="29111"/>
                  </a:lnTo>
                  <a:lnTo>
                    <a:pt x="7307" y="29551"/>
                  </a:lnTo>
                  <a:lnTo>
                    <a:pt x="7977" y="29952"/>
                  </a:lnTo>
                  <a:lnTo>
                    <a:pt x="8665" y="30335"/>
                  </a:lnTo>
                  <a:lnTo>
                    <a:pt x="9354" y="30679"/>
                  </a:lnTo>
                  <a:lnTo>
                    <a:pt x="10081" y="30985"/>
                  </a:lnTo>
                  <a:lnTo>
                    <a:pt x="10827" y="31272"/>
                  </a:lnTo>
                  <a:lnTo>
                    <a:pt x="11572" y="31501"/>
                  </a:lnTo>
                  <a:lnTo>
                    <a:pt x="12338" y="31712"/>
                  </a:lnTo>
                  <a:lnTo>
                    <a:pt x="13141" y="31884"/>
                  </a:lnTo>
                  <a:lnTo>
                    <a:pt x="13925" y="31999"/>
                  </a:lnTo>
                  <a:lnTo>
                    <a:pt x="14747" y="32094"/>
                  </a:lnTo>
                  <a:lnTo>
                    <a:pt x="15570" y="32133"/>
                  </a:lnTo>
                  <a:lnTo>
                    <a:pt x="16431" y="32152"/>
                  </a:lnTo>
                  <a:lnTo>
                    <a:pt x="17253" y="32114"/>
                  </a:lnTo>
                  <a:lnTo>
                    <a:pt x="18075" y="32018"/>
                  </a:lnTo>
                  <a:lnTo>
                    <a:pt x="18898" y="31903"/>
                  </a:lnTo>
                  <a:lnTo>
                    <a:pt x="19701" y="31731"/>
                  </a:lnTo>
                  <a:lnTo>
                    <a:pt x="20485" y="31540"/>
                  </a:lnTo>
                  <a:lnTo>
                    <a:pt x="21250" y="31291"/>
                  </a:lnTo>
                  <a:lnTo>
                    <a:pt x="21996" y="31023"/>
                  </a:lnTo>
                  <a:lnTo>
                    <a:pt x="22742" y="30717"/>
                  </a:lnTo>
                  <a:lnTo>
                    <a:pt x="23450" y="30354"/>
                  </a:lnTo>
                  <a:lnTo>
                    <a:pt x="24158" y="29971"/>
                  </a:lnTo>
                  <a:lnTo>
                    <a:pt x="24827" y="29570"/>
                  </a:lnTo>
                  <a:lnTo>
                    <a:pt x="25477" y="29111"/>
                  </a:lnTo>
                  <a:lnTo>
                    <a:pt x="26109" y="28633"/>
                  </a:lnTo>
                  <a:lnTo>
                    <a:pt x="26721" y="28135"/>
                  </a:lnTo>
                  <a:lnTo>
                    <a:pt x="27294" y="27600"/>
                  </a:lnTo>
                  <a:lnTo>
                    <a:pt x="32860" y="28939"/>
                  </a:lnTo>
                  <a:lnTo>
                    <a:pt x="30259" y="23660"/>
                  </a:lnTo>
                  <a:lnTo>
                    <a:pt x="30469" y="23258"/>
                  </a:lnTo>
                  <a:lnTo>
                    <a:pt x="30661" y="22837"/>
                  </a:lnTo>
                  <a:lnTo>
                    <a:pt x="30852" y="22436"/>
                  </a:lnTo>
                  <a:lnTo>
                    <a:pt x="31024" y="22015"/>
                  </a:lnTo>
                  <a:lnTo>
                    <a:pt x="31196" y="21594"/>
                  </a:lnTo>
                  <a:lnTo>
                    <a:pt x="31330" y="21154"/>
                  </a:lnTo>
                  <a:lnTo>
                    <a:pt x="31483" y="20733"/>
                  </a:lnTo>
                  <a:lnTo>
                    <a:pt x="31598" y="20274"/>
                  </a:lnTo>
                  <a:lnTo>
                    <a:pt x="31713" y="19834"/>
                  </a:lnTo>
                  <a:lnTo>
                    <a:pt x="31827" y="19375"/>
                  </a:lnTo>
                  <a:lnTo>
                    <a:pt x="31904" y="18935"/>
                  </a:lnTo>
                  <a:lnTo>
                    <a:pt x="31980" y="18476"/>
                  </a:lnTo>
                  <a:lnTo>
                    <a:pt x="32057" y="17998"/>
                  </a:lnTo>
                  <a:lnTo>
                    <a:pt x="32095" y="17539"/>
                  </a:lnTo>
                  <a:lnTo>
                    <a:pt x="32133" y="17061"/>
                  </a:lnTo>
                  <a:lnTo>
                    <a:pt x="32153" y="16583"/>
                  </a:lnTo>
                  <a:lnTo>
                    <a:pt x="32153" y="15760"/>
                  </a:lnTo>
                  <a:lnTo>
                    <a:pt x="32133" y="14938"/>
                  </a:lnTo>
                  <a:lnTo>
                    <a:pt x="32057" y="14135"/>
                  </a:lnTo>
                  <a:lnTo>
                    <a:pt x="31942" y="13331"/>
                  </a:lnTo>
                  <a:lnTo>
                    <a:pt x="31770" y="12547"/>
                  </a:lnTo>
                  <a:lnTo>
                    <a:pt x="31579" y="11782"/>
                  </a:lnTo>
                  <a:lnTo>
                    <a:pt x="31349" y="11017"/>
                  </a:lnTo>
                  <a:lnTo>
                    <a:pt x="31101" y="10290"/>
                  </a:lnTo>
                  <a:lnTo>
                    <a:pt x="30795" y="9563"/>
                  </a:lnTo>
                  <a:lnTo>
                    <a:pt x="30469" y="8856"/>
                  </a:lnTo>
                  <a:lnTo>
                    <a:pt x="30087" y="8167"/>
                  </a:lnTo>
                  <a:lnTo>
                    <a:pt x="29704" y="7498"/>
                  </a:lnTo>
                  <a:lnTo>
                    <a:pt x="29264" y="6867"/>
                  </a:lnTo>
                  <a:lnTo>
                    <a:pt x="28805" y="6235"/>
                  </a:lnTo>
                  <a:lnTo>
                    <a:pt x="28327" y="5642"/>
                  </a:lnTo>
                  <a:lnTo>
                    <a:pt x="27811" y="5069"/>
                  </a:lnTo>
                  <a:lnTo>
                    <a:pt x="27275" y="4514"/>
                  </a:lnTo>
                  <a:lnTo>
                    <a:pt x="26702" y="3998"/>
                  </a:lnTo>
                  <a:lnTo>
                    <a:pt x="26109" y="3500"/>
                  </a:lnTo>
                  <a:lnTo>
                    <a:pt x="25497" y="3022"/>
                  </a:lnTo>
                  <a:lnTo>
                    <a:pt x="24865" y="2582"/>
                  </a:lnTo>
                  <a:lnTo>
                    <a:pt x="24196" y="2181"/>
                  </a:lnTo>
                  <a:lnTo>
                    <a:pt x="23507" y="1798"/>
                  </a:lnTo>
                  <a:lnTo>
                    <a:pt x="22819" y="1454"/>
                  </a:lnTo>
                  <a:lnTo>
                    <a:pt x="22092" y="1148"/>
                  </a:lnTo>
                  <a:lnTo>
                    <a:pt x="21346" y="880"/>
                  </a:lnTo>
                  <a:lnTo>
                    <a:pt x="20600" y="631"/>
                  </a:lnTo>
                  <a:lnTo>
                    <a:pt x="19816" y="421"/>
                  </a:lnTo>
                  <a:lnTo>
                    <a:pt x="19032" y="268"/>
                  </a:lnTo>
                  <a:lnTo>
                    <a:pt x="18228" y="134"/>
                  </a:lnTo>
                  <a:lnTo>
                    <a:pt x="17425" y="38"/>
                  </a:lnTo>
                  <a:lnTo>
                    <a:pt x="16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48"/>
            <p:cNvSpPr/>
            <p:nvPr/>
          </p:nvSpPr>
          <p:spPr>
            <a:xfrm>
              <a:off x="420325" y="514288"/>
              <a:ext cx="821525" cy="803800"/>
            </a:xfrm>
            <a:custGeom>
              <a:avLst/>
              <a:gdLst/>
              <a:ahLst/>
              <a:cxnLst/>
              <a:rect l="l" t="t" r="r" b="b"/>
              <a:pathLst>
                <a:path w="32861" h="32152" fill="none" extrusionOk="0">
                  <a:moveTo>
                    <a:pt x="20" y="15550"/>
                  </a:moveTo>
                  <a:lnTo>
                    <a:pt x="20" y="15550"/>
                  </a:lnTo>
                  <a:lnTo>
                    <a:pt x="58" y="14728"/>
                  </a:lnTo>
                  <a:lnTo>
                    <a:pt x="154" y="13924"/>
                  </a:lnTo>
                  <a:lnTo>
                    <a:pt x="288" y="13121"/>
                  </a:lnTo>
                  <a:lnTo>
                    <a:pt x="441" y="12337"/>
                  </a:lnTo>
                  <a:lnTo>
                    <a:pt x="651" y="11553"/>
                  </a:lnTo>
                  <a:lnTo>
                    <a:pt x="881" y="10807"/>
                  </a:lnTo>
                  <a:lnTo>
                    <a:pt x="1168" y="10061"/>
                  </a:lnTo>
                  <a:lnTo>
                    <a:pt x="1474" y="9334"/>
                  </a:lnTo>
                  <a:lnTo>
                    <a:pt x="1818" y="8645"/>
                  </a:lnTo>
                  <a:lnTo>
                    <a:pt x="2201" y="7957"/>
                  </a:lnTo>
                  <a:lnTo>
                    <a:pt x="2602" y="7306"/>
                  </a:lnTo>
                  <a:lnTo>
                    <a:pt x="3042" y="6656"/>
                  </a:lnTo>
                  <a:lnTo>
                    <a:pt x="3520" y="6044"/>
                  </a:lnTo>
                  <a:lnTo>
                    <a:pt x="4018" y="5451"/>
                  </a:lnTo>
                  <a:lnTo>
                    <a:pt x="4534" y="4877"/>
                  </a:lnTo>
                  <a:lnTo>
                    <a:pt x="5089" y="4342"/>
                  </a:lnTo>
                  <a:lnTo>
                    <a:pt x="5662" y="3825"/>
                  </a:lnTo>
                  <a:lnTo>
                    <a:pt x="6255" y="3347"/>
                  </a:lnTo>
                  <a:lnTo>
                    <a:pt x="6887" y="2888"/>
                  </a:lnTo>
                  <a:lnTo>
                    <a:pt x="7518" y="2448"/>
                  </a:lnTo>
                  <a:lnTo>
                    <a:pt x="8187" y="2066"/>
                  </a:lnTo>
                  <a:lnTo>
                    <a:pt x="8876" y="1702"/>
                  </a:lnTo>
                  <a:lnTo>
                    <a:pt x="9583" y="1358"/>
                  </a:lnTo>
                  <a:lnTo>
                    <a:pt x="10310" y="1071"/>
                  </a:lnTo>
                  <a:lnTo>
                    <a:pt x="11037" y="803"/>
                  </a:lnTo>
                  <a:lnTo>
                    <a:pt x="11802" y="574"/>
                  </a:lnTo>
                  <a:lnTo>
                    <a:pt x="12567" y="383"/>
                  </a:lnTo>
                  <a:lnTo>
                    <a:pt x="13351" y="230"/>
                  </a:lnTo>
                  <a:lnTo>
                    <a:pt x="14135" y="96"/>
                  </a:lnTo>
                  <a:lnTo>
                    <a:pt x="14958" y="19"/>
                  </a:lnTo>
                  <a:lnTo>
                    <a:pt x="15761" y="0"/>
                  </a:lnTo>
                  <a:lnTo>
                    <a:pt x="16603" y="0"/>
                  </a:lnTo>
                  <a:lnTo>
                    <a:pt x="16603" y="0"/>
                  </a:lnTo>
                  <a:lnTo>
                    <a:pt x="17425" y="38"/>
                  </a:lnTo>
                  <a:lnTo>
                    <a:pt x="18228" y="134"/>
                  </a:lnTo>
                  <a:lnTo>
                    <a:pt x="19032" y="268"/>
                  </a:lnTo>
                  <a:lnTo>
                    <a:pt x="19816" y="421"/>
                  </a:lnTo>
                  <a:lnTo>
                    <a:pt x="20600" y="631"/>
                  </a:lnTo>
                  <a:lnTo>
                    <a:pt x="21346" y="880"/>
                  </a:lnTo>
                  <a:lnTo>
                    <a:pt x="22092" y="1148"/>
                  </a:lnTo>
                  <a:lnTo>
                    <a:pt x="22819" y="1454"/>
                  </a:lnTo>
                  <a:lnTo>
                    <a:pt x="23507" y="1798"/>
                  </a:lnTo>
                  <a:lnTo>
                    <a:pt x="24196" y="2181"/>
                  </a:lnTo>
                  <a:lnTo>
                    <a:pt x="24865" y="2582"/>
                  </a:lnTo>
                  <a:lnTo>
                    <a:pt x="25497" y="3022"/>
                  </a:lnTo>
                  <a:lnTo>
                    <a:pt x="26109" y="3500"/>
                  </a:lnTo>
                  <a:lnTo>
                    <a:pt x="26702" y="3998"/>
                  </a:lnTo>
                  <a:lnTo>
                    <a:pt x="27275" y="4514"/>
                  </a:lnTo>
                  <a:lnTo>
                    <a:pt x="27811" y="5069"/>
                  </a:lnTo>
                  <a:lnTo>
                    <a:pt x="28327" y="5642"/>
                  </a:lnTo>
                  <a:lnTo>
                    <a:pt x="28805" y="6235"/>
                  </a:lnTo>
                  <a:lnTo>
                    <a:pt x="29264" y="6867"/>
                  </a:lnTo>
                  <a:lnTo>
                    <a:pt x="29704" y="7498"/>
                  </a:lnTo>
                  <a:lnTo>
                    <a:pt x="30087" y="8167"/>
                  </a:lnTo>
                  <a:lnTo>
                    <a:pt x="30469" y="8856"/>
                  </a:lnTo>
                  <a:lnTo>
                    <a:pt x="30795" y="9563"/>
                  </a:lnTo>
                  <a:lnTo>
                    <a:pt x="31101" y="10290"/>
                  </a:lnTo>
                  <a:lnTo>
                    <a:pt x="31349" y="11017"/>
                  </a:lnTo>
                  <a:lnTo>
                    <a:pt x="31579" y="11782"/>
                  </a:lnTo>
                  <a:lnTo>
                    <a:pt x="31770" y="12547"/>
                  </a:lnTo>
                  <a:lnTo>
                    <a:pt x="31942" y="13331"/>
                  </a:lnTo>
                  <a:lnTo>
                    <a:pt x="32057" y="14135"/>
                  </a:lnTo>
                  <a:lnTo>
                    <a:pt x="32133" y="14938"/>
                  </a:lnTo>
                  <a:lnTo>
                    <a:pt x="32153" y="15760"/>
                  </a:lnTo>
                  <a:lnTo>
                    <a:pt x="32153" y="16583"/>
                  </a:lnTo>
                  <a:lnTo>
                    <a:pt x="32153" y="16583"/>
                  </a:lnTo>
                  <a:lnTo>
                    <a:pt x="32133" y="17061"/>
                  </a:lnTo>
                  <a:lnTo>
                    <a:pt x="32095" y="17539"/>
                  </a:lnTo>
                  <a:lnTo>
                    <a:pt x="32057" y="17998"/>
                  </a:lnTo>
                  <a:lnTo>
                    <a:pt x="31980" y="18476"/>
                  </a:lnTo>
                  <a:lnTo>
                    <a:pt x="31904" y="18935"/>
                  </a:lnTo>
                  <a:lnTo>
                    <a:pt x="31827" y="19375"/>
                  </a:lnTo>
                  <a:lnTo>
                    <a:pt x="31713" y="19834"/>
                  </a:lnTo>
                  <a:lnTo>
                    <a:pt x="31598" y="20274"/>
                  </a:lnTo>
                  <a:lnTo>
                    <a:pt x="31483" y="20733"/>
                  </a:lnTo>
                  <a:lnTo>
                    <a:pt x="31330" y="21154"/>
                  </a:lnTo>
                  <a:lnTo>
                    <a:pt x="31196" y="21594"/>
                  </a:lnTo>
                  <a:lnTo>
                    <a:pt x="31024" y="22015"/>
                  </a:lnTo>
                  <a:lnTo>
                    <a:pt x="30852" y="22436"/>
                  </a:lnTo>
                  <a:lnTo>
                    <a:pt x="30661" y="22837"/>
                  </a:lnTo>
                  <a:lnTo>
                    <a:pt x="30469" y="23258"/>
                  </a:lnTo>
                  <a:lnTo>
                    <a:pt x="30259" y="23660"/>
                  </a:lnTo>
                  <a:lnTo>
                    <a:pt x="32860" y="28939"/>
                  </a:lnTo>
                  <a:lnTo>
                    <a:pt x="27294" y="27600"/>
                  </a:lnTo>
                  <a:lnTo>
                    <a:pt x="27294" y="27600"/>
                  </a:lnTo>
                  <a:lnTo>
                    <a:pt x="26721" y="28135"/>
                  </a:lnTo>
                  <a:lnTo>
                    <a:pt x="26109" y="28633"/>
                  </a:lnTo>
                  <a:lnTo>
                    <a:pt x="25477" y="29111"/>
                  </a:lnTo>
                  <a:lnTo>
                    <a:pt x="24827" y="29570"/>
                  </a:lnTo>
                  <a:lnTo>
                    <a:pt x="24158" y="29971"/>
                  </a:lnTo>
                  <a:lnTo>
                    <a:pt x="23450" y="30354"/>
                  </a:lnTo>
                  <a:lnTo>
                    <a:pt x="22742" y="30717"/>
                  </a:lnTo>
                  <a:lnTo>
                    <a:pt x="21996" y="31023"/>
                  </a:lnTo>
                  <a:lnTo>
                    <a:pt x="21250" y="31291"/>
                  </a:lnTo>
                  <a:lnTo>
                    <a:pt x="20485" y="31540"/>
                  </a:lnTo>
                  <a:lnTo>
                    <a:pt x="19701" y="31731"/>
                  </a:lnTo>
                  <a:lnTo>
                    <a:pt x="18898" y="31903"/>
                  </a:lnTo>
                  <a:lnTo>
                    <a:pt x="18075" y="32018"/>
                  </a:lnTo>
                  <a:lnTo>
                    <a:pt x="17253" y="32114"/>
                  </a:lnTo>
                  <a:lnTo>
                    <a:pt x="16431" y="32152"/>
                  </a:lnTo>
                  <a:lnTo>
                    <a:pt x="15570" y="32133"/>
                  </a:lnTo>
                  <a:lnTo>
                    <a:pt x="15570" y="32133"/>
                  </a:lnTo>
                  <a:lnTo>
                    <a:pt x="14747" y="32094"/>
                  </a:lnTo>
                  <a:lnTo>
                    <a:pt x="13925" y="31999"/>
                  </a:lnTo>
                  <a:lnTo>
                    <a:pt x="13141" y="31884"/>
                  </a:lnTo>
                  <a:lnTo>
                    <a:pt x="12338" y="31712"/>
                  </a:lnTo>
                  <a:lnTo>
                    <a:pt x="11572" y="31501"/>
                  </a:lnTo>
                  <a:lnTo>
                    <a:pt x="10827" y="31272"/>
                  </a:lnTo>
                  <a:lnTo>
                    <a:pt x="10081" y="30985"/>
                  </a:lnTo>
                  <a:lnTo>
                    <a:pt x="9354" y="30679"/>
                  </a:lnTo>
                  <a:lnTo>
                    <a:pt x="8665" y="30335"/>
                  </a:lnTo>
                  <a:lnTo>
                    <a:pt x="7977" y="29952"/>
                  </a:lnTo>
                  <a:lnTo>
                    <a:pt x="7307" y="29551"/>
                  </a:lnTo>
                  <a:lnTo>
                    <a:pt x="6676" y="29111"/>
                  </a:lnTo>
                  <a:lnTo>
                    <a:pt x="6064" y="28633"/>
                  </a:lnTo>
                  <a:lnTo>
                    <a:pt x="5471" y="28135"/>
                  </a:lnTo>
                  <a:lnTo>
                    <a:pt x="4897" y="27619"/>
                  </a:lnTo>
                  <a:lnTo>
                    <a:pt x="4362" y="27064"/>
                  </a:lnTo>
                  <a:lnTo>
                    <a:pt x="3845" y="26490"/>
                  </a:lnTo>
                  <a:lnTo>
                    <a:pt x="3367" y="25897"/>
                  </a:lnTo>
                  <a:lnTo>
                    <a:pt x="2908" y="25266"/>
                  </a:lnTo>
                  <a:lnTo>
                    <a:pt x="2468" y="24635"/>
                  </a:lnTo>
                  <a:lnTo>
                    <a:pt x="2086" y="23966"/>
                  </a:lnTo>
                  <a:lnTo>
                    <a:pt x="1703" y="23277"/>
                  </a:lnTo>
                  <a:lnTo>
                    <a:pt x="1378" y="22569"/>
                  </a:lnTo>
                  <a:lnTo>
                    <a:pt x="1072" y="21862"/>
                  </a:lnTo>
                  <a:lnTo>
                    <a:pt x="823" y="21116"/>
                  </a:lnTo>
                  <a:lnTo>
                    <a:pt x="594" y="20351"/>
                  </a:lnTo>
                  <a:lnTo>
                    <a:pt x="403" y="19586"/>
                  </a:lnTo>
                  <a:lnTo>
                    <a:pt x="231" y="18801"/>
                  </a:lnTo>
                  <a:lnTo>
                    <a:pt x="116" y="18017"/>
                  </a:lnTo>
                  <a:lnTo>
                    <a:pt x="39" y="17195"/>
                  </a:lnTo>
                  <a:lnTo>
                    <a:pt x="1" y="16392"/>
                  </a:lnTo>
                  <a:lnTo>
                    <a:pt x="20" y="155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48"/>
            <p:cNvSpPr/>
            <p:nvPr/>
          </p:nvSpPr>
          <p:spPr>
            <a:xfrm>
              <a:off x="954925" y="1151188"/>
              <a:ext cx="105225" cy="119100"/>
            </a:xfrm>
            <a:custGeom>
              <a:avLst/>
              <a:gdLst/>
              <a:ahLst/>
              <a:cxnLst/>
              <a:rect l="l" t="t" r="r" b="b"/>
              <a:pathLst>
                <a:path w="4209" h="4764" extrusionOk="0">
                  <a:moveTo>
                    <a:pt x="1148" y="1"/>
                  </a:moveTo>
                  <a:lnTo>
                    <a:pt x="957" y="39"/>
                  </a:lnTo>
                  <a:lnTo>
                    <a:pt x="765" y="115"/>
                  </a:lnTo>
                  <a:lnTo>
                    <a:pt x="593" y="230"/>
                  </a:lnTo>
                  <a:lnTo>
                    <a:pt x="402" y="364"/>
                  </a:lnTo>
                  <a:lnTo>
                    <a:pt x="249" y="498"/>
                  </a:lnTo>
                  <a:lnTo>
                    <a:pt x="134" y="651"/>
                  </a:lnTo>
                  <a:lnTo>
                    <a:pt x="58" y="823"/>
                  </a:lnTo>
                  <a:lnTo>
                    <a:pt x="19" y="1014"/>
                  </a:lnTo>
                  <a:lnTo>
                    <a:pt x="0" y="1206"/>
                  </a:lnTo>
                  <a:lnTo>
                    <a:pt x="19" y="1397"/>
                  </a:lnTo>
                  <a:lnTo>
                    <a:pt x="77" y="1569"/>
                  </a:lnTo>
                  <a:lnTo>
                    <a:pt x="153" y="1760"/>
                  </a:lnTo>
                  <a:lnTo>
                    <a:pt x="670" y="2525"/>
                  </a:lnTo>
                  <a:lnTo>
                    <a:pt x="1186" y="3271"/>
                  </a:lnTo>
                  <a:lnTo>
                    <a:pt x="1722" y="4017"/>
                  </a:lnTo>
                  <a:lnTo>
                    <a:pt x="2257" y="4763"/>
                  </a:lnTo>
                  <a:lnTo>
                    <a:pt x="2774" y="4476"/>
                  </a:lnTo>
                  <a:lnTo>
                    <a:pt x="3252" y="4170"/>
                  </a:lnTo>
                  <a:lnTo>
                    <a:pt x="3749" y="3845"/>
                  </a:lnTo>
                  <a:lnTo>
                    <a:pt x="4208" y="3520"/>
                  </a:lnTo>
                  <a:lnTo>
                    <a:pt x="3730" y="2697"/>
                  </a:lnTo>
                  <a:lnTo>
                    <a:pt x="3194" y="1894"/>
                  </a:lnTo>
                  <a:lnTo>
                    <a:pt x="2621" y="1129"/>
                  </a:lnTo>
                  <a:lnTo>
                    <a:pt x="2028" y="383"/>
                  </a:lnTo>
                  <a:lnTo>
                    <a:pt x="1894" y="230"/>
                  </a:lnTo>
                  <a:lnTo>
                    <a:pt x="1722" y="135"/>
                  </a:lnTo>
                  <a:lnTo>
                    <a:pt x="1530" y="58"/>
                  </a:lnTo>
                  <a:lnTo>
                    <a:pt x="1339"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48"/>
            <p:cNvSpPr/>
            <p:nvPr/>
          </p:nvSpPr>
          <p:spPr>
            <a:xfrm>
              <a:off x="954925" y="1151188"/>
              <a:ext cx="105225" cy="119100"/>
            </a:xfrm>
            <a:custGeom>
              <a:avLst/>
              <a:gdLst/>
              <a:ahLst/>
              <a:cxnLst/>
              <a:rect l="l" t="t" r="r" b="b"/>
              <a:pathLst>
                <a:path w="4209" h="4764" fill="none" extrusionOk="0">
                  <a:moveTo>
                    <a:pt x="402" y="364"/>
                  </a:moveTo>
                  <a:lnTo>
                    <a:pt x="593" y="230"/>
                  </a:lnTo>
                  <a:lnTo>
                    <a:pt x="593" y="230"/>
                  </a:lnTo>
                  <a:lnTo>
                    <a:pt x="765" y="115"/>
                  </a:lnTo>
                  <a:lnTo>
                    <a:pt x="957" y="39"/>
                  </a:lnTo>
                  <a:lnTo>
                    <a:pt x="1148" y="1"/>
                  </a:lnTo>
                  <a:lnTo>
                    <a:pt x="1339" y="1"/>
                  </a:lnTo>
                  <a:lnTo>
                    <a:pt x="1530" y="58"/>
                  </a:lnTo>
                  <a:lnTo>
                    <a:pt x="1722" y="135"/>
                  </a:lnTo>
                  <a:lnTo>
                    <a:pt x="1894" y="230"/>
                  </a:lnTo>
                  <a:lnTo>
                    <a:pt x="2028" y="383"/>
                  </a:lnTo>
                  <a:lnTo>
                    <a:pt x="2028" y="383"/>
                  </a:lnTo>
                  <a:lnTo>
                    <a:pt x="2621" y="1129"/>
                  </a:lnTo>
                  <a:lnTo>
                    <a:pt x="3194" y="1894"/>
                  </a:lnTo>
                  <a:lnTo>
                    <a:pt x="3730" y="2697"/>
                  </a:lnTo>
                  <a:lnTo>
                    <a:pt x="4208" y="3520"/>
                  </a:lnTo>
                  <a:lnTo>
                    <a:pt x="4208" y="3520"/>
                  </a:lnTo>
                  <a:lnTo>
                    <a:pt x="3749" y="3845"/>
                  </a:lnTo>
                  <a:lnTo>
                    <a:pt x="3252" y="4170"/>
                  </a:lnTo>
                  <a:lnTo>
                    <a:pt x="2774" y="4476"/>
                  </a:lnTo>
                  <a:lnTo>
                    <a:pt x="2257" y="4763"/>
                  </a:lnTo>
                  <a:lnTo>
                    <a:pt x="2257" y="4763"/>
                  </a:lnTo>
                  <a:lnTo>
                    <a:pt x="1722" y="4017"/>
                  </a:lnTo>
                  <a:lnTo>
                    <a:pt x="1186" y="3271"/>
                  </a:lnTo>
                  <a:lnTo>
                    <a:pt x="670" y="2525"/>
                  </a:lnTo>
                  <a:lnTo>
                    <a:pt x="153" y="1760"/>
                  </a:lnTo>
                  <a:lnTo>
                    <a:pt x="153" y="1760"/>
                  </a:lnTo>
                  <a:lnTo>
                    <a:pt x="77" y="1569"/>
                  </a:lnTo>
                  <a:lnTo>
                    <a:pt x="19" y="1397"/>
                  </a:lnTo>
                  <a:lnTo>
                    <a:pt x="0" y="1206"/>
                  </a:lnTo>
                  <a:lnTo>
                    <a:pt x="19" y="1014"/>
                  </a:lnTo>
                  <a:lnTo>
                    <a:pt x="58" y="823"/>
                  </a:lnTo>
                  <a:lnTo>
                    <a:pt x="134" y="651"/>
                  </a:lnTo>
                  <a:lnTo>
                    <a:pt x="249" y="498"/>
                  </a:lnTo>
                  <a:lnTo>
                    <a:pt x="402" y="3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48"/>
            <p:cNvSpPr/>
            <p:nvPr/>
          </p:nvSpPr>
          <p:spPr>
            <a:xfrm>
              <a:off x="1000825" y="1182738"/>
              <a:ext cx="40200" cy="73200"/>
            </a:xfrm>
            <a:custGeom>
              <a:avLst/>
              <a:gdLst/>
              <a:ahLst/>
              <a:cxnLst/>
              <a:rect l="l" t="t" r="r" b="b"/>
              <a:pathLst>
                <a:path w="1608" h="2928" extrusionOk="0">
                  <a:moveTo>
                    <a:pt x="0" y="2927"/>
                  </a:moveTo>
                  <a:lnTo>
                    <a:pt x="0" y="2927"/>
                  </a:lnTo>
                  <a:lnTo>
                    <a:pt x="0" y="2927"/>
                  </a:lnTo>
                  <a:lnTo>
                    <a:pt x="0" y="2927"/>
                  </a:lnTo>
                  <a:lnTo>
                    <a:pt x="0" y="2927"/>
                  </a:lnTo>
                  <a:lnTo>
                    <a:pt x="0" y="2927"/>
                  </a:lnTo>
                  <a:lnTo>
                    <a:pt x="0" y="2927"/>
                  </a:lnTo>
                  <a:close/>
                  <a:moveTo>
                    <a:pt x="899" y="1"/>
                  </a:moveTo>
                  <a:lnTo>
                    <a:pt x="899" y="1"/>
                  </a:lnTo>
                  <a:lnTo>
                    <a:pt x="899" y="1"/>
                  </a:lnTo>
                  <a:lnTo>
                    <a:pt x="899" y="1"/>
                  </a:lnTo>
                  <a:lnTo>
                    <a:pt x="1263" y="498"/>
                  </a:lnTo>
                  <a:lnTo>
                    <a:pt x="1607" y="1015"/>
                  </a:lnTo>
                  <a:lnTo>
                    <a:pt x="1607" y="1015"/>
                  </a:lnTo>
                  <a:lnTo>
                    <a:pt x="1263" y="498"/>
                  </a:lnTo>
                  <a:lnTo>
                    <a:pt x="899"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48"/>
            <p:cNvSpPr/>
            <p:nvPr/>
          </p:nvSpPr>
          <p:spPr>
            <a:xfrm>
              <a:off x="1000825" y="1255913"/>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48"/>
            <p:cNvSpPr/>
            <p:nvPr/>
          </p:nvSpPr>
          <p:spPr>
            <a:xfrm>
              <a:off x="1023300" y="1182738"/>
              <a:ext cx="17725" cy="25375"/>
            </a:xfrm>
            <a:custGeom>
              <a:avLst/>
              <a:gdLst/>
              <a:ahLst/>
              <a:cxnLst/>
              <a:rect l="l" t="t" r="r" b="b"/>
              <a:pathLst>
                <a:path w="709" h="1015" fill="none" extrusionOk="0">
                  <a:moveTo>
                    <a:pt x="0" y="1"/>
                  </a:moveTo>
                  <a:lnTo>
                    <a:pt x="0" y="1"/>
                  </a:lnTo>
                  <a:lnTo>
                    <a:pt x="0" y="1"/>
                  </a:lnTo>
                  <a:lnTo>
                    <a:pt x="0" y="1"/>
                  </a:lnTo>
                  <a:lnTo>
                    <a:pt x="364" y="498"/>
                  </a:lnTo>
                  <a:lnTo>
                    <a:pt x="708" y="1015"/>
                  </a:lnTo>
                  <a:lnTo>
                    <a:pt x="708" y="1015"/>
                  </a:lnTo>
                  <a:lnTo>
                    <a:pt x="364" y="49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48"/>
            <p:cNvSpPr/>
            <p:nvPr/>
          </p:nvSpPr>
          <p:spPr>
            <a:xfrm>
              <a:off x="986000" y="1182738"/>
              <a:ext cx="56450" cy="73200"/>
            </a:xfrm>
            <a:custGeom>
              <a:avLst/>
              <a:gdLst/>
              <a:ahLst/>
              <a:cxnLst/>
              <a:rect l="l" t="t" r="r" b="b"/>
              <a:pathLst>
                <a:path w="2258" h="2928" extrusionOk="0">
                  <a:moveTo>
                    <a:pt x="1492" y="1"/>
                  </a:moveTo>
                  <a:lnTo>
                    <a:pt x="1148" y="594"/>
                  </a:lnTo>
                  <a:lnTo>
                    <a:pt x="785" y="1129"/>
                  </a:lnTo>
                  <a:lnTo>
                    <a:pt x="421" y="1627"/>
                  </a:lnTo>
                  <a:lnTo>
                    <a:pt x="1" y="2105"/>
                  </a:lnTo>
                  <a:lnTo>
                    <a:pt x="593" y="2927"/>
                  </a:lnTo>
                  <a:lnTo>
                    <a:pt x="1033" y="2507"/>
                  </a:lnTo>
                  <a:lnTo>
                    <a:pt x="1473" y="2048"/>
                  </a:lnTo>
                  <a:lnTo>
                    <a:pt x="1875" y="1588"/>
                  </a:lnTo>
                  <a:lnTo>
                    <a:pt x="2257" y="1110"/>
                  </a:lnTo>
                  <a:lnTo>
                    <a:pt x="2200" y="1015"/>
                  </a:lnTo>
                  <a:lnTo>
                    <a:pt x="1856" y="498"/>
                  </a:lnTo>
                  <a:lnTo>
                    <a:pt x="1492"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48"/>
            <p:cNvSpPr/>
            <p:nvPr/>
          </p:nvSpPr>
          <p:spPr>
            <a:xfrm>
              <a:off x="986000" y="1182738"/>
              <a:ext cx="56450" cy="73200"/>
            </a:xfrm>
            <a:custGeom>
              <a:avLst/>
              <a:gdLst/>
              <a:ahLst/>
              <a:cxnLst/>
              <a:rect l="l" t="t" r="r" b="b"/>
              <a:pathLst>
                <a:path w="2258" h="2928" fill="none" extrusionOk="0">
                  <a:moveTo>
                    <a:pt x="1492" y="1"/>
                  </a:moveTo>
                  <a:lnTo>
                    <a:pt x="1492" y="1"/>
                  </a:lnTo>
                  <a:lnTo>
                    <a:pt x="1148" y="594"/>
                  </a:lnTo>
                  <a:lnTo>
                    <a:pt x="785" y="1129"/>
                  </a:lnTo>
                  <a:lnTo>
                    <a:pt x="421" y="1627"/>
                  </a:lnTo>
                  <a:lnTo>
                    <a:pt x="1" y="2105"/>
                  </a:lnTo>
                  <a:lnTo>
                    <a:pt x="1" y="2105"/>
                  </a:lnTo>
                  <a:lnTo>
                    <a:pt x="593" y="2927"/>
                  </a:lnTo>
                  <a:lnTo>
                    <a:pt x="593" y="2927"/>
                  </a:lnTo>
                  <a:lnTo>
                    <a:pt x="593" y="2927"/>
                  </a:lnTo>
                  <a:lnTo>
                    <a:pt x="593" y="2927"/>
                  </a:lnTo>
                  <a:lnTo>
                    <a:pt x="1033" y="2507"/>
                  </a:lnTo>
                  <a:lnTo>
                    <a:pt x="1473" y="2048"/>
                  </a:lnTo>
                  <a:lnTo>
                    <a:pt x="1875" y="1588"/>
                  </a:lnTo>
                  <a:lnTo>
                    <a:pt x="2257" y="1110"/>
                  </a:lnTo>
                  <a:lnTo>
                    <a:pt x="2257" y="1110"/>
                  </a:lnTo>
                  <a:lnTo>
                    <a:pt x="2200" y="1015"/>
                  </a:lnTo>
                  <a:lnTo>
                    <a:pt x="2200" y="1015"/>
                  </a:lnTo>
                  <a:lnTo>
                    <a:pt x="1856" y="498"/>
                  </a:lnTo>
                  <a:lnTo>
                    <a:pt x="14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48"/>
            <p:cNvSpPr/>
            <p:nvPr/>
          </p:nvSpPr>
          <p:spPr>
            <a:xfrm>
              <a:off x="562825" y="1140188"/>
              <a:ext cx="111925" cy="119100"/>
            </a:xfrm>
            <a:custGeom>
              <a:avLst/>
              <a:gdLst/>
              <a:ahLst/>
              <a:cxnLst/>
              <a:rect l="l" t="t" r="r" b="b"/>
              <a:pathLst>
                <a:path w="4477" h="4764" extrusionOk="0">
                  <a:moveTo>
                    <a:pt x="3157" y="1"/>
                  </a:moveTo>
                  <a:lnTo>
                    <a:pt x="2946" y="39"/>
                  </a:lnTo>
                  <a:lnTo>
                    <a:pt x="2736" y="96"/>
                  </a:lnTo>
                  <a:lnTo>
                    <a:pt x="2564" y="211"/>
                  </a:lnTo>
                  <a:lnTo>
                    <a:pt x="2391" y="345"/>
                  </a:lnTo>
                  <a:lnTo>
                    <a:pt x="1760" y="1053"/>
                  </a:lnTo>
                  <a:lnTo>
                    <a:pt x="1129" y="1779"/>
                  </a:lnTo>
                  <a:lnTo>
                    <a:pt x="555" y="2545"/>
                  </a:lnTo>
                  <a:lnTo>
                    <a:pt x="1" y="3329"/>
                  </a:lnTo>
                  <a:lnTo>
                    <a:pt x="479" y="3711"/>
                  </a:lnTo>
                  <a:lnTo>
                    <a:pt x="976" y="4075"/>
                  </a:lnTo>
                  <a:lnTo>
                    <a:pt x="1473" y="4419"/>
                  </a:lnTo>
                  <a:lnTo>
                    <a:pt x="2009" y="4763"/>
                  </a:lnTo>
                  <a:lnTo>
                    <a:pt x="2583" y="4056"/>
                  </a:lnTo>
                  <a:lnTo>
                    <a:pt x="3157" y="3367"/>
                  </a:lnTo>
                  <a:lnTo>
                    <a:pt x="3730" y="2640"/>
                  </a:lnTo>
                  <a:lnTo>
                    <a:pt x="4266" y="1913"/>
                  </a:lnTo>
                  <a:lnTo>
                    <a:pt x="4381" y="1741"/>
                  </a:lnTo>
                  <a:lnTo>
                    <a:pt x="4457" y="1550"/>
                  </a:lnTo>
                  <a:lnTo>
                    <a:pt x="4476" y="1340"/>
                  </a:lnTo>
                  <a:lnTo>
                    <a:pt x="4476" y="1148"/>
                  </a:lnTo>
                  <a:lnTo>
                    <a:pt x="4438" y="957"/>
                  </a:lnTo>
                  <a:lnTo>
                    <a:pt x="4361" y="766"/>
                  </a:lnTo>
                  <a:lnTo>
                    <a:pt x="4266" y="594"/>
                  </a:lnTo>
                  <a:lnTo>
                    <a:pt x="4113" y="441"/>
                  </a:lnTo>
                  <a:lnTo>
                    <a:pt x="3922" y="288"/>
                  </a:lnTo>
                  <a:lnTo>
                    <a:pt x="3749" y="154"/>
                  </a:lnTo>
                  <a:lnTo>
                    <a:pt x="3558" y="58"/>
                  </a:lnTo>
                  <a:lnTo>
                    <a:pt x="3348" y="20"/>
                  </a:lnTo>
                  <a:lnTo>
                    <a:pt x="3157"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48"/>
            <p:cNvSpPr/>
            <p:nvPr/>
          </p:nvSpPr>
          <p:spPr>
            <a:xfrm>
              <a:off x="562825" y="1140188"/>
              <a:ext cx="111925" cy="119100"/>
            </a:xfrm>
            <a:custGeom>
              <a:avLst/>
              <a:gdLst/>
              <a:ahLst/>
              <a:cxnLst/>
              <a:rect l="l" t="t" r="r" b="b"/>
              <a:pathLst>
                <a:path w="4477" h="4764" fill="none" extrusionOk="0">
                  <a:moveTo>
                    <a:pt x="3922" y="288"/>
                  </a:moveTo>
                  <a:lnTo>
                    <a:pt x="4113" y="441"/>
                  </a:lnTo>
                  <a:lnTo>
                    <a:pt x="4113" y="441"/>
                  </a:lnTo>
                  <a:lnTo>
                    <a:pt x="4266" y="594"/>
                  </a:lnTo>
                  <a:lnTo>
                    <a:pt x="4361" y="766"/>
                  </a:lnTo>
                  <a:lnTo>
                    <a:pt x="4438" y="957"/>
                  </a:lnTo>
                  <a:lnTo>
                    <a:pt x="4476" y="1148"/>
                  </a:lnTo>
                  <a:lnTo>
                    <a:pt x="4476" y="1340"/>
                  </a:lnTo>
                  <a:lnTo>
                    <a:pt x="4457" y="1550"/>
                  </a:lnTo>
                  <a:lnTo>
                    <a:pt x="4381" y="1741"/>
                  </a:lnTo>
                  <a:lnTo>
                    <a:pt x="4266" y="1913"/>
                  </a:lnTo>
                  <a:lnTo>
                    <a:pt x="4266" y="1913"/>
                  </a:lnTo>
                  <a:lnTo>
                    <a:pt x="3730" y="2640"/>
                  </a:lnTo>
                  <a:lnTo>
                    <a:pt x="3157" y="3367"/>
                  </a:lnTo>
                  <a:lnTo>
                    <a:pt x="2583" y="4056"/>
                  </a:lnTo>
                  <a:lnTo>
                    <a:pt x="2009" y="4763"/>
                  </a:lnTo>
                  <a:lnTo>
                    <a:pt x="2009" y="4763"/>
                  </a:lnTo>
                  <a:lnTo>
                    <a:pt x="1473" y="4419"/>
                  </a:lnTo>
                  <a:lnTo>
                    <a:pt x="976" y="4075"/>
                  </a:lnTo>
                  <a:lnTo>
                    <a:pt x="479" y="3711"/>
                  </a:lnTo>
                  <a:lnTo>
                    <a:pt x="1" y="3329"/>
                  </a:lnTo>
                  <a:lnTo>
                    <a:pt x="1" y="3329"/>
                  </a:lnTo>
                  <a:lnTo>
                    <a:pt x="555" y="2545"/>
                  </a:lnTo>
                  <a:lnTo>
                    <a:pt x="1129" y="1779"/>
                  </a:lnTo>
                  <a:lnTo>
                    <a:pt x="1760" y="1053"/>
                  </a:lnTo>
                  <a:lnTo>
                    <a:pt x="2391" y="345"/>
                  </a:lnTo>
                  <a:lnTo>
                    <a:pt x="2391" y="345"/>
                  </a:lnTo>
                  <a:lnTo>
                    <a:pt x="2564" y="211"/>
                  </a:lnTo>
                  <a:lnTo>
                    <a:pt x="2736" y="96"/>
                  </a:lnTo>
                  <a:lnTo>
                    <a:pt x="2946" y="39"/>
                  </a:lnTo>
                  <a:lnTo>
                    <a:pt x="3157" y="1"/>
                  </a:lnTo>
                  <a:lnTo>
                    <a:pt x="3348" y="20"/>
                  </a:lnTo>
                  <a:lnTo>
                    <a:pt x="3558" y="58"/>
                  </a:lnTo>
                  <a:lnTo>
                    <a:pt x="3749" y="154"/>
                  </a:lnTo>
                  <a:lnTo>
                    <a:pt x="3922" y="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48"/>
            <p:cNvSpPr/>
            <p:nvPr/>
          </p:nvSpPr>
          <p:spPr>
            <a:xfrm>
              <a:off x="581000" y="1161713"/>
              <a:ext cx="64100" cy="87050"/>
            </a:xfrm>
            <a:custGeom>
              <a:avLst/>
              <a:gdLst/>
              <a:ahLst/>
              <a:cxnLst/>
              <a:rect l="l" t="t" r="r" b="b"/>
              <a:pathLst>
                <a:path w="2564" h="3482" extrusionOk="0">
                  <a:moveTo>
                    <a:pt x="1186" y="0"/>
                  </a:moveTo>
                  <a:lnTo>
                    <a:pt x="574" y="727"/>
                  </a:lnTo>
                  <a:lnTo>
                    <a:pt x="0" y="1454"/>
                  </a:lnTo>
                  <a:lnTo>
                    <a:pt x="383" y="1990"/>
                  </a:lnTo>
                  <a:lnTo>
                    <a:pt x="785" y="2506"/>
                  </a:lnTo>
                  <a:lnTo>
                    <a:pt x="1186" y="3003"/>
                  </a:lnTo>
                  <a:lnTo>
                    <a:pt x="1626" y="3481"/>
                  </a:lnTo>
                  <a:lnTo>
                    <a:pt x="2563" y="2353"/>
                  </a:lnTo>
                  <a:lnTo>
                    <a:pt x="2219" y="1913"/>
                  </a:lnTo>
                  <a:lnTo>
                    <a:pt x="2047" y="1664"/>
                  </a:lnTo>
                  <a:lnTo>
                    <a:pt x="1875" y="1378"/>
                  </a:lnTo>
                  <a:lnTo>
                    <a:pt x="1684" y="1072"/>
                  </a:lnTo>
                  <a:lnTo>
                    <a:pt x="1511" y="746"/>
                  </a:lnTo>
                  <a:lnTo>
                    <a:pt x="1358" y="383"/>
                  </a:lnTo>
                  <a:lnTo>
                    <a:pt x="1186"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48"/>
            <p:cNvSpPr/>
            <p:nvPr/>
          </p:nvSpPr>
          <p:spPr>
            <a:xfrm>
              <a:off x="581000" y="1161713"/>
              <a:ext cx="64100" cy="87050"/>
            </a:xfrm>
            <a:custGeom>
              <a:avLst/>
              <a:gdLst/>
              <a:ahLst/>
              <a:cxnLst/>
              <a:rect l="l" t="t" r="r" b="b"/>
              <a:pathLst>
                <a:path w="2564" h="3482" fill="none" extrusionOk="0">
                  <a:moveTo>
                    <a:pt x="1186" y="0"/>
                  </a:moveTo>
                  <a:lnTo>
                    <a:pt x="1186" y="0"/>
                  </a:lnTo>
                  <a:lnTo>
                    <a:pt x="574" y="727"/>
                  </a:lnTo>
                  <a:lnTo>
                    <a:pt x="0" y="1454"/>
                  </a:lnTo>
                  <a:lnTo>
                    <a:pt x="0" y="1454"/>
                  </a:lnTo>
                  <a:lnTo>
                    <a:pt x="383" y="1990"/>
                  </a:lnTo>
                  <a:lnTo>
                    <a:pt x="785" y="2506"/>
                  </a:lnTo>
                  <a:lnTo>
                    <a:pt x="1186" y="3003"/>
                  </a:lnTo>
                  <a:lnTo>
                    <a:pt x="1626" y="3481"/>
                  </a:lnTo>
                  <a:lnTo>
                    <a:pt x="1626" y="3481"/>
                  </a:lnTo>
                  <a:lnTo>
                    <a:pt x="2563" y="2353"/>
                  </a:lnTo>
                  <a:lnTo>
                    <a:pt x="2563" y="2353"/>
                  </a:lnTo>
                  <a:lnTo>
                    <a:pt x="2219" y="1913"/>
                  </a:lnTo>
                  <a:lnTo>
                    <a:pt x="2047" y="1664"/>
                  </a:lnTo>
                  <a:lnTo>
                    <a:pt x="1875" y="1378"/>
                  </a:lnTo>
                  <a:lnTo>
                    <a:pt x="1684" y="1072"/>
                  </a:lnTo>
                  <a:lnTo>
                    <a:pt x="1511" y="746"/>
                  </a:lnTo>
                  <a:lnTo>
                    <a:pt x="1358" y="383"/>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48"/>
            <p:cNvSpPr/>
            <p:nvPr/>
          </p:nvSpPr>
          <p:spPr>
            <a:xfrm>
              <a:off x="600600" y="1033088"/>
              <a:ext cx="439450" cy="284525"/>
            </a:xfrm>
            <a:custGeom>
              <a:avLst/>
              <a:gdLst/>
              <a:ahLst/>
              <a:cxnLst/>
              <a:rect l="l" t="t" r="r" b="b"/>
              <a:pathLst>
                <a:path w="17578" h="11381" extrusionOk="0">
                  <a:moveTo>
                    <a:pt x="7881" y="0"/>
                  </a:moveTo>
                  <a:lnTo>
                    <a:pt x="7498" y="20"/>
                  </a:lnTo>
                  <a:lnTo>
                    <a:pt x="7116" y="39"/>
                  </a:lnTo>
                  <a:lnTo>
                    <a:pt x="6714" y="96"/>
                  </a:lnTo>
                  <a:lnTo>
                    <a:pt x="6312" y="153"/>
                  </a:lnTo>
                  <a:lnTo>
                    <a:pt x="5930" y="230"/>
                  </a:lnTo>
                  <a:lnTo>
                    <a:pt x="5547" y="345"/>
                  </a:lnTo>
                  <a:lnTo>
                    <a:pt x="5165" y="459"/>
                  </a:lnTo>
                  <a:lnTo>
                    <a:pt x="4801" y="632"/>
                  </a:lnTo>
                  <a:lnTo>
                    <a:pt x="4361" y="842"/>
                  </a:lnTo>
                  <a:lnTo>
                    <a:pt x="3902" y="1091"/>
                  </a:lnTo>
                  <a:lnTo>
                    <a:pt x="3463" y="1339"/>
                  </a:lnTo>
                  <a:lnTo>
                    <a:pt x="3023" y="1607"/>
                  </a:lnTo>
                  <a:lnTo>
                    <a:pt x="2200" y="2143"/>
                  </a:lnTo>
                  <a:lnTo>
                    <a:pt x="1454" y="2659"/>
                  </a:lnTo>
                  <a:lnTo>
                    <a:pt x="861" y="3099"/>
                  </a:lnTo>
                  <a:lnTo>
                    <a:pt x="402" y="3462"/>
                  </a:lnTo>
                  <a:lnTo>
                    <a:pt x="1" y="3768"/>
                  </a:lnTo>
                  <a:lnTo>
                    <a:pt x="135" y="4361"/>
                  </a:lnTo>
                  <a:lnTo>
                    <a:pt x="307" y="4897"/>
                  </a:lnTo>
                  <a:lnTo>
                    <a:pt x="498" y="5375"/>
                  </a:lnTo>
                  <a:lnTo>
                    <a:pt x="708" y="5834"/>
                  </a:lnTo>
                  <a:lnTo>
                    <a:pt x="919" y="6236"/>
                  </a:lnTo>
                  <a:lnTo>
                    <a:pt x="1129" y="6618"/>
                  </a:lnTo>
                  <a:lnTo>
                    <a:pt x="1340" y="6943"/>
                  </a:lnTo>
                  <a:lnTo>
                    <a:pt x="1569" y="7230"/>
                  </a:lnTo>
                  <a:lnTo>
                    <a:pt x="1760" y="7498"/>
                  </a:lnTo>
                  <a:lnTo>
                    <a:pt x="1952" y="7708"/>
                  </a:lnTo>
                  <a:lnTo>
                    <a:pt x="2277" y="8034"/>
                  </a:lnTo>
                  <a:lnTo>
                    <a:pt x="2506" y="8225"/>
                  </a:lnTo>
                  <a:lnTo>
                    <a:pt x="2583" y="8301"/>
                  </a:lnTo>
                  <a:lnTo>
                    <a:pt x="3730" y="7498"/>
                  </a:lnTo>
                  <a:lnTo>
                    <a:pt x="3558" y="8167"/>
                  </a:lnTo>
                  <a:lnTo>
                    <a:pt x="3424" y="8837"/>
                  </a:lnTo>
                  <a:lnTo>
                    <a:pt x="3157" y="10157"/>
                  </a:lnTo>
                  <a:lnTo>
                    <a:pt x="3118" y="10329"/>
                  </a:lnTo>
                  <a:lnTo>
                    <a:pt x="3730" y="10558"/>
                  </a:lnTo>
                  <a:lnTo>
                    <a:pt x="4361" y="10749"/>
                  </a:lnTo>
                  <a:lnTo>
                    <a:pt x="4993" y="10922"/>
                  </a:lnTo>
                  <a:lnTo>
                    <a:pt x="5643" y="11056"/>
                  </a:lnTo>
                  <a:lnTo>
                    <a:pt x="6312" y="11170"/>
                  </a:lnTo>
                  <a:lnTo>
                    <a:pt x="6963" y="11266"/>
                  </a:lnTo>
                  <a:lnTo>
                    <a:pt x="7651" y="11342"/>
                  </a:lnTo>
                  <a:lnTo>
                    <a:pt x="8340" y="11381"/>
                  </a:lnTo>
                  <a:lnTo>
                    <a:pt x="9009" y="11381"/>
                  </a:lnTo>
                  <a:lnTo>
                    <a:pt x="9698" y="11362"/>
                  </a:lnTo>
                  <a:lnTo>
                    <a:pt x="10367" y="11304"/>
                  </a:lnTo>
                  <a:lnTo>
                    <a:pt x="11017" y="11228"/>
                  </a:lnTo>
                  <a:lnTo>
                    <a:pt x="11668" y="11132"/>
                  </a:lnTo>
                  <a:lnTo>
                    <a:pt x="12318" y="10998"/>
                  </a:lnTo>
                  <a:lnTo>
                    <a:pt x="12949" y="10845"/>
                  </a:lnTo>
                  <a:lnTo>
                    <a:pt x="13580" y="10673"/>
                  </a:lnTo>
                  <a:lnTo>
                    <a:pt x="13561" y="10290"/>
                  </a:lnTo>
                  <a:lnTo>
                    <a:pt x="13504" y="9583"/>
                  </a:lnTo>
                  <a:lnTo>
                    <a:pt x="13427" y="8894"/>
                  </a:lnTo>
                  <a:lnTo>
                    <a:pt x="13351" y="8263"/>
                  </a:lnTo>
                  <a:lnTo>
                    <a:pt x="13274" y="7651"/>
                  </a:lnTo>
                  <a:lnTo>
                    <a:pt x="13657" y="7938"/>
                  </a:lnTo>
                  <a:lnTo>
                    <a:pt x="14001" y="8225"/>
                  </a:lnTo>
                  <a:lnTo>
                    <a:pt x="14326" y="8512"/>
                  </a:lnTo>
                  <a:lnTo>
                    <a:pt x="14690" y="8856"/>
                  </a:lnTo>
                  <a:lnTo>
                    <a:pt x="15034" y="8512"/>
                  </a:lnTo>
                  <a:lnTo>
                    <a:pt x="15359" y="8167"/>
                  </a:lnTo>
                  <a:lnTo>
                    <a:pt x="15646" y="7823"/>
                  </a:lnTo>
                  <a:lnTo>
                    <a:pt x="15933" y="7479"/>
                  </a:lnTo>
                  <a:lnTo>
                    <a:pt x="16201" y="7115"/>
                  </a:lnTo>
                  <a:lnTo>
                    <a:pt x="16449" y="6733"/>
                  </a:lnTo>
                  <a:lnTo>
                    <a:pt x="16698" y="6350"/>
                  </a:lnTo>
                  <a:lnTo>
                    <a:pt x="16947" y="5910"/>
                  </a:lnTo>
                  <a:lnTo>
                    <a:pt x="17081" y="5662"/>
                  </a:lnTo>
                  <a:lnTo>
                    <a:pt x="17214" y="5413"/>
                  </a:lnTo>
                  <a:lnTo>
                    <a:pt x="17310" y="5165"/>
                  </a:lnTo>
                  <a:lnTo>
                    <a:pt x="17387" y="4935"/>
                  </a:lnTo>
                  <a:lnTo>
                    <a:pt x="17463" y="4706"/>
                  </a:lnTo>
                  <a:lnTo>
                    <a:pt x="17501" y="4457"/>
                  </a:lnTo>
                  <a:lnTo>
                    <a:pt x="17540" y="4189"/>
                  </a:lnTo>
                  <a:lnTo>
                    <a:pt x="17578" y="3902"/>
                  </a:lnTo>
                  <a:lnTo>
                    <a:pt x="16928" y="3539"/>
                  </a:lnTo>
                  <a:lnTo>
                    <a:pt x="16143" y="3061"/>
                  </a:lnTo>
                  <a:lnTo>
                    <a:pt x="15264" y="2506"/>
                  </a:lnTo>
                  <a:lnTo>
                    <a:pt x="14326" y="1932"/>
                  </a:lnTo>
                  <a:lnTo>
                    <a:pt x="13351" y="1377"/>
                  </a:lnTo>
                  <a:lnTo>
                    <a:pt x="12873" y="1129"/>
                  </a:lnTo>
                  <a:lnTo>
                    <a:pt x="12395" y="880"/>
                  </a:lnTo>
                  <a:lnTo>
                    <a:pt x="11936" y="670"/>
                  </a:lnTo>
                  <a:lnTo>
                    <a:pt x="11477" y="479"/>
                  </a:lnTo>
                  <a:lnTo>
                    <a:pt x="11056" y="326"/>
                  </a:lnTo>
                  <a:lnTo>
                    <a:pt x="10673" y="230"/>
                  </a:lnTo>
                  <a:lnTo>
                    <a:pt x="10578" y="211"/>
                  </a:lnTo>
                  <a:lnTo>
                    <a:pt x="10425" y="173"/>
                  </a:lnTo>
                  <a:lnTo>
                    <a:pt x="10329" y="173"/>
                  </a:lnTo>
                  <a:lnTo>
                    <a:pt x="10291" y="153"/>
                  </a:lnTo>
                  <a:lnTo>
                    <a:pt x="9851" y="96"/>
                  </a:lnTo>
                  <a:lnTo>
                    <a:pt x="9277" y="39"/>
                  </a:lnTo>
                  <a:lnTo>
                    <a:pt x="8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48"/>
            <p:cNvSpPr/>
            <p:nvPr/>
          </p:nvSpPr>
          <p:spPr>
            <a:xfrm>
              <a:off x="600600" y="1033088"/>
              <a:ext cx="439450" cy="284525"/>
            </a:xfrm>
            <a:custGeom>
              <a:avLst/>
              <a:gdLst/>
              <a:ahLst/>
              <a:cxnLst/>
              <a:rect l="l" t="t" r="r" b="b"/>
              <a:pathLst>
                <a:path w="17578" h="11381" fill="none" extrusionOk="0">
                  <a:moveTo>
                    <a:pt x="3730" y="7498"/>
                  </a:moveTo>
                  <a:lnTo>
                    <a:pt x="2583" y="8301"/>
                  </a:lnTo>
                  <a:lnTo>
                    <a:pt x="2583" y="8301"/>
                  </a:lnTo>
                  <a:lnTo>
                    <a:pt x="2506" y="8225"/>
                  </a:lnTo>
                  <a:lnTo>
                    <a:pt x="2277" y="8034"/>
                  </a:lnTo>
                  <a:lnTo>
                    <a:pt x="1952" y="7708"/>
                  </a:lnTo>
                  <a:lnTo>
                    <a:pt x="1760" y="7498"/>
                  </a:lnTo>
                  <a:lnTo>
                    <a:pt x="1569" y="7230"/>
                  </a:lnTo>
                  <a:lnTo>
                    <a:pt x="1340" y="6943"/>
                  </a:lnTo>
                  <a:lnTo>
                    <a:pt x="1129" y="6618"/>
                  </a:lnTo>
                  <a:lnTo>
                    <a:pt x="919" y="6236"/>
                  </a:lnTo>
                  <a:lnTo>
                    <a:pt x="708" y="5834"/>
                  </a:lnTo>
                  <a:lnTo>
                    <a:pt x="498" y="5375"/>
                  </a:lnTo>
                  <a:lnTo>
                    <a:pt x="307" y="4897"/>
                  </a:lnTo>
                  <a:lnTo>
                    <a:pt x="135" y="4361"/>
                  </a:lnTo>
                  <a:lnTo>
                    <a:pt x="1" y="3768"/>
                  </a:lnTo>
                  <a:lnTo>
                    <a:pt x="1" y="3768"/>
                  </a:lnTo>
                  <a:lnTo>
                    <a:pt x="402" y="3462"/>
                  </a:lnTo>
                  <a:lnTo>
                    <a:pt x="861" y="3099"/>
                  </a:lnTo>
                  <a:lnTo>
                    <a:pt x="1454" y="2659"/>
                  </a:lnTo>
                  <a:lnTo>
                    <a:pt x="1454" y="2659"/>
                  </a:lnTo>
                  <a:lnTo>
                    <a:pt x="2200" y="2143"/>
                  </a:lnTo>
                  <a:lnTo>
                    <a:pt x="3023" y="1607"/>
                  </a:lnTo>
                  <a:lnTo>
                    <a:pt x="3463" y="1339"/>
                  </a:lnTo>
                  <a:lnTo>
                    <a:pt x="3902" y="1091"/>
                  </a:lnTo>
                  <a:lnTo>
                    <a:pt x="4361" y="842"/>
                  </a:lnTo>
                  <a:lnTo>
                    <a:pt x="4801" y="632"/>
                  </a:lnTo>
                  <a:lnTo>
                    <a:pt x="4801" y="632"/>
                  </a:lnTo>
                  <a:lnTo>
                    <a:pt x="4801" y="632"/>
                  </a:lnTo>
                  <a:lnTo>
                    <a:pt x="5165" y="459"/>
                  </a:lnTo>
                  <a:lnTo>
                    <a:pt x="5547" y="345"/>
                  </a:lnTo>
                  <a:lnTo>
                    <a:pt x="5930" y="230"/>
                  </a:lnTo>
                  <a:lnTo>
                    <a:pt x="6312" y="153"/>
                  </a:lnTo>
                  <a:lnTo>
                    <a:pt x="6714" y="96"/>
                  </a:lnTo>
                  <a:lnTo>
                    <a:pt x="7116" y="39"/>
                  </a:lnTo>
                  <a:lnTo>
                    <a:pt x="7498" y="20"/>
                  </a:lnTo>
                  <a:lnTo>
                    <a:pt x="7881" y="0"/>
                  </a:lnTo>
                  <a:lnTo>
                    <a:pt x="8627" y="0"/>
                  </a:lnTo>
                  <a:lnTo>
                    <a:pt x="9277" y="39"/>
                  </a:lnTo>
                  <a:lnTo>
                    <a:pt x="9851" y="96"/>
                  </a:lnTo>
                  <a:lnTo>
                    <a:pt x="10291" y="153"/>
                  </a:lnTo>
                  <a:lnTo>
                    <a:pt x="10291" y="153"/>
                  </a:lnTo>
                  <a:lnTo>
                    <a:pt x="10329" y="173"/>
                  </a:lnTo>
                  <a:lnTo>
                    <a:pt x="10348" y="173"/>
                  </a:lnTo>
                  <a:lnTo>
                    <a:pt x="10348" y="173"/>
                  </a:lnTo>
                  <a:lnTo>
                    <a:pt x="10425" y="173"/>
                  </a:lnTo>
                  <a:lnTo>
                    <a:pt x="10425" y="173"/>
                  </a:lnTo>
                  <a:lnTo>
                    <a:pt x="10425" y="173"/>
                  </a:lnTo>
                  <a:lnTo>
                    <a:pt x="10578" y="211"/>
                  </a:lnTo>
                  <a:lnTo>
                    <a:pt x="10578" y="211"/>
                  </a:lnTo>
                  <a:lnTo>
                    <a:pt x="10673" y="230"/>
                  </a:lnTo>
                  <a:lnTo>
                    <a:pt x="10673" y="230"/>
                  </a:lnTo>
                  <a:lnTo>
                    <a:pt x="10673" y="230"/>
                  </a:lnTo>
                  <a:lnTo>
                    <a:pt x="10673" y="230"/>
                  </a:lnTo>
                  <a:lnTo>
                    <a:pt x="11056" y="326"/>
                  </a:lnTo>
                  <a:lnTo>
                    <a:pt x="11477" y="479"/>
                  </a:lnTo>
                  <a:lnTo>
                    <a:pt x="11936" y="670"/>
                  </a:lnTo>
                  <a:lnTo>
                    <a:pt x="12395" y="880"/>
                  </a:lnTo>
                  <a:lnTo>
                    <a:pt x="12873" y="1129"/>
                  </a:lnTo>
                  <a:lnTo>
                    <a:pt x="13351" y="1377"/>
                  </a:lnTo>
                  <a:lnTo>
                    <a:pt x="14326" y="1932"/>
                  </a:lnTo>
                  <a:lnTo>
                    <a:pt x="15264" y="2506"/>
                  </a:lnTo>
                  <a:lnTo>
                    <a:pt x="16143" y="3061"/>
                  </a:lnTo>
                  <a:lnTo>
                    <a:pt x="16928" y="3539"/>
                  </a:lnTo>
                  <a:lnTo>
                    <a:pt x="17578" y="3902"/>
                  </a:lnTo>
                  <a:lnTo>
                    <a:pt x="17578" y="3902"/>
                  </a:lnTo>
                  <a:lnTo>
                    <a:pt x="17540" y="4189"/>
                  </a:lnTo>
                  <a:lnTo>
                    <a:pt x="17501" y="4457"/>
                  </a:lnTo>
                  <a:lnTo>
                    <a:pt x="17463" y="4706"/>
                  </a:lnTo>
                  <a:lnTo>
                    <a:pt x="17387" y="4935"/>
                  </a:lnTo>
                  <a:lnTo>
                    <a:pt x="17310" y="5165"/>
                  </a:lnTo>
                  <a:lnTo>
                    <a:pt x="17214" y="5413"/>
                  </a:lnTo>
                  <a:lnTo>
                    <a:pt x="17081" y="5662"/>
                  </a:lnTo>
                  <a:lnTo>
                    <a:pt x="16947" y="5910"/>
                  </a:lnTo>
                  <a:lnTo>
                    <a:pt x="16947" y="5910"/>
                  </a:lnTo>
                  <a:lnTo>
                    <a:pt x="16698" y="6350"/>
                  </a:lnTo>
                  <a:lnTo>
                    <a:pt x="16449" y="6733"/>
                  </a:lnTo>
                  <a:lnTo>
                    <a:pt x="16201" y="7115"/>
                  </a:lnTo>
                  <a:lnTo>
                    <a:pt x="15933" y="7479"/>
                  </a:lnTo>
                  <a:lnTo>
                    <a:pt x="15646" y="7823"/>
                  </a:lnTo>
                  <a:lnTo>
                    <a:pt x="15359" y="8167"/>
                  </a:lnTo>
                  <a:lnTo>
                    <a:pt x="15034" y="8512"/>
                  </a:lnTo>
                  <a:lnTo>
                    <a:pt x="14690" y="8856"/>
                  </a:lnTo>
                  <a:lnTo>
                    <a:pt x="14690" y="8856"/>
                  </a:lnTo>
                  <a:lnTo>
                    <a:pt x="14326" y="8512"/>
                  </a:lnTo>
                  <a:lnTo>
                    <a:pt x="14001" y="8225"/>
                  </a:lnTo>
                  <a:lnTo>
                    <a:pt x="13657" y="7938"/>
                  </a:lnTo>
                  <a:lnTo>
                    <a:pt x="13274" y="7651"/>
                  </a:lnTo>
                  <a:lnTo>
                    <a:pt x="13274" y="7651"/>
                  </a:lnTo>
                  <a:lnTo>
                    <a:pt x="13351" y="8263"/>
                  </a:lnTo>
                  <a:lnTo>
                    <a:pt x="13427" y="8894"/>
                  </a:lnTo>
                  <a:lnTo>
                    <a:pt x="13504" y="9583"/>
                  </a:lnTo>
                  <a:lnTo>
                    <a:pt x="13561" y="10290"/>
                  </a:lnTo>
                  <a:lnTo>
                    <a:pt x="13561" y="10290"/>
                  </a:lnTo>
                  <a:lnTo>
                    <a:pt x="13580" y="10673"/>
                  </a:lnTo>
                  <a:lnTo>
                    <a:pt x="13580" y="10673"/>
                  </a:lnTo>
                  <a:lnTo>
                    <a:pt x="12949" y="10845"/>
                  </a:lnTo>
                  <a:lnTo>
                    <a:pt x="12318" y="10998"/>
                  </a:lnTo>
                  <a:lnTo>
                    <a:pt x="11668" y="11132"/>
                  </a:lnTo>
                  <a:lnTo>
                    <a:pt x="11017" y="11228"/>
                  </a:lnTo>
                  <a:lnTo>
                    <a:pt x="10367" y="11304"/>
                  </a:lnTo>
                  <a:lnTo>
                    <a:pt x="9698" y="11362"/>
                  </a:lnTo>
                  <a:lnTo>
                    <a:pt x="9009" y="11381"/>
                  </a:lnTo>
                  <a:lnTo>
                    <a:pt x="8340" y="11381"/>
                  </a:lnTo>
                  <a:lnTo>
                    <a:pt x="8340" y="11381"/>
                  </a:lnTo>
                  <a:lnTo>
                    <a:pt x="7651" y="11342"/>
                  </a:lnTo>
                  <a:lnTo>
                    <a:pt x="6963" y="11266"/>
                  </a:lnTo>
                  <a:lnTo>
                    <a:pt x="6312" y="11170"/>
                  </a:lnTo>
                  <a:lnTo>
                    <a:pt x="5643" y="11056"/>
                  </a:lnTo>
                  <a:lnTo>
                    <a:pt x="4993" y="10922"/>
                  </a:lnTo>
                  <a:lnTo>
                    <a:pt x="4361" y="10749"/>
                  </a:lnTo>
                  <a:lnTo>
                    <a:pt x="3730" y="10558"/>
                  </a:lnTo>
                  <a:lnTo>
                    <a:pt x="3118" y="10329"/>
                  </a:lnTo>
                  <a:lnTo>
                    <a:pt x="3118" y="10329"/>
                  </a:lnTo>
                  <a:lnTo>
                    <a:pt x="3157" y="10157"/>
                  </a:lnTo>
                  <a:lnTo>
                    <a:pt x="3157" y="10157"/>
                  </a:lnTo>
                  <a:lnTo>
                    <a:pt x="3424" y="8837"/>
                  </a:lnTo>
                  <a:lnTo>
                    <a:pt x="3558" y="8167"/>
                  </a:lnTo>
                  <a:lnTo>
                    <a:pt x="3730" y="74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48"/>
            <p:cNvSpPr/>
            <p:nvPr/>
          </p:nvSpPr>
          <p:spPr>
            <a:xfrm>
              <a:off x="780400" y="1000563"/>
              <a:ext cx="80350" cy="82275"/>
            </a:xfrm>
            <a:custGeom>
              <a:avLst/>
              <a:gdLst/>
              <a:ahLst/>
              <a:cxnLst/>
              <a:rect l="l" t="t" r="r" b="b"/>
              <a:pathLst>
                <a:path w="3214" h="3291" extrusionOk="0">
                  <a:moveTo>
                    <a:pt x="364" y="1"/>
                  </a:moveTo>
                  <a:lnTo>
                    <a:pt x="191" y="785"/>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836" y="3291"/>
                  </a:lnTo>
                  <a:lnTo>
                    <a:pt x="2200" y="3291"/>
                  </a:lnTo>
                  <a:lnTo>
                    <a:pt x="2372" y="3252"/>
                  </a:lnTo>
                  <a:lnTo>
                    <a:pt x="2544" y="3214"/>
                  </a:lnTo>
                  <a:lnTo>
                    <a:pt x="2697" y="3157"/>
                  </a:lnTo>
                  <a:lnTo>
                    <a:pt x="2850" y="3099"/>
                  </a:lnTo>
                  <a:lnTo>
                    <a:pt x="2946" y="3004"/>
                  </a:lnTo>
                  <a:lnTo>
                    <a:pt x="3022" y="2908"/>
                  </a:lnTo>
                  <a:lnTo>
                    <a:pt x="3060" y="2812"/>
                  </a:lnTo>
                  <a:lnTo>
                    <a:pt x="3080" y="2698"/>
                  </a:lnTo>
                  <a:lnTo>
                    <a:pt x="3080" y="2583"/>
                  </a:lnTo>
                  <a:lnTo>
                    <a:pt x="3080" y="2449"/>
                  </a:lnTo>
                  <a:lnTo>
                    <a:pt x="3060" y="2162"/>
                  </a:lnTo>
                  <a:lnTo>
                    <a:pt x="3060" y="1722"/>
                  </a:lnTo>
                  <a:lnTo>
                    <a:pt x="3080" y="1263"/>
                  </a:lnTo>
                  <a:lnTo>
                    <a:pt x="3137" y="804"/>
                  </a:lnTo>
                  <a:lnTo>
                    <a:pt x="3213" y="345"/>
                  </a:lnTo>
                  <a:lnTo>
                    <a:pt x="2735" y="422"/>
                  </a:lnTo>
                  <a:lnTo>
                    <a:pt x="2257" y="460"/>
                  </a:lnTo>
                  <a:lnTo>
                    <a:pt x="1970" y="441"/>
                  </a:lnTo>
                  <a:lnTo>
                    <a:pt x="1664" y="422"/>
                  </a:lnTo>
                  <a:lnTo>
                    <a:pt x="1377" y="383"/>
                  </a:lnTo>
                  <a:lnTo>
                    <a:pt x="1090" y="307"/>
                  </a:lnTo>
                  <a:lnTo>
                    <a:pt x="899" y="249"/>
                  </a:lnTo>
                  <a:lnTo>
                    <a:pt x="708" y="173"/>
                  </a:lnTo>
                  <a:lnTo>
                    <a:pt x="536" y="96"/>
                  </a:lnTo>
                  <a:lnTo>
                    <a:pt x="364"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48"/>
            <p:cNvSpPr/>
            <p:nvPr/>
          </p:nvSpPr>
          <p:spPr>
            <a:xfrm>
              <a:off x="780400" y="1000563"/>
              <a:ext cx="80350" cy="82275"/>
            </a:xfrm>
            <a:custGeom>
              <a:avLst/>
              <a:gdLst/>
              <a:ahLst/>
              <a:cxnLst/>
              <a:rect l="l" t="t" r="r" b="b"/>
              <a:pathLst>
                <a:path w="3214" h="3291" fill="none" extrusionOk="0">
                  <a:moveTo>
                    <a:pt x="2257" y="460"/>
                  </a:moveTo>
                  <a:lnTo>
                    <a:pt x="2257" y="460"/>
                  </a:lnTo>
                  <a:lnTo>
                    <a:pt x="2735" y="422"/>
                  </a:lnTo>
                  <a:lnTo>
                    <a:pt x="3213" y="345"/>
                  </a:lnTo>
                  <a:lnTo>
                    <a:pt x="3213" y="345"/>
                  </a:lnTo>
                  <a:lnTo>
                    <a:pt x="3137" y="804"/>
                  </a:lnTo>
                  <a:lnTo>
                    <a:pt x="3080" y="1263"/>
                  </a:lnTo>
                  <a:lnTo>
                    <a:pt x="3060" y="1722"/>
                  </a:lnTo>
                  <a:lnTo>
                    <a:pt x="3060" y="2162"/>
                  </a:lnTo>
                  <a:lnTo>
                    <a:pt x="3060" y="2162"/>
                  </a:lnTo>
                  <a:lnTo>
                    <a:pt x="3080" y="2449"/>
                  </a:lnTo>
                  <a:lnTo>
                    <a:pt x="3080" y="2583"/>
                  </a:lnTo>
                  <a:lnTo>
                    <a:pt x="3080" y="2698"/>
                  </a:lnTo>
                  <a:lnTo>
                    <a:pt x="3060" y="2812"/>
                  </a:lnTo>
                  <a:lnTo>
                    <a:pt x="3022" y="2908"/>
                  </a:lnTo>
                  <a:lnTo>
                    <a:pt x="2946" y="3004"/>
                  </a:lnTo>
                  <a:lnTo>
                    <a:pt x="2850" y="3099"/>
                  </a:lnTo>
                  <a:lnTo>
                    <a:pt x="2850" y="3099"/>
                  </a:lnTo>
                  <a:lnTo>
                    <a:pt x="2697" y="3157"/>
                  </a:lnTo>
                  <a:lnTo>
                    <a:pt x="2544" y="3214"/>
                  </a:lnTo>
                  <a:lnTo>
                    <a:pt x="2372" y="3252"/>
                  </a:lnTo>
                  <a:lnTo>
                    <a:pt x="2200" y="3291"/>
                  </a:lnTo>
                  <a:lnTo>
                    <a:pt x="2008" y="3291"/>
                  </a:lnTo>
                  <a:lnTo>
                    <a:pt x="1836" y="3291"/>
                  </a:lnTo>
                  <a:lnTo>
                    <a:pt x="1511" y="3271"/>
                  </a:lnTo>
                  <a:lnTo>
                    <a:pt x="1511" y="3271"/>
                  </a:lnTo>
                  <a:lnTo>
                    <a:pt x="1339" y="3233"/>
                  </a:lnTo>
                  <a:lnTo>
                    <a:pt x="1186" y="3195"/>
                  </a:lnTo>
                  <a:lnTo>
                    <a:pt x="1033" y="3138"/>
                  </a:lnTo>
                  <a:lnTo>
                    <a:pt x="880" y="3080"/>
                  </a:lnTo>
                  <a:lnTo>
                    <a:pt x="574" y="2908"/>
                  </a:lnTo>
                  <a:lnTo>
                    <a:pt x="306" y="2717"/>
                  </a:lnTo>
                  <a:lnTo>
                    <a:pt x="306" y="2717"/>
                  </a:lnTo>
                  <a:lnTo>
                    <a:pt x="191" y="2583"/>
                  </a:lnTo>
                  <a:lnTo>
                    <a:pt x="96" y="2449"/>
                  </a:lnTo>
                  <a:lnTo>
                    <a:pt x="38" y="2334"/>
                  </a:lnTo>
                  <a:lnTo>
                    <a:pt x="0" y="2200"/>
                  </a:lnTo>
                  <a:lnTo>
                    <a:pt x="0" y="2066"/>
                  </a:lnTo>
                  <a:lnTo>
                    <a:pt x="0" y="1933"/>
                  </a:lnTo>
                  <a:lnTo>
                    <a:pt x="58" y="1588"/>
                  </a:lnTo>
                  <a:lnTo>
                    <a:pt x="58" y="1588"/>
                  </a:lnTo>
                  <a:lnTo>
                    <a:pt x="191" y="785"/>
                  </a:lnTo>
                  <a:lnTo>
                    <a:pt x="364" y="1"/>
                  </a:lnTo>
                  <a:lnTo>
                    <a:pt x="364" y="1"/>
                  </a:lnTo>
                  <a:lnTo>
                    <a:pt x="536" y="96"/>
                  </a:lnTo>
                  <a:lnTo>
                    <a:pt x="708" y="173"/>
                  </a:lnTo>
                  <a:lnTo>
                    <a:pt x="899" y="249"/>
                  </a:lnTo>
                  <a:lnTo>
                    <a:pt x="1090" y="307"/>
                  </a:lnTo>
                  <a:lnTo>
                    <a:pt x="1090" y="307"/>
                  </a:lnTo>
                  <a:lnTo>
                    <a:pt x="1377" y="383"/>
                  </a:lnTo>
                  <a:lnTo>
                    <a:pt x="1664" y="422"/>
                  </a:lnTo>
                  <a:lnTo>
                    <a:pt x="1970" y="441"/>
                  </a:lnTo>
                  <a:lnTo>
                    <a:pt x="2257" y="4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48"/>
            <p:cNvSpPr/>
            <p:nvPr/>
          </p:nvSpPr>
          <p:spPr>
            <a:xfrm>
              <a:off x="928150" y="816963"/>
              <a:ext cx="36825" cy="75100"/>
            </a:xfrm>
            <a:custGeom>
              <a:avLst/>
              <a:gdLst/>
              <a:ahLst/>
              <a:cxnLst/>
              <a:rect l="l" t="t" r="r" b="b"/>
              <a:pathLst>
                <a:path w="1473" h="3004" extrusionOk="0">
                  <a:moveTo>
                    <a:pt x="593" y="0"/>
                  </a:moveTo>
                  <a:lnTo>
                    <a:pt x="364" y="58"/>
                  </a:lnTo>
                  <a:lnTo>
                    <a:pt x="134" y="153"/>
                  </a:lnTo>
                  <a:lnTo>
                    <a:pt x="0" y="230"/>
                  </a:lnTo>
                  <a:lnTo>
                    <a:pt x="0" y="823"/>
                  </a:lnTo>
                  <a:lnTo>
                    <a:pt x="19" y="1416"/>
                  </a:lnTo>
                  <a:lnTo>
                    <a:pt x="39" y="1760"/>
                  </a:lnTo>
                  <a:lnTo>
                    <a:pt x="96" y="2104"/>
                  </a:lnTo>
                  <a:lnTo>
                    <a:pt x="153" y="2448"/>
                  </a:lnTo>
                  <a:lnTo>
                    <a:pt x="249" y="2774"/>
                  </a:lnTo>
                  <a:lnTo>
                    <a:pt x="345" y="3003"/>
                  </a:lnTo>
                  <a:lnTo>
                    <a:pt x="478" y="2984"/>
                  </a:lnTo>
                  <a:lnTo>
                    <a:pt x="612" y="2946"/>
                  </a:lnTo>
                  <a:lnTo>
                    <a:pt x="746" y="2907"/>
                  </a:lnTo>
                  <a:lnTo>
                    <a:pt x="861" y="2831"/>
                  </a:lnTo>
                  <a:lnTo>
                    <a:pt x="976" y="2754"/>
                  </a:lnTo>
                  <a:lnTo>
                    <a:pt x="1071" y="2659"/>
                  </a:lnTo>
                  <a:lnTo>
                    <a:pt x="1148" y="2563"/>
                  </a:lnTo>
                  <a:lnTo>
                    <a:pt x="1224" y="2429"/>
                  </a:lnTo>
                  <a:lnTo>
                    <a:pt x="1320" y="2219"/>
                  </a:lnTo>
                  <a:lnTo>
                    <a:pt x="1397" y="1989"/>
                  </a:lnTo>
                  <a:lnTo>
                    <a:pt x="1435" y="1760"/>
                  </a:lnTo>
                  <a:lnTo>
                    <a:pt x="1473" y="1530"/>
                  </a:lnTo>
                  <a:lnTo>
                    <a:pt x="1473" y="1282"/>
                  </a:lnTo>
                  <a:lnTo>
                    <a:pt x="1473" y="1052"/>
                  </a:lnTo>
                  <a:lnTo>
                    <a:pt x="1435" y="823"/>
                  </a:lnTo>
                  <a:lnTo>
                    <a:pt x="1397" y="574"/>
                  </a:lnTo>
                  <a:lnTo>
                    <a:pt x="1358" y="402"/>
                  </a:lnTo>
                  <a:lnTo>
                    <a:pt x="1301" y="268"/>
                  </a:lnTo>
                  <a:lnTo>
                    <a:pt x="1263" y="191"/>
                  </a:lnTo>
                  <a:lnTo>
                    <a:pt x="1224" y="153"/>
                  </a:lnTo>
                  <a:lnTo>
                    <a:pt x="1148" y="96"/>
                  </a:lnTo>
                  <a:lnTo>
                    <a:pt x="1071" y="58"/>
                  </a:lnTo>
                  <a:lnTo>
                    <a:pt x="957" y="19"/>
                  </a:lnTo>
                  <a:lnTo>
                    <a:pt x="842" y="0"/>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48"/>
            <p:cNvSpPr/>
            <p:nvPr/>
          </p:nvSpPr>
          <p:spPr>
            <a:xfrm>
              <a:off x="928150" y="816963"/>
              <a:ext cx="36825" cy="75100"/>
            </a:xfrm>
            <a:custGeom>
              <a:avLst/>
              <a:gdLst/>
              <a:ahLst/>
              <a:cxnLst/>
              <a:rect l="l" t="t" r="r" b="b"/>
              <a:pathLst>
                <a:path w="1473" h="3004" fill="none" extrusionOk="0">
                  <a:moveTo>
                    <a:pt x="19" y="1416"/>
                  </a:moveTo>
                  <a:lnTo>
                    <a:pt x="19" y="1416"/>
                  </a:lnTo>
                  <a:lnTo>
                    <a:pt x="0" y="823"/>
                  </a:lnTo>
                  <a:lnTo>
                    <a:pt x="0" y="230"/>
                  </a:lnTo>
                  <a:lnTo>
                    <a:pt x="0" y="230"/>
                  </a:lnTo>
                  <a:lnTo>
                    <a:pt x="134" y="153"/>
                  </a:lnTo>
                  <a:lnTo>
                    <a:pt x="134" y="153"/>
                  </a:lnTo>
                  <a:lnTo>
                    <a:pt x="364" y="58"/>
                  </a:lnTo>
                  <a:lnTo>
                    <a:pt x="593" y="0"/>
                  </a:lnTo>
                  <a:lnTo>
                    <a:pt x="708" y="0"/>
                  </a:lnTo>
                  <a:lnTo>
                    <a:pt x="842" y="0"/>
                  </a:lnTo>
                  <a:lnTo>
                    <a:pt x="957" y="19"/>
                  </a:lnTo>
                  <a:lnTo>
                    <a:pt x="1071" y="58"/>
                  </a:lnTo>
                  <a:lnTo>
                    <a:pt x="1071" y="58"/>
                  </a:lnTo>
                  <a:lnTo>
                    <a:pt x="1148" y="96"/>
                  </a:lnTo>
                  <a:lnTo>
                    <a:pt x="1224" y="153"/>
                  </a:lnTo>
                  <a:lnTo>
                    <a:pt x="1263" y="191"/>
                  </a:lnTo>
                  <a:lnTo>
                    <a:pt x="1301" y="268"/>
                  </a:lnTo>
                  <a:lnTo>
                    <a:pt x="1358" y="402"/>
                  </a:lnTo>
                  <a:lnTo>
                    <a:pt x="1397" y="574"/>
                  </a:lnTo>
                  <a:lnTo>
                    <a:pt x="1397" y="574"/>
                  </a:lnTo>
                  <a:lnTo>
                    <a:pt x="1435" y="823"/>
                  </a:lnTo>
                  <a:lnTo>
                    <a:pt x="1473" y="1052"/>
                  </a:lnTo>
                  <a:lnTo>
                    <a:pt x="1473" y="1282"/>
                  </a:lnTo>
                  <a:lnTo>
                    <a:pt x="1473" y="1530"/>
                  </a:lnTo>
                  <a:lnTo>
                    <a:pt x="1435" y="1760"/>
                  </a:lnTo>
                  <a:lnTo>
                    <a:pt x="1397" y="1989"/>
                  </a:lnTo>
                  <a:lnTo>
                    <a:pt x="1320" y="2219"/>
                  </a:lnTo>
                  <a:lnTo>
                    <a:pt x="1224" y="2429"/>
                  </a:lnTo>
                  <a:lnTo>
                    <a:pt x="1224" y="2429"/>
                  </a:lnTo>
                  <a:lnTo>
                    <a:pt x="1148" y="2563"/>
                  </a:lnTo>
                  <a:lnTo>
                    <a:pt x="1071" y="2659"/>
                  </a:lnTo>
                  <a:lnTo>
                    <a:pt x="976" y="2754"/>
                  </a:lnTo>
                  <a:lnTo>
                    <a:pt x="861" y="2831"/>
                  </a:lnTo>
                  <a:lnTo>
                    <a:pt x="746" y="2907"/>
                  </a:lnTo>
                  <a:lnTo>
                    <a:pt x="612" y="2946"/>
                  </a:lnTo>
                  <a:lnTo>
                    <a:pt x="478" y="2984"/>
                  </a:lnTo>
                  <a:lnTo>
                    <a:pt x="345" y="3003"/>
                  </a:lnTo>
                  <a:lnTo>
                    <a:pt x="345" y="3003"/>
                  </a:lnTo>
                  <a:lnTo>
                    <a:pt x="249" y="2774"/>
                  </a:lnTo>
                  <a:lnTo>
                    <a:pt x="249" y="2774"/>
                  </a:lnTo>
                  <a:lnTo>
                    <a:pt x="153" y="2448"/>
                  </a:lnTo>
                  <a:lnTo>
                    <a:pt x="96" y="2104"/>
                  </a:lnTo>
                  <a:lnTo>
                    <a:pt x="39" y="1760"/>
                  </a:lnTo>
                  <a:lnTo>
                    <a:pt x="19" y="14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48"/>
            <p:cNvSpPr/>
            <p:nvPr/>
          </p:nvSpPr>
          <p:spPr>
            <a:xfrm>
              <a:off x="928625" y="823638"/>
              <a:ext cx="36350" cy="68425"/>
            </a:xfrm>
            <a:custGeom>
              <a:avLst/>
              <a:gdLst/>
              <a:ahLst/>
              <a:cxnLst/>
              <a:rect l="l" t="t" r="r" b="b"/>
              <a:pathLst>
                <a:path w="1454" h="2737" extrusionOk="0">
                  <a:moveTo>
                    <a:pt x="918" y="1282"/>
                  </a:moveTo>
                  <a:lnTo>
                    <a:pt x="938" y="1302"/>
                  </a:lnTo>
                  <a:lnTo>
                    <a:pt x="957" y="1321"/>
                  </a:lnTo>
                  <a:lnTo>
                    <a:pt x="938" y="1340"/>
                  </a:lnTo>
                  <a:lnTo>
                    <a:pt x="804" y="1435"/>
                  </a:lnTo>
                  <a:lnTo>
                    <a:pt x="670" y="1531"/>
                  </a:lnTo>
                  <a:lnTo>
                    <a:pt x="574" y="1646"/>
                  </a:lnTo>
                  <a:lnTo>
                    <a:pt x="479" y="1780"/>
                  </a:lnTo>
                  <a:lnTo>
                    <a:pt x="459" y="1799"/>
                  </a:lnTo>
                  <a:lnTo>
                    <a:pt x="421" y="1780"/>
                  </a:lnTo>
                  <a:lnTo>
                    <a:pt x="421" y="1741"/>
                  </a:lnTo>
                  <a:lnTo>
                    <a:pt x="517" y="1608"/>
                  </a:lnTo>
                  <a:lnTo>
                    <a:pt x="632" y="1493"/>
                  </a:lnTo>
                  <a:lnTo>
                    <a:pt x="765" y="1378"/>
                  </a:lnTo>
                  <a:lnTo>
                    <a:pt x="918" y="1302"/>
                  </a:lnTo>
                  <a:lnTo>
                    <a:pt x="918" y="1282"/>
                  </a:lnTo>
                  <a:close/>
                  <a:moveTo>
                    <a:pt x="1301" y="1"/>
                  </a:moveTo>
                  <a:lnTo>
                    <a:pt x="995" y="307"/>
                  </a:lnTo>
                  <a:lnTo>
                    <a:pt x="689" y="613"/>
                  </a:lnTo>
                  <a:lnTo>
                    <a:pt x="345" y="881"/>
                  </a:lnTo>
                  <a:lnTo>
                    <a:pt x="0" y="1149"/>
                  </a:lnTo>
                  <a:lnTo>
                    <a:pt x="20" y="1493"/>
                  </a:lnTo>
                  <a:lnTo>
                    <a:pt x="77" y="1837"/>
                  </a:lnTo>
                  <a:lnTo>
                    <a:pt x="134" y="2181"/>
                  </a:lnTo>
                  <a:lnTo>
                    <a:pt x="230" y="2507"/>
                  </a:lnTo>
                  <a:lnTo>
                    <a:pt x="326" y="2736"/>
                  </a:lnTo>
                  <a:lnTo>
                    <a:pt x="459" y="2717"/>
                  </a:lnTo>
                  <a:lnTo>
                    <a:pt x="593" y="2679"/>
                  </a:lnTo>
                  <a:lnTo>
                    <a:pt x="727" y="2640"/>
                  </a:lnTo>
                  <a:lnTo>
                    <a:pt x="842" y="2564"/>
                  </a:lnTo>
                  <a:lnTo>
                    <a:pt x="957" y="2487"/>
                  </a:lnTo>
                  <a:lnTo>
                    <a:pt x="1052" y="2392"/>
                  </a:lnTo>
                  <a:lnTo>
                    <a:pt x="1129" y="2296"/>
                  </a:lnTo>
                  <a:lnTo>
                    <a:pt x="1205" y="2162"/>
                  </a:lnTo>
                  <a:lnTo>
                    <a:pt x="1320" y="1895"/>
                  </a:lnTo>
                  <a:lnTo>
                    <a:pt x="1397" y="1608"/>
                  </a:lnTo>
                  <a:lnTo>
                    <a:pt x="1435" y="1321"/>
                  </a:lnTo>
                  <a:lnTo>
                    <a:pt x="1454" y="1034"/>
                  </a:lnTo>
                  <a:lnTo>
                    <a:pt x="1435" y="670"/>
                  </a:lnTo>
                  <a:lnTo>
                    <a:pt x="1378" y="307"/>
                  </a:lnTo>
                  <a:lnTo>
                    <a:pt x="1339" y="135"/>
                  </a:lnTo>
                  <a:lnTo>
                    <a:pt x="130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48"/>
            <p:cNvSpPr/>
            <p:nvPr/>
          </p:nvSpPr>
          <p:spPr>
            <a:xfrm>
              <a:off x="928625" y="851388"/>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48"/>
            <p:cNvSpPr/>
            <p:nvPr/>
          </p:nvSpPr>
          <p:spPr>
            <a:xfrm>
              <a:off x="928625" y="850913"/>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48"/>
            <p:cNvSpPr/>
            <p:nvPr/>
          </p:nvSpPr>
          <p:spPr>
            <a:xfrm>
              <a:off x="928625" y="850438"/>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48"/>
            <p:cNvSpPr/>
            <p:nvPr/>
          </p:nvSpPr>
          <p:spPr>
            <a:xfrm>
              <a:off x="939150" y="855688"/>
              <a:ext cx="13400" cy="12925"/>
            </a:xfrm>
            <a:custGeom>
              <a:avLst/>
              <a:gdLst/>
              <a:ahLst/>
              <a:cxnLst/>
              <a:rect l="l" t="t" r="r" b="b"/>
              <a:pathLst>
                <a:path w="536" h="517" fill="none" extrusionOk="0">
                  <a:moveTo>
                    <a:pt x="38" y="517"/>
                  </a:moveTo>
                  <a:lnTo>
                    <a:pt x="38" y="517"/>
                  </a:lnTo>
                  <a:lnTo>
                    <a:pt x="0" y="498"/>
                  </a:lnTo>
                  <a:lnTo>
                    <a:pt x="0" y="459"/>
                  </a:lnTo>
                  <a:lnTo>
                    <a:pt x="0" y="459"/>
                  </a:lnTo>
                  <a:lnTo>
                    <a:pt x="96" y="326"/>
                  </a:lnTo>
                  <a:lnTo>
                    <a:pt x="211" y="211"/>
                  </a:lnTo>
                  <a:lnTo>
                    <a:pt x="344" y="96"/>
                  </a:lnTo>
                  <a:lnTo>
                    <a:pt x="497" y="20"/>
                  </a:lnTo>
                  <a:lnTo>
                    <a:pt x="497" y="20"/>
                  </a:lnTo>
                  <a:lnTo>
                    <a:pt x="497" y="0"/>
                  </a:lnTo>
                  <a:lnTo>
                    <a:pt x="497" y="0"/>
                  </a:lnTo>
                  <a:lnTo>
                    <a:pt x="517" y="20"/>
                  </a:lnTo>
                  <a:lnTo>
                    <a:pt x="536" y="39"/>
                  </a:lnTo>
                  <a:lnTo>
                    <a:pt x="536" y="39"/>
                  </a:lnTo>
                  <a:lnTo>
                    <a:pt x="517" y="58"/>
                  </a:lnTo>
                  <a:lnTo>
                    <a:pt x="517" y="58"/>
                  </a:lnTo>
                  <a:lnTo>
                    <a:pt x="383" y="153"/>
                  </a:lnTo>
                  <a:lnTo>
                    <a:pt x="249" y="249"/>
                  </a:lnTo>
                  <a:lnTo>
                    <a:pt x="153" y="364"/>
                  </a:lnTo>
                  <a:lnTo>
                    <a:pt x="58" y="498"/>
                  </a:lnTo>
                  <a:lnTo>
                    <a:pt x="58" y="498"/>
                  </a:lnTo>
                  <a:lnTo>
                    <a:pt x="38"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48"/>
            <p:cNvSpPr/>
            <p:nvPr/>
          </p:nvSpPr>
          <p:spPr>
            <a:xfrm>
              <a:off x="928625" y="823638"/>
              <a:ext cx="36350" cy="68425"/>
            </a:xfrm>
            <a:custGeom>
              <a:avLst/>
              <a:gdLst/>
              <a:ahLst/>
              <a:cxnLst/>
              <a:rect l="l" t="t" r="r" b="b"/>
              <a:pathLst>
                <a:path w="1454" h="2737" fill="none" extrusionOk="0">
                  <a:moveTo>
                    <a:pt x="1301" y="1"/>
                  </a:moveTo>
                  <a:lnTo>
                    <a:pt x="1301" y="1"/>
                  </a:lnTo>
                  <a:lnTo>
                    <a:pt x="995" y="307"/>
                  </a:lnTo>
                  <a:lnTo>
                    <a:pt x="689" y="613"/>
                  </a:lnTo>
                  <a:lnTo>
                    <a:pt x="345" y="881"/>
                  </a:lnTo>
                  <a:lnTo>
                    <a:pt x="0" y="1149"/>
                  </a:lnTo>
                  <a:lnTo>
                    <a:pt x="0" y="1149"/>
                  </a:lnTo>
                  <a:lnTo>
                    <a:pt x="0" y="1129"/>
                  </a:lnTo>
                  <a:lnTo>
                    <a:pt x="0" y="1129"/>
                  </a:lnTo>
                  <a:lnTo>
                    <a:pt x="0" y="1149"/>
                  </a:lnTo>
                  <a:lnTo>
                    <a:pt x="0" y="1149"/>
                  </a:lnTo>
                  <a:lnTo>
                    <a:pt x="20" y="1493"/>
                  </a:lnTo>
                  <a:lnTo>
                    <a:pt x="77" y="1837"/>
                  </a:lnTo>
                  <a:lnTo>
                    <a:pt x="134" y="2181"/>
                  </a:lnTo>
                  <a:lnTo>
                    <a:pt x="230" y="2507"/>
                  </a:lnTo>
                  <a:lnTo>
                    <a:pt x="230" y="2507"/>
                  </a:lnTo>
                  <a:lnTo>
                    <a:pt x="230" y="2507"/>
                  </a:lnTo>
                  <a:lnTo>
                    <a:pt x="326" y="2736"/>
                  </a:lnTo>
                  <a:lnTo>
                    <a:pt x="326" y="2736"/>
                  </a:lnTo>
                  <a:lnTo>
                    <a:pt x="326" y="2736"/>
                  </a:lnTo>
                  <a:lnTo>
                    <a:pt x="326" y="2736"/>
                  </a:lnTo>
                  <a:lnTo>
                    <a:pt x="459" y="2717"/>
                  </a:lnTo>
                  <a:lnTo>
                    <a:pt x="593" y="2679"/>
                  </a:lnTo>
                  <a:lnTo>
                    <a:pt x="727" y="2640"/>
                  </a:lnTo>
                  <a:lnTo>
                    <a:pt x="842" y="2564"/>
                  </a:lnTo>
                  <a:lnTo>
                    <a:pt x="957" y="2487"/>
                  </a:lnTo>
                  <a:lnTo>
                    <a:pt x="1052" y="2392"/>
                  </a:lnTo>
                  <a:lnTo>
                    <a:pt x="1129" y="2296"/>
                  </a:lnTo>
                  <a:lnTo>
                    <a:pt x="1205" y="2162"/>
                  </a:lnTo>
                  <a:lnTo>
                    <a:pt x="1205" y="2162"/>
                  </a:lnTo>
                  <a:lnTo>
                    <a:pt x="1320" y="1895"/>
                  </a:lnTo>
                  <a:lnTo>
                    <a:pt x="1397" y="1608"/>
                  </a:lnTo>
                  <a:lnTo>
                    <a:pt x="1435" y="1321"/>
                  </a:lnTo>
                  <a:lnTo>
                    <a:pt x="1454" y="1034"/>
                  </a:lnTo>
                  <a:lnTo>
                    <a:pt x="1454" y="1034"/>
                  </a:lnTo>
                  <a:lnTo>
                    <a:pt x="1435" y="670"/>
                  </a:lnTo>
                  <a:lnTo>
                    <a:pt x="1378" y="307"/>
                  </a:lnTo>
                  <a:lnTo>
                    <a:pt x="1378" y="307"/>
                  </a:lnTo>
                  <a:lnTo>
                    <a:pt x="1339" y="135"/>
                  </a:lnTo>
                  <a:lnTo>
                    <a:pt x="1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48"/>
            <p:cNvSpPr/>
            <p:nvPr/>
          </p:nvSpPr>
          <p:spPr>
            <a:xfrm>
              <a:off x="703875" y="769613"/>
              <a:ext cx="245325" cy="242450"/>
            </a:xfrm>
            <a:custGeom>
              <a:avLst/>
              <a:gdLst/>
              <a:ahLst/>
              <a:cxnLst/>
              <a:rect l="l" t="t" r="r" b="b"/>
              <a:pathLst>
                <a:path w="9813" h="9698" extrusionOk="0">
                  <a:moveTo>
                    <a:pt x="6313" y="1"/>
                  </a:moveTo>
                  <a:lnTo>
                    <a:pt x="5796" y="441"/>
                  </a:lnTo>
                  <a:lnTo>
                    <a:pt x="5184" y="919"/>
                  </a:lnTo>
                  <a:lnTo>
                    <a:pt x="4457" y="1435"/>
                  </a:lnTo>
                  <a:lnTo>
                    <a:pt x="4075" y="1703"/>
                  </a:lnTo>
                  <a:lnTo>
                    <a:pt x="3673" y="1952"/>
                  </a:lnTo>
                  <a:lnTo>
                    <a:pt x="3252" y="2200"/>
                  </a:lnTo>
                  <a:lnTo>
                    <a:pt x="2813" y="2430"/>
                  </a:lnTo>
                  <a:lnTo>
                    <a:pt x="2373" y="2659"/>
                  </a:lnTo>
                  <a:lnTo>
                    <a:pt x="1914" y="2870"/>
                  </a:lnTo>
                  <a:lnTo>
                    <a:pt x="1455" y="3042"/>
                  </a:lnTo>
                  <a:lnTo>
                    <a:pt x="976" y="3214"/>
                  </a:lnTo>
                  <a:lnTo>
                    <a:pt x="498" y="3348"/>
                  </a:lnTo>
                  <a:lnTo>
                    <a:pt x="20" y="3443"/>
                  </a:lnTo>
                  <a:lnTo>
                    <a:pt x="1" y="3826"/>
                  </a:lnTo>
                  <a:lnTo>
                    <a:pt x="20" y="4209"/>
                  </a:lnTo>
                  <a:lnTo>
                    <a:pt x="77" y="4610"/>
                  </a:lnTo>
                  <a:lnTo>
                    <a:pt x="116" y="4801"/>
                  </a:lnTo>
                  <a:lnTo>
                    <a:pt x="154" y="4974"/>
                  </a:lnTo>
                  <a:lnTo>
                    <a:pt x="211" y="5165"/>
                  </a:lnTo>
                  <a:lnTo>
                    <a:pt x="288" y="5318"/>
                  </a:lnTo>
                  <a:lnTo>
                    <a:pt x="364" y="5490"/>
                  </a:lnTo>
                  <a:lnTo>
                    <a:pt x="460" y="5624"/>
                  </a:lnTo>
                  <a:lnTo>
                    <a:pt x="575" y="5758"/>
                  </a:lnTo>
                  <a:lnTo>
                    <a:pt x="709" y="5873"/>
                  </a:lnTo>
                  <a:lnTo>
                    <a:pt x="843" y="5949"/>
                  </a:lnTo>
                  <a:lnTo>
                    <a:pt x="996" y="6026"/>
                  </a:lnTo>
                  <a:lnTo>
                    <a:pt x="1168" y="6083"/>
                  </a:lnTo>
                  <a:lnTo>
                    <a:pt x="1531" y="6083"/>
                  </a:lnTo>
                  <a:lnTo>
                    <a:pt x="1722" y="6045"/>
                  </a:lnTo>
                  <a:lnTo>
                    <a:pt x="1722" y="6236"/>
                  </a:lnTo>
                  <a:lnTo>
                    <a:pt x="1761" y="6523"/>
                  </a:lnTo>
                  <a:lnTo>
                    <a:pt x="1799" y="6829"/>
                  </a:lnTo>
                  <a:lnTo>
                    <a:pt x="1875" y="7116"/>
                  </a:lnTo>
                  <a:lnTo>
                    <a:pt x="1952" y="7384"/>
                  </a:lnTo>
                  <a:lnTo>
                    <a:pt x="2086" y="7709"/>
                  </a:lnTo>
                  <a:lnTo>
                    <a:pt x="2239" y="7996"/>
                  </a:lnTo>
                  <a:lnTo>
                    <a:pt x="2411" y="8282"/>
                  </a:lnTo>
                  <a:lnTo>
                    <a:pt x="2621" y="8550"/>
                  </a:lnTo>
                  <a:lnTo>
                    <a:pt x="2813" y="8761"/>
                  </a:lnTo>
                  <a:lnTo>
                    <a:pt x="3004" y="8933"/>
                  </a:lnTo>
                  <a:lnTo>
                    <a:pt x="3214" y="9105"/>
                  </a:lnTo>
                  <a:lnTo>
                    <a:pt x="3425" y="9239"/>
                  </a:lnTo>
                  <a:lnTo>
                    <a:pt x="3597" y="9334"/>
                  </a:lnTo>
                  <a:lnTo>
                    <a:pt x="3769" y="9411"/>
                  </a:lnTo>
                  <a:lnTo>
                    <a:pt x="3960" y="9487"/>
                  </a:lnTo>
                  <a:lnTo>
                    <a:pt x="4151" y="9545"/>
                  </a:lnTo>
                  <a:lnTo>
                    <a:pt x="4438" y="9621"/>
                  </a:lnTo>
                  <a:lnTo>
                    <a:pt x="4725" y="9660"/>
                  </a:lnTo>
                  <a:lnTo>
                    <a:pt x="5031" y="9679"/>
                  </a:lnTo>
                  <a:lnTo>
                    <a:pt x="5318" y="9698"/>
                  </a:lnTo>
                  <a:lnTo>
                    <a:pt x="5796" y="9660"/>
                  </a:lnTo>
                  <a:lnTo>
                    <a:pt x="6274" y="9583"/>
                  </a:lnTo>
                  <a:lnTo>
                    <a:pt x="6600" y="9507"/>
                  </a:lnTo>
                  <a:lnTo>
                    <a:pt x="6944" y="9411"/>
                  </a:lnTo>
                  <a:lnTo>
                    <a:pt x="7269" y="9296"/>
                  </a:lnTo>
                  <a:lnTo>
                    <a:pt x="7575" y="9162"/>
                  </a:lnTo>
                  <a:lnTo>
                    <a:pt x="7881" y="9009"/>
                  </a:lnTo>
                  <a:lnTo>
                    <a:pt x="8187" y="8837"/>
                  </a:lnTo>
                  <a:lnTo>
                    <a:pt x="8474" y="8646"/>
                  </a:lnTo>
                  <a:lnTo>
                    <a:pt x="8742" y="8416"/>
                  </a:lnTo>
                  <a:lnTo>
                    <a:pt x="8952" y="8225"/>
                  </a:lnTo>
                  <a:lnTo>
                    <a:pt x="9163" y="8015"/>
                  </a:lnTo>
                  <a:lnTo>
                    <a:pt x="9354" y="7785"/>
                  </a:lnTo>
                  <a:lnTo>
                    <a:pt x="9507" y="7537"/>
                  </a:lnTo>
                  <a:lnTo>
                    <a:pt x="9641" y="7288"/>
                  </a:lnTo>
                  <a:lnTo>
                    <a:pt x="9736" y="7020"/>
                  </a:lnTo>
                  <a:lnTo>
                    <a:pt x="9813" y="6733"/>
                  </a:lnTo>
                  <a:lnTo>
                    <a:pt x="9813" y="6599"/>
                  </a:lnTo>
                  <a:lnTo>
                    <a:pt x="9813" y="6465"/>
                  </a:lnTo>
                  <a:lnTo>
                    <a:pt x="9794" y="6255"/>
                  </a:lnTo>
                  <a:lnTo>
                    <a:pt x="9755" y="6045"/>
                  </a:lnTo>
                  <a:lnTo>
                    <a:pt x="9698" y="5853"/>
                  </a:lnTo>
                  <a:lnTo>
                    <a:pt x="9641" y="5662"/>
                  </a:lnTo>
                  <a:lnTo>
                    <a:pt x="9469" y="5280"/>
                  </a:lnTo>
                  <a:lnTo>
                    <a:pt x="9316" y="4897"/>
                  </a:lnTo>
                  <a:lnTo>
                    <a:pt x="9220" y="4668"/>
                  </a:lnTo>
                  <a:lnTo>
                    <a:pt x="9124" y="4342"/>
                  </a:lnTo>
                  <a:lnTo>
                    <a:pt x="9067" y="3998"/>
                  </a:lnTo>
                  <a:lnTo>
                    <a:pt x="9010" y="3654"/>
                  </a:lnTo>
                  <a:lnTo>
                    <a:pt x="8990" y="3310"/>
                  </a:lnTo>
                  <a:lnTo>
                    <a:pt x="8971" y="2717"/>
                  </a:lnTo>
                  <a:lnTo>
                    <a:pt x="8971" y="2124"/>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FF9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48"/>
            <p:cNvSpPr/>
            <p:nvPr/>
          </p:nvSpPr>
          <p:spPr>
            <a:xfrm>
              <a:off x="703875" y="769613"/>
              <a:ext cx="245325" cy="242450"/>
            </a:xfrm>
            <a:custGeom>
              <a:avLst/>
              <a:gdLst/>
              <a:ahLst/>
              <a:cxnLst/>
              <a:rect l="l" t="t" r="r" b="b"/>
              <a:pathLst>
                <a:path w="9813" h="9698" fill="none" extrusionOk="0">
                  <a:moveTo>
                    <a:pt x="20" y="3443"/>
                  </a:moveTo>
                  <a:lnTo>
                    <a:pt x="20" y="3443"/>
                  </a:lnTo>
                  <a:lnTo>
                    <a:pt x="498" y="3348"/>
                  </a:lnTo>
                  <a:lnTo>
                    <a:pt x="976" y="3214"/>
                  </a:lnTo>
                  <a:lnTo>
                    <a:pt x="1455" y="3042"/>
                  </a:lnTo>
                  <a:lnTo>
                    <a:pt x="1914" y="2870"/>
                  </a:lnTo>
                  <a:lnTo>
                    <a:pt x="2373" y="2659"/>
                  </a:lnTo>
                  <a:lnTo>
                    <a:pt x="2813" y="2430"/>
                  </a:lnTo>
                  <a:lnTo>
                    <a:pt x="3252" y="2200"/>
                  </a:lnTo>
                  <a:lnTo>
                    <a:pt x="3673" y="1952"/>
                  </a:lnTo>
                  <a:lnTo>
                    <a:pt x="4075" y="1703"/>
                  </a:lnTo>
                  <a:lnTo>
                    <a:pt x="4457" y="1435"/>
                  </a:lnTo>
                  <a:lnTo>
                    <a:pt x="5184" y="919"/>
                  </a:lnTo>
                  <a:lnTo>
                    <a:pt x="5796" y="441"/>
                  </a:lnTo>
                  <a:lnTo>
                    <a:pt x="6313" y="1"/>
                  </a:lnTo>
                  <a:lnTo>
                    <a:pt x="6313" y="1"/>
                  </a:lnTo>
                  <a:lnTo>
                    <a:pt x="6580" y="326"/>
                  </a:lnTo>
                  <a:lnTo>
                    <a:pt x="6848" y="651"/>
                  </a:lnTo>
                  <a:lnTo>
                    <a:pt x="7154" y="938"/>
                  </a:lnTo>
                  <a:lnTo>
                    <a:pt x="7479" y="1206"/>
                  </a:lnTo>
                  <a:lnTo>
                    <a:pt x="7843" y="1435"/>
                  </a:lnTo>
                  <a:lnTo>
                    <a:pt x="8206" y="1646"/>
                  </a:lnTo>
                  <a:lnTo>
                    <a:pt x="8589" y="1837"/>
                  </a:lnTo>
                  <a:lnTo>
                    <a:pt x="8971" y="1990"/>
                  </a:lnTo>
                  <a:lnTo>
                    <a:pt x="8971" y="1990"/>
                  </a:lnTo>
                  <a:lnTo>
                    <a:pt x="8971" y="2124"/>
                  </a:lnTo>
                  <a:lnTo>
                    <a:pt x="8971" y="2124"/>
                  </a:lnTo>
                  <a:lnTo>
                    <a:pt x="8971" y="2717"/>
                  </a:lnTo>
                  <a:lnTo>
                    <a:pt x="8990" y="3310"/>
                  </a:lnTo>
                  <a:lnTo>
                    <a:pt x="8990" y="3310"/>
                  </a:lnTo>
                  <a:lnTo>
                    <a:pt x="9010" y="3654"/>
                  </a:lnTo>
                  <a:lnTo>
                    <a:pt x="9067" y="3998"/>
                  </a:lnTo>
                  <a:lnTo>
                    <a:pt x="9124" y="4342"/>
                  </a:lnTo>
                  <a:lnTo>
                    <a:pt x="9220" y="4668"/>
                  </a:lnTo>
                  <a:lnTo>
                    <a:pt x="9220" y="4668"/>
                  </a:lnTo>
                  <a:lnTo>
                    <a:pt x="9316" y="4897"/>
                  </a:lnTo>
                  <a:lnTo>
                    <a:pt x="9316" y="4897"/>
                  </a:lnTo>
                  <a:lnTo>
                    <a:pt x="9469" y="5280"/>
                  </a:lnTo>
                  <a:lnTo>
                    <a:pt x="9641" y="5662"/>
                  </a:lnTo>
                  <a:lnTo>
                    <a:pt x="9698" y="5853"/>
                  </a:lnTo>
                  <a:lnTo>
                    <a:pt x="9755" y="6045"/>
                  </a:lnTo>
                  <a:lnTo>
                    <a:pt x="9794" y="6255"/>
                  </a:lnTo>
                  <a:lnTo>
                    <a:pt x="9813" y="6465"/>
                  </a:lnTo>
                  <a:lnTo>
                    <a:pt x="9813" y="6465"/>
                  </a:lnTo>
                  <a:lnTo>
                    <a:pt x="9813" y="6599"/>
                  </a:lnTo>
                  <a:lnTo>
                    <a:pt x="9813" y="6733"/>
                  </a:lnTo>
                  <a:lnTo>
                    <a:pt x="9736" y="7020"/>
                  </a:lnTo>
                  <a:lnTo>
                    <a:pt x="9641" y="7288"/>
                  </a:lnTo>
                  <a:lnTo>
                    <a:pt x="9507" y="7537"/>
                  </a:lnTo>
                  <a:lnTo>
                    <a:pt x="9354" y="7785"/>
                  </a:lnTo>
                  <a:lnTo>
                    <a:pt x="9163" y="8015"/>
                  </a:lnTo>
                  <a:lnTo>
                    <a:pt x="8952" y="8225"/>
                  </a:lnTo>
                  <a:lnTo>
                    <a:pt x="8742" y="8416"/>
                  </a:lnTo>
                  <a:lnTo>
                    <a:pt x="8742" y="8416"/>
                  </a:lnTo>
                  <a:lnTo>
                    <a:pt x="8474" y="8646"/>
                  </a:lnTo>
                  <a:lnTo>
                    <a:pt x="8187" y="8837"/>
                  </a:lnTo>
                  <a:lnTo>
                    <a:pt x="7881" y="9009"/>
                  </a:lnTo>
                  <a:lnTo>
                    <a:pt x="7575" y="9162"/>
                  </a:lnTo>
                  <a:lnTo>
                    <a:pt x="7269" y="9296"/>
                  </a:lnTo>
                  <a:lnTo>
                    <a:pt x="6944" y="9411"/>
                  </a:lnTo>
                  <a:lnTo>
                    <a:pt x="6600" y="9507"/>
                  </a:lnTo>
                  <a:lnTo>
                    <a:pt x="6274" y="9583"/>
                  </a:lnTo>
                  <a:lnTo>
                    <a:pt x="6274" y="9583"/>
                  </a:lnTo>
                  <a:lnTo>
                    <a:pt x="5796" y="9660"/>
                  </a:lnTo>
                  <a:lnTo>
                    <a:pt x="5318" y="9698"/>
                  </a:lnTo>
                  <a:lnTo>
                    <a:pt x="5318" y="9698"/>
                  </a:lnTo>
                  <a:lnTo>
                    <a:pt x="5031" y="9679"/>
                  </a:lnTo>
                  <a:lnTo>
                    <a:pt x="4725" y="9660"/>
                  </a:lnTo>
                  <a:lnTo>
                    <a:pt x="4438" y="9621"/>
                  </a:lnTo>
                  <a:lnTo>
                    <a:pt x="4151" y="9545"/>
                  </a:lnTo>
                  <a:lnTo>
                    <a:pt x="4151" y="9545"/>
                  </a:lnTo>
                  <a:lnTo>
                    <a:pt x="3960" y="9487"/>
                  </a:lnTo>
                  <a:lnTo>
                    <a:pt x="3769" y="9411"/>
                  </a:lnTo>
                  <a:lnTo>
                    <a:pt x="3597" y="9334"/>
                  </a:lnTo>
                  <a:lnTo>
                    <a:pt x="3425" y="9239"/>
                  </a:lnTo>
                  <a:lnTo>
                    <a:pt x="3425" y="9239"/>
                  </a:lnTo>
                  <a:lnTo>
                    <a:pt x="3214" y="9105"/>
                  </a:lnTo>
                  <a:lnTo>
                    <a:pt x="3004" y="8933"/>
                  </a:lnTo>
                  <a:lnTo>
                    <a:pt x="2813" y="8761"/>
                  </a:lnTo>
                  <a:lnTo>
                    <a:pt x="2621" y="8550"/>
                  </a:lnTo>
                  <a:lnTo>
                    <a:pt x="2621" y="8550"/>
                  </a:lnTo>
                  <a:lnTo>
                    <a:pt x="2411" y="8282"/>
                  </a:lnTo>
                  <a:lnTo>
                    <a:pt x="2239" y="7996"/>
                  </a:lnTo>
                  <a:lnTo>
                    <a:pt x="2086" y="7709"/>
                  </a:lnTo>
                  <a:lnTo>
                    <a:pt x="1952" y="7384"/>
                  </a:lnTo>
                  <a:lnTo>
                    <a:pt x="1952" y="7384"/>
                  </a:lnTo>
                  <a:lnTo>
                    <a:pt x="1875" y="7116"/>
                  </a:lnTo>
                  <a:lnTo>
                    <a:pt x="1799" y="6829"/>
                  </a:lnTo>
                  <a:lnTo>
                    <a:pt x="1761" y="6523"/>
                  </a:lnTo>
                  <a:lnTo>
                    <a:pt x="1722" y="6236"/>
                  </a:lnTo>
                  <a:lnTo>
                    <a:pt x="1722" y="6236"/>
                  </a:lnTo>
                  <a:lnTo>
                    <a:pt x="1722" y="6045"/>
                  </a:lnTo>
                  <a:lnTo>
                    <a:pt x="1722" y="6045"/>
                  </a:lnTo>
                  <a:lnTo>
                    <a:pt x="1531" y="6083"/>
                  </a:lnTo>
                  <a:lnTo>
                    <a:pt x="1359" y="6083"/>
                  </a:lnTo>
                  <a:lnTo>
                    <a:pt x="1168" y="6083"/>
                  </a:lnTo>
                  <a:lnTo>
                    <a:pt x="996" y="6026"/>
                  </a:lnTo>
                  <a:lnTo>
                    <a:pt x="996" y="6026"/>
                  </a:lnTo>
                  <a:lnTo>
                    <a:pt x="843" y="5949"/>
                  </a:lnTo>
                  <a:lnTo>
                    <a:pt x="709" y="5873"/>
                  </a:lnTo>
                  <a:lnTo>
                    <a:pt x="575" y="5758"/>
                  </a:lnTo>
                  <a:lnTo>
                    <a:pt x="460" y="5624"/>
                  </a:lnTo>
                  <a:lnTo>
                    <a:pt x="364" y="5490"/>
                  </a:lnTo>
                  <a:lnTo>
                    <a:pt x="288" y="5318"/>
                  </a:lnTo>
                  <a:lnTo>
                    <a:pt x="211" y="5165"/>
                  </a:lnTo>
                  <a:lnTo>
                    <a:pt x="154" y="4974"/>
                  </a:lnTo>
                  <a:lnTo>
                    <a:pt x="116" y="4801"/>
                  </a:lnTo>
                  <a:lnTo>
                    <a:pt x="77" y="4610"/>
                  </a:lnTo>
                  <a:lnTo>
                    <a:pt x="20" y="4209"/>
                  </a:lnTo>
                  <a:lnTo>
                    <a:pt x="1" y="3826"/>
                  </a:lnTo>
                  <a:lnTo>
                    <a:pt x="20" y="34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48"/>
            <p:cNvSpPr/>
            <p:nvPr/>
          </p:nvSpPr>
          <p:spPr>
            <a:xfrm>
              <a:off x="928625" y="849938"/>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542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48"/>
            <p:cNvSpPr/>
            <p:nvPr/>
          </p:nvSpPr>
          <p:spPr>
            <a:xfrm>
              <a:off x="928625" y="849938"/>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48"/>
            <p:cNvSpPr/>
            <p:nvPr/>
          </p:nvSpPr>
          <p:spPr>
            <a:xfrm>
              <a:off x="703875" y="769613"/>
              <a:ext cx="224775" cy="106175"/>
            </a:xfrm>
            <a:custGeom>
              <a:avLst/>
              <a:gdLst/>
              <a:ahLst/>
              <a:cxnLst/>
              <a:rect l="l" t="t" r="r" b="b"/>
              <a:pathLst>
                <a:path w="8991" h="4247" extrusionOk="0">
                  <a:moveTo>
                    <a:pt x="6313" y="1"/>
                  </a:move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1" y="3463"/>
                  </a:lnTo>
                  <a:lnTo>
                    <a:pt x="1" y="3482"/>
                  </a:lnTo>
                  <a:lnTo>
                    <a:pt x="1" y="3864"/>
                  </a:lnTo>
                  <a:lnTo>
                    <a:pt x="20" y="4247"/>
                  </a:lnTo>
                  <a:lnTo>
                    <a:pt x="594" y="4209"/>
                  </a:lnTo>
                  <a:lnTo>
                    <a:pt x="1129" y="4132"/>
                  </a:lnTo>
                  <a:lnTo>
                    <a:pt x="1627" y="4056"/>
                  </a:lnTo>
                  <a:lnTo>
                    <a:pt x="2105" y="3941"/>
                  </a:lnTo>
                  <a:lnTo>
                    <a:pt x="2545" y="3826"/>
                  </a:lnTo>
                  <a:lnTo>
                    <a:pt x="2966" y="3692"/>
                  </a:lnTo>
                  <a:lnTo>
                    <a:pt x="3348" y="3558"/>
                  </a:lnTo>
                  <a:lnTo>
                    <a:pt x="3711" y="3405"/>
                  </a:lnTo>
                  <a:lnTo>
                    <a:pt x="3578" y="3252"/>
                  </a:lnTo>
                  <a:lnTo>
                    <a:pt x="3463" y="3099"/>
                  </a:lnTo>
                  <a:lnTo>
                    <a:pt x="3252" y="2774"/>
                  </a:lnTo>
                  <a:lnTo>
                    <a:pt x="3616" y="2908"/>
                  </a:lnTo>
                  <a:lnTo>
                    <a:pt x="3616" y="2927"/>
                  </a:lnTo>
                  <a:lnTo>
                    <a:pt x="3941" y="3042"/>
                  </a:lnTo>
                  <a:lnTo>
                    <a:pt x="4266" y="3137"/>
                  </a:lnTo>
                  <a:lnTo>
                    <a:pt x="4744" y="2851"/>
                  </a:lnTo>
                  <a:lnTo>
                    <a:pt x="5165" y="2564"/>
                  </a:lnTo>
                  <a:lnTo>
                    <a:pt x="5490" y="2315"/>
                  </a:lnTo>
                  <a:lnTo>
                    <a:pt x="5758" y="2066"/>
                  </a:lnTo>
                  <a:lnTo>
                    <a:pt x="5968" y="1856"/>
                  </a:lnTo>
                  <a:lnTo>
                    <a:pt x="6102" y="1703"/>
                  </a:lnTo>
                  <a:lnTo>
                    <a:pt x="6217" y="1550"/>
                  </a:lnTo>
                  <a:lnTo>
                    <a:pt x="6351" y="1741"/>
                  </a:lnTo>
                  <a:lnTo>
                    <a:pt x="6523" y="1932"/>
                  </a:lnTo>
                  <a:lnTo>
                    <a:pt x="6733" y="2105"/>
                  </a:lnTo>
                  <a:lnTo>
                    <a:pt x="6963" y="2277"/>
                  </a:lnTo>
                  <a:lnTo>
                    <a:pt x="7212" y="2430"/>
                  </a:lnTo>
                  <a:lnTo>
                    <a:pt x="7460" y="2564"/>
                  </a:lnTo>
                  <a:lnTo>
                    <a:pt x="7996" y="2831"/>
                  </a:lnTo>
                  <a:lnTo>
                    <a:pt x="8053" y="2793"/>
                  </a:lnTo>
                  <a:lnTo>
                    <a:pt x="8321" y="2640"/>
                  </a:lnTo>
                  <a:lnTo>
                    <a:pt x="8570" y="2449"/>
                  </a:lnTo>
                  <a:lnTo>
                    <a:pt x="8589" y="2449"/>
                  </a:lnTo>
                  <a:lnTo>
                    <a:pt x="8493" y="2717"/>
                  </a:lnTo>
                  <a:lnTo>
                    <a:pt x="8359" y="2984"/>
                  </a:lnTo>
                  <a:lnTo>
                    <a:pt x="8990" y="3233"/>
                  </a:lnTo>
                  <a:lnTo>
                    <a:pt x="8990" y="3214"/>
                  </a:lnTo>
                  <a:lnTo>
                    <a:pt x="8971" y="2621"/>
                  </a:lnTo>
                  <a:lnTo>
                    <a:pt x="8971" y="2028"/>
                  </a:lnTo>
                  <a:lnTo>
                    <a:pt x="8971" y="1990"/>
                  </a:lnTo>
                  <a:lnTo>
                    <a:pt x="8589" y="1837"/>
                  </a:lnTo>
                  <a:lnTo>
                    <a:pt x="8206" y="1646"/>
                  </a:lnTo>
                  <a:lnTo>
                    <a:pt x="7843" y="1435"/>
                  </a:lnTo>
                  <a:lnTo>
                    <a:pt x="7479" y="1206"/>
                  </a:lnTo>
                  <a:lnTo>
                    <a:pt x="7154" y="938"/>
                  </a:lnTo>
                  <a:lnTo>
                    <a:pt x="6848" y="651"/>
                  </a:lnTo>
                  <a:lnTo>
                    <a:pt x="6580" y="326"/>
                  </a:lnTo>
                  <a:lnTo>
                    <a:pt x="631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48"/>
            <p:cNvSpPr/>
            <p:nvPr/>
          </p:nvSpPr>
          <p:spPr>
            <a:xfrm>
              <a:off x="703875" y="769613"/>
              <a:ext cx="224775" cy="106175"/>
            </a:xfrm>
            <a:custGeom>
              <a:avLst/>
              <a:gdLst/>
              <a:ahLst/>
              <a:cxnLst/>
              <a:rect l="l" t="t" r="r" b="b"/>
              <a:pathLst>
                <a:path w="8991" h="4247" fill="none" extrusionOk="0">
                  <a:moveTo>
                    <a:pt x="6313" y="1"/>
                  </a:moveTo>
                  <a:lnTo>
                    <a:pt x="6313" y="1"/>
                  </a:lnTo>
                  <a:lnTo>
                    <a:pt x="5796" y="441"/>
                  </a:lnTo>
                  <a:lnTo>
                    <a:pt x="5184" y="919"/>
                  </a:lnTo>
                  <a:lnTo>
                    <a:pt x="4477" y="1435"/>
                  </a:lnTo>
                  <a:lnTo>
                    <a:pt x="4075" y="1684"/>
                  </a:lnTo>
                  <a:lnTo>
                    <a:pt x="3673" y="1952"/>
                  </a:lnTo>
                  <a:lnTo>
                    <a:pt x="3272" y="2200"/>
                  </a:lnTo>
                  <a:lnTo>
                    <a:pt x="2832" y="2430"/>
                  </a:lnTo>
                  <a:lnTo>
                    <a:pt x="2392" y="2659"/>
                  </a:lnTo>
                  <a:lnTo>
                    <a:pt x="1933" y="2851"/>
                  </a:lnTo>
                  <a:lnTo>
                    <a:pt x="1455" y="3042"/>
                  </a:lnTo>
                  <a:lnTo>
                    <a:pt x="996" y="3214"/>
                  </a:lnTo>
                  <a:lnTo>
                    <a:pt x="517" y="3348"/>
                  </a:lnTo>
                  <a:lnTo>
                    <a:pt x="20" y="3443"/>
                  </a:lnTo>
                  <a:lnTo>
                    <a:pt x="20" y="3443"/>
                  </a:lnTo>
                  <a:lnTo>
                    <a:pt x="20" y="3443"/>
                  </a:lnTo>
                  <a:lnTo>
                    <a:pt x="20" y="3443"/>
                  </a:lnTo>
                  <a:lnTo>
                    <a:pt x="20" y="3443"/>
                  </a:lnTo>
                  <a:lnTo>
                    <a:pt x="20" y="3443"/>
                  </a:lnTo>
                  <a:lnTo>
                    <a:pt x="1" y="3463"/>
                  </a:lnTo>
                  <a:lnTo>
                    <a:pt x="1" y="3463"/>
                  </a:lnTo>
                  <a:lnTo>
                    <a:pt x="1" y="3463"/>
                  </a:lnTo>
                  <a:lnTo>
                    <a:pt x="1" y="3463"/>
                  </a:lnTo>
                  <a:lnTo>
                    <a:pt x="1" y="3463"/>
                  </a:lnTo>
                  <a:lnTo>
                    <a:pt x="1" y="3463"/>
                  </a:lnTo>
                  <a:lnTo>
                    <a:pt x="1" y="3482"/>
                  </a:lnTo>
                  <a:lnTo>
                    <a:pt x="1" y="3482"/>
                  </a:lnTo>
                  <a:lnTo>
                    <a:pt x="1" y="3482"/>
                  </a:lnTo>
                  <a:lnTo>
                    <a:pt x="1" y="3482"/>
                  </a:lnTo>
                  <a:lnTo>
                    <a:pt x="1" y="3482"/>
                  </a:lnTo>
                  <a:lnTo>
                    <a:pt x="1" y="3482"/>
                  </a:lnTo>
                  <a:lnTo>
                    <a:pt x="1" y="3864"/>
                  </a:lnTo>
                  <a:lnTo>
                    <a:pt x="20" y="4247"/>
                  </a:lnTo>
                  <a:lnTo>
                    <a:pt x="20" y="4247"/>
                  </a:lnTo>
                  <a:lnTo>
                    <a:pt x="594" y="4209"/>
                  </a:lnTo>
                  <a:lnTo>
                    <a:pt x="1129" y="4132"/>
                  </a:lnTo>
                  <a:lnTo>
                    <a:pt x="1627" y="4056"/>
                  </a:lnTo>
                  <a:lnTo>
                    <a:pt x="2105" y="3941"/>
                  </a:lnTo>
                  <a:lnTo>
                    <a:pt x="2545" y="3826"/>
                  </a:lnTo>
                  <a:lnTo>
                    <a:pt x="2966" y="3692"/>
                  </a:lnTo>
                  <a:lnTo>
                    <a:pt x="3348" y="3558"/>
                  </a:lnTo>
                  <a:lnTo>
                    <a:pt x="3711" y="3405"/>
                  </a:lnTo>
                  <a:lnTo>
                    <a:pt x="3711" y="3405"/>
                  </a:lnTo>
                  <a:lnTo>
                    <a:pt x="3578" y="3252"/>
                  </a:lnTo>
                  <a:lnTo>
                    <a:pt x="3463" y="3099"/>
                  </a:lnTo>
                  <a:lnTo>
                    <a:pt x="3252" y="2774"/>
                  </a:lnTo>
                  <a:lnTo>
                    <a:pt x="3252" y="2774"/>
                  </a:lnTo>
                  <a:lnTo>
                    <a:pt x="3252" y="2774"/>
                  </a:lnTo>
                  <a:lnTo>
                    <a:pt x="3252" y="2774"/>
                  </a:lnTo>
                  <a:lnTo>
                    <a:pt x="3252" y="2774"/>
                  </a:lnTo>
                  <a:lnTo>
                    <a:pt x="3252" y="2774"/>
                  </a:lnTo>
                  <a:lnTo>
                    <a:pt x="3616" y="2908"/>
                  </a:lnTo>
                  <a:lnTo>
                    <a:pt x="3616" y="2908"/>
                  </a:lnTo>
                  <a:lnTo>
                    <a:pt x="3616" y="2927"/>
                  </a:lnTo>
                  <a:lnTo>
                    <a:pt x="3616" y="2927"/>
                  </a:lnTo>
                  <a:lnTo>
                    <a:pt x="3941" y="3042"/>
                  </a:lnTo>
                  <a:lnTo>
                    <a:pt x="4266" y="3137"/>
                  </a:lnTo>
                  <a:lnTo>
                    <a:pt x="4266" y="3137"/>
                  </a:lnTo>
                  <a:lnTo>
                    <a:pt x="4744" y="2851"/>
                  </a:lnTo>
                  <a:lnTo>
                    <a:pt x="5165" y="2564"/>
                  </a:lnTo>
                  <a:lnTo>
                    <a:pt x="5490" y="2315"/>
                  </a:lnTo>
                  <a:lnTo>
                    <a:pt x="5758" y="2066"/>
                  </a:lnTo>
                  <a:lnTo>
                    <a:pt x="5968" y="1856"/>
                  </a:lnTo>
                  <a:lnTo>
                    <a:pt x="6102" y="1703"/>
                  </a:lnTo>
                  <a:lnTo>
                    <a:pt x="6217" y="1550"/>
                  </a:lnTo>
                  <a:lnTo>
                    <a:pt x="6217" y="1550"/>
                  </a:lnTo>
                  <a:lnTo>
                    <a:pt x="6351" y="1741"/>
                  </a:lnTo>
                  <a:lnTo>
                    <a:pt x="6523" y="1932"/>
                  </a:lnTo>
                  <a:lnTo>
                    <a:pt x="6733" y="2105"/>
                  </a:lnTo>
                  <a:lnTo>
                    <a:pt x="6963" y="2277"/>
                  </a:lnTo>
                  <a:lnTo>
                    <a:pt x="7212" y="2430"/>
                  </a:lnTo>
                  <a:lnTo>
                    <a:pt x="7460" y="2564"/>
                  </a:lnTo>
                  <a:lnTo>
                    <a:pt x="7996" y="2831"/>
                  </a:lnTo>
                  <a:lnTo>
                    <a:pt x="7996" y="2831"/>
                  </a:lnTo>
                  <a:lnTo>
                    <a:pt x="8053" y="2793"/>
                  </a:lnTo>
                  <a:lnTo>
                    <a:pt x="8053" y="2793"/>
                  </a:lnTo>
                  <a:lnTo>
                    <a:pt x="8053" y="2793"/>
                  </a:lnTo>
                  <a:lnTo>
                    <a:pt x="8053" y="2793"/>
                  </a:lnTo>
                  <a:lnTo>
                    <a:pt x="8321" y="2640"/>
                  </a:lnTo>
                  <a:lnTo>
                    <a:pt x="8570" y="2449"/>
                  </a:lnTo>
                  <a:lnTo>
                    <a:pt x="8570" y="2449"/>
                  </a:lnTo>
                  <a:lnTo>
                    <a:pt x="8589" y="2449"/>
                  </a:lnTo>
                  <a:lnTo>
                    <a:pt x="8589" y="2449"/>
                  </a:lnTo>
                  <a:lnTo>
                    <a:pt x="8589" y="2449"/>
                  </a:lnTo>
                  <a:lnTo>
                    <a:pt x="8589" y="2449"/>
                  </a:lnTo>
                  <a:lnTo>
                    <a:pt x="8589" y="2449"/>
                  </a:lnTo>
                  <a:lnTo>
                    <a:pt x="8493" y="2717"/>
                  </a:lnTo>
                  <a:lnTo>
                    <a:pt x="8359" y="2984"/>
                  </a:lnTo>
                  <a:lnTo>
                    <a:pt x="8359" y="2984"/>
                  </a:lnTo>
                  <a:lnTo>
                    <a:pt x="8990" y="3233"/>
                  </a:lnTo>
                  <a:lnTo>
                    <a:pt x="8990" y="3233"/>
                  </a:lnTo>
                  <a:lnTo>
                    <a:pt x="8990" y="3214"/>
                  </a:lnTo>
                  <a:lnTo>
                    <a:pt x="8990" y="3214"/>
                  </a:lnTo>
                  <a:lnTo>
                    <a:pt x="8990" y="3214"/>
                  </a:lnTo>
                  <a:lnTo>
                    <a:pt x="8990" y="3214"/>
                  </a:lnTo>
                  <a:lnTo>
                    <a:pt x="8971" y="2621"/>
                  </a:lnTo>
                  <a:lnTo>
                    <a:pt x="8971" y="2028"/>
                  </a:lnTo>
                  <a:lnTo>
                    <a:pt x="8971" y="2028"/>
                  </a:lnTo>
                  <a:lnTo>
                    <a:pt x="8971" y="1990"/>
                  </a:lnTo>
                  <a:lnTo>
                    <a:pt x="8971" y="1990"/>
                  </a:lnTo>
                  <a:lnTo>
                    <a:pt x="8589" y="1837"/>
                  </a:lnTo>
                  <a:lnTo>
                    <a:pt x="8206" y="1646"/>
                  </a:lnTo>
                  <a:lnTo>
                    <a:pt x="7843" y="1435"/>
                  </a:lnTo>
                  <a:lnTo>
                    <a:pt x="7479" y="1206"/>
                  </a:lnTo>
                  <a:lnTo>
                    <a:pt x="7154" y="938"/>
                  </a:lnTo>
                  <a:lnTo>
                    <a:pt x="6848" y="651"/>
                  </a:lnTo>
                  <a:lnTo>
                    <a:pt x="6580" y="326"/>
                  </a:lnTo>
                  <a:lnTo>
                    <a:pt x="6313" y="1"/>
                  </a:lnTo>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48"/>
            <p:cNvSpPr/>
            <p:nvPr/>
          </p:nvSpPr>
          <p:spPr>
            <a:xfrm>
              <a:off x="626900" y="641463"/>
              <a:ext cx="369175" cy="312750"/>
            </a:xfrm>
            <a:custGeom>
              <a:avLst/>
              <a:gdLst/>
              <a:ahLst/>
              <a:cxnLst/>
              <a:rect l="l" t="t" r="r" b="b"/>
              <a:pathLst>
                <a:path w="14767" h="12510" extrusionOk="0">
                  <a:moveTo>
                    <a:pt x="8416" y="1"/>
                  </a:moveTo>
                  <a:lnTo>
                    <a:pt x="8206" y="20"/>
                  </a:lnTo>
                  <a:lnTo>
                    <a:pt x="7976" y="58"/>
                  </a:lnTo>
                  <a:lnTo>
                    <a:pt x="7728" y="96"/>
                  </a:lnTo>
                  <a:lnTo>
                    <a:pt x="7250" y="211"/>
                  </a:lnTo>
                  <a:lnTo>
                    <a:pt x="6771" y="345"/>
                  </a:lnTo>
                  <a:lnTo>
                    <a:pt x="6312" y="498"/>
                  </a:lnTo>
                  <a:lnTo>
                    <a:pt x="5834" y="651"/>
                  </a:lnTo>
                  <a:lnTo>
                    <a:pt x="5375" y="842"/>
                  </a:lnTo>
                  <a:lnTo>
                    <a:pt x="4935" y="1034"/>
                  </a:lnTo>
                  <a:lnTo>
                    <a:pt x="4476" y="1244"/>
                  </a:lnTo>
                  <a:lnTo>
                    <a:pt x="4055" y="1474"/>
                  </a:lnTo>
                  <a:lnTo>
                    <a:pt x="3616" y="1722"/>
                  </a:lnTo>
                  <a:lnTo>
                    <a:pt x="3195" y="1971"/>
                  </a:lnTo>
                  <a:lnTo>
                    <a:pt x="2793" y="2239"/>
                  </a:lnTo>
                  <a:lnTo>
                    <a:pt x="2391" y="2525"/>
                  </a:lnTo>
                  <a:lnTo>
                    <a:pt x="1990" y="2832"/>
                  </a:lnTo>
                  <a:lnTo>
                    <a:pt x="1626" y="3138"/>
                  </a:lnTo>
                  <a:lnTo>
                    <a:pt x="1244" y="3463"/>
                  </a:lnTo>
                  <a:lnTo>
                    <a:pt x="900" y="3807"/>
                  </a:lnTo>
                  <a:lnTo>
                    <a:pt x="479" y="4189"/>
                  </a:lnTo>
                  <a:lnTo>
                    <a:pt x="268" y="4419"/>
                  </a:lnTo>
                  <a:lnTo>
                    <a:pt x="192" y="4515"/>
                  </a:lnTo>
                  <a:lnTo>
                    <a:pt x="115" y="4629"/>
                  </a:lnTo>
                  <a:lnTo>
                    <a:pt x="58" y="4744"/>
                  </a:lnTo>
                  <a:lnTo>
                    <a:pt x="20" y="4859"/>
                  </a:lnTo>
                  <a:lnTo>
                    <a:pt x="1" y="4955"/>
                  </a:lnTo>
                  <a:lnTo>
                    <a:pt x="1" y="5050"/>
                  </a:lnTo>
                  <a:lnTo>
                    <a:pt x="39" y="5241"/>
                  </a:lnTo>
                  <a:lnTo>
                    <a:pt x="96" y="5490"/>
                  </a:lnTo>
                  <a:lnTo>
                    <a:pt x="383" y="6580"/>
                  </a:lnTo>
                  <a:lnTo>
                    <a:pt x="555" y="7116"/>
                  </a:lnTo>
                  <a:lnTo>
                    <a:pt x="727" y="7632"/>
                  </a:lnTo>
                  <a:lnTo>
                    <a:pt x="900" y="8149"/>
                  </a:lnTo>
                  <a:lnTo>
                    <a:pt x="1110" y="8665"/>
                  </a:lnTo>
                  <a:lnTo>
                    <a:pt x="1339" y="9162"/>
                  </a:lnTo>
                  <a:lnTo>
                    <a:pt x="1607" y="9641"/>
                  </a:lnTo>
                  <a:lnTo>
                    <a:pt x="1894" y="10119"/>
                  </a:lnTo>
                  <a:lnTo>
                    <a:pt x="2200" y="10559"/>
                  </a:lnTo>
                  <a:lnTo>
                    <a:pt x="2564" y="10979"/>
                  </a:lnTo>
                  <a:lnTo>
                    <a:pt x="2736" y="11171"/>
                  </a:lnTo>
                  <a:lnTo>
                    <a:pt x="2946" y="11362"/>
                  </a:lnTo>
                  <a:lnTo>
                    <a:pt x="3176" y="11572"/>
                  </a:lnTo>
                  <a:lnTo>
                    <a:pt x="3405" y="11764"/>
                  </a:lnTo>
                  <a:lnTo>
                    <a:pt x="3654" y="11936"/>
                  </a:lnTo>
                  <a:lnTo>
                    <a:pt x="3922" y="12089"/>
                  </a:lnTo>
                  <a:lnTo>
                    <a:pt x="4189" y="12223"/>
                  </a:lnTo>
                  <a:lnTo>
                    <a:pt x="4457" y="12357"/>
                  </a:lnTo>
                  <a:lnTo>
                    <a:pt x="4744" y="12452"/>
                  </a:lnTo>
                  <a:lnTo>
                    <a:pt x="5031" y="12510"/>
                  </a:lnTo>
                  <a:lnTo>
                    <a:pt x="4954" y="12242"/>
                  </a:lnTo>
                  <a:lnTo>
                    <a:pt x="4878" y="11955"/>
                  </a:lnTo>
                  <a:lnTo>
                    <a:pt x="4840" y="11649"/>
                  </a:lnTo>
                  <a:lnTo>
                    <a:pt x="4801" y="11362"/>
                  </a:lnTo>
                  <a:lnTo>
                    <a:pt x="4801" y="11171"/>
                  </a:lnTo>
                  <a:lnTo>
                    <a:pt x="4610" y="11209"/>
                  </a:lnTo>
                  <a:lnTo>
                    <a:pt x="4247" y="11209"/>
                  </a:lnTo>
                  <a:lnTo>
                    <a:pt x="4075" y="11152"/>
                  </a:lnTo>
                  <a:lnTo>
                    <a:pt x="3922" y="11075"/>
                  </a:lnTo>
                  <a:lnTo>
                    <a:pt x="3788" y="10999"/>
                  </a:lnTo>
                  <a:lnTo>
                    <a:pt x="3654" y="10884"/>
                  </a:lnTo>
                  <a:lnTo>
                    <a:pt x="3539" y="10750"/>
                  </a:lnTo>
                  <a:lnTo>
                    <a:pt x="3443" y="10616"/>
                  </a:lnTo>
                  <a:lnTo>
                    <a:pt x="3367" y="10444"/>
                  </a:lnTo>
                  <a:lnTo>
                    <a:pt x="3290" y="10291"/>
                  </a:lnTo>
                  <a:lnTo>
                    <a:pt x="3233" y="10100"/>
                  </a:lnTo>
                  <a:lnTo>
                    <a:pt x="3195" y="9927"/>
                  </a:lnTo>
                  <a:lnTo>
                    <a:pt x="3156" y="9736"/>
                  </a:lnTo>
                  <a:lnTo>
                    <a:pt x="3099" y="9335"/>
                  </a:lnTo>
                  <a:lnTo>
                    <a:pt x="3080" y="8952"/>
                  </a:lnTo>
                  <a:lnTo>
                    <a:pt x="3099" y="8569"/>
                  </a:lnTo>
                  <a:lnTo>
                    <a:pt x="3577" y="8474"/>
                  </a:lnTo>
                  <a:lnTo>
                    <a:pt x="4055" y="8340"/>
                  </a:lnTo>
                  <a:lnTo>
                    <a:pt x="4534" y="8168"/>
                  </a:lnTo>
                  <a:lnTo>
                    <a:pt x="4993" y="7996"/>
                  </a:lnTo>
                  <a:lnTo>
                    <a:pt x="5452" y="7785"/>
                  </a:lnTo>
                  <a:lnTo>
                    <a:pt x="5892" y="7556"/>
                  </a:lnTo>
                  <a:lnTo>
                    <a:pt x="6331" y="7326"/>
                  </a:lnTo>
                  <a:lnTo>
                    <a:pt x="6752" y="7078"/>
                  </a:lnTo>
                  <a:lnTo>
                    <a:pt x="7154" y="6829"/>
                  </a:lnTo>
                  <a:lnTo>
                    <a:pt x="7536" y="6561"/>
                  </a:lnTo>
                  <a:lnTo>
                    <a:pt x="8263" y="6045"/>
                  </a:lnTo>
                  <a:lnTo>
                    <a:pt x="8875" y="5567"/>
                  </a:lnTo>
                  <a:lnTo>
                    <a:pt x="9392" y="5127"/>
                  </a:lnTo>
                  <a:lnTo>
                    <a:pt x="9659" y="5452"/>
                  </a:lnTo>
                  <a:lnTo>
                    <a:pt x="9927" y="5777"/>
                  </a:lnTo>
                  <a:lnTo>
                    <a:pt x="10233" y="6064"/>
                  </a:lnTo>
                  <a:lnTo>
                    <a:pt x="10558" y="6332"/>
                  </a:lnTo>
                  <a:lnTo>
                    <a:pt x="10922" y="6561"/>
                  </a:lnTo>
                  <a:lnTo>
                    <a:pt x="11285" y="6772"/>
                  </a:lnTo>
                  <a:lnTo>
                    <a:pt x="11668" y="6963"/>
                  </a:lnTo>
                  <a:lnTo>
                    <a:pt x="12050" y="7116"/>
                  </a:lnTo>
                  <a:lnTo>
                    <a:pt x="12050" y="7785"/>
                  </a:lnTo>
                  <a:lnTo>
                    <a:pt x="12069" y="8436"/>
                  </a:lnTo>
                  <a:lnTo>
                    <a:pt x="12509" y="8091"/>
                  </a:lnTo>
                  <a:lnTo>
                    <a:pt x="12930" y="7728"/>
                  </a:lnTo>
                  <a:lnTo>
                    <a:pt x="13313" y="7345"/>
                  </a:lnTo>
                  <a:lnTo>
                    <a:pt x="13676" y="6905"/>
                  </a:lnTo>
                  <a:lnTo>
                    <a:pt x="13886" y="6638"/>
                  </a:lnTo>
                  <a:lnTo>
                    <a:pt x="14135" y="6332"/>
                  </a:lnTo>
                  <a:lnTo>
                    <a:pt x="14365" y="5987"/>
                  </a:lnTo>
                  <a:lnTo>
                    <a:pt x="14556" y="5643"/>
                  </a:lnTo>
                  <a:lnTo>
                    <a:pt x="14632" y="5452"/>
                  </a:lnTo>
                  <a:lnTo>
                    <a:pt x="14690" y="5280"/>
                  </a:lnTo>
                  <a:lnTo>
                    <a:pt x="14747" y="5108"/>
                  </a:lnTo>
                  <a:lnTo>
                    <a:pt x="14766" y="4935"/>
                  </a:lnTo>
                  <a:lnTo>
                    <a:pt x="14747" y="4763"/>
                  </a:lnTo>
                  <a:lnTo>
                    <a:pt x="14709" y="4591"/>
                  </a:lnTo>
                  <a:lnTo>
                    <a:pt x="14651" y="4438"/>
                  </a:lnTo>
                  <a:lnTo>
                    <a:pt x="14537" y="4285"/>
                  </a:lnTo>
                  <a:lnTo>
                    <a:pt x="14173" y="3883"/>
                  </a:lnTo>
                  <a:lnTo>
                    <a:pt x="13791" y="3501"/>
                  </a:lnTo>
                  <a:lnTo>
                    <a:pt x="13408" y="3118"/>
                  </a:lnTo>
                  <a:lnTo>
                    <a:pt x="12987" y="2755"/>
                  </a:lnTo>
                  <a:lnTo>
                    <a:pt x="12567" y="2411"/>
                  </a:lnTo>
                  <a:lnTo>
                    <a:pt x="12146" y="2086"/>
                  </a:lnTo>
                  <a:lnTo>
                    <a:pt x="11706" y="1760"/>
                  </a:lnTo>
                  <a:lnTo>
                    <a:pt x="11266" y="1454"/>
                  </a:lnTo>
                  <a:lnTo>
                    <a:pt x="10807" y="1148"/>
                  </a:lnTo>
                  <a:lnTo>
                    <a:pt x="10329" y="861"/>
                  </a:lnTo>
                  <a:lnTo>
                    <a:pt x="9392" y="326"/>
                  </a:lnTo>
                  <a:lnTo>
                    <a:pt x="9162" y="211"/>
                  </a:lnTo>
                  <a:lnTo>
                    <a:pt x="8952" y="116"/>
                  </a:lnTo>
                  <a:lnTo>
                    <a:pt x="8780" y="58"/>
                  </a:lnTo>
                  <a:lnTo>
                    <a:pt x="8588" y="20"/>
                  </a:lnTo>
                  <a:lnTo>
                    <a:pt x="8416"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48"/>
            <p:cNvSpPr/>
            <p:nvPr/>
          </p:nvSpPr>
          <p:spPr>
            <a:xfrm>
              <a:off x="626900" y="641463"/>
              <a:ext cx="369175" cy="312750"/>
            </a:xfrm>
            <a:custGeom>
              <a:avLst/>
              <a:gdLst/>
              <a:ahLst/>
              <a:cxnLst/>
              <a:rect l="l" t="t" r="r" b="b"/>
              <a:pathLst>
                <a:path w="14767" h="12510" fill="none" extrusionOk="0">
                  <a:moveTo>
                    <a:pt x="115" y="4629"/>
                  </a:moveTo>
                  <a:lnTo>
                    <a:pt x="115" y="4629"/>
                  </a:lnTo>
                  <a:lnTo>
                    <a:pt x="192" y="4515"/>
                  </a:lnTo>
                  <a:lnTo>
                    <a:pt x="268" y="4419"/>
                  </a:lnTo>
                  <a:lnTo>
                    <a:pt x="479" y="4189"/>
                  </a:lnTo>
                  <a:lnTo>
                    <a:pt x="900" y="3807"/>
                  </a:lnTo>
                  <a:lnTo>
                    <a:pt x="900" y="3807"/>
                  </a:lnTo>
                  <a:lnTo>
                    <a:pt x="1244" y="3463"/>
                  </a:lnTo>
                  <a:lnTo>
                    <a:pt x="1626" y="3138"/>
                  </a:lnTo>
                  <a:lnTo>
                    <a:pt x="1990" y="2832"/>
                  </a:lnTo>
                  <a:lnTo>
                    <a:pt x="2391" y="2525"/>
                  </a:lnTo>
                  <a:lnTo>
                    <a:pt x="2793" y="2239"/>
                  </a:lnTo>
                  <a:lnTo>
                    <a:pt x="3195" y="1971"/>
                  </a:lnTo>
                  <a:lnTo>
                    <a:pt x="3616" y="1722"/>
                  </a:lnTo>
                  <a:lnTo>
                    <a:pt x="4055" y="1474"/>
                  </a:lnTo>
                  <a:lnTo>
                    <a:pt x="4476" y="1244"/>
                  </a:lnTo>
                  <a:lnTo>
                    <a:pt x="4935" y="1034"/>
                  </a:lnTo>
                  <a:lnTo>
                    <a:pt x="5375" y="842"/>
                  </a:lnTo>
                  <a:lnTo>
                    <a:pt x="5834" y="651"/>
                  </a:lnTo>
                  <a:lnTo>
                    <a:pt x="6312" y="498"/>
                  </a:lnTo>
                  <a:lnTo>
                    <a:pt x="6771" y="345"/>
                  </a:lnTo>
                  <a:lnTo>
                    <a:pt x="7250" y="211"/>
                  </a:lnTo>
                  <a:lnTo>
                    <a:pt x="7728" y="96"/>
                  </a:lnTo>
                  <a:lnTo>
                    <a:pt x="7728" y="96"/>
                  </a:lnTo>
                  <a:lnTo>
                    <a:pt x="7976" y="58"/>
                  </a:lnTo>
                  <a:lnTo>
                    <a:pt x="8206" y="20"/>
                  </a:lnTo>
                  <a:lnTo>
                    <a:pt x="8416" y="1"/>
                  </a:lnTo>
                  <a:lnTo>
                    <a:pt x="8588" y="20"/>
                  </a:lnTo>
                  <a:lnTo>
                    <a:pt x="8780" y="58"/>
                  </a:lnTo>
                  <a:lnTo>
                    <a:pt x="8952" y="116"/>
                  </a:lnTo>
                  <a:lnTo>
                    <a:pt x="9162" y="211"/>
                  </a:lnTo>
                  <a:lnTo>
                    <a:pt x="9392" y="326"/>
                  </a:lnTo>
                  <a:lnTo>
                    <a:pt x="9392" y="326"/>
                  </a:lnTo>
                  <a:lnTo>
                    <a:pt x="10329" y="861"/>
                  </a:lnTo>
                  <a:lnTo>
                    <a:pt x="10807" y="1148"/>
                  </a:lnTo>
                  <a:lnTo>
                    <a:pt x="11266" y="1454"/>
                  </a:lnTo>
                  <a:lnTo>
                    <a:pt x="11266" y="1454"/>
                  </a:lnTo>
                  <a:lnTo>
                    <a:pt x="11706" y="1760"/>
                  </a:lnTo>
                  <a:lnTo>
                    <a:pt x="12146" y="2086"/>
                  </a:lnTo>
                  <a:lnTo>
                    <a:pt x="12567" y="2411"/>
                  </a:lnTo>
                  <a:lnTo>
                    <a:pt x="12987" y="2755"/>
                  </a:lnTo>
                  <a:lnTo>
                    <a:pt x="13408" y="3118"/>
                  </a:lnTo>
                  <a:lnTo>
                    <a:pt x="13791" y="3501"/>
                  </a:lnTo>
                  <a:lnTo>
                    <a:pt x="14173" y="3883"/>
                  </a:lnTo>
                  <a:lnTo>
                    <a:pt x="14537" y="4285"/>
                  </a:lnTo>
                  <a:lnTo>
                    <a:pt x="14537" y="4285"/>
                  </a:lnTo>
                  <a:lnTo>
                    <a:pt x="14651" y="4438"/>
                  </a:lnTo>
                  <a:lnTo>
                    <a:pt x="14709" y="4591"/>
                  </a:lnTo>
                  <a:lnTo>
                    <a:pt x="14747" y="4763"/>
                  </a:lnTo>
                  <a:lnTo>
                    <a:pt x="14766" y="4935"/>
                  </a:lnTo>
                  <a:lnTo>
                    <a:pt x="14747" y="5108"/>
                  </a:lnTo>
                  <a:lnTo>
                    <a:pt x="14690" y="5280"/>
                  </a:lnTo>
                  <a:lnTo>
                    <a:pt x="14632" y="5452"/>
                  </a:lnTo>
                  <a:lnTo>
                    <a:pt x="14556" y="5643"/>
                  </a:lnTo>
                  <a:lnTo>
                    <a:pt x="14365" y="5987"/>
                  </a:lnTo>
                  <a:lnTo>
                    <a:pt x="14135" y="6332"/>
                  </a:lnTo>
                  <a:lnTo>
                    <a:pt x="13886" y="6638"/>
                  </a:lnTo>
                  <a:lnTo>
                    <a:pt x="13676" y="6905"/>
                  </a:lnTo>
                  <a:lnTo>
                    <a:pt x="13676" y="6905"/>
                  </a:lnTo>
                  <a:lnTo>
                    <a:pt x="13313" y="7345"/>
                  </a:lnTo>
                  <a:lnTo>
                    <a:pt x="12930" y="7728"/>
                  </a:lnTo>
                  <a:lnTo>
                    <a:pt x="12509" y="8091"/>
                  </a:lnTo>
                  <a:lnTo>
                    <a:pt x="12069" y="8436"/>
                  </a:lnTo>
                  <a:lnTo>
                    <a:pt x="12069" y="8436"/>
                  </a:lnTo>
                  <a:lnTo>
                    <a:pt x="12050" y="7785"/>
                  </a:lnTo>
                  <a:lnTo>
                    <a:pt x="12050" y="7116"/>
                  </a:lnTo>
                  <a:lnTo>
                    <a:pt x="12050" y="7116"/>
                  </a:lnTo>
                  <a:lnTo>
                    <a:pt x="12050" y="7116"/>
                  </a:lnTo>
                  <a:lnTo>
                    <a:pt x="11668" y="6963"/>
                  </a:lnTo>
                  <a:lnTo>
                    <a:pt x="11285" y="6772"/>
                  </a:lnTo>
                  <a:lnTo>
                    <a:pt x="10922" y="6561"/>
                  </a:lnTo>
                  <a:lnTo>
                    <a:pt x="10558" y="6332"/>
                  </a:lnTo>
                  <a:lnTo>
                    <a:pt x="10233" y="6064"/>
                  </a:lnTo>
                  <a:lnTo>
                    <a:pt x="9927" y="5777"/>
                  </a:lnTo>
                  <a:lnTo>
                    <a:pt x="9659" y="5452"/>
                  </a:lnTo>
                  <a:lnTo>
                    <a:pt x="9392" y="5127"/>
                  </a:lnTo>
                  <a:lnTo>
                    <a:pt x="9392" y="5127"/>
                  </a:lnTo>
                  <a:lnTo>
                    <a:pt x="9392" y="5127"/>
                  </a:lnTo>
                  <a:lnTo>
                    <a:pt x="8875" y="5567"/>
                  </a:lnTo>
                  <a:lnTo>
                    <a:pt x="8263" y="6045"/>
                  </a:lnTo>
                  <a:lnTo>
                    <a:pt x="7536" y="6561"/>
                  </a:lnTo>
                  <a:lnTo>
                    <a:pt x="7154" y="6829"/>
                  </a:lnTo>
                  <a:lnTo>
                    <a:pt x="6752" y="7078"/>
                  </a:lnTo>
                  <a:lnTo>
                    <a:pt x="6331" y="7326"/>
                  </a:lnTo>
                  <a:lnTo>
                    <a:pt x="5892" y="7556"/>
                  </a:lnTo>
                  <a:lnTo>
                    <a:pt x="5452" y="7785"/>
                  </a:lnTo>
                  <a:lnTo>
                    <a:pt x="4993" y="7996"/>
                  </a:lnTo>
                  <a:lnTo>
                    <a:pt x="4534" y="8168"/>
                  </a:lnTo>
                  <a:lnTo>
                    <a:pt x="4055" y="8340"/>
                  </a:lnTo>
                  <a:lnTo>
                    <a:pt x="3577" y="8474"/>
                  </a:lnTo>
                  <a:lnTo>
                    <a:pt x="3099" y="8569"/>
                  </a:lnTo>
                  <a:lnTo>
                    <a:pt x="3099" y="8569"/>
                  </a:lnTo>
                  <a:lnTo>
                    <a:pt x="3080" y="8952"/>
                  </a:lnTo>
                  <a:lnTo>
                    <a:pt x="3099" y="9335"/>
                  </a:lnTo>
                  <a:lnTo>
                    <a:pt x="3156" y="9736"/>
                  </a:lnTo>
                  <a:lnTo>
                    <a:pt x="3195" y="9927"/>
                  </a:lnTo>
                  <a:lnTo>
                    <a:pt x="3233" y="10100"/>
                  </a:lnTo>
                  <a:lnTo>
                    <a:pt x="3290" y="10291"/>
                  </a:lnTo>
                  <a:lnTo>
                    <a:pt x="3367" y="10444"/>
                  </a:lnTo>
                  <a:lnTo>
                    <a:pt x="3443" y="10616"/>
                  </a:lnTo>
                  <a:lnTo>
                    <a:pt x="3539" y="10750"/>
                  </a:lnTo>
                  <a:lnTo>
                    <a:pt x="3654" y="10884"/>
                  </a:lnTo>
                  <a:lnTo>
                    <a:pt x="3788" y="10999"/>
                  </a:lnTo>
                  <a:lnTo>
                    <a:pt x="3922" y="11075"/>
                  </a:lnTo>
                  <a:lnTo>
                    <a:pt x="4075" y="11152"/>
                  </a:lnTo>
                  <a:lnTo>
                    <a:pt x="4075" y="11152"/>
                  </a:lnTo>
                  <a:lnTo>
                    <a:pt x="4247" y="11209"/>
                  </a:lnTo>
                  <a:lnTo>
                    <a:pt x="4438" y="11209"/>
                  </a:lnTo>
                  <a:lnTo>
                    <a:pt x="4610" y="11209"/>
                  </a:lnTo>
                  <a:lnTo>
                    <a:pt x="4801" y="11171"/>
                  </a:lnTo>
                  <a:lnTo>
                    <a:pt x="4801" y="11171"/>
                  </a:lnTo>
                  <a:lnTo>
                    <a:pt x="4801" y="11362"/>
                  </a:lnTo>
                  <a:lnTo>
                    <a:pt x="4801" y="11362"/>
                  </a:lnTo>
                  <a:lnTo>
                    <a:pt x="4840" y="11649"/>
                  </a:lnTo>
                  <a:lnTo>
                    <a:pt x="4878" y="11955"/>
                  </a:lnTo>
                  <a:lnTo>
                    <a:pt x="4954" y="12242"/>
                  </a:lnTo>
                  <a:lnTo>
                    <a:pt x="5031" y="12510"/>
                  </a:lnTo>
                  <a:lnTo>
                    <a:pt x="5031" y="12510"/>
                  </a:lnTo>
                  <a:lnTo>
                    <a:pt x="4744" y="12452"/>
                  </a:lnTo>
                  <a:lnTo>
                    <a:pt x="4457" y="12357"/>
                  </a:lnTo>
                  <a:lnTo>
                    <a:pt x="4189" y="12223"/>
                  </a:lnTo>
                  <a:lnTo>
                    <a:pt x="3922" y="12089"/>
                  </a:lnTo>
                  <a:lnTo>
                    <a:pt x="3654" y="11936"/>
                  </a:lnTo>
                  <a:lnTo>
                    <a:pt x="3405" y="11764"/>
                  </a:lnTo>
                  <a:lnTo>
                    <a:pt x="3176" y="11572"/>
                  </a:lnTo>
                  <a:lnTo>
                    <a:pt x="2946" y="11362"/>
                  </a:lnTo>
                  <a:lnTo>
                    <a:pt x="2946" y="11362"/>
                  </a:lnTo>
                  <a:lnTo>
                    <a:pt x="2736" y="11171"/>
                  </a:lnTo>
                  <a:lnTo>
                    <a:pt x="2564" y="10979"/>
                  </a:lnTo>
                  <a:lnTo>
                    <a:pt x="2200" y="10559"/>
                  </a:lnTo>
                  <a:lnTo>
                    <a:pt x="1894" y="10119"/>
                  </a:lnTo>
                  <a:lnTo>
                    <a:pt x="1607" y="9641"/>
                  </a:lnTo>
                  <a:lnTo>
                    <a:pt x="1339" y="9162"/>
                  </a:lnTo>
                  <a:lnTo>
                    <a:pt x="1110" y="8665"/>
                  </a:lnTo>
                  <a:lnTo>
                    <a:pt x="900" y="8149"/>
                  </a:lnTo>
                  <a:lnTo>
                    <a:pt x="727" y="7632"/>
                  </a:lnTo>
                  <a:lnTo>
                    <a:pt x="727" y="7632"/>
                  </a:lnTo>
                  <a:lnTo>
                    <a:pt x="555" y="7116"/>
                  </a:lnTo>
                  <a:lnTo>
                    <a:pt x="383" y="6580"/>
                  </a:lnTo>
                  <a:lnTo>
                    <a:pt x="96" y="5490"/>
                  </a:lnTo>
                  <a:lnTo>
                    <a:pt x="96" y="5490"/>
                  </a:lnTo>
                  <a:lnTo>
                    <a:pt x="39" y="5241"/>
                  </a:lnTo>
                  <a:lnTo>
                    <a:pt x="1" y="5050"/>
                  </a:lnTo>
                  <a:lnTo>
                    <a:pt x="1" y="4955"/>
                  </a:lnTo>
                  <a:lnTo>
                    <a:pt x="20" y="4859"/>
                  </a:lnTo>
                  <a:lnTo>
                    <a:pt x="58" y="4744"/>
                  </a:lnTo>
                  <a:lnTo>
                    <a:pt x="115"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48"/>
            <p:cNvSpPr/>
            <p:nvPr/>
          </p:nvSpPr>
          <p:spPr>
            <a:xfrm>
              <a:off x="629300" y="778213"/>
              <a:ext cx="345725" cy="35900"/>
            </a:xfrm>
            <a:custGeom>
              <a:avLst/>
              <a:gdLst/>
              <a:ahLst/>
              <a:cxnLst/>
              <a:rect l="l" t="t" r="r" b="b"/>
              <a:pathLst>
                <a:path w="13829" h="1436" extrusionOk="0">
                  <a:moveTo>
                    <a:pt x="13810" y="1149"/>
                  </a:moveTo>
                  <a:lnTo>
                    <a:pt x="13810" y="1149"/>
                  </a:lnTo>
                  <a:lnTo>
                    <a:pt x="13580" y="1435"/>
                  </a:lnTo>
                  <a:lnTo>
                    <a:pt x="13580" y="1435"/>
                  </a:lnTo>
                  <a:lnTo>
                    <a:pt x="13810" y="1149"/>
                  </a:lnTo>
                  <a:close/>
                  <a:moveTo>
                    <a:pt x="13829" y="1149"/>
                  </a:moveTo>
                  <a:lnTo>
                    <a:pt x="13829" y="1149"/>
                  </a:lnTo>
                  <a:lnTo>
                    <a:pt x="13829" y="1149"/>
                  </a:lnTo>
                  <a:lnTo>
                    <a:pt x="13829" y="1149"/>
                  </a:lnTo>
                  <a:lnTo>
                    <a:pt x="13829" y="1149"/>
                  </a:lnTo>
                  <a:close/>
                  <a:moveTo>
                    <a:pt x="0" y="1"/>
                  </a:moveTo>
                  <a:lnTo>
                    <a:pt x="0" y="1"/>
                  </a:lnTo>
                  <a:lnTo>
                    <a:pt x="0" y="20"/>
                  </a:lnTo>
                  <a:lnTo>
                    <a:pt x="0" y="20"/>
                  </a:lnTo>
                  <a:lnTo>
                    <a:pt x="0"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48"/>
            <p:cNvSpPr/>
            <p:nvPr/>
          </p:nvSpPr>
          <p:spPr>
            <a:xfrm>
              <a:off x="968800" y="806913"/>
              <a:ext cx="5750" cy="7200"/>
            </a:xfrm>
            <a:custGeom>
              <a:avLst/>
              <a:gdLst/>
              <a:ahLst/>
              <a:cxnLst/>
              <a:rect l="l" t="t" r="r" b="b"/>
              <a:pathLst>
                <a:path w="230" h="288" fill="none" extrusionOk="0">
                  <a:moveTo>
                    <a:pt x="230" y="1"/>
                  </a:moveTo>
                  <a:lnTo>
                    <a:pt x="230" y="1"/>
                  </a:lnTo>
                  <a:lnTo>
                    <a:pt x="0" y="287"/>
                  </a:lnTo>
                  <a:lnTo>
                    <a:pt x="0" y="287"/>
                  </a:lnTo>
                  <a:lnTo>
                    <a:pt x="2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48"/>
            <p:cNvSpPr/>
            <p:nvPr/>
          </p:nvSpPr>
          <p:spPr>
            <a:xfrm>
              <a:off x="975000" y="806913"/>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48"/>
            <p:cNvSpPr/>
            <p:nvPr/>
          </p:nvSpPr>
          <p:spPr>
            <a:xfrm>
              <a:off x="629300" y="778213"/>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48"/>
            <p:cNvSpPr/>
            <p:nvPr/>
          </p:nvSpPr>
          <p:spPr>
            <a:xfrm>
              <a:off x="628325" y="710813"/>
              <a:ext cx="367750" cy="243400"/>
            </a:xfrm>
            <a:custGeom>
              <a:avLst/>
              <a:gdLst/>
              <a:ahLst/>
              <a:cxnLst/>
              <a:rect l="l" t="t" r="r" b="b"/>
              <a:pathLst>
                <a:path w="14710" h="9736" extrusionOk="0">
                  <a:moveTo>
                    <a:pt x="9469" y="0"/>
                  </a:move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340" y="2716"/>
                  </a:lnTo>
                  <a:lnTo>
                    <a:pt x="900" y="2697"/>
                  </a:lnTo>
                  <a:lnTo>
                    <a:pt x="460" y="2640"/>
                  </a:lnTo>
                  <a:lnTo>
                    <a:pt x="1" y="2544"/>
                  </a:lnTo>
                  <a:lnTo>
                    <a:pt x="39" y="2697"/>
                  </a:lnTo>
                  <a:lnTo>
                    <a:pt x="39" y="2716"/>
                  </a:lnTo>
                  <a:lnTo>
                    <a:pt x="326" y="3806"/>
                  </a:lnTo>
                  <a:lnTo>
                    <a:pt x="498" y="4342"/>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3119" y="8798"/>
                  </a:lnTo>
                  <a:lnTo>
                    <a:pt x="3348" y="8990"/>
                  </a:lnTo>
                  <a:lnTo>
                    <a:pt x="3597" y="9162"/>
                  </a:lnTo>
                  <a:lnTo>
                    <a:pt x="3865" y="9315"/>
                  </a:lnTo>
                  <a:lnTo>
                    <a:pt x="4132" y="9449"/>
                  </a:lnTo>
                  <a:lnTo>
                    <a:pt x="4400" y="9583"/>
                  </a:lnTo>
                  <a:lnTo>
                    <a:pt x="4687" y="9678"/>
                  </a:lnTo>
                  <a:lnTo>
                    <a:pt x="4974" y="9736"/>
                  </a:lnTo>
                  <a:lnTo>
                    <a:pt x="4897" y="9468"/>
                  </a:lnTo>
                  <a:lnTo>
                    <a:pt x="4821" y="9181"/>
                  </a:lnTo>
                  <a:lnTo>
                    <a:pt x="4783" y="8875"/>
                  </a:lnTo>
                  <a:lnTo>
                    <a:pt x="4744" y="8588"/>
                  </a:lnTo>
                  <a:lnTo>
                    <a:pt x="4744" y="8397"/>
                  </a:lnTo>
                  <a:lnTo>
                    <a:pt x="4725" y="8397"/>
                  </a:lnTo>
                  <a:lnTo>
                    <a:pt x="4553" y="8435"/>
                  </a:lnTo>
                  <a:lnTo>
                    <a:pt x="4209" y="8435"/>
                  </a:lnTo>
                  <a:lnTo>
                    <a:pt x="4037" y="8397"/>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5011"/>
                  </a:lnTo>
                  <a:lnTo>
                    <a:pt x="12012" y="5662"/>
                  </a:lnTo>
                  <a:lnTo>
                    <a:pt x="12452" y="5317"/>
                  </a:lnTo>
                  <a:lnTo>
                    <a:pt x="12873" y="4954"/>
                  </a:lnTo>
                  <a:lnTo>
                    <a:pt x="13256" y="4571"/>
                  </a:lnTo>
                  <a:lnTo>
                    <a:pt x="13619" y="4131"/>
                  </a:lnTo>
                  <a:lnTo>
                    <a:pt x="13849"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48"/>
            <p:cNvSpPr/>
            <p:nvPr/>
          </p:nvSpPr>
          <p:spPr>
            <a:xfrm>
              <a:off x="628325" y="710813"/>
              <a:ext cx="367750" cy="243400"/>
            </a:xfrm>
            <a:custGeom>
              <a:avLst/>
              <a:gdLst/>
              <a:ahLst/>
              <a:cxnLst/>
              <a:rect l="l" t="t" r="r" b="b"/>
              <a:pathLst>
                <a:path w="14710" h="9736" fill="none" extrusionOk="0">
                  <a:moveTo>
                    <a:pt x="9469" y="0"/>
                  </a:moveTo>
                  <a:lnTo>
                    <a:pt x="9469" y="0"/>
                  </a:lnTo>
                  <a:lnTo>
                    <a:pt x="9316" y="115"/>
                  </a:lnTo>
                  <a:lnTo>
                    <a:pt x="8857" y="421"/>
                  </a:lnTo>
                  <a:lnTo>
                    <a:pt x="8512" y="631"/>
                  </a:lnTo>
                  <a:lnTo>
                    <a:pt x="8130" y="861"/>
                  </a:lnTo>
                  <a:lnTo>
                    <a:pt x="7690" y="1109"/>
                  </a:lnTo>
                  <a:lnTo>
                    <a:pt x="7173" y="1358"/>
                  </a:lnTo>
                  <a:lnTo>
                    <a:pt x="6638" y="1626"/>
                  </a:lnTo>
                  <a:lnTo>
                    <a:pt x="6045" y="1875"/>
                  </a:lnTo>
                  <a:lnTo>
                    <a:pt x="5414" y="2104"/>
                  </a:lnTo>
                  <a:lnTo>
                    <a:pt x="4744" y="2314"/>
                  </a:lnTo>
                  <a:lnTo>
                    <a:pt x="4037" y="2487"/>
                  </a:lnTo>
                  <a:lnTo>
                    <a:pt x="3673" y="2544"/>
                  </a:lnTo>
                  <a:lnTo>
                    <a:pt x="3310" y="2620"/>
                  </a:lnTo>
                  <a:lnTo>
                    <a:pt x="2927" y="2659"/>
                  </a:lnTo>
                  <a:lnTo>
                    <a:pt x="2564" y="2697"/>
                  </a:lnTo>
                  <a:lnTo>
                    <a:pt x="2181" y="2716"/>
                  </a:lnTo>
                  <a:lnTo>
                    <a:pt x="1780" y="2735"/>
                  </a:lnTo>
                  <a:lnTo>
                    <a:pt x="1780" y="2735"/>
                  </a:lnTo>
                  <a:lnTo>
                    <a:pt x="1340" y="2716"/>
                  </a:lnTo>
                  <a:lnTo>
                    <a:pt x="900" y="2697"/>
                  </a:lnTo>
                  <a:lnTo>
                    <a:pt x="460" y="2640"/>
                  </a:lnTo>
                  <a:lnTo>
                    <a:pt x="1" y="2544"/>
                  </a:lnTo>
                  <a:lnTo>
                    <a:pt x="1" y="2544"/>
                  </a:lnTo>
                  <a:lnTo>
                    <a:pt x="39" y="2697"/>
                  </a:lnTo>
                  <a:lnTo>
                    <a:pt x="39" y="2697"/>
                  </a:lnTo>
                  <a:lnTo>
                    <a:pt x="39" y="2716"/>
                  </a:lnTo>
                  <a:lnTo>
                    <a:pt x="39" y="2716"/>
                  </a:lnTo>
                  <a:lnTo>
                    <a:pt x="39" y="2716"/>
                  </a:lnTo>
                  <a:lnTo>
                    <a:pt x="326" y="3806"/>
                  </a:lnTo>
                  <a:lnTo>
                    <a:pt x="498" y="4342"/>
                  </a:lnTo>
                  <a:lnTo>
                    <a:pt x="670" y="4858"/>
                  </a:lnTo>
                  <a:lnTo>
                    <a:pt x="670" y="4858"/>
                  </a:lnTo>
                  <a:lnTo>
                    <a:pt x="843" y="5375"/>
                  </a:lnTo>
                  <a:lnTo>
                    <a:pt x="1053" y="5891"/>
                  </a:lnTo>
                  <a:lnTo>
                    <a:pt x="1282" y="6388"/>
                  </a:lnTo>
                  <a:lnTo>
                    <a:pt x="1550" y="6867"/>
                  </a:lnTo>
                  <a:lnTo>
                    <a:pt x="1837" y="7345"/>
                  </a:lnTo>
                  <a:lnTo>
                    <a:pt x="2143" y="7785"/>
                  </a:lnTo>
                  <a:lnTo>
                    <a:pt x="2507" y="8205"/>
                  </a:lnTo>
                  <a:lnTo>
                    <a:pt x="2679" y="8397"/>
                  </a:lnTo>
                  <a:lnTo>
                    <a:pt x="2889" y="8588"/>
                  </a:lnTo>
                  <a:lnTo>
                    <a:pt x="2889" y="8588"/>
                  </a:lnTo>
                  <a:lnTo>
                    <a:pt x="3119" y="8798"/>
                  </a:lnTo>
                  <a:lnTo>
                    <a:pt x="3348" y="8990"/>
                  </a:lnTo>
                  <a:lnTo>
                    <a:pt x="3597" y="9162"/>
                  </a:lnTo>
                  <a:lnTo>
                    <a:pt x="3865" y="9315"/>
                  </a:lnTo>
                  <a:lnTo>
                    <a:pt x="4132" y="9449"/>
                  </a:lnTo>
                  <a:lnTo>
                    <a:pt x="4400" y="9583"/>
                  </a:lnTo>
                  <a:lnTo>
                    <a:pt x="4687" y="9678"/>
                  </a:lnTo>
                  <a:lnTo>
                    <a:pt x="4974" y="9736"/>
                  </a:lnTo>
                  <a:lnTo>
                    <a:pt x="4974" y="9736"/>
                  </a:lnTo>
                  <a:lnTo>
                    <a:pt x="4897" y="9468"/>
                  </a:lnTo>
                  <a:lnTo>
                    <a:pt x="4821" y="9181"/>
                  </a:lnTo>
                  <a:lnTo>
                    <a:pt x="4783" y="8875"/>
                  </a:lnTo>
                  <a:lnTo>
                    <a:pt x="4744" y="8588"/>
                  </a:lnTo>
                  <a:lnTo>
                    <a:pt x="4744" y="8588"/>
                  </a:lnTo>
                  <a:lnTo>
                    <a:pt x="4744" y="8397"/>
                  </a:lnTo>
                  <a:lnTo>
                    <a:pt x="4744" y="8397"/>
                  </a:lnTo>
                  <a:lnTo>
                    <a:pt x="4725" y="8397"/>
                  </a:lnTo>
                  <a:lnTo>
                    <a:pt x="4725" y="8397"/>
                  </a:lnTo>
                  <a:lnTo>
                    <a:pt x="4725" y="8397"/>
                  </a:lnTo>
                  <a:lnTo>
                    <a:pt x="4725" y="8397"/>
                  </a:lnTo>
                  <a:lnTo>
                    <a:pt x="4553" y="8435"/>
                  </a:lnTo>
                  <a:lnTo>
                    <a:pt x="4381" y="8435"/>
                  </a:lnTo>
                  <a:lnTo>
                    <a:pt x="4381" y="8435"/>
                  </a:lnTo>
                  <a:lnTo>
                    <a:pt x="4381" y="8435"/>
                  </a:lnTo>
                  <a:lnTo>
                    <a:pt x="4381" y="8435"/>
                  </a:lnTo>
                  <a:lnTo>
                    <a:pt x="4381" y="8435"/>
                  </a:lnTo>
                  <a:lnTo>
                    <a:pt x="4381" y="8435"/>
                  </a:lnTo>
                  <a:lnTo>
                    <a:pt x="4381" y="8435"/>
                  </a:lnTo>
                  <a:lnTo>
                    <a:pt x="4209" y="8435"/>
                  </a:lnTo>
                  <a:lnTo>
                    <a:pt x="4037" y="8397"/>
                  </a:lnTo>
                  <a:lnTo>
                    <a:pt x="4037" y="8397"/>
                  </a:lnTo>
                  <a:lnTo>
                    <a:pt x="4037" y="8397"/>
                  </a:lnTo>
                  <a:lnTo>
                    <a:pt x="4037" y="8397"/>
                  </a:lnTo>
                  <a:lnTo>
                    <a:pt x="4018" y="8378"/>
                  </a:lnTo>
                  <a:lnTo>
                    <a:pt x="4018" y="8378"/>
                  </a:lnTo>
                  <a:lnTo>
                    <a:pt x="4018" y="8378"/>
                  </a:lnTo>
                  <a:lnTo>
                    <a:pt x="4018" y="8378"/>
                  </a:lnTo>
                  <a:lnTo>
                    <a:pt x="4018" y="8378"/>
                  </a:lnTo>
                  <a:lnTo>
                    <a:pt x="3884" y="8320"/>
                  </a:lnTo>
                  <a:lnTo>
                    <a:pt x="3750" y="8244"/>
                  </a:lnTo>
                  <a:lnTo>
                    <a:pt x="3635" y="8148"/>
                  </a:lnTo>
                  <a:lnTo>
                    <a:pt x="3539" y="8033"/>
                  </a:lnTo>
                  <a:lnTo>
                    <a:pt x="3444" y="7918"/>
                  </a:lnTo>
                  <a:lnTo>
                    <a:pt x="3367" y="7785"/>
                  </a:lnTo>
                  <a:lnTo>
                    <a:pt x="3291" y="7632"/>
                  </a:lnTo>
                  <a:lnTo>
                    <a:pt x="3233" y="7498"/>
                  </a:lnTo>
                  <a:lnTo>
                    <a:pt x="3138" y="7173"/>
                  </a:lnTo>
                  <a:lnTo>
                    <a:pt x="3061" y="6828"/>
                  </a:lnTo>
                  <a:lnTo>
                    <a:pt x="3042" y="6484"/>
                  </a:lnTo>
                  <a:lnTo>
                    <a:pt x="3023" y="6121"/>
                  </a:lnTo>
                  <a:lnTo>
                    <a:pt x="3023" y="6121"/>
                  </a:lnTo>
                  <a:lnTo>
                    <a:pt x="3023" y="6121"/>
                  </a:lnTo>
                  <a:lnTo>
                    <a:pt x="3042" y="5795"/>
                  </a:lnTo>
                  <a:lnTo>
                    <a:pt x="3042" y="5795"/>
                  </a:lnTo>
                  <a:lnTo>
                    <a:pt x="3520" y="5700"/>
                  </a:lnTo>
                  <a:lnTo>
                    <a:pt x="3998" y="5566"/>
                  </a:lnTo>
                  <a:lnTo>
                    <a:pt x="4477" y="5394"/>
                  </a:lnTo>
                  <a:lnTo>
                    <a:pt x="4936" y="5222"/>
                  </a:lnTo>
                  <a:lnTo>
                    <a:pt x="5395" y="5011"/>
                  </a:lnTo>
                  <a:lnTo>
                    <a:pt x="5835" y="4782"/>
                  </a:lnTo>
                  <a:lnTo>
                    <a:pt x="6274" y="4552"/>
                  </a:lnTo>
                  <a:lnTo>
                    <a:pt x="6695" y="4304"/>
                  </a:lnTo>
                  <a:lnTo>
                    <a:pt x="7097" y="4055"/>
                  </a:lnTo>
                  <a:lnTo>
                    <a:pt x="7479" y="3787"/>
                  </a:lnTo>
                  <a:lnTo>
                    <a:pt x="8206" y="3271"/>
                  </a:lnTo>
                  <a:lnTo>
                    <a:pt x="8818" y="2793"/>
                  </a:lnTo>
                  <a:lnTo>
                    <a:pt x="9335" y="2353"/>
                  </a:lnTo>
                  <a:lnTo>
                    <a:pt x="9335" y="2353"/>
                  </a:lnTo>
                  <a:lnTo>
                    <a:pt x="9335" y="2353"/>
                  </a:lnTo>
                  <a:lnTo>
                    <a:pt x="9335" y="2353"/>
                  </a:lnTo>
                  <a:lnTo>
                    <a:pt x="9335" y="2353"/>
                  </a:lnTo>
                  <a:lnTo>
                    <a:pt x="9602" y="2678"/>
                  </a:lnTo>
                  <a:lnTo>
                    <a:pt x="9870" y="3003"/>
                  </a:lnTo>
                  <a:lnTo>
                    <a:pt x="10176" y="3290"/>
                  </a:lnTo>
                  <a:lnTo>
                    <a:pt x="10501" y="3558"/>
                  </a:lnTo>
                  <a:lnTo>
                    <a:pt x="10865" y="3787"/>
                  </a:lnTo>
                  <a:lnTo>
                    <a:pt x="11228" y="3998"/>
                  </a:lnTo>
                  <a:lnTo>
                    <a:pt x="11611" y="4189"/>
                  </a:lnTo>
                  <a:lnTo>
                    <a:pt x="11993" y="4342"/>
                  </a:lnTo>
                  <a:lnTo>
                    <a:pt x="11993" y="4342"/>
                  </a:lnTo>
                  <a:lnTo>
                    <a:pt x="11993" y="4342"/>
                  </a:lnTo>
                  <a:lnTo>
                    <a:pt x="11993" y="5011"/>
                  </a:lnTo>
                  <a:lnTo>
                    <a:pt x="12012" y="5662"/>
                  </a:lnTo>
                  <a:lnTo>
                    <a:pt x="12012" y="5662"/>
                  </a:lnTo>
                  <a:lnTo>
                    <a:pt x="12452" y="5317"/>
                  </a:lnTo>
                  <a:lnTo>
                    <a:pt x="12873" y="4954"/>
                  </a:lnTo>
                  <a:lnTo>
                    <a:pt x="13256" y="4571"/>
                  </a:lnTo>
                  <a:lnTo>
                    <a:pt x="13619" y="4131"/>
                  </a:lnTo>
                  <a:lnTo>
                    <a:pt x="13619" y="4131"/>
                  </a:lnTo>
                  <a:lnTo>
                    <a:pt x="13619" y="4131"/>
                  </a:lnTo>
                  <a:lnTo>
                    <a:pt x="13619" y="4131"/>
                  </a:lnTo>
                  <a:lnTo>
                    <a:pt x="13849" y="3845"/>
                  </a:lnTo>
                  <a:lnTo>
                    <a:pt x="13849" y="3845"/>
                  </a:lnTo>
                  <a:lnTo>
                    <a:pt x="13868" y="3845"/>
                  </a:lnTo>
                  <a:lnTo>
                    <a:pt x="13868" y="3845"/>
                  </a:lnTo>
                  <a:lnTo>
                    <a:pt x="13868" y="3845"/>
                  </a:lnTo>
                  <a:lnTo>
                    <a:pt x="13868" y="3845"/>
                  </a:lnTo>
                  <a:lnTo>
                    <a:pt x="14193" y="3386"/>
                  </a:lnTo>
                  <a:lnTo>
                    <a:pt x="14346" y="3137"/>
                  </a:lnTo>
                  <a:lnTo>
                    <a:pt x="14480" y="2888"/>
                  </a:lnTo>
                  <a:lnTo>
                    <a:pt x="14594" y="2640"/>
                  </a:lnTo>
                  <a:lnTo>
                    <a:pt x="14671" y="2391"/>
                  </a:lnTo>
                  <a:lnTo>
                    <a:pt x="14690" y="2276"/>
                  </a:lnTo>
                  <a:lnTo>
                    <a:pt x="14709" y="2142"/>
                  </a:lnTo>
                  <a:lnTo>
                    <a:pt x="14690" y="2028"/>
                  </a:lnTo>
                  <a:lnTo>
                    <a:pt x="14671" y="1913"/>
                  </a:lnTo>
                  <a:lnTo>
                    <a:pt x="14671" y="1913"/>
                  </a:lnTo>
                  <a:lnTo>
                    <a:pt x="14097" y="1855"/>
                  </a:lnTo>
                  <a:lnTo>
                    <a:pt x="13409" y="1779"/>
                  </a:lnTo>
                  <a:lnTo>
                    <a:pt x="12663" y="1664"/>
                  </a:lnTo>
                  <a:lnTo>
                    <a:pt x="12280" y="1568"/>
                  </a:lnTo>
                  <a:lnTo>
                    <a:pt x="11898" y="1473"/>
                  </a:lnTo>
                  <a:lnTo>
                    <a:pt x="11515" y="1358"/>
                  </a:lnTo>
                  <a:lnTo>
                    <a:pt x="11152" y="1224"/>
                  </a:lnTo>
                  <a:lnTo>
                    <a:pt x="10807" y="1071"/>
                  </a:lnTo>
                  <a:lnTo>
                    <a:pt x="10463" y="899"/>
                  </a:lnTo>
                  <a:lnTo>
                    <a:pt x="10157" y="708"/>
                  </a:lnTo>
                  <a:lnTo>
                    <a:pt x="9889" y="497"/>
                  </a:lnTo>
                  <a:lnTo>
                    <a:pt x="9775" y="383"/>
                  </a:lnTo>
                  <a:lnTo>
                    <a:pt x="9660" y="268"/>
                  </a:lnTo>
                  <a:lnTo>
                    <a:pt x="9564" y="134"/>
                  </a:lnTo>
                  <a:lnTo>
                    <a:pt x="94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48"/>
            <p:cNvSpPr/>
            <p:nvPr/>
          </p:nvSpPr>
          <p:spPr>
            <a:xfrm>
              <a:off x="798575" y="882463"/>
              <a:ext cx="22000" cy="20575"/>
            </a:xfrm>
            <a:custGeom>
              <a:avLst/>
              <a:gdLst/>
              <a:ahLst/>
              <a:cxnLst/>
              <a:rect l="l" t="t" r="r" b="b"/>
              <a:pathLst>
                <a:path w="880" h="823" extrusionOk="0">
                  <a:moveTo>
                    <a:pt x="497" y="1"/>
                  </a:moveTo>
                  <a:lnTo>
                    <a:pt x="344" y="20"/>
                  </a:lnTo>
                  <a:lnTo>
                    <a:pt x="210" y="96"/>
                  </a:lnTo>
                  <a:lnTo>
                    <a:pt x="153" y="134"/>
                  </a:lnTo>
                  <a:lnTo>
                    <a:pt x="96" y="192"/>
                  </a:lnTo>
                  <a:lnTo>
                    <a:pt x="57" y="249"/>
                  </a:lnTo>
                  <a:lnTo>
                    <a:pt x="38" y="326"/>
                  </a:lnTo>
                  <a:lnTo>
                    <a:pt x="0" y="440"/>
                  </a:lnTo>
                  <a:lnTo>
                    <a:pt x="19" y="536"/>
                  </a:lnTo>
                  <a:lnTo>
                    <a:pt x="38" y="613"/>
                  </a:lnTo>
                  <a:lnTo>
                    <a:pt x="77" y="689"/>
                  </a:lnTo>
                  <a:lnTo>
                    <a:pt x="153" y="746"/>
                  </a:lnTo>
                  <a:lnTo>
                    <a:pt x="230" y="785"/>
                  </a:lnTo>
                  <a:lnTo>
                    <a:pt x="306" y="804"/>
                  </a:lnTo>
                  <a:lnTo>
                    <a:pt x="402" y="823"/>
                  </a:lnTo>
                  <a:lnTo>
                    <a:pt x="478" y="823"/>
                  </a:lnTo>
                  <a:lnTo>
                    <a:pt x="574" y="804"/>
                  </a:lnTo>
                  <a:lnTo>
                    <a:pt x="650" y="766"/>
                  </a:lnTo>
                  <a:lnTo>
                    <a:pt x="727" y="727"/>
                  </a:lnTo>
                  <a:lnTo>
                    <a:pt x="803" y="670"/>
                  </a:lnTo>
                  <a:lnTo>
                    <a:pt x="842" y="574"/>
                  </a:lnTo>
                  <a:lnTo>
                    <a:pt x="861" y="498"/>
                  </a:lnTo>
                  <a:lnTo>
                    <a:pt x="880" y="383"/>
                  </a:lnTo>
                  <a:lnTo>
                    <a:pt x="861" y="287"/>
                  </a:lnTo>
                  <a:lnTo>
                    <a:pt x="822" y="211"/>
                  </a:lnTo>
                  <a:lnTo>
                    <a:pt x="784" y="154"/>
                  </a:lnTo>
                  <a:lnTo>
                    <a:pt x="746" y="96"/>
                  </a:lnTo>
                  <a:lnTo>
                    <a:pt x="689" y="58"/>
                  </a:lnTo>
                  <a:lnTo>
                    <a:pt x="631" y="39"/>
                  </a:lnTo>
                  <a:lnTo>
                    <a:pt x="4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48"/>
            <p:cNvSpPr/>
            <p:nvPr/>
          </p:nvSpPr>
          <p:spPr>
            <a:xfrm>
              <a:off x="880325" y="885338"/>
              <a:ext cx="22025" cy="20100"/>
            </a:xfrm>
            <a:custGeom>
              <a:avLst/>
              <a:gdLst/>
              <a:ahLst/>
              <a:cxnLst/>
              <a:rect l="l" t="t" r="r" b="b"/>
              <a:pathLst>
                <a:path w="881" h="804" extrusionOk="0">
                  <a:moveTo>
                    <a:pt x="479" y="0"/>
                  </a:moveTo>
                  <a:lnTo>
                    <a:pt x="345" y="19"/>
                  </a:lnTo>
                  <a:lnTo>
                    <a:pt x="211" y="77"/>
                  </a:lnTo>
                  <a:lnTo>
                    <a:pt x="154" y="115"/>
                  </a:lnTo>
                  <a:lnTo>
                    <a:pt x="96" y="172"/>
                  </a:lnTo>
                  <a:lnTo>
                    <a:pt x="58" y="249"/>
                  </a:lnTo>
                  <a:lnTo>
                    <a:pt x="20" y="325"/>
                  </a:lnTo>
                  <a:lnTo>
                    <a:pt x="1" y="421"/>
                  </a:lnTo>
                  <a:lnTo>
                    <a:pt x="20" y="517"/>
                  </a:lnTo>
                  <a:lnTo>
                    <a:pt x="39" y="612"/>
                  </a:lnTo>
                  <a:lnTo>
                    <a:pt x="77" y="670"/>
                  </a:lnTo>
                  <a:lnTo>
                    <a:pt x="154" y="727"/>
                  </a:lnTo>
                  <a:lnTo>
                    <a:pt x="230" y="765"/>
                  </a:lnTo>
                  <a:lnTo>
                    <a:pt x="307" y="804"/>
                  </a:lnTo>
                  <a:lnTo>
                    <a:pt x="479" y="804"/>
                  </a:lnTo>
                  <a:lnTo>
                    <a:pt x="574" y="784"/>
                  </a:lnTo>
                  <a:lnTo>
                    <a:pt x="651" y="765"/>
                  </a:lnTo>
                  <a:lnTo>
                    <a:pt x="727" y="708"/>
                  </a:lnTo>
                  <a:lnTo>
                    <a:pt x="804" y="651"/>
                  </a:lnTo>
                  <a:lnTo>
                    <a:pt x="842" y="574"/>
                  </a:lnTo>
                  <a:lnTo>
                    <a:pt x="861" y="478"/>
                  </a:lnTo>
                  <a:lnTo>
                    <a:pt x="880" y="364"/>
                  </a:lnTo>
                  <a:lnTo>
                    <a:pt x="861" y="287"/>
                  </a:lnTo>
                  <a:lnTo>
                    <a:pt x="823" y="211"/>
                  </a:lnTo>
                  <a:lnTo>
                    <a:pt x="785" y="134"/>
                  </a:lnTo>
                  <a:lnTo>
                    <a:pt x="747" y="96"/>
                  </a:lnTo>
                  <a:lnTo>
                    <a:pt x="689" y="58"/>
                  </a:lnTo>
                  <a:lnTo>
                    <a:pt x="632" y="19"/>
                  </a:lnTo>
                  <a:lnTo>
                    <a:pt x="4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48"/>
            <p:cNvSpPr/>
            <p:nvPr/>
          </p:nvSpPr>
          <p:spPr>
            <a:xfrm>
              <a:off x="847825" y="854263"/>
              <a:ext cx="21525" cy="68875"/>
            </a:xfrm>
            <a:custGeom>
              <a:avLst/>
              <a:gdLst/>
              <a:ahLst/>
              <a:cxnLst/>
              <a:rect l="l" t="t" r="r" b="b"/>
              <a:pathLst>
                <a:path w="861" h="2755" extrusionOk="0">
                  <a:moveTo>
                    <a:pt x="593" y="0"/>
                  </a:moveTo>
                  <a:lnTo>
                    <a:pt x="459" y="249"/>
                  </a:lnTo>
                  <a:lnTo>
                    <a:pt x="344" y="497"/>
                  </a:lnTo>
                  <a:lnTo>
                    <a:pt x="249" y="765"/>
                  </a:lnTo>
                  <a:lnTo>
                    <a:pt x="172" y="1033"/>
                  </a:lnTo>
                  <a:lnTo>
                    <a:pt x="96" y="1301"/>
                  </a:lnTo>
                  <a:lnTo>
                    <a:pt x="57" y="1568"/>
                  </a:lnTo>
                  <a:lnTo>
                    <a:pt x="19" y="1836"/>
                  </a:lnTo>
                  <a:lnTo>
                    <a:pt x="1" y="2103"/>
                  </a:lnTo>
                  <a:lnTo>
                    <a:pt x="0" y="2104"/>
                  </a:lnTo>
                  <a:lnTo>
                    <a:pt x="1" y="2104"/>
                  </a:lnTo>
                  <a:lnTo>
                    <a:pt x="0" y="2123"/>
                  </a:lnTo>
                  <a:lnTo>
                    <a:pt x="19" y="2123"/>
                  </a:lnTo>
                  <a:lnTo>
                    <a:pt x="19" y="2142"/>
                  </a:lnTo>
                  <a:lnTo>
                    <a:pt x="57" y="2123"/>
                  </a:lnTo>
                  <a:lnTo>
                    <a:pt x="115" y="2066"/>
                  </a:lnTo>
                  <a:lnTo>
                    <a:pt x="191" y="2008"/>
                  </a:lnTo>
                  <a:lnTo>
                    <a:pt x="268" y="1970"/>
                  </a:lnTo>
                  <a:lnTo>
                    <a:pt x="363" y="1951"/>
                  </a:lnTo>
                  <a:lnTo>
                    <a:pt x="459" y="1951"/>
                  </a:lnTo>
                  <a:lnTo>
                    <a:pt x="555" y="1970"/>
                  </a:lnTo>
                  <a:lnTo>
                    <a:pt x="631" y="2008"/>
                  </a:lnTo>
                  <a:lnTo>
                    <a:pt x="708" y="2066"/>
                  </a:lnTo>
                  <a:lnTo>
                    <a:pt x="765" y="2142"/>
                  </a:lnTo>
                  <a:lnTo>
                    <a:pt x="803" y="2219"/>
                  </a:lnTo>
                  <a:lnTo>
                    <a:pt x="803" y="2314"/>
                  </a:lnTo>
                  <a:lnTo>
                    <a:pt x="803" y="2410"/>
                  </a:lnTo>
                  <a:lnTo>
                    <a:pt x="784" y="2506"/>
                  </a:lnTo>
                  <a:lnTo>
                    <a:pt x="746" y="2582"/>
                  </a:lnTo>
                  <a:lnTo>
                    <a:pt x="689" y="2659"/>
                  </a:lnTo>
                  <a:lnTo>
                    <a:pt x="612" y="2716"/>
                  </a:lnTo>
                  <a:lnTo>
                    <a:pt x="593" y="2735"/>
                  </a:lnTo>
                  <a:lnTo>
                    <a:pt x="593" y="2754"/>
                  </a:lnTo>
                  <a:lnTo>
                    <a:pt x="631" y="2754"/>
                  </a:lnTo>
                  <a:lnTo>
                    <a:pt x="727" y="2697"/>
                  </a:lnTo>
                  <a:lnTo>
                    <a:pt x="784" y="2620"/>
                  </a:lnTo>
                  <a:lnTo>
                    <a:pt x="822" y="2525"/>
                  </a:lnTo>
                  <a:lnTo>
                    <a:pt x="861" y="2410"/>
                  </a:lnTo>
                  <a:lnTo>
                    <a:pt x="861" y="2314"/>
                  </a:lnTo>
                  <a:lnTo>
                    <a:pt x="842" y="2219"/>
                  </a:lnTo>
                  <a:lnTo>
                    <a:pt x="803" y="2104"/>
                  </a:lnTo>
                  <a:lnTo>
                    <a:pt x="746" y="2027"/>
                  </a:lnTo>
                  <a:lnTo>
                    <a:pt x="669" y="1951"/>
                  </a:lnTo>
                  <a:lnTo>
                    <a:pt x="574" y="1913"/>
                  </a:lnTo>
                  <a:lnTo>
                    <a:pt x="459" y="1894"/>
                  </a:lnTo>
                  <a:lnTo>
                    <a:pt x="363" y="1894"/>
                  </a:lnTo>
                  <a:lnTo>
                    <a:pt x="268" y="1913"/>
                  </a:lnTo>
                  <a:lnTo>
                    <a:pt x="153" y="1951"/>
                  </a:lnTo>
                  <a:lnTo>
                    <a:pt x="77" y="2027"/>
                  </a:lnTo>
                  <a:lnTo>
                    <a:pt x="63" y="2041"/>
                  </a:lnTo>
                  <a:lnTo>
                    <a:pt x="77" y="1836"/>
                  </a:lnTo>
                  <a:lnTo>
                    <a:pt x="115" y="1568"/>
                  </a:lnTo>
                  <a:lnTo>
                    <a:pt x="153" y="1301"/>
                  </a:lnTo>
                  <a:lnTo>
                    <a:pt x="210" y="1033"/>
                  </a:lnTo>
                  <a:lnTo>
                    <a:pt x="306" y="784"/>
                  </a:lnTo>
                  <a:lnTo>
                    <a:pt x="402" y="516"/>
                  </a:lnTo>
                  <a:lnTo>
                    <a:pt x="516" y="268"/>
                  </a:lnTo>
                  <a:lnTo>
                    <a:pt x="631" y="38"/>
                  </a:lnTo>
                  <a:lnTo>
                    <a:pt x="631" y="19"/>
                  </a:lnTo>
                  <a:lnTo>
                    <a:pt x="631" y="0"/>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48"/>
            <p:cNvSpPr/>
            <p:nvPr/>
          </p:nvSpPr>
          <p:spPr>
            <a:xfrm>
              <a:off x="827725" y="929313"/>
              <a:ext cx="12450" cy="28250"/>
            </a:xfrm>
            <a:custGeom>
              <a:avLst/>
              <a:gdLst/>
              <a:ahLst/>
              <a:cxnLst/>
              <a:rect l="l" t="t" r="r" b="b"/>
              <a:pathLst>
                <a:path w="498" h="1130" extrusionOk="0">
                  <a:moveTo>
                    <a:pt x="58" y="1"/>
                  </a:moveTo>
                  <a:lnTo>
                    <a:pt x="58" y="20"/>
                  </a:lnTo>
                  <a:lnTo>
                    <a:pt x="20" y="173"/>
                  </a:lnTo>
                  <a:lnTo>
                    <a:pt x="1" y="345"/>
                  </a:lnTo>
                  <a:lnTo>
                    <a:pt x="20" y="498"/>
                  </a:lnTo>
                  <a:lnTo>
                    <a:pt x="77" y="632"/>
                  </a:lnTo>
                  <a:lnTo>
                    <a:pt x="135" y="785"/>
                  </a:lnTo>
                  <a:lnTo>
                    <a:pt x="230" y="919"/>
                  </a:lnTo>
                  <a:lnTo>
                    <a:pt x="326" y="1034"/>
                  </a:lnTo>
                  <a:lnTo>
                    <a:pt x="460" y="1129"/>
                  </a:lnTo>
                  <a:lnTo>
                    <a:pt x="479" y="1129"/>
                  </a:lnTo>
                  <a:lnTo>
                    <a:pt x="498" y="1110"/>
                  </a:lnTo>
                  <a:lnTo>
                    <a:pt x="498" y="1091"/>
                  </a:lnTo>
                  <a:lnTo>
                    <a:pt x="479" y="1072"/>
                  </a:lnTo>
                  <a:lnTo>
                    <a:pt x="364" y="976"/>
                  </a:lnTo>
                  <a:lnTo>
                    <a:pt x="268" y="881"/>
                  </a:lnTo>
                  <a:lnTo>
                    <a:pt x="173" y="747"/>
                  </a:lnTo>
                  <a:lnTo>
                    <a:pt x="115" y="613"/>
                  </a:lnTo>
                  <a:lnTo>
                    <a:pt x="77" y="479"/>
                  </a:lnTo>
                  <a:lnTo>
                    <a:pt x="58" y="326"/>
                  </a:lnTo>
                  <a:lnTo>
                    <a:pt x="77" y="192"/>
                  </a:lnTo>
                  <a:lnTo>
                    <a:pt x="96" y="39"/>
                  </a:lnTo>
                  <a:lnTo>
                    <a:pt x="96" y="20"/>
                  </a:lnTo>
                  <a:lnTo>
                    <a:pt x="77" y="1"/>
                  </a:lnTo>
                  <a:close/>
                </a:path>
              </a:pathLst>
            </a:custGeom>
            <a:solidFill>
              <a:srgbClr val="F95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48"/>
            <p:cNvSpPr/>
            <p:nvPr/>
          </p:nvSpPr>
          <p:spPr>
            <a:xfrm>
              <a:off x="891800" y="918338"/>
              <a:ext cx="36850" cy="36825"/>
            </a:xfrm>
            <a:custGeom>
              <a:avLst/>
              <a:gdLst/>
              <a:ahLst/>
              <a:cxnLst/>
              <a:rect l="l" t="t" r="r" b="b"/>
              <a:pathLst>
                <a:path w="1474" h="1473" extrusionOk="0">
                  <a:moveTo>
                    <a:pt x="785" y="0"/>
                  </a:moveTo>
                  <a:lnTo>
                    <a:pt x="632" y="19"/>
                  </a:lnTo>
                  <a:lnTo>
                    <a:pt x="498" y="57"/>
                  </a:lnTo>
                  <a:lnTo>
                    <a:pt x="345" y="134"/>
                  </a:lnTo>
                  <a:lnTo>
                    <a:pt x="211" y="249"/>
                  </a:lnTo>
                  <a:lnTo>
                    <a:pt x="96" y="421"/>
                  </a:lnTo>
                  <a:lnTo>
                    <a:pt x="39" y="555"/>
                  </a:lnTo>
                  <a:lnTo>
                    <a:pt x="1" y="689"/>
                  </a:lnTo>
                  <a:lnTo>
                    <a:pt x="1" y="822"/>
                  </a:lnTo>
                  <a:lnTo>
                    <a:pt x="20" y="937"/>
                  </a:lnTo>
                  <a:lnTo>
                    <a:pt x="58" y="1052"/>
                  </a:lnTo>
                  <a:lnTo>
                    <a:pt x="115" y="1148"/>
                  </a:lnTo>
                  <a:lnTo>
                    <a:pt x="192" y="1243"/>
                  </a:lnTo>
                  <a:lnTo>
                    <a:pt x="288" y="1320"/>
                  </a:lnTo>
                  <a:lnTo>
                    <a:pt x="383" y="1377"/>
                  </a:lnTo>
                  <a:lnTo>
                    <a:pt x="498" y="1435"/>
                  </a:lnTo>
                  <a:lnTo>
                    <a:pt x="613" y="1454"/>
                  </a:lnTo>
                  <a:lnTo>
                    <a:pt x="747" y="1473"/>
                  </a:lnTo>
                  <a:lnTo>
                    <a:pt x="861" y="1454"/>
                  </a:lnTo>
                  <a:lnTo>
                    <a:pt x="976" y="1415"/>
                  </a:lnTo>
                  <a:lnTo>
                    <a:pt x="1091" y="1358"/>
                  </a:lnTo>
                  <a:lnTo>
                    <a:pt x="1206" y="1282"/>
                  </a:lnTo>
                  <a:lnTo>
                    <a:pt x="1340" y="1128"/>
                  </a:lnTo>
                  <a:lnTo>
                    <a:pt x="1435" y="975"/>
                  </a:lnTo>
                  <a:lnTo>
                    <a:pt x="1473" y="822"/>
                  </a:lnTo>
                  <a:lnTo>
                    <a:pt x="1473" y="669"/>
                  </a:lnTo>
                  <a:lnTo>
                    <a:pt x="1435" y="516"/>
                  </a:lnTo>
                  <a:lnTo>
                    <a:pt x="1378" y="383"/>
                  </a:lnTo>
                  <a:lnTo>
                    <a:pt x="1301" y="268"/>
                  </a:lnTo>
                  <a:lnTo>
                    <a:pt x="1187" y="172"/>
                  </a:lnTo>
                  <a:lnTo>
                    <a:pt x="1072" y="96"/>
                  </a:lnTo>
                  <a:lnTo>
                    <a:pt x="919" y="38"/>
                  </a:lnTo>
                  <a:lnTo>
                    <a:pt x="785"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48"/>
            <p:cNvSpPr/>
            <p:nvPr/>
          </p:nvSpPr>
          <p:spPr>
            <a:xfrm>
              <a:off x="760800" y="914513"/>
              <a:ext cx="36825" cy="36350"/>
            </a:xfrm>
            <a:custGeom>
              <a:avLst/>
              <a:gdLst/>
              <a:ahLst/>
              <a:cxnLst/>
              <a:rect l="l" t="t" r="r" b="b"/>
              <a:pathLst>
                <a:path w="1473" h="1454" extrusionOk="0">
                  <a:moveTo>
                    <a:pt x="631" y="0"/>
                  </a:moveTo>
                  <a:lnTo>
                    <a:pt x="478" y="38"/>
                  </a:lnTo>
                  <a:lnTo>
                    <a:pt x="344" y="115"/>
                  </a:lnTo>
                  <a:lnTo>
                    <a:pt x="210" y="249"/>
                  </a:lnTo>
                  <a:lnTo>
                    <a:pt x="96" y="402"/>
                  </a:lnTo>
                  <a:lnTo>
                    <a:pt x="38" y="555"/>
                  </a:lnTo>
                  <a:lnTo>
                    <a:pt x="0" y="689"/>
                  </a:lnTo>
                  <a:lnTo>
                    <a:pt x="0" y="803"/>
                  </a:lnTo>
                  <a:lnTo>
                    <a:pt x="19" y="937"/>
                  </a:lnTo>
                  <a:lnTo>
                    <a:pt x="57" y="1033"/>
                  </a:lnTo>
                  <a:lnTo>
                    <a:pt x="115" y="1148"/>
                  </a:lnTo>
                  <a:lnTo>
                    <a:pt x="191" y="1224"/>
                  </a:lnTo>
                  <a:lnTo>
                    <a:pt x="287" y="1301"/>
                  </a:lnTo>
                  <a:lnTo>
                    <a:pt x="383" y="1377"/>
                  </a:lnTo>
                  <a:lnTo>
                    <a:pt x="497" y="1415"/>
                  </a:lnTo>
                  <a:lnTo>
                    <a:pt x="612" y="1454"/>
                  </a:lnTo>
                  <a:lnTo>
                    <a:pt x="727" y="1454"/>
                  </a:lnTo>
                  <a:lnTo>
                    <a:pt x="861" y="1435"/>
                  </a:lnTo>
                  <a:lnTo>
                    <a:pt x="975" y="1396"/>
                  </a:lnTo>
                  <a:lnTo>
                    <a:pt x="1090" y="1339"/>
                  </a:lnTo>
                  <a:lnTo>
                    <a:pt x="1205" y="1262"/>
                  </a:lnTo>
                  <a:lnTo>
                    <a:pt x="1339" y="1109"/>
                  </a:lnTo>
                  <a:lnTo>
                    <a:pt x="1415" y="956"/>
                  </a:lnTo>
                  <a:lnTo>
                    <a:pt x="1454" y="803"/>
                  </a:lnTo>
                  <a:lnTo>
                    <a:pt x="1473" y="650"/>
                  </a:lnTo>
                  <a:lnTo>
                    <a:pt x="1434" y="516"/>
                  </a:lnTo>
                  <a:lnTo>
                    <a:pt x="1377" y="383"/>
                  </a:lnTo>
                  <a:lnTo>
                    <a:pt x="1281" y="249"/>
                  </a:lnTo>
                  <a:lnTo>
                    <a:pt x="1186" y="153"/>
                  </a:lnTo>
                  <a:lnTo>
                    <a:pt x="1052" y="77"/>
                  </a:lnTo>
                  <a:lnTo>
                    <a:pt x="918" y="19"/>
                  </a:lnTo>
                  <a:lnTo>
                    <a:pt x="784" y="0"/>
                  </a:lnTo>
                  <a:close/>
                </a:path>
              </a:pathLst>
            </a:custGeom>
            <a:solidFill>
              <a:srgbClr val="FF70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48"/>
            <p:cNvSpPr/>
            <p:nvPr/>
          </p:nvSpPr>
          <p:spPr>
            <a:xfrm>
              <a:off x="874100" y="830813"/>
              <a:ext cx="44500" cy="39250"/>
            </a:xfrm>
            <a:custGeom>
              <a:avLst/>
              <a:gdLst/>
              <a:ahLst/>
              <a:cxnLst/>
              <a:rect l="l" t="t" r="r" b="b"/>
              <a:pathLst>
                <a:path w="1780" h="1570" extrusionOk="0">
                  <a:moveTo>
                    <a:pt x="1780" y="1"/>
                  </a:moveTo>
                  <a:lnTo>
                    <a:pt x="1474" y="211"/>
                  </a:lnTo>
                  <a:lnTo>
                    <a:pt x="1187" y="383"/>
                  </a:lnTo>
                  <a:lnTo>
                    <a:pt x="862" y="556"/>
                  </a:lnTo>
                  <a:lnTo>
                    <a:pt x="556" y="709"/>
                  </a:lnTo>
                  <a:lnTo>
                    <a:pt x="326" y="823"/>
                  </a:lnTo>
                  <a:lnTo>
                    <a:pt x="231" y="881"/>
                  </a:lnTo>
                  <a:lnTo>
                    <a:pt x="135" y="957"/>
                  </a:lnTo>
                  <a:lnTo>
                    <a:pt x="58" y="1053"/>
                  </a:lnTo>
                  <a:lnTo>
                    <a:pt x="1" y="1148"/>
                  </a:lnTo>
                  <a:lnTo>
                    <a:pt x="1" y="1263"/>
                  </a:lnTo>
                  <a:lnTo>
                    <a:pt x="20" y="1321"/>
                  </a:lnTo>
                  <a:lnTo>
                    <a:pt x="39" y="1397"/>
                  </a:lnTo>
                  <a:lnTo>
                    <a:pt x="77" y="1454"/>
                  </a:lnTo>
                  <a:lnTo>
                    <a:pt x="135" y="1512"/>
                  </a:lnTo>
                  <a:lnTo>
                    <a:pt x="192" y="1550"/>
                  </a:lnTo>
                  <a:lnTo>
                    <a:pt x="269" y="1569"/>
                  </a:lnTo>
                  <a:lnTo>
                    <a:pt x="345" y="1569"/>
                  </a:lnTo>
                  <a:lnTo>
                    <a:pt x="422" y="1550"/>
                  </a:lnTo>
                  <a:lnTo>
                    <a:pt x="594" y="1512"/>
                  </a:lnTo>
                  <a:lnTo>
                    <a:pt x="747" y="1435"/>
                  </a:lnTo>
                  <a:lnTo>
                    <a:pt x="900" y="1340"/>
                  </a:lnTo>
                  <a:lnTo>
                    <a:pt x="1034" y="1244"/>
                  </a:lnTo>
                  <a:lnTo>
                    <a:pt x="1129" y="1148"/>
                  </a:lnTo>
                  <a:lnTo>
                    <a:pt x="1244" y="1034"/>
                  </a:lnTo>
                  <a:lnTo>
                    <a:pt x="1340" y="900"/>
                  </a:lnTo>
                  <a:lnTo>
                    <a:pt x="1512" y="613"/>
                  </a:lnTo>
                  <a:lnTo>
                    <a:pt x="1665" y="307"/>
                  </a:lnTo>
                  <a:lnTo>
                    <a:pt x="1780" y="1"/>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48"/>
            <p:cNvSpPr/>
            <p:nvPr/>
          </p:nvSpPr>
          <p:spPr>
            <a:xfrm>
              <a:off x="905200" y="830813"/>
              <a:ext cx="12925" cy="8650"/>
            </a:xfrm>
            <a:custGeom>
              <a:avLst/>
              <a:gdLst/>
              <a:ahLst/>
              <a:cxnLst/>
              <a:rect l="l" t="t" r="r" b="b"/>
              <a:pathLst>
                <a:path w="517" h="346" extrusionOk="0">
                  <a:moveTo>
                    <a:pt x="517" y="1"/>
                  </a:moveTo>
                  <a:lnTo>
                    <a:pt x="517" y="1"/>
                  </a:lnTo>
                  <a:lnTo>
                    <a:pt x="268" y="192"/>
                  </a:lnTo>
                  <a:lnTo>
                    <a:pt x="0" y="345"/>
                  </a:lnTo>
                  <a:lnTo>
                    <a:pt x="0" y="345"/>
                  </a:lnTo>
                  <a:lnTo>
                    <a:pt x="0" y="345"/>
                  </a:lnTo>
                  <a:lnTo>
                    <a:pt x="0" y="345"/>
                  </a:lnTo>
                  <a:lnTo>
                    <a:pt x="268" y="192"/>
                  </a:lnTo>
                  <a:lnTo>
                    <a:pt x="517" y="1"/>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48"/>
            <p:cNvSpPr/>
            <p:nvPr/>
          </p:nvSpPr>
          <p:spPr>
            <a:xfrm>
              <a:off x="905200" y="830813"/>
              <a:ext cx="12925" cy="8650"/>
            </a:xfrm>
            <a:custGeom>
              <a:avLst/>
              <a:gdLst/>
              <a:ahLst/>
              <a:cxnLst/>
              <a:rect l="l" t="t" r="r" b="b"/>
              <a:pathLst>
                <a:path w="517" h="346" fill="none" extrusionOk="0">
                  <a:moveTo>
                    <a:pt x="517" y="1"/>
                  </a:moveTo>
                  <a:lnTo>
                    <a:pt x="517" y="1"/>
                  </a:lnTo>
                  <a:lnTo>
                    <a:pt x="268" y="192"/>
                  </a:lnTo>
                  <a:lnTo>
                    <a:pt x="0" y="345"/>
                  </a:lnTo>
                  <a:lnTo>
                    <a:pt x="0" y="345"/>
                  </a:lnTo>
                  <a:lnTo>
                    <a:pt x="0" y="345"/>
                  </a:lnTo>
                  <a:lnTo>
                    <a:pt x="0" y="345"/>
                  </a:lnTo>
                  <a:lnTo>
                    <a:pt x="268" y="192"/>
                  </a:lnTo>
                  <a:lnTo>
                    <a:pt x="5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48"/>
            <p:cNvSpPr/>
            <p:nvPr/>
          </p:nvSpPr>
          <p:spPr>
            <a:xfrm>
              <a:off x="875075" y="830813"/>
              <a:ext cx="43525" cy="39250"/>
            </a:xfrm>
            <a:custGeom>
              <a:avLst/>
              <a:gdLst/>
              <a:ahLst/>
              <a:cxnLst/>
              <a:rect l="l" t="t" r="r" b="b"/>
              <a:pathLst>
                <a:path w="1741" h="1570" extrusionOk="0">
                  <a:moveTo>
                    <a:pt x="1722" y="1"/>
                  </a:moveTo>
                  <a:lnTo>
                    <a:pt x="1473" y="192"/>
                  </a:lnTo>
                  <a:lnTo>
                    <a:pt x="1205" y="345"/>
                  </a:lnTo>
                  <a:lnTo>
                    <a:pt x="995" y="613"/>
                  </a:lnTo>
                  <a:lnTo>
                    <a:pt x="861" y="766"/>
                  </a:lnTo>
                  <a:lnTo>
                    <a:pt x="727" y="900"/>
                  </a:lnTo>
                  <a:lnTo>
                    <a:pt x="555" y="1034"/>
                  </a:lnTo>
                  <a:lnTo>
                    <a:pt x="383" y="1168"/>
                  </a:lnTo>
                  <a:lnTo>
                    <a:pt x="192" y="1282"/>
                  </a:lnTo>
                  <a:lnTo>
                    <a:pt x="0" y="1378"/>
                  </a:lnTo>
                  <a:lnTo>
                    <a:pt x="0" y="1397"/>
                  </a:lnTo>
                  <a:lnTo>
                    <a:pt x="58" y="1474"/>
                  </a:lnTo>
                  <a:lnTo>
                    <a:pt x="115" y="1531"/>
                  </a:lnTo>
                  <a:lnTo>
                    <a:pt x="192" y="1550"/>
                  </a:lnTo>
                  <a:lnTo>
                    <a:pt x="287" y="1569"/>
                  </a:lnTo>
                  <a:lnTo>
                    <a:pt x="402" y="1550"/>
                  </a:lnTo>
                  <a:lnTo>
                    <a:pt x="517" y="1512"/>
                  </a:lnTo>
                  <a:lnTo>
                    <a:pt x="631" y="1474"/>
                  </a:lnTo>
                  <a:lnTo>
                    <a:pt x="746" y="1416"/>
                  </a:lnTo>
                  <a:lnTo>
                    <a:pt x="937" y="1282"/>
                  </a:lnTo>
                  <a:lnTo>
                    <a:pt x="1090" y="1148"/>
                  </a:lnTo>
                  <a:lnTo>
                    <a:pt x="1205" y="1034"/>
                  </a:lnTo>
                  <a:lnTo>
                    <a:pt x="1301" y="900"/>
                  </a:lnTo>
                  <a:lnTo>
                    <a:pt x="1473" y="613"/>
                  </a:lnTo>
                  <a:lnTo>
                    <a:pt x="1626" y="307"/>
                  </a:lnTo>
                  <a:lnTo>
                    <a:pt x="1741"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48"/>
            <p:cNvSpPr/>
            <p:nvPr/>
          </p:nvSpPr>
          <p:spPr>
            <a:xfrm>
              <a:off x="785175" y="838963"/>
              <a:ext cx="50225" cy="31100"/>
            </a:xfrm>
            <a:custGeom>
              <a:avLst/>
              <a:gdLst/>
              <a:ahLst/>
              <a:cxnLst/>
              <a:rect l="l" t="t" r="r" b="b"/>
              <a:pathLst>
                <a:path w="2009" h="1244" extrusionOk="0">
                  <a:moveTo>
                    <a:pt x="0" y="0"/>
                  </a:moveTo>
                  <a:lnTo>
                    <a:pt x="173" y="287"/>
                  </a:lnTo>
                  <a:lnTo>
                    <a:pt x="383" y="555"/>
                  </a:lnTo>
                  <a:lnTo>
                    <a:pt x="613" y="784"/>
                  </a:lnTo>
                  <a:lnTo>
                    <a:pt x="727" y="899"/>
                  </a:lnTo>
                  <a:lnTo>
                    <a:pt x="861" y="995"/>
                  </a:lnTo>
                  <a:lnTo>
                    <a:pt x="976" y="1052"/>
                  </a:lnTo>
                  <a:lnTo>
                    <a:pt x="1129" y="1128"/>
                  </a:lnTo>
                  <a:lnTo>
                    <a:pt x="1301" y="1186"/>
                  </a:lnTo>
                  <a:lnTo>
                    <a:pt x="1473" y="1224"/>
                  </a:lnTo>
                  <a:lnTo>
                    <a:pt x="1645" y="1243"/>
                  </a:lnTo>
                  <a:lnTo>
                    <a:pt x="1722" y="1224"/>
                  </a:lnTo>
                  <a:lnTo>
                    <a:pt x="1798" y="1205"/>
                  </a:lnTo>
                  <a:lnTo>
                    <a:pt x="1856" y="1186"/>
                  </a:lnTo>
                  <a:lnTo>
                    <a:pt x="1913" y="1128"/>
                  </a:lnTo>
                  <a:lnTo>
                    <a:pt x="1951" y="1071"/>
                  </a:lnTo>
                  <a:lnTo>
                    <a:pt x="1990" y="995"/>
                  </a:lnTo>
                  <a:lnTo>
                    <a:pt x="2009" y="937"/>
                  </a:lnTo>
                  <a:lnTo>
                    <a:pt x="2009" y="861"/>
                  </a:lnTo>
                  <a:lnTo>
                    <a:pt x="1970" y="765"/>
                  </a:lnTo>
                  <a:lnTo>
                    <a:pt x="1913" y="669"/>
                  </a:lnTo>
                  <a:lnTo>
                    <a:pt x="1817" y="593"/>
                  </a:lnTo>
                  <a:lnTo>
                    <a:pt x="1703" y="536"/>
                  </a:lnTo>
                  <a:lnTo>
                    <a:pt x="1588" y="497"/>
                  </a:lnTo>
                  <a:lnTo>
                    <a:pt x="1339" y="440"/>
                  </a:lnTo>
                  <a:lnTo>
                    <a:pt x="995" y="344"/>
                  </a:lnTo>
                  <a:lnTo>
                    <a:pt x="670" y="249"/>
                  </a:lnTo>
                  <a:lnTo>
                    <a:pt x="326" y="134"/>
                  </a:lnTo>
                  <a:lnTo>
                    <a:pt x="0" y="0"/>
                  </a:lnTo>
                  <a:close/>
                </a:path>
              </a:pathLst>
            </a:custGeom>
            <a:solidFill>
              <a:srgbClr val="783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48"/>
            <p:cNvSpPr/>
            <p:nvPr/>
          </p:nvSpPr>
          <p:spPr>
            <a:xfrm>
              <a:off x="785175" y="838963"/>
              <a:ext cx="9100" cy="3850"/>
            </a:xfrm>
            <a:custGeom>
              <a:avLst/>
              <a:gdLst/>
              <a:ahLst/>
              <a:cxnLst/>
              <a:rect l="l" t="t" r="r" b="b"/>
              <a:pathLst>
                <a:path w="364" h="154" extrusionOk="0">
                  <a:moveTo>
                    <a:pt x="0" y="0"/>
                  </a:moveTo>
                  <a:lnTo>
                    <a:pt x="364" y="153"/>
                  </a:lnTo>
                  <a:lnTo>
                    <a:pt x="364" y="134"/>
                  </a:lnTo>
                  <a:lnTo>
                    <a:pt x="0" y="0"/>
                  </a:lnTo>
                  <a:close/>
                </a:path>
              </a:pathLst>
            </a:custGeom>
            <a:solidFill>
              <a:srgbClr val="7A4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48"/>
            <p:cNvSpPr/>
            <p:nvPr/>
          </p:nvSpPr>
          <p:spPr>
            <a:xfrm>
              <a:off x="785175" y="838963"/>
              <a:ext cx="9100" cy="3850"/>
            </a:xfrm>
            <a:custGeom>
              <a:avLst/>
              <a:gdLst/>
              <a:ahLst/>
              <a:cxnLst/>
              <a:rect l="l" t="t" r="r" b="b"/>
              <a:pathLst>
                <a:path w="364" h="154" fill="none" extrusionOk="0">
                  <a:moveTo>
                    <a:pt x="0" y="0"/>
                  </a:moveTo>
                  <a:lnTo>
                    <a:pt x="0" y="0"/>
                  </a:lnTo>
                  <a:lnTo>
                    <a:pt x="0" y="0"/>
                  </a:lnTo>
                  <a:lnTo>
                    <a:pt x="0" y="0"/>
                  </a:lnTo>
                  <a:lnTo>
                    <a:pt x="364" y="153"/>
                  </a:lnTo>
                  <a:lnTo>
                    <a:pt x="364" y="153"/>
                  </a:lnTo>
                  <a:lnTo>
                    <a:pt x="364" y="134"/>
                  </a:lnTo>
                  <a:lnTo>
                    <a:pt x="364" y="13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48"/>
            <p:cNvSpPr/>
            <p:nvPr/>
          </p:nvSpPr>
          <p:spPr>
            <a:xfrm>
              <a:off x="807175" y="863813"/>
              <a:ext cx="18675" cy="6250"/>
            </a:xfrm>
            <a:custGeom>
              <a:avLst/>
              <a:gdLst/>
              <a:ahLst/>
              <a:cxnLst/>
              <a:rect l="l" t="t" r="r" b="b"/>
              <a:pathLst>
                <a:path w="747" h="250" extrusionOk="0">
                  <a:moveTo>
                    <a:pt x="746" y="249"/>
                  </a:moveTo>
                  <a:lnTo>
                    <a:pt x="746" y="249"/>
                  </a:lnTo>
                  <a:lnTo>
                    <a:pt x="746" y="249"/>
                  </a:lnTo>
                  <a:lnTo>
                    <a:pt x="746" y="249"/>
                  </a:lnTo>
                  <a:lnTo>
                    <a:pt x="746" y="249"/>
                  </a:lnTo>
                  <a:lnTo>
                    <a:pt x="746" y="249"/>
                  </a:lnTo>
                  <a:close/>
                  <a:moveTo>
                    <a:pt x="19" y="20"/>
                  </a:moveTo>
                  <a:lnTo>
                    <a:pt x="19" y="20"/>
                  </a:lnTo>
                  <a:lnTo>
                    <a:pt x="153" y="96"/>
                  </a:lnTo>
                  <a:lnTo>
                    <a:pt x="345" y="173"/>
                  </a:lnTo>
                  <a:lnTo>
                    <a:pt x="536" y="211"/>
                  </a:lnTo>
                  <a:lnTo>
                    <a:pt x="746" y="249"/>
                  </a:lnTo>
                  <a:lnTo>
                    <a:pt x="746" y="249"/>
                  </a:lnTo>
                  <a:lnTo>
                    <a:pt x="536" y="211"/>
                  </a:lnTo>
                  <a:lnTo>
                    <a:pt x="345" y="173"/>
                  </a:lnTo>
                  <a:lnTo>
                    <a:pt x="153" y="96"/>
                  </a:lnTo>
                  <a:lnTo>
                    <a:pt x="19" y="20"/>
                  </a:lnTo>
                  <a:close/>
                  <a:moveTo>
                    <a:pt x="0" y="1"/>
                  </a:moveTo>
                  <a:lnTo>
                    <a:pt x="0" y="1"/>
                  </a:lnTo>
                  <a:lnTo>
                    <a:pt x="0" y="1"/>
                  </a:lnTo>
                  <a:lnTo>
                    <a:pt x="0" y="1"/>
                  </a:lnTo>
                  <a:lnTo>
                    <a:pt x="0"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48"/>
            <p:cNvSpPr/>
            <p:nvPr/>
          </p:nvSpPr>
          <p:spPr>
            <a:xfrm>
              <a:off x="825825" y="870038"/>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48"/>
            <p:cNvSpPr/>
            <p:nvPr/>
          </p:nvSpPr>
          <p:spPr>
            <a:xfrm>
              <a:off x="807650" y="864288"/>
              <a:ext cx="18200" cy="5775"/>
            </a:xfrm>
            <a:custGeom>
              <a:avLst/>
              <a:gdLst/>
              <a:ahLst/>
              <a:cxnLst/>
              <a:rect l="l" t="t" r="r" b="b"/>
              <a:pathLst>
                <a:path w="728" h="231" fill="none" extrusionOk="0">
                  <a:moveTo>
                    <a:pt x="0" y="1"/>
                  </a:moveTo>
                  <a:lnTo>
                    <a:pt x="0" y="1"/>
                  </a:lnTo>
                  <a:lnTo>
                    <a:pt x="134" y="77"/>
                  </a:lnTo>
                  <a:lnTo>
                    <a:pt x="326" y="154"/>
                  </a:lnTo>
                  <a:lnTo>
                    <a:pt x="517" y="192"/>
                  </a:lnTo>
                  <a:lnTo>
                    <a:pt x="727" y="230"/>
                  </a:lnTo>
                  <a:lnTo>
                    <a:pt x="727" y="230"/>
                  </a:lnTo>
                  <a:lnTo>
                    <a:pt x="517" y="192"/>
                  </a:lnTo>
                  <a:lnTo>
                    <a:pt x="326" y="154"/>
                  </a:lnTo>
                  <a:lnTo>
                    <a:pt x="134" y="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48"/>
            <p:cNvSpPr/>
            <p:nvPr/>
          </p:nvSpPr>
          <p:spPr>
            <a:xfrm>
              <a:off x="807175" y="863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48"/>
            <p:cNvSpPr/>
            <p:nvPr/>
          </p:nvSpPr>
          <p:spPr>
            <a:xfrm>
              <a:off x="785175" y="838963"/>
              <a:ext cx="49750" cy="31100"/>
            </a:xfrm>
            <a:custGeom>
              <a:avLst/>
              <a:gdLst/>
              <a:ahLst/>
              <a:cxnLst/>
              <a:rect l="l" t="t" r="r" b="b"/>
              <a:pathLst>
                <a:path w="1990" h="1244" extrusionOk="0">
                  <a:moveTo>
                    <a:pt x="0" y="0"/>
                  </a:moveTo>
                  <a:lnTo>
                    <a:pt x="173" y="287"/>
                  </a:lnTo>
                  <a:lnTo>
                    <a:pt x="383" y="555"/>
                  </a:lnTo>
                  <a:lnTo>
                    <a:pt x="613" y="784"/>
                  </a:lnTo>
                  <a:lnTo>
                    <a:pt x="727" y="899"/>
                  </a:lnTo>
                  <a:lnTo>
                    <a:pt x="861" y="995"/>
                  </a:lnTo>
                  <a:lnTo>
                    <a:pt x="880" y="995"/>
                  </a:lnTo>
                  <a:lnTo>
                    <a:pt x="899" y="1014"/>
                  </a:lnTo>
                  <a:lnTo>
                    <a:pt x="1033" y="1090"/>
                  </a:lnTo>
                  <a:lnTo>
                    <a:pt x="1225" y="1167"/>
                  </a:lnTo>
                  <a:lnTo>
                    <a:pt x="1416" y="1205"/>
                  </a:lnTo>
                  <a:lnTo>
                    <a:pt x="1626" y="1243"/>
                  </a:lnTo>
                  <a:lnTo>
                    <a:pt x="1760" y="1224"/>
                  </a:lnTo>
                  <a:lnTo>
                    <a:pt x="1856" y="1186"/>
                  </a:lnTo>
                  <a:lnTo>
                    <a:pt x="1932" y="1109"/>
                  </a:lnTo>
                  <a:lnTo>
                    <a:pt x="1970" y="1071"/>
                  </a:lnTo>
                  <a:lnTo>
                    <a:pt x="1990" y="995"/>
                  </a:lnTo>
                  <a:lnTo>
                    <a:pt x="1856" y="918"/>
                  </a:lnTo>
                  <a:lnTo>
                    <a:pt x="1741" y="880"/>
                  </a:lnTo>
                  <a:lnTo>
                    <a:pt x="1607" y="842"/>
                  </a:lnTo>
                  <a:lnTo>
                    <a:pt x="1339" y="784"/>
                  </a:lnTo>
                  <a:lnTo>
                    <a:pt x="1186" y="727"/>
                  </a:lnTo>
                  <a:lnTo>
                    <a:pt x="1033" y="650"/>
                  </a:lnTo>
                  <a:lnTo>
                    <a:pt x="861" y="555"/>
                  </a:lnTo>
                  <a:lnTo>
                    <a:pt x="689" y="440"/>
                  </a:lnTo>
                  <a:lnTo>
                    <a:pt x="536" y="306"/>
                  </a:lnTo>
                  <a:lnTo>
                    <a:pt x="364" y="153"/>
                  </a:lnTo>
                  <a:lnTo>
                    <a:pt x="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48"/>
            <p:cNvSpPr/>
            <p:nvPr/>
          </p:nvSpPr>
          <p:spPr>
            <a:xfrm>
              <a:off x="939150" y="855688"/>
              <a:ext cx="13400" cy="12925"/>
            </a:xfrm>
            <a:custGeom>
              <a:avLst/>
              <a:gdLst/>
              <a:ahLst/>
              <a:cxnLst/>
              <a:rect l="l" t="t" r="r" b="b"/>
              <a:pathLst>
                <a:path w="536" h="517" extrusionOk="0">
                  <a:moveTo>
                    <a:pt x="497" y="0"/>
                  </a:moveTo>
                  <a:lnTo>
                    <a:pt x="497" y="20"/>
                  </a:lnTo>
                  <a:lnTo>
                    <a:pt x="344" y="96"/>
                  </a:lnTo>
                  <a:lnTo>
                    <a:pt x="211" y="211"/>
                  </a:lnTo>
                  <a:lnTo>
                    <a:pt x="96" y="326"/>
                  </a:lnTo>
                  <a:lnTo>
                    <a:pt x="0" y="459"/>
                  </a:lnTo>
                  <a:lnTo>
                    <a:pt x="0" y="498"/>
                  </a:lnTo>
                  <a:lnTo>
                    <a:pt x="38" y="517"/>
                  </a:lnTo>
                  <a:lnTo>
                    <a:pt x="58" y="498"/>
                  </a:lnTo>
                  <a:lnTo>
                    <a:pt x="153" y="364"/>
                  </a:lnTo>
                  <a:lnTo>
                    <a:pt x="249" y="249"/>
                  </a:lnTo>
                  <a:lnTo>
                    <a:pt x="383" y="153"/>
                  </a:lnTo>
                  <a:lnTo>
                    <a:pt x="517" y="58"/>
                  </a:lnTo>
                  <a:lnTo>
                    <a:pt x="536" y="39"/>
                  </a:lnTo>
                  <a:lnTo>
                    <a:pt x="517" y="20"/>
                  </a:lnTo>
                  <a:lnTo>
                    <a:pt x="497" y="0"/>
                  </a:lnTo>
                  <a:close/>
                </a:path>
              </a:pathLst>
            </a:custGeom>
            <a:solidFill>
              <a:srgbClr val="7A2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48"/>
            <p:cNvSpPr/>
            <p:nvPr/>
          </p:nvSpPr>
          <p:spPr>
            <a:xfrm>
              <a:off x="939150" y="855688"/>
              <a:ext cx="13400" cy="12925"/>
            </a:xfrm>
            <a:custGeom>
              <a:avLst/>
              <a:gdLst/>
              <a:ahLst/>
              <a:cxnLst/>
              <a:rect l="l" t="t" r="r" b="b"/>
              <a:pathLst>
                <a:path w="536" h="517" fill="none" extrusionOk="0">
                  <a:moveTo>
                    <a:pt x="497" y="0"/>
                  </a:moveTo>
                  <a:lnTo>
                    <a:pt x="497" y="0"/>
                  </a:lnTo>
                  <a:lnTo>
                    <a:pt x="497" y="20"/>
                  </a:lnTo>
                  <a:lnTo>
                    <a:pt x="497" y="20"/>
                  </a:lnTo>
                  <a:lnTo>
                    <a:pt x="344" y="96"/>
                  </a:lnTo>
                  <a:lnTo>
                    <a:pt x="211" y="211"/>
                  </a:lnTo>
                  <a:lnTo>
                    <a:pt x="96" y="326"/>
                  </a:lnTo>
                  <a:lnTo>
                    <a:pt x="0" y="459"/>
                  </a:lnTo>
                  <a:lnTo>
                    <a:pt x="0" y="459"/>
                  </a:lnTo>
                  <a:lnTo>
                    <a:pt x="0" y="498"/>
                  </a:lnTo>
                  <a:lnTo>
                    <a:pt x="38" y="517"/>
                  </a:lnTo>
                  <a:lnTo>
                    <a:pt x="38" y="517"/>
                  </a:lnTo>
                  <a:lnTo>
                    <a:pt x="58" y="498"/>
                  </a:lnTo>
                  <a:lnTo>
                    <a:pt x="58" y="498"/>
                  </a:lnTo>
                  <a:lnTo>
                    <a:pt x="153" y="364"/>
                  </a:lnTo>
                  <a:lnTo>
                    <a:pt x="249" y="249"/>
                  </a:lnTo>
                  <a:lnTo>
                    <a:pt x="383" y="153"/>
                  </a:lnTo>
                  <a:lnTo>
                    <a:pt x="517" y="58"/>
                  </a:lnTo>
                  <a:lnTo>
                    <a:pt x="517" y="58"/>
                  </a:lnTo>
                  <a:lnTo>
                    <a:pt x="536" y="39"/>
                  </a:lnTo>
                  <a:lnTo>
                    <a:pt x="536" y="39"/>
                  </a:lnTo>
                  <a:lnTo>
                    <a:pt x="517" y="20"/>
                  </a:lnTo>
                  <a:lnTo>
                    <a:pt x="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48"/>
            <p:cNvSpPr/>
            <p:nvPr/>
          </p:nvSpPr>
          <p:spPr>
            <a:xfrm>
              <a:off x="719675" y="881038"/>
              <a:ext cx="23450" cy="11025"/>
            </a:xfrm>
            <a:custGeom>
              <a:avLst/>
              <a:gdLst/>
              <a:ahLst/>
              <a:cxnLst/>
              <a:rect l="l" t="t" r="r" b="b"/>
              <a:pathLst>
                <a:path w="938" h="441" extrusionOk="0">
                  <a:moveTo>
                    <a:pt x="0" y="0"/>
                  </a:moveTo>
                  <a:lnTo>
                    <a:pt x="0" y="38"/>
                  </a:lnTo>
                  <a:lnTo>
                    <a:pt x="0" y="58"/>
                  </a:lnTo>
                  <a:lnTo>
                    <a:pt x="172" y="58"/>
                  </a:lnTo>
                  <a:lnTo>
                    <a:pt x="287" y="77"/>
                  </a:lnTo>
                  <a:lnTo>
                    <a:pt x="402" y="115"/>
                  </a:lnTo>
                  <a:lnTo>
                    <a:pt x="517" y="153"/>
                  </a:lnTo>
                  <a:lnTo>
                    <a:pt x="612" y="211"/>
                  </a:lnTo>
                  <a:lnTo>
                    <a:pt x="708" y="268"/>
                  </a:lnTo>
                  <a:lnTo>
                    <a:pt x="803" y="344"/>
                  </a:lnTo>
                  <a:lnTo>
                    <a:pt x="880" y="421"/>
                  </a:lnTo>
                  <a:lnTo>
                    <a:pt x="899" y="440"/>
                  </a:lnTo>
                  <a:lnTo>
                    <a:pt x="937" y="421"/>
                  </a:lnTo>
                  <a:lnTo>
                    <a:pt x="937" y="402"/>
                  </a:lnTo>
                  <a:lnTo>
                    <a:pt x="918" y="383"/>
                  </a:lnTo>
                  <a:lnTo>
                    <a:pt x="842" y="287"/>
                  </a:lnTo>
                  <a:lnTo>
                    <a:pt x="746" y="211"/>
                  </a:lnTo>
                  <a:lnTo>
                    <a:pt x="650" y="153"/>
                  </a:lnTo>
                  <a:lnTo>
                    <a:pt x="536" y="96"/>
                  </a:lnTo>
                  <a:lnTo>
                    <a:pt x="421" y="58"/>
                  </a:lnTo>
                  <a:lnTo>
                    <a:pt x="306" y="19"/>
                  </a:lnTo>
                  <a:lnTo>
                    <a:pt x="191" y="0"/>
                  </a:lnTo>
                  <a:close/>
                </a:path>
              </a:pathLst>
            </a:custGeom>
            <a:solidFill>
              <a:srgbClr val="FF6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48"/>
            <p:cNvSpPr/>
            <p:nvPr/>
          </p:nvSpPr>
          <p:spPr>
            <a:xfrm>
              <a:off x="719675" y="881038"/>
              <a:ext cx="23450" cy="11025"/>
            </a:xfrm>
            <a:custGeom>
              <a:avLst/>
              <a:gdLst/>
              <a:ahLst/>
              <a:cxnLst/>
              <a:rect l="l" t="t" r="r" b="b"/>
              <a:pathLst>
                <a:path w="938" h="441" fill="none" extrusionOk="0">
                  <a:moveTo>
                    <a:pt x="58" y="0"/>
                  </a:moveTo>
                  <a:lnTo>
                    <a:pt x="58" y="0"/>
                  </a:lnTo>
                  <a:lnTo>
                    <a:pt x="19" y="0"/>
                  </a:lnTo>
                  <a:lnTo>
                    <a:pt x="19" y="0"/>
                  </a:lnTo>
                  <a:lnTo>
                    <a:pt x="0" y="0"/>
                  </a:lnTo>
                  <a:lnTo>
                    <a:pt x="0" y="38"/>
                  </a:lnTo>
                  <a:lnTo>
                    <a:pt x="0" y="58"/>
                  </a:lnTo>
                  <a:lnTo>
                    <a:pt x="19" y="58"/>
                  </a:lnTo>
                  <a:lnTo>
                    <a:pt x="19" y="58"/>
                  </a:lnTo>
                  <a:lnTo>
                    <a:pt x="19" y="58"/>
                  </a:lnTo>
                  <a:lnTo>
                    <a:pt x="19" y="58"/>
                  </a:lnTo>
                  <a:lnTo>
                    <a:pt x="58" y="58"/>
                  </a:lnTo>
                  <a:lnTo>
                    <a:pt x="58" y="58"/>
                  </a:lnTo>
                  <a:lnTo>
                    <a:pt x="172" y="58"/>
                  </a:lnTo>
                  <a:lnTo>
                    <a:pt x="287" y="77"/>
                  </a:lnTo>
                  <a:lnTo>
                    <a:pt x="402" y="115"/>
                  </a:lnTo>
                  <a:lnTo>
                    <a:pt x="517" y="153"/>
                  </a:lnTo>
                  <a:lnTo>
                    <a:pt x="612" y="211"/>
                  </a:lnTo>
                  <a:lnTo>
                    <a:pt x="708" y="268"/>
                  </a:lnTo>
                  <a:lnTo>
                    <a:pt x="803" y="344"/>
                  </a:lnTo>
                  <a:lnTo>
                    <a:pt x="880" y="421"/>
                  </a:lnTo>
                  <a:lnTo>
                    <a:pt x="880" y="421"/>
                  </a:lnTo>
                  <a:lnTo>
                    <a:pt x="899" y="440"/>
                  </a:lnTo>
                  <a:lnTo>
                    <a:pt x="899" y="440"/>
                  </a:lnTo>
                  <a:lnTo>
                    <a:pt x="937" y="421"/>
                  </a:lnTo>
                  <a:lnTo>
                    <a:pt x="937" y="402"/>
                  </a:lnTo>
                  <a:lnTo>
                    <a:pt x="918" y="383"/>
                  </a:lnTo>
                  <a:lnTo>
                    <a:pt x="918" y="383"/>
                  </a:lnTo>
                  <a:lnTo>
                    <a:pt x="842" y="287"/>
                  </a:lnTo>
                  <a:lnTo>
                    <a:pt x="746" y="211"/>
                  </a:lnTo>
                  <a:lnTo>
                    <a:pt x="650" y="153"/>
                  </a:lnTo>
                  <a:lnTo>
                    <a:pt x="536" y="96"/>
                  </a:lnTo>
                  <a:lnTo>
                    <a:pt x="421" y="58"/>
                  </a:lnTo>
                  <a:lnTo>
                    <a:pt x="306" y="19"/>
                  </a:lnTo>
                  <a:lnTo>
                    <a:pt x="191"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48"/>
            <p:cNvSpPr/>
            <p:nvPr/>
          </p:nvSpPr>
          <p:spPr>
            <a:xfrm>
              <a:off x="907100" y="1095713"/>
              <a:ext cx="24425" cy="114800"/>
            </a:xfrm>
            <a:custGeom>
              <a:avLst/>
              <a:gdLst/>
              <a:ahLst/>
              <a:cxnLst/>
              <a:rect l="l" t="t" r="r" b="b"/>
              <a:pathLst>
                <a:path w="977" h="4592" extrusionOk="0">
                  <a:moveTo>
                    <a:pt x="1" y="1"/>
                  </a:moveTo>
                  <a:lnTo>
                    <a:pt x="1" y="39"/>
                  </a:lnTo>
                  <a:lnTo>
                    <a:pt x="154" y="594"/>
                  </a:lnTo>
                  <a:lnTo>
                    <a:pt x="307" y="1149"/>
                  </a:lnTo>
                  <a:lnTo>
                    <a:pt x="441" y="1722"/>
                  </a:lnTo>
                  <a:lnTo>
                    <a:pt x="575" y="2277"/>
                  </a:lnTo>
                  <a:lnTo>
                    <a:pt x="670" y="2851"/>
                  </a:lnTo>
                  <a:lnTo>
                    <a:pt x="766" y="3425"/>
                  </a:lnTo>
                  <a:lnTo>
                    <a:pt x="861" y="3998"/>
                  </a:lnTo>
                  <a:lnTo>
                    <a:pt x="919" y="4572"/>
                  </a:lnTo>
                  <a:lnTo>
                    <a:pt x="938" y="4591"/>
                  </a:lnTo>
                  <a:lnTo>
                    <a:pt x="976" y="4591"/>
                  </a:lnTo>
                  <a:lnTo>
                    <a:pt x="976" y="4572"/>
                  </a:lnTo>
                  <a:lnTo>
                    <a:pt x="919" y="3998"/>
                  </a:lnTo>
                  <a:lnTo>
                    <a:pt x="842" y="3425"/>
                  </a:lnTo>
                  <a:lnTo>
                    <a:pt x="747" y="2851"/>
                  </a:lnTo>
                  <a:lnTo>
                    <a:pt x="632" y="2277"/>
                  </a:lnTo>
                  <a:lnTo>
                    <a:pt x="498" y="1703"/>
                  </a:lnTo>
                  <a:lnTo>
                    <a:pt x="364" y="1149"/>
                  </a:lnTo>
                  <a:lnTo>
                    <a:pt x="211" y="575"/>
                  </a:lnTo>
                  <a:lnTo>
                    <a:pt x="58" y="20"/>
                  </a:ln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48"/>
            <p:cNvSpPr/>
            <p:nvPr/>
          </p:nvSpPr>
          <p:spPr>
            <a:xfrm>
              <a:off x="697675" y="1089988"/>
              <a:ext cx="32050" cy="113350"/>
            </a:xfrm>
            <a:custGeom>
              <a:avLst/>
              <a:gdLst/>
              <a:ahLst/>
              <a:cxnLst/>
              <a:rect l="l" t="t" r="r" b="b"/>
              <a:pathLst>
                <a:path w="1282" h="4534" extrusionOk="0">
                  <a:moveTo>
                    <a:pt x="1224" y="0"/>
                  </a:moveTo>
                  <a:lnTo>
                    <a:pt x="1224" y="20"/>
                  </a:lnTo>
                  <a:lnTo>
                    <a:pt x="1014" y="574"/>
                  </a:lnTo>
                  <a:lnTo>
                    <a:pt x="823" y="1110"/>
                  </a:lnTo>
                  <a:lnTo>
                    <a:pt x="651" y="1664"/>
                  </a:lnTo>
                  <a:lnTo>
                    <a:pt x="498" y="2238"/>
                  </a:lnTo>
                  <a:lnTo>
                    <a:pt x="345" y="2793"/>
                  </a:lnTo>
                  <a:lnTo>
                    <a:pt x="230" y="3348"/>
                  </a:lnTo>
                  <a:lnTo>
                    <a:pt x="115" y="3921"/>
                  </a:lnTo>
                  <a:lnTo>
                    <a:pt x="0" y="4495"/>
                  </a:lnTo>
                  <a:lnTo>
                    <a:pt x="19" y="4533"/>
                  </a:lnTo>
                  <a:lnTo>
                    <a:pt x="58" y="4533"/>
                  </a:lnTo>
                  <a:lnTo>
                    <a:pt x="58" y="4514"/>
                  </a:lnTo>
                  <a:lnTo>
                    <a:pt x="172" y="3941"/>
                  </a:lnTo>
                  <a:lnTo>
                    <a:pt x="287" y="3367"/>
                  </a:lnTo>
                  <a:lnTo>
                    <a:pt x="421" y="2812"/>
                  </a:lnTo>
                  <a:lnTo>
                    <a:pt x="555" y="2238"/>
                  </a:lnTo>
                  <a:lnTo>
                    <a:pt x="708" y="1684"/>
                  </a:lnTo>
                  <a:lnTo>
                    <a:pt x="880" y="1129"/>
                  </a:lnTo>
                  <a:lnTo>
                    <a:pt x="1071" y="574"/>
                  </a:lnTo>
                  <a:lnTo>
                    <a:pt x="1282" y="39"/>
                  </a:lnTo>
                  <a:lnTo>
                    <a:pt x="1282" y="20"/>
                  </a:lnTo>
                  <a:lnTo>
                    <a:pt x="12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48"/>
            <p:cNvSpPr/>
            <p:nvPr/>
          </p:nvSpPr>
          <p:spPr>
            <a:xfrm>
              <a:off x="789475" y="1000563"/>
              <a:ext cx="78450" cy="38275"/>
            </a:xfrm>
            <a:custGeom>
              <a:avLst/>
              <a:gdLst/>
              <a:ahLst/>
              <a:cxnLst/>
              <a:rect l="l" t="t" r="r" b="b"/>
              <a:pathLst>
                <a:path w="3138" h="1531" extrusionOk="0">
                  <a:moveTo>
                    <a:pt x="3137" y="1531"/>
                  </a:moveTo>
                  <a:lnTo>
                    <a:pt x="3137" y="1531"/>
                  </a:lnTo>
                  <a:lnTo>
                    <a:pt x="3137" y="1531"/>
                  </a:lnTo>
                  <a:lnTo>
                    <a:pt x="3137" y="1531"/>
                  </a:lnTo>
                  <a:lnTo>
                    <a:pt x="3137" y="1531"/>
                  </a:lnTo>
                  <a:close/>
                  <a:moveTo>
                    <a:pt x="3118" y="1531"/>
                  </a:moveTo>
                  <a:lnTo>
                    <a:pt x="3118" y="1531"/>
                  </a:lnTo>
                  <a:lnTo>
                    <a:pt x="3118" y="1531"/>
                  </a:lnTo>
                  <a:lnTo>
                    <a:pt x="3118" y="1531"/>
                  </a:lnTo>
                  <a:lnTo>
                    <a:pt x="3118" y="1531"/>
                  </a:lnTo>
                  <a:lnTo>
                    <a:pt x="3118" y="1531"/>
                  </a:lnTo>
                  <a:close/>
                  <a:moveTo>
                    <a:pt x="2831" y="364"/>
                  </a:moveTo>
                  <a:lnTo>
                    <a:pt x="2831" y="364"/>
                  </a:lnTo>
                  <a:lnTo>
                    <a:pt x="2755" y="919"/>
                  </a:lnTo>
                  <a:lnTo>
                    <a:pt x="2717" y="1454"/>
                  </a:lnTo>
                  <a:lnTo>
                    <a:pt x="2717" y="1454"/>
                  </a:lnTo>
                  <a:lnTo>
                    <a:pt x="2717" y="1454"/>
                  </a:lnTo>
                  <a:lnTo>
                    <a:pt x="2717" y="1454"/>
                  </a:lnTo>
                  <a:lnTo>
                    <a:pt x="2755" y="919"/>
                  </a:lnTo>
                  <a:lnTo>
                    <a:pt x="2831" y="364"/>
                  </a:lnTo>
                  <a:close/>
                  <a:moveTo>
                    <a:pt x="2850" y="345"/>
                  </a:moveTo>
                  <a:lnTo>
                    <a:pt x="2850" y="345"/>
                  </a:lnTo>
                  <a:lnTo>
                    <a:pt x="2831" y="364"/>
                  </a:lnTo>
                  <a:lnTo>
                    <a:pt x="2831" y="364"/>
                  </a:lnTo>
                  <a:lnTo>
                    <a:pt x="2850" y="345"/>
                  </a:lnTo>
                  <a:close/>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48"/>
            <p:cNvSpPr/>
            <p:nvPr/>
          </p:nvSpPr>
          <p:spPr>
            <a:xfrm>
              <a:off x="867900" y="10388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48"/>
            <p:cNvSpPr/>
            <p:nvPr/>
          </p:nvSpPr>
          <p:spPr>
            <a:xfrm>
              <a:off x="867425" y="1038813"/>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48"/>
            <p:cNvSpPr/>
            <p:nvPr/>
          </p:nvSpPr>
          <p:spPr>
            <a:xfrm>
              <a:off x="857375" y="1009663"/>
              <a:ext cx="2900" cy="27275"/>
            </a:xfrm>
            <a:custGeom>
              <a:avLst/>
              <a:gdLst/>
              <a:ahLst/>
              <a:cxnLst/>
              <a:rect l="l" t="t" r="r" b="b"/>
              <a:pathLst>
                <a:path w="116" h="1091" fill="none" extrusionOk="0">
                  <a:moveTo>
                    <a:pt x="115" y="0"/>
                  </a:moveTo>
                  <a:lnTo>
                    <a:pt x="115" y="0"/>
                  </a:lnTo>
                  <a:lnTo>
                    <a:pt x="39" y="555"/>
                  </a:lnTo>
                  <a:lnTo>
                    <a:pt x="1" y="1090"/>
                  </a:lnTo>
                  <a:lnTo>
                    <a:pt x="1" y="1090"/>
                  </a:lnTo>
                  <a:lnTo>
                    <a:pt x="1" y="1090"/>
                  </a:lnTo>
                  <a:lnTo>
                    <a:pt x="1" y="1090"/>
                  </a:lnTo>
                  <a:lnTo>
                    <a:pt x="39" y="555"/>
                  </a:lnTo>
                  <a:lnTo>
                    <a:pt x="1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48"/>
            <p:cNvSpPr/>
            <p:nvPr/>
          </p:nvSpPr>
          <p:spPr>
            <a:xfrm>
              <a:off x="860250" y="1009188"/>
              <a:ext cx="500" cy="500"/>
            </a:xfrm>
            <a:custGeom>
              <a:avLst/>
              <a:gdLst/>
              <a:ahLst/>
              <a:cxnLst/>
              <a:rect l="l" t="t" r="r" b="b"/>
              <a:pathLst>
                <a:path w="20" h="20" fill="none" extrusionOk="0">
                  <a:moveTo>
                    <a:pt x="19" y="0"/>
                  </a:moveTo>
                  <a:lnTo>
                    <a:pt x="19" y="0"/>
                  </a:lnTo>
                  <a:lnTo>
                    <a:pt x="0" y="19"/>
                  </a:lnTo>
                  <a:lnTo>
                    <a:pt x="0" y="19"/>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48"/>
            <p:cNvSpPr/>
            <p:nvPr/>
          </p:nvSpPr>
          <p:spPr>
            <a:xfrm>
              <a:off x="789475" y="1000563"/>
              <a:ext cx="18200" cy="7675"/>
            </a:xfrm>
            <a:custGeom>
              <a:avLst/>
              <a:gdLst/>
              <a:ahLst/>
              <a:cxnLst/>
              <a:rect l="l" t="t" r="r" b="b"/>
              <a:pathLst>
                <a:path w="728" h="307" fill="none" extrusionOk="0">
                  <a:moveTo>
                    <a:pt x="1" y="1"/>
                  </a:moveTo>
                  <a:lnTo>
                    <a:pt x="1" y="1"/>
                  </a:lnTo>
                  <a:lnTo>
                    <a:pt x="1" y="20"/>
                  </a:lnTo>
                  <a:lnTo>
                    <a:pt x="1" y="20"/>
                  </a:lnTo>
                  <a:lnTo>
                    <a:pt x="1" y="1"/>
                  </a:lnTo>
                  <a:lnTo>
                    <a:pt x="1" y="1"/>
                  </a:lnTo>
                  <a:lnTo>
                    <a:pt x="173" y="96"/>
                  </a:lnTo>
                  <a:lnTo>
                    <a:pt x="345" y="173"/>
                  </a:lnTo>
                  <a:lnTo>
                    <a:pt x="536" y="249"/>
                  </a:lnTo>
                  <a:lnTo>
                    <a:pt x="727" y="307"/>
                  </a:lnTo>
                  <a:lnTo>
                    <a:pt x="727" y="307"/>
                  </a:lnTo>
                  <a:lnTo>
                    <a:pt x="727" y="307"/>
                  </a:lnTo>
                  <a:lnTo>
                    <a:pt x="727" y="307"/>
                  </a:lnTo>
                  <a:lnTo>
                    <a:pt x="536" y="249"/>
                  </a:lnTo>
                  <a:lnTo>
                    <a:pt x="345" y="173"/>
                  </a:lnTo>
                  <a:lnTo>
                    <a:pt x="173" y="9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48"/>
            <p:cNvSpPr/>
            <p:nvPr/>
          </p:nvSpPr>
          <p:spPr>
            <a:xfrm>
              <a:off x="730175" y="1033563"/>
              <a:ext cx="159750" cy="93750"/>
            </a:xfrm>
            <a:custGeom>
              <a:avLst/>
              <a:gdLst/>
              <a:ahLst/>
              <a:cxnLst/>
              <a:rect l="l" t="t" r="r" b="b"/>
              <a:pathLst>
                <a:path w="6390" h="3750" extrusionOk="0">
                  <a:moveTo>
                    <a:pt x="2105" y="1"/>
                  </a:moveTo>
                  <a:lnTo>
                    <a:pt x="1569" y="58"/>
                  </a:lnTo>
                  <a:lnTo>
                    <a:pt x="1053" y="154"/>
                  </a:lnTo>
                  <a:lnTo>
                    <a:pt x="517" y="268"/>
                  </a:lnTo>
                  <a:lnTo>
                    <a:pt x="250" y="345"/>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520" y="3615"/>
                  </a:lnTo>
                  <a:lnTo>
                    <a:pt x="3711" y="3692"/>
                  </a:lnTo>
                  <a:lnTo>
                    <a:pt x="3922" y="3730"/>
                  </a:lnTo>
                  <a:lnTo>
                    <a:pt x="4113" y="3749"/>
                  </a:lnTo>
                  <a:lnTo>
                    <a:pt x="4285" y="3730"/>
                  </a:lnTo>
                  <a:lnTo>
                    <a:pt x="4515" y="3673"/>
                  </a:lnTo>
                  <a:lnTo>
                    <a:pt x="4706" y="3577"/>
                  </a:lnTo>
                  <a:lnTo>
                    <a:pt x="4897" y="3462"/>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5930" y="326"/>
                  </a:lnTo>
                  <a:lnTo>
                    <a:pt x="5509" y="211"/>
                  </a:lnTo>
                  <a:lnTo>
                    <a:pt x="5490" y="211"/>
                  </a:lnTo>
                  <a:lnTo>
                    <a:pt x="5395" y="192"/>
                  </a:lnTo>
                  <a:lnTo>
                    <a:pt x="5242" y="154"/>
                  </a:lnTo>
                  <a:lnTo>
                    <a:pt x="5146" y="154"/>
                  </a:lnTo>
                  <a:lnTo>
                    <a:pt x="5108" y="134"/>
                  </a:lnTo>
                  <a:lnTo>
                    <a:pt x="5089" y="134"/>
                  </a:lnTo>
                  <a:lnTo>
                    <a:pt x="5069" y="498"/>
                  </a:lnTo>
                  <a:lnTo>
                    <a:pt x="5069" y="842"/>
                  </a:lnTo>
                  <a:lnTo>
                    <a:pt x="5089" y="1129"/>
                  </a:lnTo>
                  <a:lnTo>
                    <a:pt x="5089" y="1263"/>
                  </a:lnTo>
                  <a:lnTo>
                    <a:pt x="5089" y="1378"/>
                  </a:lnTo>
                  <a:lnTo>
                    <a:pt x="5069" y="1492"/>
                  </a:lnTo>
                  <a:lnTo>
                    <a:pt x="5031" y="1588"/>
                  </a:lnTo>
                  <a:lnTo>
                    <a:pt x="4955" y="1684"/>
                  </a:lnTo>
                  <a:lnTo>
                    <a:pt x="4859" y="1779"/>
                  </a:lnTo>
                  <a:lnTo>
                    <a:pt x="4649" y="1875"/>
                  </a:lnTo>
                  <a:lnTo>
                    <a:pt x="4419" y="1932"/>
                  </a:lnTo>
                  <a:lnTo>
                    <a:pt x="4190" y="1971"/>
                  </a:lnTo>
                  <a:lnTo>
                    <a:pt x="3711" y="1971"/>
                  </a:lnTo>
                  <a:lnTo>
                    <a:pt x="3520" y="1951"/>
                  </a:lnTo>
                  <a:lnTo>
                    <a:pt x="3348" y="1913"/>
                  </a:lnTo>
                  <a:lnTo>
                    <a:pt x="3195" y="1875"/>
                  </a:lnTo>
                  <a:lnTo>
                    <a:pt x="3042" y="1818"/>
                  </a:lnTo>
                  <a:lnTo>
                    <a:pt x="2889" y="1760"/>
                  </a:lnTo>
                  <a:lnTo>
                    <a:pt x="2583" y="1588"/>
                  </a:lnTo>
                  <a:lnTo>
                    <a:pt x="2315" y="1397"/>
                  </a:lnTo>
                  <a:lnTo>
                    <a:pt x="2200" y="1263"/>
                  </a:lnTo>
                  <a:lnTo>
                    <a:pt x="2105" y="1129"/>
                  </a:lnTo>
                  <a:lnTo>
                    <a:pt x="2047" y="1014"/>
                  </a:lnTo>
                  <a:lnTo>
                    <a:pt x="2009" y="880"/>
                  </a:lnTo>
                  <a:lnTo>
                    <a:pt x="2009" y="746"/>
                  </a:lnTo>
                  <a:lnTo>
                    <a:pt x="2009" y="613"/>
                  </a:lnTo>
                  <a:lnTo>
                    <a:pt x="2067" y="268"/>
                  </a:lnTo>
                  <a:lnTo>
                    <a:pt x="2105"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48"/>
            <p:cNvSpPr/>
            <p:nvPr/>
          </p:nvSpPr>
          <p:spPr>
            <a:xfrm>
              <a:off x="730175" y="1033563"/>
              <a:ext cx="159750" cy="93750"/>
            </a:xfrm>
            <a:custGeom>
              <a:avLst/>
              <a:gdLst/>
              <a:ahLst/>
              <a:cxnLst/>
              <a:rect l="l" t="t" r="r" b="b"/>
              <a:pathLst>
                <a:path w="6390" h="3750" fill="none" extrusionOk="0">
                  <a:moveTo>
                    <a:pt x="2105" y="1"/>
                  </a:moveTo>
                  <a:lnTo>
                    <a:pt x="2105" y="1"/>
                  </a:lnTo>
                  <a:lnTo>
                    <a:pt x="1569" y="58"/>
                  </a:lnTo>
                  <a:lnTo>
                    <a:pt x="1053" y="154"/>
                  </a:lnTo>
                  <a:lnTo>
                    <a:pt x="517" y="268"/>
                  </a:lnTo>
                  <a:lnTo>
                    <a:pt x="250" y="345"/>
                  </a:lnTo>
                  <a:lnTo>
                    <a:pt x="1" y="440"/>
                  </a:lnTo>
                  <a:lnTo>
                    <a:pt x="1" y="440"/>
                  </a:lnTo>
                  <a:lnTo>
                    <a:pt x="135" y="689"/>
                  </a:lnTo>
                  <a:lnTo>
                    <a:pt x="288" y="919"/>
                  </a:lnTo>
                  <a:lnTo>
                    <a:pt x="460" y="1148"/>
                  </a:lnTo>
                  <a:lnTo>
                    <a:pt x="632" y="1397"/>
                  </a:lnTo>
                  <a:lnTo>
                    <a:pt x="823" y="1626"/>
                  </a:lnTo>
                  <a:lnTo>
                    <a:pt x="1015" y="1837"/>
                  </a:lnTo>
                  <a:lnTo>
                    <a:pt x="1435" y="2277"/>
                  </a:lnTo>
                  <a:lnTo>
                    <a:pt x="1894" y="2659"/>
                  </a:lnTo>
                  <a:lnTo>
                    <a:pt x="2124" y="2850"/>
                  </a:lnTo>
                  <a:lnTo>
                    <a:pt x="2353" y="3003"/>
                  </a:lnTo>
                  <a:lnTo>
                    <a:pt x="2602" y="3176"/>
                  </a:lnTo>
                  <a:lnTo>
                    <a:pt x="2851" y="3309"/>
                  </a:lnTo>
                  <a:lnTo>
                    <a:pt x="3080" y="3443"/>
                  </a:lnTo>
                  <a:lnTo>
                    <a:pt x="3329" y="3539"/>
                  </a:lnTo>
                  <a:lnTo>
                    <a:pt x="3329" y="3539"/>
                  </a:lnTo>
                  <a:lnTo>
                    <a:pt x="3520" y="3615"/>
                  </a:lnTo>
                  <a:lnTo>
                    <a:pt x="3711" y="3692"/>
                  </a:lnTo>
                  <a:lnTo>
                    <a:pt x="3922" y="3730"/>
                  </a:lnTo>
                  <a:lnTo>
                    <a:pt x="4113" y="3749"/>
                  </a:lnTo>
                  <a:lnTo>
                    <a:pt x="4113" y="3749"/>
                  </a:lnTo>
                  <a:lnTo>
                    <a:pt x="4285" y="3730"/>
                  </a:lnTo>
                  <a:lnTo>
                    <a:pt x="4285" y="3730"/>
                  </a:lnTo>
                  <a:lnTo>
                    <a:pt x="4515" y="3673"/>
                  </a:lnTo>
                  <a:lnTo>
                    <a:pt x="4706" y="3577"/>
                  </a:lnTo>
                  <a:lnTo>
                    <a:pt x="4897" y="3462"/>
                  </a:lnTo>
                  <a:lnTo>
                    <a:pt x="5069" y="3329"/>
                  </a:lnTo>
                  <a:lnTo>
                    <a:pt x="5069" y="3329"/>
                  </a:lnTo>
                  <a:lnTo>
                    <a:pt x="5222" y="3195"/>
                  </a:lnTo>
                  <a:lnTo>
                    <a:pt x="5356" y="3042"/>
                  </a:lnTo>
                  <a:lnTo>
                    <a:pt x="5624" y="2736"/>
                  </a:lnTo>
                  <a:lnTo>
                    <a:pt x="5854" y="2410"/>
                  </a:lnTo>
                  <a:lnTo>
                    <a:pt x="6026" y="2066"/>
                  </a:lnTo>
                  <a:lnTo>
                    <a:pt x="6179" y="1684"/>
                  </a:lnTo>
                  <a:lnTo>
                    <a:pt x="6294" y="1301"/>
                  </a:lnTo>
                  <a:lnTo>
                    <a:pt x="6370" y="899"/>
                  </a:lnTo>
                  <a:lnTo>
                    <a:pt x="6389" y="498"/>
                  </a:lnTo>
                  <a:lnTo>
                    <a:pt x="6389" y="498"/>
                  </a:lnTo>
                  <a:lnTo>
                    <a:pt x="5930" y="326"/>
                  </a:lnTo>
                  <a:lnTo>
                    <a:pt x="5509" y="211"/>
                  </a:lnTo>
                  <a:lnTo>
                    <a:pt x="5509" y="211"/>
                  </a:lnTo>
                  <a:lnTo>
                    <a:pt x="5509" y="211"/>
                  </a:lnTo>
                  <a:lnTo>
                    <a:pt x="5509" y="211"/>
                  </a:lnTo>
                  <a:lnTo>
                    <a:pt x="5490" y="211"/>
                  </a:lnTo>
                  <a:lnTo>
                    <a:pt x="5490" y="211"/>
                  </a:lnTo>
                  <a:lnTo>
                    <a:pt x="5490" y="211"/>
                  </a:lnTo>
                  <a:lnTo>
                    <a:pt x="5490" y="211"/>
                  </a:lnTo>
                  <a:lnTo>
                    <a:pt x="5490" y="211"/>
                  </a:lnTo>
                  <a:lnTo>
                    <a:pt x="5490" y="211"/>
                  </a:lnTo>
                  <a:lnTo>
                    <a:pt x="5490" y="211"/>
                  </a:lnTo>
                  <a:lnTo>
                    <a:pt x="5490" y="211"/>
                  </a:lnTo>
                  <a:lnTo>
                    <a:pt x="5395" y="192"/>
                  </a:lnTo>
                  <a:lnTo>
                    <a:pt x="5395" y="192"/>
                  </a:lnTo>
                  <a:lnTo>
                    <a:pt x="5242" y="154"/>
                  </a:lnTo>
                  <a:lnTo>
                    <a:pt x="5242" y="154"/>
                  </a:lnTo>
                  <a:lnTo>
                    <a:pt x="5242" y="154"/>
                  </a:lnTo>
                  <a:lnTo>
                    <a:pt x="5242" y="154"/>
                  </a:lnTo>
                  <a:lnTo>
                    <a:pt x="5242" y="154"/>
                  </a:lnTo>
                  <a:lnTo>
                    <a:pt x="5165" y="154"/>
                  </a:lnTo>
                  <a:lnTo>
                    <a:pt x="5146" y="154"/>
                  </a:lnTo>
                  <a:lnTo>
                    <a:pt x="5146" y="154"/>
                  </a:lnTo>
                  <a:lnTo>
                    <a:pt x="5108" y="134"/>
                  </a:lnTo>
                  <a:lnTo>
                    <a:pt x="5108" y="134"/>
                  </a:lnTo>
                  <a:lnTo>
                    <a:pt x="5089" y="134"/>
                  </a:lnTo>
                  <a:lnTo>
                    <a:pt x="5089" y="134"/>
                  </a:lnTo>
                  <a:lnTo>
                    <a:pt x="5089" y="134"/>
                  </a:lnTo>
                  <a:lnTo>
                    <a:pt x="5089" y="134"/>
                  </a:lnTo>
                  <a:lnTo>
                    <a:pt x="5089" y="134"/>
                  </a:lnTo>
                  <a:lnTo>
                    <a:pt x="5089" y="134"/>
                  </a:lnTo>
                  <a:lnTo>
                    <a:pt x="5069" y="498"/>
                  </a:lnTo>
                  <a:lnTo>
                    <a:pt x="5069" y="842"/>
                  </a:lnTo>
                  <a:lnTo>
                    <a:pt x="5069" y="842"/>
                  </a:lnTo>
                  <a:lnTo>
                    <a:pt x="5089" y="1129"/>
                  </a:lnTo>
                  <a:lnTo>
                    <a:pt x="5089" y="1263"/>
                  </a:lnTo>
                  <a:lnTo>
                    <a:pt x="5089" y="1378"/>
                  </a:lnTo>
                  <a:lnTo>
                    <a:pt x="5069" y="1492"/>
                  </a:lnTo>
                  <a:lnTo>
                    <a:pt x="5031" y="1588"/>
                  </a:lnTo>
                  <a:lnTo>
                    <a:pt x="4955" y="1684"/>
                  </a:lnTo>
                  <a:lnTo>
                    <a:pt x="4859" y="1779"/>
                  </a:lnTo>
                  <a:lnTo>
                    <a:pt x="4859" y="1779"/>
                  </a:lnTo>
                  <a:lnTo>
                    <a:pt x="4649" y="1875"/>
                  </a:lnTo>
                  <a:lnTo>
                    <a:pt x="4419" y="1932"/>
                  </a:lnTo>
                  <a:lnTo>
                    <a:pt x="4190" y="1971"/>
                  </a:lnTo>
                  <a:lnTo>
                    <a:pt x="3941" y="1971"/>
                  </a:lnTo>
                  <a:lnTo>
                    <a:pt x="3941" y="1971"/>
                  </a:lnTo>
                  <a:lnTo>
                    <a:pt x="3711" y="1971"/>
                  </a:lnTo>
                  <a:lnTo>
                    <a:pt x="3520" y="1951"/>
                  </a:lnTo>
                  <a:lnTo>
                    <a:pt x="3520" y="1951"/>
                  </a:lnTo>
                  <a:lnTo>
                    <a:pt x="3348" y="1913"/>
                  </a:lnTo>
                  <a:lnTo>
                    <a:pt x="3195" y="1875"/>
                  </a:lnTo>
                  <a:lnTo>
                    <a:pt x="3042" y="1818"/>
                  </a:lnTo>
                  <a:lnTo>
                    <a:pt x="2889" y="1760"/>
                  </a:lnTo>
                  <a:lnTo>
                    <a:pt x="2583" y="1588"/>
                  </a:lnTo>
                  <a:lnTo>
                    <a:pt x="2315" y="1397"/>
                  </a:lnTo>
                  <a:lnTo>
                    <a:pt x="2315" y="1397"/>
                  </a:lnTo>
                  <a:lnTo>
                    <a:pt x="2200" y="1263"/>
                  </a:lnTo>
                  <a:lnTo>
                    <a:pt x="2105" y="1129"/>
                  </a:lnTo>
                  <a:lnTo>
                    <a:pt x="2047" y="1014"/>
                  </a:lnTo>
                  <a:lnTo>
                    <a:pt x="2009" y="880"/>
                  </a:lnTo>
                  <a:lnTo>
                    <a:pt x="2009" y="746"/>
                  </a:lnTo>
                  <a:lnTo>
                    <a:pt x="2009" y="613"/>
                  </a:lnTo>
                  <a:lnTo>
                    <a:pt x="2067" y="268"/>
                  </a:lnTo>
                  <a:lnTo>
                    <a:pt x="2067" y="268"/>
                  </a:lnTo>
                  <a:lnTo>
                    <a:pt x="21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48"/>
            <p:cNvSpPr/>
            <p:nvPr/>
          </p:nvSpPr>
          <p:spPr>
            <a:xfrm>
              <a:off x="780400" y="1000563"/>
              <a:ext cx="80350" cy="82275"/>
            </a:xfrm>
            <a:custGeom>
              <a:avLst/>
              <a:gdLst/>
              <a:ahLst/>
              <a:cxnLst/>
              <a:rect l="l" t="t" r="r" b="b"/>
              <a:pathLst>
                <a:path w="3214" h="3291" extrusionOk="0">
                  <a:moveTo>
                    <a:pt x="364" y="1"/>
                  </a:moveTo>
                  <a:lnTo>
                    <a:pt x="364" y="20"/>
                  </a:lnTo>
                  <a:lnTo>
                    <a:pt x="230" y="670"/>
                  </a:lnTo>
                  <a:lnTo>
                    <a:pt x="96" y="1321"/>
                  </a:lnTo>
                  <a:lnTo>
                    <a:pt x="58" y="1588"/>
                  </a:lnTo>
                  <a:lnTo>
                    <a:pt x="0" y="1933"/>
                  </a:lnTo>
                  <a:lnTo>
                    <a:pt x="0" y="2066"/>
                  </a:lnTo>
                  <a:lnTo>
                    <a:pt x="0" y="2200"/>
                  </a:lnTo>
                  <a:lnTo>
                    <a:pt x="38" y="2334"/>
                  </a:lnTo>
                  <a:lnTo>
                    <a:pt x="96" y="2449"/>
                  </a:lnTo>
                  <a:lnTo>
                    <a:pt x="191" y="2583"/>
                  </a:lnTo>
                  <a:lnTo>
                    <a:pt x="306" y="2717"/>
                  </a:lnTo>
                  <a:lnTo>
                    <a:pt x="574" y="2908"/>
                  </a:lnTo>
                  <a:lnTo>
                    <a:pt x="880" y="3080"/>
                  </a:lnTo>
                  <a:lnTo>
                    <a:pt x="1033" y="3138"/>
                  </a:lnTo>
                  <a:lnTo>
                    <a:pt x="1186" y="3195"/>
                  </a:lnTo>
                  <a:lnTo>
                    <a:pt x="1339" y="3233"/>
                  </a:lnTo>
                  <a:lnTo>
                    <a:pt x="1511" y="3271"/>
                  </a:lnTo>
                  <a:lnTo>
                    <a:pt x="1702" y="3291"/>
                  </a:lnTo>
                  <a:lnTo>
                    <a:pt x="2181" y="3291"/>
                  </a:lnTo>
                  <a:lnTo>
                    <a:pt x="2410" y="3252"/>
                  </a:lnTo>
                  <a:lnTo>
                    <a:pt x="2640" y="3195"/>
                  </a:lnTo>
                  <a:lnTo>
                    <a:pt x="2850" y="3099"/>
                  </a:lnTo>
                  <a:lnTo>
                    <a:pt x="2946" y="3004"/>
                  </a:lnTo>
                  <a:lnTo>
                    <a:pt x="3022" y="2908"/>
                  </a:lnTo>
                  <a:lnTo>
                    <a:pt x="3060" y="2812"/>
                  </a:lnTo>
                  <a:lnTo>
                    <a:pt x="3080" y="2698"/>
                  </a:lnTo>
                  <a:lnTo>
                    <a:pt x="3080" y="2583"/>
                  </a:lnTo>
                  <a:lnTo>
                    <a:pt x="3080" y="2449"/>
                  </a:lnTo>
                  <a:lnTo>
                    <a:pt x="3060" y="2162"/>
                  </a:lnTo>
                  <a:lnTo>
                    <a:pt x="3060" y="1818"/>
                  </a:lnTo>
                  <a:lnTo>
                    <a:pt x="3080" y="1454"/>
                  </a:lnTo>
                  <a:lnTo>
                    <a:pt x="3118" y="919"/>
                  </a:lnTo>
                  <a:lnTo>
                    <a:pt x="3194" y="364"/>
                  </a:lnTo>
                  <a:lnTo>
                    <a:pt x="3213" y="345"/>
                  </a:lnTo>
                  <a:lnTo>
                    <a:pt x="2735" y="422"/>
                  </a:lnTo>
                  <a:lnTo>
                    <a:pt x="2257" y="460"/>
                  </a:lnTo>
                  <a:lnTo>
                    <a:pt x="2161" y="460"/>
                  </a:lnTo>
                  <a:lnTo>
                    <a:pt x="1894" y="441"/>
                  </a:lnTo>
                  <a:lnTo>
                    <a:pt x="1626" y="422"/>
                  </a:lnTo>
                  <a:lnTo>
                    <a:pt x="1358" y="364"/>
                  </a:lnTo>
                  <a:lnTo>
                    <a:pt x="1090" y="307"/>
                  </a:lnTo>
                  <a:lnTo>
                    <a:pt x="899" y="249"/>
                  </a:lnTo>
                  <a:lnTo>
                    <a:pt x="708" y="173"/>
                  </a:lnTo>
                  <a:lnTo>
                    <a:pt x="536" y="96"/>
                  </a:lnTo>
                  <a:lnTo>
                    <a:pt x="364"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48"/>
            <p:cNvSpPr/>
            <p:nvPr/>
          </p:nvSpPr>
          <p:spPr>
            <a:xfrm>
              <a:off x="780400" y="1000563"/>
              <a:ext cx="80350" cy="82275"/>
            </a:xfrm>
            <a:custGeom>
              <a:avLst/>
              <a:gdLst/>
              <a:ahLst/>
              <a:cxnLst/>
              <a:rect l="l" t="t" r="r" b="b"/>
              <a:pathLst>
                <a:path w="3214" h="3291" fill="none" extrusionOk="0">
                  <a:moveTo>
                    <a:pt x="364" y="1"/>
                  </a:moveTo>
                  <a:lnTo>
                    <a:pt x="364" y="1"/>
                  </a:lnTo>
                  <a:lnTo>
                    <a:pt x="364" y="20"/>
                  </a:lnTo>
                  <a:lnTo>
                    <a:pt x="364" y="20"/>
                  </a:lnTo>
                  <a:lnTo>
                    <a:pt x="230" y="670"/>
                  </a:lnTo>
                  <a:lnTo>
                    <a:pt x="96" y="1321"/>
                  </a:lnTo>
                  <a:lnTo>
                    <a:pt x="96" y="1321"/>
                  </a:lnTo>
                  <a:lnTo>
                    <a:pt x="96" y="1321"/>
                  </a:lnTo>
                  <a:lnTo>
                    <a:pt x="96" y="1321"/>
                  </a:lnTo>
                  <a:lnTo>
                    <a:pt x="58" y="1588"/>
                  </a:lnTo>
                  <a:lnTo>
                    <a:pt x="58" y="1588"/>
                  </a:lnTo>
                  <a:lnTo>
                    <a:pt x="0" y="1933"/>
                  </a:lnTo>
                  <a:lnTo>
                    <a:pt x="0" y="2066"/>
                  </a:lnTo>
                  <a:lnTo>
                    <a:pt x="0" y="2200"/>
                  </a:lnTo>
                  <a:lnTo>
                    <a:pt x="38" y="2334"/>
                  </a:lnTo>
                  <a:lnTo>
                    <a:pt x="96" y="2449"/>
                  </a:lnTo>
                  <a:lnTo>
                    <a:pt x="191" y="2583"/>
                  </a:lnTo>
                  <a:lnTo>
                    <a:pt x="306" y="2717"/>
                  </a:lnTo>
                  <a:lnTo>
                    <a:pt x="306" y="2717"/>
                  </a:lnTo>
                  <a:lnTo>
                    <a:pt x="574" y="2908"/>
                  </a:lnTo>
                  <a:lnTo>
                    <a:pt x="880" y="3080"/>
                  </a:lnTo>
                  <a:lnTo>
                    <a:pt x="1033" y="3138"/>
                  </a:lnTo>
                  <a:lnTo>
                    <a:pt x="1186" y="3195"/>
                  </a:lnTo>
                  <a:lnTo>
                    <a:pt x="1339" y="3233"/>
                  </a:lnTo>
                  <a:lnTo>
                    <a:pt x="1511" y="3271"/>
                  </a:lnTo>
                  <a:lnTo>
                    <a:pt x="1511" y="3271"/>
                  </a:lnTo>
                  <a:lnTo>
                    <a:pt x="1702" y="3291"/>
                  </a:lnTo>
                  <a:lnTo>
                    <a:pt x="1932" y="3291"/>
                  </a:lnTo>
                  <a:lnTo>
                    <a:pt x="1932" y="3291"/>
                  </a:lnTo>
                  <a:lnTo>
                    <a:pt x="2181" y="3291"/>
                  </a:lnTo>
                  <a:lnTo>
                    <a:pt x="2410" y="3252"/>
                  </a:lnTo>
                  <a:lnTo>
                    <a:pt x="2640" y="3195"/>
                  </a:lnTo>
                  <a:lnTo>
                    <a:pt x="2850" y="3099"/>
                  </a:lnTo>
                  <a:lnTo>
                    <a:pt x="2850" y="3099"/>
                  </a:lnTo>
                  <a:lnTo>
                    <a:pt x="2946" y="3004"/>
                  </a:lnTo>
                  <a:lnTo>
                    <a:pt x="3022" y="2908"/>
                  </a:lnTo>
                  <a:lnTo>
                    <a:pt x="3060" y="2812"/>
                  </a:lnTo>
                  <a:lnTo>
                    <a:pt x="3080" y="2698"/>
                  </a:lnTo>
                  <a:lnTo>
                    <a:pt x="3080" y="2583"/>
                  </a:lnTo>
                  <a:lnTo>
                    <a:pt x="3080" y="2449"/>
                  </a:lnTo>
                  <a:lnTo>
                    <a:pt x="3060" y="2162"/>
                  </a:lnTo>
                  <a:lnTo>
                    <a:pt x="3060" y="2162"/>
                  </a:lnTo>
                  <a:lnTo>
                    <a:pt x="3060" y="1818"/>
                  </a:lnTo>
                  <a:lnTo>
                    <a:pt x="3080" y="1454"/>
                  </a:lnTo>
                  <a:lnTo>
                    <a:pt x="3080" y="1454"/>
                  </a:lnTo>
                  <a:lnTo>
                    <a:pt x="3118" y="919"/>
                  </a:lnTo>
                  <a:lnTo>
                    <a:pt x="3194" y="364"/>
                  </a:lnTo>
                  <a:lnTo>
                    <a:pt x="3194" y="364"/>
                  </a:lnTo>
                  <a:lnTo>
                    <a:pt x="3194" y="364"/>
                  </a:lnTo>
                  <a:lnTo>
                    <a:pt x="3194" y="364"/>
                  </a:lnTo>
                  <a:lnTo>
                    <a:pt x="3213" y="345"/>
                  </a:lnTo>
                  <a:lnTo>
                    <a:pt x="3213" y="345"/>
                  </a:lnTo>
                  <a:lnTo>
                    <a:pt x="3213" y="345"/>
                  </a:lnTo>
                  <a:lnTo>
                    <a:pt x="2735" y="422"/>
                  </a:lnTo>
                  <a:lnTo>
                    <a:pt x="2257" y="460"/>
                  </a:lnTo>
                  <a:lnTo>
                    <a:pt x="2257" y="460"/>
                  </a:lnTo>
                  <a:lnTo>
                    <a:pt x="2161" y="460"/>
                  </a:lnTo>
                  <a:lnTo>
                    <a:pt x="2161" y="460"/>
                  </a:lnTo>
                  <a:lnTo>
                    <a:pt x="2161" y="460"/>
                  </a:lnTo>
                  <a:lnTo>
                    <a:pt x="2161" y="460"/>
                  </a:lnTo>
                  <a:lnTo>
                    <a:pt x="2161" y="460"/>
                  </a:lnTo>
                  <a:lnTo>
                    <a:pt x="2161" y="460"/>
                  </a:lnTo>
                  <a:lnTo>
                    <a:pt x="2161" y="460"/>
                  </a:lnTo>
                  <a:lnTo>
                    <a:pt x="2161" y="460"/>
                  </a:lnTo>
                  <a:lnTo>
                    <a:pt x="1894" y="441"/>
                  </a:lnTo>
                  <a:lnTo>
                    <a:pt x="1626" y="422"/>
                  </a:lnTo>
                  <a:lnTo>
                    <a:pt x="1358" y="364"/>
                  </a:lnTo>
                  <a:lnTo>
                    <a:pt x="1090" y="307"/>
                  </a:lnTo>
                  <a:lnTo>
                    <a:pt x="1090" y="307"/>
                  </a:lnTo>
                  <a:lnTo>
                    <a:pt x="1090" y="307"/>
                  </a:lnTo>
                  <a:lnTo>
                    <a:pt x="899" y="249"/>
                  </a:lnTo>
                  <a:lnTo>
                    <a:pt x="708" y="173"/>
                  </a:lnTo>
                  <a:lnTo>
                    <a:pt x="536" y="96"/>
                  </a:lnTo>
                  <a:lnTo>
                    <a:pt x="3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48"/>
            <p:cNvSpPr/>
            <p:nvPr/>
          </p:nvSpPr>
          <p:spPr>
            <a:xfrm>
              <a:off x="789475" y="1000563"/>
              <a:ext cx="71275" cy="11500"/>
            </a:xfrm>
            <a:custGeom>
              <a:avLst/>
              <a:gdLst/>
              <a:ahLst/>
              <a:cxnLst/>
              <a:rect l="l" t="t" r="r" b="b"/>
              <a:pathLst>
                <a:path w="2851" h="460" extrusionOk="0">
                  <a:moveTo>
                    <a:pt x="1798" y="460"/>
                  </a:moveTo>
                  <a:lnTo>
                    <a:pt x="1798" y="460"/>
                  </a:lnTo>
                  <a:lnTo>
                    <a:pt x="1798" y="460"/>
                  </a:lnTo>
                  <a:lnTo>
                    <a:pt x="1798" y="460"/>
                  </a:lnTo>
                  <a:lnTo>
                    <a:pt x="1798" y="460"/>
                  </a:lnTo>
                  <a:lnTo>
                    <a:pt x="1798" y="460"/>
                  </a:lnTo>
                  <a:lnTo>
                    <a:pt x="1798" y="460"/>
                  </a:lnTo>
                  <a:lnTo>
                    <a:pt x="1798" y="460"/>
                  </a:lnTo>
                  <a:close/>
                  <a:moveTo>
                    <a:pt x="2850" y="345"/>
                  </a:moveTo>
                  <a:lnTo>
                    <a:pt x="2850" y="345"/>
                  </a:lnTo>
                  <a:lnTo>
                    <a:pt x="2372" y="422"/>
                  </a:lnTo>
                  <a:lnTo>
                    <a:pt x="1894" y="460"/>
                  </a:lnTo>
                  <a:lnTo>
                    <a:pt x="1894" y="460"/>
                  </a:lnTo>
                  <a:lnTo>
                    <a:pt x="1894" y="460"/>
                  </a:lnTo>
                  <a:lnTo>
                    <a:pt x="1894" y="460"/>
                  </a:lnTo>
                  <a:lnTo>
                    <a:pt x="2372" y="422"/>
                  </a:lnTo>
                  <a:lnTo>
                    <a:pt x="2850" y="345"/>
                  </a:lnTo>
                  <a:lnTo>
                    <a:pt x="2850" y="345"/>
                  </a:lnTo>
                  <a:close/>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close/>
                </a:path>
              </a:pathLst>
            </a:custGeom>
            <a:solidFill>
              <a:srgbClr val="B06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48"/>
            <p:cNvSpPr/>
            <p:nvPr/>
          </p:nvSpPr>
          <p:spPr>
            <a:xfrm>
              <a:off x="834425" y="1012038"/>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48"/>
            <p:cNvSpPr/>
            <p:nvPr/>
          </p:nvSpPr>
          <p:spPr>
            <a:xfrm>
              <a:off x="836825" y="1009188"/>
              <a:ext cx="23925" cy="2875"/>
            </a:xfrm>
            <a:custGeom>
              <a:avLst/>
              <a:gdLst/>
              <a:ahLst/>
              <a:cxnLst/>
              <a:rect l="l" t="t" r="r" b="b"/>
              <a:pathLst>
                <a:path w="957" h="115" fill="none" extrusionOk="0">
                  <a:moveTo>
                    <a:pt x="956" y="0"/>
                  </a:moveTo>
                  <a:lnTo>
                    <a:pt x="956" y="0"/>
                  </a:lnTo>
                  <a:lnTo>
                    <a:pt x="478" y="77"/>
                  </a:lnTo>
                  <a:lnTo>
                    <a:pt x="0" y="115"/>
                  </a:lnTo>
                  <a:lnTo>
                    <a:pt x="0" y="115"/>
                  </a:lnTo>
                  <a:lnTo>
                    <a:pt x="0" y="115"/>
                  </a:lnTo>
                  <a:lnTo>
                    <a:pt x="0" y="115"/>
                  </a:lnTo>
                  <a:lnTo>
                    <a:pt x="478" y="77"/>
                  </a:lnTo>
                  <a:lnTo>
                    <a:pt x="956" y="0"/>
                  </a:lnTo>
                  <a:lnTo>
                    <a:pt x="9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48"/>
            <p:cNvSpPr/>
            <p:nvPr/>
          </p:nvSpPr>
          <p:spPr>
            <a:xfrm>
              <a:off x="789475" y="1000563"/>
              <a:ext cx="44975" cy="11500"/>
            </a:xfrm>
            <a:custGeom>
              <a:avLst/>
              <a:gdLst/>
              <a:ahLst/>
              <a:cxnLst/>
              <a:rect l="l" t="t" r="r" b="b"/>
              <a:pathLst>
                <a:path w="1799" h="460" fill="none" extrusionOk="0">
                  <a:moveTo>
                    <a:pt x="1" y="1"/>
                  </a:moveTo>
                  <a:lnTo>
                    <a:pt x="1" y="1"/>
                  </a:lnTo>
                  <a:lnTo>
                    <a:pt x="1" y="1"/>
                  </a:lnTo>
                  <a:lnTo>
                    <a:pt x="1" y="1"/>
                  </a:lnTo>
                  <a:lnTo>
                    <a:pt x="173" y="96"/>
                  </a:lnTo>
                  <a:lnTo>
                    <a:pt x="345" y="173"/>
                  </a:lnTo>
                  <a:lnTo>
                    <a:pt x="536" y="249"/>
                  </a:lnTo>
                  <a:lnTo>
                    <a:pt x="727" y="307"/>
                  </a:lnTo>
                  <a:lnTo>
                    <a:pt x="727" y="307"/>
                  </a:lnTo>
                  <a:lnTo>
                    <a:pt x="727" y="307"/>
                  </a:lnTo>
                  <a:lnTo>
                    <a:pt x="995" y="364"/>
                  </a:lnTo>
                  <a:lnTo>
                    <a:pt x="1263" y="422"/>
                  </a:lnTo>
                  <a:lnTo>
                    <a:pt x="1531" y="441"/>
                  </a:lnTo>
                  <a:lnTo>
                    <a:pt x="1798" y="460"/>
                  </a:lnTo>
                  <a:lnTo>
                    <a:pt x="1798" y="460"/>
                  </a:lnTo>
                  <a:lnTo>
                    <a:pt x="1798" y="460"/>
                  </a:lnTo>
                  <a:lnTo>
                    <a:pt x="1531" y="441"/>
                  </a:lnTo>
                  <a:lnTo>
                    <a:pt x="1263" y="422"/>
                  </a:lnTo>
                  <a:lnTo>
                    <a:pt x="995" y="364"/>
                  </a:lnTo>
                  <a:lnTo>
                    <a:pt x="727" y="307"/>
                  </a:lnTo>
                  <a:lnTo>
                    <a:pt x="727" y="307"/>
                  </a:lnTo>
                  <a:lnTo>
                    <a:pt x="536" y="249"/>
                  </a:lnTo>
                  <a:lnTo>
                    <a:pt x="345" y="173"/>
                  </a:lnTo>
                  <a:lnTo>
                    <a:pt x="173"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48"/>
            <p:cNvSpPr/>
            <p:nvPr/>
          </p:nvSpPr>
          <p:spPr>
            <a:xfrm>
              <a:off x="743100" y="641463"/>
              <a:ext cx="84175" cy="96625"/>
            </a:xfrm>
            <a:custGeom>
              <a:avLst/>
              <a:gdLst/>
              <a:ahLst/>
              <a:cxnLst/>
              <a:rect l="l" t="t" r="r" b="b"/>
              <a:pathLst>
                <a:path w="3367" h="3865" extrusionOk="0">
                  <a:moveTo>
                    <a:pt x="172" y="1"/>
                  </a:moveTo>
                  <a:lnTo>
                    <a:pt x="134" y="20"/>
                  </a:lnTo>
                  <a:lnTo>
                    <a:pt x="77" y="39"/>
                  </a:lnTo>
                  <a:lnTo>
                    <a:pt x="39" y="77"/>
                  </a:lnTo>
                  <a:lnTo>
                    <a:pt x="19" y="116"/>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951" y="3864"/>
                  </a:lnTo>
                  <a:lnTo>
                    <a:pt x="2162" y="3864"/>
                  </a:lnTo>
                  <a:lnTo>
                    <a:pt x="2372" y="3845"/>
                  </a:lnTo>
                  <a:lnTo>
                    <a:pt x="2563" y="3788"/>
                  </a:lnTo>
                  <a:lnTo>
                    <a:pt x="2735" y="3711"/>
                  </a:lnTo>
                  <a:lnTo>
                    <a:pt x="2888" y="3616"/>
                  </a:lnTo>
                  <a:lnTo>
                    <a:pt x="3022" y="3501"/>
                  </a:lnTo>
                  <a:lnTo>
                    <a:pt x="3156" y="3386"/>
                  </a:lnTo>
                  <a:lnTo>
                    <a:pt x="3233" y="3271"/>
                  </a:lnTo>
                  <a:lnTo>
                    <a:pt x="3309" y="3157"/>
                  </a:lnTo>
                  <a:lnTo>
                    <a:pt x="3347" y="3023"/>
                  </a:lnTo>
                  <a:lnTo>
                    <a:pt x="3367" y="2889"/>
                  </a:lnTo>
                  <a:lnTo>
                    <a:pt x="3347" y="2774"/>
                  </a:lnTo>
                  <a:lnTo>
                    <a:pt x="3290" y="2659"/>
                  </a:lnTo>
                  <a:lnTo>
                    <a:pt x="3214" y="2564"/>
                  </a:ln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268" y="39"/>
                  </a:lnTo>
                  <a:lnTo>
                    <a:pt x="230" y="20"/>
                  </a:lnTo>
                  <a:lnTo>
                    <a:pt x="1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48"/>
            <p:cNvSpPr/>
            <p:nvPr/>
          </p:nvSpPr>
          <p:spPr>
            <a:xfrm>
              <a:off x="743100" y="641463"/>
              <a:ext cx="84175" cy="96625"/>
            </a:xfrm>
            <a:custGeom>
              <a:avLst/>
              <a:gdLst/>
              <a:ahLst/>
              <a:cxnLst/>
              <a:rect l="l" t="t" r="r" b="b"/>
              <a:pathLst>
                <a:path w="3367" h="3865" fill="none" extrusionOk="0">
                  <a:moveTo>
                    <a:pt x="3099" y="2487"/>
                  </a:moveTo>
                  <a:lnTo>
                    <a:pt x="3099" y="2487"/>
                  </a:lnTo>
                  <a:lnTo>
                    <a:pt x="2888" y="2372"/>
                  </a:lnTo>
                  <a:lnTo>
                    <a:pt x="2659" y="2258"/>
                  </a:lnTo>
                  <a:lnTo>
                    <a:pt x="2238" y="1952"/>
                  </a:lnTo>
                  <a:lnTo>
                    <a:pt x="1836" y="1646"/>
                  </a:lnTo>
                  <a:lnTo>
                    <a:pt x="1454" y="1301"/>
                  </a:lnTo>
                  <a:lnTo>
                    <a:pt x="1091" y="957"/>
                  </a:lnTo>
                  <a:lnTo>
                    <a:pt x="785" y="632"/>
                  </a:lnTo>
                  <a:lnTo>
                    <a:pt x="517" y="326"/>
                  </a:lnTo>
                  <a:lnTo>
                    <a:pt x="306" y="77"/>
                  </a:lnTo>
                  <a:lnTo>
                    <a:pt x="306" y="77"/>
                  </a:lnTo>
                  <a:lnTo>
                    <a:pt x="268" y="39"/>
                  </a:lnTo>
                  <a:lnTo>
                    <a:pt x="230" y="20"/>
                  </a:lnTo>
                  <a:lnTo>
                    <a:pt x="172" y="1"/>
                  </a:lnTo>
                  <a:lnTo>
                    <a:pt x="134" y="20"/>
                  </a:lnTo>
                  <a:lnTo>
                    <a:pt x="77" y="39"/>
                  </a:lnTo>
                  <a:lnTo>
                    <a:pt x="39" y="77"/>
                  </a:lnTo>
                  <a:lnTo>
                    <a:pt x="19" y="116"/>
                  </a:lnTo>
                  <a:lnTo>
                    <a:pt x="19" y="173"/>
                  </a:lnTo>
                  <a:lnTo>
                    <a:pt x="19" y="173"/>
                  </a:lnTo>
                  <a:lnTo>
                    <a:pt x="0" y="441"/>
                  </a:lnTo>
                  <a:lnTo>
                    <a:pt x="19" y="708"/>
                  </a:lnTo>
                  <a:lnTo>
                    <a:pt x="39" y="976"/>
                  </a:lnTo>
                  <a:lnTo>
                    <a:pt x="77" y="1263"/>
                  </a:lnTo>
                  <a:lnTo>
                    <a:pt x="134" y="1550"/>
                  </a:lnTo>
                  <a:lnTo>
                    <a:pt x="192" y="1837"/>
                  </a:lnTo>
                  <a:lnTo>
                    <a:pt x="268" y="2105"/>
                  </a:lnTo>
                  <a:lnTo>
                    <a:pt x="364" y="2372"/>
                  </a:lnTo>
                  <a:lnTo>
                    <a:pt x="478" y="2640"/>
                  </a:lnTo>
                  <a:lnTo>
                    <a:pt x="593" y="2870"/>
                  </a:lnTo>
                  <a:lnTo>
                    <a:pt x="746" y="3099"/>
                  </a:lnTo>
                  <a:lnTo>
                    <a:pt x="899" y="3291"/>
                  </a:lnTo>
                  <a:lnTo>
                    <a:pt x="1071" y="3463"/>
                  </a:lnTo>
                  <a:lnTo>
                    <a:pt x="1263" y="3616"/>
                  </a:lnTo>
                  <a:lnTo>
                    <a:pt x="1473" y="3730"/>
                  </a:lnTo>
                  <a:lnTo>
                    <a:pt x="1703" y="3826"/>
                  </a:lnTo>
                  <a:lnTo>
                    <a:pt x="1703" y="3826"/>
                  </a:lnTo>
                  <a:lnTo>
                    <a:pt x="1951" y="3864"/>
                  </a:lnTo>
                  <a:lnTo>
                    <a:pt x="2162" y="3864"/>
                  </a:lnTo>
                  <a:lnTo>
                    <a:pt x="2372" y="3845"/>
                  </a:lnTo>
                  <a:lnTo>
                    <a:pt x="2563" y="3788"/>
                  </a:lnTo>
                  <a:lnTo>
                    <a:pt x="2735" y="3711"/>
                  </a:lnTo>
                  <a:lnTo>
                    <a:pt x="2888" y="3616"/>
                  </a:lnTo>
                  <a:lnTo>
                    <a:pt x="3022" y="3501"/>
                  </a:lnTo>
                  <a:lnTo>
                    <a:pt x="3156" y="3386"/>
                  </a:lnTo>
                  <a:lnTo>
                    <a:pt x="3156" y="3386"/>
                  </a:lnTo>
                  <a:lnTo>
                    <a:pt x="3233" y="3271"/>
                  </a:lnTo>
                  <a:lnTo>
                    <a:pt x="3309" y="3157"/>
                  </a:lnTo>
                  <a:lnTo>
                    <a:pt x="3347" y="3023"/>
                  </a:lnTo>
                  <a:lnTo>
                    <a:pt x="3367" y="2889"/>
                  </a:lnTo>
                  <a:lnTo>
                    <a:pt x="3347" y="2774"/>
                  </a:lnTo>
                  <a:lnTo>
                    <a:pt x="3290" y="2659"/>
                  </a:lnTo>
                  <a:lnTo>
                    <a:pt x="3214" y="2564"/>
                  </a:lnTo>
                  <a:lnTo>
                    <a:pt x="3099"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48"/>
            <p:cNvSpPr/>
            <p:nvPr/>
          </p:nvSpPr>
          <p:spPr>
            <a:xfrm>
              <a:off x="904725" y="641463"/>
              <a:ext cx="83700" cy="96625"/>
            </a:xfrm>
            <a:custGeom>
              <a:avLst/>
              <a:gdLst/>
              <a:ahLst/>
              <a:cxnLst/>
              <a:rect l="l" t="t" r="r" b="b"/>
              <a:pathLst>
                <a:path w="3348" h="3865" extrusionOk="0">
                  <a:moveTo>
                    <a:pt x="3194" y="1"/>
                  </a:moveTo>
                  <a:lnTo>
                    <a:pt x="3137" y="20"/>
                  </a:lnTo>
                  <a:lnTo>
                    <a:pt x="3099" y="39"/>
                  </a:lnTo>
                  <a:lnTo>
                    <a:pt x="3041" y="77"/>
                  </a:lnTo>
                  <a:lnTo>
                    <a:pt x="2831" y="326"/>
                  </a:lnTo>
                  <a:lnTo>
                    <a:pt x="2582" y="632"/>
                  </a:lnTo>
                  <a:lnTo>
                    <a:pt x="2257" y="957"/>
                  </a:lnTo>
                  <a:lnTo>
                    <a:pt x="1913" y="1301"/>
                  </a:lnTo>
                  <a:lnTo>
                    <a:pt x="1530" y="1646"/>
                  </a:lnTo>
                  <a:lnTo>
                    <a:pt x="1129" y="1952"/>
                  </a:lnTo>
                  <a:lnTo>
                    <a:pt x="708" y="2258"/>
                  </a:lnTo>
                  <a:lnTo>
                    <a:pt x="478" y="2372"/>
                  </a:lnTo>
                  <a:lnTo>
                    <a:pt x="268" y="2487"/>
                  </a:lnTo>
                  <a:lnTo>
                    <a:pt x="153" y="2564"/>
                  </a:lnTo>
                  <a:lnTo>
                    <a:pt x="57" y="2659"/>
                  </a:lnTo>
                  <a:lnTo>
                    <a:pt x="19" y="2774"/>
                  </a:lnTo>
                  <a:lnTo>
                    <a:pt x="0" y="2889"/>
                  </a:lnTo>
                  <a:lnTo>
                    <a:pt x="19" y="3023"/>
                  </a:lnTo>
                  <a:lnTo>
                    <a:pt x="57" y="3157"/>
                  </a:lnTo>
                  <a:lnTo>
                    <a:pt x="115" y="3271"/>
                  </a:lnTo>
                  <a:lnTo>
                    <a:pt x="210" y="3386"/>
                  </a:lnTo>
                  <a:lnTo>
                    <a:pt x="325" y="3501"/>
                  </a:lnTo>
                  <a:lnTo>
                    <a:pt x="478" y="3616"/>
                  </a:lnTo>
                  <a:lnTo>
                    <a:pt x="631" y="3711"/>
                  </a:lnTo>
                  <a:lnTo>
                    <a:pt x="803" y="3788"/>
                  </a:lnTo>
                  <a:lnTo>
                    <a:pt x="976" y="3845"/>
                  </a:lnTo>
                  <a:lnTo>
                    <a:pt x="1186" y="3864"/>
                  </a:lnTo>
                  <a:lnTo>
                    <a:pt x="1415" y="3864"/>
                  </a:lnTo>
                  <a:lnTo>
                    <a:pt x="1664" y="3826"/>
                  </a:lnTo>
                  <a:lnTo>
                    <a:pt x="1894" y="3730"/>
                  </a:lnTo>
                  <a:lnTo>
                    <a:pt x="2104" y="3616"/>
                  </a:lnTo>
                  <a:lnTo>
                    <a:pt x="2295" y="3463"/>
                  </a:lnTo>
                  <a:lnTo>
                    <a:pt x="2467" y="3291"/>
                  </a:lnTo>
                  <a:lnTo>
                    <a:pt x="2620" y="3099"/>
                  </a:lnTo>
                  <a:lnTo>
                    <a:pt x="2754" y="2870"/>
                  </a:lnTo>
                  <a:lnTo>
                    <a:pt x="2888" y="2640"/>
                  </a:lnTo>
                  <a:lnTo>
                    <a:pt x="3003" y="2372"/>
                  </a:lnTo>
                  <a:lnTo>
                    <a:pt x="3099" y="2105"/>
                  </a:lnTo>
                  <a:lnTo>
                    <a:pt x="3175" y="1837"/>
                  </a:lnTo>
                  <a:lnTo>
                    <a:pt x="3232" y="1550"/>
                  </a:lnTo>
                  <a:lnTo>
                    <a:pt x="3290" y="1263"/>
                  </a:lnTo>
                  <a:lnTo>
                    <a:pt x="3328" y="976"/>
                  </a:lnTo>
                  <a:lnTo>
                    <a:pt x="3347" y="708"/>
                  </a:lnTo>
                  <a:lnTo>
                    <a:pt x="3347" y="441"/>
                  </a:lnTo>
                  <a:lnTo>
                    <a:pt x="3347" y="173"/>
                  </a:lnTo>
                  <a:lnTo>
                    <a:pt x="3347" y="116"/>
                  </a:lnTo>
                  <a:lnTo>
                    <a:pt x="3309" y="77"/>
                  </a:lnTo>
                  <a:lnTo>
                    <a:pt x="3271" y="39"/>
                  </a:lnTo>
                  <a:lnTo>
                    <a:pt x="3232" y="20"/>
                  </a:lnTo>
                  <a:lnTo>
                    <a:pt x="31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48"/>
            <p:cNvSpPr/>
            <p:nvPr/>
          </p:nvSpPr>
          <p:spPr>
            <a:xfrm>
              <a:off x="904725" y="641463"/>
              <a:ext cx="83700" cy="96625"/>
            </a:xfrm>
            <a:custGeom>
              <a:avLst/>
              <a:gdLst/>
              <a:ahLst/>
              <a:cxnLst/>
              <a:rect l="l" t="t" r="r" b="b"/>
              <a:pathLst>
                <a:path w="3348" h="3865" fill="none" extrusionOk="0">
                  <a:moveTo>
                    <a:pt x="268" y="2487"/>
                  </a:moveTo>
                  <a:lnTo>
                    <a:pt x="268" y="2487"/>
                  </a:lnTo>
                  <a:lnTo>
                    <a:pt x="478" y="2372"/>
                  </a:lnTo>
                  <a:lnTo>
                    <a:pt x="708" y="2258"/>
                  </a:lnTo>
                  <a:lnTo>
                    <a:pt x="1129" y="1952"/>
                  </a:lnTo>
                  <a:lnTo>
                    <a:pt x="1530" y="1646"/>
                  </a:lnTo>
                  <a:lnTo>
                    <a:pt x="1913" y="1301"/>
                  </a:lnTo>
                  <a:lnTo>
                    <a:pt x="2257" y="957"/>
                  </a:lnTo>
                  <a:lnTo>
                    <a:pt x="2582" y="632"/>
                  </a:lnTo>
                  <a:lnTo>
                    <a:pt x="2831" y="326"/>
                  </a:lnTo>
                  <a:lnTo>
                    <a:pt x="3041" y="77"/>
                  </a:lnTo>
                  <a:lnTo>
                    <a:pt x="3041" y="77"/>
                  </a:lnTo>
                  <a:lnTo>
                    <a:pt x="3099" y="39"/>
                  </a:lnTo>
                  <a:lnTo>
                    <a:pt x="3137" y="20"/>
                  </a:lnTo>
                  <a:lnTo>
                    <a:pt x="3194" y="1"/>
                  </a:lnTo>
                  <a:lnTo>
                    <a:pt x="3232" y="20"/>
                  </a:lnTo>
                  <a:lnTo>
                    <a:pt x="3271" y="39"/>
                  </a:lnTo>
                  <a:lnTo>
                    <a:pt x="3309" y="77"/>
                  </a:lnTo>
                  <a:lnTo>
                    <a:pt x="3347" y="116"/>
                  </a:lnTo>
                  <a:lnTo>
                    <a:pt x="3347" y="173"/>
                  </a:lnTo>
                  <a:lnTo>
                    <a:pt x="3347" y="173"/>
                  </a:lnTo>
                  <a:lnTo>
                    <a:pt x="3347" y="441"/>
                  </a:lnTo>
                  <a:lnTo>
                    <a:pt x="3347" y="708"/>
                  </a:lnTo>
                  <a:lnTo>
                    <a:pt x="3328" y="976"/>
                  </a:lnTo>
                  <a:lnTo>
                    <a:pt x="3290" y="1263"/>
                  </a:lnTo>
                  <a:lnTo>
                    <a:pt x="3232" y="1550"/>
                  </a:lnTo>
                  <a:lnTo>
                    <a:pt x="3175" y="1837"/>
                  </a:lnTo>
                  <a:lnTo>
                    <a:pt x="3099" y="2105"/>
                  </a:lnTo>
                  <a:lnTo>
                    <a:pt x="3003" y="2372"/>
                  </a:lnTo>
                  <a:lnTo>
                    <a:pt x="2888" y="2640"/>
                  </a:lnTo>
                  <a:lnTo>
                    <a:pt x="2754" y="2870"/>
                  </a:lnTo>
                  <a:lnTo>
                    <a:pt x="2620" y="3099"/>
                  </a:lnTo>
                  <a:lnTo>
                    <a:pt x="2467" y="3291"/>
                  </a:lnTo>
                  <a:lnTo>
                    <a:pt x="2295" y="3463"/>
                  </a:lnTo>
                  <a:lnTo>
                    <a:pt x="2104" y="3616"/>
                  </a:lnTo>
                  <a:lnTo>
                    <a:pt x="1894" y="3730"/>
                  </a:lnTo>
                  <a:lnTo>
                    <a:pt x="1664" y="3826"/>
                  </a:lnTo>
                  <a:lnTo>
                    <a:pt x="1664" y="3826"/>
                  </a:lnTo>
                  <a:lnTo>
                    <a:pt x="1415" y="3864"/>
                  </a:lnTo>
                  <a:lnTo>
                    <a:pt x="1186" y="3864"/>
                  </a:lnTo>
                  <a:lnTo>
                    <a:pt x="976" y="3845"/>
                  </a:lnTo>
                  <a:lnTo>
                    <a:pt x="803" y="3788"/>
                  </a:lnTo>
                  <a:lnTo>
                    <a:pt x="631" y="3711"/>
                  </a:lnTo>
                  <a:lnTo>
                    <a:pt x="478" y="3616"/>
                  </a:lnTo>
                  <a:lnTo>
                    <a:pt x="325" y="3501"/>
                  </a:lnTo>
                  <a:lnTo>
                    <a:pt x="210" y="3386"/>
                  </a:lnTo>
                  <a:lnTo>
                    <a:pt x="210" y="3386"/>
                  </a:lnTo>
                  <a:lnTo>
                    <a:pt x="115" y="3271"/>
                  </a:lnTo>
                  <a:lnTo>
                    <a:pt x="57" y="3157"/>
                  </a:lnTo>
                  <a:lnTo>
                    <a:pt x="19" y="3023"/>
                  </a:lnTo>
                  <a:lnTo>
                    <a:pt x="0" y="2889"/>
                  </a:lnTo>
                  <a:lnTo>
                    <a:pt x="19" y="2774"/>
                  </a:lnTo>
                  <a:lnTo>
                    <a:pt x="57" y="2659"/>
                  </a:lnTo>
                  <a:lnTo>
                    <a:pt x="153" y="2564"/>
                  </a:lnTo>
                  <a:lnTo>
                    <a:pt x="268"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48"/>
            <p:cNvSpPr/>
            <p:nvPr/>
          </p:nvSpPr>
          <p:spPr>
            <a:xfrm>
              <a:off x="784225" y="696463"/>
              <a:ext cx="43050" cy="40175"/>
            </a:xfrm>
            <a:custGeom>
              <a:avLst/>
              <a:gdLst/>
              <a:ahLst/>
              <a:cxnLst/>
              <a:rect l="l" t="t" r="r" b="b"/>
              <a:pathLst>
                <a:path w="1722" h="1607" extrusionOk="0">
                  <a:moveTo>
                    <a:pt x="38" y="1607"/>
                  </a:moveTo>
                  <a:lnTo>
                    <a:pt x="38" y="1607"/>
                  </a:lnTo>
                  <a:lnTo>
                    <a:pt x="38" y="1607"/>
                  </a:lnTo>
                  <a:lnTo>
                    <a:pt x="38" y="1607"/>
                  </a:lnTo>
                  <a:lnTo>
                    <a:pt x="38" y="1607"/>
                  </a:lnTo>
                  <a:close/>
                  <a:moveTo>
                    <a:pt x="38" y="1607"/>
                  </a:moveTo>
                  <a:lnTo>
                    <a:pt x="38" y="1607"/>
                  </a:lnTo>
                  <a:lnTo>
                    <a:pt x="38" y="1607"/>
                  </a:lnTo>
                  <a:lnTo>
                    <a:pt x="38" y="1607"/>
                  </a:lnTo>
                  <a:lnTo>
                    <a:pt x="38" y="1607"/>
                  </a:lnTo>
                  <a:close/>
                  <a:moveTo>
                    <a:pt x="19" y="1607"/>
                  </a:moveTo>
                  <a:lnTo>
                    <a:pt x="19" y="1607"/>
                  </a:lnTo>
                  <a:lnTo>
                    <a:pt x="38" y="1607"/>
                  </a:lnTo>
                  <a:lnTo>
                    <a:pt x="38" y="1607"/>
                  </a:lnTo>
                  <a:lnTo>
                    <a:pt x="19" y="1607"/>
                  </a:lnTo>
                  <a:close/>
                  <a:moveTo>
                    <a:pt x="19" y="1607"/>
                  </a:moveTo>
                  <a:lnTo>
                    <a:pt x="19" y="1607"/>
                  </a:lnTo>
                  <a:lnTo>
                    <a:pt x="19" y="1607"/>
                  </a:lnTo>
                  <a:lnTo>
                    <a:pt x="19" y="1607"/>
                  </a:lnTo>
                  <a:lnTo>
                    <a:pt x="19" y="1607"/>
                  </a:lnTo>
                  <a:close/>
                  <a:moveTo>
                    <a:pt x="19" y="1607"/>
                  </a:moveTo>
                  <a:lnTo>
                    <a:pt x="19" y="1607"/>
                  </a:lnTo>
                  <a:lnTo>
                    <a:pt x="19" y="1607"/>
                  </a:lnTo>
                  <a:lnTo>
                    <a:pt x="19" y="1607"/>
                  </a:lnTo>
                  <a:lnTo>
                    <a:pt x="19" y="1607"/>
                  </a:lnTo>
                  <a:close/>
                  <a:moveTo>
                    <a:pt x="0" y="1607"/>
                  </a:moveTo>
                  <a:lnTo>
                    <a:pt x="0" y="1607"/>
                  </a:lnTo>
                  <a:lnTo>
                    <a:pt x="0" y="1607"/>
                  </a:lnTo>
                  <a:lnTo>
                    <a:pt x="0" y="1607"/>
                  </a:lnTo>
                  <a:lnTo>
                    <a:pt x="0" y="1607"/>
                  </a:lnTo>
                  <a:close/>
                  <a:moveTo>
                    <a:pt x="1454" y="287"/>
                  </a:moveTo>
                  <a:lnTo>
                    <a:pt x="1454" y="287"/>
                  </a:lnTo>
                  <a:lnTo>
                    <a:pt x="1454" y="287"/>
                  </a:lnTo>
                  <a:lnTo>
                    <a:pt x="1454" y="287"/>
                  </a:lnTo>
                  <a:lnTo>
                    <a:pt x="1569" y="364"/>
                  </a:lnTo>
                  <a:lnTo>
                    <a:pt x="1645" y="459"/>
                  </a:lnTo>
                  <a:lnTo>
                    <a:pt x="1702" y="574"/>
                  </a:lnTo>
                  <a:lnTo>
                    <a:pt x="1722" y="708"/>
                  </a:lnTo>
                  <a:lnTo>
                    <a:pt x="1722" y="708"/>
                  </a:lnTo>
                  <a:lnTo>
                    <a:pt x="1702" y="574"/>
                  </a:lnTo>
                  <a:lnTo>
                    <a:pt x="1645" y="459"/>
                  </a:lnTo>
                  <a:lnTo>
                    <a:pt x="1569" y="364"/>
                  </a:lnTo>
                  <a:lnTo>
                    <a:pt x="1454" y="287"/>
                  </a:lnTo>
                  <a:lnTo>
                    <a:pt x="1454" y="287"/>
                  </a:lnTo>
                  <a:lnTo>
                    <a:pt x="1454" y="287"/>
                  </a:lnTo>
                  <a:close/>
                  <a:moveTo>
                    <a:pt x="937" y="0"/>
                  </a:moveTo>
                  <a:lnTo>
                    <a:pt x="937" y="0"/>
                  </a:lnTo>
                  <a:lnTo>
                    <a:pt x="937" y="0"/>
                  </a:lnTo>
                  <a:lnTo>
                    <a:pt x="937" y="0"/>
                  </a:lnTo>
                  <a:lnTo>
                    <a:pt x="1186" y="153"/>
                  </a:lnTo>
                  <a:lnTo>
                    <a:pt x="1454" y="287"/>
                  </a:lnTo>
                  <a:lnTo>
                    <a:pt x="1454" y="287"/>
                  </a:lnTo>
                  <a:lnTo>
                    <a:pt x="1186" y="153"/>
                  </a:lnTo>
                  <a:lnTo>
                    <a:pt x="937"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48"/>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48"/>
            <p:cNvSpPr/>
            <p:nvPr/>
          </p:nvSpPr>
          <p:spPr>
            <a:xfrm>
              <a:off x="78517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48"/>
            <p:cNvSpPr/>
            <p:nvPr/>
          </p:nvSpPr>
          <p:spPr>
            <a:xfrm>
              <a:off x="784700" y="736613"/>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48"/>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48"/>
            <p:cNvSpPr/>
            <p:nvPr/>
          </p:nvSpPr>
          <p:spPr>
            <a:xfrm>
              <a:off x="784700"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48"/>
            <p:cNvSpPr/>
            <p:nvPr/>
          </p:nvSpPr>
          <p:spPr>
            <a:xfrm>
              <a:off x="784225" y="736613"/>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48"/>
            <p:cNvSpPr/>
            <p:nvPr/>
          </p:nvSpPr>
          <p:spPr>
            <a:xfrm>
              <a:off x="820550" y="703638"/>
              <a:ext cx="6725" cy="10550"/>
            </a:xfrm>
            <a:custGeom>
              <a:avLst/>
              <a:gdLst/>
              <a:ahLst/>
              <a:cxnLst/>
              <a:rect l="l" t="t" r="r" b="b"/>
              <a:pathLst>
                <a:path w="269" h="422" fill="none" extrusionOk="0">
                  <a:moveTo>
                    <a:pt x="1" y="0"/>
                  </a:moveTo>
                  <a:lnTo>
                    <a:pt x="1" y="0"/>
                  </a:lnTo>
                  <a:lnTo>
                    <a:pt x="1" y="0"/>
                  </a:lnTo>
                  <a:lnTo>
                    <a:pt x="1" y="0"/>
                  </a:lnTo>
                  <a:lnTo>
                    <a:pt x="116" y="77"/>
                  </a:lnTo>
                  <a:lnTo>
                    <a:pt x="192" y="172"/>
                  </a:lnTo>
                  <a:lnTo>
                    <a:pt x="249" y="287"/>
                  </a:lnTo>
                  <a:lnTo>
                    <a:pt x="269" y="421"/>
                  </a:lnTo>
                  <a:lnTo>
                    <a:pt x="269" y="421"/>
                  </a:lnTo>
                  <a:lnTo>
                    <a:pt x="249" y="287"/>
                  </a:lnTo>
                  <a:lnTo>
                    <a:pt x="192" y="172"/>
                  </a:lnTo>
                  <a:lnTo>
                    <a:pt x="116" y="77"/>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48"/>
            <p:cNvSpPr/>
            <p:nvPr/>
          </p:nvSpPr>
          <p:spPr>
            <a:xfrm>
              <a:off x="807650" y="696463"/>
              <a:ext cx="12925" cy="7200"/>
            </a:xfrm>
            <a:custGeom>
              <a:avLst/>
              <a:gdLst/>
              <a:ahLst/>
              <a:cxnLst/>
              <a:rect l="l" t="t" r="r" b="b"/>
              <a:pathLst>
                <a:path w="517" h="288" fill="none" extrusionOk="0">
                  <a:moveTo>
                    <a:pt x="0" y="0"/>
                  </a:moveTo>
                  <a:lnTo>
                    <a:pt x="0" y="0"/>
                  </a:lnTo>
                  <a:lnTo>
                    <a:pt x="0" y="0"/>
                  </a:lnTo>
                  <a:lnTo>
                    <a:pt x="0" y="0"/>
                  </a:lnTo>
                  <a:lnTo>
                    <a:pt x="249" y="153"/>
                  </a:lnTo>
                  <a:lnTo>
                    <a:pt x="517" y="287"/>
                  </a:lnTo>
                  <a:lnTo>
                    <a:pt x="517" y="287"/>
                  </a:lnTo>
                  <a:lnTo>
                    <a:pt x="249"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48"/>
            <p:cNvSpPr/>
            <p:nvPr/>
          </p:nvSpPr>
          <p:spPr>
            <a:xfrm>
              <a:off x="751700" y="696463"/>
              <a:ext cx="75575" cy="42100"/>
            </a:xfrm>
            <a:custGeom>
              <a:avLst/>
              <a:gdLst/>
              <a:ahLst/>
              <a:cxnLst/>
              <a:rect l="l" t="t" r="r" b="b"/>
              <a:pathLst>
                <a:path w="3023" h="1684" extrusionOk="0">
                  <a:moveTo>
                    <a:pt x="2238" y="0"/>
                  </a:moveTo>
                  <a:lnTo>
                    <a:pt x="2124" y="77"/>
                  </a:lnTo>
                  <a:lnTo>
                    <a:pt x="1990" y="172"/>
                  </a:lnTo>
                  <a:lnTo>
                    <a:pt x="1798" y="268"/>
                  </a:lnTo>
                  <a:lnTo>
                    <a:pt x="1588" y="325"/>
                  </a:lnTo>
                  <a:lnTo>
                    <a:pt x="1359" y="364"/>
                  </a:lnTo>
                  <a:lnTo>
                    <a:pt x="1129" y="383"/>
                  </a:lnTo>
                  <a:lnTo>
                    <a:pt x="880" y="364"/>
                  </a:lnTo>
                  <a:lnTo>
                    <a:pt x="613" y="306"/>
                  </a:lnTo>
                  <a:lnTo>
                    <a:pt x="307" y="230"/>
                  </a:lnTo>
                  <a:lnTo>
                    <a:pt x="1" y="96"/>
                  </a:lnTo>
                  <a:lnTo>
                    <a:pt x="96" y="364"/>
                  </a:lnTo>
                  <a:lnTo>
                    <a:pt x="230" y="612"/>
                  </a:lnTo>
                  <a:lnTo>
                    <a:pt x="364" y="842"/>
                  </a:lnTo>
                  <a:lnTo>
                    <a:pt x="517" y="1052"/>
                  </a:lnTo>
                  <a:lnTo>
                    <a:pt x="689" y="1224"/>
                  </a:lnTo>
                  <a:lnTo>
                    <a:pt x="880" y="1397"/>
                  </a:lnTo>
                  <a:lnTo>
                    <a:pt x="1091" y="1511"/>
                  </a:lnTo>
                  <a:lnTo>
                    <a:pt x="1301" y="1607"/>
                  </a:lnTo>
                  <a:lnTo>
                    <a:pt x="1339" y="1607"/>
                  </a:lnTo>
                  <a:lnTo>
                    <a:pt x="1359" y="1626"/>
                  </a:lnTo>
                  <a:lnTo>
                    <a:pt x="1550" y="1664"/>
                  </a:lnTo>
                  <a:lnTo>
                    <a:pt x="1760" y="1683"/>
                  </a:lnTo>
                  <a:lnTo>
                    <a:pt x="1913" y="1664"/>
                  </a:lnTo>
                  <a:lnTo>
                    <a:pt x="2085" y="1626"/>
                  </a:lnTo>
                  <a:lnTo>
                    <a:pt x="2238" y="1588"/>
                  </a:lnTo>
                  <a:lnTo>
                    <a:pt x="2372" y="1511"/>
                  </a:lnTo>
                  <a:lnTo>
                    <a:pt x="2487" y="1454"/>
                  </a:lnTo>
                  <a:lnTo>
                    <a:pt x="2602" y="1358"/>
                  </a:lnTo>
                  <a:lnTo>
                    <a:pt x="2812" y="1186"/>
                  </a:lnTo>
                  <a:lnTo>
                    <a:pt x="2889" y="1071"/>
                  </a:lnTo>
                  <a:lnTo>
                    <a:pt x="2965" y="957"/>
                  </a:lnTo>
                  <a:lnTo>
                    <a:pt x="3003" y="823"/>
                  </a:lnTo>
                  <a:lnTo>
                    <a:pt x="3023" y="708"/>
                  </a:lnTo>
                  <a:lnTo>
                    <a:pt x="3003" y="574"/>
                  </a:lnTo>
                  <a:lnTo>
                    <a:pt x="2946" y="459"/>
                  </a:lnTo>
                  <a:lnTo>
                    <a:pt x="2870" y="364"/>
                  </a:lnTo>
                  <a:lnTo>
                    <a:pt x="2755" y="287"/>
                  </a:lnTo>
                  <a:lnTo>
                    <a:pt x="2487" y="153"/>
                  </a:lnTo>
                  <a:lnTo>
                    <a:pt x="223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48"/>
            <p:cNvSpPr/>
            <p:nvPr/>
          </p:nvSpPr>
          <p:spPr>
            <a:xfrm>
              <a:off x="751700" y="696463"/>
              <a:ext cx="75575" cy="42100"/>
            </a:xfrm>
            <a:custGeom>
              <a:avLst/>
              <a:gdLst/>
              <a:ahLst/>
              <a:cxnLst/>
              <a:rect l="l" t="t" r="r" b="b"/>
              <a:pathLst>
                <a:path w="3023" h="1684" fill="none" extrusionOk="0">
                  <a:moveTo>
                    <a:pt x="2238" y="0"/>
                  </a:moveTo>
                  <a:lnTo>
                    <a:pt x="2238" y="0"/>
                  </a:lnTo>
                  <a:lnTo>
                    <a:pt x="2124" y="77"/>
                  </a:lnTo>
                  <a:lnTo>
                    <a:pt x="1990" y="172"/>
                  </a:lnTo>
                  <a:lnTo>
                    <a:pt x="1990" y="172"/>
                  </a:lnTo>
                  <a:lnTo>
                    <a:pt x="1798" y="268"/>
                  </a:lnTo>
                  <a:lnTo>
                    <a:pt x="1588" y="325"/>
                  </a:lnTo>
                  <a:lnTo>
                    <a:pt x="1359" y="364"/>
                  </a:lnTo>
                  <a:lnTo>
                    <a:pt x="1129" y="383"/>
                  </a:lnTo>
                  <a:lnTo>
                    <a:pt x="1129" y="383"/>
                  </a:lnTo>
                  <a:lnTo>
                    <a:pt x="880" y="364"/>
                  </a:lnTo>
                  <a:lnTo>
                    <a:pt x="613" y="306"/>
                  </a:lnTo>
                  <a:lnTo>
                    <a:pt x="613" y="306"/>
                  </a:lnTo>
                  <a:lnTo>
                    <a:pt x="307" y="230"/>
                  </a:lnTo>
                  <a:lnTo>
                    <a:pt x="1" y="96"/>
                  </a:lnTo>
                  <a:lnTo>
                    <a:pt x="1" y="96"/>
                  </a:lnTo>
                  <a:lnTo>
                    <a:pt x="96" y="364"/>
                  </a:lnTo>
                  <a:lnTo>
                    <a:pt x="230" y="612"/>
                  </a:lnTo>
                  <a:lnTo>
                    <a:pt x="364" y="842"/>
                  </a:lnTo>
                  <a:lnTo>
                    <a:pt x="517" y="1052"/>
                  </a:lnTo>
                  <a:lnTo>
                    <a:pt x="689" y="1224"/>
                  </a:lnTo>
                  <a:lnTo>
                    <a:pt x="880" y="1397"/>
                  </a:lnTo>
                  <a:lnTo>
                    <a:pt x="1091" y="1511"/>
                  </a:lnTo>
                  <a:lnTo>
                    <a:pt x="1301" y="1607"/>
                  </a:lnTo>
                  <a:lnTo>
                    <a:pt x="1301" y="1607"/>
                  </a:lnTo>
                  <a:lnTo>
                    <a:pt x="1301" y="1607"/>
                  </a:lnTo>
                  <a:lnTo>
                    <a:pt x="1301" y="1607"/>
                  </a:lnTo>
                  <a:lnTo>
                    <a:pt x="1320" y="1607"/>
                  </a:lnTo>
                  <a:lnTo>
                    <a:pt x="1320" y="1607"/>
                  </a:lnTo>
                  <a:lnTo>
                    <a:pt x="1320" y="1607"/>
                  </a:lnTo>
                  <a:lnTo>
                    <a:pt x="1320" y="1607"/>
                  </a:lnTo>
                  <a:lnTo>
                    <a:pt x="1320" y="1607"/>
                  </a:lnTo>
                  <a:lnTo>
                    <a:pt x="1320" y="1607"/>
                  </a:lnTo>
                  <a:lnTo>
                    <a:pt x="1320" y="1607"/>
                  </a:lnTo>
                  <a:lnTo>
                    <a:pt x="1320" y="1607"/>
                  </a:lnTo>
                  <a:lnTo>
                    <a:pt x="1320" y="1607"/>
                  </a:lnTo>
                  <a:lnTo>
                    <a:pt x="1320" y="1607"/>
                  </a:lnTo>
                  <a:lnTo>
                    <a:pt x="1339" y="1607"/>
                  </a:lnTo>
                  <a:lnTo>
                    <a:pt x="1339" y="1607"/>
                  </a:lnTo>
                  <a:lnTo>
                    <a:pt x="1339" y="1607"/>
                  </a:lnTo>
                  <a:lnTo>
                    <a:pt x="1339" y="1607"/>
                  </a:lnTo>
                  <a:lnTo>
                    <a:pt x="1339" y="1607"/>
                  </a:lnTo>
                  <a:lnTo>
                    <a:pt x="1339" y="1607"/>
                  </a:lnTo>
                  <a:lnTo>
                    <a:pt x="1339" y="1607"/>
                  </a:lnTo>
                  <a:lnTo>
                    <a:pt x="1339" y="1607"/>
                  </a:lnTo>
                  <a:lnTo>
                    <a:pt x="1339" y="1607"/>
                  </a:lnTo>
                  <a:lnTo>
                    <a:pt x="1339" y="1607"/>
                  </a:lnTo>
                  <a:lnTo>
                    <a:pt x="1359" y="1626"/>
                  </a:lnTo>
                  <a:lnTo>
                    <a:pt x="1359" y="1626"/>
                  </a:lnTo>
                  <a:lnTo>
                    <a:pt x="1550" y="1664"/>
                  </a:lnTo>
                  <a:lnTo>
                    <a:pt x="1760" y="1683"/>
                  </a:lnTo>
                  <a:lnTo>
                    <a:pt x="1760" y="1683"/>
                  </a:lnTo>
                  <a:lnTo>
                    <a:pt x="1913" y="1664"/>
                  </a:lnTo>
                  <a:lnTo>
                    <a:pt x="2085" y="1626"/>
                  </a:lnTo>
                  <a:lnTo>
                    <a:pt x="2238" y="1588"/>
                  </a:lnTo>
                  <a:lnTo>
                    <a:pt x="2372" y="1511"/>
                  </a:lnTo>
                  <a:lnTo>
                    <a:pt x="2487" y="1454"/>
                  </a:lnTo>
                  <a:lnTo>
                    <a:pt x="2602" y="1358"/>
                  </a:lnTo>
                  <a:lnTo>
                    <a:pt x="2812" y="1186"/>
                  </a:lnTo>
                  <a:lnTo>
                    <a:pt x="2812" y="1186"/>
                  </a:lnTo>
                  <a:lnTo>
                    <a:pt x="2889" y="1071"/>
                  </a:lnTo>
                  <a:lnTo>
                    <a:pt x="2965" y="957"/>
                  </a:lnTo>
                  <a:lnTo>
                    <a:pt x="3003" y="823"/>
                  </a:lnTo>
                  <a:lnTo>
                    <a:pt x="3023" y="708"/>
                  </a:lnTo>
                  <a:lnTo>
                    <a:pt x="3023" y="708"/>
                  </a:lnTo>
                  <a:lnTo>
                    <a:pt x="3003" y="574"/>
                  </a:lnTo>
                  <a:lnTo>
                    <a:pt x="2946" y="459"/>
                  </a:lnTo>
                  <a:lnTo>
                    <a:pt x="2870" y="364"/>
                  </a:lnTo>
                  <a:lnTo>
                    <a:pt x="2755" y="287"/>
                  </a:lnTo>
                  <a:lnTo>
                    <a:pt x="2755" y="287"/>
                  </a:lnTo>
                  <a:lnTo>
                    <a:pt x="2755" y="287"/>
                  </a:lnTo>
                  <a:lnTo>
                    <a:pt x="2755" y="287"/>
                  </a:lnTo>
                  <a:lnTo>
                    <a:pt x="2755" y="287"/>
                  </a:lnTo>
                  <a:lnTo>
                    <a:pt x="2755" y="287"/>
                  </a:lnTo>
                  <a:lnTo>
                    <a:pt x="2487" y="153"/>
                  </a:lnTo>
                  <a:lnTo>
                    <a:pt x="22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48"/>
            <p:cNvSpPr/>
            <p:nvPr/>
          </p:nvSpPr>
          <p:spPr>
            <a:xfrm>
              <a:off x="929575" y="692638"/>
              <a:ext cx="500" cy="25"/>
            </a:xfrm>
            <a:custGeom>
              <a:avLst/>
              <a:gdLst/>
              <a:ahLst/>
              <a:cxnLst/>
              <a:rect l="l" t="t" r="r" b="b"/>
              <a:pathLst>
                <a:path w="20" h="1" extrusionOk="0">
                  <a:moveTo>
                    <a:pt x="20" y="0"/>
                  </a:moveTo>
                  <a:lnTo>
                    <a:pt x="20" y="0"/>
                  </a:lnTo>
                  <a:lnTo>
                    <a:pt x="1" y="0"/>
                  </a:lnTo>
                  <a:lnTo>
                    <a:pt x="1" y="0"/>
                  </a:lnTo>
                  <a:lnTo>
                    <a:pt x="1" y="0"/>
                  </a:lnTo>
                  <a:lnTo>
                    <a:pt x="1" y="0"/>
                  </a:lnTo>
                  <a:lnTo>
                    <a:pt x="20" y="0"/>
                  </a:lnTo>
                  <a:lnTo>
                    <a:pt x="20" y="0"/>
                  </a:lnTo>
                  <a:lnTo>
                    <a:pt x="20" y="0"/>
                  </a:lnTo>
                  <a:close/>
                </a:path>
              </a:pathLst>
            </a:custGeom>
            <a:solidFill>
              <a:srgbClr val="AD1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48"/>
            <p:cNvSpPr/>
            <p:nvPr/>
          </p:nvSpPr>
          <p:spPr>
            <a:xfrm>
              <a:off x="929575" y="692638"/>
              <a:ext cx="500" cy="25"/>
            </a:xfrm>
            <a:custGeom>
              <a:avLst/>
              <a:gdLst/>
              <a:ahLst/>
              <a:cxnLst/>
              <a:rect l="l" t="t" r="r" b="b"/>
              <a:pathLst>
                <a:path w="20" h="1" fill="none" extrusionOk="0">
                  <a:moveTo>
                    <a:pt x="20" y="0"/>
                  </a:moveTo>
                  <a:lnTo>
                    <a:pt x="20" y="0"/>
                  </a:lnTo>
                  <a:lnTo>
                    <a:pt x="1" y="0"/>
                  </a:lnTo>
                  <a:lnTo>
                    <a:pt x="1" y="0"/>
                  </a:lnTo>
                  <a:lnTo>
                    <a:pt x="1" y="0"/>
                  </a:lnTo>
                  <a:lnTo>
                    <a:pt x="1" y="0"/>
                  </a:lnTo>
                  <a:lnTo>
                    <a:pt x="20" y="0"/>
                  </a:lnTo>
                  <a:lnTo>
                    <a:pt x="2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48"/>
            <p:cNvSpPr/>
            <p:nvPr/>
          </p:nvSpPr>
          <p:spPr>
            <a:xfrm>
              <a:off x="904725" y="692638"/>
              <a:ext cx="31575" cy="45925"/>
            </a:xfrm>
            <a:custGeom>
              <a:avLst/>
              <a:gdLst/>
              <a:ahLst/>
              <a:cxnLst/>
              <a:rect l="l" t="t" r="r" b="b"/>
              <a:pathLst>
                <a:path w="1263" h="1837" extrusionOk="0">
                  <a:moveTo>
                    <a:pt x="1109" y="1817"/>
                  </a:moveTo>
                  <a:lnTo>
                    <a:pt x="1109" y="1817"/>
                  </a:lnTo>
                  <a:lnTo>
                    <a:pt x="1262" y="1836"/>
                  </a:lnTo>
                  <a:lnTo>
                    <a:pt x="1262" y="1836"/>
                  </a:lnTo>
                  <a:lnTo>
                    <a:pt x="1262" y="1836"/>
                  </a:lnTo>
                  <a:lnTo>
                    <a:pt x="1109" y="1817"/>
                  </a:lnTo>
                  <a:close/>
                  <a:moveTo>
                    <a:pt x="230" y="1339"/>
                  </a:moveTo>
                  <a:lnTo>
                    <a:pt x="230" y="1339"/>
                  </a:lnTo>
                  <a:lnTo>
                    <a:pt x="230" y="1339"/>
                  </a:lnTo>
                  <a:lnTo>
                    <a:pt x="230" y="1339"/>
                  </a:lnTo>
                  <a:lnTo>
                    <a:pt x="230" y="1339"/>
                  </a:lnTo>
                  <a:close/>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close/>
                </a:path>
              </a:pathLst>
            </a:custGeom>
            <a:solidFill>
              <a:srgbClr val="8C00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48"/>
            <p:cNvSpPr/>
            <p:nvPr/>
          </p:nvSpPr>
          <p:spPr>
            <a:xfrm>
              <a:off x="932450" y="738063"/>
              <a:ext cx="3850" cy="500"/>
            </a:xfrm>
            <a:custGeom>
              <a:avLst/>
              <a:gdLst/>
              <a:ahLst/>
              <a:cxnLst/>
              <a:rect l="l" t="t" r="r" b="b"/>
              <a:pathLst>
                <a:path w="154" h="20" fill="none" extrusionOk="0">
                  <a:moveTo>
                    <a:pt x="0" y="0"/>
                  </a:moveTo>
                  <a:lnTo>
                    <a:pt x="0" y="0"/>
                  </a:lnTo>
                  <a:lnTo>
                    <a:pt x="153" y="19"/>
                  </a:lnTo>
                  <a:lnTo>
                    <a:pt x="153" y="19"/>
                  </a:lnTo>
                  <a:lnTo>
                    <a:pt x="153"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48"/>
            <p:cNvSpPr/>
            <p:nvPr/>
          </p:nvSpPr>
          <p:spPr>
            <a:xfrm>
              <a:off x="910450" y="726113"/>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48"/>
            <p:cNvSpPr/>
            <p:nvPr/>
          </p:nvSpPr>
          <p:spPr>
            <a:xfrm>
              <a:off x="904725" y="692638"/>
              <a:ext cx="24875" cy="21550"/>
            </a:xfrm>
            <a:custGeom>
              <a:avLst/>
              <a:gdLst/>
              <a:ahLst/>
              <a:cxnLst/>
              <a:rect l="l" t="t" r="r" b="b"/>
              <a:pathLst>
                <a:path w="995" h="862" fill="none" extrusionOk="0">
                  <a:moveTo>
                    <a:pt x="995" y="0"/>
                  </a:moveTo>
                  <a:lnTo>
                    <a:pt x="995" y="0"/>
                  </a:lnTo>
                  <a:lnTo>
                    <a:pt x="631" y="249"/>
                  </a:lnTo>
                  <a:lnTo>
                    <a:pt x="268" y="440"/>
                  </a:lnTo>
                  <a:lnTo>
                    <a:pt x="268" y="440"/>
                  </a:lnTo>
                  <a:lnTo>
                    <a:pt x="153" y="517"/>
                  </a:lnTo>
                  <a:lnTo>
                    <a:pt x="57" y="612"/>
                  </a:lnTo>
                  <a:lnTo>
                    <a:pt x="19" y="727"/>
                  </a:lnTo>
                  <a:lnTo>
                    <a:pt x="0" y="861"/>
                  </a:lnTo>
                  <a:lnTo>
                    <a:pt x="0" y="861"/>
                  </a:lnTo>
                  <a:lnTo>
                    <a:pt x="19" y="727"/>
                  </a:lnTo>
                  <a:lnTo>
                    <a:pt x="57" y="612"/>
                  </a:lnTo>
                  <a:lnTo>
                    <a:pt x="153" y="517"/>
                  </a:lnTo>
                  <a:lnTo>
                    <a:pt x="268" y="440"/>
                  </a:lnTo>
                  <a:lnTo>
                    <a:pt x="268" y="440"/>
                  </a:lnTo>
                  <a:lnTo>
                    <a:pt x="631" y="249"/>
                  </a:lnTo>
                  <a:lnTo>
                    <a:pt x="995" y="0"/>
                  </a:lnTo>
                  <a:lnTo>
                    <a:pt x="995" y="0"/>
                  </a:lnTo>
                  <a:lnTo>
                    <a:pt x="9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48"/>
            <p:cNvSpPr/>
            <p:nvPr/>
          </p:nvSpPr>
          <p:spPr>
            <a:xfrm>
              <a:off x="904725" y="692638"/>
              <a:ext cx="63600" cy="45925"/>
            </a:xfrm>
            <a:custGeom>
              <a:avLst/>
              <a:gdLst/>
              <a:ahLst/>
              <a:cxnLst/>
              <a:rect l="l" t="t" r="r" b="b"/>
              <a:pathLst>
                <a:path w="2544" h="1837" extrusionOk="0">
                  <a:moveTo>
                    <a:pt x="995" y="0"/>
                  </a:moveTo>
                  <a:lnTo>
                    <a:pt x="631" y="249"/>
                  </a:lnTo>
                  <a:lnTo>
                    <a:pt x="268" y="440"/>
                  </a:lnTo>
                  <a:lnTo>
                    <a:pt x="153" y="517"/>
                  </a:lnTo>
                  <a:lnTo>
                    <a:pt x="57" y="612"/>
                  </a:lnTo>
                  <a:lnTo>
                    <a:pt x="19" y="727"/>
                  </a:lnTo>
                  <a:lnTo>
                    <a:pt x="0" y="861"/>
                  </a:lnTo>
                  <a:lnTo>
                    <a:pt x="19" y="976"/>
                  </a:lnTo>
                  <a:lnTo>
                    <a:pt x="57" y="1110"/>
                  </a:lnTo>
                  <a:lnTo>
                    <a:pt x="115" y="1224"/>
                  </a:lnTo>
                  <a:lnTo>
                    <a:pt x="210" y="1339"/>
                  </a:lnTo>
                  <a:lnTo>
                    <a:pt x="230" y="1339"/>
                  </a:lnTo>
                  <a:lnTo>
                    <a:pt x="383" y="1492"/>
                  </a:lnTo>
                  <a:lnTo>
                    <a:pt x="593" y="1645"/>
                  </a:lnTo>
                  <a:lnTo>
                    <a:pt x="708" y="1703"/>
                  </a:lnTo>
                  <a:lnTo>
                    <a:pt x="842" y="1760"/>
                  </a:lnTo>
                  <a:lnTo>
                    <a:pt x="976" y="1798"/>
                  </a:lnTo>
                  <a:lnTo>
                    <a:pt x="1109" y="1817"/>
                  </a:lnTo>
                  <a:lnTo>
                    <a:pt x="1262" y="1836"/>
                  </a:lnTo>
                  <a:lnTo>
                    <a:pt x="1454" y="1817"/>
                  </a:lnTo>
                  <a:lnTo>
                    <a:pt x="1664" y="1779"/>
                  </a:lnTo>
                  <a:lnTo>
                    <a:pt x="1798" y="1722"/>
                  </a:lnTo>
                  <a:lnTo>
                    <a:pt x="1913" y="1683"/>
                  </a:lnTo>
                  <a:lnTo>
                    <a:pt x="2027" y="1607"/>
                  </a:lnTo>
                  <a:lnTo>
                    <a:pt x="2142" y="1530"/>
                  </a:lnTo>
                  <a:lnTo>
                    <a:pt x="2353" y="1358"/>
                  </a:lnTo>
                  <a:lnTo>
                    <a:pt x="2544" y="1148"/>
                  </a:lnTo>
                  <a:lnTo>
                    <a:pt x="2353" y="1110"/>
                  </a:lnTo>
                  <a:lnTo>
                    <a:pt x="2161" y="1071"/>
                  </a:lnTo>
                  <a:lnTo>
                    <a:pt x="1989" y="995"/>
                  </a:lnTo>
                  <a:lnTo>
                    <a:pt x="1798" y="899"/>
                  </a:lnTo>
                  <a:lnTo>
                    <a:pt x="1683" y="823"/>
                  </a:lnTo>
                  <a:lnTo>
                    <a:pt x="1549" y="727"/>
                  </a:lnTo>
                  <a:lnTo>
                    <a:pt x="1435" y="631"/>
                  </a:lnTo>
                  <a:lnTo>
                    <a:pt x="1339" y="517"/>
                  </a:lnTo>
                  <a:lnTo>
                    <a:pt x="1243" y="383"/>
                  </a:lnTo>
                  <a:lnTo>
                    <a:pt x="1167" y="268"/>
                  </a:lnTo>
                  <a:lnTo>
                    <a:pt x="1090" y="134"/>
                  </a:lnTo>
                  <a:lnTo>
                    <a:pt x="1014"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48"/>
            <p:cNvSpPr/>
            <p:nvPr/>
          </p:nvSpPr>
          <p:spPr>
            <a:xfrm>
              <a:off x="904725" y="692638"/>
              <a:ext cx="63600" cy="45925"/>
            </a:xfrm>
            <a:custGeom>
              <a:avLst/>
              <a:gdLst/>
              <a:ahLst/>
              <a:cxnLst/>
              <a:rect l="l" t="t" r="r" b="b"/>
              <a:pathLst>
                <a:path w="2544" h="1837" fill="none" extrusionOk="0">
                  <a:moveTo>
                    <a:pt x="1014" y="0"/>
                  </a:moveTo>
                  <a:lnTo>
                    <a:pt x="1014" y="0"/>
                  </a:lnTo>
                  <a:lnTo>
                    <a:pt x="995" y="0"/>
                  </a:lnTo>
                  <a:lnTo>
                    <a:pt x="995" y="0"/>
                  </a:lnTo>
                  <a:lnTo>
                    <a:pt x="631" y="249"/>
                  </a:lnTo>
                  <a:lnTo>
                    <a:pt x="268" y="440"/>
                  </a:lnTo>
                  <a:lnTo>
                    <a:pt x="268" y="440"/>
                  </a:lnTo>
                  <a:lnTo>
                    <a:pt x="153" y="517"/>
                  </a:lnTo>
                  <a:lnTo>
                    <a:pt x="57" y="612"/>
                  </a:lnTo>
                  <a:lnTo>
                    <a:pt x="19" y="727"/>
                  </a:lnTo>
                  <a:lnTo>
                    <a:pt x="0" y="861"/>
                  </a:lnTo>
                  <a:lnTo>
                    <a:pt x="0" y="861"/>
                  </a:lnTo>
                  <a:lnTo>
                    <a:pt x="19" y="976"/>
                  </a:lnTo>
                  <a:lnTo>
                    <a:pt x="57" y="1110"/>
                  </a:lnTo>
                  <a:lnTo>
                    <a:pt x="115" y="1224"/>
                  </a:lnTo>
                  <a:lnTo>
                    <a:pt x="210" y="1339"/>
                  </a:lnTo>
                  <a:lnTo>
                    <a:pt x="210" y="1339"/>
                  </a:lnTo>
                  <a:lnTo>
                    <a:pt x="230" y="1339"/>
                  </a:lnTo>
                  <a:lnTo>
                    <a:pt x="230" y="1339"/>
                  </a:lnTo>
                  <a:lnTo>
                    <a:pt x="230" y="1339"/>
                  </a:lnTo>
                  <a:lnTo>
                    <a:pt x="230" y="1339"/>
                  </a:lnTo>
                  <a:lnTo>
                    <a:pt x="383" y="1492"/>
                  </a:lnTo>
                  <a:lnTo>
                    <a:pt x="593" y="1645"/>
                  </a:lnTo>
                  <a:lnTo>
                    <a:pt x="708" y="1703"/>
                  </a:lnTo>
                  <a:lnTo>
                    <a:pt x="842" y="1760"/>
                  </a:lnTo>
                  <a:lnTo>
                    <a:pt x="976" y="1798"/>
                  </a:lnTo>
                  <a:lnTo>
                    <a:pt x="1109" y="1817"/>
                  </a:lnTo>
                  <a:lnTo>
                    <a:pt x="1109" y="1817"/>
                  </a:lnTo>
                  <a:lnTo>
                    <a:pt x="1262" y="1836"/>
                  </a:lnTo>
                  <a:lnTo>
                    <a:pt x="1262" y="1836"/>
                  </a:lnTo>
                  <a:lnTo>
                    <a:pt x="1454" y="1817"/>
                  </a:lnTo>
                  <a:lnTo>
                    <a:pt x="1664" y="1779"/>
                  </a:lnTo>
                  <a:lnTo>
                    <a:pt x="1664" y="1779"/>
                  </a:lnTo>
                  <a:lnTo>
                    <a:pt x="1798" y="1722"/>
                  </a:lnTo>
                  <a:lnTo>
                    <a:pt x="1913" y="1683"/>
                  </a:lnTo>
                  <a:lnTo>
                    <a:pt x="2027" y="1607"/>
                  </a:lnTo>
                  <a:lnTo>
                    <a:pt x="2142" y="1530"/>
                  </a:lnTo>
                  <a:lnTo>
                    <a:pt x="2353" y="1358"/>
                  </a:lnTo>
                  <a:lnTo>
                    <a:pt x="2544" y="1148"/>
                  </a:lnTo>
                  <a:lnTo>
                    <a:pt x="2544" y="1148"/>
                  </a:lnTo>
                  <a:lnTo>
                    <a:pt x="2353" y="1110"/>
                  </a:lnTo>
                  <a:lnTo>
                    <a:pt x="2161" y="1071"/>
                  </a:lnTo>
                  <a:lnTo>
                    <a:pt x="1989" y="995"/>
                  </a:lnTo>
                  <a:lnTo>
                    <a:pt x="1798" y="899"/>
                  </a:lnTo>
                  <a:lnTo>
                    <a:pt x="1798" y="899"/>
                  </a:lnTo>
                  <a:lnTo>
                    <a:pt x="1683" y="823"/>
                  </a:lnTo>
                  <a:lnTo>
                    <a:pt x="1549" y="727"/>
                  </a:lnTo>
                  <a:lnTo>
                    <a:pt x="1435" y="631"/>
                  </a:lnTo>
                  <a:lnTo>
                    <a:pt x="1339" y="517"/>
                  </a:lnTo>
                  <a:lnTo>
                    <a:pt x="1243" y="383"/>
                  </a:lnTo>
                  <a:lnTo>
                    <a:pt x="1167" y="268"/>
                  </a:lnTo>
                  <a:lnTo>
                    <a:pt x="1090" y="134"/>
                  </a:lnTo>
                  <a:lnTo>
                    <a:pt x="10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48"/>
            <p:cNvSpPr/>
            <p:nvPr/>
          </p:nvSpPr>
          <p:spPr>
            <a:xfrm>
              <a:off x="1002725" y="936488"/>
              <a:ext cx="71750" cy="112400"/>
            </a:xfrm>
            <a:custGeom>
              <a:avLst/>
              <a:gdLst/>
              <a:ahLst/>
              <a:cxnLst/>
              <a:rect l="l" t="t" r="r" b="b"/>
              <a:pathLst>
                <a:path w="2870" h="4496" extrusionOk="0">
                  <a:moveTo>
                    <a:pt x="2105" y="1"/>
                  </a:moveTo>
                  <a:lnTo>
                    <a:pt x="2086" y="20"/>
                  </a:lnTo>
                  <a:lnTo>
                    <a:pt x="2067" y="58"/>
                  </a:lnTo>
                  <a:lnTo>
                    <a:pt x="2028" y="135"/>
                  </a:lnTo>
                  <a:lnTo>
                    <a:pt x="2009" y="230"/>
                  </a:lnTo>
                  <a:lnTo>
                    <a:pt x="1990" y="345"/>
                  </a:lnTo>
                  <a:lnTo>
                    <a:pt x="1952" y="460"/>
                  </a:lnTo>
                  <a:lnTo>
                    <a:pt x="1875" y="594"/>
                  </a:lnTo>
                  <a:lnTo>
                    <a:pt x="1799" y="728"/>
                  </a:lnTo>
                  <a:lnTo>
                    <a:pt x="1703" y="842"/>
                  </a:lnTo>
                  <a:lnTo>
                    <a:pt x="1608" y="957"/>
                  </a:lnTo>
                  <a:lnTo>
                    <a:pt x="1359" y="1148"/>
                  </a:lnTo>
                  <a:lnTo>
                    <a:pt x="1110" y="1301"/>
                  </a:lnTo>
                  <a:lnTo>
                    <a:pt x="881" y="1474"/>
                  </a:lnTo>
                  <a:lnTo>
                    <a:pt x="651" y="1646"/>
                  </a:lnTo>
                  <a:lnTo>
                    <a:pt x="460" y="1818"/>
                  </a:lnTo>
                  <a:lnTo>
                    <a:pt x="288" y="2028"/>
                  </a:lnTo>
                  <a:lnTo>
                    <a:pt x="154" y="2258"/>
                  </a:lnTo>
                  <a:lnTo>
                    <a:pt x="97" y="2373"/>
                  </a:lnTo>
                  <a:lnTo>
                    <a:pt x="58" y="2506"/>
                  </a:lnTo>
                  <a:lnTo>
                    <a:pt x="20" y="2640"/>
                  </a:lnTo>
                  <a:lnTo>
                    <a:pt x="1" y="2774"/>
                  </a:lnTo>
                  <a:lnTo>
                    <a:pt x="1" y="2927"/>
                  </a:lnTo>
                  <a:lnTo>
                    <a:pt x="1" y="3080"/>
                  </a:lnTo>
                  <a:lnTo>
                    <a:pt x="39" y="3310"/>
                  </a:lnTo>
                  <a:lnTo>
                    <a:pt x="116" y="3539"/>
                  </a:lnTo>
                  <a:lnTo>
                    <a:pt x="231" y="3750"/>
                  </a:lnTo>
                  <a:lnTo>
                    <a:pt x="364" y="3941"/>
                  </a:lnTo>
                  <a:lnTo>
                    <a:pt x="517" y="4094"/>
                  </a:lnTo>
                  <a:lnTo>
                    <a:pt x="709" y="4247"/>
                  </a:lnTo>
                  <a:lnTo>
                    <a:pt x="919" y="4362"/>
                  </a:lnTo>
                  <a:lnTo>
                    <a:pt x="1149" y="4438"/>
                  </a:lnTo>
                  <a:lnTo>
                    <a:pt x="1321" y="4476"/>
                  </a:lnTo>
                  <a:lnTo>
                    <a:pt x="1493" y="4496"/>
                  </a:lnTo>
                  <a:lnTo>
                    <a:pt x="1646" y="4496"/>
                  </a:lnTo>
                  <a:lnTo>
                    <a:pt x="1818" y="4476"/>
                  </a:lnTo>
                  <a:lnTo>
                    <a:pt x="1952" y="4438"/>
                  </a:lnTo>
                  <a:lnTo>
                    <a:pt x="2105" y="4381"/>
                  </a:lnTo>
                  <a:lnTo>
                    <a:pt x="2239" y="4323"/>
                  </a:lnTo>
                  <a:lnTo>
                    <a:pt x="2354" y="4247"/>
                  </a:lnTo>
                  <a:lnTo>
                    <a:pt x="2468" y="4151"/>
                  </a:lnTo>
                  <a:lnTo>
                    <a:pt x="2564" y="4037"/>
                  </a:lnTo>
                  <a:lnTo>
                    <a:pt x="2660" y="3922"/>
                  </a:lnTo>
                  <a:lnTo>
                    <a:pt x="2717" y="3807"/>
                  </a:lnTo>
                  <a:lnTo>
                    <a:pt x="2774" y="3673"/>
                  </a:lnTo>
                  <a:lnTo>
                    <a:pt x="2832" y="3520"/>
                  </a:lnTo>
                  <a:lnTo>
                    <a:pt x="2851" y="3367"/>
                  </a:lnTo>
                  <a:lnTo>
                    <a:pt x="2870" y="3195"/>
                  </a:lnTo>
                  <a:lnTo>
                    <a:pt x="2870" y="3042"/>
                  </a:lnTo>
                  <a:lnTo>
                    <a:pt x="2851" y="2870"/>
                  </a:lnTo>
                  <a:lnTo>
                    <a:pt x="2813" y="2698"/>
                  </a:lnTo>
                  <a:lnTo>
                    <a:pt x="2793" y="2621"/>
                  </a:lnTo>
                  <a:lnTo>
                    <a:pt x="2755" y="2545"/>
                  </a:lnTo>
                  <a:lnTo>
                    <a:pt x="2679" y="2487"/>
                  </a:lnTo>
                  <a:lnTo>
                    <a:pt x="2621" y="2487"/>
                  </a:lnTo>
                  <a:lnTo>
                    <a:pt x="2545" y="2526"/>
                  </a:lnTo>
                  <a:lnTo>
                    <a:pt x="2487" y="2583"/>
                  </a:lnTo>
                  <a:lnTo>
                    <a:pt x="2334" y="2736"/>
                  </a:lnTo>
                  <a:lnTo>
                    <a:pt x="2258" y="2793"/>
                  </a:lnTo>
                  <a:lnTo>
                    <a:pt x="2181" y="2851"/>
                  </a:lnTo>
                  <a:lnTo>
                    <a:pt x="2296" y="2698"/>
                  </a:lnTo>
                  <a:lnTo>
                    <a:pt x="2392" y="2545"/>
                  </a:lnTo>
                  <a:lnTo>
                    <a:pt x="2468" y="2392"/>
                  </a:lnTo>
                  <a:lnTo>
                    <a:pt x="2526" y="2239"/>
                  </a:lnTo>
                  <a:lnTo>
                    <a:pt x="2583" y="2066"/>
                  </a:lnTo>
                  <a:lnTo>
                    <a:pt x="2621" y="1894"/>
                  </a:lnTo>
                  <a:lnTo>
                    <a:pt x="2640" y="1722"/>
                  </a:lnTo>
                  <a:lnTo>
                    <a:pt x="2660" y="1550"/>
                  </a:lnTo>
                  <a:lnTo>
                    <a:pt x="2660" y="1378"/>
                  </a:lnTo>
                  <a:lnTo>
                    <a:pt x="2640" y="1206"/>
                  </a:lnTo>
                  <a:lnTo>
                    <a:pt x="2621" y="1034"/>
                  </a:lnTo>
                  <a:lnTo>
                    <a:pt x="2583" y="862"/>
                  </a:lnTo>
                  <a:lnTo>
                    <a:pt x="2526" y="709"/>
                  </a:lnTo>
                  <a:lnTo>
                    <a:pt x="2468" y="536"/>
                  </a:lnTo>
                  <a:lnTo>
                    <a:pt x="2392" y="383"/>
                  </a:lnTo>
                  <a:lnTo>
                    <a:pt x="2296" y="230"/>
                  </a:lnTo>
                  <a:lnTo>
                    <a:pt x="2201" y="77"/>
                  </a:lnTo>
                  <a:lnTo>
                    <a:pt x="2143" y="20"/>
                  </a:lnTo>
                  <a:lnTo>
                    <a:pt x="2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48"/>
            <p:cNvSpPr/>
            <p:nvPr/>
          </p:nvSpPr>
          <p:spPr>
            <a:xfrm>
              <a:off x="1012300" y="958488"/>
              <a:ext cx="56450" cy="79400"/>
            </a:xfrm>
            <a:custGeom>
              <a:avLst/>
              <a:gdLst/>
              <a:ahLst/>
              <a:cxnLst/>
              <a:rect l="l" t="t" r="r" b="b"/>
              <a:pathLst>
                <a:path w="2258" h="3176" extrusionOk="0">
                  <a:moveTo>
                    <a:pt x="1703" y="1"/>
                  </a:moveTo>
                  <a:lnTo>
                    <a:pt x="1684" y="20"/>
                  </a:lnTo>
                  <a:lnTo>
                    <a:pt x="1665" y="58"/>
                  </a:lnTo>
                  <a:lnTo>
                    <a:pt x="1607" y="192"/>
                  </a:lnTo>
                  <a:lnTo>
                    <a:pt x="1531" y="345"/>
                  </a:lnTo>
                  <a:lnTo>
                    <a:pt x="1492" y="421"/>
                  </a:lnTo>
                  <a:lnTo>
                    <a:pt x="1435" y="498"/>
                  </a:lnTo>
                  <a:lnTo>
                    <a:pt x="1282" y="651"/>
                  </a:lnTo>
                  <a:lnTo>
                    <a:pt x="1091" y="804"/>
                  </a:lnTo>
                  <a:lnTo>
                    <a:pt x="899" y="938"/>
                  </a:lnTo>
                  <a:lnTo>
                    <a:pt x="708" y="1053"/>
                  </a:lnTo>
                  <a:lnTo>
                    <a:pt x="536" y="1148"/>
                  </a:lnTo>
                  <a:lnTo>
                    <a:pt x="402" y="1244"/>
                  </a:lnTo>
                  <a:lnTo>
                    <a:pt x="268" y="1378"/>
                  </a:lnTo>
                  <a:lnTo>
                    <a:pt x="173" y="1512"/>
                  </a:lnTo>
                  <a:lnTo>
                    <a:pt x="96" y="1665"/>
                  </a:lnTo>
                  <a:lnTo>
                    <a:pt x="39" y="1818"/>
                  </a:lnTo>
                  <a:lnTo>
                    <a:pt x="1" y="1990"/>
                  </a:lnTo>
                  <a:lnTo>
                    <a:pt x="1" y="2200"/>
                  </a:lnTo>
                  <a:lnTo>
                    <a:pt x="39" y="2353"/>
                  </a:lnTo>
                  <a:lnTo>
                    <a:pt x="96" y="2506"/>
                  </a:lnTo>
                  <a:lnTo>
                    <a:pt x="173" y="2640"/>
                  </a:lnTo>
                  <a:lnTo>
                    <a:pt x="268" y="2774"/>
                  </a:lnTo>
                  <a:lnTo>
                    <a:pt x="383" y="2889"/>
                  </a:lnTo>
                  <a:lnTo>
                    <a:pt x="498" y="3004"/>
                  </a:lnTo>
                  <a:lnTo>
                    <a:pt x="651" y="3080"/>
                  </a:lnTo>
                  <a:lnTo>
                    <a:pt x="804" y="3137"/>
                  </a:lnTo>
                  <a:lnTo>
                    <a:pt x="957" y="3176"/>
                  </a:lnTo>
                  <a:lnTo>
                    <a:pt x="1129" y="3176"/>
                  </a:lnTo>
                  <a:lnTo>
                    <a:pt x="1320" y="3157"/>
                  </a:lnTo>
                  <a:lnTo>
                    <a:pt x="1512" y="3118"/>
                  </a:lnTo>
                  <a:lnTo>
                    <a:pt x="1684" y="3042"/>
                  </a:lnTo>
                  <a:lnTo>
                    <a:pt x="1837" y="2946"/>
                  </a:lnTo>
                  <a:lnTo>
                    <a:pt x="1971" y="2831"/>
                  </a:lnTo>
                  <a:lnTo>
                    <a:pt x="2085" y="2697"/>
                  </a:lnTo>
                  <a:lnTo>
                    <a:pt x="2162" y="2544"/>
                  </a:lnTo>
                  <a:lnTo>
                    <a:pt x="2219" y="2391"/>
                  </a:lnTo>
                  <a:lnTo>
                    <a:pt x="2238" y="2296"/>
                  </a:lnTo>
                  <a:lnTo>
                    <a:pt x="2257" y="2200"/>
                  </a:lnTo>
                  <a:lnTo>
                    <a:pt x="2238" y="2105"/>
                  </a:lnTo>
                  <a:lnTo>
                    <a:pt x="2200" y="2009"/>
                  </a:lnTo>
                  <a:lnTo>
                    <a:pt x="2181" y="1990"/>
                  </a:lnTo>
                  <a:lnTo>
                    <a:pt x="2124" y="1990"/>
                  </a:lnTo>
                  <a:lnTo>
                    <a:pt x="2066" y="2047"/>
                  </a:lnTo>
                  <a:lnTo>
                    <a:pt x="1913" y="2162"/>
                  </a:lnTo>
                  <a:lnTo>
                    <a:pt x="1798" y="2238"/>
                  </a:lnTo>
                  <a:lnTo>
                    <a:pt x="1684" y="2296"/>
                  </a:lnTo>
                  <a:lnTo>
                    <a:pt x="1531" y="2334"/>
                  </a:lnTo>
                  <a:lnTo>
                    <a:pt x="1359" y="2353"/>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41" y="39"/>
                  </a:lnTo>
                  <a:lnTo>
                    <a:pt x="170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48"/>
            <p:cNvSpPr/>
            <p:nvPr/>
          </p:nvSpPr>
          <p:spPr>
            <a:xfrm>
              <a:off x="1012300" y="958488"/>
              <a:ext cx="56450" cy="79400"/>
            </a:xfrm>
            <a:custGeom>
              <a:avLst/>
              <a:gdLst/>
              <a:ahLst/>
              <a:cxnLst/>
              <a:rect l="l" t="t" r="r" b="b"/>
              <a:pathLst>
                <a:path w="2258" h="3176" fill="none" extrusionOk="0">
                  <a:moveTo>
                    <a:pt x="1703" y="1"/>
                  </a:moveTo>
                  <a:lnTo>
                    <a:pt x="1703" y="1"/>
                  </a:lnTo>
                  <a:lnTo>
                    <a:pt x="1684" y="20"/>
                  </a:lnTo>
                  <a:lnTo>
                    <a:pt x="1665" y="58"/>
                  </a:lnTo>
                  <a:lnTo>
                    <a:pt x="1607" y="192"/>
                  </a:lnTo>
                  <a:lnTo>
                    <a:pt x="1531" y="345"/>
                  </a:lnTo>
                  <a:lnTo>
                    <a:pt x="1492" y="421"/>
                  </a:lnTo>
                  <a:lnTo>
                    <a:pt x="1435" y="498"/>
                  </a:lnTo>
                  <a:lnTo>
                    <a:pt x="1435" y="498"/>
                  </a:lnTo>
                  <a:lnTo>
                    <a:pt x="1282" y="651"/>
                  </a:lnTo>
                  <a:lnTo>
                    <a:pt x="1091" y="804"/>
                  </a:lnTo>
                  <a:lnTo>
                    <a:pt x="899" y="938"/>
                  </a:lnTo>
                  <a:lnTo>
                    <a:pt x="708" y="1053"/>
                  </a:lnTo>
                  <a:lnTo>
                    <a:pt x="708" y="1053"/>
                  </a:lnTo>
                  <a:lnTo>
                    <a:pt x="536" y="1148"/>
                  </a:lnTo>
                  <a:lnTo>
                    <a:pt x="402" y="1244"/>
                  </a:lnTo>
                  <a:lnTo>
                    <a:pt x="268" y="1378"/>
                  </a:lnTo>
                  <a:lnTo>
                    <a:pt x="173" y="1512"/>
                  </a:lnTo>
                  <a:lnTo>
                    <a:pt x="96" y="1665"/>
                  </a:lnTo>
                  <a:lnTo>
                    <a:pt x="39" y="1818"/>
                  </a:lnTo>
                  <a:lnTo>
                    <a:pt x="1" y="1990"/>
                  </a:lnTo>
                  <a:lnTo>
                    <a:pt x="1" y="2200"/>
                  </a:lnTo>
                  <a:lnTo>
                    <a:pt x="1" y="2200"/>
                  </a:lnTo>
                  <a:lnTo>
                    <a:pt x="39" y="2353"/>
                  </a:lnTo>
                  <a:lnTo>
                    <a:pt x="96" y="2506"/>
                  </a:lnTo>
                  <a:lnTo>
                    <a:pt x="173" y="2640"/>
                  </a:lnTo>
                  <a:lnTo>
                    <a:pt x="268" y="2774"/>
                  </a:lnTo>
                  <a:lnTo>
                    <a:pt x="383" y="2889"/>
                  </a:lnTo>
                  <a:lnTo>
                    <a:pt x="498" y="3004"/>
                  </a:lnTo>
                  <a:lnTo>
                    <a:pt x="651" y="3080"/>
                  </a:lnTo>
                  <a:lnTo>
                    <a:pt x="804" y="3137"/>
                  </a:lnTo>
                  <a:lnTo>
                    <a:pt x="804" y="3137"/>
                  </a:lnTo>
                  <a:lnTo>
                    <a:pt x="957" y="3176"/>
                  </a:lnTo>
                  <a:lnTo>
                    <a:pt x="1129" y="3176"/>
                  </a:lnTo>
                  <a:lnTo>
                    <a:pt x="1129" y="3176"/>
                  </a:lnTo>
                  <a:lnTo>
                    <a:pt x="1320" y="3157"/>
                  </a:lnTo>
                  <a:lnTo>
                    <a:pt x="1512" y="3118"/>
                  </a:lnTo>
                  <a:lnTo>
                    <a:pt x="1684" y="3042"/>
                  </a:lnTo>
                  <a:lnTo>
                    <a:pt x="1837" y="2946"/>
                  </a:lnTo>
                  <a:lnTo>
                    <a:pt x="1971" y="2831"/>
                  </a:lnTo>
                  <a:lnTo>
                    <a:pt x="2085" y="2697"/>
                  </a:lnTo>
                  <a:lnTo>
                    <a:pt x="2162" y="2544"/>
                  </a:lnTo>
                  <a:lnTo>
                    <a:pt x="2219" y="2391"/>
                  </a:lnTo>
                  <a:lnTo>
                    <a:pt x="2219" y="2391"/>
                  </a:lnTo>
                  <a:lnTo>
                    <a:pt x="2238" y="2296"/>
                  </a:lnTo>
                  <a:lnTo>
                    <a:pt x="2257" y="2200"/>
                  </a:lnTo>
                  <a:lnTo>
                    <a:pt x="2238" y="2105"/>
                  </a:lnTo>
                  <a:lnTo>
                    <a:pt x="2200" y="2009"/>
                  </a:lnTo>
                  <a:lnTo>
                    <a:pt x="2200" y="2009"/>
                  </a:lnTo>
                  <a:lnTo>
                    <a:pt x="2181" y="1990"/>
                  </a:lnTo>
                  <a:lnTo>
                    <a:pt x="2162" y="1990"/>
                  </a:lnTo>
                  <a:lnTo>
                    <a:pt x="2162" y="1990"/>
                  </a:lnTo>
                  <a:lnTo>
                    <a:pt x="2124" y="1990"/>
                  </a:lnTo>
                  <a:lnTo>
                    <a:pt x="2066" y="2047"/>
                  </a:lnTo>
                  <a:lnTo>
                    <a:pt x="1913" y="2162"/>
                  </a:lnTo>
                  <a:lnTo>
                    <a:pt x="1913" y="2162"/>
                  </a:lnTo>
                  <a:lnTo>
                    <a:pt x="1798" y="2238"/>
                  </a:lnTo>
                  <a:lnTo>
                    <a:pt x="1684" y="2296"/>
                  </a:lnTo>
                  <a:lnTo>
                    <a:pt x="1531" y="2334"/>
                  </a:lnTo>
                  <a:lnTo>
                    <a:pt x="1359" y="2353"/>
                  </a:lnTo>
                  <a:lnTo>
                    <a:pt x="1359" y="2353"/>
                  </a:lnTo>
                  <a:lnTo>
                    <a:pt x="1301" y="2334"/>
                  </a:lnTo>
                  <a:lnTo>
                    <a:pt x="1301" y="2334"/>
                  </a:lnTo>
                  <a:lnTo>
                    <a:pt x="1435" y="2143"/>
                  </a:lnTo>
                  <a:lnTo>
                    <a:pt x="1588" y="1913"/>
                  </a:lnTo>
                  <a:lnTo>
                    <a:pt x="1703" y="1665"/>
                  </a:lnTo>
                  <a:lnTo>
                    <a:pt x="1818" y="1378"/>
                  </a:lnTo>
                  <a:lnTo>
                    <a:pt x="1875" y="1091"/>
                  </a:lnTo>
                  <a:lnTo>
                    <a:pt x="1894" y="938"/>
                  </a:lnTo>
                  <a:lnTo>
                    <a:pt x="1913" y="766"/>
                  </a:lnTo>
                  <a:lnTo>
                    <a:pt x="1894" y="613"/>
                  </a:lnTo>
                  <a:lnTo>
                    <a:pt x="1875" y="460"/>
                  </a:lnTo>
                  <a:lnTo>
                    <a:pt x="1837" y="288"/>
                  </a:lnTo>
                  <a:lnTo>
                    <a:pt x="1779" y="135"/>
                  </a:lnTo>
                  <a:lnTo>
                    <a:pt x="1779" y="135"/>
                  </a:lnTo>
                  <a:lnTo>
                    <a:pt x="1741" y="39"/>
                  </a:lnTo>
                  <a:lnTo>
                    <a:pt x="17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48"/>
            <p:cNvSpPr/>
            <p:nvPr/>
          </p:nvSpPr>
          <p:spPr>
            <a:xfrm>
              <a:off x="586725" y="933138"/>
              <a:ext cx="76550" cy="116225"/>
            </a:xfrm>
            <a:custGeom>
              <a:avLst/>
              <a:gdLst/>
              <a:ahLst/>
              <a:cxnLst/>
              <a:rect l="l" t="t" r="r" b="b"/>
              <a:pathLst>
                <a:path w="3062" h="4649" extrusionOk="0">
                  <a:moveTo>
                    <a:pt x="1149" y="1"/>
                  </a:moveTo>
                  <a:lnTo>
                    <a:pt x="1129" y="58"/>
                  </a:lnTo>
                  <a:lnTo>
                    <a:pt x="1149" y="135"/>
                  </a:lnTo>
                  <a:lnTo>
                    <a:pt x="1149" y="250"/>
                  </a:lnTo>
                  <a:lnTo>
                    <a:pt x="1168" y="364"/>
                  </a:lnTo>
                  <a:lnTo>
                    <a:pt x="1168" y="479"/>
                  </a:lnTo>
                  <a:lnTo>
                    <a:pt x="1149" y="651"/>
                  </a:lnTo>
                  <a:lnTo>
                    <a:pt x="1110" y="804"/>
                  </a:lnTo>
                  <a:lnTo>
                    <a:pt x="1053" y="938"/>
                  </a:lnTo>
                  <a:lnTo>
                    <a:pt x="996" y="1091"/>
                  </a:lnTo>
                  <a:lnTo>
                    <a:pt x="823" y="1359"/>
                  </a:lnTo>
                  <a:lnTo>
                    <a:pt x="632" y="1608"/>
                  </a:lnTo>
                  <a:lnTo>
                    <a:pt x="460" y="1837"/>
                  </a:lnTo>
                  <a:lnTo>
                    <a:pt x="288" y="2086"/>
                  </a:lnTo>
                  <a:lnTo>
                    <a:pt x="173" y="2334"/>
                  </a:lnTo>
                  <a:lnTo>
                    <a:pt x="77" y="2583"/>
                  </a:lnTo>
                  <a:lnTo>
                    <a:pt x="20" y="2851"/>
                  </a:lnTo>
                  <a:lnTo>
                    <a:pt x="1" y="2985"/>
                  </a:lnTo>
                  <a:lnTo>
                    <a:pt x="1" y="3119"/>
                  </a:lnTo>
                  <a:lnTo>
                    <a:pt x="20" y="3272"/>
                  </a:lnTo>
                  <a:lnTo>
                    <a:pt x="39" y="3405"/>
                  </a:lnTo>
                  <a:lnTo>
                    <a:pt x="97" y="3558"/>
                  </a:lnTo>
                  <a:lnTo>
                    <a:pt x="154" y="3711"/>
                  </a:lnTo>
                  <a:lnTo>
                    <a:pt x="269" y="3922"/>
                  </a:lnTo>
                  <a:lnTo>
                    <a:pt x="403" y="4113"/>
                  </a:lnTo>
                  <a:lnTo>
                    <a:pt x="575" y="4285"/>
                  </a:lnTo>
                  <a:lnTo>
                    <a:pt x="785" y="4419"/>
                  </a:lnTo>
                  <a:lnTo>
                    <a:pt x="996" y="4534"/>
                  </a:lnTo>
                  <a:lnTo>
                    <a:pt x="1225" y="4610"/>
                  </a:lnTo>
                  <a:lnTo>
                    <a:pt x="1474" y="4649"/>
                  </a:lnTo>
                  <a:lnTo>
                    <a:pt x="1722" y="4649"/>
                  </a:lnTo>
                  <a:lnTo>
                    <a:pt x="1895" y="4630"/>
                  </a:lnTo>
                  <a:lnTo>
                    <a:pt x="2067" y="4591"/>
                  </a:lnTo>
                  <a:lnTo>
                    <a:pt x="2239" y="4534"/>
                  </a:lnTo>
                  <a:lnTo>
                    <a:pt x="2373" y="4457"/>
                  </a:lnTo>
                  <a:lnTo>
                    <a:pt x="2507" y="4381"/>
                  </a:lnTo>
                  <a:lnTo>
                    <a:pt x="2640" y="4285"/>
                  </a:lnTo>
                  <a:lnTo>
                    <a:pt x="2736" y="4171"/>
                  </a:lnTo>
                  <a:lnTo>
                    <a:pt x="2832" y="4056"/>
                  </a:lnTo>
                  <a:lnTo>
                    <a:pt x="2908" y="3922"/>
                  </a:lnTo>
                  <a:lnTo>
                    <a:pt x="2985" y="3788"/>
                  </a:lnTo>
                  <a:lnTo>
                    <a:pt x="3023" y="3654"/>
                  </a:lnTo>
                  <a:lnTo>
                    <a:pt x="3042" y="3501"/>
                  </a:lnTo>
                  <a:lnTo>
                    <a:pt x="3061" y="3348"/>
                  </a:lnTo>
                  <a:lnTo>
                    <a:pt x="3061" y="3195"/>
                  </a:lnTo>
                  <a:lnTo>
                    <a:pt x="3023" y="3023"/>
                  </a:lnTo>
                  <a:lnTo>
                    <a:pt x="2985" y="2870"/>
                  </a:lnTo>
                  <a:lnTo>
                    <a:pt x="2927" y="2717"/>
                  </a:lnTo>
                  <a:lnTo>
                    <a:pt x="2851" y="2545"/>
                  </a:lnTo>
                  <a:lnTo>
                    <a:pt x="2755" y="2373"/>
                  </a:lnTo>
                  <a:lnTo>
                    <a:pt x="2717" y="2315"/>
                  </a:lnTo>
                  <a:lnTo>
                    <a:pt x="2660" y="2258"/>
                  </a:lnTo>
                  <a:lnTo>
                    <a:pt x="2564" y="2239"/>
                  </a:lnTo>
                  <a:lnTo>
                    <a:pt x="2545" y="2239"/>
                  </a:lnTo>
                  <a:lnTo>
                    <a:pt x="2507" y="2258"/>
                  </a:lnTo>
                  <a:lnTo>
                    <a:pt x="2449" y="2315"/>
                  </a:lnTo>
                  <a:lnTo>
                    <a:pt x="2392" y="2392"/>
                  </a:lnTo>
                  <a:lnTo>
                    <a:pt x="2315" y="2583"/>
                  </a:lnTo>
                  <a:lnTo>
                    <a:pt x="2258" y="2679"/>
                  </a:lnTo>
                  <a:lnTo>
                    <a:pt x="2201" y="2755"/>
                  </a:lnTo>
                  <a:lnTo>
                    <a:pt x="2258" y="2564"/>
                  </a:lnTo>
                  <a:lnTo>
                    <a:pt x="2296" y="2392"/>
                  </a:lnTo>
                  <a:lnTo>
                    <a:pt x="2315" y="2220"/>
                  </a:lnTo>
                  <a:lnTo>
                    <a:pt x="2334" y="2028"/>
                  </a:lnTo>
                  <a:lnTo>
                    <a:pt x="2315" y="1856"/>
                  </a:lnTo>
                  <a:lnTo>
                    <a:pt x="2296" y="1665"/>
                  </a:lnTo>
                  <a:lnTo>
                    <a:pt x="2277" y="1493"/>
                  </a:lnTo>
                  <a:lnTo>
                    <a:pt x="2220" y="1321"/>
                  </a:lnTo>
                  <a:lnTo>
                    <a:pt x="2162" y="1149"/>
                  </a:lnTo>
                  <a:lnTo>
                    <a:pt x="2105" y="996"/>
                  </a:lnTo>
                  <a:lnTo>
                    <a:pt x="2009" y="823"/>
                  </a:lnTo>
                  <a:lnTo>
                    <a:pt x="1914" y="670"/>
                  </a:lnTo>
                  <a:lnTo>
                    <a:pt x="1818" y="536"/>
                  </a:lnTo>
                  <a:lnTo>
                    <a:pt x="1703" y="383"/>
                  </a:lnTo>
                  <a:lnTo>
                    <a:pt x="1569" y="250"/>
                  </a:lnTo>
                  <a:lnTo>
                    <a:pt x="1435" y="135"/>
                  </a:lnTo>
                  <a:lnTo>
                    <a:pt x="1302" y="39"/>
                  </a:lnTo>
                  <a:lnTo>
                    <a:pt x="1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48"/>
            <p:cNvSpPr/>
            <p:nvPr/>
          </p:nvSpPr>
          <p:spPr>
            <a:xfrm>
              <a:off x="597250" y="954663"/>
              <a:ext cx="58375" cy="84175"/>
            </a:xfrm>
            <a:custGeom>
              <a:avLst/>
              <a:gdLst/>
              <a:ahLst/>
              <a:cxnLst/>
              <a:rect l="l" t="t" r="r" b="b"/>
              <a:pathLst>
                <a:path w="2335" h="3367" extrusionOk="0">
                  <a:moveTo>
                    <a:pt x="1034" y="1"/>
                  </a:moveTo>
                  <a:lnTo>
                    <a:pt x="1014" y="20"/>
                  </a:lnTo>
                  <a:lnTo>
                    <a:pt x="995" y="58"/>
                  </a:lnTo>
                  <a:lnTo>
                    <a:pt x="995" y="192"/>
                  </a:lnTo>
                  <a:lnTo>
                    <a:pt x="976" y="383"/>
                  </a:lnTo>
                  <a:lnTo>
                    <a:pt x="957" y="479"/>
                  </a:lnTo>
                  <a:lnTo>
                    <a:pt x="919" y="574"/>
                  </a:lnTo>
                  <a:lnTo>
                    <a:pt x="823" y="766"/>
                  </a:lnTo>
                  <a:lnTo>
                    <a:pt x="689" y="976"/>
                  </a:lnTo>
                  <a:lnTo>
                    <a:pt x="536" y="1167"/>
                  </a:lnTo>
                  <a:lnTo>
                    <a:pt x="402" y="1359"/>
                  </a:lnTo>
                  <a:lnTo>
                    <a:pt x="269" y="1493"/>
                  </a:lnTo>
                  <a:lnTo>
                    <a:pt x="173" y="1665"/>
                  </a:lnTo>
                  <a:lnTo>
                    <a:pt x="77" y="1818"/>
                  </a:lnTo>
                  <a:lnTo>
                    <a:pt x="20" y="1990"/>
                  </a:lnTo>
                  <a:lnTo>
                    <a:pt x="1" y="2162"/>
                  </a:lnTo>
                  <a:lnTo>
                    <a:pt x="1" y="2334"/>
                  </a:lnTo>
                  <a:lnTo>
                    <a:pt x="39" y="2525"/>
                  </a:lnTo>
                  <a:lnTo>
                    <a:pt x="96" y="2717"/>
                  </a:lnTo>
                  <a:lnTo>
                    <a:pt x="173" y="2850"/>
                  </a:lnTo>
                  <a:lnTo>
                    <a:pt x="269" y="2965"/>
                  </a:lnTo>
                  <a:lnTo>
                    <a:pt x="383" y="3080"/>
                  </a:lnTo>
                  <a:lnTo>
                    <a:pt x="517" y="3176"/>
                  </a:lnTo>
                  <a:lnTo>
                    <a:pt x="670" y="3252"/>
                  </a:lnTo>
                  <a:lnTo>
                    <a:pt x="823" y="3310"/>
                  </a:lnTo>
                  <a:lnTo>
                    <a:pt x="995" y="3348"/>
                  </a:lnTo>
                  <a:lnTo>
                    <a:pt x="1148"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15" y="2047"/>
                  </a:lnTo>
                  <a:lnTo>
                    <a:pt x="2296" y="1952"/>
                  </a:lnTo>
                  <a:lnTo>
                    <a:pt x="2258" y="1856"/>
                  </a:lnTo>
                  <a:lnTo>
                    <a:pt x="2181" y="1779"/>
                  </a:lnTo>
                  <a:lnTo>
                    <a:pt x="2162" y="1779"/>
                  </a:lnTo>
                  <a:lnTo>
                    <a:pt x="2105" y="1799"/>
                  </a:lnTo>
                  <a:lnTo>
                    <a:pt x="2066" y="1856"/>
                  </a:lnTo>
                  <a:lnTo>
                    <a:pt x="1952" y="2047"/>
                  </a:lnTo>
                  <a:lnTo>
                    <a:pt x="1856" y="2143"/>
                  </a:lnTo>
                  <a:lnTo>
                    <a:pt x="1760" y="2258"/>
                  </a:lnTo>
                  <a:lnTo>
                    <a:pt x="1607" y="2353"/>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072" y="20"/>
                  </a:lnTo>
                  <a:lnTo>
                    <a:pt x="103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48"/>
            <p:cNvSpPr/>
            <p:nvPr/>
          </p:nvSpPr>
          <p:spPr>
            <a:xfrm>
              <a:off x="597250" y="954663"/>
              <a:ext cx="58375" cy="84175"/>
            </a:xfrm>
            <a:custGeom>
              <a:avLst/>
              <a:gdLst/>
              <a:ahLst/>
              <a:cxnLst/>
              <a:rect l="l" t="t" r="r" b="b"/>
              <a:pathLst>
                <a:path w="2335" h="3367" fill="none" extrusionOk="0">
                  <a:moveTo>
                    <a:pt x="1034" y="1"/>
                  </a:moveTo>
                  <a:lnTo>
                    <a:pt x="1034" y="1"/>
                  </a:lnTo>
                  <a:lnTo>
                    <a:pt x="1014" y="20"/>
                  </a:lnTo>
                  <a:lnTo>
                    <a:pt x="995" y="58"/>
                  </a:lnTo>
                  <a:lnTo>
                    <a:pt x="995" y="192"/>
                  </a:lnTo>
                  <a:lnTo>
                    <a:pt x="976" y="383"/>
                  </a:lnTo>
                  <a:lnTo>
                    <a:pt x="957" y="479"/>
                  </a:lnTo>
                  <a:lnTo>
                    <a:pt x="919" y="574"/>
                  </a:lnTo>
                  <a:lnTo>
                    <a:pt x="919" y="574"/>
                  </a:lnTo>
                  <a:lnTo>
                    <a:pt x="823" y="766"/>
                  </a:lnTo>
                  <a:lnTo>
                    <a:pt x="689" y="976"/>
                  </a:lnTo>
                  <a:lnTo>
                    <a:pt x="536" y="1167"/>
                  </a:lnTo>
                  <a:lnTo>
                    <a:pt x="402" y="1359"/>
                  </a:lnTo>
                  <a:lnTo>
                    <a:pt x="402" y="1359"/>
                  </a:lnTo>
                  <a:lnTo>
                    <a:pt x="269" y="1493"/>
                  </a:lnTo>
                  <a:lnTo>
                    <a:pt x="173" y="1665"/>
                  </a:lnTo>
                  <a:lnTo>
                    <a:pt x="77" y="1818"/>
                  </a:lnTo>
                  <a:lnTo>
                    <a:pt x="20" y="1990"/>
                  </a:lnTo>
                  <a:lnTo>
                    <a:pt x="1" y="2162"/>
                  </a:lnTo>
                  <a:lnTo>
                    <a:pt x="1" y="2334"/>
                  </a:lnTo>
                  <a:lnTo>
                    <a:pt x="39" y="2525"/>
                  </a:lnTo>
                  <a:lnTo>
                    <a:pt x="96" y="2717"/>
                  </a:lnTo>
                  <a:lnTo>
                    <a:pt x="96" y="2717"/>
                  </a:lnTo>
                  <a:lnTo>
                    <a:pt x="173" y="2850"/>
                  </a:lnTo>
                  <a:lnTo>
                    <a:pt x="269" y="2965"/>
                  </a:lnTo>
                  <a:lnTo>
                    <a:pt x="383" y="3080"/>
                  </a:lnTo>
                  <a:lnTo>
                    <a:pt x="517" y="3176"/>
                  </a:lnTo>
                  <a:lnTo>
                    <a:pt x="670" y="3252"/>
                  </a:lnTo>
                  <a:lnTo>
                    <a:pt x="823" y="3310"/>
                  </a:lnTo>
                  <a:lnTo>
                    <a:pt x="995" y="3348"/>
                  </a:lnTo>
                  <a:lnTo>
                    <a:pt x="1148" y="3367"/>
                  </a:lnTo>
                  <a:lnTo>
                    <a:pt x="1148" y="3367"/>
                  </a:lnTo>
                  <a:lnTo>
                    <a:pt x="1206" y="3367"/>
                  </a:lnTo>
                  <a:lnTo>
                    <a:pt x="1206" y="3367"/>
                  </a:lnTo>
                  <a:lnTo>
                    <a:pt x="1320" y="3348"/>
                  </a:lnTo>
                  <a:lnTo>
                    <a:pt x="1454" y="3329"/>
                  </a:lnTo>
                  <a:lnTo>
                    <a:pt x="1569" y="3290"/>
                  </a:lnTo>
                  <a:lnTo>
                    <a:pt x="1684" y="3233"/>
                  </a:lnTo>
                  <a:lnTo>
                    <a:pt x="1875" y="3118"/>
                  </a:lnTo>
                  <a:lnTo>
                    <a:pt x="2047" y="2946"/>
                  </a:lnTo>
                  <a:lnTo>
                    <a:pt x="2181" y="2774"/>
                  </a:lnTo>
                  <a:lnTo>
                    <a:pt x="2277" y="2583"/>
                  </a:lnTo>
                  <a:lnTo>
                    <a:pt x="2315" y="2468"/>
                  </a:lnTo>
                  <a:lnTo>
                    <a:pt x="2334" y="2372"/>
                  </a:lnTo>
                  <a:lnTo>
                    <a:pt x="2334" y="2258"/>
                  </a:lnTo>
                  <a:lnTo>
                    <a:pt x="2334" y="2143"/>
                  </a:lnTo>
                  <a:lnTo>
                    <a:pt x="2334" y="2143"/>
                  </a:lnTo>
                  <a:lnTo>
                    <a:pt x="2315" y="2047"/>
                  </a:lnTo>
                  <a:lnTo>
                    <a:pt x="2296" y="1952"/>
                  </a:lnTo>
                  <a:lnTo>
                    <a:pt x="2258" y="1856"/>
                  </a:lnTo>
                  <a:lnTo>
                    <a:pt x="2181" y="1779"/>
                  </a:lnTo>
                  <a:lnTo>
                    <a:pt x="2181" y="1779"/>
                  </a:lnTo>
                  <a:lnTo>
                    <a:pt x="2162" y="1779"/>
                  </a:lnTo>
                  <a:lnTo>
                    <a:pt x="2162" y="1779"/>
                  </a:lnTo>
                  <a:lnTo>
                    <a:pt x="2105" y="1799"/>
                  </a:lnTo>
                  <a:lnTo>
                    <a:pt x="2066" y="1856"/>
                  </a:lnTo>
                  <a:lnTo>
                    <a:pt x="1952" y="2047"/>
                  </a:lnTo>
                  <a:lnTo>
                    <a:pt x="1856" y="2143"/>
                  </a:lnTo>
                  <a:lnTo>
                    <a:pt x="1760" y="2258"/>
                  </a:lnTo>
                  <a:lnTo>
                    <a:pt x="1607" y="2353"/>
                  </a:lnTo>
                  <a:lnTo>
                    <a:pt x="1416" y="2430"/>
                  </a:lnTo>
                  <a:lnTo>
                    <a:pt x="1416" y="2430"/>
                  </a:lnTo>
                  <a:lnTo>
                    <a:pt x="1493" y="2181"/>
                  </a:lnTo>
                  <a:lnTo>
                    <a:pt x="1550" y="1913"/>
                  </a:lnTo>
                  <a:lnTo>
                    <a:pt x="1588" y="1607"/>
                  </a:lnTo>
                  <a:lnTo>
                    <a:pt x="1588" y="1301"/>
                  </a:lnTo>
                  <a:lnTo>
                    <a:pt x="1569" y="995"/>
                  </a:lnTo>
                  <a:lnTo>
                    <a:pt x="1531" y="842"/>
                  </a:lnTo>
                  <a:lnTo>
                    <a:pt x="1474" y="689"/>
                  </a:lnTo>
                  <a:lnTo>
                    <a:pt x="1416" y="536"/>
                  </a:lnTo>
                  <a:lnTo>
                    <a:pt x="1340" y="383"/>
                  </a:lnTo>
                  <a:lnTo>
                    <a:pt x="1244" y="230"/>
                  </a:lnTo>
                  <a:lnTo>
                    <a:pt x="1148" y="96"/>
                  </a:lnTo>
                  <a:lnTo>
                    <a:pt x="1148" y="96"/>
                  </a:lnTo>
                  <a:lnTo>
                    <a:pt x="1072" y="20"/>
                  </a:lnTo>
                  <a:lnTo>
                    <a:pt x="10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48"/>
            <p:cNvSpPr/>
            <p:nvPr/>
          </p:nvSpPr>
          <p:spPr>
            <a:xfrm>
              <a:off x="516450" y="753838"/>
              <a:ext cx="72700" cy="108100"/>
            </a:xfrm>
            <a:custGeom>
              <a:avLst/>
              <a:gdLst/>
              <a:ahLst/>
              <a:cxnLst/>
              <a:rect l="l" t="t" r="r" b="b"/>
              <a:pathLst>
                <a:path w="2908" h="4324" extrusionOk="0">
                  <a:moveTo>
                    <a:pt x="842" y="1"/>
                  </a:moveTo>
                  <a:lnTo>
                    <a:pt x="823" y="20"/>
                  </a:lnTo>
                  <a:lnTo>
                    <a:pt x="804" y="77"/>
                  </a:lnTo>
                  <a:lnTo>
                    <a:pt x="842" y="249"/>
                  </a:lnTo>
                  <a:lnTo>
                    <a:pt x="861" y="460"/>
                  </a:lnTo>
                  <a:lnTo>
                    <a:pt x="861" y="613"/>
                  </a:lnTo>
                  <a:lnTo>
                    <a:pt x="842" y="766"/>
                  </a:lnTo>
                  <a:lnTo>
                    <a:pt x="804" y="899"/>
                  </a:lnTo>
                  <a:lnTo>
                    <a:pt x="765" y="1052"/>
                  </a:lnTo>
                  <a:lnTo>
                    <a:pt x="632" y="1301"/>
                  </a:lnTo>
                  <a:lnTo>
                    <a:pt x="479" y="1569"/>
                  </a:lnTo>
                  <a:lnTo>
                    <a:pt x="326" y="1798"/>
                  </a:lnTo>
                  <a:lnTo>
                    <a:pt x="192" y="2028"/>
                  </a:lnTo>
                  <a:lnTo>
                    <a:pt x="96" y="2277"/>
                  </a:lnTo>
                  <a:lnTo>
                    <a:pt x="39" y="2525"/>
                  </a:lnTo>
                  <a:lnTo>
                    <a:pt x="0" y="2774"/>
                  </a:lnTo>
                  <a:lnTo>
                    <a:pt x="20" y="2908"/>
                  </a:lnTo>
                  <a:lnTo>
                    <a:pt x="20" y="3042"/>
                  </a:lnTo>
                  <a:lnTo>
                    <a:pt x="58" y="3176"/>
                  </a:lnTo>
                  <a:lnTo>
                    <a:pt x="96" y="3309"/>
                  </a:lnTo>
                  <a:lnTo>
                    <a:pt x="134" y="3443"/>
                  </a:lnTo>
                  <a:lnTo>
                    <a:pt x="211" y="3577"/>
                  </a:lnTo>
                  <a:lnTo>
                    <a:pt x="326" y="3768"/>
                  </a:lnTo>
                  <a:lnTo>
                    <a:pt x="479" y="3941"/>
                  </a:lnTo>
                  <a:lnTo>
                    <a:pt x="670" y="4074"/>
                  </a:lnTo>
                  <a:lnTo>
                    <a:pt x="861" y="4189"/>
                  </a:lnTo>
                  <a:lnTo>
                    <a:pt x="1071" y="4266"/>
                  </a:lnTo>
                  <a:lnTo>
                    <a:pt x="1301" y="4323"/>
                  </a:lnTo>
                  <a:lnTo>
                    <a:pt x="1760" y="4323"/>
                  </a:lnTo>
                  <a:lnTo>
                    <a:pt x="1932" y="4285"/>
                  </a:lnTo>
                  <a:lnTo>
                    <a:pt x="2085" y="4227"/>
                  </a:lnTo>
                  <a:lnTo>
                    <a:pt x="2238" y="4151"/>
                  </a:lnTo>
                  <a:lnTo>
                    <a:pt x="2353" y="4074"/>
                  </a:lnTo>
                  <a:lnTo>
                    <a:pt x="2487" y="3979"/>
                  </a:lnTo>
                  <a:lnTo>
                    <a:pt x="2582" y="3883"/>
                  </a:lnTo>
                  <a:lnTo>
                    <a:pt x="2678" y="3768"/>
                  </a:lnTo>
                  <a:lnTo>
                    <a:pt x="2755" y="3654"/>
                  </a:lnTo>
                  <a:lnTo>
                    <a:pt x="2812" y="3520"/>
                  </a:lnTo>
                  <a:lnTo>
                    <a:pt x="2850" y="3386"/>
                  </a:lnTo>
                  <a:lnTo>
                    <a:pt x="2888" y="3252"/>
                  </a:lnTo>
                  <a:lnTo>
                    <a:pt x="2908" y="3118"/>
                  </a:lnTo>
                  <a:lnTo>
                    <a:pt x="2888" y="2965"/>
                  </a:lnTo>
                  <a:lnTo>
                    <a:pt x="2869" y="2831"/>
                  </a:lnTo>
                  <a:lnTo>
                    <a:pt x="2831" y="2678"/>
                  </a:lnTo>
                  <a:lnTo>
                    <a:pt x="2774" y="2525"/>
                  </a:lnTo>
                  <a:lnTo>
                    <a:pt x="2716" y="2391"/>
                  </a:lnTo>
                  <a:lnTo>
                    <a:pt x="2640" y="2238"/>
                  </a:lnTo>
                  <a:lnTo>
                    <a:pt x="2525" y="2085"/>
                  </a:lnTo>
                  <a:lnTo>
                    <a:pt x="2468" y="2047"/>
                  </a:lnTo>
                  <a:lnTo>
                    <a:pt x="2410" y="1990"/>
                  </a:lnTo>
                  <a:lnTo>
                    <a:pt x="2334" y="1971"/>
                  </a:lnTo>
                  <a:lnTo>
                    <a:pt x="2276" y="1990"/>
                  </a:lnTo>
                  <a:lnTo>
                    <a:pt x="2238" y="2047"/>
                  </a:lnTo>
                  <a:lnTo>
                    <a:pt x="2200" y="2143"/>
                  </a:lnTo>
                  <a:lnTo>
                    <a:pt x="2123" y="2315"/>
                  </a:lnTo>
                  <a:lnTo>
                    <a:pt x="2085" y="2410"/>
                  </a:lnTo>
                  <a:lnTo>
                    <a:pt x="2047" y="2487"/>
                  </a:lnTo>
                  <a:lnTo>
                    <a:pt x="2085" y="2315"/>
                  </a:lnTo>
                  <a:lnTo>
                    <a:pt x="2104" y="2143"/>
                  </a:lnTo>
                  <a:lnTo>
                    <a:pt x="2104" y="1971"/>
                  </a:lnTo>
                  <a:lnTo>
                    <a:pt x="2085" y="1818"/>
                  </a:lnTo>
                  <a:lnTo>
                    <a:pt x="2066" y="1645"/>
                  </a:lnTo>
                  <a:lnTo>
                    <a:pt x="2047" y="1473"/>
                  </a:lnTo>
                  <a:lnTo>
                    <a:pt x="1990" y="1320"/>
                  </a:lnTo>
                  <a:lnTo>
                    <a:pt x="1932" y="1148"/>
                  </a:lnTo>
                  <a:lnTo>
                    <a:pt x="1875" y="995"/>
                  </a:lnTo>
                  <a:lnTo>
                    <a:pt x="1779" y="861"/>
                  </a:lnTo>
                  <a:lnTo>
                    <a:pt x="1703" y="708"/>
                  </a:lnTo>
                  <a:lnTo>
                    <a:pt x="1588" y="574"/>
                  </a:lnTo>
                  <a:lnTo>
                    <a:pt x="1473" y="440"/>
                  </a:lnTo>
                  <a:lnTo>
                    <a:pt x="1358" y="326"/>
                  </a:lnTo>
                  <a:lnTo>
                    <a:pt x="1224" y="211"/>
                  </a:lnTo>
                  <a:lnTo>
                    <a:pt x="1091" y="115"/>
                  </a:lnTo>
                  <a:lnTo>
                    <a:pt x="957" y="39"/>
                  </a:ln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48"/>
            <p:cNvSpPr/>
            <p:nvPr/>
          </p:nvSpPr>
          <p:spPr>
            <a:xfrm>
              <a:off x="526500" y="773438"/>
              <a:ext cx="55000" cy="78925"/>
            </a:xfrm>
            <a:custGeom>
              <a:avLst/>
              <a:gdLst/>
              <a:ahLst/>
              <a:cxnLst/>
              <a:rect l="l" t="t" r="r" b="b"/>
              <a:pathLst>
                <a:path w="2200" h="3157" extrusionOk="0">
                  <a:moveTo>
                    <a:pt x="765" y="1"/>
                  </a:moveTo>
                  <a:lnTo>
                    <a:pt x="746" y="20"/>
                  </a:lnTo>
                  <a:lnTo>
                    <a:pt x="746" y="58"/>
                  </a:lnTo>
                  <a:lnTo>
                    <a:pt x="746" y="192"/>
                  </a:lnTo>
                  <a:lnTo>
                    <a:pt x="746" y="364"/>
                  </a:lnTo>
                  <a:lnTo>
                    <a:pt x="746" y="460"/>
                  </a:lnTo>
                  <a:lnTo>
                    <a:pt x="727" y="555"/>
                  </a:lnTo>
                  <a:lnTo>
                    <a:pt x="650" y="747"/>
                  </a:lnTo>
                  <a:lnTo>
                    <a:pt x="536" y="957"/>
                  </a:lnTo>
                  <a:lnTo>
                    <a:pt x="421" y="1148"/>
                  </a:lnTo>
                  <a:lnTo>
                    <a:pt x="287" y="1320"/>
                  </a:lnTo>
                  <a:lnTo>
                    <a:pt x="191" y="1473"/>
                  </a:lnTo>
                  <a:lnTo>
                    <a:pt x="115" y="1626"/>
                  </a:lnTo>
                  <a:lnTo>
                    <a:pt x="57" y="1799"/>
                  </a:lnTo>
                  <a:lnTo>
                    <a:pt x="0" y="1952"/>
                  </a:lnTo>
                  <a:lnTo>
                    <a:pt x="0" y="2124"/>
                  </a:lnTo>
                  <a:lnTo>
                    <a:pt x="19" y="2277"/>
                  </a:lnTo>
                  <a:lnTo>
                    <a:pt x="57" y="2449"/>
                  </a:lnTo>
                  <a:lnTo>
                    <a:pt x="134" y="2621"/>
                  </a:lnTo>
                  <a:lnTo>
                    <a:pt x="210" y="2736"/>
                  </a:lnTo>
                  <a:lnTo>
                    <a:pt x="306" y="2831"/>
                  </a:lnTo>
                  <a:lnTo>
                    <a:pt x="421" y="2927"/>
                  </a:lnTo>
                  <a:lnTo>
                    <a:pt x="536" y="3004"/>
                  </a:lnTo>
                  <a:lnTo>
                    <a:pt x="669" y="3061"/>
                  </a:lnTo>
                  <a:lnTo>
                    <a:pt x="803" y="3118"/>
                  </a:lnTo>
                  <a:lnTo>
                    <a:pt x="937" y="3137"/>
                  </a:lnTo>
                  <a:lnTo>
                    <a:pt x="1090" y="315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23" y="1722"/>
                  </a:lnTo>
                  <a:lnTo>
                    <a:pt x="2085" y="1646"/>
                  </a:lnTo>
                  <a:lnTo>
                    <a:pt x="2008" y="1569"/>
                  </a:lnTo>
                  <a:lnTo>
                    <a:pt x="1989" y="1569"/>
                  </a:lnTo>
                  <a:lnTo>
                    <a:pt x="1932" y="1588"/>
                  </a:lnTo>
                  <a:lnTo>
                    <a:pt x="1894" y="1646"/>
                  </a:lnTo>
                  <a:lnTo>
                    <a:pt x="1817" y="1837"/>
                  </a:lnTo>
                  <a:lnTo>
                    <a:pt x="1741" y="1932"/>
                  </a:lnTo>
                  <a:lnTo>
                    <a:pt x="1645" y="2047"/>
                  </a:lnTo>
                  <a:lnTo>
                    <a:pt x="1511" y="2143"/>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03" y="20"/>
                  </a:lnTo>
                  <a:lnTo>
                    <a:pt x="765"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48"/>
            <p:cNvSpPr/>
            <p:nvPr/>
          </p:nvSpPr>
          <p:spPr>
            <a:xfrm>
              <a:off x="526500" y="773438"/>
              <a:ext cx="55000" cy="78925"/>
            </a:xfrm>
            <a:custGeom>
              <a:avLst/>
              <a:gdLst/>
              <a:ahLst/>
              <a:cxnLst/>
              <a:rect l="l" t="t" r="r" b="b"/>
              <a:pathLst>
                <a:path w="2200" h="3157" fill="none" extrusionOk="0">
                  <a:moveTo>
                    <a:pt x="765" y="1"/>
                  </a:moveTo>
                  <a:lnTo>
                    <a:pt x="765" y="1"/>
                  </a:lnTo>
                  <a:lnTo>
                    <a:pt x="746" y="20"/>
                  </a:lnTo>
                  <a:lnTo>
                    <a:pt x="746" y="58"/>
                  </a:lnTo>
                  <a:lnTo>
                    <a:pt x="746" y="192"/>
                  </a:lnTo>
                  <a:lnTo>
                    <a:pt x="746" y="364"/>
                  </a:lnTo>
                  <a:lnTo>
                    <a:pt x="746" y="460"/>
                  </a:lnTo>
                  <a:lnTo>
                    <a:pt x="727" y="555"/>
                  </a:lnTo>
                  <a:lnTo>
                    <a:pt x="727" y="555"/>
                  </a:lnTo>
                  <a:lnTo>
                    <a:pt x="650" y="747"/>
                  </a:lnTo>
                  <a:lnTo>
                    <a:pt x="536" y="957"/>
                  </a:lnTo>
                  <a:lnTo>
                    <a:pt x="421" y="1148"/>
                  </a:lnTo>
                  <a:lnTo>
                    <a:pt x="287" y="1320"/>
                  </a:lnTo>
                  <a:lnTo>
                    <a:pt x="287" y="1320"/>
                  </a:lnTo>
                  <a:lnTo>
                    <a:pt x="191" y="1473"/>
                  </a:lnTo>
                  <a:lnTo>
                    <a:pt x="115" y="1626"/>
                  </a:lnTo>
                  <a:lnTo>
                    <a:pt x="57" y="1799"/>
                  </a:lnTo>
                  <a:lnTo>
                    <a:pt x="0" y="1952"/>
                  </a:lnTo>
                  <a:lnTo>
                    <a:pt x="0" y="2124"/>
                  </a:lnTo>
                  <a:lnTo>
                    <a:pt x="19" y="2277"/>
                  </a:lnTo>
                  <a:lnTo>
                    <a:pt x="57" y="2449"/>
                  </a:lnTo>
                  <a:lnTo>
                    <a:pt x="134" y="2621"/>
                  </a:lnTo>
                  <a:lnTo>
                    <a:pt x="134" y="2621"/>
                  </a:lnTo>
                  <a:lnTo>
                    <a:pt x="210" y="2736"/>
                  </a:lnTo>
                  <a:lnTo>
                    <a:pt x="306" y="2831"/>
                  </a:lnTo>
                  <a:lnTo>
                    <a:pt x="421" y="2927"/>
                  </a:lnTo>
                  <a:lnTo>
                    <a:pt x="536" y="3004"/>
                  </a:lnTo>
                  <a:lnTo>
                    <a:pt x="669" y="3061"/>
                  </a:lnTo>
                  <a:lnTo>
                    <a:pt x="803" y="3118"/>
                  </a:lnTo>
                  <a:lnTo>
                    <a:pt x="937" y="3137"/>
                  </a:lnTo>
                  <a:lnTo>
                    <a:pt x="1090" y="3157"/>
                  </a:lnTo>
                  <a:lnTo>
                    <a:pt x="1090" y="3157"/>
                  </a:lnTo>
                  <a:lnTo>
                    <a:pt x="1224" y="3137"/>
                  </a:lnTo>
                  <a:lnTo>
                    <a:pt x="1224" y="3137"/>
                  </a:lnTo>
                  <a:lnTo>
                    <a:pt x="1339" y="3118"/>
                  </a:lnTo>
                  <a:lnTo>
                    <a:pt x="1454" y="3080"/>
                  </a:lnTo>
                  <a:lnTo>
                    <a:pt x="1664" y="2965"/>
                  </a:lnTo>
                  <a:lnTo>
                    <a:pt x="1836" y="2831"/>
                  </a:lnTo>
                  <a:lnTo>
                    <a:pt x="1989" y="2678"/>
                  </a:lnTo>
                  <a:lnTo>
                    <a:pt x="2085" y="2506"/>
                  </a:lnTo>
                  <a:lnTo>
                    <a:pt x="2161" y="2296"/>
                  </a:lnTo>
                  <a:lnTo>
                    <a:pt x="2200" y="2105"/>
                  </a:lnTo>
                  <a:lnTo>
                    <a:pt x="2180" y="2009"/>
                  </a:lnTo>
                  <a:lnTo>
                    <a:pt x="2180" y="1894"/>
                  </a:lnTo>
                  <a:lnTo>
                    <a:pt x="2180" y="1894"/>
                  </a:lnTo>
                  <a:lnTo>
                    <a:pt x="2123" y="1722"/>
                  </a:lnTo>
                  <a:lnTo>
                    <a:pt x="2085" y="1646"/>
                  </a:lnTo>
                  <a:lnTo>
                    <a:pt x="2008" y="1569"/>
                  </a:lnTo>
                  <a:lnTo>
                    <a:pt x="2008" y="1569"/>
                  </a:lnTo>
                  <a:lnTo>
                    <a:pt x="1989" y="1569"/>
                  </a:lnTo>
                  <a:lnTo>
                    <a:pt x="1989" y="1569"/>
                  </a:lnTo>
                  <a:lnTo>
                    <a:pt x="1932" y="1588"/>
                  </a:lnTo>
                  <a:lnTo>
                    <a:pt x="1894" y="1646"/>
                  </a:lnTo>
                  <a:lnTo>
                    <a:pt x="1817" y="1837"/>
                  </a:lnTo>
                  <a:lnTo>
                    <a:pt x="1741" y="1932"/>
                  </a:lnTo>
                  <a:lnTo>
                    <a:pt x="1645" y="2047"/>
                  </a:lnTo>
                  <a:lnTo>
                    <a:pt x="1511" y="2143"/>
                  </a:lnTo>
                  <a:lnTo>
                    <a:pt x="1339" y="2238"/>
                  </a:lnTo>
                  <a:lnTo>
                    <a:pt x="1339" y="2238"/>
                  </a:lnTo>
                  <a:lnTo>
                    <a:pt x="1396" y="2009"/>
                  </a:lnTo>
                  <a:lnTo>
                    <a:pt x="1415" y="1741"/>
                  </a:lnTo>
                  <a:lnTo>
                    <a:pt x="1435" y="1473"/>
                  </a:lnTo>
                  <a:lnTo>
                    <a:pt x="1415" y="1187"/>
                  </a:lnTo>
                  <a:lnTo>
                    <a:pt x="1358" y="900"/>
                  </a:lnTo>
                  <a:lnTo>
                    <a:pt x="1301" y="747"/>
                  </a:lnTo>
                  <a:lnTo>
                    <a:pt x="1243" y="613"/>
                  </a:lnTo>
                  <a:lnTo>
                    <a:pt x="1186" y="460"/>
                  </a:lnTo>
                  <a:lnTo>
                    <a:pt x="1090" y="345"/>
                  </a:lnTo>
                  <a:lnTo>
                    <a:pt x="995" y="211"/>
                  </a:lnTo>
                  <a:lnTo>
                    <a:pt x="880" y="77"/>
                  </a:lnTo>
                  <a:lnTo>
                    <a:pt x="880" y="77"/>
                  </a:lnTo>
                  <a:lnTo>
                    <a:pt x="803" y="20"/>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48"/>
            <p:cNvSpPr/>
            <p:nvPr/>
          </p:nvSpPr>
          <p:spPr>
            <a:xfrm>
              <a:off x="1026175" y="698838"/>
              <a:ext cx="66475" cy="104750"/>
            </a:xfrm>
            <a:custGeom>
              <a:avLst/>
              <a:gdLst/>
              <a:ahLst/>
              <a:cxnLst/>
              <a:rect l="l" t="t" r="r" b="b"/>
              <a:pathLst>
                <a:path w="2659" h="4190" extrusionOk="0">
                  <a:moveTo>
                    <a:pt x="2008" y="1"/>
                  </a:moveTo>
                  <a:lnTo>
                    <a:pt x="1989" y="20"/>
                  </a:lnTo>
                  <a:lnTo>
                    <a:pt x="1951" y="58"/>
                  </a:lnTo>
                  <a:lnTo>
                    <a:pt x="1913" y="211"/>
                  </a:lnTo>
                  <a:lnTo>
                    <a:pt x="1855" y="422"/>
                  </a:lnTo>
                  <a:lnTo>
                    <a:pt x="1779" y="556"/>
                  </a:lnTo>
                  <a:lnTo>
                    <a:pt x="1702" y="670"/>
                  </a:lnTo>
                  <a:lnTo>
                    <a:pt x="1626" y="785"/>
                  </a:lnTo>
                  <a:lnTo>
                    <a:pt x="1511" y="881"/>
                  </a:lnTo>
                  <a:lnTo>
                    <a:pt x="1301" y="1053"/>
                  </a:lnTo>
                  <a:lnTo>
                    <a:pt x="1052" y="1206"/>
                  </a:lnTo>
                  <a:lnTo>
                    <a:pt x="823" y="1359"/>
                  </a:lnTo>
                  <a:lnTo>
                    <a:pt x="612" y="1512"/>
                  </a:lnTo>
                  <a:lnTo>
                    <a:pt x="440" y="1684"/>
                  </a:lnTo>
                  <a:lnTo>
                    <a:pt x="268" y="1875"/>
                  </a:lnTo>
                  <a:lnTo>
                    <a:pt x="153" y="2086"/>
                  </a:lnTo>
                  <a:lnTo>
                    <a:pt x="58" y="2315"/>
                  </a:lnTo>
                  <a:lnTo>
                    <a:pt x="19" y="2449"/>
                  </a:lnTo>
                  <a:lnTo>
                    <a:pt x="0" y="2564"/>
                  </a:lnTo>
                  <a:lnTo>
                    <a:pt x="0" y="2717"/>
                  </a:lnTo>
                  <a:lnTo>
                    <a:pt x="0" y="2851"/>
                  </a:lnTo>
                  <a:lnTo>
                    <a:pt x="19" y="3080"/>
                  </a:lnTo>
                  <a:lnTo>
                    <a:pt x="96" y="3291"/>
                  </a:lnTo>
                  <a:lnTo>
                    <a:pt x="191" y="3482"/>
                  </a:lnTo>
                  <a:lnTo>
                    <a:pt x="325" y="3654"/>
                  </a:lnTo>
                  <a:lnTo>
                    <a:pt x="459" y="3807"/>
                  </a:lnTo>
                  <a:lnTo>
                    <a:pt x="650" y="3941"/>
                  </a:lnTo>
                  <a:lnTo>
                    <a:pt x="842" y="4056"/>
                  </a:lnTo>
                  <a:lnTo>
                    <a:pt x="1052" y="4132"/>
                  </a:lnTo>
                  <a:lnTo>
                    <a:pt x="1205" y="4171"/>
                  </a:lnTo>
                  <a:lnTo>
                    <a:pt x="1358" y="4190"/>
                  </a:lnTo>
                  <a:lnTo>
                    <a:pt x="1511" y="4190"/>
                  </a:lnTo>
                  <a:lnTo>
                    <a:pt x="1664" y="4171"/>
                  </a:lnTo>
                  <a:lnTo>
                    <a:pt x="1798" y="4151"/>
                  </a:lnTo>
                  <a:lnTo>
                    <a:pt x="1932" y="4094"/>
                  </a:lnTo>
                  <a:lnTo>
                    <a:pt x="2066" y="4037"/>
                  </a:lnTo>
                  <a:lnTo>
                    <a:pt x="2181" y="3960"/>
                  </a:lnTo>
                  <a:lnTo>
                    <a:pt x="2276" y="3884"/>
                  </a:lnTo>
                  <a:lnTo>
                    <a:pt x="2372" y="3788"/>
                  </a:lnTo>
                  <a:lnTo>
                    <a:pt x="2468" y="3673"/>
                  </a:lnTo>
                  <a:lnTo>
                    <a:pt x="2525" y="3558"/>
                  </a:lnTo>
                  <a:lnTo>
                    <a:pt x="2582" y="3425"/>
                  </a:lnTo>
                  <a:lnTo>
                    <a:pt x="2621" y="3291"/>
                  </a:lnTo>
                  <a:lnTo>
                    <a:pt x="2659" y="3157"/>
                  </a:lnTo>
                  <a:lnTo>
                    <a:pt x="2659" y="3004"/>
                  </a:lnTo>
                  <a:lnTo>
                    <a:pt x="2659" y="2851"/>
                  </a:lnTo>
                  <a:lnTo>
                    <a:pt x="2659" y="2679"/>
                  </a:lnTo>
                  <a:lnTo>
                    <a:pt x="2621" y="2526"/>
                  </a:lnTo>
                  <a:lnTo>
                    <a:pt x="2601" y="2449"/>
                  </a:lnTo>
                  <a:lnTo>
                    <a:pt x="2563" y="2392"/>
                  </a:lnTo>
                  <a:lnTo>
                    <a:pt x="2506" y="2334"/>
                  </a:lnTo>
                  <a:lnTo>
                    <a:pt x="2448" y="2334"/>
                  </a:lnTo>
                  <a:lnTo>
                    <a:pt x="2391" y="2373"/>
                  </a:lnTo>
                  <a:lnTo>
                    <a:pt x="2314" y="2411"/>
                  </a:lnTo>
                  <a:lnTo>
                    <a:pt x="2181" y="2564"/>
                  </a:lnTo>
                  <a:lnTo>
                    <a:pt x="2104" y="2621"/>
                  </a:lnTo>
                  <a:lnTo>
                    <a:pt x="2047" y="2660"/>
                  </a:lnTo>
                  <a:lnTo>
                    <a:pt x="2142" y="2526"/>
                  </a:lnTo>
                  <a:lnTo>
                    <a:pt x="2219" y="2392"/>
                  </a:lnTo>
                  <a:lnTo>
                    <a:pt x="2295" y="2239"/>
                  </a:lnTo>
                  <a:lnTo>
                    <a:pt x="2353" y="2086"/>
                  </a:lnTo>
                  <a:lnTo>
                    <a:pt x="2410" y="1933"/>
                  </a:lnTo>
                  <a:lnTo>
                    <a:pt x="2448" y="1780"/>
                  </a:lnTo>
                  <a:lnTo>
                    <a:pt x="2487" y="1627"/>
                  </a:lnTo>
                  <a:lnTo>
                    <a:pt x="2487" y="1455"/>
                  </a:lnTo>
                  <a:lnTo>
                    <a:pt x="2487" y="1302"/>
                  </a:lnTo>
                  <a:lnTo>
                    <a:pt x="2487" y="1129"/>
                  </a:lnTo>
                  <a:lnTo>
                    <a:pt x="2468" y="976"/>
                  </a:lnTo>
                  <a:lnTo>
                    <a:pt x="2429" y="823"/>
                  </a:lnTo>
                  <a:lnTo>
                    <a:pt x="2391" y="651"/>
                  </a:lnTo>
                  <a:lnTo>
                    <a:pt x="2334" y="498"/>
                  </a:lnTo>
                  <a:lnTo>
                    <a:pt x="2257" y="364"/>
                  </a:lnTo>
                  <a:lnTo>
                    <a:pt x="2181" y="211"/>
                  </a:lnTo>
                  <a:lnTo>
                    <a:pt x="2085" y="77"/>
                  </a:lnTo>
                  <a:lnTo>
                    <a:pt x="2028" y="20"/>
                  </a:lnTo>
                  <a:lnTo>
                    <a:pt x="20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48"/>
            <p:cNvSpPr/>
            <p:nvPr/>
          </p:nvSpPr>
          <p:spPr>
            <a:xfrm>
              <a:off x="1035250" y="719413"/>
              <a:ext cx="52150" cy="74150"/>
            </a:xfrm>
            <a:custGeom>
              <a:avLst/>
              <a:gdLst/>
              <a:ahLst/>
              <a:cxnLst/>
              <a:rect l="l" t="t" r="r" b="b"/>
              <a:pathLst>
                <a:path w="2086" h="2966" extrusionOk="0">
                  <a:moveTo>
                    <a:pt x="1607" y="0"/>
                  </a:moveTo>
                  <a:lnTo>
                    <a:pt x="1588" y="20"/>
                  </a:lnTo>
                  <a:lnTo>
                    <a:pt x="1569" y="58"/>
                  </a:lnTo>
                  <a:lnTo>
                    <a:pt x="1512" y="173"/>
                  </a:lnTo>
                  <a:lnTo>
                    <a:pt x="1454" y="326"/>
                  </a:lnTo>
                  <a:lnTo>
                    <a:pt x="1397" y="383"/>
                  </a:lnTo>
                  <a:lnTo>
                    <a:pt x="1359" y="459"/>
                  </a:lnTo>
                  <a:lnTo>
                    <a:pt x="1206" y="593"/>
                  </a:lnTo>
                  <a:lnTo>
                    <a:pt x="1014" y="727"/>
                  </a:lnTo>
                  <a:lnTo>
                    <a:pt x="842" y="861"/>
                  </a:lnTo>
                  <a:lnTo>
                    <a:pt x="651" y="957"/>
                  </a:lnTo>
                  <a:lnTo>
                    <a:pt x="517" y="1052"/>
                  </a:lnTo>
                  <a:lnTo>
                    <a:pt x="364" y="1148"/>
                  </a:lnTo>
                  <a:lnTo>
                    <a:pt x="249" y="1263"/>
                  </a:lnTo>
                  <a:lnTo>
                    <a:pt x="154" y="1397"/>
                  </a:lnTo>
                  <a:lnTo>
                    <a:pt x="77" y="1531"/>
                  </a:lnTo>
                  <a:lnTo>
                    <a:pt x="20" y="1684"/>
                  </a:lnTo>
                  <a:lnTo>
                    <a:pt x="1" y="1837"/>
                  </a:lnTo>
                  <a:lnTo>
                    <a:pt x="1" y="2028"/>
                  </a:lnTo>
                  <a:lnTo>
                    <a:pt x="20" y="2181"/>
                  </a:lnTo>
                  <a:lnTo>
                    <a:pt x="58" y="2315"/>
                  </a:lnTo>
                  <a:lnTo>
                    <a:pt x="134" y="2449"/>
                  </a:lnTo>
                  <a:lnTo>
                    <a:pt x="230" y="2582"/>
                  </a:lnTo>
                  <a:lnTo>
                    <a:pt x="326" y="2678"/>
                  </a:lnTo>
                  <a:lnTo>
                    <a:pt x="441" y="2774"/>
                  </a:lnTo>
                  <a:lnTo>
                    <a:pt x="574" y="2869"/>
                  </a:lnTo>
                  <a:lnTo>
                    <a:pt x="727" y="2927"/>
                  </a:lnTo>
                  <a:lnTo>
                    <a:pt x="880" y="2946"/>
                  </a:lnTo>
                  <a:lnTo>
                    <a:pt x="1033" y="2965"/>
                  </a:lnTo>
                  <a:lnTo>
                    <a:pt x="1225" y="2946"/>
                  </a:lnTo>
                  <a:lnTo>
                    <a:pt x="1397" y="2908"/>
                  </a:lnTo>
                  <a:lnTo>
                    <a:pt x="1550" y="2850"/>
                  </a:lnTo>
                  <a:lnTo>
                    <a:pt x="1703" y="2755"/>
                  </a:lnTo>
                  <a:lnTo>
                    <a:pt x="1818" y="2659"/>
                  </a:lnTo>
                  <a:lnTo>
                    <a:pt x="1932" y="2525"/>
                  </a:lnTo>
                  <a:lnTo>
                    <a:pt x="2009" y="2391"/>
                  </a:lnTo>
                  <a:lnTo>
                    <a:pt x="2066" y="2238"/>
                  </a:lnTo>
                  <a:lnTo>
                    <a:pt x="2085" y="2066"/>
                  </a:lnTo>
                  <a:lnTo>
                    <a:pt x="2085" y="1970"/>
                  </a:lnTo>
                  <a:lnTo>
                    <a:pt x="2047" y="1875"/>
                  </a:lnTo>
                  <a:lnTo>
                    <a:pt x="2028" y="1856"/>
                  </a:lnTo>
                  <a:lnTo>
                    <a:pt x="2009" y="1856"/>
                  </a:lnTo>
                  <a:lnTo>
                    <a:pt x="1971" y="1875"/>
                  </a:lnTo>
                  <a:lnTo>
                    <a:pt x="1913" y="1913"/>
                  </a:lnTo>
                  <a:lnTo>
                    <a:pt x="1779" y="2028"/>
                  </a:lnTo>
                  <a:lnTo>
                    <a:pt x="1684" y="2085"/>
                  </a:lnTo>
                  <a:lnTo>
                    <a:pt x="1569" y="2143"/>
                  </a:lnTo>
                  <a:lnTo>
                    <a:pt x="1435"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45" y="39"/>
                  </a:lnTo>
                  <a:lnTo>
                    <a:pt x="1607"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48"/>
            <p:cNvSpPr/>
            <p:nvPr/>
          </p:nvSpPr>
          <p:spPr>
            <a:xfrm>
              <a:off x="1035250" y="719413"/>
              <a:ext cx="52150" cy="74150"/>
            </a:xfrm>
            <a:custGeom>
              <a:avLst/>
              <a:gdLst/>
              <a:ahLst/>
              <a:cxnLst/>
              <a:rect l="l" t="t" r="r" b="b"/>
              <a:pathLst>
                <a:path w="2086" h="2966" fill="none" extrusionOk="0">
                  <a:moveTo>
                    <a:pt x="1607" y="0"/>
                  </a:moveTo>
                  <a:lnTo>
                    <a:pt x="1607" y="0"/>
                  </a:lnTo>
                  <a:lnTo>
                    <a:pt x="1588" y="20"/>
                  </a:lnTo>
                  <a:lnTo>
                    <a:pt x="1569" y="58"/>
                  </a:lnTo>
                  <a:lnTo>
                    <a:pt x="1512" y="173"/>
                  </a:lnTo>
                  <a:lnTo>
                    <a:pt x="1454" y="326"/>
                  </a:lnTo>
                  <a:lnTo>
                    <a:pt x="1397" y="383"/>
                  </a:lnTo>
                  <a:lnTo>
                    <a:pt x="1359" y="459"/>
                  </a:lnTo>
                  <a:lnTo>
                    <a:pt x="1359" y="459"/>
                  </a:lnTo>
                  <a:lnTo>
                    <a:pt x="1206" y="593"/>
                  </a:lnTo>
                  <a:lnTo>
                    <a:pt x="1014" y="727"/>
                  </a:lnTo>
                  <a:lnTo>
                    <a:pt x="842" y="861"/>
                  </a:lnTo>
                  <a:lnTo>
                    <a:pt x="651" y="957"/>
                  </a:lnTo>
                  <a:lnTo>
                    <a:pt x="651" y="957"/>
                  </a:lnTo>
                  <a:lnTo>
                    <a:pt x="517" y="1052"/>
                  </a:lnTo>
                  <a:lnTo>
                    <a:pt x="364" y="1148"/>
                  </a:lnTo>
                  <a:lnTo>
                    <a:pt x="249" y="1263"/>
                  </a:lnTo>
                  <a:lnTo>
                    <a:pt x="154" y="1397"/>
                  </a:lnTo>
                  <a:lnTo>
                    <a:pt x="77" y="1531"/>
                  </a:lnTo>
                  <a:lnTo>
                    <a:pt x="20" y="1684"/>
                  </a:lnTo>
                  <a:lnTo>
                    <a:pt x="1" y="1837"/>
                  </a:lnTo>
                  <a:lnTo>
                    <a:pt x="1" y="2028"/>
                  </a:lnTo>
                  <a:lnTo>
                    <a:pt x="1" y="2028"/>
                  </a:lnTo>
                  <a:lnTo>
                    <a:pt x="20" y="2181"/>
                  </a:lnTo>
                  <a:lnTo>
                    <a:pt x="58" y="2315"/>
                  </a:lnTo>
                  <a:lnTo>
                    <a:pt x="134" y="2449"/>
                  </a:lnTo>
                  <a:lnTo>
                    <a:pt x="230" y="2582"/>
                  </a:lnTo>
                  <a:lnTo>
                    <a:pt x="326" y="2678"/>
                  </a:lnTo>
                  <a:lnTo>
                    <a:pt x="441" y="2774"/>
                  </a:lnTo>
                  <a:lnTo>
                    <a:pt x="574" y="2869"/>
                  </a:lnTo>
                  <a:lnTo>
                    <a:pt x="727" y="2927"/>
                  </a:lnTo>
                  <a:lnTo>
                    <a:pt x="727" y="2927"/>
                  </a:lnTo>
                  <a:lnTo>
                    <a:pt x="880" y="2946"/>
                  </a:lnTo>
                  <a:lnTo>
                    <a:pt x="1033" y="2965"/>
                  </a:lnTo>
                  <a:lnTo>
                    <a:pt x="1033" y="2965"/>
                  </a:lnTo>
                  <a:lnTo>
                    <a:pt x="1225" y="2946"/>
                  </a:lnTo>
                  <a:lnTo>
                    <a:pt x="1397" y="2908"/>
                  </a:lnTo>
                  <a:lnTo>
                    <a:pt x="1550" y="2850"/>
                  </a:lnTo>
                  <a:lnTo>
                    <a:pt x="1703" y="2755"/>
                  </a:lnTo>
                  <a:lnTo>
                    <a:pt x="1818" y="2659"/>
                  </a:lnTo>
                  <a:lnTo>
                    <a:pt x="1932" y="2525"/>
                  </a:lnTo>
                  <a:lnTo>
                    <a:pt x="2009" y="2391"/>
                  </a:lnTo>
                  <a:lnTo>
                    <a:pt x="2066" y="2238"/>
                  </a:lnTo>
                  <a:lnTo>
                    <a:pt x="2066" y="2238"/>
                  </a:lnTo>
                  <a:lnTo>
                    <a:pt x="2085" y="2066"/>
                  </a:lnTo>
                  <a:lnTo>
                    <a:pt x="2085" y="1970"/>
                  </a:lnTo>
                  <a:lnTo>
                    <a:pt x="2047" y="1875"/>
                  </a:lnTo>
                  <a:lnTo>
                    <a:pt x="2047" y="1875"/>
                  </a:lnTo>
                  <a:lnTo>
                    <a:pt x="2028" y="1856"/>
                  </a:lnTo>
                  <a:lnTo>
                    <a:pt x="2009" y="1856"/>
                  </a:lnTo>
                  <a:lnTo>
                    <a:pt x="2009" y="1856"/>
                  </a:lnTo>
                  <a:lnTo>
                    <a:pt x="1971" y="1875"/>
                  </a:lnTo>
                  <a:lnTo>
                    <a:pt x="1913" y="1913"/>
                  </a:lnTo>
                  <a:lnTo>
                    <a:pt x="1779" y="2028"/>
                  </a:lnTo>
                  <a:lnTo>
                    <a:pt x="1779" y="2028"/>
                  </a:lnTo>
                  <a:lnTo>
                    <a:pt x="1684" y="2085"/>
                  </a:lnTo>
                  <a:lnTo>
                    <a:pt x="1569" y="2143"/>
                  </a:lnTo>
                  <a:lnTo>
                    <a:pt x="1435" y="2181"/>
                  </a:lnTo>
                  <a:lnTo>
                    <a:pt x="1282" y="2181"/>
                  </a:lnTo>
                  <a:lnTo>
                    <a:pt x="1282" y="2181"/>
                  </a:lnTo>
                  <a:lnTo>
                    <a:pt x="1186" y="2181"/>
                  </a:lnTo>
                  <a:lnTo>
                    <a:pt x="1186" y="2181"/>
                  </a:lnTo>
                  <a:lnTo>
                    <a:pt x="1339" y="2009"/>
                  </a:lnTo>
                  <a:lnTo>
                    <a:pt x="1473" y="1798"/>
                  </a:lnTo>
                  <a:lnTo>
                    <a:pt x="1588" y="1550"/>
                  </a:lnTo>
                  <a:lnTo>
                    <a:pt x="1684" y="1301"/>
                  </a:lnTo>
                  <a:lnTo>
                    <a:pt x="1760" y="1014"/>
                  </a:lnTo>
                  <a:lnTo>
                    <a:pt x="1779" y="880"/>
                  </a:lnTo>
                  <a:lnTo>
                    <a:pt x="1779" y="727"/>
                  </a:lnTo>
                  <a:lnTo>
                    <a:pt x="1779" y="574"/>
                  </a:lnTo>
                  <a:lnTo>
                    <a:pt x="1760" y="421"/>
                  </a:lnTo>
                  <a:lnTo>
                    <a:pt x="1722" y="268"/>
                  </a:lnTo>
                  <a:lnTo>
                    <a:pt x="1684" y="115"/>
                  </a:lnTo>
                  <a:lnTo>
                    <a:pt x="1684" y="115"/>
                  </a:lnTo>
                  <a:lnTo>
                    <a:pt x="1645" y="39"/>
                  </a:lnTo>
                  <a:lnTo>
                    <a:pt x="16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48"/>
          <p:cNvGrpSpPr/>
          <p:nvPr/>
        </p:nvGrpSpPr>
        <p:grpSpPr>
          <a:xfrm flipH="1">
            <a:off x="7487800" y="829505"/>
            <a:ext cx="1213429" cy="1499565"/>
            <a:chOff x="314425" y="463300"/>
            <a:chExt cx="970200" cy="1196875"/>
          </a:xfrm>
        </p:grpSpPr>
        <p:sp>
          <p:nvSpPr>
            <p:cNvPr id="10050" name="Google Shape;10050;p48"/>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48"/>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48"/>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48"/>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48"/>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48"/>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48"/>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48"/>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48"/>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48"/>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48"/>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4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48"/>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4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48"/>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48"/>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48"/>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48"/>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48"/>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48"/>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4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48"/>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48"/>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48"/>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48"/>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48"/>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48"/>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48"/>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48"/>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48"/>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48"/>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48"/>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48"/>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48"/>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48"/>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48"/>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48"/>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48"/>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48"/>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48"/>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48"/>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48"/>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4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4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48"/>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48"/>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48"/>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48"/>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48"/>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48"/>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48"/>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48"/>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48"/>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48"/>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48"/>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48"/>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48"/>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48"/>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48"/>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48"/>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48"/>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48"/>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48"/>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48"/>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48"/>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48"/>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48"/>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48"/>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48"/>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48"/>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48"/>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48"/>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48"/>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48"/>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48"/>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48"/>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48"/>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48"/>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48"/>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48"/>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48"/>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4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4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4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4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48"/>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48"/>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48"/>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4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4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48"/>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48"/>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4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48"/>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48"/>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48"/>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48"/>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48"/>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48"/>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48"/>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48"/>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48"/>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48"/>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48"/>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48"/>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48"/>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4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48"/>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4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4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48"/>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4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4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48"/>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48"/>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48"/>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4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4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48"/>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4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4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48"/>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4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4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48"/>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4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48"/>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48"/>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4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48"/>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48"/>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48"/>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48"/>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48"/>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48"/>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48"/>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48"/>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4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4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48"/>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48"/>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48"/>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48"/>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48"/>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4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48"/>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48"/>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4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4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48"/>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48"/>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4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48"/>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48"/>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48"/>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48"/>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48"/>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48"/>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4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8"/>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48"/>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8"/>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48"/>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4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48"/>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48"/>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48"/>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48"/>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48"/>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4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48"/>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48"/>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48"/>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4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48"/>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48"/>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48"/>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48"/>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4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4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4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48"/>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48"/>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48"/>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48"/>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4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48"/>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48"/>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48"/>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4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48"/>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4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48"/>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48"/>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48"/>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48"/>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48"/>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48"/>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48"/>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48"/>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48"/>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48"/>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48"/>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48"/>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48"/>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48"/>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48"/>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48"/>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48"/>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4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48"/>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48"/>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48"/>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48"/>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48"/>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48"/>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48"/>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4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48"/>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48"/>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48"/>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48"/>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48"/>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48"/>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48"/>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48"/>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48"/>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48"/>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48"/>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48"/>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48"/>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48"/>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48"/>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48"/>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48"/>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48"/>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48"/>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48"/>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48"/>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48"/>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48"/>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48"/>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48"/>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4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48"/>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4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48"/>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48"/>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4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48"/>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4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48"/>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48"/>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4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48"/>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48"/>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48"/>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4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48"/>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48"/>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48"/>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48"/>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48"/>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4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48"/>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48"/>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48"/>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48"/>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48"/>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48"/>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48"/>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48"/>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48"/>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48"/>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48"/>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48"/>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48"/>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48"/>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48"/>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48"/>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48"/>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48"/>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4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48"/>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48"/>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4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48"/>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48"/>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48"/>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48"/>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48"/>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4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4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48"/>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48"/>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48"/>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48"/>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48"/>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48"/>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48"/>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48"/>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48"/>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4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4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48"/>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48"/>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48"/>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48"/>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4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4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4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4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48"/>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48"/>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4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4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48"/>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48"/>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48"/>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4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4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48"/>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4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4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4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48"/>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48"/>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4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4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4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4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48"/>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48"/>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48"/>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48"/>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48"/>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4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4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4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4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48"/>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48"/>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48"/>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48"/>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48"/>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48"/>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48"/>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48"/>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48"/>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48"/>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48"/>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48"/>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48"/>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48"/>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4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48"/>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48"/>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48"/>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48"/>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48"/>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48"/>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4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8"/>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8"/>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8"/>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8"/>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48"/>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48"/>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8"/>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8"/>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48"/>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48"/>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8"/>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8"/>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8"/>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8"/>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8"/>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8"/>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8"/>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8"/>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8"/>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8"/>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8"/>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8"/>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8"/>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48"/>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48"/>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48"/>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48"/>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48"/>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8"/>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8"/>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8"/>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8"/>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8"/>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8"/>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8"/>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8"/>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8"/>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8"/>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8"/>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8"/>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8"/>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8"/>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48"/>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8"/>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48"/>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48"/>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8"/>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8"/>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8"/>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8"/>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8"/>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8"/>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8"/>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8"/>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8"/>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8"/>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8"/>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8"/>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8"/>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8"/>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8"/>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8"/>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8"/>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8"/>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8"/>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8"/>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8"/>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8"/>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8"/>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8"/>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8"/>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8"/>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8"/>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8"/>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8"/>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8"/>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8"/>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8"/>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8"/>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8"/>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8"/>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8"/>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8"/>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8"/>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8"/>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8"/>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8"/>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8"/>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8"/>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8"/>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8"/>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8"/>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8"/>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8"/>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8"/>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8"/>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8"/>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8"/>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8"/>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8"/>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8"/>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8"/>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8"/>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8"/>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8"/>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8"/>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8"/>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8"/>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8"/>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8"/>
            <p:cNvSpPr/>
            <p:nvPr/>
          </p:nvSpPr>
          <p:spPr>
            <a:xfrm>
              <a:off x="933650" y="952950"/>
              <a:ext cx="22475" cy="29175"/>
            </a:xfrm>
            <a:custGeom>
              <a:avLst/>
              <a:gdLst/>
              <a:ahLst/>
              <a:cxnLst/>
              <a:rect l="l" t="t" r="r" b="b"/>
              <a:pathLst>
                <a:path w="899" h="1167" fill="none" extrusionOk="0">
                  <a:moveTo>
                    <a:pt x="57" y="1167"/>
                  </a:moveTo>
                  <a:lnTo>
                    <a:pt x="57" y="1167"/>
                  </a:lnTo>
                  <a:lnTo>
                    <a:pt x="38" y="1167"/>
                  </a:lnTo>
                  <a:lnTo>
                    <a:pt x="19" y="1148"/>
                  </a:lnTo>
                  <a:lnTo>
                    <a:pt x="0" y="1129"/>
                  </a:lnTo>
                  <a:lnTo>
                    <a:pt x="19" y="1090"/>
                  </a:lnTo>
                  <a:lnTo>
                    <a:pt x="19" y="1090"/>
                  </a:lnTo>
                  <a:lnTo>
                    <a:pt x="172" y="804"/>
                  </a:lnTo>
                  <a:lnTo>
                    <a:pt x="363" y="517"/>
                  </a:lnTo>
                  <a:lnTo>
                    <a:pt x="574" y="268"/>
                  </a:lnTo>
                  <a:lnTo>
                    <a:pt x="823" y="19"/>
                  </a:lnTo>
                  <a:lnTo>
                    <a:pt x="823" y="19"/>
                  </a:lnTo>
                  <a:lnTo>
                    <a:pt x="842" y="0"/>
                  </a:lnTo>
                  <a:lnTo>
                    <a:pt x="842" y="0"/>
                  </a:lnTo>
                  <a:lnTo>
                    <a:pt x="880" y="0"/>
                  </a:lnTo>
                  <a:lnTo>
                    <a:pt x="899" y="39"/>
                  </a:lnTo>
                  <a:lnTo>
                    <a:pt x="899" y="58"/>
                  </a:lnTo>
                  <a:lnTo>
                    <a:pt x="880" y="96"/>
                  </a:lnTo>
                  <a:lnTo>
                    <a:pt x="880" y="96"/>
                  </a:lnTo>
                  <a:lnTo>
                    <a:pt x="669" y="325"/>
                  </a:lnTo>
                  <a:lnTo>
                    <a:pt x="459" y="593"/>
                  </a:lnTo>
                  <a:lnTo>
                    <a:pt x="268" y="861"/>
                  </a:lnTo>
                  <a:lnTo>
                    <a:pt x="96" y="1148"/>
                  </a:lnTo>
                  <a:lnTo>
                    <a:pt x="96" y="1148"/>
                  </a:lnTo>
                  <a:lnTo>
                    <a:pt x="77" y="1167"/>
                  </a:lnTo>
                  <a:lnTo>
                    <a:pt x="57" y="1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8"/>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8"/>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8"/>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8"/>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8"/>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8"/>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8"/>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8"/>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8"/>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8"/>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8"/>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8"/>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8"/>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8"/>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8"/>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8"/>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8"/>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8"/>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8"/>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8"/>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8"/>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8"/>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8"/>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8"/>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8"/>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8"/>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8"/>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8"/>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8"/>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8"/>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8"/>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8"/>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8"/>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8"/>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8"/>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8"/>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8"/>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8"/>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8"/>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8"/>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8"/>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8"/>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8"/>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8"/>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8"/>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8"/>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8"/>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8"/>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8"/>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8"/>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8"/>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8"/>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8"/>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8"/>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8"/>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8"/>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8"/>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8"/>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8"/>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8"/>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8"/>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8"/>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8"/>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8"/>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8"/>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8"/>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8"/>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8"/>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8"/>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8"/>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8"/>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8"/>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8"/>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8"/>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8"/>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8"/>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8"/>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8"/>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8"/>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8"/>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8"/>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8"/>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8"/>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8"/>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8"/>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8"/>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8"/>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8"/>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8"/>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8"/>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8"/>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8"/>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8"/>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8"/>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8"/>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8"/>
            <p:cNvSpPr/>
            <p:nvPr/>
          </p:nvSpPr>
          <p:spPr>
            <a:xfrm>
              <a:off x="686425" y="968250"/>
              <a:ext cx="31100" cy="32525"/>
            </a:xfrm>
            <a:custGeom>
              <a:avLst/>
              <a:gdLst/>
              <a:ahLst/>
              <a:cxnLst/>
              <a:rect l="l" t="t" r="r" b="b"/>
              <a:pathLst>
                <a:path w="1244" h="1301" fill="none" extrusionOk="0">
                  <a:moveTo>
                    <a:pt x="39" y="0"/>
                  </a:moveTo>
                  <a:lnTo>
                    <a:pt x="39" y="0"/>
                  </a:lnTo>
                  <a:lnTo>
                    <a:pt x="20" y="19"/>
                  </a:lnTo>
                  <a:lnTo>
                    <a:pt x="1" y="39"/>
                  </a:lnTo>
                  <a:lnTo>
                    <a:pt x="1" y="77"/>
                  </a:lnTo>
                  <a:lnTo>
                    <a:pt x="20" y="96"/>
                  </a:lnTo>
                  <a:lnTo>
                    <a:pt x="20" y="96"/>
                  </a:lnTo>
                  <a:lnTo>
                    <a:pt x="345" y="345"/>
                  </a:lnTo>
                  <a:lnTo>
                    <a:pt x="651" y="631"/>
                  </a:lnTo>
                  <a:lnTo>
                    <a:pt x="919" y="938"/>
                  </a:lnTo>
                  <a:lnTo>
                    <a:pt x="1148" y="1282"/>
                  </a:lnTo>
                  <a:lnTo>
                    <a:pt x="1148" y="1282"/>
                  </a:lnTo>
                  <a:lnTo>
                    <a:pt x="1167" y="1301"/>
                  </a:lnTo>
                  <a:lnTo>
                    <a:pt x="1187" y="1301"/>
                  </a:lnTo>
                  <a:lnTo>
                    <a:pt x="1187" y="1301"/>
                  </a:lnTo>
                  <a:lnTo>
                    <a:pt x="1206" y="1301"/>
                  </a:lnTo>
                  <a:lnTo>
                    <a:pt x="1225" y="1282"/>
                  </a:lnTo>
                  <a:lnTo>
                    <a:pt x="1244" y="1263"/>
                  </a:lnTo>
                  <a:lnTo>
                    <a:pt x="1225" y="1224"/>
                  </a:lnTo>
                  <a:lnTo>
                    <a:pt x="1225" y="1224"/>
                  </a:lnTo>
                  <a:lnTo>
                    <a:pt x="995" y="880"/>
                  </a:lnTo>
                  <a:lnTo>
                    <a:pt x="708" y="555"/>
                  </a:lnTo>
                  <a:lnTo>
                    <a:pt x="402" y="268"/>
                  </a:lnTo>
                  <a:lnTo>
                    <a:pt x="77" y="19"/>
                  </a:lnTo>
                  <a:lnTo>
                    <a:pt x="77" y="19"/>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8"/>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8"/>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8"/>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8"/>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8"/>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8"/>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8"/>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8"/>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574"/>
        <p:cNvGrpSpPr/>
        <p:nvPr/>
      </p:nvGrpSpPr>
      <p:grpSpPr>
        <a:xfrm>
          <a:off x="0" y="0"/>
          <a:ext cx="0" cy="0"/>
          <a:chOff x="0" y="0"/>
          <a:chExt cx="0" cy="0"/>
        </a:xfrm>
      </p:grpSpPr>
      <p:sp>
        <p:nvSpPr>
          <p:cNvPr id="17575" name="Google Shape;17575;p61"/>
          <p:cNvSpPr/>
          <p:nvPr/>
        </p:nvSpPr>
        <p:spPr>
          <a:xfrm>
            <a:off x="852098" y="1973071"/>
            <a:ext cx="1161300" cy="11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1"/>
          <p:cNvSpPr txBox="1">
            <a:spLocks noGrp="1"/>
          </p:cNvSpPr>
          <p:nvPr>
            <p:ph type="title"/>
          </p:nvPr>
        </p:nvSpPr>
        <p:spPr>
          <a:xfrm>
            <a:off x="2165602" y="1228725"/>
            <a:ext cx="6126300" cy="161643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hr-HR" dirty="0" err="1">
                <a:solidFill>
                  <a:schemeClr val="accent2"/>
                </a:solidFill>
              </a:rPr>
              <a:t>The</a:t>
            </a:r>
            <a:r>
              <a:rPr lang="hr-HR" dirty="0">
                <a:solidFill>
                  <a:schemeClr val="accent2"/>
                </a:solidFill>
              </a:rPr>
              <a:t> </a:t>
            </a:r>
            <a:r>
              <a:rPr lang="hr-HR" dirty="0" err="1">
                <a:solidFill>
                  <a:schemeClr val="accent2"/>
                </a:solidFill>
              </a:rPr>
              <a:t>three</a:t>
            </a:r>
            <a:r>
              <a:rPr lang="hr-HR" dirty="0">
                <a:solidFill>
                  <a:schemeClr val="accent2"/>
                </a:solidFill>
              </a:rPr>
              <a:t> </a:t>
            </a:r>
            <a:r>
              <a:rPr lang="hr-HR" dirty="0" err="1">
                <a:solidFill>
                  <a:schemeClr val="accent2"/>
                </a:solidFill>
              </a:rPr>
              <a:t>sieves</a:t>
            </a:r>
            <a:r>
              <a:rPr lang="hr-HR" dirty="0">
                <a:solidFill>
                  <a:schemeClr val="accent2"/>
                </a:solidFill>
              </a:rPr>
              <a:t> </a:t>
            </a:r>
            <a:r>
              <a:rPr lang="hr-HR" dirty="0" err="1">
                <a:solidFill>
                  <a:schemeClr val="accent2"/>
                </a:solidFill>
              </a:rPr>
              <a:t>of</a:t>
            </a:r>
            <a:r>
              <a:rPr lang="hr-HR" dirty="0">
                <a:solidFill>
                  <a:schemeClr val="accent2"/>
                </a:solidFill>
              </a:rPr>
              <a:t> </a:t>
            </a:r>
            <a:r>
              <a:rPr lang="hr-HR" dirty="0" err="1">
                <a:solidFill>
                  <a:schemeClr val="accent2"/>
                </a:solidFill>
              </a:rPr>
              <a:t>Socrates</a:t>
            </a:r>
            <a:endParaRPr dirty="0">
              <a:solidFill>
                <a:schemeClr val="accent2"/>
              </a:solidFill>
            </a:endParaRPr>
          </a:p>
        </p:txBody>
      </p:sp>
      <p:sp>
        <p:nvSpPr>
          <p:cNvPr id="17577" name="Google Shape;17577;p61"/>
          <p:cNvSpPr txBox="1">
            <a:spLocks noGrp="1"/>
          </p:cNvSpPr>
          <p:nvPr>
            <p:ph type="title" idx="2"/>
          </p:nvPr>
        </p:nvSpPr>
        <p:spPr>
          <a:xfrm>
            <a:off x="975548" y="2208271"/>
            <a:ext cx="914400" cy="69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sp>
        <p:nvSpPr>
          <p:cNvPr id="17578" name="Google Shape;17578;p61"/>
          <p:cNvSpPr txBox="1">
            <a:spLocks noGrp="1"/>
          </p:cNvSpPr>
          <p:nvPr>
            <p:ph type="subTitle" idx="1"/>
          </p:nvPr>
        </p:nvSpPr>
        <p:spPr>
          <a:xfrm>
            <a:off x="2165602" y="2847037"/>
            <a:ext cx="61224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hr-HR" dirty="0"/>
              <a:t>Read </a:t>
            </a:r>
            <a:r>
              <a:rPr lang="hr-HR" dirty="0" err="1"/>
              <a:t>the</a:t>
            </a:r>
            <a:r>
              <a:rPr lang="hr-HR" dirty="0"/>
              <a:t> story.</a:t>
            </a:r>
            <a:endParaRPr dirty="0"/>
          </a:p>
        </p:txBody>
      </p:sp>
      <p:grpSp>
        <p:nvGrpSpPr>
          <p:cNvPr id="17579" name="Google Shape;17579;p61"/>
          <p:cNvGrpSpPr/>
          <p:nvPr/>
        </p:nvGrpSpPr>
        <p:grpSpPr>
          <a:xfrm flipH="1">
            <a:off x="7791275" y="3322955"/>
            <a:ext cx="1213429" cy="1499565"/>
            <a:chOff x="314425" y="463300"/>
            <a:chExt cx="970200" cy="1196875"/>
          </a:xfrm>
        </p:grpSpPr>
        <p:sp>
          <p:nvSpPr>
            <p:cNvPr id="17580" name="Google Shape;17580;p61"/>
            <p:cNvSpPr/>
            <p:nvPr/>
          </p:nvSpPr>
          <p:spPr>
            <a:xfrm>
              <a:off x="314425" y="463300"/>
              <a:ext cx="970200" cy="1039550"/>
            </a:xfrm>
            <a:custGeom>
              <a:avLst/>
              <a:gdLst/>
              <a:ahLst/>
              <a:cxnLst/>
              <a:rect l="l" t="t" r="r" b="b"/>
              <a:pathLst>
                <a:path w="38808" h="41582" extrusionOk="0">
                  <a:moveTo>
                    <a:pt x="21766" y="1"/>
                  </a:moveTo>
                  <a:lnTo>
                    <a:pt x="20944" y="20"/>
                  </a:lnTo>
                  <a:lnTo>
                    <a:pt x="20140" y="77"/>
                  </a:lnTo>
                  <a:lnTo>
                    <a:pt x="19337" y="173"/>
                  </a:lnTo>
                  <a:lnTo>
                    <a:pt x="18553" y="307"/>
                  </a:lnTo>
                  <a:lnTo>
                    <a:pt x="17769" y="479"/>
                  </a:lnTo>
                  <a:lnTo>
                    <a:pt x="16985" y="689"/>
                  </a:lnTo>
                  <a:lnTo>
                    <a:pt x="16220" y="938"/>
                  </a:lnTo>
                  <a:lnTo>
                    <a:pt x="15474" y="1206"/>
                  </a:lnTo>
                  <a:lnTo>
                    <a:pt x="14728" y="1512"/>
                  </a:lnTo>
                  <a:lnTo>
                    <a:pt x="14001" y="1856"/>
                  </a:lnTo>
                  <a:lnTo>
                    <a:pt x="13274" y="2219"/>
                  </a:lnTo>
                  <a:lnTo>
                    <a:pt x="12566" y="2621"/>
                  </a:lnTo>
                  <a:lnTo>
                    <a:pt x="11878" y="3061"/>
                  </a:lnTo>
                  <a:lnTo>
                    <a:pt x="11189" y="3520"/>
                  </a:lnTo>
                  <a:lnTo>
                    <a:pt x="10520" y="3998"/>
                  </a:lnTo>
                  <a:lnTo>
                    <a:pt x="9870" y="4515"/>
                  </a:lnTo>
                  <a:lnTo>
                    <a:pt x="9238" y="5050"/>
                  </a:lnTo>
                  <a:lnTo>
                    <a:pt x="8607" y="5605"/>
                  </a:lnTo>
                  <a:lnTo>
                    <a:pt x="8014" y="6179"/>
                  </a:lnTo>
                  <a:lnTo>
                    <a:pt x="7421" y="6791"/>
                  </a:lnTo>
                  <a:lnTo>
                    <a:pt x="6848" y="7403"/>
                  </a:lnTo>
                  <a:lnTo>
                    <a:pt x="6293" y="8053"/>
                  </a:lnTo>
                  <a:lnTo>
                    <a:pt x="5776" y="8722"/>
                  </a:lnTo>
                  <a:lnTo>
                    <a:pt x="5260" y="9392"/>
                  </a:lnTo>
                  <a:lnTo>
                    <a:pt x="4763" y="10100"/>
                  </a:lnTo>
                  <a:lnTo>
                    <a:pt x="4285" y="10807"/>
                  </a:lnTo>
                  <a:lnTo>
                    <a:pt x="3845" y="11534"/>
                  </a:lnTo>
                  <a:lnTo>
                    <a:pt x="3405" y="12280"/>
                  </a:lnTo>
                  <a:lnTo>
                    <a:pt x="3003" y="13026"/>
                  </a:lnTo>
                  <a:lnTo>
                    <a:pt x="2621" y="13810"/>
                  </a:lnTo>
                  <a:lnTo>
                    <a:pt x="2257" y="14575"/>
                  </a:lnTo>
                  <a:lnTo>
                    <a:pt x="1932" y="15359"/>
                  </a:lnTo>
                  <a:lnTo>
                    <a:pt x="1607" y="16163"/>
                  </a:lnTo>
                  <a:lnTo>
                    <a:pt x="1339" y="16966"/>
                  </a:lnTo>
                  <a:lnTo>
                    <a:pt x="1071" y="17769"/>
                  </a:lnTo>
                  <a:lnTo>
                    <a:pt x="842" y="18592"/>
                  </a:lnTo>
                  <a:lnTo>
                    <a:pt x="631" y="19414"/>
                  </a:lnTo>
                  <a:lnTo>
                    <a:pt x="459" y="20237"/>
                  </a:lnTo>
                  <a:lnTo>
                    <a:pt x="306" y="21078"/>
                  </a:lnTo>
                  <a:lnTo>
                    <a:pt x="172" y="21901"/>
                  </a:lnTo>
                  <a:lnTo>
                    <a:pt x="96" y="22742"/>
                  </a:lnTo>
                  <a:lnTo>
                    <a:pt x="19" y="23565"/>
                  </a:lnTo>
                  <a:lnTo>
                    <a:pt x="0" y="24387"/>
                  </a:lnTo>
                  <a:lnTo>
                    <a:pt x="0" y="25229"/>
                  </a:lnTo>
                  <a:lnTo>
                    <a:pt x="19" y="26051"/>
                  </a:lnTo>
                  <a:lnTo>
                    <a:pt x="96" y="26873"/>
                  </a:lnTo>
                  <a:lnTo>
                    <a:pt x="192" y="27696"/>
                  </a:lnTo>
                  <a:lnTo>
                    <a:pt x="325" y="28499"/>
                  </a:lnTo>
                  <a:lnTo>
                    <a:pt x="478" y="29303"/>
                  </a:lnTo>
                  <a:lnTo>
                    <a:pt x="689" y="30087"/>
                  </a:lnTo>
                  <a:lnTo>
                    <a:pt x="918" y="30871"/>
                  </a:lnTo>
                  <a:lnTo>
                    <a:pt x="1186" y="31655"/>
                  </a:lnTo>
                  <a:lnTo>
                    <a:pt x="1492" y="32420"/>
                  </a:lnTo>
                  <a:lnTo>
                    <a:pt x="1836" y="33166"/>
                  </a:lnTo>
                  <a:lnTo>
                    <a:pt x="2219" y="33912"/>
                  </a:lnTo>
                  <a:lnTo>
                    <a:pt x="2640" y="34639"/>
                  </a:lnTo>
                  <a:lnTo>
                    <a:pt x="3080" y="35347"/>
                  </a:lnTo>
                  <a:lnTo>
                    <a:pt x="3462" y="35863"/>
                  </a:lnTo>
                  <a:lnTo>
                    <a:pt x="3826" y="36360"/>
                  </a:lnTo>
                  <a:lnTo>
                    <a:pt x="4208" y="36819"/>
                  </a:lnTo>
                  <a:lnTo>
                    <a:pt x="4610" y="37278"/>
                  </a:lnTo>
                  <a:lnTo>
                    <a:pt x="5011" y="37699"/>
                  </a:lnTo>
                  <a:lnTo>
                    <a:pt x="5432" y="38082"/>
                  </a:lnTo>
                  <a:lnTo>
                    <a:pt x="5853" y="38464"/>
                  </a:lnTo>
                  <a:lnTo>
                    <a:pt x="6293" y="38808"/>
                  </a:lnTo>
                  <a:lnTo>
                    <a:pt x="6733" y="39134"/>
                  </a:lnTo>
                  <a:lnTo>
                    <a:pt x="7173" y="39440"/>
                  </a:lnTo>
                  <a:lnTo>
                    <a:pt x="7632" y="39726"/>
                  </a:lnTo>
                  <a:lnTo>
                    <a:pt x="8091" y="39994"/>
                  </a:lnTo>
                  <a:lnTo>
                    <a:pt x="8569" y="40224"/>
                  </a:lnTo>
                  <a:lnTo>
                    <a:pt x="9028" y="40453"/>
                  </a:lnTo>
                  <a:lnTo>
                    <a:pt x="9525" y="40645"/>
                  </a:lnTo>
                  <a:lnTo>
                    <a:pt x="10003" y="40817"/>
                  </a:lnTo>
                  <a:lnTo>
                    <a:pt x="10501" y="40989"/>
                  </a:lnTo>
                  <a:lnTo>
                    <a:pt x="10998" y="41123"/>
                  </a:lnTo>
                  <a:lnTo>
                    <a:pt x="11495" y="41237"/>
                  </a:lnTo>
                  <a:lnTo>
                    <a:pt x="12012" y="41333"/>
                  </a:lnTo>
                  <a:lnTo>
                    <a:pt x="12509" y="41429"/>
                  </a:lnTo>
                  <a:lnTo>
                    <a:pt x="13025" y="41486"/>
                  </a:lnTo>
                  <a:lnTo>
                    <a:pt x="13542" y="41544"/>
                  </a:lnTo>
                  <a:lnTo>
                    <a:pt x="14058" y="41563"/>
                  </a:lnTo>
                  <a:lnTo>
                    <a:pt x="14594" y="41582"/>
                  </a:lnTo>
                  <a:lnTo>
                    <a:pt x="15110" y="41563"/>
                  </a:lnTo>
                  <a:lnTo>
                    <a:pt x="15646" y="41544"/>
                  </a:lnTo>
                  <a:lnTo>
                    <a:pt x="16162" y="41505"/>
                  </a:lnTo>
                  <a:lnTo>
                    <a:pt x="16698" y="41467"/>
                  </a:lnTo>
                  <a:lnTo>
                    <a:pt x="17233" y="41390"/>
                  </a:lnTo>
                  <a:lnTo>
                    <a:pt x="17769" y="41314"/>
                  </a:lnTo>
                  <a:lnTo>
                    <a:pt x="18285" y="41199"/>
                  </a:lnTo>
                  <a:lnTo>
                    <a:pt x="18821" y="41104"/>
                  </a:lnTo>
                  <a:lnTo>
                    <a:pt x="19356" y="40970"/>
                  </a:lnTo>
                  <a:lnTo>
                    <a:pt x="19892" y="40836"/>
                  </a:lnTo>
                  <a:lnTo>
                    <a:pt x="20408" y="40683"/>
                  </a:lnTo>
                  <a:lnTo>
                    <a:pt x="20944" y="40511"/>
                  </a:lnTo>
                  <a:lnTo>
                    <a:pt x="21460" y="40319"/>
                  </a:lnTo>
                  <a:lnTo>
                    <a:pt x="21996" y="40128"/>
                  </a:lnTo>
                  <a:lnTo>
                    <a:pt x="22512" y="39937"/>
                  </a:lnTo>
                  <a:lnTo>
                    <a:pt x="23029" y="39726"/>
                  </a:lnTo>
                  <a:lnTo>
                    <a:pt x="23545" y="39497"/>
                  </a:lnTo>
                  <a:lnTo>
                    <a:pt x="24559" y="39000"/>
                  </a:lnTo>
                  <a:lnTo>
                    <a:pt x="25572" y="38483"/>
                  </a:lnTo>
                  <a:lnTo>
                    <a:pt x="26548" y="37909"/>
                  </a:lnTo>
                  <a:lnTo>
                    <a:pt x="27523" y="37317"/>
                  </a:lnTo>
                  <a:lnTo>
                    <a:pt x="28460" y="36685"/>
                  </a:lnTo>
                  <a:lnTo>
                    <a:pt x="29359" y="36016"/>
                  </a:lnTo>
                  <a:lnTo>
                    <a:pt x="30239" y="35327"/>
                  </a:lnTo>
                  <a:lnTo>
                    <a:pt x="31081" y="34620"/>
                  </a:lnTo>
                  <a:lnTo>
                    <a:pt x="31884" y="33893"/>
                  </a:lnTo>
                  <a:lnTo>
                    <a:pt x="32668" y="33128"/>
                  </a:lnTo>
                  <a:lnTo>
                    <a:pt x="33395" y="32363"/>
                  </a:lnTo>
                  <a:lnTo>
                    <a:pt x="33778" y="31923"/>
                  </a:lnTo>
                  <a:lnTo>
                    <a:pt x="34160" y="31464"/>
                  </a:lnTo>
                  <a:lnTo>
                    <a:pt x="34524" y="31005"/>
                  </a:lnTo>
                  <a:lnTo>
                    <a:pt x="34868" y="30527"/>
                  </a:lnTo>
                  <a:lnTo>
                    <a:pt x="35212" y="30029"/>
                  </a:lnTo>
                  <a:lnTo>
                    <a:pt x="35537" y="29532"/>
                  </a:lnTo>
                  <a:lnTo>
                    <a:pt x="35843" y="29035"/>
                  </a:lnTo>
                  <a:lnTo>
                    <a:pt x="36130" y="28518"/>
                  </a:lnTo>
                  <a:lnTo>
                    <a:pt x="36398" y="28002"/>
                  </a:lnTo>
                  <a:lnTo>
                    <a:pt x="36666" y="27486"/>
                  </a:lnTo>
                  <a:lnTo>
                    <a:pt x="36914" y="26950"/>
                  </a:lnTo>
                  <a:lnTo>
                    <a:pt x="37144" y="26414"/>
                  </a:lnTo>
                  <a:lnTo>
                    <a:pt x="37354" y="25860"/>
                  </a:lnTo>
                  <a:lnTo>
                    <a:pt x="37565" y="25305"/>
                  </a:lnTo>
                  <a:lnTo>
                    <a:pt x="37756" y="24750"/>
                  </a:lnTo>
                  <a:lnTo>
                    <a:pt x="37928" y="24196"/>
                  </a:lnTo>
                  <a:lnTo>
                    <a:pt x="38081" y="23641"/>
                  </a:lnTo>
                  <a:lnTo>
                    <a:pt x="38215" y="23067"/>
                  </a:lnTo>
                  <a:lnTo>
                    <a:pt x="38349" y="22494"/>
                  </a:lnTo>
                  <a:lnTo>
                    <a:pt x="38464" y="21920"/>
                  </a:lnTo>
                  <a:lnTo>
                    <a:pt x="38559" y="21346"/>
                  </a:lnTo>
                  <a:lnTo>
                    <a:pt x="38636" y="20772"/>
                  </a:lnTo>
                  <a:lnTo>
                    <a:pt x="38693" y="20198"/>
                  </a:lnTo>
                  <a:lnTo>
                    <a:pt x="38751" y="19605"/>
                  </a:lnTo>
                  <a:lnTo>
                    <a:pt x="38789" y="19032"/>
                  </a:lnTo>
                  <a:lnTo>
                    <a:pt x="38808" y="18458"/>
                  </a:lnTo>
                  <a:lnTo>
                    <a:pt x="38808" y="17884"/>
                  </a:lnTo>
                  <a:lnTo>
                    <a:pt x="38789" y="17291"/>
                  </a:lnTo>
                  <a:lnTo>
                    <a:pt x="38770" y="16717"/>
                  </a:lnTo>
                  <a:lnTo>
                    <a:pt x="38712" y="16144"/>
                  </a:lnTo>
                  <a:lnTo>
                    <a:pt x="38655" y="15570"/>
                  </a:lnTo>
                  <a:lnTo>
                    <a:pt x="38578" y="15015"/>
                  </a:lnTo>
                  <a:lnTo>
                    <a:pt x="38502" y="14441"/>
                  </a:lnTo>
                  <a:lnTo>
                    <a:pt x="38387" y="13887"/>
                  </a:lnTo>
                  <a:lnTo>
                    <a:pt x="38272" y="13332"/>
                  </a:lnTo>
                  <a:lnTo>
                    <a:pt x="38119" y="12777"/>
                  </a:lnTo>
                  <a:lnTo>
                    <a:pt x="37966" y="12223"/>
                  </a:lnTo>
                  <a:lnTo>
                    <a:pt x="37794" y="11687"/>
                  </a:lnTo>
                  <a:lnTo>
                    <a:pt x="37622" y="11151"/>
                  </a:lnTo>
                  <a:lnTo>
                    <a:pt x="37412" y="10616"/>
                  </a:lnTo>
                  <a:lnTo>
                    <a:pt x="37201" y="10100"/>
                  </a:lnTo>
                  <a:lnTo>
                    <a:pt x="36953" y="9583"/>
                  </a:lnTo>
                  <a:lnTo>
                    <a:pt x="36704" y="9086"/>
                  </a:lnTo>
                  <a:lnTo>
                    <a:pt x="36436" y="8569"/>
                  </a:lnTo>
                  <a:lnTo>
                    <a:pt x="36149" y="8091"/>
                  </a:lnTo>
                  <a:lnTo>
                    <a:pt x="35862" y="7613"/>
                  </a:lnTo>
                  <a:lnTo>
                    <a:pt x="35537" y="7135"/>
                  </a:lnTo>
                  <a:lnTo>
                    <a:pt x="35212" y="6676"/>
                  </a:lnTo>
                  <a:lnTo>
                    <a:pt x="34849" y="6236"/>
                  </a:lnTo>
                  <a:lnTo>
                    <a:pt x="34485" y="5796"/>
                  </a:lnTo>
                  <a:lnTo>
                    <a:pt x="34103" y="5356"/>
                  </a:lnTo>
                  <a:lnTo>
                    <a:pt x="33701" y="4954"/>
                  </a:lnTo>
                  <a:lnTo>
                    <a:pt x="33299" y="4553"/>
                  </a:lnTo>
                  <a:lnTo>
                    <a:pt x="32860" y="4151"/>
                  </a:lnTo>
                  <a:lnTo>
                    <a:pt x="32420" y="3788"/>
                  </a:lnTo>
                  <a:lnTo>
                    <a:pt x="31941" y="3424"/>
                  </a:lnTo>
                  <a:lnTo>
                    <a:pt x="31463" y="3080"/>
                  </a:lnTo>
                  <a:lnTo>
                    <a:pt x="30966" y="2736"/>
                  </a:lnTo>
                  <a:lnTo>
                    <a:pt x="30450" y="2430"/>
                  </a:lnTo>
                  <a:lnTo>
                    <a:pt x="29914" y="2124"/>
                  </a:lnTo>
                  <a:lnTo>
                    <a:pt x="29359" y="1837"/>
                  </a:lnTo>
                  <a:lnTo>
                    <a:pt x="28805" y="1569"/>
                  </a:lnTo>
                  <a:lnTo>
                    <a:pt x="28212" y="1320"/>
                  </a:lnTo>
                  <a:lnTo>
                    <a:pt x="27619" y="1091"/>
                  </a:lnTo>
                  <a:lnTo>
                    <a:pt x="26758" y="785"/>
                  </a:lnTo>
                  <a:lnTo>
                    <a:pt x="25917" y="555"/>
                  </a:lnTo>
                  <a:lnTo>
                    <a:pt x="25075" y="345"/>
                  </a:lnTo>
                  <a:lnTo>
                    <a:pt x="24253" y="211"/>
                  </a:lnTo>
                  <a:lnTo>
                    <a:pt x="23411" y="96"/>
                  </a:lnTo>
                  <a:lnTo>
                    <a:pt x="22589" y="39"/>
                  </a:lnTo>
                  <a:lnTo>
                    <a:pt x="217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1"/>
            <p:cNvSpPr/>
            <p:nvPr/>
          </p:nvSpPr>
          <p:spPr>
            <a:xfrm>
              <a:off x="314425" y="463300"/>
              <a:ext cx="970200" cy="1039550"/>
            </a:xfrm>
            <a:custGeom>
              <a:avLst/>
              <a:gdLst/>
              <a:ahLst/>
              <a:cxnLst/>
              <a:rect l="l" t="t" r="r" b="b"/>
              <a:pathLst>
                <a:path w="38808" h="41582" fill="none" extrusionOk="0">
                  <a:moveTo>
                    <a:pt x="27619" y="1091"/>
                  </a:moveTo>
                  <a:lnTo>
                    <a:pt x="27619" y="1091"/>
                  </a:lnTo>
                  <a:lnTo>
                    <a:pt x="28212" y="1320"/>
                  </a:lnTo>
                  <a:lnTo>
                    <a:pt x="28805" y="1569"/>
                  </a:lnTo>
                  <a:lnTo>
                    <a:pt x="29359" y="1837"/>
                  </a:lnTo>
                  <a:lnTo>
                    <a:pt x="29914" y="2124"/>
                  </a:lnTo>
                  <a:lnTo>
                    <a:pt x="30450" y="2430"/>
                  </a:lnTo>
                  <a:lnTo>
                    <a:pt x="30966" y="2736"/>
                  </a:lnTo>
                  <a:lnTo>
                    <a:pt x="31463" y="3080"/>
                  </a:lnTo>
                  <a:lnTo>
                    <a:pt x="31941" y="3424"/>
                  </a:lnTo>
                  <a:lnTo>
                    <a:pt x="32420" y="3788"/>
                  </a:lnTo>
                  <a:lnTo>
                    <a:pt x="32860" y="4151"/>
                  </a:lnTo>
                  <a:lnTo>
                    <a:pt x="33299" y="4553"/>
                  </a:lnTo>
                  <a:lnTo>
                    <a:pt x="33701" y="4954"/>
                  </a:lnTo>
                  <a:lnTo>
                    <a:pt x="34103" y="5356"/>
                  </a:lnTo>
                  <a:lnTo>
                    <a:pt x="34485" y="5796"/>
                  </a:lnTo>
                  <a:lnTo>
                    <a:pt x="34849" y="6236"/>
                  </a:lnTo>
                  <a:lnTo>
                    <a:pt x="35212" y="6676"/>
                  </a:lnTo>
                  <a:lnTo>
                    <a:pt x="35537" y="7135"/>
                  </a:lnTo>
                  <a:lnTo>
                    <a:pt x="35862" y="7613"/>
                  </a:lnTo>
                  <a:lnTo>
                    <a:pt x="36149" y="8091"/>
                  </a:lnTo>
                  <a:lnTo>
                    <a:pt x="36436" y="8569"/>
                  </a:lnTo>
                  <a:lnTo>
                    <a:pt x="36704" y="9086"/>
                  </a:lnTo>
                  <a:lnTo>
                    <a:pt x="36953" y="9583"/>
                  </a:lnTo>
                  <a:lnTo>
                    <a:pt x="37201" y="10100"/>
                  </a:lnTo>
                  <a:lnTo>
                    <a:pt x="37412" y="10616"/>
                  </a:lnTo>
                  <a:lnTo>
                    <a:pt x="37622" y="11151"/>
                  </a:lnTo>
                  <a:lnTo>
                    <a:pt x="37794" y="11687"/>
                  </a:lnTo>
                  <a:lnTo>
                    <a:pt x="37966" y="12223"/>
                  </a:lnTo>
                  <a:lnTo>
                    <a:pt x="38119" y="12777"/>
                  </a:lnTo>
                  <a:lnTo>
                    <a:pt x="38272" y="13332"/>
                  </a:lnTo>
                  <a:lnTo>
                    <a:pt x="38387" y="13887"/>
                  </a:lnTo>
                  <a:lnTo>
                    <a:pt x="38502" y="14441"/>
                  </a:lnTo>
                  <a:lnTo>
                    <a:pt x="38578" y="15015"/>
                  </a:lnTo>
                  <a:lnTo>
                    <a:pt x="38655" y="15570"/>
                  </a:lnTo>
                  <a:lnTo>
                    <a:pt x="38712" y="16144"/>
                  </a:lnTo>
                  <a:lnTo>
                    <a:pt x="38770" y="16717"/>
                  </a:lnTo>
                  <a:lnTo>
                    <a:pt x="38789" y="17291"/>
                  </a:lnTo>
                  <a:lnTo>
                    <a:pt x="38808" y="17884"/>
                  </a:lnTo>
                  <a:lnTo>
                    <a:pt x="38808" y="18458"/>
                  </a:lnTo>
                  <a:lnTo>
                    <a:pt x="38789" y="19032"/>
                  </a:lnTo>
                  <a:lnTo>
                    <a:pt x="38751" y="19605"/>
                  </a:lnTo>
                  <a:lnTo>
                    <a:pt x="38693" y="20198"/>
                  </a:lnTo>
                  <a:lnTo>
                    <a:pt x="38636" y="20772"/>
                  </a:lnTo>
                  <a:lnTo>
                    <a:pt x="38559" y="21346"/>
                  </a:lnTo>
                  <a:lnTo>
                    <a:pt x="38464" y="21920"/>
                  </a:lnTo>
                  <a:lnTo>
                    <a:pt x="38349" y="22494"/>
                  </a:lnTo>
                  <a:lnTo>
                    <a:pt x="38215" y="23067"/>
                  </a:lnTo>
                  <a:lnTo>
                    <a:pt x="38081" y="23641"/>
                  </a:lnTo>
                  <a:lnTo>
                    <a:pt x="37928" y="24196"/>
                  </a:lnTo>
                  <a:lnTo>
                    <a:pt x="37756" y="24750"/>
                  </a:lnTo>
                  <a:lnTo>
                    <a:pt x="37565" y="25305"/>
                  </a:lnTo>
                  <a:lnTo>
                    <a:pt x="37354" y="25860"/>
                  </a:lnTo>
                  <a:lnTo>
                    <a:pt x="37144" y="26414"/>
                  </a:lnTo>
                  <a:lnTo>
                    <a:pt x="36914" y="26950"/>
                  </a:lnTo>
                  <a:lnTo>
                    <a:pt x="36666" y="27486"/>
                  </a:lnTo>
                  <a:lnTo>
                    <a:pt x="36398" y="28002"/>
                  </a:lnTo>
                  <a:lnTo>
                    <a:pt x="36130" y="28518"/>
                  </a:lnTo>
                  <a:lnTo>
                    <a:pt x="35843" y="29035"/>
                  </a:lnTo>
                  <a:lnTo>
                    <a:pt x="35537" y="29532"/>
                  </a:lnTo>
                  <a:lnTo>
                    <a:pt x="35212" y="30029"/>
                  </a:lnTo>
                  <a:lnTo>
                    <a:pt x="34868" y="30527"/>
                  </a:lnTo>
                  <a:lnTo>
                    <a:pt x="34524" y="31005"/>
                  </a:lnTo>
                  <a:lnTo>
                    <a:pt x="34160" y="31464"/>
                  </a:lnTo>
                  <a:lnTo>
                    <a:pt x="33778" y="31923"/>
                  </a:lnTo>
                  <a:lnTo>
                    <a:pt x="33395" y="32363"/>
                  </a:lnTo>
                  <a:lnTo>
                    <a:pt x="33395" y="32363"/>
                  </a:lnTo>
                  <a:lnTo>
                    <a:pt x="32668" y="33128"/>
                  </a:lnTo>
                  <a:lnTo>
                    <a:pt x="31884" y="33893"/>
                  </a:lnTo>
                  <a:lnTo>
                    <a:pt x="31081" y="34620"/>
                  </a:lnTo>
                  <a:lnTo>
                    <a:pt x="30239" y="35327"/>
                  </a:lnTo>
                  <a:lnTo>
                    <a:pt x="29359" y="36016"/>
                  </a:lnTo>
                  <a:lnTo>
                    <a:pt x="28460" y="36685"/>
                  </a:lnTo>
                  <a:lnTo>
                    <a:pt x="27523" y="37317"/>
                  </a:lnTo>
                  <a:lnTo>
                    <a:pt x="26548" y="37909"/>
                  </a:lnTo>
                  <a:lnTo>
                    <a:pt x="25572" y="38483"/>
                  </a:lnTo>
                  <a:lnTo>
                    <a:pt x="24559" y="39000"/>
                  </a:lnTo>
                  <a:lnTo>
                    <a:pt x="23545" y="39497"/>
                  </a:lnTo>
                  <a:lnTo>
                    <a:pt x="23029" y="39726"/>
                  </a:lnTo>
                  <a:lnTo>
                    <a:pt x="22512" y="39937"/>
                  </a:lnTo>
                  <a:lnTo>
                    <a:pt x="21996" y="40128"/>
                  </a:lnTo>
                  <a:lnTo>
                    <a:pt x="21460" y="40319"/>
                  </a:lnTo>
                  <a:lnTo>
                    <a:pt x="20944" y="40511"/>
                  </a:lnTo>
                  <a:lnTo>
                    <a:pt x="20408" y="40683"/>
                  </a:lnTo>
                  <a:lnTo>
                    <a:pt x="19892" y="40836"/>
                  </a:lnTo>
                  <a:lnTo>
                    <a:pt x="19356" y="40970"/>
                  </a:lnTo>
                  <a:lnTo>
                    <a:pt x="18821" y="41104"/>
                  </a:lnTo>
                  <a:lnTo>
                    <a:pt x="18285" y="41199"/>
                  </a:lnTo>
                  <a:lnTo>
                    <a:pt x="17769" y="41314"/>
                  </a:lnTo>
                  <a:lnTo>
                    <a:pt x="17233" y="41390"/>
                  </a:lnTo>
                  <a:lnTo>
                    <a:pt x="16698" y="41467"/>
                  </a:lnTo>
                  <a:lnTo>
                    <a:pt x="16162" y="41505"/>
                  </a:lnTo>
                  <a:lnTo>
                    <a:pt x="15646" y="41544"/>
                  </a:lnTo>
                  <a:lnTo>
                    <a:pt x="15110" y="41563"/>
                  </a:lnTo>
                  <a:lnTo>
                    <a:pt x="14594" y="41582"/>
                  </a:lnTo>
                  <a:lnTo>
                    <a:pt x="14058" y="41563"/>
                  </a:lnTo>
                  <a:lnTo>
                    <a:pt x="13542" y="41544"/>
                  </a:lnTo>
                  <a:lnTo>
                    <a:pt x="13025" y="41486"/>
                  </a:lnTo>
                  <a:lnTo>
                    <a:pt x="12509" y="41429"/>
                  </a:lnTo>
                  <a:lnTo>
                    <a:pt x="12012" y="41333"/>
                  </a:lnTo>
                  <a:lnTo>
                    <a:pt x="11495" y="41237"/>
                  </a:lnTo>
                  <a:lnTo>
                    <a:pt x="10998" y="41123"/>
                  </a:lnTo>
                  <a:lnTo>
                    <a:pt x="10501" y="40989"/>
                  </a:lnTo>
                  <a:lnTo>
                    <a:pt x="10003" y="40817"/>
                  </a:lnTo>
                  <a:lnTo>
                    <a:pt x="9525" y="40645"/>
                  </a:lnTo>
                  <a:lnTo>
                    <a:pt x="9028" y="40453"/>
                  </a:lnTo>
                  <a:lnTo>
                    <a:pt x="8569" y="40224"/>
                  </a:lnTo>
                  <a:lnTo>
                    <a:pt x="8091" y="39994"/>
                  </a:lnTo>
                  <a:lnTo>
                    <a:pt x="7632" y="39726"/>
                  </a:lnTo>
                  <a:lnTo>
                    <a:pt x="7173" y="39440"/>
                  </a:lnTo>
                  <a:lnTo>
                    <a:pt x="6733" y="39134"/>
                  </a:lnTo>
                  <a:lnTo>
                    <a:pt x="6293" y="38808"/>
                  </a:lnTo>
                  <a:lnTo>
                    <a:pt x="5853" y="38464"/>
                  </a:lnTo>
                  <a:lnTo>
                    <a:pt x="5432" y="38082"/>
                  </a:lnTo>
                  <a:lnTo>
                    <a:pt x="5011" y="37699"/>
                  </a:lnTo>
                  <a:lnTo>
                    <a:pt x="4610" y="37278"/>
                  </a:lnTo>
                  <a:lnTo>
                    <a:pt x="4208" y="36819"/>
                  </a:lnTo>
                  <a:lnTo>
                    <a:pt x="3826" y="36360"/>
                  </a:lnTo>
                  <a:lnTo>
                    <a:pt x="3462" y="35863"/>
                  </a:lnTo>
                  <a:lnTo>
                    <a:pt x="3080" y="35347"/>
                  </a:lnTo>
                  <a:lnTo>
                    <a:pt x="3080" y="35347"/>
                  </a:lnTo>
                  <a:lnTo>
                    <a:pt x="2640" y="34639"/>
                  </a:lnTo>
                  <a:lnTo>
                    <a:pt x="2219" y="33912"/>
                  </a:lnTo>
                  <a:lnTo>
                    <a:pt x="1836" y="33166"/>
                  </a:lnTo>
                  <a:lnTo>
                    <a:pt x="1492" y="32420"/>
                  </a:lnTo>
                  <a:lnTo>
                    <a:pt x="1186" y="31655"/>
                  </a:lnTo>
                  <a:lnTo>
                    <a:pt x="918" y="30871"/>
                  </a:lnTo>
                  <a:lnTo>
                    <a:pt x="689" y="30087"/>
                  </a:lnTo>
                  <a:lnTo>
                    <a:pt x="478" y="29303"/>
                  </a:lnTo>
                  <a:lnTo>
                    <a:pt x="325" y="28499"/>
                  </a:lnTo>
                  <a:lnTo>
                    <a:pt x="192" y="27696"/>
                  </a:lnTo>
                  <a:lnTo>
                    <a:pt x="96" y="26873"/>
                  </a:lnTo>
                  <a:lnTo>
                    <a:pt x="19" y="26051"/>
                  </a:lnTo>
                  <a:lnTo>
                    <a:pt x="0" y="25229"/>
                  </a:lnTo>
                  <a:lnTo>
                    <a:pt x="0" y="24387"/>
                  </a:lnTo>
                  <a:lnTo>
                    <a:pt x="19" y="23565"/>
                  </a:lnTo>
                  <a:lnTo>
                    <a:pt x="96" y="22742"/>
                  </a:lnTo>
                  <a:lnTo>
                    <a:pt x="172" y="21901"/>
                  </a:lnTo>
                  <a:lnTo>
                    <a:pt x="306" y="21078"/>
                  </a:lnTo>
                  <a:lnTo>
                    <a:pt x="459" y="20237"/>
                  </a:lnTo>
                  <a:lnTo>
                    <a:pt x="631" y="19414"/>
                  </a:lnTo>
                  <a:lnTo>
                    <a:pt x="842" y="18592"/>
                  </a:lnTo>
                  <a:lnTo>
                    <a:pt x="1071" y="17769"/>
                  </a:lnTo>
                  <a:lnTo>
                    <a:pt x="1339" y="16966"/>
                  </a:lnTo>
                  <a:lnTo>
                    <a:pt x="1607" y="16163"/>
                  </a:lnTo>
                  <a:lnTo>
                    <a:pt x="1932" y="15359"/>
                  </a:lnTo>
                  <a:lnTo>
                    <a:pt x="2257" y="14575"/>
                  </a:lnTo>
                  <a:lnTo>
                    <a:pt x="2621" y="13810"/>
                  </a:lnTo>
                  <a:lnTo>
                    <a:pt x="3003" y="13026"/>
                  </a:lnTo>
                  <a:lnTo>
                    <a:pt x="3405" y="12280"/>
                  </a:lnTo>
                  <a:lnTo>
                    <a:pt x="3845" y="11534"/>
                  </a:lnTo>
                  <a:lnTo>
                    <a:pt x="4285" y="10807"/>
                  </a:lnTo>
                  <a:lnTo>
                    <a:pt x="4763" y="10100"/>
                  </a:lnTo>
                  <a:lnTo>
                    <a:pt x="5260" y="9392"/>
                  </a:lnTo>
                  <a:lnTo>
                    <a:pt x="5776" y="8722"/>
                  </a:lnTo>
                  <a:lnTo>
                    <a:pt x="6293" y="8053"/>
                  </a:lnTo>
                  <a:lnTo>
                    <a:pt x="6848" y="7403"/>
                  </a:lnTo>
                  <a:lnTo>
                    <a:pt x="7421" y="6791"/>
                  </a:lnTo>
                  <a:lnTo>
                    <a:pt x="8014" y="6179"/>
                  </a:lnTo>
                  <a:lnTo>
                    <a:pt x="8607" y="5605"/>
                  </a:lnTo>
                  <a:lnTo>
                    <a:pt x="9238" y="5050"/>
                  </a:lnTo>
                  <a:lnTo>
                    <a:pt x="9870" y="4515"/>
                  </a:lnTo>
                  <a:lnTo>
                    <a:pt x="10520" y="3998"/>
                  </a:lnTo>
                  <a:lnTo>
                    <a:pt x="11189" y="3520"/>
                  </a:lnTo>
                  <a:lnTo>
                    <a:pt x="11878" y="3061"/>
                  </a:lnTo>
                  <a:lnTo>
                    <a:pt x="12566" y="2621"/>
                  </a:lnTo>
                  <a:lnTo>
                    <a:pt x="13274" y="2219"/>
                  </a:lnTo>
                  <a:lnTo>
                    <a:pt x="14001" y="1856"/>
                  </a:lnTo>
                  <a:lnTo>
                    <a:pt x="14728" y="1512"/>
                  </a:lnTo>
                  <a:lnTo>
                    <a:pt x="15474" y="1206"/>
                  </a:lnTo>
                  <a:lnTo>
                    <a:pt x="16220" y="938"/>
                  </a:lnTo>
                  <a:lnTo>
                    <a:pt x="16985" y="689"/>
                  </a:lnTo>
                  <a:lnTo>
                    <a:pt x="17769" y="479"/>
                  </a:lnTo>
                  <a:lnTo>
                    <a:pt x="18553" y="307"/>
                  </a:lnTo>
                  <a:lnTo>
                    <a:pt x="19337" y="173"/>
                  </a:lnTo>
                  <a:lnTo>
                    <a:pt x="20140" y="77"/>
                  </a:lnTo>
                  <a:lnTo>
                    <a:pt x="20944" y="20"/>
                  </a:lnTo>
                  <a:lnTo>
                    <a:pt x="21766" y="1"/>
                  </a:lnTo>
                  <a:lnTo>
                    <a:pt x="22589" y="39"/>
                  </a:lnTo>
                  <a:lnTo>
                    <a:pt x="23411" y="96"/>
                  </a:lnTo>
                  <a:lnTo>
                    <a:pt x="24253" y="211"/>
                  </a:lnTo>
                  <a:lnTo>
                    <a:pt x="25075" y="345"/>
                  </a:lnTo>
                  <a:lnTo>
                    <a:pt x="25917" y="555"/>
                  </a:lnTo>
                  <a:lnTo>
                    <a:pt x="26758" y="785"/>
                  </a:lnTo>
                  <a:lnTo>
                    <a:pt x="2761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1"/>
            <p:cNvSpPr/>
            <p:nvPr/>
          </p:nvSpPr>
          <p:spPr>
            <a:xfrm>
              <a:off x="525775" y="1294825"/>
              <a:ext cx="159250" cy="338100"/>
            </a:xfrm>
            <a:custGeom>
              <a:avLst/>
              <a:gdLst/>
              <a:ahLst/>
              <a:cxnLst/>
              <a:rect l="l" t="t" r="r" b="b"/>
              <a:pathLst>
                <a:path w="6370" h="13524" extrusionOk="0">
                  <a:moveTo>
                    <a:pt x="1454" y="1"/>
                  </a:move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1"/>
            <p:cNvSpPr/>
            <p:nvPr/>
          </p:nvSpPr>
          <p:spPr>
            <a:xfrm>
              <a:off x="525775" y="1294825"/>
              <a:ext cx="159250" cy="338100"/>
            </a:xfrm>
            <a:custGeom>
              <a:avLst/>
              <a:gdLst/>
              <a:ahLst/>
              <a:cxnLst/>
              <a:rect l="l" t="t" r="r" b="b"/>
              <a:pathLst>
                <a:path w="6370" h="13524" fill="none" extrusionOk="0">
                  <a:moveTo>
                    <a:pt x="4285" y="2430"/>
                  </a:moveTo>
                  <a:lnTo>
                    <a:pt x="4285" y="2430"/>
                  </a:lnTo>
                  <a:lnTo>
                    <a:pt x="4227" y="2315"/>
                  </a:lnTo>
                  <a:lnTo>
                    <a:pt x="4093" y="2028"/>
                  </a:lnTo>
                  <a:lnTo>
                    <a:pt x="3845" y="1607"/>
                  </a:lnTo>
                  <a:lnTo>
                    <a:pt x="3692" y="1378"/>
                  </a:lnTo>
                  <a:lnTo>
                    <a:pt x="3519" y="1148"/>
                  </a:lnTo>
                  <a:lnTo>
                    <a:pt x="3328" y="900"/>
                  </a:lnTo>
                  <a:lnTo>
                    <a:pt x="3118" y="670"/>
                  </a:lnTo>
                  <a:lnTo>
                    <a:pt x="2888" y="479"/>
                  </a:lnTo>
                  <a:lnTo>
                    <a:pt x="2640" y="288"/>
                  </a:lnTo>
                  <a:lnTo>
                    <a:pt x="2372" y="154"/>
                  </a:lnTo>
                  <a:lnTo>
                    <a:pt x="2219" y="96"/>
                  </a:lnTo>
                  <a:lnTo>
                    <a:pt x="2085" y="39"/>
                  </a:lnTo>
                  <a:lnTo>
                    <a:pt x="1932" y="20"/>
                  </a:lnTo>
                  <a:lnTo>
                    <a:pt x="1779" y="1"/>
                  </a:lnTo>
                  <a:lnTo>
                    <a:pt x="1607" y="1"/>
                  </a:lnTo>
                  <a:lnTo>
                    <a:pt x="1454" y="1"/>
                  </a:lnTo>
                  <a:lnTo>
                    <a:pt x="1454" y="1"/>
                  </a:lnTo>
                  <a:lnTo>
                    <a:pt x="1148" y="58"/>
                  </a:lnTo>
                  <a:lnTo>
                    <a:pt x="880" y="154"/>
                  </a:lnTo>
                  <a:lnTo>
                    <a:pt x="670" y="268"/>
                  </a:lnTo>
                  <a:lnTo>
                    <a:pt x="478" y="402"/>
                  </a:lnTo>
                  <a:lnTo>
                    <a:pt x="344" y="555"/>
                  </a:lnTo>
                  <a:lnTo>
                    <a:pt x="230" y="708"/>
                  </a:lnTo>
                  <a:lnTo>
                    <a:pt x="134" y="881"/>
                  </a:lnTo>
                  <a:lnTo>
                    <a:pt x="77" y="1053"/>
                  </a:lnTo>
                  <a:lnTo>
                    <a:pt x="38" y="1225"/>
                  </a:lnTo>
                  <a:lnTo>
                    <a:pt x="19" y="1397"/>
                  </a:lnTo>
                  <a:lnTo>
                    <a:pt x="0" y="1684"/>
                  </a:lnTo>
                  <a:lnTo>
                    <a:pt x="19" y="1875"/>
                  </a:lnTo>
                  <a:lnTo>
                    <a:pt x="19" y="1952"/>
                  </a:lnTo>
                  <a:lnTo>
                    <a:pt x="19" y="1952"/>
                  </a:lnTo>
                  <a:lnTo>
                    <a:pt x="115" y="2736"/>
                  </a:lnTo>
                  <a:lnTo>
                    <a:pt x="249" y="3501"/>
                  </a:lnTo>
                  <a:lnTo>
                    <a:pt x="402" y="4266"/>
                  </a:lnTo>
                  <a:lnTo>
                    <a:pt x="593" y="5031"/>
                  </a:lnTo>
                  <a:lnTo>
                    <a:pt x="804" y="5796"/>
                  </a:lnTo>
                  <a:lnTo>
                    <a:pt x="1033" y="6542"/>
                  </a:lnTo>
                  <a:lnTo>
                    <a:pt x="1282" y="7288"/>
                  </a:lnTo>
                  <a:lnTo>
                    <a:pt x="1569" y="8015"/>
                  </a:lnTo>
                  <a:lnTo>
                    <a:pt x="1875" y="8742"/>
                  </a:lnTo>
                  <a:lnTo>
                    <a:pt x="2219" y="9449"/>
                  </a:lnTo>
                  <a:lnTo>
                    <a:pt x="2563" y="10138"/>
                  </a:lnTo>
                  <a:lnTo>
                    <a:pt x="2946" y="10826"/>
                  </a:lnTo>
                  <a:lnTo>
                    <a:pt x="3347" y="11515"/>
                  </a:lnTo>
                  <a:lnTo>
                    <a:pt x="3787" y="12165"/>
                  </a:lnTo>
                  <a:lnTo>
                    <a:pt x="4227" y="12815"/>
                  </a:lnTo>
                  <a:lnTo>
                    <a:pt x="4705" y="13428"/>
                  </a:lnTo>
                  <a:lnTo>
                    <a:pt x="4705" y="13428"/>
                  </a:lnTo>
                  <a:lnTo>
                    <a:pt x="4877" y="13485"/>
                  </a:lnTo>
                  <a:lnTo>
                    <a:pt x="5069" y="13504"/>
                  </a:lnTo>
                  <a:lnTo>
                    <a:pt x="5298" y="13523"/>
                  </a:lnTo>
                  <a:lnTo>
                    <a:pt x="5547" y="13504"/>
                  </a:lnTo>
                  <a:lnTo>
                    <a:pt x="5700" y="13466"/>
                  </a:lnTo>
                  <a:lnTo>
                    <a:pt x="5834" y="13428"/>
                  </a:lnTo>
                  <a:lnTo>
                    <a:pt x="5968" y="13370"/>
                  </a:lnTo>
                  <a:lnTo>
                    <a:pt x="6102" y="13313"/>
                  </a:lnTo>
                  <a:lnTo>
                    <a:pt x="6235" y="13217"/>
                  </a:lnTo>
                  <a:lnTo>
                    <a:pt x="6369" y="13102"/>
                  </a:lnTo>
                  <a:lnTo>
                    <a:pt x="6369" y="13102"/>
                  </a:lnTo>
                  <a:lnTo>
                    <a:pt x="6350" y="12414"/>
                  </a:lnTo>
                  <a:lnTo>
                    <a:pt x="6331" y="11725"/>
                  </a:lnTo>
                  <a:lnTo>
                    <a:pt x="6293" y="11056"/>
                  </a:lnTo>
                  <a:lnTo>
                    <a:pt x="6235" y="10367"/>
                  </a:lnTo>
                  <a:lnTo>
                    <a:pt x="6159" y="9679"/>
                  </a:lnTo>
                  <a:lnTo>
                    <a:pt x="6063" y="9009"/>
                  </a:lnTo>
                  <a:lnTo>
                    <a:pt x="5949" y="8340"/>
                  </a:lnTo>
                  <a:lnTo>
                    <a:pt x="5834" y="7670"/>
                  </a:lnTo>
                  <a:lnTo>
                    <a:pt x="5700" y="7001"/>
                  </a:lnTo>
                  <a:lnTo>
                    <a:pt x="5547" y="6332"/>
                  </a:lnTo>
                  <a:lnTo>
                    <a:pt x="5375" y="5662"/>
                  </a:lnTo>
                  <a:lnTo>
                    <a:pt x="5183" y="5012"/>
                  </a:lnTo>
                  <a:lnTo>
                    <a:pt x="4973" y="4362"/>
                  </a:lnTo>
                  <a:lnTo>
                    <a:pt x="4763" y="3711"/>
                  </a:lnTo>
                  <a:lnTo>
                    <a:pt x="4533" y="3080"/>
                  </a:lnTo>
                  <a:lnTo>
                    <a:pt x="4285" y="24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1"/>
            <p:cNvSpPr/>
            <p:nvPr/>
          </p:nvSpPr>
          <p:spPr>
            <a:xfrm>
              <a:off x="638125" y="1583650"/>
              <a:ext cx="94225" cy="76525"/>
            </a:xfrm>
            <a:custGeom>
              <a:avLst/>
              <a:gdLst/>
              <a:ahLst/>
              <a:cxnLst/>
              <a:rect l="l" t="t" r="r" b="b"/>
              <a:pathLst>
                <a:path w="3769" h="3061" extrusionOk="0">
                  <a:moveTo>
                    <a:pt x="3080" y="0"/>
                  </a:moveTo>
                  <a:lnTo>
                    <a:pt x="2985" y="19"/>
                  </a:lnTo>
                  <a:lnTo>
                    <a:pt x="2870" y="58"/>
                  </a:lnTo>
                  <a:lnTo>
                    <a:pt x="2755" y="153"/>
                  </a:lnTo>
                  <a:lnTo>
                    <a:pt x="2659" y="268"/>
                  </a:lnTo>
                  <a:lnTo>
                    <a:pt x="2430" y="536"/>
                  </a:lnTo>
                  <a:lnTo>
                    <a:pt x="2239" y="823"/>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1"/>
            <p:cNvSpPr/>
            <p:nvPr/>
          </p:nvSpPr>
          <p:spPr>
            <a:xfrm>
              <a:off x="638125" y="1583650"/>
              <a:ext cx="94225" cy="76525"/>
            </a:xfrm>
            <a:custGeom>
              <a:avLst/>
              <a:gdLst/>
              <a:ahLst/>
              <a:cxnLst/>
              <a:rect l="l" t="t" r="r" b="b"/>
              <a:pathLst>
                <a:path w="3769" h="3061" fill="none" extrusionOk="0">
                  <a:moveTo>
                    <a:pt x="211" y="1875"/>
                  </a:moveTo>
                  <a:lnTo>
                    <a:pt x="211" y="1875"/>
                  </a:lnTo>
                  <a:lnTo>
                    <a:pt x="135" y="1951"/>
                  </a:lnTo>
                  <a:lnTo>
                    <a:pt x="77" y="2047"/>
                  </a:lnTo>
                  <a:lnTo>
                    <a:pt x="20" y="2161"/>
                  </a:lnTo>
                  <a:lnTo>
                    <a:pt x="1" y="2314"/>
                  </a:lnTo>
                  <a:lnTo>
                    <a:pt x="1" y="2410"/>
                  </a:lnTo>
                  <a:lnTo>
                    <a:pt x="1" y="2506"/>
                  </a:lnTo>
                  <a:lnTo>
                    <a:pt x="39" y="2601"/>
                  </a:lnTo>
                  <a:lnTo>
                    <a:pt x="77" y="2697"/>
                  </a:lnTo>
                  <a:lnTo>
                    <a:pt x="135" y="2812"/>
                  </a:lnTo>
                  <a:lnTo>
                    <a:pt x="211" y="2926"/>
                  </a:lnTo>
                  <a:lnTo>
                    <a:pt x="211" y="2926"/>
                  </a:lnTo>
                  <a:lnTo>
                    <a:pt x="269" y="2984"/>
                  </a:lnTo>
                  <a:lnTo>
                    <a:pt x="326" y="3022"/>
                  </a:lnTo>
                  <a:lnTo>
                    <a:pt x="403" y="3041"/>
                  </a:lnTo>
                  <a:lnTo>
                    <a:pt x="498" y="3060"/>
                  </a:lnTo>
                  <a:lnTo>
                    <a:pt x="689" y="3060"/>
                  </a:lnTo>
                  <a:lnTo>
                    <a:pt x="919" y="3003"/>
                  </a:lnTo>
                  <a:lnTo>
                    <a:pt x="1187" y="2926"/>
                  </a:lnTo>
                  <a:lnTo>
                    <a:pt x="1455" y="2831"/>
                  </a:lnTo>
                  <a:lnTo>
                    <a:pt x="1761" y="2697"/>
                  </a:lnTo>
                  <a:lnTo>
                    <a:pt x="2047" y="2544"/>
                  </a:lnTo>
                  <a:lnTo>
                    <a:pt x="2334" y="2372"/>
                  </a:lnTo>
                  <a:lnTo>
                    <a:pt x="2621" y="2200"/>
                  </a:lnTo>
                  <a:lnTo>
                    <a:pt x="2889" y="2008"/>
                  </a:lnTo>
                  <a:lnTo>
                    <a:pt x="3119" y="1817"/>
                  </a:lnTo>
                  <a:lnTo>
                    <a:pt x="3329" y="1626"/>
                  </a:lnTo>
                  <a:lnTo>
                    <a:pt x="3501" y="1454"/>
                  </a:lnTo>
                  <a:lnTo>
                    <a:pt x="3635" y="1282"/>
                  </a:lnTo>
                  <a:lnTo>
                    <a:pt x="3711" y="1129"/>
                  </a:lnTo>
                  <a:lnTo>
                    <a:pt x="3711" y="1129"/>
                  </a:lnTo>
                  <a:lnTo>
                    <a:pt x="3750" y="995"/>
                  </a:lnTo>
                  <a:lnTo>
                    <a:pt x="3769" y="861"/>
                  </a:lnTo>
                  <a:lnTo>
                    <a:pt x="3769" y="708"/>
                  </a:lnTo>
                  <a:lnTo>
                    <a:pt x="3731" y="574"/>
                  </a:lnTo>
                  <a:lnTo>
                    <a:pt x="3692" y="459"/>
                  </a:lnTo>
                  <a:lnTo>
                    <a:pt x="3635" y="344"/>
                  </a:lnTo>
                  <a:lnTo>
                    <a:pt x="3578" y="249"/>
                  </a:lnTo>
                  <a:lnTo>
                    <a:pt x="3482" y="153"/>
                  </a:lnTo>
                  <a:lnTo>
                    <a:pt x="3405" y="77"/>
                  </a:lnTo>
                  <a:lnTo>
                    <a:pt x="3291" y="19"/>
                  </a:lnTo>
                  <a:lnTo>
                    <a:pt x="3195" y="0"/>
                  </a:lnTo>
                  <a:lnTo>
                    <a:pt x="3080" y="0"/>
                  </a:lnTo>
                  <a:lnTo>
                    <a:pt x="2985" y="19"/>
                  </a:lnTo>
                  <a:lnTo>
                    <a:pt x="2870" y="58"/>
                  </a:lnTo>
                  <a:lnTo>
                    <a:pt x="2755" y="153"/>
                  </a:lnTo>
                  <a:lnTo>
                    <a:pt x="2659" y="268"/>
                  </a:lnTo>
                  <a:lnTo>
                    <a:pt x="2659" y="268"/>
                  </a:lnTo>
                  <a:lnTo>
                    <a:pt x="2430" y="536"/>
                  </a:lnTo>
                  <a:lnTo>
                    <a:pt x="2239" y="823"/>
                  </a:lnTo>
                  <a:lnTo>
                    <a:pt x="2067" y="1129"/>
                  </a:lnTo>
                  <a:lnTo>
                    <a:pt x="2067" y="1129"/>
                  </a:lnTo>
                  <a:lnTo>
                    <a:pt x="2009" y="1205"/>
                  </a:lnTo>
                  <a:lnTo>
                    <a:pt x="1952" y="1282"/>
                  </a:lnTo>
                  <a:lnTo>
                    <a:pt x="1856" y="1358"/>
                  </a:lnTo>
                  <a:lnTo>
                    <a:pt x="1741" y="1435"/>
                  </a:lnTo>
                  <a:lnTo>
                    <a:pt x="1474" y="1588"/>
                  </a:lnTo>
                  <a:lnTo>
                    <a:pt x="1187" y="1722"/>
                  </a:lnTo>
                  <a:lnTo>
                    <a:pt x="900" y="1817"/>
                  </a:lnTo>
                  <a:lnTo>
                    <a:pt x="613" y="1894"/>
                  </a:lnTo>
                  <a:lnTo>
                    <a:pt x="383" y="1913"/>
                  </a:lnTo>
                  <a:lnTo>
                    <a:pt x="288" y="1913"/>
                  </a:lnTo>
                  <a:lnTo>
                    <a:pt x="211" y="18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1"/>
            <p:cNvSpPr/>
            <p:nvPr/>
          </p:nvSpPr>
          <p:spPr>
            <a:xfrm>
              <a:off x="731375" y="1611375"/>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1"/>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1"/>
            <p:cNvSpPr/>
            <p:nvPr/>
          </p:nvSpPr>
          <p:spPr>
            <a:xfrm>
              <a:off x="730900" y="1611375"/>
              <a:ext cx="500" cy="500"/>
            </a:xfrm>
            <a:custGeom>
              <a:avLst/>
              <a:gdLst/>
              <a:ahLst/>
              <a:cxnLst/>
              <a:rect l="l" t="t" r="r" b="b"/>
              <a:pathLst>
                <a:path w="20" h="20" extrusionOk="0">
                  <a:moveTo>
                    <a:pt x="20" y="0"/>
                  </a:moveTo>
                  <a:lnTo>
                    <a:pt x="20" y="0"/>
                  </a:lnTo>
                  <a:lnTo>
                    <a:pt x="0" y="20"/>
                  </a:lnTo>
                  <a:lnTo>
                    <a:pt x="0" y="20"/>
                  </a:lnTo>
                  <a:lnTo>
                    <a:pt x="20" y="0"/>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1"/>
            <p:cNvSpPr/>
            <p:nvPr/>
          </p:nvSpPr>
          <p:spPr>
            <a:xfrm>
              <a:off x="730900" y="1611375"/>
              <a:ext cx="500" cy="500"/>
            </a:xfrm>
            <a:custGeom>
              <a:avLst/>
              <a:gdLst/>
              <a:ahLst/>
              <a:cxnLst/>
              <a:rect l="l" t="t" r="r" b="b"/>
              <a:pathLst>
                <a:path w="20" h="20" fill="none" extrusionOk="0">
                  <a:moveTo>
                    <a:pt x="20" y="0"/>
                  </a:moveTo>
                  <a:lnTo>
                    <a:pt x="20" y="0"/>
                  </a:lnTo>
                  <a:lnTo>
                    <a:pt x="0" y="20"/>
                  </a:lnTo>
                  <a:lnTo>
                    <a:pt x="0"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1"/>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1"/>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1"/>
            <p:cNvSpPr/>
            <p:nvPr/>
          </p:nvSpPr>
          <p:spPr>
            <a:xfrm>
              <a:off x="730900" y="1611850"/>
              <a:ext cx="25" cy="25"/>
            </a:xfrm>
            <a:custGeom>
              <a:avLst/>
              <a:gdLst/>
              <a:ahLst/>
              <a:cxnLst/>
              <a:rect l="l" t="t" r="r" b="b"/>
              <a:pathLst>
                <a:path w="1" h="1" extrusionOk="0">
                  <a:moveTo>
                    <a:pt x="0" y="1"/>
                  </a:moveTo>
                  <a:lnTo>
                    <a:pt x="0" y="1"/>
                  </a:lnTo>
                  <a:lnTo>
                    <a:pt x="0" y="1"/>
                  </a:lnTo>
                  <a:lnTo>
                    <a:pt x="0" y="1"/>
                  </a:lnTo>
                  <a:lnTo>
                    <a:pt x="0" y="1"/>
                  </a:lnTo>
                  <a:close/>
                </a:path>
              </a:pathLst>
            </a:custGeom>
            <a:solidFill>
              <a:srgbClr val="002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1"/>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1"/>
            <p:cNvSpPr/>
            <p:nvPr/>
          </p:nvSpPr>
          <p:spPr>
            <a:xfrm>
              <a:off x="643400" y="1583650"/>
              <a:ext cx="72700" cy="47825"/>
            </a:xfrm>
            <a:custGeom>
              <a:avLst/>
              <a:gdLst/>
              <a:ahLst/>
              <a:cxnLst/>
              <a:rect l="l" t="t" r="r" b="b"/>
              <a:pathLst>
                <a:path w="2908" h="1913" extrusionOk="0">
                  <a:moveTo>
                    <a:pt x="0" y="1875"/>
                  </a:moveTo>
                  <a:lnTo>
                    <a:pt x="0" y="1875"/>
                  </a:lnTo>
                  <a:lnTo>
                    <a:pt x="96" y="1913"/>
                  </a:lnTo>
                  <a:lnTo>
                    <a:pt x="96" y="1913"/>
                  </a:lnTo>
                  <a:lnTo>
                    <a:pt x="0" y="1875"/>
                  </a:lnTo>
                  <a:close/>
                  <a:moveTo>
                    <a:pt x="1856" y="1129"/>
                  </a:moveTo>
                  <a:lnTo>
                    <a:pt x="1856" y="1129"/>
                  </a:lnTo>
                  <a:lnTo>
                    <a:pt x="1779" y="1243"/>
                  </a:lnTo>
                  <a:lnTo>
                    <a:pt x="1664" y="1358"/>
                  </a:lnTo>
                  <a:lnTo>
                    <a:pt x="1664" y="1358"/>
                  </a:lnTo>
                  <a:lnTo>
                    <a:pt x="1664" y="1358"/>
                  </a:lnTo>
                  <a:lnTo>
                    <a:pt x="1664" y="1358"/>
                  </a:lnTo>
                  <a:lnTo>
                    <a:pt x="1779" y="1243"/>
                  </a:lnTo>
                  <a:lnTo>
                    <a:pt x="1856" y="1129"/>
                  </a:lnTo>
                  <a:close/>
                  <a:moveTo>
                    <a:pt x="2908" y="0"/>
                  </a:moveTo>
                  <a:lnTo>
                    <a:pt x="2908" y="0"/>
                  </a:lnTo>
                  <a:lnTo>
                    <a:pt x="2793" y="0"/>
                  </a:lnTo>
                  <a:lnTo>
                    <a:pt x="2678" y="58"/>
                  </a:lnTo>
                  <a:lnTo>
                    <a:pt x="2563" y="134"/>
                  </a:lnTo>
                  <a:lnTo>
                    <a:pt x="2448" y="268"/>
                  </a:lnTo>
                  <a:lnTo>
                    <a:pt x="2448" y="268"/>
                  </a:lnTo>
                  <a:lnTo>
                    <a:pt x="2219" y="536"/>
                  </a:lnTo>
                  <a:lnTo>
                    <a:pt x="2028" y="823"/>
                  </a:lnTo>
                  <a:lnTo>
                    <a:pt x="1856" y="1129"/>
                  </a:lnTo>
                  <a:lnTo>
                    <a:pt x="1856" y="1129"/>
                  </a:lnTo>
                  <a:lnTo>
                    <a:pt x="1856" y="1129"/>
                  </a:lnTo>
                  <a:lnTo>
                    <a:pt x="1856" y="1129"/>
                  </a:lnTo>
                  <a:lnTo>
                    <a:pt x="1856" y="1129"/>
                  </a:lnTo>
                  <a:lnTo>
                    <a:pt x="1856" y="1129"/>
                  </a:lnTo>
                  <a:lnTo>
                    <a:pt x="2028" y="823"/>
                  </a:lnTo>
                  <a:lnTo>
                    <a:pt x="2219" y="536"/>
                  </a:lnTo>
                  <a:lnTo>
                    <a:pt x="2448" y="268"/>
                  </a:lnTo>
                  <a:lnTo>
                    <a:pt x="2448" y="268"/>
                  </a:lnTo>
                  <a:lnTo>
                    <a:pt x="2563" y="134"/>
                  </a:lnTo>
                  <a:lnTo>
                    <a:pt x="2678" y="58"/>
                  </a:lnTo>
                  <a:lnTo>
                    <a:pt x="2793" y="0"/>
                  </a:lnTo>
                  <a:lnTo>
                    <a:pt x="2908" y="0"/>
                  </a:lnTo>
                  <a:lnTo>
                    <a:pt x="2908"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61"/>
            <p:cNvSpPr/>
            <p:nvPr/>
          </p:nvSpPr>
          <p:spPr>
            <a:xfrm>
              <a:off x="643400" y="1630500"/>
              <a:ext cx="2400" cy="975"/>
            </a:xfrm>
            <a:custGeom>
              <a:avLst/>
              <a:gdLst/>
              <a:ahLst/>
              <a:cxnLst/>
              <a:rect l="l" t="t" r="r" b="b"/>
              <a:pathLst>
                <a:path w="96" h="39" fill="none" extrusionOk="0">
                  <a:moveTo>
                    <a:pt x="0" y="1"/>
                  </a:moveTo>
                  <a:lnTo>
                    <a:pt x="0" y="1"/>
                  </a:lnTo>
                  <a:lnTo>
                    <a:pt x="96" y="39"/>
                  </a:lnTo>
                  <a:lnTo>
                    <a:pt x="96" y="3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1"/>
            <p:cNvSpPr/>
            <p:nvPr/>
          </p:nvSpPr>
          <p:spPr>
            <a:xfrm>
              <a:off x="685000" y="1611850"/>
              <a:ext cx="4800" cy="5775"/>
            </a:xfrm>
            <a:custGeom>
              <a:avLst/>
              <a:gdLst/>
              <a:ahLst/>
              <a:cxnLst/>
              <a:rect l="l" t="t" r="r" b="b"/>
              <a:pathLst>
                <a:path w="192" h="231" fill="none" extrusionOk="0">
                  <a:moveTo>
                    <a:pt x="192" y="1"/>
                  </a:moveTo>
                  <a:lnTo>
                    <a:pt x="192" y="1"/>
                  </a:lnTo>
                  <a:lnTo>
                    <a:pt x="115" y="115"/>
                  </a:lnTo>
                  <a:lnTo>
                    <a:pt x="0" y="230"/>
                  </a:lnTo>
                  <a:lnTo>
                    <a:pt x="0" y="230"/>
                  </a:lnTo>
                  <a:lnTo>
                    <a:pt x="0" y="230"/>
                  </a:lnTo>
                  <a:lnTo>
                    <a:pt x="0" y="230"/>
                  </a:lnTo>
                  <a:lnTo>
                    <a:pt x="115" y="115"/>
                  </a:lnTo>
                  <a:lnTo>
                    <a:pt x="1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1"/>
            <p:cNvSpPr/>
            <p:nvPr/>
          </p:nvSpPr>
          <p:spPr>
            <a:xfrm>
              <a:off x="689775" y="1583650"/>
              <a:ext cx="26325" cy="28225"/>
            </a:xfrm>
            <a:custGeom>
              <a:avLst/>
              <a:gdLst/>
              <a:ahLst/>
              <a:cxnLst/>
              <a:rect l="l" t="t" r="r" b="b"/>
              <a:pathLst>
                <a:path w="1053" h="1129" fill="none" extrusionOk="0">
                  <a:moveTo>
                    <a:pt x="1053" y="0"/>
                  </a:moveTo>
                  <a:lnTo>
                    <a:pt x="1053" y="0"/>
                  </a:lnTo>
                  <a:lnTo>
                    <a:pt x="938" y="0"/>
                  </a:lnTo>
                  <a:lnTo>
                    <a:pt x="823" y="58"/>
                  </a:lnTo>
                  <a:lnTo>
                    <a:pt x="708" y="134"/>
                  </a:lnTo>
                  <a:lnTo>
                    <a:pt x="593" y="268"/>
                  </a:lnTo>
                  <a:lnTo>
                    <a:pt x="593" y="268"/>
                  </a:lnTo>
                  <a:lnTo>
                    <a:pt x="364" y="536"/>
                  </a:lnTo>
                  <a:lnTo>
                    <a:pt x="173" y="823"/>
                  </a:lnTo>
                  <a:lnTo>
                    <a:pt x="1" y="1129"/>
                  </a:lnTo>
                  <a:lnTo>
                    <a:pt x="1" y="1129"/>
                  </a:lnTo>
                  <a:lnTo>
                    <a:pt x="1" y="1129"/>
                  </a:lnTo>
                  <a:lnTo>
                    <a:pt x="1" y="1129"/>
                  </a:lnTo>
                  <a:lnTo>
                    <a:pt x="1" y="1129"/>
                  </a:lnTo>
                  <a:lnTo>
                    <a:pt x="1" y="1129"/>
                  </a:lnTo>
                  <a:lnTo>
                    <a:pt x="173" y="823"/>
                  </a:lnTo>
                  <a:lnTo>
                    <a:pt x="364" y="536"/>
                  </a:lnTo>
                  <a:lnTo>
                    <a:pt x="593" y="268"/>
                  </a:lnTo>
                  <a:lnTo>
                    <a:pt x="593" y="268"/>
                  </a:lnTo>
                  <a:lnTo>
                    <a:pt x="708" y="134"/>
                  </a:lnTo>
                  <a:lnTo>
                    <a:pt x="823" y="58"/>
                  </a:lnTo>
                  <a:lnTo>
                    <a:pt x="938" y="0"/>
                  </a:lnTo>
                  <a:lnTo>
                    <a:pt x="1053" y="0"/>
                  </a:lnTo>
                  <a:lnTo>
                    <a:pt x="10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1"/>
            <p:cNvSpPr/>
            <p:nvPr/>
          </p:nvSpPr>
          <p:spPr>
            <a:xfrm>
              <a:off x="565450" y="1476525"/>
              <a:ext cx="119575" cy="154950"/>
            </a:xfrm>
            <a:custGeom>
              <a:avLst/>
              <a:gdLst/>
              <a:ahLst/>
              <a:cxnLst/>
              <a:rect l="l" t="t" r="r" b="b"/>
              <a:pathLst>
                <a:path w="4783" h="6198" extrusionOk="0">
                  <a:moveTo>
                    <a:pt x="498" y="1"/>
                  </a:moveTo>
                  <a:lnTo>
                    <a:pt x="249" y="402"/>
                  </a:lnTo>
                  <a:lnTo>
                    <a:pt x="1" y="785"/>
                  </a:lnTo>
                  <a:lnTo>
                    <a:pt x="307" y="1512"/>
                  </a:lnTo>
                  <a:lnTo>
                    <a:pt x="632" y="2219"/>
                  </a:lnTo>
                  <a:lnTo>
                    <a:pt x="995" y="2908"/>
                  </a:lnTo>
                  <a:lnTo>
                    <a:pt x="1378" y="3577"/>
                  </a:lnTo>
                  <a:lnTo>
                    <a:pt x="1779" y="4247"/>
                  </a:lnTo>
                  <a:lnTo>
                    <a:pt x="2200" y="4897"/>
                  </a:lnTo>
                  <a:lnTo>
                    <a:pt x="2640" y="5547"/>
                  </a:lnTo>
                  <a:lnTo>
                    <a:pt x="3118" y="6160"/>
                  </a:lnTo>
                  <a:lnTo>
                    <a:pt x="3214" y="6198"/>
                  </a:lnTo>
                  <a:lnTo>
                    <a:pt x="3290" y="6198"/>
                  </a:lnTo>
                  <a:lnTo>
                    <a:pt x="3463" y="6179"/>
                  </a:lnTo>
                  <a:lnTo>
                    <a:pt x="3635" y="6160"/>
                  </a:lnTo>
                  <a:lnTo>
                    <a:pt x="3845" y="6102"/>
                  </a:lnTo>
                  <a:lnTo>
                    <a:pt x="4036" y="6026"/>
                  </a:lnTo>
                  <a:lnTo>
                    <a:pt x="4247" y="5949"/>
                  </a:lnTo>
                  <a:lnTo>
                    <a:pt x="4438" y="5854"/>
                  </a:lnTo>
                  <a:lnTo>
                    <a:pt x="4629" y="5739"/>
                  </a:lnTo>
                  <a:lnTo>
                    <a:pt x="4782" y="5643"/>
                  </a:lnTo>
                  <a:lnTo>
                    <a:pt x="4763" y="5643"/>
                  </a:lnTo>
                  <a:lnTo>
                    <a:pt x="4744" y="4610"/>
                  </a:lnTo>
                  <a:lnTo>
                    <a:pt x="4687" y="3577"/>
                  </a:lnTo>
                  <a:lnTo>
                    <a:pt x="4572" y="2545"/>
                  </a:lnTo>
                  <a:lnTo>
                    <a:pt x="4438" y="1531"/>
                  </a:lnTo>
                  <a:lnTo>
                    <a:pt x="3922" y="1378"/>
                  </a:lnTo>
                  <a:lnTo>
                    <a:pt x="3424" y="1225"/>
                  </a:lnTo>
                  <a:lnTo>
                    <a:pt x="2908" y="1053"/>
                  </a:lnTo>
                  <a:lnTo>
                    <a:pt x="2411" y="861"/>
                  </a:lnTo>
                  <a:lnTo>
                    <a:pt x="1932" y="670"/>
                  </a:lnTo>
                  <a:lnTo>
                    <a:pt x="1435" y="460"/>
                  </a:lnTo>
                  <a:lnTo>
                    <a:pt x="957" y="230"/>
                  </a:lnTo>
                  <a:lnTo>
                    <a:pt x="498"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1"/>
            <p:cNvSpPr/>
            <p:nvPr/>
          </p:nvSpPr>
          <p:spPr>
            <a:xfrm>
              <a:off x="565450" y="1476525"/>
              <a:ext cx="119575" cy="154950"/>
            </a:xfrm>
            <a:custGeom>
              <a:avLst/>
              <a:gdLst/>
              <a:ahLst/>
              <a:cxnLst/>
              <a:rect l="l" t="t" r="r" b="b"/>
              <a:pathLst>
                <a:path w="4783" h="6198" fill="none" extrusionOk="0">
                  <a:moveTo>
                    <a:pt x="498" y="1"/>
                  </a:moveTo>
                  <a:lnTo>
                    <a:pt x="498" y="1"/>
                  </a:lnTo>
                  <a:lnTo>
                    <a:pt x="249" y="402"/>
                  </a:lnTo>
                  <a:lnTo>
                    <a:pt x="1" y="785"/>
                  </a:lnTo>
                  <a:lnTo>
                    <a:pt x="1" y="785"/>
                  </a:lnTo>
                  <a:lnTo>
                    <a:pt x="307" y="1512"/>
                  </a:lnTo>
                  <a:lnTo>
                    <a:pt x="632" y="2219"/>
                  </a:lnTo>
                  <a:lnTo>
                    <a:pt x="995" y="2908"/>
                  </a:lnTo>
                  <a:lnTo>
                    <a:pt x="1378" y="3577"/>
                  </a:lnTo>
                  <a:lnTo>
                    <a:pt x="1779" y="4247"/>
                  </a:lnTo>
                  <a:lnTo>
                    <a:pt x="2200" y="4897"/>
                  </a:lnTo>
                  <a:lnTo>
                    <a:pt x="2640" y="5547"/>
                  </a:lnTo>
                  <a:lnTo>
                    <a:pt x="3118" y="6160"/>
                  </a:lnTo>
                  <a:lnTo>
                    <a:pt x="3118" y="6160"/>
                  </a:lnTo>
                  <a:lnTo>
                    <a:pt x="3118" y="6160"/>
                  </a:lnTo>
                  <a:lnTo>
                    <a:pt x="3118" y="6160"/>
                  </a:lnTo>
                  <a:lnTo>
                    <a:pt x="3118" y="6160"/>
                  </a:lnTo>
                  <a:lnTo>
                    <a:pt x="3118" y="6160"/>
                  </a:lnTo>
                  <a:lnTo>
                    <a:pt x="3118" y="6160"/>
                  </a:lnTo>
                  <a:lnTo>
                    <a:pt x="3118" y="6160"/>
                  </a:lnTo>
                  <a:lnTo>
                    <a:pt x="3214" y="6198"/>
                  </a:lnTo>
                  <a:lnTo>
                    <a:pt x="3214" y="6198"/>
                  </a:lnTo>
                  <a:lnTo>
                    <a:pt x="3290" y="6198"/>
                  </a:lnTo>
                  <a:lnTo>
                    <a:pt x="3290" y="6198"/>
                  </a:lnTo>
                  <a:lnTo>
                    <a:pt x="3463" y="6179"/>
                  </a:lnTo>
                  <a:lnTo>
                    <a:pt x="3635" y="6160"/>
                  </a:lnTo>
                  <a:lnTo>
                    <a:pt x="3845" y="6102"/>
                  </a:lnTo>
                  <a:lnTo>
                    <a:pt x="4036" y="6026"/>
                  </a:lnTo>
                  <a:lnTo>
                    <a:pt x="4247" y="5949"/>
                  </a:lnTo>
                  <a:lnTo>
                    <a:pt x="4438" y="5854"/>
                  </a:lnTo>
                  <a:lnTo>
                    <a:pt x="4629" y="5739"/>
                  </a:lnTo>
                  <a:lnTo>
                    <a:pt x="4782" y="5643"/>
                  </a:lnTo>
                  <a:lnTo>
                    <a:pt x="4782" y="5643"/>
                  </a:lnTo>
                  <a:lnTo>
                    <a:pt x="4782" y="5643"/>
                  </a:lnTo>
                  <a:lnTo>
                    <a:pt x="4782" y="5643"/>
                  </a:lnTo>
                  <a:lnTo>
                    <a:pt x="4763" y="5643"/>
                  </a:lnTo>
                  <a:lnTo>
                    <a:pt x="4763" y="5643"/>
                  </a:lnTo>
                  <a:lnTo>
                    <a:pt x="4744" y="4610"/>
                  </a:lnTo>
                  <a:lnTo>
                    <a:pt x="4687" y="3577"/>
                  </a:lnTo>
                  <a:lnTo>
                    <a:pt x="4572" y="2545"/>
                  </a:lnTo>
                  <a:lnTo>
                    <a:pt x="4438" y="1531"/>
                  </a:lnTo>
                  <a:lnTo>
                    <a:pt x="4438" y="1531"/>
                  </a:lnTo>
                  <a:lnTo>
                    <a:pt x="3922" y="1378"/>
                  </a:lnTo>
                  <a:lnTo>
                    <a:pt x="3424" y="1225"/>
                  </a:lnTo>
                  <a:lnTo>
                    <a:pt x="2908" y="1053"/>
                  </a:lnTo>
                  <a:lnTo>
                    <a:pt x="2411" y="861"/>
                  </a:lnTo>
                  <a:lnTo>
                    <a:pt x="1932" y="670"/>
                  </a:lnTo>
                  <a:lnTo>
                    <a:pt x="1435" y="460"/>
                  </a:lnTo>
                  <a:lnTo>
                    <a:pt x="957" y="230"/>
                  </a:lnTo>
                  <a:lnTo>
                    <a:pt x="4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1"/>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1"/>
            <p:cNvSpPr/>
            <p:nvPr/>
          </p:nvSpPr>
          <p:spPr>
            <a:xfrm>
              <a:off x="730900" y="16118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1"/>
            <p:cNvSpPr/>
            <p:nvPr/>
          </p:nvSpPr>
          <p:spPr>
            <a:xfrm>
              <a:off x="731375" y="1611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1"/>
            <p:cNvSpPr/>
            <p:nvPr/>
          </p:nvSpPr>
          <p:spPr>
            <a:xfrm>
              <a:off x="650575" y="1660150"/>
              <a:ext cx="1925" cy="25"/>
            </a:xfrm>
            <a:custGeom>
              <a:avLst/>
              <a:gdLst/>
              <a:ahLst/>
              <a:cxnLst/>
              <a:rect l="l" t="t" r="r" b="b"/>
              <a:pathLst>
                <a:path w="77" h="1" extrusionOk="0">
                  <a:moveTo>
                    <a:pt x="0" y="0"/>
                  </a:moveTo>
                  <a:lnTo>
                    <a:pt x="0" y="0"/>
                  </a:lnTo>
                  <a:lnTo>
                    <a:pt x="77" y="0"/>
                  </a:lnTo>
                  <a:lnTo>
                    <a:pt x="77" y="0"/>
                  </a:lnTo>
                  <a:lnTo>
                    <a:pt x="77" y="0"/>
                  </a:lnTo>
                  <a:lnTo>
                    <a:pt x="0"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1"/>
            <p:cNvSpPr/>
            <p:nvPr/>
          </p:nvSpPr>
          <p:spPr>
            <a:xfrm>
              <a:off x="650575" y="1660150"/>
              <a:ext cx="1925" cy="25"/>
            </a:xfrm>
            <a:custGeom>
              <a:avLst/>
              <a:gdLst/>
              <a:ahLst/>
              <a:cxnLst/>
              <a:rect l="l" t="t" r="r" b="b"/>
              <a:pathLst>
                <a:path w="77" h="1" fill="none" extrusionOk="0">
                  <a:moveTo>
                    <a:pt x="0" y="0"/>
                  </a:moveTo>
                  <a:lnTo>
                    <a:pt x="0" y="0"/>
                  </a:lnTo>
                  <a:lnTo>
                    <a:pt x="77" y="0"/>
                  </a:lnTo>
                  <a:lnTo>
                    <a:pt x="77" y="0"/>
                  </a:lnTo>
                  <a:lnTo>
                    <a:pt x="77"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1"/>
            <p:cNvSpPr/>
            <p:nvPr/>
          </p:nvSpPr>
          <p:spPr>
            <a:xfrm>
              <a:off x="479875" y="885050"/>
              <a:ext cx="208025" cy="316575"/>
            </a:xfrm>
            <a:custGeom>
              <a:avLst/>
              <a:gdLst/>
              <a:ahLst/>
              <a:cxnLst/>
              <a:rect l="l" t="t" r="r" b="b"/>
              <a:pathLst>
                <a:path w="8321" h="12663" extrusionOk="0">
                  <a:moveTo>
                    <a:pt x="1109" y="0"/>
                  </a:moveTo>
                  <a:lnTo>
                    <a:pt x="842" y="39"/>
                  </a:lnTo>
                  <a:lnTo>
                    <a:pt x="593" y="115"/>
                  </a:lnTo>
                  <a:lnTo>
                    <a:pt x="383" y="192"/>
                  </a:lnTo>
                  <a:lnTo>
                    <a:pt x="230" y="306"/>
                  </a:lnTo>
                  <a:lnTo>
                    <a:pt x="115" y="421"/>
                  </a:lnTo>
                  <a:lnTo>
                    <a:pt x="38" y="574"/>
                  </a:lnTo>
                  <a:lnTo>
                    <a:pt x="0" y="708"/>
                  </a:lnTo>
                  <a:lnTo>
                    <a:pt x="0" y="880"/>
                  </a:lnTo>
                  <a:lnTo>
                    <a:pt x="19" y="1052"/>
                  </a:lnTo>
                  <a:lnTo>
                    <a:pt x="77" y="1244"/>
                  </a:lnTo>
                  <a:lnTo>
                    <a:pt x="153" y="1435"/>
                  </a:lnTo>
                  <a:lnTo>
                    <a:pt x="249" y="1626"/>
                  </a:lnTo>
                  <a:lnTo>
                    <a:pt x="383" y="1836"/>
                  </a:lnTo>
                  <a:lnTo>
                    <a:pt x="536" y="2047"/>
                  </a:lnTo>
                  <a:lnTo>
                    <a:pt x="689" y="2257"/>
                  </a:lnTo>
                  <a:lnTo>
                    <a:pt x="1052" y="2678"/>
                  </a:lnTo>
                  <a:lnTo>
                    <a:pt x="1435" y="3099"/>
                  </a:lnTo>
                  <a:lnTo>
                    <a:pt x="1836" y="3500"/>
                  </a:lnTo>
                  <a:lnTo>
                    <a:pt x="2238" y="3883"/>
                  </a:lnTo>
                  <a:lnTo>
                    <a:pt x="2620" y="4208"/>
                  </a:lnTo>
                  <a:lnTo>
                    <a:pt x="3194" y="4686"/>
                  </a:lnTo>
                  <a:lnTo>
                    <a:pt x="3424" y="4878"/>
                  </a:lnTo>
                  <a:lnTo>
                    <a:pt x="3424" y="4878"/>
                  </a:lnTo>
                  <a:lnTo>
                    <a:pt x="3328" y="4801"/>
                  </a:lnTo>
                  <a:lnTo>
                    <a:pt x="3041" y="4667"/>
                  </a:lnTo>
                  <a:lnTo>
                    <a:pt x="2869" y="4572"/>
                  </a:lnTo>
                  <a:lnTo>
                    <a:pt x="2659" y="4495"/>
                  </a:lnTo>
                  <a:lnTo>
                    <a:pt x="2467" y="4438"/>
                  </a:lnTo>
                  <a:lnTo>
                    <a:pt x="2257" y="4399"/>
                  </a:lnTo>
                  <a:lnTo>
                    <a:pt x="1970" y="4399"/>
                  </a:lnTo>
                  <a:lnTo>
                    <a:pt x="1874" y="4419"/>
                  </a:lnTo>
                  <a:lnTo>
                    <a:pt x="1798" y="4457"/>
                  </a:lnTo>
                  <a:lnTo>
                    <a:pt x="1721" y="4514"/>
                  </a:lnTo>
                  <a:lnTo>
                    <a:pt x="1664" y="4572"/>
                  </a:lnTo>
                  <a:lnTo>
                    <a:pt x="1607" y="4648"/>
                  </a:lnTo>
                  <a:lnTo>
                    <a:pt x="1568" y="4744"/>
                  </a:lnTo>
                  <a:lnTo>
                    <a:pt x="1530" y="4839"/>
                  </a:lnTo>
                  <a:lnTo>
                    <a:pt x="1511" y="4973"/>
                  </a:lnTo>
                  <a:lnTo>
                    <a:pt x="1511" y="5126"/>
                  </a:lnTo>
                  <a:lnTo>
                    <a:pt x="1530" y="5298"/>
                  </a:lnTo>
                  <a:lnTo>
                    <a:pt x="1549" y="5490"/>
                  </a:lnTo>
                  <a:lnTo>
                    <a:pt x="1588" y="5700"/>
                  </a:lnTo>
                  <a:lnTo>
                    <a:pt x="1645" y="5930"/>
                  </a:lnTo>
                  <a:lnTo>
                    <a:pt x="1721" y="6178"/>
                  </a:lnTo>
                  <a:lnTo>
                    <a:pt x="1817" y="6389"/>
                  </a:lnTo>
                  <a:lnTo>
                    <a:pt x="1894" y="6599"/>
                  </a:lnTo>
                  <a:lnTo>
                    <a:pt x="1989" y="6771"/>
                  </a:lnTo>
                  <a:lnTo>
                    <a:pt x="2085" y="6943"/>
                  </a:lnTo>
                  <a:lnTo>
                    <a:pt x="2180" y="7077"/>
                  </a:lnTo>
                  <a:lnTo>
                    <a:pt x="2295" y="7211"/>
                  </a:lnTo>
                  <a:lnTo>
                    <a:pt x="2391" y="7326"/>
                  </a:lnTo>
                  <a:lnTo>
                    <a:pt x="2506" y="7421"/>
                  </a:lnTo>
                  <a:lnTo>
                    <a:pt x="2620" y="7517"/>
                  </a:lnTo>
                  <a:lnTo>
                    <a:pt x="2850" y="7651"/>
                  </a:lnTo>
                  <a:lnTo>
                    <a:pt x="3079" y="7727"/>
                  </a:lnTo>
                  <a:lnTo>
                    <a:pt x="3290" y="7785"/>
                  </a:lnTo>
                  <a:lnTo>
                    <a:pt x="3519" y="7804"/>
                  </a:lnTo>
                  <a:lnTo>
                    <a:pt x="3711" y="7785"/>
                  </a:lnTo>
                  <a:lnTo>
                    <a:pt x="3902" y="7766"/>
                  </a:lnTo>
                  <a:lnTo>
                    <a:pt x="4055" y="7727"/>
                  </a:lnTo>
                  <a:lnTo>
                    <a:pt x="4284" y="7651"/>
                  </a:lnTo>
                  <a:lnTo>
                    <a:pt x="4380" y="7613"/>
                  </a:lnTo>
                  <a:lnTo>
                    <a:pt x="4227" y="7919"/>
                  </a:lnTo>
                  <a:lnTo>
                    <a:pt x="4112" y="8206"/>
                  </a:lnTo>
                  <a:lnTo>
                    <a:pt x="4017" y="8473"/>
                  </a:lnTo>
                  <a:lnTo>
                    <a:pt x="3978" y="8722"/>
                  </a:lnTo>
                  <a:lnTo>
                    <a:pt x="3959" y="8932"/>
                  </a:lnTo>
                  <a:lnTo>
                    <a:pt x="3959" y="9143"/>
                  </a:lnTo>
                  <a:lnTo>
                    <a:pt x="3978" y="9315"/>
                  </a:lnTo>
                  <a:lnTo>
                    <a:pt x="4017" y="9468"/>
                  </a:lnTo>
                  <a:lnTo>
                    <a:pt x="4074" y="9621"/>
                  </a:lnTo>
                  <a:lnTo>
                    <a:pt x="4131" y="9736"/>
                  </a:lnTo>
                  <a:lnTo>
                    <a:pt x="4246" y="9908"/>
                  </a:lnTo>
                  <a:lnTo>
                    <a:pt x="4342" y="10023"/>
                  </a:lnTo>
                  <a:lnTo>
                    <a:pt x="4380" y="10061"/>
                  </a:lnTo>
                  <a:lnTo>
                    <a:pt x="4686" y="10252"/>
                  </a:lnTo>
                  <a:lnTo>
                    <a:pt x="4992" y="10405"/>
                  </a:lnTo>
                  <a:lnTo>
                    <a:pt x="5260" y="10520"/>
                  </a:lnTo>
                  <a:lnTo>
                    <a:pt x="5528" y="10596"/>
                  </a:lnTo>
                  <a:lnTo>
                    <a:pt x="5776" y="10654"/>
                  </a:lnTo>
                  <a:lnTo>
                    <a:pt x="6006" y="10673"/>
                  </a:lnTo>
                  <a:lnTo>
                    <a:pt x="6235" y="10654"/>
                  </a:lnTo>
                  <a:lnTo>
                    <a:pt x="6427" y="10635"/>
                  </a:lnTo>
                  <a:lnTo>
                    <a:pt x="6599" y="10596"/>
                  </a:lnTo>
                  <a:lnTo>
                    <a:pt x="6752" y="10558"/>
                  </a:lnTo>
                  <a:lnTo>
                    <a:pt x="6981" y="10463"/>
                  </a:lnTo>
                  <a:lnTo>
                    <a:pt x="7134" y="10367"/>
                  </a:lnTo>
                  <a:lnTo>
                    <a:pt x="7172" y="10329"/>
                  </a:lnTo>
                  <a:lnTo>
                    <a:pt x="7230" y="11075"/>
                  </a:lnTo>
                  <a:lnTo>
                    <a:pt x="7306" y="11706"/>
                  </a:lnTo>
                  <a:lnTo>
                    <a:pt x="7364" y="12031"/>
                  </a:lnTo>
                  <a:lnTo>
                    <a:pt x="7421" y="12299"/>
                  </a:lnTo>
                  <a:lnTo>
                    <a:pt x="7479" y="12509"/>
                  </a:lnTo>
                  <a:lnTo>
                    <a:pt x="7517" y="12586"/>
                  </a:lnTo>
                  <a:lnTo>
                    <a:pt x="7555" y="12643"/>
                  </a:lnTo>
                  <a:lnTo>
                    <a:pt x="7593" y="12662"/>
                  </a:lnTo>
                  <a:lnTo>
                    <a:pt x="7651" y="12662"/>
                  </a:lnTo>
                  <a:lnTo>
                    <a:pt x="7689" y="12624"/>
                  </a:lnTo>
                  <a:lnTo>
                    <a:pt x="7746" y="12566"/>
                  </a:lnTo>
                  <a:lnTo>
                    <a:pt x="7785" y="12452"/>
                  </a:lnTo>
                  <a:lnTo>
                    <a:pt x="7842" y="12318"/>
                  </a:lnTo>
                  <a:lnTo>
                    <a:pt x="7957" y="11878"/>
                  </a:lnTo>
                  <a:lnTo>
                    <a:pt x="8091" y="11247"/>
                  </a:lnTo>
                  <a:lnTo>
                    <a:pt x="8244" y="10405"/>
                  </a:lnTo>
                  <a:lnTo>
                    <a:pt x="8282" y="10080"/>
                  </a:lnTo>
                  <a:lnTo>
                    <a:pt x="8320" y="9621"/>
                  </a:lnTo>
                  <a:lnTo>
                    <a:pt x="8320" y="9143"/>
                  </a:lnTo>
                  <a:lnTo>
                    <a:pt x="8282" y="8665"/>
                  </a:lnTo>
                  <a:lnTo>
                    <a:pt x="8224" y="8186"/>
                  </a:lnTo>
                  <a:lnTo>
                    <a:pt x="8148" y="7708"/>
                  </a:lnTo>
                  <a:lnTo>
                    <a:pt x="8033" y="7230"/>
                  </a:lnTo>
                  <a:lnTo>
                    <a:pt x="7899" y="6771"/>
                  </a:lnTo>
                  <a:lnTo>
                    <a:pt x="7746" y="6293"/>
                  </a:lnTo>
                  <a:lnTo>
                    <a:pt x="7555" y="5853"/>
                  </a:lnTo>
                  <a:lnTo>
                    <a:pt x="7364" y="5394"/>
                  </a:lnTo>
                  <a:lnTo>
                    <a:pt x="7134" y="4954"/>
                  </a:lnTo>
                  <a:lnTo>
                    <a:pt x="6905" y="4533"/>
                  </a:lnTo>
                  <a:lnTo>
                    <a:pt x="6656" y="4113"/>
                  </a:lnTo>
                  <a:lnTo>
                    <a:pt x="6388" y="3711"/>
                  </a:lnTo>
                  <a:lnTo>
                    <a:pt x="6101" y="3328"/>
                  </a:lnTo>
                  <a:lnTo>
                    <a:pt x="5815" y="2946"/>
                  </a:lnTo>
                  <a:lnTo>
                    <a:pt x="5528" y="2582"/>
                  </a:lnTo>
                  <a:lnTo>
                    <a:pt x="5202" y="2238"/>
                  </a:lnTo>
                  <a:lnTo>
                    <a:pt x="4896" y="1932"/>
                  </a:lnTo>
                  <a:lnTo>
                    <a:pt x="4571" y="1626"/>
                  </a:lnTo>
                  <a:lnTo>
                    <a:pt x="4246" y="1339"/>
                  </a:lnTo>
                  <a:lnTo>
                    <a:pt x="3921" y="1091"/>
                  </a:lnTo>
                  <a:lnTo>
                    <a:pt x="3596" y="861"/>
                  </a:lnTo>
                  <a:lnTo>
                    <a:pt x="3271" y="651"/>
                  </a:lnTo>
                  <a:lnTo>
                    <a:pt x="2946" y="459"/>
                  </a:lnTo>
                  <a:lnTo>
                    <a:pt x="2620" y="306"/>
                  </a:lnTo>
                  <a:lnTo>
                    <a:pt x="2295" y="192"/>
                  </a:lnTo>
                  <a:lnTo>
                    <a:pt x="1989" y="96"/>
                  </a:lnTo>
                  <a:lnTo>
                    <a:pt x="1683" y="39"/>
                  </a:lnTo>
                  <a:lnTo>
                    <a:pt x="13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1"/>
            <p:cNvSpPr/>
            <p:nvPr/>
          </p:nvSpPr>
          <p:spPr>
            <a:xfrm>
              <a:off x="479875" y="885050"/>
              <a:ext cx="208025" cy="316575"/>
            </a:xfrm>
            <a:custGeom>
              <a:avLst/>
              <a:gdLst/>
              <a:ahLst/>
              <a:cxnLst/>
              <a:rect l="l" t="t" r="r" b="b"/>
              <a:pathLst>
                <a:path w="8321" h="12663" fill="none" extrusionOk="0">
                  <a:moveTo>
                    <a:pt x="7172" y="10329"/>
                  </a:moveTo>
                  <a:lnTo>
                    <a:pt x="7172" y="10329"/>
                  </a:lnTo>
                  <a:lnTo>
                    <a:pt x="7134" y="10367"/>
                  </a:lnTo>
                  <a:lnTo>
                    <a:pt x="6981" y="10463"/>
                  </a:lnTo>
                  <a:lnTo>
                    <a:pt x="6752" y="10558"/>
                  </a:lnTo>
                  <a:lnTo>
                    <a:pt x="6599" y="10596"/>
                  </a:lnTo>
                  <a:lnTo>
                    <a:pt x="6427" y="10635"/>
                  </a:lnTo>
                  <a:lnTo>
                    <a:pt x="6235" y="10654"/>
                  </a:lnTo>
                  <a:lnTo>
                    <a:pt x="6006" y="10673"/>
                  </a:lnTo>
                  <a:lnTo>
                    <a:pt x="5776" y="10654"/>
                  </a:lnTo>
                  <a:lnTo>
                    <a:pt x="5528" y="10596"/>
                  </a:lnTo>
                  <a:lnTo>
                    <a:pt x="5260" y="10520"/>
                  </a:lnTo>
                  <a:lnTo>
                    <a:pt x="4992" y="10405"/>
                  </a:lnTo>
                  <a:lnTo>
                    <a:pt x="4686" y="10252"/>
                  </a:lnTo>
                  <a:lnTo>
                    <a:pt x="4380" y="10061"/>
                  </a:lnTo>
                  <a:lnTo>
                    <a:pt x="4380" y="10061"/>
                  </a:lnTo>
                  <a:lnTo>
                    <a:pt x="4342" y="10023"/>
                  </a:lnTo>
                  <a:lnTo>
                    <a:pt x="4246" y="9908"/>
                  </a:lnTo>
                  <a:lnTo>
                    <a:pt x="4131" y="9736"/>
                  </a:lnTo>
                  <a:lnTo>
                    <a:pt x="4074" y="9621"/>
                  </a:lnTo>
                  <a:lnTo>
                    <a:pt x="4017" y="9468"/>
                  </a:lnTo>
                  <a:lnTo>
                    <a:pt x="3978" y="9315"/>
                  </a:lnTo>
                  <a:lnTo>
                    <a:pt x="3959" y="9143"/>
                  </a:lnTo>
                  <a:lnTo>
                    <a:pt x="3959" y="8932"/>
                  </a:lnTo>
                  <a:lnTo>
                    <a:pt x="3978" y="8722"/>
                  </a:lnTo>
                  <a:lnTo>
                    <a:pt x="4017" y="8473"/>
                  </a:lnTo>
                  <a:lnTo>
                    <a:pt x="4112" y="8206"/>
                  </a:lnTo>
                  <a:lnTo>
                    <a:pt x="4227" y="7919"/>
                  </a:lnTo>
                  <a:lnTo>
                    <a:pt x="4380" y="7613"/>
                  </a:lnTo>
                  <a:lnTo>
                    <a:pt x="4380" y="7613"/>
                  </a:lnTo>
                  <a:lnTo>
                    <a:pt x="4284" y="7651"/>
                  </a:lnTo>
                  <a:lnTo>
                    <a:pt x="4055" y="7727"/>
                  </a:lnTo>
                  <a:lnTo>
                    <a:pt x="3902" y="7766"/>
                  </a:lnTo>
                  <a:lnTo>
                    <a:pt x="3711" y="7785"/>
                  </a:lnTo>
                  <a:lnTo>
                    <a:pt x="3519" y="7804"/>
                  </a:lnTo>
                  <a:lnTo>
                    <a:pt x="3290" y="7785"/>
                  </a:lnTo>
                  <a:lnTo>
                    <a:pt x="3079" y="7727"/>
                  </a:lnTo>
                  <a:lnTo>
                    <a:pt x="2850" y="7651"/>
                  </a:lnTo>
                  <a:lnTo>
                    <a:pt x="2620" y="7517"/>
                  </a:lnTo>
                  <a:lnTo>
                    <a:pt x="2506" y="7421"/>
                  </a:lnTo>
                  <a:lnTo>
                    <a:pt x="2391" y="7326"/>
                  </a:lnTo>
                  <a:lnTo>
                    <a:pt x="2295" y="7211"/>
                  </a:lnTo>
                  <a:lnTo>
                    <a:pt x="2180" y="7077"/>
                  </a:lnTo>
                  <a:lnTo>
                    <a:pt x="2085" y="6943"/>
                  </a:lnTo>
                  <a:lnTo>
                    <a:pt x="1989" y="6771"/>
                  </a:lnTo>
                  <a:lnTo>
                    <a:pt x="1894" y="6599"/>
                  </a:lnTo>
                  <a:lnTo>
                    <a:pt x="1817" y="6389"/>
                  </a:lnTo>
                  <a:lnTo>
                    <a:pt x="1721" y="6178"/>
                  </a:lnTo>
                  <a:lnTo>
                    <a:pt x="1645" y="5930"/>
                  </a:lnTo>
                  <a:lnTo>
                    <a:pt x="1645" y="5930"/>
                  </a:lnTo>
                  <a:lnTo>
                    <a:pt x="1588" y="5700"/>
                  </a:lnTo>
                  <a:lnTo>
                    <a:pt x="1549" y="5490"/>
                  </a:lnTo>
                  <a:lnTo>
                    <a:pt x="1530" y="5298"/>
                  </a:lnTo>
                  <a:lnTo>
                    <a:pt x="1511" y="5126"/>
                  </a:lnTo>
                  <a:lnTo>
                    <a:pt x="1511" y="4973"/>
                  </a:lnTo>
                  <a:lnTo>
                    <a:pt x="1530" y="4839"/>
                  </a:lnTo>
                  <a:lnTo>
                    <a:pt x="1568" y="4744"/>
                  </a:lnTo>
                  <a:lnTo>
                    <a:pt x="1607" y="4648"/>
                  </a:lnTo>
                  <a:lnTo>
                    <a:pt x="1664" y="4572"/>
                  </a:lnTo>
                  <a:lnTo>
                    <a:pt x="1721" y="4514"/>
                  </a:lnTo>
                  <a:lnTo>
                    <a:pt x="1798" y="4457"/>
                  </a:lnTo>
                  <a:lnTo>
                    <a:pt x="1874" y="4419"/>
                  </a:lnTo>
                  <a:lnTo>
                    <a:pt x="1970" y="4399"/>
                  </a:lnTo>
                  <a:lnTo>
                    <a:pt x="2066" y="4399"/>
                  </a:lnTo>
                  <a:lnTo>
                    <a:pt x="2257" y="4399"/>
                  </a:lnTo>
                  <a:lnTo>
                    <a:pt x="2467" y="4438"/>
                  </a:lnTo>
                  <a:lnTo>
                    <a:pt x="2659" y="4495"/>
                  </a:lnTo>
                  <a:lnTo>
                    <a:pt x="2869" y="4572"/>
                  </a:lnTo>
                  <a:lnTo>
                    <a:pt x="3041" y="4667"/>
                  </a:lnTo>
                  <a:lnTo>
                    <a:pt x="3328" y="4801"/>
                  </a:lnTo>
                  <a:lnTo>
                    <a:pt x="3424" y="4878"/>
                  </a:lnTo>
                  <a:lnTo>
                    <a:pt x="3424" y="4878"/>
                  </a:lnTo>
                  <a:lnTo>
                    <a:pt x="3194" y="4686"/>
                  </a:lnTo>
                  <a:lnTo>
                    <a:pt x="2620" y="4208"/>
                  </a:lnTo>
                  <a:lnTo>
                    <a:pt x="2238" y="3883"/>
                  </a:lnTo>
                  <a:lnTo>
                    <a:pt x="1836" y="3500"/>
                  </a:lnTo>
                  <a:lnTo>
                    <a:pt x="1435" y="3099"/>
                  </a:lnTo>
                  <a:lnTo>
                    <a:pt x="1052" y="2678"/>
                  </a:lnTo>
                  <a:lnTo>
                    <a:pt x="689" y="2257"/>
                  </a:lnTo>
                  <a:lnTo>
                    <a:pt x="536" y="2047"/>
                  </a:lnTo>
                  <a:lnTo>
                    <a:pt x="383" y="1836"/>
                  </a:lnTo>
                  <a:lnTo>
                    <a:pt x="249" y="1626"/>
                  </a:lnTo>
                  <a:lnTo>
                    <a:pt x="153" y="1435"/>
                  </a:lnTo>
                  <a:lnTo>
                    <a:pt x="77" y="1244"/>
                  </a:lnTo>
                  <a:lnTo>
                    <a:pt x="19" y="1052"/>
                  </a:lnTo>
                  <a:lnTo>
                    <a:pt x="0" y="880"/>
                  </a:lnTo>
                  <a:lnTo>
                    <a:pt x="0" y="708"/>
                  </a:lnTo>
                  <a:lnTo>
                    <a:pt x="38" y="574"/>
                  </a:lnTo>
                  <a:lnTo>
                    <a:pt x="115" y="421"/>
                  </a:lnTo>
                  <a:lnTo>
                    <a:pt x="230" y="306"/>
                  </a:lnTo>
                  <a:lnTo>
                    <a:pt x="383" y="192"/>
                  </a:lnTo>
                  <a:lnTo>
                    <a:pt x="593" y="115"/>
                  </a:lnTo>
                  <a:lnTo>
                    <a:pt x="842" y="39"/>
                  </a:lnTo>
                  <a:lnTo>
                    <a:pt x="842" y="39"/>
                  </a:lnTo>
                  <a:lnTo>
                    <a:pt x="1109" y="0"/>
                  </a:lnTo>
                  <a:lnTo>
                    <a:pt x="1396" y="0"/>
                  </a:lnTo>
                  <a:lnTo>
                    <a:pt x="1683" y="39"/>
                  </a:lnTo>
                  <a:lnTo>
                    <a:pt x="1989" y="96"/>
                  </a:lnTo>
                  <a:lnTo>
                    <a:pt x="2295" y="192"/>
                  </a:lnTo>
                  <a:lnTo>
                    <a:pt x="2620" y="306"/>
                  </a:lnTo>
                  <a:lnTo>
                    <a:pt x="2946" y="459"/>
                  </a:lnTo>
                  <a:lnTo>
                    <a:pt x="3271" y="651"/>
                  </a:lnTo>
                  <a:lnTo>
                    <a:pt x="3596" y="861"/>
                  </a:lnTo>
                  <a:lnTo>
                    <a:pt x="3921" y="1091"/>
                  </a:lnTo>
                  <a:lnTo>
                    <a:pt x="4246" y="1339"/>
                  </a:lnTo>
                  <a:lnTo>
                    <a:pt x="4571" y="1626"/>
                  </a:lnTo>
                  <a:lnTo>
                    <a:pt x="4896" y="1932"/>
                  </a:lnTo>
                  <a:lnTo>
                    <a:pt x="5202" y="2238"/>
                  </a:lnTo>
                  <a:lnTo>
                    <a:pt x="5528" y="2582"/>
                  </a:lnTo>
                  <a:lnTo>
                    <a:pt x="5815" y="2946"/>
                  </a:lnTo>
                  <a:lnTo>
                    <a:pt x="6101" y="3328"/>
                  </a:lnTo>
                  <a:lnTo>
                    <a:pt x="6388" y="3711"/>
                  </a:lnTo>
                  <a:lnTo>
                    <a:pt x="6656" y="4113"/>
                  </a:lnTo>
                  <a:lnTo>
                    <a:pt x="6905" y="4533"/>
                  </a:lnTo>
                  <a:lnTo>
                    <a:pt x="7134" y="4954"/>
                  </a:lnTo>
                  <a:lnTo>
                    <a:pt x="7364" y="5394"/>
                  </a:lnTo>
                  <a:lnTo>
                    <a:pt x="7555" y="5853"/>
                  </a:lnTo>
                  <a:lnTo>
                    <a:pt x="7746" y="6293"/>
                  </a:lnTo>
                  <a:lnTo>
                    <a:pt x="7899" y="6771"/>
                  </a:lnTo>
                  <a:lnTo>
                    <a:pt x="8033" y="7230"/>
                  </a:lnTo>
                  <a:lnTo>
                    <a:pt x="8148" y="7708"/>
                  </a:lnTo>
                  <a:lnTo>
                    <a:pt x="8224" y="8186"/>
                  </a:lnTo>
                  <a:lnTo>
                    <a:pt x="8282" y="8665"/>
                  </a:lnTo>
                  <a:lnTo>
                    <a:pt x="8320" y="9143"/>
                  </a:lnTo>
                  <a:lnTo>
                    <a:pt x="8320" y="9621"/>
                  </a:lnTo>
                  <a:lnTo>
                    <a:pt x="8282" y="10080"/>
                  </a:lnTo>
                  <a:lnTo>
                    <a:pt x="8282" y="10080"/>
                  </a:lnTo>
                  <a:lnTo>
                    <a:pt x="8244" y="10405"/>
                  </a:lnTo>
                  <a:lnTo>
                    <a:pt x="8244" y="10405"/>
                  </a:lnTo>
                  <a:lnTo>
                    <a:pt x="8091" y="11247"/>
                  </a:lnTo>
                  <a:lnTo>
                    <a:pt x="7957" y="11878"/>
                  </a:lnTo>
                  <a:lnTo>
                    <a:pt x="7842" y="12318"/>
                  </a:lnTo>
                  <a:lnTo>
                    <a:pt x="7785" y="12452"/>
                  </a:lnTo>
                  <a:lnTo>
                    <a:pt x="7746" y="12566"/>
                  </a:lnTo>
                  <a:lnTo>
                    <a:pt x="7689" y="12624"/>
                  </a:lnTo>
                  <a:lnTo>
                    <a:pt x="7651" y="12662"/>
                  </a:lnTo>
                  <a:lnTo>
                    <a:pt x="7593" y="12662"/>
                  </a:lnTo>
                  <a:lnTo>
                    <a:pt x="7555" y="12643"/>
                  </a:lnTo>
                  <a:lnTo>
                    <a:pt x="7517" y="12586"/>
                  </a:lnTo>
                  <a:lnTo>
                    <a:pt x="7479" y="12509"/>
                  </a:lnTo>
                  <a:lnTo>
                    <a:pt x="7421" y="12299"/>
                  </a:lnTo>
                  <a:lnTo>
                    <a:pt x="7364" y="12031"/>
                  </a:lnTo>
                  <a:lnTo>
                    <a:pt x="7306" y="11706"/>
                  </a:lnTo>
                  <a:lnTo>
                    <a:pt x="7230" y="11075"/>
                  </a:lnTo>
                  <a:lnTo>
                    <a:pt x="7172" y="103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1"/>
            <p:cNvSpPr/>
            <p:nvPr/>
          </p:nvSpPr>
          <p:spPr>
            <a:xfrm>
              <a:off x="479875" y="885050"/>
              <a:ext cx="171200" cy="266825"/>
            </a:xfrm>
            <a:custGeom>
              <a:avLst/>
              <a:gdLst/>
              <a:ahLst/>
              <a:cxnLst/>
              <a:rect l="l" t="t" r="r" b="b"/>
              <a:pathLst>
                <a:path w="6848" h="10673" extrusionOk="0">
                  <a:moveTo>
                    <a:pt x="1282" y="0"/>
                  </a:moveTo>
                  <a:lnTo>
                    <a:pt x="1052" y="19"/>
                  </a:lnTo>
                  <a:lnTo>
                    <a:pt x="842" y="39"/>
                  </a:lnTo>
                  <a:lnTo>
                    <a:pt x="631" y="96"/>
                  </a:lnTo>
                  <a:lnTo>
                    <a:pt x="440" y="172"/>
                  </a:lnTo>
                  <a:lnTo>
                    <a:pt x="306" y="249"/>
                  </a:lnTo>
                  <a:lnTo>
                    <a:pt x="191" y="345"/>
                  </a:lnTo>
                  <a:lnTo>
                    <a:pt x="96" y="459"/>
                  </a:lnTo>
                  <a:lnTo>
                    <a:pt x="38" y="574"/>
                  </a:lnTo>
                  <a:lnTo>
                    <a:pt x="0" y="689"/>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309" y="4801"/>
                  </a:lnTo>
                  <a:lnTo>
                    <a:pt x="2984" y="4629"/>
                  </a:lnTo>
                  <a:lnTo>
                    <a:pt x="2773" y="4552"/>
                  </a:lnTo>
                  <a:lnTo>
                    <a:pt x="2563" y="4476"/>
                  </a:lnTo>
                  <a:lnTo>
                    <a:pt x="2333" y="4419"/>
                  </a:lnTo>
                  <a:lnTo>
                    <a:pt x="2104" y="4399"/>
                  </a:lnTo>
                  <a:lnTo>
                    <a:pt x="2008" y="4399"/>
                  </a:lnTo>
                  <a:lnTo>
                    <a:pt x="1932" y="4419"/>
                  </a:lnTo>
                  <a:lnTo>
                    <a:pt x="1836" y="4438"/>
                  </a:lnTo>
                  <a:lnTo>
                    <a:pt x="1760" y="4476"/>
                  </a:lnTo>
                  <a:lnTo>
                    <a:pt x="1702" y="4533"/>
                  </a:lnTo>
                  <a:lnTo>
                    <a:pt x="1626" y="4610"/>
                  </a:lnTo>
                  <a:lnTo>
                    <a:pt x="1588" y="4686"/>
                  </a:lnTo>
                  <a:lnTo>
                    <a:pt x="1549" y="4801"/>
                  </a:lnTo>
                  <a:lnTo>
                    <a:pt x="2027" y="4973"/>
                  </a:lnTo>
                  <a:lnTo>
                    <a:pt x="2506" y="5164"/>
                  </a:lnTo>
                  <a:lnTo>
                    <a:pt x="2965" y="5394"/>
                  </a:lnTo>
                  <a:lnTo>
                    <a:pt x="3424" y="5643"/>
                  </a:lnTo>
                  <a:lnTo>
                    <a:pt x="3864" y="5891"/>
                  </a:lnTo>
                  <a:lnTo>
                    <a:pt x="4304" y="6178"/>
                  </a:lnTo>
                  <a:lnTo>
                    <a:pt x="4724" y="6484"/>
                  </a:lnTo>
                  <a:lnTo>
                    <a:pt x="5107" y="6790"/>
                  </a:lnTo>
                  <a:lnTo>
                    <a:pt x="4916" y="6293"/>
                  </a:lnTo>
                  <a:lnTo>
                    <a:pt x="4724" y="5777"/>
                  </a:lnTo>
                  <a:lnTo>
                    <a:pt x="4571" y="5260"/>
                  </a:lnTo>
                  <a:lnTo>
                    <a:pt x="4437" y="4725"/>
                  </a:lnTo>
                  <a:lnTo>
                    <a:pt x="4323" y="4189"/>
                  </a:lnTo>
                  <a:lnTo>
                    <a:pt x="4246" y="3653"/>
                  </a:lnTo>
                  <a:lnTo>
                    <a:pt x="4189" y="3118"/>
                  </a:lnTo>
                  <a:lnTo>
                    <a:pt x="4151" y="2563"/>
                  </a:lnTo>
                  <a:lnTo>
                    <a:pt x="4151" y="2429"/>
                  </a:lnTo>
                  <a:lnTo>
                    <a:pt x="4170" y="2162"/>
                  </a:lnTo>
                  <a:lnTo>
                    <a:pt x="4170" y="1894"/>
                  </a:lnTo>
                  <a:lnTo>
                    <a:pt x="4208" y="1607"/>
                  </a:lnTo>
                  <a:lnTo>
                    <a:pt x="4246" y="1339"/>
                  </a:lnTo>
                  <a:lnTo>
                    <a:pt x="3864" y="1052"/>
                  </a:lnTo>
                  <a:lnTo>
                    <a:pt x="3481" y="784"/>
                  </a:lnTo>
                  <a:lnTo>
                    <a:pt x="3099" y="555"/>
                  </a:lnTo>
                  <a:lnTo>
                    <a:pt x="2716" y="364"/>
                  </a:lnTo>
                  <a:lnTo>
                    <a:pt x="2333" y="211"/>
                  </a:lnTo>
                  <a:lnTo>
                    <a:pt x="1970" y="96"/>
                  </a:lnTo>
                  <a:lnTo>
                    <a:pt x="1607" y="19"/>
                  </a:lnTo>
                  <a:lnTo>
                    <a:pt x="1282" y="0"/>
                  </a:lnTo>
                  <a:close/>
                  <a:moveTo>
                    <a:pt x="6063" y="9640"/>
                  </a:moveTo>
                  <a:lnTo>
                    <a:pt x="6044" y="9717"/>
                  </a:lnTo>
                  <a:lnTo>
                    <a:pt x="5929" y="9946"/>
                  </a:lnTo>
                  <a:lnTo>
                    <a:pt x="5853" y="10080"/>
                  </a:lnTo>
                  <a:lnTo>
                    <a:pt x="5719" y="10233"/>
                  </a:lnTo>
                  <a:lnTo>
                    <a:pt x="5566" y="10405"/>
                  </a:lnTo>
                  <a:lnTo>
                    <a:pt x="5375" y="10558"/>
                  </a:lnTo>
                  <a:lnTo>
                    <a:pt x="5566" y="10616"/>
                  </a:lnTo>
                  <a:lnTo>
                    <a:pt x="5738" y="10635"/>
                  </a:lnTo>
                  <a:lnTo>
                    <a:pt x="5910" y="10654"/>
                  </a:lnTo>
                  <a:lnTo>
                    <a:pt x="6082" y="10673"/>
                  </a:lnTo>
                  <a:lnTo>
                    <a:pt x="6312" y="10654"/>
                  </a:lnTo>
                  <a:lnTo>
                    <a:pt x="6522" y="10616"/>
                  </a:lnTo>
                  <a:lnTo>
                    <a:pt x="6694" y="10577"/>
                  </a:lnTo>
                  <a:lnTo>
                    <a:pt x="6847" y="10520"/>
                  </a:lnTo>
                  <a:lnTo>
                    <a:pt x="6503" y="10137"/>
                  </a:lnTo>
                  <a:lnTo>
                    <a:pt x="6063" y="964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1"/>
            <p:cNvSpPr/>
            <p:nvPr/>
          </p:nvSpPr>
          <p:spPr>
            <a:xfrm>
              <a:off x="614225" y="1126050"/>
              <a:ext cx="36850" cy="25825"/>
            </a:xfrm>
            <a:custGeom>
              <a:avLst/>
              <a:gdLst/>
              <a:ahLst/>
              <a:cxnLst/>
              <a:rect l="l" t="t" r="r" b="b"/>
              <a:pathLst>
                <a:path w="1474" h="1033" fill="none" extrusionOk="0">
                  <a:moveTo>
                    <a:pt x="689" y="0"/>
                  </a:moveTo>
                  <a:lnTo>
                    <a:pt x="689" y="0"/>
                  </a:lnTo>
                  <a:lnTo>
                    <a:pt x="670" y="77"/>
                  </a:lnTo>
                  <a:lnTo>
                    <a:pt x="555" y="306"/>
                  </a:lnTo>
                  <a:lnTo>
                    <a:pt x="479" y="440"/>
                  </a:lnTo>
                  <a:lnTo>
                    <a:pt x="345" y="593"/>
                  </a:lnTo>
                  <a:lnTo>
                    <a:pt x="192" y="765"/>
                  </a:lnTo>
                  <a:lnTo>
                    <a:pt x="1" y="918"/>
                  </a:lnTo>
                  <a:lnTo>
                    <a:pt x="1" y="918"/>
                  </a:lnTo>
                  <a:lnTo>
                    <a:pt x="192" y="976"/>
                  </a:lnTo>
                  <a:lnTo>
                    <a:pt x="364" y="995"/>
                  </a:lnTo>
                  <a:lnTo>
                    <a:pt x="536" y="1014"/>
                  </a:lnTo>
                  <a:lnTo>
                    <a:pt x="708" y="1033"/>
                  </a:lnTo>
                  <a:lnTo>
                    <a:pt x="708" y="1033"/>
                  </a:lnTo>
                  <a:lnTo>
                    <a:pt x="938" y="1014"/>
                  </a:lnTo>
                  <a:lnTo>
                    <a:pt x="1148" y="976"/>
                  </a:lnTo>
                  <a:lnTo>
                    <a:pt x="1320" y="937"/>
                  </a:lnTo>
                  <a:lnTo>
                    <a:pt x="1473" y="880"/>
                  </a:lnTo>
                  <a:lnTo>
                    <a:pt x="1473" y="880"/>
                  </a:lnTo>
                  <a:lnTo>
                    <a:pt x="1129" y="497"/>
                  </a:lnTo>
                  <a:lnTo>
                    <a:pt x="1129" y="497"/>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1"/>
            <p:cNvSpPr/>
            <p:nvPr/>
          </p:nvSpPr>
          <p:spPr>
            <a:xfrm>
              <a:off x="479875" y="885050"/>
              <a:ext cx="127675" cy="169775"/>
            </a:xfrm>
            <a:custGeom>
              <a:avLst/>
              <a:gdLst/>
              <a:ahLst/>
              <a:cxnLst/>
              <a:rect l="l" t="t" r="r" b="b"/>
              <a:pathLst>
                <a:path w="5107" h="6791" fill="none" extrusionOk="0">
                  <a:moveTo>
                    <a:pt x="1282" y="0"/>
                  </a:moveTo>
                  <a:lnTo>
                    <a:pt x="1282" y="0"/>
                  </a:lnTo>
                  <a:lnTo>
                    <a:pt x="1052" y="19"/>
                  </a:lnTo>
                  <a:lnTo>
                    <a:pt x="842" y="39"/>
                  </a:lnTo>
                  <a:lnTo>
                    <a:pt x="842" y="39"/>
                  </a:lnTo>
                  <a:lnTo>
                    <a:pt x="631" y="96"/>
                  </a:lnTo>
                  <a:lnTo>
                    <a:pt x="440" y="172"/>
                  </a:lnTo>
                  <a:lnTo>
                    <a:pt x="306" y="249"/>
                  </a:lnTo>
                  <a:lnTo>
                    <a:pt x="191" y="345"/>
                  </a:lnTo>
                  <a:lnTo>
                    <a:pt x="96" y="459"/>
                  </a:lnTo>
                  <a:lnTo>
                    <a:pt x="38" y="574"/>
                  </a:lnTo>
                  <a:lnTo>
                    <a:pt x="0" y="689"/>
                  </a:lnTo>
                  <a:lnTo>
                    <a:pt x="0" y="823"/>
                  </a:lnTo>
                  <a:lnTo>
                    <a:pt x="0" y="823"/>
                  </a:lnTo>
                  <a:lnTo>
                    <a:pt x="0" y="957"/>
                  </a:lnTo>
                  <a:lnTo>
                    <a:pt x="38" y="1110"/>
                  </a:lnTo>
                  <a:lnTo>
                    <a:pt x="77" y="1263"/>
                  </a:lnTo>
                  <a:lnTo>
                    <a:pt x="134" y="1397"/>
                  </a:lnTo>
                  <a:lnTo>
                    <a:pt x="306" y="1722"/>
                  </a:lnTo>
                  <a:lnTo>
                    <a:pt x="536" y="2047"/>
                  </a:lnTo>
                  <a:lnTo>
                    <a:pt x="784" y="2391"/>
                  </a:lnTo>
                  <a:lnTo>
                    <a:pt x="1071" y="2716"/>
                  </a:lnTo>
                  <a:lnTo>
                    <a:pt x="1396" y="3061"/>
                  </a:lnTo>
                  <a:lnTo>
                    <a:pt x="1702" y="3367"/>
                  </a:lnTo>
                  <a:lnTo>
                    <a:pt x="2333" y="3959"/>
                  </a:lnTo>
                  <a:lnTo>
                    <a:pt x="2888" y="4438"/>
                  </a:lnTo>
                  <a:lnTo>
                    <a:pt x="3424" y="4878"/>
                  </a:lnTo>
                  <a:lnTo>
                    <a:pt x="3424" y="4878"/>
                  </a:lnTo>
                  <a:lnTo>
                    <a:pt x="3424" y="4878"/>
                  </a:lnTo>
                  <a:lnTo>
                    <a:pt x="3424" y="4878"/>
                  </a:lnTo>
                  <a:lnTo>
                    <a:pt x="3309" y="4801"/>
                  </a:lnTo>
                  <a:lnTo>
                    <a:pt x="2984" y="4629"/>
                  </a:lnTo>
                  <a:lnTo>
                    <a:pt x="2773" y="4552"/>
                  </a:lnTo>
                  <a:lnTo>
                    <a:pt x="2563" y="4476"/>
                  </a:lnTo>
                  <a:lnTo>
                    <a:pt x="2333" y="4419"/>
                  </a:lnTo>
                  <a:lnTo>
                    <a:pt x="2104" y="4399"/>
                  </a:lnTo>
                  <a:lnTo>
                    <a:pt x="2104" y="4399"/>
                  </a:lnTo>
                  <a:lnTo>
                    <a:pt x="2008" y="4399"/>
                  </a:lnTo>
                  <a:lnTo>
                    <a:pt x="1932" y="4419"/>
                  </a:lnTo>
                  <a:lnTo>
                    <a:pt x="1836" y="4438"/>
                  </a:lnTo>
                  <a:lnTo>
                    <a:pt x="1760" y="4476"/>
                  </a:lnTo>
                  <a:lnTo>
                    <a:pt x="1702" y="4533"/>
                  </a:lnTo>
                  <a:lnTo>
                    <a:pt x="1626" y="4610"/>
                  </a:lnTo>
                  <a:lnTo>
                    <a:pt x="1588" y="4686"/>
                  </a:lnTo>
                  <a:lnTo>
                    <a:pt x="1549" y="4801"/>
                  </a:lnTo>
                  <a:lnTo>
                    <a:pt x="1549" y="4801"/>
                  </a:lnTo>
                  <a:lnTo>
                    <a:pt x="2027" y="4973"/>
                  </a:lnTo>
                  <a:lnTo>
                    <a:pt x="2506" y="5164"/>
                  </a:lnTo>
                  <a:lnTo>
                    <a:pt x="2965" y="5394"/>
                  </a:lnTo>
                  <a:lnTo>
                    <a:pt x="3424" y="5643"/>
                  </a:lnTo>
                  <a:lnTo>
                    <a:pt x="3864" y="5891"/>
                  </a:lnTo>
                  <a:lnTo>
                    <a:pt x="4304" y="6178"/>
                  </a:lnTo>
                  <a:lnTo>
                    <a:pt x="4724" y="6484"/>
                  </a:lnTo>
                  <a:lnTo>
                    <a:pt x="5107" y="6790"/>
                  </a:lnTo>
                  <a:lnTo>
                    <a:pt x="5107" y="6790"/>
                  </a:lnTo>
                  <a:lnTo>
                    <a:pt x="4916" y="6293"/>
                  </a:lnTo>
                  <a:lnTo>
                    <a:pt x="4724" y="5777"/>
                  </a:lnTo>
                  <a:lnTo>
                    <a:pt x="4571" y="5260"/>
                  </a:lnTo>
                  <a:lnTo>
                    <a:pt x="4437" y="4725"/>
                  </a:lnTo>
                  <a:lnTo>
                    <a:pt x="4323" y="4189"/>
                  </a:lnTo>
                  <a:lnTo>
                    <a:pt x="4246" y="3653"/>
                  </a:lnTo>
                  <a:lnTo>
                    <a:pt x="4189" y="3118"/>
                  </a:lnTo>
                  <a:lnTo>
                    <a:pt x="4151" y="2563"/>
                  </a:lnTo>
                  <a:lnTo>
                    <a:pt x="4151" y="2563"/>
                  </a:lnTo>
                  <a:lnTo>
                    <a:pt x="4151" y="2429"/>
                  </a:lnTo>
                  <a:lnTo>
                    <a:pt x="4151" y="2429"/>
                  </a:lnTo>
                  <a:lnTo>
                    <a:pt x="4170" y="2162"/>
                  </a:lnTo>
                  <a:lnTo>
                    <a:pt x="4170" y="1894"/>
                  </a:lnTo>
                  <a:lnTo>
                    <a:pt x="4208" y="1607"/>
                  </a:lnTo>
                  <a:lnTo>
                    <a:pt x="4246" y="1339"/>
                  </a:lnTo>
                  <a:lnTo>
                    <a:pt x="4246" y="1339"/>
                  </a:lnTo>
                  <a:lnTo>
                    <a:pt x="3864" y="1052"/>
                  </a:lnTo>
                  <a:lnTo>
                    <a:pt x="3481" y="784"/>
                  </a:lnTo>
                  <a:lnTo>
                    <a:pt x="3099" y="555"/>
                  </a:lnTo>
                  <a:lnTo>
                    <a:pt x="2716" y="364"/>
                  </a:lnTo>
                  <a:lnTo>
                    <a:pt x="2333" y="211"/>
                  </a:lnTo>
                  <a:lnTo>
                    <a:pt x="1970" y="96"/>
                  </a:lnTo>
                  <a:lnTo>
                    <a:pt x="1607" y="19"/>
                  </a:lnTo>
                  <a:lnTo>
                    <a:pt x="12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1"/>
            <p:cNvSpPr/>
            <p:nvPr/>
          </p:nvSpPr>
          <p:spPr>
            <a:xfrm>
              <a:off x="583625" y="707650"/>
              <a:ext cx="544650" cy="666100"/>
            </a:xfrm>
            <a:custGeom>
              <a:avLst/>
              <a:gdLst/>
              <a:ahLst/>
              <a:cxnLst/>
              <a:rect l="l" t="t" r="r" b="b"/>
              <a:pathLst>
                <a:path w="21786" h="26644" extrusionOk="0">
                  <a:moveTo>
                    <a:pt x="12853" y="0"/>
                  </a:move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397" y="1339"/>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90" y="24253"/>
                  </a:lnTo>
                  <a:lnTo>
                    <a:pt x="21747" y="24023"/>
                  </a:lnTo>
                  <a:lnTo>
                    <a:pt x="21766" y="23794"/>
                  </a:lnTo>
                  <a:lnTo>
                    <a:pt x="21786" y="23564"/>
                  </a:lnTo>
                  <a:lnTo>
                    <a:pt x="21786" y="23354"/>
                  </a:lnTo>
                  <a:lnTo>
                    <a:pt x="21766" y="23124"/>
                  </a:lnTo>
                  <a:lnTo>
                    <a:pt x="21728" y="22895"/>
                  </a:ln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408" y="12987"/>
                  </a:lnTo>
                  <a:lnTo>
                    <a:pt x="20504" y="12586"/>
                  </a:lnTo>
                  <a:lnTo>
                    <a:pt x="20561" y="12184"/>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477" y="8167"/>
                  </a:lnTo>
                  <a:lnTo>
                    <a:pt x="18171" y="7976"/>
                  </a:lnTo>
                  <a:lnTo>
                    <a:pt x="18037" y="7861"/>
                  </a:lnTo>
                  <a:lnTo>
                    <a:pt x="17903" y="7747"/>
                  </a:lnTo>
                  <a:lnTo>
                    <a:pt x="17788" y="7613"/>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3963" y="134"/>
                  </a:lnTo>
                  <a:lnTo>
                    <a:pt x="13599" y="58"/>
                  </a:lnTo>
                  <a:lnTo>
                    <a:pt x="13217" y="20"/>
                  </a:lnTo>
                  <a:lnTo>
                    <a:pt x="12853"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1"/>
            <p:cNvSpPr/>
            <p:nvPr/>
          </p:nvSpPr>
          <p:spPr>
            <a:xfrm>
              <a:off x="583625" y="707650"/>
              <a:ext cx="544650" cy="666100"/>
            </a:xfrm>
            <a:custGeom>
              <a:avLst/>
              <a:gdLst/>
              <a:ahLst/>
              <a:cxnLst/>
              <a:rect l="l" t="t" r="r" b="b"/>
              <a:pathLst>
                <a:path w="21786" h="26644" fill="none" extrusionOk="0">
                  <a:moveTo>
                    <a:pt x="21690" y="22665"/>
                  </a:moveTo>
                  <a:lnTo>
                    <a:pt x="21690" y="22665"/>
                  </a:lnTo>
                  <a:lnTo>
                    <a:pt x="21613" y="22378"/>
                  </a:lnTo>
                  <a:lnTo>
                    <a:pt x="21518" y="22111"/>
                  </a:lnTo>
                  <a:lnTo>
                    <a:pt x="21403" y="21843"/>
                  </a:lnTo>
                  <a:lnTo>
                    <a:pt x="21288" y="21594"/>
                  </a:lnTo>
                  <a:lnTo>
                    <a:pt x="21154" y="21326"/>
                  </a:lnTo>
                  <a:lnTo>
                    <a:pt x="21001" y="21097"/>
                  </a:lnTo>
                  <a:lnTo>
                    <a:pt x="20848" y="20867"/>
                  </a:lnTo>
                  <a:lnTo>
                    <a:pt x="20676" y="20638"/>
                  </a:lnTo>
                  <a:lnTo>
                    <a:pt x="20676" y="20638"/>
                  </a:lnTo>
                  <a:lnTo>
                    <a:pt x="20523" y="20389"/>
                  </a:lnTo>
                  <a:lnTo>
                    <a:pt x="20389" y="20141"/>
                  </a:lnTo>
                  <a:lnTo>
                    <a:pt x="20313" y="19892"/>
                  </a:lnTo>
                  <a:lnTo>
                    <a:pt x="20275" y="19624"/>
                  </a:lnTo>
                  <a:lnTo>
                    <a:pt x="20255" y="19356"/>
                  </a:lnTo>
                  <a:lnTo>
                    <a:pt x="20294" y="19089"/>
                  </a:lnTo>
                  <a:lnTo>
                    <a:pt x="20370" y="18821"/>
                  </a:lnTo>
                  <a:lnTo>
                    <a:pt x="20485" y="18553"/>
                  </a:lnTo>
                  <a:lnTo>
                    <a:pt x="20485" y="18553"/>
                  </a:lnTo>
                  <a:lnTo>
                    <a:pt x="20581" y="18343"/>
                  </a:lnTo>
                  <a:lnTo>
                    <a:pt x="20676" y="18132"/>
                  </a:lnTo>
                  <a:lnTo>
                    <a:pt x="20753" y="17903"/>
                  </a:lnTo>
                  <a:lnTo>
                    <a:pt x="20810" y="17673"/>
                  </a:lnTo>
                  <a:lnTo>
                    <a:pt x="20867" y="17444"/>
                  </a:lnTo>
                  <a:lnTo>
                    <a:pt x="20906" y="17195"/>
                  </a:lnTo>
                  <a:lnTo>
                    <a:pt x="20925" y="16966"/>
                  </a:lnTo>
                  <a:lnTo>
                    <a:pt x="20925" y="16736"/>
                  </a:lnTo>
                  <a:lnTo>
                    <a:pt x="20925" y="16736"/>
                  </a:lnTo>
                  <a:lnTo>
                    <a:pt x="20906" y="16487"/>
                  </a:lnTo>
                  <a:lnTo>
                    <a:pt x="20887" y="16239"/>
                  </a:lnTo>
                  <a:lnTo>
                    <a:pt x="20848" y="16009"/>
                  </a:lnTo>
                  <a:lnTo>
                    <a:pt x="20791" y="15761"/>
                  </a:lnTo>
                  <a:lnTo>
                    <a:pt x="20714" y="15531"/>
                  </a:lnTo>
                  <a:lnTo>
                    <a:pt x="20619" y="15302"/>
                  </a:lnTo>
                  <a:lnTo>
                    <a:pt x="20523" y="15091"/>
                  </a:lnTo>
                  <a:lnTo>
                    <a:pt x="20408" y="14881"/>
                  </a:lnTo>
                  <a:lnTo>
                    <a:pt x="20408" y="14881"/>
                  </a:lnTo>
                  <a:lnTo>
                    <a:pt x="20332" y="14690"/>
                  </a:lnTo>
                  <a:lnTo>
                    <a:pt x="20255" y="14517"/>
                  </a:lnTo>
                  <a:lnTo>
                    <a:pt x="20217" y="14326"/>
                  </a:lnTo>
                  <a:lnTo>
                    <a:pt x="20179" y="14135"/>
                  </a:lnTo>
                  <a:lnTo>
                    <a:pt x="20179" y="13944"/>
                  </a:lnTo>
                  <a:lnTo>
                    <a:pt x="20198" y="13752"/>
                  </a:lnTo>
                  <a:lnTo>
                    <a:pt x="20236" y="13561"/>
                  </a:lnTo>
                  <a:lnTo>
                    <a:pt x="20294" y="13370"/>
                  </a:lnTo>
                  <a:lnTo>
                    <a:pt x="20294" y="13370"/>
                  </a:lnTo>
                  <a:lnTo>
                    <a:pt x="20408" y="12987"/>
                  </a:lnTo>
                  <a:lnTo>
                    <a:pt x="20504" y="12586"/>
                  </a:lnTo>
                  <a:lnTo>
                    <a:pt x="20561" y="12184"/>
                  </a:lnTo>
                  <a:lnTo>
                    <a:pt x="20561" y="11782"/>
                  </a:lnTo>
                  <a:lnTo>
                    <a:pt x="20561" y="11782"/>
                  </a:lnTo>
                  <a:lnTo>
                    <a:pt x="20561" y="11534"/>
                  </a:lnTo>
                  <a:lnTo>
                    <a:pt x="20523" y="11285"/>
                  </a:lnTo>
                  <a:lnTo>
                    <a:pt x="20485" y="11036"/>
                  </a:lnTo>
                  <a:lnTo>
                    <a:pt x="20428" y="10788"/>
                  </a:lnTo>
                  <a:lnTo>
                    <a:pt x="20351" y="10558"/>
                  </a:lnTo>
                  <a:lnTo>
                    <a:pt x="20275" y="10329"/>
                  </a:lnTo>
                  <a:lnTo>
                    <a:pt x="20179" y="10099"/>
                  </a:lnTo>
                  <a:lnTo>
                    <a:pt x="20064" y="9870"/>
                  </a:lnTo>
                  <a:lnTo>
                    <a:pt x="19949" y="9659"/>
                  </a:lnTo>
                  <a:lnTo>
                    <a:pt x="19816" y="9449"/>
                  </a:lnTo>
                  <a:lnTo>
                    <a:pt x="19662" y="9238"/>
                  </a:lnTo>
                  <a:lnTo>
                    <a:pt x="19509" y="9047"/>
                  </a:lnTo>
                  <a:lnTo>
                    <a:pt x="19337" y="8856"/>
                  </a:lnTo>
                  <a:lnTo>
                    <a:pt x="19146" y="8684"/>
                  </a:lnTo>
                  <a:lnTo>
                    <a:pt x="18974" y="8531"/>
                  </a:lnTo>
                  <a:lnTo>
                    <a:pt x="18764" y="8378"/>
                  </a:lnTo>
                  <a:lnTo>
                    <a:pt x="18764" y="8378"/>
                  </a:lnTo>
                  <a:lnTo>
                    <a:pt x="18477" y="8167"/>
                  </a:lnTo>
                  <a:lnTo>
                    <a:pt x="18171" y="7976"/>
                  </a:lnTo>
                  <a:lnTo>
                    <a:pt x="18037" y="7861"/>
                  </a:lnTo>
                  <a:lnTo>
                    <a:pt x="17903" y="7747"/>
                  </a:lnTo>
                  <a:lnTo>
                    <a:pt x="17788" y="7613"/>
                  </a:lnTo>
                  <a:lnTo>
                    <a:pt x="17692" y="7479"/>
                  </a:lnTo>
                  <a:lnTo>
                    <a:pt x="17692" y="7479"/>
                  </a:lnTo>
                  <a:lnTo>
                    <a:pt x="17616" y="7345"/>
                  </a:lnTo>
                  <a:lnTo>
                    <a:pt x="17559" y="7192"/>
                  </a:lnTo>
                  <a:lnTo>
                    <a:pt x="17501" y="7058"/>
                  </a:lnTo>
                  <a:lnTo>
                    <a:pt x="17482" y="6905"/>
                  </a:lnTo>
                  <a:lnTo>
                    <a:pt x="17463" y="6752"/>
                  </a:lnTo>
                  <a:lnTo>
                    <a:pt x="17463" y="6599"/>
                  </a:lnTo>
                  <a:lnTo>
                    <a:pt x="17482" y="6274"/>
                  </a:lnTo>
                  <a:lnTo>
                    <a:pt x="17520" y="5949"/>
                  </a:lnTo>
                  <a:lnTo>
                    <a:pt x="17597" y="5624"/>
                  </a:lnTo>
                  <a:lnTo>
                    <a:pt x="17654" y="5298"/>
                  </a:lnTo>
                  <a:lnTo>
                    <a:pt x="17692" y="4992"/>
                  </a:lnTo>
                  <a:lnTo>
                    <a:pt x="17692" y="4992"/>
                  </a:lnTo>
                  <a:lnTo>
                    <a:pt x="17731" y="4591"/>
                  </a:lnTo>
                  <a:lnTo>
                    <a:pt x="17712" y="4208"/>
                  </a:lnTo>
                  <a:lnTo>
                    <a:pt x="17654" y="3826"/>
                  </a:lnTo>
                  <a:lnTo>
                    <a:pt x="17559" y="3443"/>
                  </a:lnTo>
                  <a:lnTo>
                    <a:pt x="17444" y="3061"/>
                  </a:lnTo>
                  <a:lnTo>
                    <a:pt x="17272" y="2716"/>
                  </a:lnTo>
                  <a:lnTo>
                    <a:pt x="17100" y="2372"/>
                  </a:lnTo>
                  <a:lnTo>
                    <a:pt x="16870" y="2047"/>
                  </a:lnTo>
                  <a:lnTo>
                    <a:pt x="16621" y="1722"/>
                  </a:lnTo>
                  <a:lnTo>
                    <a:pt x="16354" y="1435"/>
                  </a:lnTo>
                  <a:lnTo>
                    <a:pt x="16067" y="1167"/>
                  </a:lnTo>
                  <a:lnTo>
                    <a:pt x="15742" y="918"/>
                  </a:lnTo>
                  <a:lnTo>
                    <a:pt x="15416" y="708"/>
                  </a:lnTo>
                  <a:lnTo>
                    <a:pt x="15072" y="517"/>
                  </a:lnTo>
                  <a:lnTo>
                    <a:pt x="14709" y="345"/>
                  </a:lnTo>
                  <a:lnTo>
                    <a:pt x="14326" y="211"/>
                  </a:lnTo>
                  <a:lnTo>
                    <a:pt x="14326" y="211"/>
                  </a:lnTo>
                  <a:lnTo>
                    <a:pt x="13963" y="134"/>
                  </a:lnTo>
                  <a:lnTo>
                    <a:pt x="13599" y="58"/>
                  </a:lnTo>
                  <a:lnTo>
                    <a:pt x="13217" y="20"/>
                  </a:lnTo>
                  <a:lnTo>
                    <a:pt x="12853" y="0"/>
                  </a:lnTo>
                  <a:lnTo>
                    <a:pt x="12490" y="20"/>
                  </a:lnTo>
                  <a:lnTo>
                    <a:pt x="12108" y="58"/>
                  </a:lnTo>
                  <a:lnTo>
                    <a:pt x="11744" y="115"/>
                  </a:lnTo>
                  <a:lnTo>
                    <a:pt x="11381" y="192"/>
                  </a:lnTo>
                  <a:lnTo>
                    <a:pt x="11017" y="287"/>
                  </a:lnTo>
                  <a:lnTo>
                    <a:pt x="10654" y="402"/>
                  </a:lnTo>
                  <a:lnTo>
                    <a:pt x="10310" y="536"/>
                  </a:lnTo>
                  <a:lnTo>
                    <a:pt x="9965" y="708"/>
                  </a:lnTo>
                  <a:lnTo>
                    <a:pt x="9621" y="880"/>
                  </a:lnTo>
                  <a:lnTo>
                    <a:pt x="9296" y="1071"/>
                  </a:lnTo>
                  <a:lnTo>
                    <a:pt x="8990" y="1282"/>
                  </a:lnTo>
                  <a:lnTo>
                    <a:pt x="8684" y="1511"/>
                  </a:lnTo>
                  <a:lnTo>
                    <a:pt x="8684" y="1511"/>
                  </a:lnTo>
                  <a:lnTo>
                    <a:pt x="8397" y="1339"/>
                  </a:lnTo>
                  <a:lnTo>
                    <a:pt x="8091" y="1186"/>
                  </a:lnTo>
                  <a:lnTo>
                    <a:pt x="8091" y="1186"/>
                  </a:lnTo>
                  <a:lnTo>
                    <a:pt x="7766" y="1052"/>
                  </a:lnTo>
                  <a:lnTo>
                    <a:pt x="7441" y="938"/>
                  </a:lnTo>
                  <a:lnTo>
                    <a:pt x="7096" y="861"/>
                  </a:lnTo>
                  <a:lnTo>
                    <a:pt x="6733" y="804"/>
                  </a:lnTo>
                  <a:lnTo>
                    <a:pt x="6389" y="765"/>
                  </a:lnTo>
                  <a:lnTo>
                    <a:pt x="6025" y="765"/>
                  </a:lnTo>
                  <a:lnTo>
                    <a:pt x="5681" y="785"/>
                  </a:lnTo>
                  <a:lnTo>
                    <a:pt x="5318" y="842"/>
                  </a:lnTo>
                  <a:lnTo>
                    <a:pt x="4973" y="899"/>
                  </a:lnTo>
                  <a:lnTo>
                    <a:pt x="4629" y="995"/>
                  </a:lnTo>
                  <a:lnTo>
                    <a:pt x="4285" y="1129"/>
                  </a:lnTo>
                  <a:lnTo>
                    <a:pt x="3960" y="1263"/>
                  </a:lnTo>
                  <a:lnTo>
                    <a:pt x="3654" y="1435"/>
                  </a:lnTo>
                  <a:lnTo>
                    <a:pt x="3348" y="1626"/>
                  </a:lnTo>
                  <a:lnTo>
                    <a:pt x="3080" y="1837"/>
                  </a:lnTo>
                  <a:lnTo>
                    <a:pt x="2812" y="2085"/>
                  </a:lnTo>
                  <a:lnTo>
                    <a:pt x="2812" y="2085"/>
                  </a:lnTo>
                  <a:lnTo>
                    <a:pt x="2621" y="2276"/>
                  </a:lnTo>
                  <a:lnTo>
                    <a:pt x="2430" y="2487"/>
                  </a:lnTo>
                  <a:lnTo>
                    <a:pt x="2277" y="2716"/>
                  </a:lnTo>
                  <a:lnTo>
                    <a:pt x="2124" y="2946"/>
                  </a:lnTo>
                  <a:lnTo>
                    <a:pt x="1990" y="3175"/>
                  </a:lnTo>
                  <a:lnTo>
                    <a:pt x="1856" y="3424"/>
                  </a:lnTo>
                  <a:lnTo>
                    <a:pt x="1741" y="3692"/>
                  </a:lnTo>
                  <a:lnTo>
                    <a:pt x="1665" y="3940"/>
                  </a:lnTo>
                  <a:lnTo>
                    <a:pt x="1569" y="4208"/>
                  </a:lnTo>
                  <a:lnTo>
                    <a:pt x="1511" y="4495"/>
                  </a:lnTo>
                  <a:lnTo>
                    <a:pt x="1454" y="4763"/>
                  </a:lnTo>
                  <a:lnTo>
                    <a:pt x="1435" y="5031"/>
                  </a:lnTo>
                  <a:lnTo>
                    <a:pt x="1416" y="5318"/>
                  </a:lnTo>
                  <a:lnTo>
                    <a:pt x="1416" y="5585"/>
                  </a:lnTo>
                  <a:lnTo>
                    <a:pt x="1416" y="5872"/>
                  </a:lnTo>
                  <a:lnTo>
                    <a:pt x="1454" y="6140"/>
                  </a:lnTo>
                  <a:lnTo>
                    <a:pt x="1454" y="6140"/>
                  </a:lnTo>
                  <a:lnTo>
                    <a:pt x="1244" y="6274"/>
                  </a:lnTo>
                  <a:lnTo>
                    <a:pt x="1072" y="6427"/>
                  </a:lnTo>
                  <a:lnTo>
                    <a:pt x="899" y="6599"/>
                  </a:lnTo>
                  <a:lnTo>
                    <a:pt x="766" y="6790"/>
                  </a:lnTo>
                  <a:lnTo>
                    <a:pt x="632" y="7001"/>
                  </a:lnTo>
                  <a:lnTo>
                    <a:pt x="498" y="7211"/>
                  </a:lnTo>
                  <a:lnTo>
                    <a:pt x="402" y="7421"/>
                  </a:lnTo>
                  <a:lnTo>
                    <a:pt x="307" y="7651"/>
                  </a:lnTo>
                  <a:lnTo>
                    <a:pt x="230" y="7900"/>
                  </a:lnTo>
                  <a:lnTo>
                    <a:pt x="154" y="8148"/>
                  </a:lnTo>
                  <a:lnTo>
                    <a:pt x="115" y="8397"/>
                  </a:lnTo>
                  <a:lnTo>
                    <a:pt x="58" y="8646"/>
                  </a:lnTo>
                  <a:lnTo>
                    <a:pt x="20" y="9162"/>
                  </a:lnTo>
                  <a:lnTo>
                    <a:pt x="1" y="9659"/>
                  </a:lnTo>
                  <a:lnTo>
                    <a:pt x="1" y="9659"/>
                  </a:lnTo>
                  <a:lnTo>
                    <a:pt x="20" y="10137"/>
                  </a:lnTo>
                  <a:lnTo>
                    <a:pt x="77" y="10616"/>
                  </a:lnTo>
                  <a:lnTo>
                    <a:pt x="134" y="11075"/>
                  </a:lnTo>
                  <a:lnTo>
                    <a:pt x="230" y="11553"/>
                  </a:lnTo>
                  <a:lnTo>
                    <a:pt x="326" y="12012"/>
                  </a:lnTo>
                  <a:lnTo>
                    <a:pt x="460" y="12471"/>
                  </a:lnTo>
                  <a:lnTo>
                    <a:pt x="593" y="12930"/>
                  </a:lnTo>
                  <a:lnTo>
                    <a:pt x="766" y="13389"/>
                  </a:lnTo>
                  <a:lnTo>
                    <a:pt x="938" y="13829"/>
                  </a:lnTo>
                  <a:lnTo>
                    <a:pt x="1129" y="14269"/>
                  </a:lnTo>
                  <a:lnTo>
                    <a:pt x="1339" y="14690"/>
                  </a:lnTo>
                  <a:lnTo>
                    <a:pt x="1569" y="15129"/>
                  </a:lnTo>
                  <a:lnTo>
                    <a:pt x="1798" y="15531"/>
                  </a:lnTo>
                  <a:lnTo>
                    <a:pt x="2047" y="15952"/>
                  </a:lnTo>
                  <a:lnTo>
                    <a:pt x="2315" y="16354"/>
                  </a:lnTo>
                  <a:lnTo>
                    <a:pt x="2583" y="16736"/>
                  </a:lnTo>
                  <a:lnTo>
                    <a:pt x="2583" y="16736"/>
                  </a:lnTo>
                  <a:lnTo>
                    <a:pt x="2869" y="17138"/>
                  </a:lnTo>
                  <a:lnTo>
                    <a:pt x="3156" y="17501"/>
                  </a:lnTo>
                  <a:lnTo>
                    <a:pt x="3462" y="17884"/>
                  </a:lnTo>
                  <a:lnTo>
                    <a:pt x="3768" y="18228"/>
                  </a:lnTo>
                  <a:lnTo>
                    <a:pt x="4419" y="18936"/>
                  </a:lnTo>
                  <a:lnTo>
                    <a:pt x="5107" y="19624"/>
                  </a:lnTo>
                  <a:lnTo>
                    <a:pt x="5796" y="20274"/>
                  </a:lnTo>
                  <a:lnTo>
                    <a:pt x="6523" y="20906"/>
                  </a:lnTo>
                  <a:lnTo>
                    <a:pt x="7249" y="21518"/>
                  </a:lnTo>
                  <a:lnTo>
                    <a:pt x="7995" y="22130"/>
                  </a:lnTo>
                  <a:lnTo>
                    <a:pt x="7995" y="22130"/>
                  </a:lnTo>
                  <a:lnTo>
                    <a:pt x="9066" y="22952"/>
                  </a:lnTo>
                  <a:lnTo>
                    <a:pt x="9621" y="23354"/>
                  </a:lnTo>
                  <a:lnTo>
                    <a:pt x="10176" y="23736"/>
                  </a:lnTo>
                  <a:lnTo>
                    <a:pt x="10750" y="24119"/>
                  </a:lnTo>
                  <a:lnTo>
                    <a:pt x="11323" y="24482"/>
                  </a:lnTo>
                  <a:lnTo>
                    <a:pt x="11916" y="24807"/>
                  </a:lnTo>
                  <a:lnTo>
                    <a:pt x="12509" y="25133"/>
                  </a:lnTo>
                  <a:lnTo>
                    <a:pt x="13121" y="25439"/>
                  </a:lnTo>
                  <a:lnTo>
                    <a:pt x="13733" y="25706"/>
                  </a:lnTo>
                  <a:lnTo>
                    <a:pt x="14364" y="25936"/>
                  </a:lnTo>
                  <a:lnTo>
                    <a:pt x="14996" y="26146"/>
                  </a:lnTo>
                  <a:lnTo>
                    <a:pt x="15627" y="26338"/>
                  </a:lnTo>
                  <a:lnTo>
                    <a:pt x="16277" y="26471"/>
                  </a:lnTo>
                  <a:lnTo>
                    <a:pt x="16947" y="26567"/>
                  </a:lnTo>
                  <a:lnTo>
                    <a:pt x="17616" y="26624"/>
                  </a:lnTo>
                  <a:lnTo>
                    <a:pt x="17616" y="26624"/>
                  </a:lnTo>
                  <a:lnTo>
                    <a:pt x="17922" y="26644"/>
                  </a:lnTo>
                  <a:lnTo>
                    <a:pt x="18228" y="26644"/>
                  </a:lnTo>
                  <a:lnTo>
                    <a:pt x="18534" y="26624"/>
                  </a:lnTo>
                  <a:lnTo>
                    <a:pt x="18840" y="26586"/>
                  </a:lnTo>
                  <a:lnTo>
                    <a:pt x="19146" y="26548"/>
                  </a:lnTo>
                  <a:lnTo>
                    <a:pt x="19452" y="26471"/>
                  </a:lnTo>
                  <a:lnTo>
                    <a:pt x="19739" y="26395"/>
                  </a:lnTo>
                  <a:lnTo>
                    <a:pt x="20026" y="26280"/>
                  </a:lnTo>
                  <a:lnTo>
                    <a:pt x="20294" y="26146"/>
                  </a:lnTo>
                  <a:lnTo>
                    <a:pt x="20542" y="25993"/>
                  </a:lnTo>
                  <a:lnTo>
                    <a:pt x="20772" y="25821"/>
                  </a:lnTo>
                  <a:lnTo>
                    <a:pt x="21001" y="25611"/>
                  </a:lnTo>
                  <a:lnTo>
                    <a:pt x="21193" y="25362"/>
                  </a:lnTo>
                  <a:lnTo>
                    <a:pt x="21365" y="25094"/>
                  </a:lnTo>
                  <a:lnTo>
                    <a:pt x="21518" y="24807"/>
                  </a:lnTo>
                  <a:lnTo>
                    <a:pt x="21633" y="24463"/>
                  </a:lnTo>
                  <a:lnTo>
                    <a:pt x="21633" y="24463"/>
                  </a:lnTo>
                  <a:lnTo>
                    <a:pt x="21690" y="24253"/>
                  </a:lnTo>
                  <a:lnTo>
                    <a:pt x="21747" y="24023"/>
                  </a:lnTo>
                  <a:lnTo>
                    <a:pt x="21766" y="23794"/>
                  </a:lnTo>
                  <a:lnTo>
                    <a:pt x="21786" y="23564"/>
                  </a:lnTo>
                  <a:lnTo>
                    <a:pt x="21786" y="23354"/>
                  </a:lnTo>
                  <a:lnTo>
                    <a:pt x="21766" y="23124"/>
                  </a:lnTo>
                  <a:lnTo>
                    <a:pt x="21728" y="22895"/>
                  </a:lnTo>
                  <a:lnTo>
                    <a:pt x="21690" y="2266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1"/>
            <p:cNvSpPr/>
            <p:nvPr/>
          </p:nvSpPr>
          <p:spPr>
            <a:xfrm>
              <a:off x="619475" y="860175"/>
              <a:ext cx="525" cy="975"/>
            </a:xfrm>
            <a:custGeom>
              <a:avLst/>
              <a:gdLst/>
              <a:ahLst/>
              <a:cxnLst/>
              <a:rect l="l" t="t" r="r" b="b"/>
              <a:pathLst>
                <a:path w="21" h="39" extrusionOk="0">
                  <a:moveTo>
                    <a:pt x="20" y="20"/>
                  </a:moveTo>
                  <a:lnTo>
                    <a:pt x="20" y="20"/>
                  </a:lnTo>
                  <a:lnTo>
                    <a:pt x="20" y="39"/>
                  </a:lnTo>
                  <a:lnTo>
                    <a:pt x="20" y="39"/>
                  </a:lnTo>
                  <a:lnTo>
                    <a:pt x="20" y="20"/>
                  </a:lnTo>
                  <a:close/>
                  <a:moveTo>
                    <a:pt x="1" y="1"/>
                  </a:moveTo>
                  <a:lnTo>
                    <a:pt x="1" y="1"/>
                  </a:lnTo>
                  <a:lnTo>
                    <a:pt x="1" y="1"/>
                  </a:lnTo>
                  <a:lnTo>
                    <a:pt x="1" y="1"/>
                  </a:lnTo>
                  <a:lnTo>
                    <a:pt x="1"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1"/>
            <p:cNvSpPr/>
            <p:nvPr/>
          </p:nvSpPr>
          <p:spPr>
            <a:xfrm>
              <a:off x="619975" y="86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1"/>
            <p:cNvSpPr/>
            <p:nvPr/>
          </p:nvSpPr>
          <p:spPr>
            <a:xfrm>
              <a:off x="619475" y="8601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1"/>
            <p:cNvSpPr/>
            <p:nvPr/>
          </p:nvSpPr>
          <p:spPr>
            <a:xfrm>
              <a:off x="1020675" y="879775"/>
              <a:ext cx="105200" cy="493975"/>
            </a:xfrm>
            <a:custGeom>
              <a:avLst/>
              <a:gdLst/>
              <a:ahLst/>
              <a:cxnLst/>
              <a:rect l="l" t="t" r="r" b="b"/>
              <a:pathLst>
                <a:path w="4208" h="19759" extrusionOk="0">
                  <a:moveTo>
                    <a:pt x="306" y="19759"/>
                  </a:moveTo>
                  <a:lnTo>
                    <a:pt x="306" y="19759"/>
                  </a:lnTo>
                  <a:lnTo>
                    <a:pt x="325" y="19759"/>
                  </a:lnTo>
                  <a:lnTo>
                    <a:pt x="325" y="19759"/>
                  </a:lnTo>
                  <a:lnTo>
                    <a:pt x="306" y="19759"/>
                  </a:lnTo>
                  <a:close/>
                  <a:moveTo>
                    <a:pt x="230" y="19759"/>
                  </a:moveTo>
                  <a:lnTo>
                    <a:pt x="230" y="19759"/>
                  </a:lnTo>
                  <a:lnTo>
                    <a:pt x="268" y="19759"/>
                  </a:lnTo>
                  <a:lnTo>
                    <a:pt x="268" y="19759"/>
                  </a:lnTo>
                  <a:lnTo>
                    <a:pt x="230" y="19759"/>
                  </a:lnTo>
                  <a:close/>
                  <a:moveTo>
                    <a:pt x="4017" y="15187"/>
                  </a:moveTo>
                  <a:lnTo>
                    <a:pt x="4017" y="15187"/>
                  </a:lnTo>
                  <a:lnTo>
                    <a:pt x="4112" y="15474"/>
                  </a:lnTo>
                  <a:lnTo>
                    <a:pt x="4208" y="15780"/>
                  </a:lnTo>
                  <a:lnTo>
                    <a:pt x="4208" y="15780"/>
                  </a:lnTo>
                  <a:lnTo>
                    <a:pt x="4208" y="15838"/>
                  </a:lnTo>
                  <a:lnTo>
                    <a:pt x="4208" y="15838"/>
                  </a:lnTo>
                  <a:lnTo>
                    <a:pt x="4208" y="15780"/>
                  </a:lnTo>
                  <a:lnTo>
                    <a:pt x="4208" y="15780"/>
                  </a:lnTo>
                  <a:lnTo>
                    <a:pt x="4112" y="15474"/>
                  </a:lnTo>
                  <a:lnTo>
                    <a:pt x="4017" y="15187"/>
                  </a:lnTo>
                  <a:close/>
                  <a:moveTo>
                    <a:pt x="4017" y="15187"/>
                  </a:moveTo>
                  <a:lnTo>
                    <a:pt x="4017" y="15187"/>
                  </a:lnTo>
                  <a:lnTo>
                    <a:pt x="4017" y="15187"/>
                  </a:lnTo>
                  <a:lnTo>
                    <a:pt x="4017" y="15187"/>
                  </a:lnTo>
                  <a:lnTo>
                    <a:pt x="4017" y="15187"/>
                  </a:lnTo>
                  <a:close/>
                  <a:moveTo>
                    <a:pt x="3079" y="5108"/>
                  </a:moveTo>
                  <a:lnTo>
                    <a:pt x="3079" y="5108"/>
                  </a:lnTo>
                  <a:lnTo>
                    <a:pt x="3060" y="5471"/>
                  </a:lnTo>
                  <a:lnTo>
                    <a:pt x="3003" y="5815"/>
                  </a:lnTo>
                  <a:lnTo>
                    <a:pt x="2926" y="6160"/>
                  </a:lnTo>
                  <a:lnTo>
                    <a:pt x="2812" y="6485"/>
                  </a:lnTo>
                  <a:lnTo>
                    <a:pt x="2812" y="6485"/>
                  </a:lnTo>
                  <a:lnTo>
                    <a:pt x="2754" y="6676"/>
                  </a:lnTo>
                  <a:lnTo>
                    <a:pt x="2716" y="6867"/>
                  </a:lnTo>
                  <a:lnTo>
                    <a:pt x="2697" y="7059"/>
                  </a:lnTo>
                  <a:lnTo>
                    <a:pt x="2697" y="7250"/>
                  </a:lnTo>
                  <a:lnTo>
                    <a:pt x="2735" y="7441"/>
                  </a:lnTo>
                  <a:lnTo>
                    <a:pt x="2773" y="7632"/>
                  </a:lnTo>
                  <a:lnTo>
                    <a:pt x="2850" y="7805"/>
                  </a:lnTo>
                  <a:lnTo>
                    <a:pt x="2926" y="7996"/>
                  </a:lnTo>
                  <a:lnTo>
                    <a:pt x="2926" y="7996"/>
                  </a:lnTo>
                  <a:lnTo>
                    <a:pt x="3041" y="8206"/>
                  </a:lnTo>
                  <a:lnTo>
                    <a:pt x="3137" y="8417"/>
                  </a:lnTo>
                  <a:lnTo>
                    <a:pt x="3232" y="8646"/>
                  </a:lnTo>
                  <a:lnTo>
                    <a:pt x="3309" y="8876"/>
                  </a:lnTo>
                  <a:lnTo>
                    <a:pt x="3366" y="9124"/>
                  </a:lnTo>
                  <a:lnTo>
                    <a:pt x="3405" y="9354"/>
                  </a:lnTo>
                  <a:lnTo>
                    <a:pt x="3424" y="9602"/>
                  </a:lnTo>
                  <a:lnTo>
                    <a:pt x="3443" y="9851"/>
                  </a:lnTo>
                  <a:lnTo>
                    <a:pt x="3443" y="9851"/>
                  </a:lnTo>
                  <a:lnTo>
                    <a:pt x="3443" y="9870"/>
                  </a:lnTo>
                  <a:lnTo>
                    <a:pt x="3443" y="9870"/>
                  </a:lnTo>
                  <a:lnTo>
                    <a:pt x="3443" y="9851"/>
                  </a:lnTo>
                  <a:lnTo>
                    <a:pt x="3443" y="9851"/>
                  </a:lnTo>
                  <a:lnTo>
                    <a:pt x="3424" y="9602"/>
                  </a:lnTo>
                  <a:lnTo>
                    <a:pt x="3405" y="9354"/>
                  </a:lnTo>
                  <a:lnTo>
                    <a:pt x="3366" y="9124"/>
                  </a:lnTo>
                  <a:lnTo>
                    <a:pt x="3309" y="8876"/>
                  </a:lnTo>
                  <a:lnTo>
                    <a:pt x="3232" y="8646"/>
                  </a:lnTo>
                  <a:lnTo>
                    <a:pt x="3137" y="8417"/>
                  </a:lnTo>
                  <a:lnTo>
                    <a:pt x="3041" y="8206"/>
                  </a:lnTo>
                  <a:lnTo>
                    <a:pt x="2926" y="7996"/>
                  </a:lnTo>
                  <a:lnTo>
                    <a:pt x="2926" y="7996"/>
                  </a:lnTo>
                  <a:lnTo>
                    <a:pt x="2850" y="7805"/>
                  </a:lnTo>
                  <a:lnTo>
                    <a:pt x="2773" y="7632"/>
                  </a:lnTo>
                  <a:lnTo>
                    <a:pt x="2735" y="7441"/>
                  </a:lnTo>
                  <a:lnTo>
                    <a:pt x="2697" y="7250"/>
                  </a:lnTo>
                  <a:lnTo>
                    <a:pt x="2697" y="7059"/>
                  </a:lnTo>
                  <a:lnTo>
                    <a:pt x="2716" y="6867"/>
                  </a:lnTo>
                  <a:lnTo>
                    <a:pt x="2754" y="6676"/>
                  </a:lnTo>
                  <a:lnTo>
                    <a:pt x="2812" y="6485"/>
                  </a:lnTo>
                  <a:lnTo>
                    <a:pt x="2812" y="6485"/>
                  </a:lnTo>
                  <a:lnTo>
                    <a:pt x="2926" y="6160"/>
                  </a:lnTo>
                  <a:lnTo>
                    <a:pt x="3003" y="5815"/>
                  </a:lnTo>
                  <a:lnTo>
                    <a:pt x="3060" y="5471"/>
                  </a:lnTo>
                  <a:lnTo>
                    <a:pt x="3079" y="5108"/>
                  </a:lnTo>
                  <a:close/>
                  <a:moveTo>
                    <a:pt x="191" y="594"/>
                  </a:moveTo>
                  <a:lnTo>
                    <a:pt x="191" y="594"/>
                  </a:lnTo>
                  <a:lnTo>
                    <a:pt x="210" y="594"/>
                  </a:lnTo>
                  <a:lnTo>
                    <a:pt x="210" y="594"/>
                  </a:lnTo>
                  <a:lnTo>
                    <a:pt x="210" y="594"/>
                  </a:lnTo>
                  <a:lnTo>
                    <a:pt x="210" y="594"/>
                  </a:lnTo>
                  <a:lnTo>
                    <a:pt x="191" y="594"/>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191" y="575"/>
                  </a:moveTo>
                  <a:lnTo>
                    <a:pt x="191" y="575"/>
                  </a:lnTo>
                  <a:lnTo>
                    <a:pt x="191" y="575"/>
                  </a:lnTo>
                  <a:lnTo>
                    <a:pt x="191" y="575"/>
                  </a:lnTo>
                  <a:lnTo>
                    <a:pt x="191" y="575"/>
                  </a:lnTo>
                  <a:close/>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1"/>
            <p:cNvSpPr/>
            <p:nvPr/>
          </p:nvSpPr>
          <p:spPr>
            <a:xfrm>
              <a:off x="1028325" y="1373725"/>
              <a:ext cx="500" cy="25"/>
            </a:xfrm>
            <a:custGeom>
              <a:avLst/>
              <a:gdLst/>
              <a:ahLst/>
              <a:cxnLst/>
              <a:rect l="l" t="t" r="r" b="b"/>
              <a:pathLst>
                <a:path w="20" h="1" fill="none" extrusionOk="0">
                  <a:moveTo>
                    <a:pt x="0" y="1"/>
                  </a:moveTo>
                  <a:lnTo>
                    <a:pt x="0"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1"/>
            <p:cNvSpPr/>
            <p:nvPr/>
          </p:nvSpPr>
          <p:spPr>
            <a:xfrm>
              <a:off x="1026400" y="1373725"/>
              <a:ext cx="975" cy="25"/>
            </a:xfrm>
            <a:custGeom>
              <a:avLst/>
              <a:gdLst/>
              <a:ahLst/>
              <a:cxnLst/>
              <a:rect l="l" t="t" r="r" b="b"/>
              <a:pathLst>
                <a:path w="39" h="1" fill="none" extrusionOk="0">
                  <a:moveTo>
                    <a:pt x="1" y="1"/>
                  </a:moveTo>
                  <a:lnTo>
                    <a:pt x="1" y="1"/>
                  </a:lnTo>
                  <a:lnTo>
                    <a:pt x="39" y="1"/>
                  </a:lnTo>
                  <a:lnTo>
                    <a:pt x="3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1"/>
            <p:cNvSpPr/>
            <p:nvPr/>
          </p:nvSpPr>
          <p:spPr>
            <a:xfrm>
              <a:off x="1121075" y="1259450"/>
              <a:ext cx="4800" cy="16275"/>
            </a:xfrm>
            <a:custGeom>
              <a:avLst/>
              <a:gdLst/>
              <a:ahLst/>
              <a:cxnLst/>
              <a:rect l="l" t="t" r="r" b="b"/>
              <a:pathLst>
                <a:path w="192" h="651" fill="none" extrusionOk="0">
                  <a:moveTo>
                    <a:pt x="1" y="0"/>
                  </a:moveTo>
                  <a:lnTo>
                    <a:pt x="1" y="0"/>
                  </a:lnTo>
                  <a:lnTo>
                    <a:pt x="96" y="287"/>
                  </a:lnTo>
                  <a:lnTo>
                    <a:pt x="192" y="593"/>
                  </a:lnTo>
                  <a:lnTo>
                    <a:pt x="192" y="593"/>
                  </a:lnTo>
                  <a:lnTo>
                    <a:pt x="192" y="651"/>
                  </a:lnTo>
                  <a:lnTo>
                    <a:pt x="192" y="651"/>
                  </a:lnTo>
                  <a:lnTo>
                    <a:pt x="192" y="593"/>
                  </a:lnTo>
                  <a:lnTo>
                    <a:pt x="192" y="593"/>
                  </a:lnTo>
                  <a:lnTo>
                    <a:pt x="96" y="28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1"/>
            <p:cNvSpPr/>
            <p:nvPr/>
          </p:nvSpPr>
          <p:spPr>
            <a:xfrm>
              <a:off x="1121075" y="1259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1"/>
            <p:cNvSpPr/>
            <p:nvPr/>
          </p:nvSpPr>
          <p:spPr>
            <a:xfrm>
              <a:off x="1088075" y="1007450"/>
              <a:ext cx="18675" cy="119100"/>
            </a:xfrm>
            <a:custGeom>
              <a:avLst/>
              <a:gdLst/>
              <a:ahLst/>
              <a:cxnLst/>
              <a:rect l="l" t="t" r="r" b="b"/>
              <a:pathLst>
                <a:path w="747" h="4764" fill="none" extrusionOk="0">
                  <a:moveTo>
                    <a:pt x="383" y="1"/>
                  </a:moveTo>
                  <a:lnTo>
                    <a:pt x="383" y="1"/>
                  </a:lnTo>
                  <a:lnTo>
                    <a:pt x="364" y="364"/>
                  </a:lnTo>
                  <a:lnTo>
                    <a:pt x="307" y="708"/>
                  </a:lnTo>
                  <a:lnTo>
                    <a:pt x="230" y="1053"/>
                  </a:lnTo>
                  <a:lnTo>
                    <a:pt x="116" y="1378"/>
                  </a:lnTo>
                  <a:lnTo>
                    <a:pt x="116" y="1378"/>
                  </a:lnTo>
                  <a:lnTo>
                    <a:pt x="58" y="1569"/>
                  </a:lnTo>
                  <a:lnTo>
                    <a:pt x="20" y="1760"/>
                  </a:lnTo>
                  <a:lnTo>
                    <a:pt x="1" y="1952"/>
                  </a:lnTo>
                  <a:lnTo>
                    <a:pt x="1" y="2143"/>
                  </a:lnTo>
                  <a:lnTo>
                    <a:pt x="39" y="2334"/>
                  </a:lnTo>
                  <a:lnTo>
                    <a:pt x="77" y="2525"/>
                  </a:lnTo>
                  <a:lnTo>
                    <a:pt x="154" y="2698"/>
                  </a:lnTo>
                  <a:lnTo>
                    <a:pt x="230" y="2889"/>
                  </a:lnTo>
                  <a:lnTo>
                    <a:pt x="230" y="2889"/>
                  </a:lnTo>
                  <a:lnTo>
                    <a:pt x="345" y="3099"/>
                  </a:lnTo>
                  <a:lnTo>
                    <a:pt x="441" y="3310"/>
                  </a:lnTo>
                  <a:lnTo>
                    <a:pt x="536" y="3539"/>
                  </a:lnTo>
                  <a:lnTo>
                    <a:pt x="613" y="3769"/>
                  </a:lnTo>
                  <a:lnTo>
                    <a:pt x="670" y="4017"/>
                  </a:lnTo>
                  <a:lnTo>
                    <a:pt x="709" y="4247"/>
                  </a:lnTo>
                  <a:lnTo>
                    <a:pt x="728" y="4495"/>
                  </a:lnTo>
                  <a:lnTo>
                    <a:pt x="747" y="4744"/>
                  </a:lnTo>
                  <a:lnTo>
                    <a:pt x="747" y="4744"/>
                  </a:lnTo>
                  <a:lnTo>
                    <a:pt x="747" y="4763"/>
                  </a:lnTo>
                  <a:lnTo>
                    <a:pt x="747" y="4763"/>
                  </a:lnTo>
                  <a:lnTo>
                    <a:pt x="747" y="4744"/>
                  </a:lnTo>
                  <a:lnTo>
                    <a:pt x="747" y="4744"/>
                  </a:lnTo>
                  <a:lnTo>
                    <a:pt x="728" y="4495"/>
                  </a:lnTo>
                  <a:lnTo>
                    <a:pt x="709" y="4247"/>
                  </a:lnTo>
                  <a:lnTo>
                    <a:pt x="670" y="4017"/>
                  </a:lnTo>
                  <a:lnTo>
                    <a:pt x="613" y="3769"/>
                  </a:lnTo>
                  <a:lnTo>
                    <a:pt x="536" y="3539"/>
                  </a:lnTo>
                  <a:lnTo>
                    <a:pt x="441" y="3310"/>
                  </a:lnTo>
                  <a:lnTo>
                    <a:pt x="345" y="3099"/>
                  </a:lnTo>
                  <a:lnTo>
                    <a:pt x="230" y="2889"/>
                  </a:lnTo>
                  <a:lnTo>
                    <a:pt x="230" y="2889"/>
                  </a:lnTo>
                  <a:lnTo>
                    <a:pt x="154" y="2698"/>
                  </a:lnTo>
                  <a:lnTo>
                    <a:pt x="77" y="2525"/>
                  </a:lnTo>
                  <a:lnTo>
                    <a:pt x="39" y="2334"/>
                  </a:lnTo>
                  <a:lnTo>
                    <a:pt x="1" y="2143"/>
                  </a:lnTo>
                  <a:lnTo>
                    <a:pt x="1" y="1952"/>
                  </a:lnTo>
                  <a:lnTo>
                    <a:pt x="20" y="1760"/>
                  </a:lnTo>
                  <a:lnTo>
                    <a:pt x="58" y="1569"/>
                  </a:lnTo>
                  <a:lnTo>
                    <a:pt x="116" y="1378"/>
                  </a:lnTo>
                  <a:lnTo>
                    <a:pt x="116" y="1378"/>
                  </a:lnTo>
                  <a:lnTo>
                    <a:pt x="230" y="1053"/>
                  </a:lnTo>
                  <a:lnTo>
                    <a:pt x="307" y="708"/>
                  </a:lnTo>
                  <a:lnTo>
                    <a:pt x="364" y="364"/>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1"/>
            <p:cNvSpPr/>
            <p:nvPr/>
          </p:nvSpPr>
          <p:spPr>
            <a:xfrm>
              <a:off x="1025450" y="894600"/>
              <a:ext cx="500" cy="25"/>
            </a:xfrm>
            <a:custGeom>
              <a:avLst/>
              <a:gdLst/>
              <a:ahLst/>
              <a:cxnLst/>
              <a:rect l="l" t="t" r="r" b="b"/>
              <a:pathLst>
                <a:path w="20" h="1" fill="none" extrusionOk="0">
                  <a:moveTo>
                    <a:pt x="0" y="1"/>
                  </a:moveTo>
                  <a:lnTo>
                    <a:pt x="0" y="1"/>
                  </a:lnTo>
                  <a:lnTo>
                    <a:pt x="19" y="1"/>
                  </a:lnTo>
                  <a:lnTo>
                    <a:pt x="19" y="1"/>
                  </a:lnTo>
                  <a:lnTo>
                    <a:pt x="19" y="1"/>
                  </a:lnTo>
                  <a:lnTo>
                    <a:pt x="19"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1"/>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1"/>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1"/>
            <p:cNvSpPr/>
            <p:nvPr/>
          </p:nvSpPr>
          <p:spPr>
            <a:xfrm>
              <a:off x="1025450" y="894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1"/>
            <p:cNvSpPr/>
            <p:nvPr/>
          </p:nvSpPr>
          <p:spPr>
            <a:xfrm>
              <a:off x="1020675" y="879775"/>
              <a:ext cx="4800" cy="14375"/>
            </a:xfrm>
            <a:custGeom>
              <a:avLst/>
              <a:gdLst/>
              <a:ahLst/>
              <a:cxnLst/>
              <a:rect l="l" t="t" r="r" b="b"/>
              <a:pathLst>
                <a:path w="192" h="575" fill="none" extrusionOk="0">
                  <a:moveTo>
                    <a:pt x="0" y="1"/>
                  </a:moveTo>
                  <a:lnTo>
                    <a:pt x="0" y="1"/>
                  </a:lnTo>
                  <a:lnTo>
                    <a:pt x="0" y="1"/>
                  </a:lnTo>
                  <a:lnTo>
                    <a:pt x="0" y="1"/>
                  </a:lnTo>
                  <a:lnTo>
                    <a:pt x="19" y="154"/>
                  </a:lnTo>
                  <a:lnTo>
                    <a:pt x="57" y="288"/>
                  </a:lnTo>
                  <a:lnTo>
                    <a:pt x="115" y="441"/>
                  </a:lnTo>
                  <a:lnTo>
                    <a:pt x="191" y="575"/>
                  </a:lnTo>
                  <a:lnTo>
                    <a:pt x="191" y="575"/>
                  </a:lnTo>
                  <a:lnTo>
                    <a:pt x="115" y="441"/>
                  </a:lnTo>
                  <a:lnTo>
                    <a:pt x="57" y="288"/>
                  </a:lnTo>
                  <a:lnTo>
                    <a:pt x="19" y="15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1"/>
            <p:cNvSpPr/>
            <p:nvPr/>
          </p:nvSpPr>
          <p:spPr>
            <a:xfrm>
              <a:off x="583625" y="778900"/>
              <a:ext cx="544650" cy="594850"/>
            </a:xfrm>
            <a:custGeom>
              <a:avLst/>
              <a:gdLst/>
              <a:ahLst/>
              <a:cxnLst/>
              <a:rect l="l" t="t" r="r" b="b"/>
              <a:pathLst>
                <a:path w="21786" h="23794" extrusionOk="0">
                  <a:moveTo>
                    <a:pt x="20007" y="8263"/>
                  </a:moveTo>
                  <a:lnTo>
                    <a:pt x="20026" y="8301"/>
                  </a:lnTo>
                  <a:lnTo>
                    <a:pt x="20064" y="8416"/>
                  </a:lnTo>
                  <a:lnTo>
                    <a:pt x="20064" y="8550"/>
                  </a:lnTo>
                  <a:lnTo>
                    <a:pt x="20083" y="8684"/>
                  </a:lnTo>
                  <a:lnTo>
                    <a:pt x="20064" y="8798"/>
                  </a:lnTo>
                  <a:lnTo>
                    <a:pt x="20026" y="9047"/>
                  </a:lnTo>
                  <a:lnTo>
                    <a:pt x="19988" y="9181"/>
                  </a:lnTo>
                  <a:lnTo>
                    <a:pt x="19930" y="9296"/>
                  </a:lnTo>
                  <a:lnTo>
                    <a:pt x="19930" y="9315"/>
                  </a:lnTo>
                  <a:lnTo>
                    <a:pt x="19873" y="9315"/>
                  </a:lnTo>
                  <a:lnTo>
                    <a:pt x="19854" y="9296"/>
                  </a:lnTo>
                  <a:lnTo>
                    <a:pt x="19835" y="9277"/>
                  </a:lnTo>
                  <a:lnTo>
                    <a:pt x="19854" y="9238"/>
                  </a:lnTo>
                  <a:lnTo>
                    <a:pt x="19930" y="9028"/>
                  </a:lnTo>
                  <a:lnTo>
                    <a:pt x="19969" y="8798"/>
                  </a:lnTo>
                  <a:lnTo>
                    <a:pt x="19969" y="8550"/>
                  </a:lnTo>
                  <a:lnTo>
                    <a:pt x="19930" y="8320"/>
                  </a:lnTo>
                  <a:lnTo>
                    <a:pt x="19930" y="8301"/>
                  </a:lnTo>
                  <a:lnTo>
                    <a:pt x="19930" y="8282"/>
                  </a:lnTo>
                  <a:lnTo>
                    <a:pt x="19969" y="8263"/>
                  </a:lnTo>
                  <a:close/>
                  <a:moveTo>
                    <a:pt x="20351" y="13886"/>
                  </a:moveTo>
                  <a:lnTo>
                    <a:pt x="20370" y="13924"/>
                  </a:lnTo>
                  <a:lnTo>
                    <a:pt x="20370" y="14096"/>
                  </a:lnTo>
                  <a:lnTo>
                    <a:pt x="20351" y="14249"/>
                  </a:lnTo>
                  <a:lnTo>
                    <a:pt x="20332" y="14402"/>
                  </a:lnTo>
                  <a:lnTo>
                    <a:pt x="20275" y="14555"/>
                  </a:lnTo>
                  <a:lnTo>
                    <a:pt x="20236" y="14689"/>
                  </a:lnTo>
                  <a:lnTo>
                    <a:pt x="20160" y="14842"/>
                  </a:lnTo>
                  <a:lnTo>
                    <a:pt x="20083" y="14976"/>
                  </a:lnTo>
                  <a:lnTo>
                    <a:pt x="19988" y="15091"/>
                  </a:lnTo>
                  <a:lnTo>
                    <a:pt x="19949" y="15110"/>
                  </a:lnTo>
                  <a:lnTo>
                    <a:pt x="19911" y="15110"/>
                  </a:lnTo>
                  <a:lnTo>
                    <a:pt x="19892" y="15091"/>
                  </a:lnTo>
                  <a:lnTo>
                    <a:pt x="19892" y="15053"/>
                  </a:lnTo>
                  <a:lnTo>
                    <a:pt x="19911" y="15034"/>
                  </a:lnTo>
                  <a:lnTo>
                    <a:pt x="19988" y="14900"/>
                  </a:lnTo>
                  <a:lnTo>
                    <a:pt x="20064" y="14785"/>
                  </a:lnTo>
                  <a:lnTo>
                    <a:pt x="20141" y="14651"/>
                  </a:lnTo>
                  <a:lnTo>
                    <a:pt x="20179" y="14517"/>
                  </a:lnTo>
                  <a:lnTo>
                    <a:pt x="20217" y="14364"/>
                  </a:lnTo>
                  <a:lnTo>
                    <a:pt x="20255" y="14230"/>
                  </a:lnTo>
                  <a:lnTo>
                    <a:pt x="20275" y="14077"/>
                  </a:lnTo>
                  <a:lnTo>
                    <a:pt x="20275" y="13924"/>
                  </a:lnTo>
                  <a:lnTo>
                    <a:pt x="20275" y="13886"/>
                  </a:lnTo>
                  <a:close/>
                  <a:moveTo>
                    <a:pt x="20925" y="21651"/>
                  </a:moveTo>
                  <a:lnTo>
                    <a:pt x="20963" y="21671"/>
                  </a:lnTo>
                  <a:lnTo>
                    <a:pt x="20963" y="21690"/>
                  </a:lnTo>
                  <a:lnTo>
                    <a:pt x="20963" y="21709"/>
                  </a:lnTo>
                  <a:lnTo>
                    <a:pt x="20925" y="21862"/>
                  </a:lnTo>
                  <a:lnTo>
                    <a:pt x="20848" y="22015"/>
                  </a:lnTo>
                  <a:lnTo>
                    <a:pt x="20772" y="22149"/>
                  </a:lnTo>
                  <a:lnTo>
                    <a:pt x="20695" y="22283"/>
                  </a:lnTo>
                  <a:lnTo>
                    <a:pt x="20581" y="22416"/>
                  </a:lnTo>
                  <a:lnTo>
                    <a:pt x="20485" y="22531"/>
                  </a:lnTo>
                  <a:lnTo>
                    <a:pt x="20370" y="22627"/>
                  </a:lnTo>
                  <a:lnTo>
                    <a:pt x="20236" y="22723"/>
                  </a:lnTo>
                  <a:lnTo>
                    <a:pt x="20198" y="22742"/>
                  </a:lnTo>
                  <a:lnTo>
                    <a:pt x="20179" y="22723"/>
                  </a:lnTo>
                  <a:lnTo>
                    <a:pt x="20160" y="22703"/>
                  </a:lnTo>
                  <a:lnTo>
                    <a:pt x="20160" y="22665"/>
                  </a:lnTo>
                  <a:lnTo>
                    <a:pt x="20179" y="22646"/>
                  </a:lnTo>
                  <a:lnTo>
                    <a:pt x="20294" y="22550"/>
                  </a:lnTo>
                  <a:lnTo>
                    <a:pt x="20408" y="22455"/>
                  </a:lnTo>
                  <a:lnTo>
                    <a:pt x="20504" y="22340"/>
                  </a:lnTo>
                  <a:lnTo>
                    <a:pt x="20600" y="22225"/>
                  </a:lnTo>
                  <a:lnTo>
                    <a:pt x="20695" y="22091"/>
                  </a:lnTo>
                  <a:lnTo>
                    <a:pt x="20753" y="21957"/>
                  </a:lnTo>
                  <a:lnTo>
                    <a:pt x="20810" y="21824"/>
                  </a:lnTo>
                  <a:lnTo>
                    <a:pt x="20867" y="21690"/>
                  </a:lnTo>
                  <a:lnTo>
                    <a:pt x="20887" y="21651"/>
                  </a:lnTo>
                  <a:close/>
                  <a:moveTo>
                    <a:pt x="2181" y="0"/>
                  </a:moveTo>
                  <a:lnTo>
                    <a:pt x="1971" y="364"/>
                  </a:lnTo>
                  <a:lnTo>
                    <a:pt x="1779" y="746"/>
                  </a:lnTo>
                  <a:lnTo>
                    <a:pt x="1645" y="1148"/>
                  </a:lnTo>
                  <a:lnTo>
                    <a:pt x="1531" y="1549"/>
                  </a:lnTo>
                  <a:lnTo>
                    <a:pt x="1454" y="1970"/>
                  </a:lnTo>
                  <a:lnTo>
                    <a:pt x="1416" y="2410"/>
                  </a:lnTo>
                  <a:lnTo>
                    <a:pt x="1416" y="2831"/>
                  </a:lnTo>
                  <a:lnTo>
                    <a:pt x="1435" y="3252"/>
                  </a:lnTo>
                  <a:lnTo>
                    <a:pt x="1454" y="3271"/>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58" y="5853"/>
                  </a:lnTo>
                  <a:lnTo>
                    <a:pt x="20" y="6140"/>
                  </a:lnTo>
                  <a:lnTo>
                    <a:pt x="20" y="6408"/>
                  </a:lnTo>
                  <a:lnTo>
                    <a:pt x="1" y="6675"/>
                  </a:lnTo>
                  <a:lnTo>
                    <a:pt x="1" y="6809"/>
                  </a:lnTo>
                  <a:lnTo>
                    <a:pt x="39" y="7364"/>
                  </a:lnTo>
                  <a:lnTo>
                    <a:pt x="96" y="7899"/>
                  </a:lnTo>
                  <a:lnTo>
                    <a:pt x="173" y="8435"/>
                  </a:lnTo>
                  <a:lnTo>
                    <a:pt x="287" y="8971"/>
                  </a:lnTo>
                  <a:lnTo>
                    <a:pt x="421" y="9506"/>
                  </a:lnTo>
                  <a:lnTo>
                    <a:pt x="574" y="10023"/>
                  </a:lnTo>
                  <a:lnTo>
                    <a:pt x="766" y="10539"/>
                  </a:lnTo>
                  <a:lnTo>
                    <a:pt x="957" y="11036"/>
                  </a:lnTo>
                  <a:lnTo>
                    <a:pt x="1205" y="11266"/>
                  </a:lnTo>
                  <a:lnTo>
                    <a:pt x="1454" y="11495"/>
                  </a:lnTo>
                  <a:lnTo>
                    <a:pt x="1684" y="11725"/>
                  </a:lnTo>
                  <a:lnTo>
                    <a:pt x="1894" y="11973"/>
                  </a:lnTo>
                  <a:lnTo>
                    <a:pt x="2104" y="12222"/>
                  </a:lnTo>
                  <a:lnTo>
                    <a:pt x="2296" y="12490"/>
                  </a:lnTo>
                  <a:lnTo>
                    <a:pt x="2487" y="12758"/>
                  </a:lnTo>
                  <a:lnTo>
                    <a:pt x="2659" y="13025"/>
                  </a:lnTo>
                  <a:lnTo>
                    <a:pt x="2812" y="13293"/>
                  </a:lnTo>
                  <a:lnTo>
                    <a:pt x="2812" y="13312"/>
                  </a:lnTo>
                  <a:lnTo>
                    <a:pt x="2812" y="13331"/>
                  </a:lnTo>
                  <a:lnTo>
                    <a:pt x="2831" y="13331"/>
                  </a:lnTo>
                  <a:lnTo>
                    <a:pt x="2850" y="13370"/>
                  </a:lnTo>
                  <a:lnTo>
                    <a:pt x="2850" y="13389"/>
                  </a:lnTo>
                  <a:lnTo>
                    <a:pt x="3214" y="14077"/>
                  </a:lnTo>
                  <a:lnTo>
                    <a:pt x="3462" y="14632"/>
                  </a:lnTo>
                  <a:lnTo>
                    <a:pt x="4247" y="14096"/>
                  </a:lnTo>
                  <a:lnTo>
                    <a:pt x="4400" y="13982"/>
                  </a:lnTo>
                  <a:lnTo>
                    <a:pt x="4572" y="13867"/>
                  </a:lnTo>
                  <a:lnTo>
                    <a:pt x="4744" y="13790"/>
                  </a:lnTo>
                  <a:lnTo>
                    <a:pt x="4935" y="13714"/>
                  </a:lnTo>
                  <a:lnTo>
                    <a:pt x="5126" y="13657"/>
                  </a:lnTo>
                  <a:lnTo>
                    <a:pt x="5318" y="13618"/>
                  </a:lnTo>
                  <a:lnTo>
                    <a:pt x="5528" y="13580"/>
                  </a:lnTo>
                  <a:lnTo>
                    <a:pt x="5891" y="13580"/>
                  </a:lnTo>
                  <a:lnTo>
                    <a:pt x="6484" y="12279"/>
                  </a:lnTo>
                  <a:lnTo>
                    <a:pt x="6217" y="12031"/>
                  </a:lnTo>
                  <a:lnTo>
                    <a:pt x="5949" y="11763"/>
                  </a:lnTo>
                  <a:lnTo>
                    <a:pt x="5949" y="11744"/>
                  </a:lnTo>
                  <a:lnTo>
                    <a:pt x="5796" y="11572"/>
                  </a:lnTo>
                  <a:lnTo>
                    <a:pt x="5662" y="11380"/>
                  </a:lnTo>
                  <a:lnTo>
                    <a:pt x="5471" y="11055"/>
                  </a:lnTo>
                  <a:lnTo>
                    <a:pt x="5299" y="10711"/>
                  </a:lnTo>
                  <a:lnTo>
                    <a:pt x="5203" y="10462"/>
                  </a:lnTo>
                  <a:lnTo>
                    <a:pt x="5126" y="10195"/>
                  </a:lnTo>
                  <a:lnTo>
                    <a:pt x="4859" y="10252"/>
                  </a:lnTo>
                  <a:lnTo>
                    <a:pt x="4610" y="10271"/>
                  </a:lnTo>
                  <a:lnTo>
                    <a:pt x="4380" y="10252"/>
                  </a:lnTo>
                  <a:lnTo>
                    <a:pt x="4285" y="10233"/>
                  </a:lnTo>
                  <a:lnTo>
                    <a:pt x="4189" y="10195"/>
                  </a:lnTo>
                  <a:lnTo>
                    <a:pt x="4074" y="10137"/>
                  </a:lnTo>
                  <a:lnTo>
                    <a:pt x="3960" y="10061"/>
                  </a:lnTo>
                  <a:lnTo>
                    <a:pt x="3864" y="9965"/>
                  </a:lnTo>
                  <a:lnTo>
                    <a:pt x="3749" y="9870"/>
                  </a:lnTo>
                  <a:lnTo>
                    <a:pt x="3577" y="9640"/>
                  </a:lnTo>
                  <a:lnTo>
                    <a:pt x="3424" y="9372"/>
                  </a:lnTo>
                  <a:lnTo>
                    <a:pt x="3271" y="9085"/>
                  </a:lnTo>
                  <a:lnTo>
                    <a:pt x="3175" y="8818"/>
                  </a:lnTo>
                  <a:lnTo>
                    <a:pt x="3080" y="8550"/>
                  </a:lnTo>
                  <a:lnTo>
                    <a:pt x="3022" y="8301"/>
                  </a:lnTo>
                  <a:lnTo>
                    <a:pt x="2965" y="8052"/>
                  </a:lnTo>
                  <a:lnTo>
                    <a:pt x="2946" y="7766"/>
                  </a:lnTo>
                  <a:lnTo>
                    <a:pt x="2946" y="7479"/>
                  </a:lnTo>
                  <a:lnTo>
                    <a:pt x="2965" y="7173"/>
                  </a:lnTo>
                  <a:lnTo>
                    <a:pt x="3003" y="6886"/>
                  </a:lnTo>
                  <a:lnTo>
                    <a:pt x="3080" y="6599"/>
                  </a:lnTo>
                  <a:lnTo>
                    <a:pt x="3175" y="6331"/>
                  </a:lnTo>
                  <a:lnTo>
                    <a:pt x="3233" y="6216"/>
                  </a:lnTo>
                  <a:lnTo>
                    <a:pt x="3309" y="6102"/>
                  </a:lnTo>
                  <a:lnTo>
                    <a:pt x="3405" y="6006"/>
                  </a:lnTo>
                  <a:lnTo>
                    <a:pt x="3501" y="5929"/>
                  </a:lnTo>
                  <a:lnTo>
                    <a:pt x="3615" y="5853"/>
                  </a:lnTo>
                  <a:lnTo>
                    <a:pt x="3730" y="5796"/>
                  </a:lnTo>
                  <a:lnTo>
                    <a:pt x="3864" y="5757"/>
                  </a:lnTo>
                  <a:lnTo>
                    <a:pt x="3998" y="5719"/>
                  </a:lnTo>
                  <a:lnTo>
                    <a:pt x="4151" y="5700"/>
                  </a:lnTo>
                  <a:lnTo>
                    <a:pt x="4495" y="5700"/>
                  </a:lnTo>
                  <a:lnTo>
                    <a:pt x="4706" y="5738"/>
                  </a:lnTo>
                  <a:lnTo>
                    <a:pt x="4878" y="5796"/>
                  </a:lnTo>
                  <a:lnTo>
                    <a:pt x="5050" y="5872"/>
                  </a:lnTo>
                  <a:lnTo>
                    <a:pt x="5184" y="5929"/>
                  </a:lnTo>
                  <a:lnTo>
                    <a:pt x="5299" y="6025"/>
                  </a:lnTo>
                  <a:lnTo>
                    <a:pt x="5413" y="6102"/>
                  </a:lnTo>
                  <a:lnTo>
                    <a:pt x="5509" y="6216"/>
                  </a:lnTo>
                  <a:lnTo>
                    <a:pt x="5662" y="6197"/>
                  </a:lnTo>
                  <a:lnTo>
                    <a:pt x="6083" y="6121"/>
                  </a:lnTo>
                  <a:lnTo>
                    <a:pt x="6350" y="6063"/>
                  </a:lnTo>
                  <a:lnTo>
                    <a:pt x="6676" y="5968"/>
                  </a:lnTo>
                  <a:lnTo>
                    <a:pt x="7020" y="5834"/>
                  </a:lnTo>
                  <a:lnTo>
                    <a:pt x="7383" y="5681"/>
                  </a:lnTo>
                  <a:lnTo>
                    <a:pt x="7747" y="5490"/>
                  </a:lnTo>
                  <a:lnTo>
                    <a:pt x="8129" y="5241"/>
                  </a:lnTo>
                  <a:lnTo>
                    <a:pt x="8321" y="5107"/>
                  </a:lnTo>
                  <a:lnTo>
                    <a:pt x="8493" y="4973"/>
                  </a:lnTo>
                  <a:lnTo>
                    <a:pt x="8684" y="4801"/>
                  </a:lnTo>
                  <a:lnTo>
                    <a:pt x="8856" y="4629"/>
                  </a:lnTo>
                  <a:lnTo>
                    <a:pt x="9028" y="4457"/>
                  </a:lnTo>
                  <a:lnTo>
                    <a:pt x="9181" y="4246"/>
                  </a:lnTo>
                  <a:lnTo>
                    <a:pt x="9334" y="4036"/>
                  </a:lnTo>
                  <a:lnTo>
                    <a:pt x="9468" y="3806"/>
                  </a:lnTo>
                  <a:lnTo>
                    <a:pt x="9602" y="3558"/>
                  </a:lnTo>
                  <a:lnTo>
                    <a:pt x="9736" y="3290"/>
                  </a:lnTo>
                  <a:lnTo>
                    <a:pt x="9832" y="3022"/>
                  </a:lnTo>
                  <a:lnTo>
                    <a:pt x="9927" y="2716"/>
                  </a:lnTo>
                  <a:lnTo>
                    <a:pt x="10004" y="2793"/>
                  </a:lnTo>
                  <a:lnTo>
                    <a:pt x="10080" y="2907"/>
                  </a:lnTo>
                  <a:lnTo>
                    <a:pt x="10252" y="3156"/>
                  </a:lnTo>
                  <a:lnTo>
                    <a:pt x="10482" y="3481"/>
                  </a:lnTo>
                  <a:lnTo>
                    <a:pt x="10616" y="3653"/>
                  </a:lnTo>
                  <a:lnTo>
                    <a:pt x="10769" y="3826"/>
                  </a:lnTo>
                  <a:lnTo>
                    <a:pt x="11017" y="4074"/>
                  </a:lnTo>
                  <a:lnTo>
                    <a:pt x="11304" y="4265"/>
                  </a:lnTo>
                  <a:lnTo>
                    <a:pt x="11610" y="4457"/>
                  </a:lnTo>
                  <a:lnTo>
                    <a:pt x="11935" y="4591"/>
                  </a:lnTo>
                  <a:lnTo>
                    <a:pt x="12280" y="4724"/>
                  </a:lnTo>
                  <a:lnTo>
                    <a:pt x="12624" y="4839"/>
                  </a:lnTo>
                  <a:lnTo>
                    <a:pt x="12968" y="4916"/>
                  </a:lnTo>
                  <a:lnTo>
                    <a:pt x="13313" y="5011"/>
                  </a:lnTo>
                  <a:lnTo>
                    <a:pt x="13293" y="5490"/>
                  </a:lnTo>
                  <a:lnTo>
                    <a:pt x="13293" y="5509"/>
                  </a:lnTo>
                  <a:lnTo>
                    <a:pt x="13274" y="5834"/>
                  </a:lnTo>
                  <a:lnTo>
                    <a:pt x="13293" y="6293"/>
                  </a:lnTo>
                  <a:lnTo>
                    <a:pt x="13523" y="6063"/>
                  </a:lnTo>
                  <a:lnTo>
                    <a:pt x="13791" y="5853"/>
                  </a:lnTo>
                  <a:lnTo>
                    <a:pt x="14058" y="5681"/>
                  </a:lnTo>
                  <a:lnTo>
                    <a:pt x="14364" y="5528"/>
                  </a:lnTo>
                  <a:lnTo>
                    <a:pt x="14460" y="5490"/>
                  </a:lnTo>
                  <a:lnTo>
                    <a:pt x="14670" y="5490"/>
                  </a:lnTo>
                  <a:lnTo>
                    <a:pt x="14766" y="5547"/>
                  </a:lnTo>
                  <a:lnTo>
                    <a:pt x="14862" y="5604"/>
                  </a:lnTo>
                  <a:lnTo>
                    <a:pt x="14938" y="5700"/>
                  </a:lnTo>
                  <a:lnTo>
                    <a:pt x="15015" y="5815"/>
                  </a:lnTo>
                  <a:lnTo>
                    <a:pt x="15072" y="5949"/>
                  </a:lnTo>
                  <a:lnTo>
                    <a:pt x="15130" y="6102"/>
                  </a:lnTo>
                  <a:lnTo>
                    <a:pt x="15187" y="6274"/>
                  </a:lnTo>
                  <a:lnTo>
                    <a:pt x="15263" y="6618"/>
                  </a:lnTo>
                  <a:lnTo>
                    <a:pt x="15302" y="7001"/>
                  </a:lnTo>
                  <a:lnTo>
                    <a:pt x="15340" y="7364"/>
                  </a:lnTo>
                  <a:lnTo>
                    <a:pt x="15340" y="7727"/>
                  </a:lnTo>
                  <a:lnTo>
                    <a:pt x="15340" y="8091"/>
                  </a:lnTo>
                  <a:lnTo>
                    <a:pt x="15302" y="8359"/>
                  </a:lnTo>
                  <a:lnTo>
                    <a:pt x="15263" y="8531"/>
                  </a:lnTo>
                  <a:lnTo>
                    <a:pt x="15225" y="8703"/>
                  </a:lnTo>
                  <a:lnTo>
                    <a:pt x="15168" y="8837"/>
                  </a:lnTo>
                  <a:lnTo>
                    <a:pt x="15110" y="8951"/>
                  </a:lnTo>
                  <a:lnTo>
                    <a:pt x="15015" y="9047"/>
                  </a:lnTo>
                  <a:lnTo>
                    <a:pt x="14900" y="9124"/>
                  </a:lnTo>
                  <a:lnTo>
                    <a:pt x="14766" y="9200"/>
                  </a:lnTo>
                  <a:lnTo>
                    <a:pt x="14575" y="9257"/>
                  </a:lnTo>
                  <a:lnTo>
                    <a:pt x="14422" y="9315"/>
                  </a:lnTo>
                  <a:lnTo>
                    <a:pt x="14250" y="9334"/>
                  </a:lnTo>
                  <a:lnTo>
                    <a:pt x="14097" y="9353"/>
                  </a:lnTo>
                  <a:lnTo>
                    <a:pt x="13886" y="9353"/>
                  </a:lnTo>
                  <a:lnTo>
                    <a:pt x="14001" y="9736"/>
                  </a:lnTo>
                  <a:lnTo>
                    <a:pt x="14078" y="10099"/>
                  </a:lnTo>
                  <a:lnTo>
                    <a:pt x="14116" y="10290"/>
                  </a:lnTo>
                  <a:lnTo>
                    <a:pt x="14135" y="10462"/>
                  </a:lnTo>
                  <a:lnTo>
                    <a:pt x="14135" y="10654"/>
                  </a:lnTo>
                  <a:lnTo>
                    <a:pt x="14135" y="10845"/>
                  </a:lnTo>
                  <a:lnTo>
                    <a:pt x="14116" y="11017"/>
                  </a:lnTo>
                  <a:lnTo>
                    <a:pt x="14078" y="11170"/>
                  </a:lnTo>
                  <a:lnTo>
                    <a:pt x="14039" y="11323"/>
                  </a:lnTo>
                  <a:lnTo>
                    <a:pt x="13982" y="11476"/>
                  </a:lnTo>
                  <a:lnTo>
                    <a:pt x="13829" y="11782"/>
                  </a:lnTo>
                  <a:lnTo>
                    <a:pt x="13657" y="12050"/>
                  </a:lnTo>
                  <a:lnTo>
                    <a:pt x="13427" y="12318"/>
                  </a:lnTo>
                  <a:lnTo>
                    <a:pt x="13198" y="12547"/>
                  </a:lnTo>
                  <a:lnTo>
                    <a:pt x="12930" y="12758"/>
                  </a:lnTo>
                  <a:lnTo>
                    <a:pt x="12643" y="12949"/>
                  </a:lnTo>
                  <a:lnTo>
                    <a:pt x="12318" y="13121"/>
                  </a:lnTo>
                  <a:lnTo>
                    <a:pt x="12050" y="13236"/>
                  </a:lnTo>
                  <a:lnTo>
                    <a:pt x="11782" y="13331"/>
                  </a:lnTo>
                  <a:lnTo>
                    <a:pt x="11515" y="13427"/>
                  </a:lnTo>
                  <a:lnTo>
                    <a:pt x="11247" y="13484"/>
                  </a:lnTo>
                  <a:lnTo>
                    <a:pt x="10979" y="13542"/>
                  </a:lnTo>
                  <a:lnTo>
                    <a:pt x="10692" y="13580"/>
                  </a:lnTo>
                  <a:lnTo>
                    <a:pt x="10424" y="13599"/>
                  </a:lnTo>
                  <a:lnTo>
                    <a:pt x="10138" y="13618"/>
                  </a:lnTo>
                  <a:lnTo>
                    <a:pt x="9851" y="13599"/>
                  </a:lnTo>
                  <a:lnTo>
                    <a:pt x="9564" y="13580"/>
                  </a:lnTo>
                  <a:lnTo>
                    <a:pt x="9277" y="13542"/>
                  </a:lnTo>
                  <a:lnTo>
                    <a:pt x="9009" y="13484"/>
                  </a:lnTo>
                  <a:lnTo>
                    <a:pt x="8837" y="13446"/>
                  </a:lnTo>
                  <a:lnTo>
                    <a:pt x="8072" y="14900"/>
                  </a:lnTo>
                  <a:lnTo>
                    <a:pt x="8187" y="15091"/>
                  </a:lnTo>
                  <a:lnTo>
                    <a:pt x="8282" y="15282"/>
                  </a:lnTo>
                  <a:lnTo>
                    <a:pt x="8569" y="15416"/>
                  </a:lnTo>
                  <a:lnTo>
                    <a:pt x="8856" y="15588"/>
                  </a:lnTo>
                  <a:lnTo>
                    <a:pt x="9086" y="15741"/>
                  </a:lnTo>
                  <a:lnTo>
                    <a:pt x="9334" y="15933"/>
                  </a:lnTo>
                  <a:lnTo>
                    <a:pt x="9583" y="16143"/>
                  </a:lnTo>
                  <a:lnTo>
                    <a:pt x="9851" y="16392"/>
                  </a:lnTo>
                  <a:lnTo>
                    <a:pt x="10099" y="16640"/>
                  </a:lnTo>
                  <a:lnTo>
                    <a:pt x="10329" y="16889"/>
                  </a:lnTo>
                  <a:lnTo>
                    <a:pt x="10788" y="17424"/>
                  </a:lnTo>
                  <a:lnTo>
                    <a:pt x="11017" y="17673"/>
                  </a:lnTo>
                  <a:lnTo>
                    <a:pt x="11266" y="17903"/>
                  </a:lnTo>
                  <a:lnTo>
                    <a:pt x="11534" y="18132"/>
                  </a:lnTo>
                  <a:lnTo>
                    <a:pt x="11821" y="18323"/>
                  </a:lnTo>
                  <a:lnTo>
                    <a:pt x="11821" y="18343"/>
                  </a:lnTo>
                  <a:lnTo>
                    <a:pt x="11859" y="18343"/>
                  </a:lnTo>
                  <a:lnTo>
                    <a:pt x="11859" y="18362"/>
                  </a:lnTo>
                  <a:lnTo>
                    <a:pt x="11878" y="18362"/>
                  </a:lnTo>
                  <a:lnTo>
                    <a:pt x="12050" y="18457"/>
                  </a:lnTo>
                  <a:lnTo>
                    <a:pt x="12222" y="18515"/>
                  </a:lnTo>
                  <a:lnTo>
                    <a:pt x="12414" y="18572"/>
                  </a:lnTo>
                  <a:lnTo>
                    <a:pt x="12586" y="18610"/>
                  </a:lnTo>
                  <a:lnTo>
                    <a:pt x="12968" y="18668"/>
                  </a:lnTo>
                  <a:lnTo>
                    <a:pt x="13332" y="18706"/>
                  </a:lnTo>
                  <a:lnTo>
                    <a:pt x="14460" y="18706"/>
                  </a:lnTo>
                  <a:lnTo>
                    <a:pt x="14824" y="18744"/>
                  </a:lnTo>
                  <a:lnTo>
                    <a:pt x="14862" y="18668"/>
                  </a:lnTo>
                  <a:lnTo>
                    <a:pt x="14900" y="18649"/>
                  </a:lnTo>
                  <a:lnTo>
                    <a:pt x="14957" y="18649"/>
                  </a:lnTo>
                  <a:lnTo>
                    <a:pt x="15015" y="18687"/>
                  </a:lnTo>
                  <a:lnTo>
                    <a:pt x="15110" y="18802"/>
                  </a:lnTo>
                  <a:lnTo>
                    <a:pt x="15397" y="18897"/>
                  </a:lnTo>
                  <a:lnTo>
                    <a:pt x="15531" y="18955"/>
                  </a:lnTo>
                  <a:lnTo>
                    <a:pt x="15665" y="19031"/>
                  </a:lnTo>
                  <a:lnTo>
                    <a:pt x="15684" y="19050"/>
                  </a:lnTo>
                  <a:lnTo>
                    <a:pt x="15703" y="19069"/>
                  </a:lnTo>
                  <a:lnTo>
                    <a:pt x="15722" y="19069"/>
                  </a:lnTo>
                  <a:lnTo>
                    <a:pt x="15742" y="19088"/>
                  </a:lnTo>
                  <a:lnTo>
                    <a:pt x="15856" y="19165"/>
                  </a:lnTo>
                  <a:lnTo>
                    <a:pt x="16067" y="18649"/>
                  </a:lnTo>
                  <a:lnTo>
                    <a:pt x="16277" y="18170"/>
                  </a:lnTo>
                  <a:lnTo>
                    <a:pt x="16488" y="17750"/>
                  </a:lnTo>
                  <a:lnTo>
                    <a:pt x="16583" y="17597"/>
                  </a:lnTo>
                  <a:lnTo>
                    <a:pt x="16679" y="17482"/>
                  </a:lnTo>
                  <a:lnTo>
                    <a:pt x="16698" y="17482"/>
                  </a:lnTo>
                  <a:lnTo>
                    <a:pt x="16698" y="17463"/>
                  </a:lnTo>
                  <a:lnTo>
                    <a:pt x="16717" y="17463"/>
                  </a:lnTo>
                  <a:lnTo>
                    <a:pt x="16717" y="17444"/>
                  </a:lnTo>
                  <a:lnTo>
                    <a:pt x="16736" y="17444"/>
                  </a:lnTo>
                  <a:lnTo>
                    <a:pt x="16736" y="17424"/>
                  </a:lnTo>
                  <a:lnTo>
                    <a:pt x="16755" y="17424"/>
                  </a:lnTo>
                  <a:lnTo>
                    <a:pt x="16755" y="17405"/>
                  </a:lnTo>
                  <a:lnTo>
                    <a:pt x="16813" y="17405"/>
                  </a:lnTo>
                  <a:lnTo>
                    <a:pt x="16813" y="17386"/>
                  </a:lnTo>
                  <a:lnTo>
                    <a:pt x="16851" y="17386"/>
                  </a:lnTo>
                  <a:lnTo>
                    <a:pt x="16889" y="17405"/>
                  </a:lnTo>
                  <a:lnTo>
                    <a:pt x="16927" y="17463"/>
                  </a:lnTo>
                  <a:lnTo>
                    <a:pt x="16947" y="17520"/>
                  </a:lnTo>
                  <a:lnTo>
                    <a:pt x="16947" y="17616"/>
                  </a:lnTo>
                  <a:lnTo>
                    <a:pt x="16927" y="17788"/>
                  </a:lnTo>
                  <a:lnTo>
                    <a:pt x="16889" y="17998"/>
                  </a:lnTo>
                  <a:lnTo>
                    <a:pt x="16755" y="18534"/>
                  </a:lnTo>
                  <a:lnTo>
                    <a:pt x="16564" y="19108"/>
                  </a:lnTo>
                  <a:lnTo>
                    <a:pt x="16373" y="19681"/>
                  </a:lnTo>
                  <a:lnTo>
                    <a:pt x="16755" y="19127"/>
                  </a:lnTo>
                  <a:lnTo>
                    <a:pt x="17138" y="18629"/>
                  </a:lnTo>
                  <a:lnTo>
                    <a:pt x="17310" y="18419"/>
                  </a:lnTo>
                  <a:lnTo>
                    <a:pt x="17482" y="18266"/>
                  </a:lnTo>
                  <a:lnTo>
                    <a:pt x="17616" y="18170"/>
                  </a:lnTo>
                  <a:lnTo>
                    <a:pt x="17673" y="18132"/>
                  </a:lnTo>
                  <a:lnTo>
                    <a:pt x="17769" y="18132"/>
                  </a:lnTo>
                  <a:lnTo>
                    <a:pt x="17807" y="18151"/>
                  </a:lnTo>
                  <a:lnTo>
                    <a:pt x="17826" y="18170"/>
                  </a:lnTo>
                  <a:lnTo>
                    <a:pt x="17826" y="18247"/>
                  </a:lnTo>
                  <a:lnTo>
                    <a:pt x="17807" y="18381"/>
                  </a:lnTo>
                  <a:lnTo>
                    <a:pt x="17769" y="18534"/>
                  </a:lnTo>
                  <a:lnTo>
                    <a:pt x="17692" y="18706"/>
                  </a:lnTo>
                  <a:lnTo>
                    <a:pt x="17578" y="18916"/>
                  </a:lnTo>
                  <a:lnTo>
                    <a:pt x="17329" y="19375"/>
                  </a:lnTo>
                  <a:lnTo>
                    <a:pt x="17042" y="19854"/>
                  </a:lnTo>
                  <a:lnTo>
                    <a:pt x="17463" y="19509"/>
                  </a:lnTo>
                  <a:lnTo>
                    <a:pt x="17884" y="19203"/>
                  </a:lnTo>
                  <a:lnTo>
                    <a:pt x="18075" y="19069"/>
                  </a:lnTo>
                  <a:lnTo>
                    <a:pt x="18228" y="18993"/>
                  </a:lnTo>
                  <a:lnTo>
                    <a:pt x="18381" y="18935"/>
                  </a:lnTo>
                  <a:lnTo>
                    <a:pt x="18477" y="18916"/>
                  </a:lnTo>
                  <a:lnTo>
                    <a:pt x="18534" y="18916"/>
                  </a:lnTo>
                  <a:lnTo>
                    <a:pt x="18572" y="18935"/>
                  </a:lnTo>
                  <a:lnTo>
                    <a:pt x="18591" y="18955"/>
                  </a:lnTo>
                  <a:lnTo>
                    <a:pt x="18591" y="19012"/>
                  </a:lnTo>
                  <a:lnTo>
                    <a:pt x="18591" y="19069"/>
                  </a:lnTo>
                  <a:lnTo>
                    <a:pt x="18553" y="19127"/>
                  </a:lnTo>
                  <a:lnTo>
                    <a:pt x="18458" y="19299"/>
                  </a:lnTo>
                  <a:lnTo>
                    <a:pt x="18305" y="19509"/>
                  </a:lnTo>
                  <a:lnTo>
                    <a:pt x="18094" y="19720"/>
                  </a:lnTo>
                  <a:lnTo>
                    <a:pt x="17616" y="20217"/>
                  </a:lnTo>
                  <a:lnTo>
                    <a:pt x="17080" y="20676"/>
                  </a:lnTo>
                  <a:lnTo>
                    <a:pt x="17367" y="20580"/>
                  </a:lnTo>
                  <a:lnTo>
                    <a:pt x="17635" y="20485"/>
                  </a:lnTo>
                  <a:lnTo>
                    <a:pt x="17845" y="20427"/>
                  </a:lnTo>
                  <a:lnTo>
                    <a:pt x="18018" y="20408"/>
                  </a:lnTo>
                  <a:lnTo>
                    <a:pt x="18113" y="20427"/>
                  </a:lnTo>
                  <a:lnTo>
                    <a:pt x="18152" y="20446"/>
                  </a:lnTo>
                  <a:lnTo>
                    <a:pt x="18152" y="20466"/>
                  </a:lnTo>
                  <a:lnTo>
                    <a:pt x="18171" y="20485"/>
                  </a:lnTo>
                  <a:lnTo>
                    <a:pt x="18152" y="20523"/>
                  </a:lnTo>
                  <a:lnTo>
                    <a:pt x="18132" y="20561"/>
                  </a:lnTo>
                  <a:lnTo>
                    <a:pt x="18037" y="20638"/>
                  </a:lnTo>
                  <a:lnTo>
                    <a:pt x="18037" y="20657"/>
                  </a:lnTo>
                  <a:lnTo>
                    <a:pt x="17826" y="20791"/>
                  </a:lnTo>
                  <a:lnTo>
                    <a:pt x="17539" y="20963"/>
                  </a:lnTo>
                  <a:lnTo>
                    <a:pt x="17214" y="21116"/>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7042" y="23736"/>
                  </a:lnTo>
                  <a:lnTo>
                    <a:pt x="17616" y="23774"/>
                  </a:lnTo>
                  <a:lnTo>
                    <a:pt x="17712"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15"/>
                  </a:lnTo>
                  <a:lnTo>
                    <a:pt x="21594" y="19509"/>
                  </a:lnTo>
                  <a:lnTo>
                    <a:pt x="21499" y="19222"/>
                  </a:lnTo>
                  <a:lnTo>
                    <a:pt x="21327" y="18840"/>
                  </a:lnTo>
                  <a:lnTo>
                    <a:pt x="21135" y="18457"/>
                  </a:lnTo>
                  <a:lnTo>
                    <a:pt x="20925" y="18113"/>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75" y="16353"/>
                  </a:lnTo>
                  <a:lnTo>
                    <a:pt x="20313" y="16143"/>
                  </a:lnTo>
                  <a:lnTo>
                    <a:pt x="20389" y="1591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408" y="10195"/>
                  </a:lnTo>
                  <a:lnTo>
                    <a:pt x="20485" y="9850"/>
                  </a:lnTo>
                  <a:lnTo>
                    <a:pt x="20542" y="9506"/>
                  </a:lnTo>
                  <a:lnTo>
                    <a:pt x="20561" y="9143"/>
                  </a:lnTo>
                  <a:lnTo>
                    <a:pt x="20581" y="9009"/>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44" y="5509"/>
                  </a:lnTo>
                  <a:lnTo>
                    <a:pt x="18438" y="5317"/>
                  </a:lnTo>
                  <a:lnTo>
                    <a:pt x="18152" y="5107"/>
                  </a:lnTo>
                  <a:lnTo>
                    <a:pt x="18018" y="5011"/>
                  </a:lnTo>
                  <a:lnTo>
                    <a:pt x="17903" y="4897"/>
                  </a:lnTo>
                  <a:lnTo>
                    <a:pt x="17788" y="4763"/>
                  </a:lnTo>
                  <a:lnTo>
                    <a:pt x="17692" y="4629"/>
                  </a:lnTo>
                  <a:lnTo>
                    <a:pt x="17673" y="4629"/>
                  </a:lnTo>
                  <a:lnTo>
                    <a:pt x="17673" y="4610"/>
                  </a:lnTo>
                  <a:lnTo>
                    <a:pt x="17597" y="4476"/>
                  </a:lnTo>
                  <a:lnTo>
                    <a:pt x="17539" y="4323"/>
                  </a:lnTo>
                  <a:lnTo>
                    <a:pt x="17501" y="4189"/>
                  </a:lnTo>
                  <a:lnTo>
                    <a:pt x="17482" y="4036"/>
                  </a:lnTo>
                  <a:lnTo>
                    <a:pt x="17100" y="4074"/>
                  </a:lnTo>
                  <a:lnTo>
                    <a:pt x="16717" y="4112"/>
                  </a:lnTo>
                  <a:lnTo>
                    <a:pt x="16354" y="4132"/>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1"/>
            <p:cNvSpPr/>
            <p:nvPr/>
          </p:nvSpPr>
          <p:spPr>
            <a:xfrm>
              <a:off x="1087600" y="1320175"/>
              <a:ext cx="20125" cy="27275"/>
            </a:xfrm>
            <a:custGeom>
              <a:avLst/>
              <a:gdLst/>
              <a:ahLst/>
              <a:cxnLst/>
              <a:rect l="l" t="t" r="r" b="b"/>
              <a:pathLst>
                <a:path w="805" h="1091" fill="none" extrusionOk="0">
                  <a:moveTo>
                    <a:pt x="39" y="1091"/>
                  </a:moveTo>
                  <a:lnTo>
                    <a:pt x="39" y="1091"/>
                  </a:lnTo>
                  <a:lnTo>
                    <a:pt x="20" y="1072"/>
                  </a:lnTo>
                  <a:lnTo>
                    <a:pt x="1" y="1052"/>
                  </a:lnTo>
                  <a:lnTo>
                    <a:pt x="1" y="1014"/>
                  </a:lnTo>
                  <a:lnTo>
                    <a:pt x="20" y="995"/>
                  </a:lnTo>
                  <a:lnTo>
                    <a:pt x="20" y="995"/>
                  </a:lnTo>
                  <a:lnTo>
                    <a:pt x="135" y="899"/>
                  </a:lnTo>
                  <a:lnTo>
                    <a:pt x="249" y="804"/>
                  </a:lnTo>
                  <a:lnTo>
                    <a:pt x="345" y="689"/>
                  </a:lnTo>
                  <a:lnTo>
                    <a:pt x="441" y="574"/>
                  </a:lnTo>
                  <a:lnTo>
                    <a:pt x="536" y="440"/>
                  </a:lnTo>
                  <a:lnTo>
                    <a:pt x="594" y="306"/>
                  </a:lnTo>
                  <a:lnTo>
                    <a:pt x="651" y="173"/>
                  </a:lnTo>
                  <a:lnTo>
                    <a:pt x="708" y="39"/>
                  </a:lnTo>
                  <a:lnTo>
                    <a:pt x="708" y="39"/>
                  </a:lnTo>
                  <a:lnTo>
                    <a:pt x="728" y="0"/>
                  </a:lnTo>
                  <a:lnTo>
                    <a:pt x="766" y="0"/>
                  </a:lnTo>
                  <a:lnTo>
                    <a:pt x="766" y="0"/>
                  </a:lnTo>
                  <a:lnTo>
                    <a:pt x="804" y="20"/>
                  </a:lnTo>
                  <a:lnTo>
                    <a:pt x="804" y="39"/>
                  </a:lnTo>
                  <a:lnTo>
                    <a:pt x="804" y="58"/>
                  </a:lnTo>
                  <a:lnTo>
                    <a:pt x="804" y="58"/>
                  </a:lnTo>
                  <a:lnTo>
                    <a:pt x="766" y="211"/>
                  </a:lnTo>
                  <a:lnTo>
                    <a:pt x="689" y="364"/>
                  </a:lnTo>
                  <a:lnTo>
                    <a:pt x="613" y="498"/>
                  </a:lnTo>
                  <a:lnTo>
                    <a:pt x="536" y="632"/>
                  </a:lnTo>
                  <a:lnTo>
                    <a:pt x="422" y="765"/>
                  </a:lnTo>
                  <a:lnTo>
                    <a:pt x="326" y="880"/>
                  </a:lnTo>
                  <a:lnTo>
                    <a:pt x="211" y="976"/>
                  </a:lnTo>
                  <a:lnTo>
                    <a:pt x="77" y="1072"/>
                  </a:lnTo>
                  <a:lnTo>
                    <a:pt x="77" y="1072"/>
                  </a:lnTo>
                  <a:lnTo>
                    <a:pt x="39" y="1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1"/>
            <p:cNvSpPr/>
            <p:nvPr/>
          </p:nvSpPr>
          <p:spPr>
            <a:xfrm>
              <a:off x="1080925" y="1126050"/>
              <a:ext cx="11975" cy="30625"/>
            </a:xfrm>
            <a:custGeom>
              <a:avLst/>
              <a:gdLst/>
              <a:ahLst/>
              <a:cxnLst/>
              <a:rect l="l" t="t" r="r" b="b"/>
              <a:pathLst>
                <a:path w="479" h="1225" fill="none" extrusionOk="0">
                  <a:moveTo>
                    <a:pt x="57" y="1224"/>
                  </a:moveTo>
                  <a:lnTo>
                    <a:pt x="57" y="1224"/>
                  </a:lnTo>
                  <a:lnTo>
                    <a:pt x="19" y="1224"/>
                  </a:lnTo>
                  <a:lnTo>
                    <a:pt x="0" y="1205"/>
                  </a:lnTo>
                  <a:lnTo>
                    <a:pt x="0" y="1167"/>
                  </a:lnTo>
                  <a:lnTo>
                    <a:pt x="19" y="1148"/>
                  </a:lnTo>
                  <a:lnTo>
                    <a:pt x="19" y="1148"/>
                  </a:lnTo>
                  <a:lnTo>
                    <a:pt x="96" y="1014"/>
                  </a:lnTo>
                  <a:lnTo>
                    <a:pt x="172" y="899"/>
                  </a:lnTo>
                  <a:lnTo>
                    <a:pt x="249" y="765"/>
                  </a:lnTo>
                  <a:lnTo>
                    <a:pt x="287" y="631"/>
                  </a:lnTo>
                  <a:lnTo>
                    <a:pt x="325" y="478"/>
                  </a:lnTo>
                  <a:lnTo>
                    <a:pt x="363" y="344"/>
                  </a:lnTo>
                  <a:lnTo>
                    <a:pt x="383" y="191"/>
                  </a:lnTo>
                  <a:lnTo>
                    <a:pt x="383" y="38"/>
                  </a:lnTo>
                  <a:lnTo>
                    <a:pt x="383" y="38"/>
                  </a:lnTo>
                  <a:lnTo>
                    <a:pt x="383" y="0"/>
                  </a:lnTo>
                  <a:lnTo>
                    <a:pt x="421" y="0"/>
                  </a:lnTo>
                  <a:lnTo>
                    <a:pt x="421" y="0"/>
                  </a:lnTo>
                  <a:lnTo>
                    <a:pt x="459" y="0"/>
                  </a:lnTo>
                  <a:lnTo>
                    <a:pt x="478" y="38"/>
                  </a:lnTo>
                  <a:lnTo>
                    <a:pt x="478" y="38"/>
                  </a:lnTo>
                  <a:lnTo>
                    <a:pt x="478" y="210"/>
                  </a:lnTo>
                  <a:lnTo>
                    <a:pt x="459" y="363"/>
                  </a:lnTo>
                  <a:lnTo>
                    <a:pt x="440" y="516"/>
                  </a:lnTo>
                  <a:lnTo>
                    <a:pt x="383" y="669"/>
                  </a:lnTo>
                  <a:lnTo>
                    <a:pt x="344" y="803"/>
                  </a:lnTo>
                  <a:lnTo>
                    <a:pt x="268" y="956"/>
                  </a:lnTo>
                  <a:lnTo>
                    <a:pt x="191" y="1090"/>
                  </a:lnTo>
                  <a:lnTo>
                    <a:pt x="96" y="1205"/>
                  </a:lnTo>
                  <a:lnTo>
                    <a:pt x="96" y="1205"/>
                  </a:lnTo>
                  <a:lnTo>
                    <a:pt x="57" y="1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1"/>
            <p:cNvSpPr/>
            <p:nvPr/>
          </p:nvSpPr>
          <p:spPr>
            <a:xfrm>
              <a:off x="657250" y="846800"/>
              <a:ext cx="309875" cy="272575"/>
            </a:xfrm>
            <a:custGeom>
              <a:avLst/>
              <a:gdLst/>
              <a:ahLst/>
              <a:cxnLst/>
              <a:rect l="l" t="t" r="r" b="b"/>
              <a:pathLst>
                <a:path w="12395" h="10903" fill="none" extrusionOk="0">
                  <a:moveTo>
                    <a:pt x="2564" y="3500"/>
                  </a:moveTo>
                  <a:lnTo>
                    <a:pt x="2564" y="3500"/>
                  </a:lnTo>
                  <a:lnTo>
                    <a:pt x="2564" y="3500"/>
                  </a:lnTo>
                  <a:lnTo>
                    <a:pt x="2717" y="3481"/>
                  </a:lnTo>
                  <a:lnTo>
                    <a:pt x="3138" y="3405"/>
                  </a:lnTo>
                  <a:lnTo>
                    <a:pt x="3405" y="3347"/>
                  </a:lnTo>
                  <a:lnTo>
                    <a:pt x="3731" y="3252"/>
                  </a:lnTo>
                  <a:lnTo>
                    <a:pt x="4075" y="3118"/>
                  </a:lnTo>
                  <a:lnTo>
                    <a:pt x="4438" y="2965"/>
                  </a:lnTo>
                  <a:lnTo>
                    <a:pt x="4802" y="2774"/>
                  </a:lnTo>
                  <a:lnTo>
                    <a:pt x="5184" y="2525"/>
                  </a:lnTo>
                  <a:lnTo>
                    <a:pt x="5376" y="2391"/>
                  </a:lnTo>
                  <a:lnTo>
                    <a:pt x="5548" y="2257"/>
                  </a:lnTo>
                  <a:lnTo>
                    <a:pt x="5739" y="2085"/>
                  </a:lnTo>
                  <a:lnTo>
                    <a:pt x="5911" y="1913"/>
                  </a:lnTo>
                  <a:lnTo>
                    <a:pt x="6083" y="1741"/>
                  </a:lnTo>
                  <a:lnTo>
                    <a:pt x="6236" y="1530"/>
                  </a:lnTo>
                  <a:lnTo>
                    <a:pt x="6389" y="1320"/>
                  </a:lnTo>
                  <a:lnTo>
                    <a:pt x="6523" y="1090"/>
                  </a:lnTo>
                  <a:lnTo>
                    <a:pt x="6657" y="842"/>
                  </a:lnTo>
                  <a:lnTo>
                    <a:pt x="6791" y="574"/>
                  </a:lnTo>
                  <a:lnTo>
                    <a:pt x="6887" y="306"/>
                  </a:lnTo>
                  <a:lnTo>
                    <a:pt x="6982" y="0"/>
                  </a:lnTo>
                  <a:lnTo>
                    <a:pt x="6982" y="0"/>
                  </a:lnTo>
                  <a:lnTo>
                    <a:pt x="7059" y="77"/>
                  </a:lnTo>
                  <a:lnTo>
                    <a:pt x="7135" y="191"/>
                  </a:lnTo>
                  <a:lnTo>
                    <a:pt x="7307" y="440"/>
                  </a:lnTo>
                  <a:lnTo>
                    <a:pt x="7537" y="765"/>
                  </a:lnTo>
                  <a:lnTo>
                    <a:pt x="7671" y="937"/>
                  </a:lnTo>
                  <a:lnTo>
                    <a:pt x="7824" y="1110"/>
                  </a:lnTo>
                  <a:lnTo>
                    <a:pt x="7824" y="1110"/>
                  </a:lnTo>
                  <a:lnTo>
                    <a:pt x="8072" y="1358"/>
                  </a:lnTo>
                  <a:lnTo>
                    <a:pt x="8359" y="1549"/>
                  </a:lnTo>
                  <a:lnTo>
                    <a:pt x="8665" y="1741"/>
                  </a:lnTo>
                  <a:lnTo>
                    <a:pt x="8990" y="1875"/>
                  </a:lnTo>
                  <a:lnTo>
                    <a:pt x="9335" y="2008"/>
                  </a:lnTo>
                  <a:lnTo>
                    <a:pt x="9679" y="2123"/>
                  </a:lnTo>
                  <a:lnTo>
                    <a:pt x="10023" y="2200"/>
                  </a:lnTo>
                  <a:lnTo>
                    <a:pt x="10368" y="2295"/>
                  </a:lnTo>
                  <a:lnTo>
                    <a:pt x="10368" y="2295"/>
                  </a:lnTo>
                  <a:lnTo>
                    <a:pt x="10368" y="2295"/>
                  </a:lnTo>
                  <a:lnTo>
                    <a:pt x="10368" y="2295"/>
                  </a:lnTo>
                  <a:lnTo>
                    <a:pt x="10348" y="2774"/>
                  </a:lnTo>
                  <a:lnTo>
                    <a:pt x="10348" y="2774"/>
                  </a:lnTo>
                  <a:lnTo>
                    <a:pt x="10348" y="2793"/>
                  </a:lnTo>
                  <a:lnTo>
                    <a:pt x="10348" y="2793"/>
                  </a:lnTo>
                  <a:lnTo>
                    <a:pt x="10329" y="3118"/>
                  </a:lnTo>
                  <a:lnTo>
                    <a:pt x="10329" y="3118"/>
                  </a:lnTo>
                  <a:lnTo>
                    <a:pt x="10329" y="3118"/>
                  </a:lnTo>
                  <a:lnTo>
                    <a:pt x="10329" y="3118"/>
                  </a:lnTo>
                  <a:lnTo>
                    <a:pt x="10348" y="3577"/>
                  </a:lnTo>
                  <a:lnTo>
                    <a:pt x="10348" y="3577"/>
                  </a:lnTo>
                  <a:lnTo>
                    <a:pt x="10348" y="3577"/>
                  </a:lnTo>
                  <a:lnTo>
                    <a:pt x="10348" y="3577"/>
                  </a:lnTo>
                  <a:lnTo>
                    <a:pt x="10348" y="3577"/>
                  </a:lnTo>
                  <a:lnTo>
                    <a:pt x="10348" y="3577"/>
                  </a:lnTo>
                  <a:lnTo>
                    <a:pt x="10348" y="3577"/>
                  </a:lnTo>
                  <a:lnTo>
                    <a:pt x="10578" y="3347"/>
                  </a:lnTo>
                  <a:lnTo>
                    <a:pt x="10846" y="3137"/>
                  </a:lnTo>
                  <a:lnTo>
                    <a:pt x="11113" y="2965"/>
                  </a:lnTo>
                  <a:lnTo>
                    <a:pt x="11419" y="2812"/>
                  </a:lnTo>
                  <a:lnTo>
                    <a:pt x="11419" y="2812"/>
                  </a:lnTo>
                  <a:lnTo>
                    <a:pt x="11515" y="2774"/>
                  </a:lnTo>
                  <a:lnTo>
                    <a:pt x="11611" y="2774"/>
                  </a:lnTo>
                  <a:lnTo>
                    <a:pt x="11611" y="2774"/>
                  </a:lnTo>
                  <a:lnTo>
                    <a:pt x="11725" y="2774"/>
                  </a:lnTo>
                  <a:lnTo>
                    <a:pt x="11821" y="2831"/>
                  </a:lnTo>
                  <a:lnTo>
                    <a:pt x="11917" y="2888"/>
                  </a:lnTo>
                  <a:lnTo>
                    <a:pt x="11993" y="2984"/>
                  </a:lnTo>
                  <a:lnTo>
                    <a:pt x="12070" y="3099"/>
                  </a:lnTo>
                  <a:lnTo>
                    <a:pt x="12127" y="3233"/>
                  </a:lnTo>
                  <a:lnTo>
                    <a:pt x="12185" y="3386"/>
                  </a:lnTo>
                  <a:lnTo>
                    <a:pt x="12242" y="3558"/>
                  </a:lnTo>
                  <a:lnTo>
                    <a:pt x="12318" y="3902"/>
                  </a:lnTo>
                  <a:lnTo>
                    <a:pt x="12357" y="4285"/>
                  </a:lnTo>
                  <a:lnTo>
                    <a:pt x="12395" y="4648"/>
                  </a:lnTo>
                  <a:lnTo>
                    <a:pt x="12395" y="5011"/>
                  </a:lnTo>
                  <a:lnTo>
                    <a:pt x="12395" y="5011"/>
                  </a:lnTo>
                  <a:lnTo>
                    <a:pt x="12395" y="5011"/>
                  </a:lnTo>
                  <a:lnTo>
                    <a:pt x="12395" y="5375"/>
                  </a:lnTo>
                  <a:lnTo>
                    <a:pt x="12357" y="5643"/>
                  </a:lnTo>
                  <a:lnTo>
                    <a:pt x="12357" y="5643"/>
                  </a:lnTo>
                  <a:lnTo>
                    <a:pt x="12318" y="5815"/>
                  </a:lnTo>
                  <a:lnTo>
                    <a:pt x="12280" y="5987"/>
                  </a:lnTo>
                  <a:lnTo>
                    <a:pt x="12223" y="6121"/>
                  </a:lnTo>
                  <a:lnTo>
                    <a:pt x="12165" y="6235"/>
                  </a:lnTo>
                  <a:lnTo>
                    <a:pt x="12070" y="6331"/>
                  </a:lnTo>
                  <a:lnTo>
                    <a:pt x="11955" y="6408"/>
                  </a:lnTo>
                  <a:lnTo>
                    <a:pt x="11821" y="6484"/>
                  </a:lnTo>
                  <a:lnTo>
                    <a:pt x="11630" y="6541"/>
                  </a:lnTo>
                  <a:lnTo>
                    <a:pt x="11630" y="6541"/>
                  </a:lnTo>
                  <a:lnTo>
                    <a:pt x="11477" y="6599"/>
                  </a:lnTo>
                  <a:lnTo>
                    <a:pt x="11305" y="6618"/>
                  </a:lnTo>
                  <a:lnTo>
                    <a:pt x="11152" y="6637"/>
                  </a:lnTo>
                  <a:lnTo>
                    <a:pt x="10980" y="6637"/>
                  </a:lnTo>
                  <a:lnTo>
                    <a:pt x="10980" y="6637"/>
                  </a:lnTo>
                  <a:lnTo>
                    <a:pt x="10941" y="6637"/>
                  </a:lnTo>
                  <a:lnTo>
                    <a:pt x="10941" y="6637"/>
                  </a:lnTo>
                  <a:lnTo>
                    <a:pt x="11056" y="7020"/>
                  </a:lnTo>
                  <a:lnTo>
                    <a:pt x="11133" y="7383"/>
                  </a:lnTo>
                  <a:lnTo>
                    <a:pt x="11171" y="7574"/>
                  </a:lnTo>
                  <a:lnTo>
                    <a:pt x="11190" y="7746"/>
                  </a:lnTo>
                  <a:lnTo>
                    <a:pt x="11190" y="7938"/>
                  </a:lnTo>
                  <a:lnTo>
                    <a:pt x="11190" y="8129"/>
                  </a:lnTo>
                  <a:lnTo>
                    <a:pt x="11190" y="8129"/>
                  </a:lnTo>
                  <a:lnTo>
                    <a:pt x="11171" y="8301"/>
                  </a:lnTo>
                  <a:lnTo>
                    <a:pt x="11133" y="8454"/>
                  </a:lnTo>
                  <a:lnTo>
                    <a:pt x="11094" y="8607"/>
                  </a:lnTo>
                  <a:lnTo>
                    <a:pt x="11037" y="8760"/>
                  </a:lnTo>
                  <a:lnTo>
                    <a:pt x="10884" y="9066"/>
                  </a:lnTo>
                  <a:lnTo>
                    <a:pt x="10712" y="9334"/>
                  </a:lnTo>
                  <a:lnTo>
                    <a:pt x="10482" y="9602"/>
                  </a:lnTo>
                  <a:lnTo>
                    <a:pt x="10253" y="9831"/>
                  </a:lnTo>
                  <a:lnTo>
                    <a:pt x="9985" y="10042"/>
                  </a:lnTo>
                  <a:lnTo>
                    <a:pt x="9698" y="10233"/>
                  </a:lnTo>
                  <a:lnTo>
                    <a:pt x="9698" y="10233"/>
                  </a:lnTo>
                  <a:lnTo>
                    <a:pt x="9373" y="10405"/>
                  </a:lnTo>
                  <a:lnTo>
                    <a:pt x="9373" y="10405"/>
                  </a:lnTo>
                  <a:lnTo>
                    <a:pt x="9105" y="10520"/>
                  </a:lnTo>
                  <a:lnTo>
                    <a:pt x="8837" y="10615"/>
                  </a:lnTo>
                  <a:lnTo>
                    <a:pt x="8570" y="10711"/>
                  </a:lnTo>
                  <a:lnTo>
                    <a:pt x="8302" y="10768"/>
                  </a:lnTo>
                  <a:lnTo>
                    <a:pt x="8034" y="10826"/>
                  </a:lnTo>
                  <a:lnTo>
                    <a:pt x="7747" y="10864"/>
                  </a:lnTo>
                  <a:lnTo>
                    <a:pt x="7479" y="10883"/>
                  </a:lnTo>
                  <a:lnTo>
                    <a:pt x="7193" y="10902"/>
                  </a:lnTo>
                  <a:lnTo>
                    <a:pt x="7193" y="10902"/>
                  </a:lnTo>
                  <a:lnTo>
                    <a:pt x="7193" y="10902"/>
                  </a:lnTo>
                  <a:lnTo>
                    <a:pt x="7193" y="10883"/>
                  </a:lnTo>
                  <a:lnTo>
                    <a:pt x="7193" y="10902"/>
                  </a:lnTo>
                  <a:lnTo>
                    <a:pt x="7193" y="10902"/>
                  </a:lnTo>
                  <a:lnTo>
                    <a:pt x="6906" y="10883"/>
                  </a:lnTo>
                  <a:lnTo>
                    <a:pt x="6619" y="10864"/>
                  </a:lnTo>
                  <a:lnTo>
                    <a:pt x="6332" y="10826"/>
                  </a:lnTo>
                  <a:lnTo>
                    <a:pt x="6064" y="10768"/>
                  </a:lnTo>
                  <a:lnTo>
                    <a:pt x="6064" y="10768"/>
                  </a:lnTo>
                  <a:lnTo>
                    <a:pt x="5892" y="10730"/>
                  </a:lnTo>
                  <a:lnTo>
                    <a:pt x="5892" y="10730"/>
                  </a:lnTo>
                  <a:lnTo>
                    <a:pt x="5586" y="10635"/>
                  </a:lnTo>
                  <a:lnTo>
                    <a:pt x="5280" y="10539"/>
                  </a:lnTo>
                  <a:lnTo>
                    <a:pt x="5280" y="10539"/>
                  </a:lnTo>
                  <a:lnTo>
                    <a:pt x="4763" y="10329"/>
                  </a:lnTo>
                  <a:lnTo>
                    <a:pt x="4534" y="10214"/>
                  </a:lnTo>
                  <a:lnTo>
                    <a:pt x="4304" y="10080"/>
                  </a:lnTo>
                  <a:lnTo>
                    <a:pt x="4304" y="10080"/>
                  </a:lnTo>
                  <a:lnTo>
                    <a:pt x="3903" y="9850"/>
                  </a:lnTo>
                  <a:lnTo>
                    <a:pt x="3539" y="9563"/>
                  </a:lnTo>
                  <a:lnTo>
                    <a:pt x="3539" y="9563"/>
                  </a:lnTo>
                  <a:lnTo>
                    <a:pt x="3272" y="9315"/>
                  </a:lnTo>
                  <a:lnTo>
                    <a:pt x="3004" y="9047"/>
                  </a:lnTo>
                  <a:lnTo>
                    <a:pt x="3004" y="9028"/>
                  </a:lnTo>
                  <a:lnTo>
                    <a:pt x="3004" y="9028"/>
                  </a:lnTo>
                  <a:lnTo>
                    <a:pt x="2851" y="8856"/>
                  </a:lnTo>
                  <a:lnTo>
                    <a:pt x="2717" y="8664"/>
                  </a:lnTo>
                  <a:lnTo>
                    <a:pt x="2717" y="8664"/>
                  </a:lnTo>
                  <a:lnTo>
                    <a:pt x="2526" y="8339"/>
                  </a:lnTo>
                  <a:lnTo>
                    <a:pt x="2354" y="7995"/>
                  </a:lnTo>
                  <a:lnTo>
                    <a:pt x="2354" y="7995"/>
                  </a:lnTo>
                  <a:lnTo>
                    <a:pt x="2258" y="7746"/>
                  </a:lnTo>
                  <a:lnTo>
                    <a:pt x="2181" y="7479"/>
                  </a:lnTo>
                  <a:lnTo>
                    <a:pt x="2181" y="7479"/>
                  </a:lnTo>
                  <a:lnTo>
                    <a:pt x="1914" y="7536"/>
                  </a:lnTo>
                  <a:lnTo>
                    <a:pt x="1665" y="7555"/>
                  </a:lnTo>
                  <a:lnTo>
                    <a:pt x="1665" y="7555"/>
                  </a:lnTo>
                  <a:lnTo>
                    <a:pt x="1435" y="7536"/>
                  </a:lnTo>
                  <a:lnTo>
                    <a:pt x="1340" y="7517"/>
                  </a:lnTo>
                  <a:lnTo>
                    <a:pt x="1244" y="7479"/>
                  </a:lnTo>
                  <a:lnTo>
                    <a:pt x="1244" y="7479"/>
                  </a:lnTo>
                  <a:lnTo>
                    <a:pt x="1129" y="7421"/>
                  </a:lnTo>
                  <a:lnTo>
                    <a:pt x="1015" y="7345"/>
                  </a:lnTo>
                  <a:lnTo>
                    <a:pt x="919" y="7249"/>
                  </a:lnTo>
                  <a:lnTo>
                    <a:pt x="804" y="7154"/>
                  </a:lnTo>
                  <a:lnTo>
                    <a:pt x="632" y="6924"/>
                  </a:lnTo>
                  <a:lnTo>
                    <a:pt x="479" y="6656"/>
                  </a:lnTo>
                  <a:lnTo>
                    <a:pt x="326" y="6369"/>
                  </a:lnTo>
                  <a:lnTo>
                    <a:pt x="230" y="6102"/>
                  </a:lnTo>
                  <a:lnTo>
                    <a:pt x="135" y="5834"/>
                  </a:lnTo>
                  <a:lnTo>
                    <a:pt x="77" y="5585"/>
                  </a:lnTo>
                  <a:lnTo>
                    <a:pt x="77" y="5585"/>
                  </a:lnTo>
                  <a:lnTo>
                    <a:pt x="20" y="5336"/>
                  </a:lnTo>
                  <a:lnTo>
                    <a:pt x="1" y="5050"/>
                  </a:lnTo>
                  <a:lnTo>
                    <a:pt x="1" y="4763"/>
                  </a:lnTo>
                  <a:lnTo>
                    <a:pt x="20" y="4457"/>
                  </a:lnTo>
                  <a:lnTo>
                    <a:pt x="58" y="4170"/>
                  </a:lnTo>
                  <a:lnTo>
                    <a:pt x="135" y="3883"/>
                  </a:lnTo>
                  <a:lnTo>
                    <a:pt x="230" y="3615"/>
                  </a:lnTo>
                  <a:lnTo>
                    <a:pt x="288" y="3500"/>
                  </a:lnTo>
                  <a:lnTo>
                    <a:pt x="364" y="3386"/>
                  </a:lnTo>
                  <a:lnTo>
                    <a:pt x="364" y="3386"/>
                  </a:lnTo>
                  <a:lnTo>
                    <a:pt x="460" y="3290"/>
                  </a:lnTo>
                  <a:lnTo>
                    <a:pt x="556" y="3213"/>
                  </a:lnTo>
                  <a:lnTo>
                    <a:pt x="670" y="3137"/>
                  </a:lnTo>
                  <a:lnTo>
                    <a:pt x="785" y="3080"/>
                  </a:lnTo>
                  <a:lnTo>
                    <a:pt x="919" y="3041"/>
                  </a:lnTo>
                  <a:lnTo>
                    <a:pt x="1053" y="3003"/>
                  </a:lnTo>
                  <a:lnTo>
                    <a:pt x="1206" y="2984"/>
                  </a:lnTo>
                  <a:lnTo>
                    <a:pt x="1340" y="2984"/>
                  </a:lnTo>
                  <a:lnTo>
                    <a:pt x="1340" y="2984"/>
                  </a:lnTo>
                  <a:lnTo>
                    <a:pt x="1550" y="2984"/>
                  </a:lnTo>
                  <a:lnTo>
                    <a:pt x="1761" y="3022"/>
                  </a:lnTo>
                  <a:lnTo>
                    <a:pt x="1933" y="3080"/>
                  </a:lnTo>
                  <a:lnTo>
                    <a:pt x="2105" y="3156"/>
                  </a:lnTo>
                  <a:lnTo>
                    <a:pt x="2105" y="3156"/>
                  </a:lnTo>
                  <a:lnTo>
                    <a:pt x="2239" y="3213"/>
                  </a:lnTo>
                  <a:lnTo>
                    <a:pt x="2354" y="3309"/>
                  </a:lnTo>
                  <a:lnTo>
                    <a:pt x="2468" y="3386"/>
                  </a:lnTo>
                  <a:lnTo>
                    <a:pt x="2564" y="3500"/>
                  </a:lnTo>
                  <a:lnTo>
                    <a:pt x="2564" y="3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1"/>
            <p:cNvSpPr/>
            <p:nvPr/>
          </p:nvSpPr>
          <p:spPr>
            <a:xfrm>
              <a:off x="583625" y="778900"/>
              <a:ext cx="544650" cy="594850"/>
            </a:xfrm>
            <a:custGeom>
              <a:avLst/>
              <a:gdLst/>
              <a:ahLst/>
              <a:cxnLst/>
              <a:rect l="l" t="t" r="r" b="b"/>
              <a:pathLst>
                <a:path w="21786" h="23794" fill="none" extrusionOk="0">
                  <a:moveTo>
                    <a:pt x="2181" y="0"/>
                  </a:moveTo>
                  <a:lnTo>
                    <a:pt x="2181" y="0"/>
                  </a:lnTo>
                  <a:lnTo>
                    <a:pt x="1971" y="364"/>
                  </a:lnTo>
                  <a:lnTo>
                    <a:pt x="1779" y="746"/>
                  </a:lnTo>
                  <a:lnTo>
                    <a:pt x="1645" y="1148"/>
                  </a:lnTo>
                  <a:lnTo>
                    <a:pt x="1531" y="1549"/>
                  </a:lnTo>
                  <a:lnTo>
                    <a:pt x="1454" y="1970"/>
                  </a:lnTo>
                  <a:lnTo>
                    <a:pt x="1416" y="2410"/>
                  </a:lnTo>
                  <a:lnTo>
                    <a:pt x="1416" y="2831"/>
                  </a:lnTo>
                  <a:lnTo>
                    <a:pt x="1435" y="3252"/>
                  </a:lnTo>
                  <a:lnTo>
                    <a:pt x="1435" y="3252"/>
                  </a:lnTo>
                  <a:lnTo>
                    <a:pt x="1435" y="3252"/>
                  </a:lnTo>
                  <a:lnTo>
                    <a:pt x="1435" y="3252"/>
                  </a:lnTo>
                  <a:lnTo>
                    <a:pt x="1454" y="3271"/>
                  </a:lnTo>
                  <a:lnTo>
                    <a:pt x="1454" y="3271"/>
                  </a:lnTo>
                  <a:lnTo>
                    <a:pt x="1454" y="3290"/>
                  </a:lnTo>
                  <a:lnTo>
                    <a:pt x="1454" y="3290"/>
                  </a:lnTo>
                  <a:lnTo>
                    <a:pt x="1454" y="3290"/>
                  </a:lnTo>
                  <a:lnTo>
                    <a:pt x="1454" y="3290"/>
                  </a:lnTo>
                  <a:lnTo>
                    <a:pt x="1454" y="3290"/>
                  </a:lnTo>
                  <a:lnTo>
                    <a:pt x="1454" y="3290"/>
                  </a:lnTo>
                  <a:lnTo>
                    <a:pt x="1301" y="3386"/>
                  </a:lnTo>
                  <a:lnTo>
                    <a:pt x="1186" y="3500"/>
                  </a:lnTo>
                  <a:lnTo>
                    <a:pt x="938" y="3730"/>
                  </a:lnTo>
                  <a:lnTo>
                    <a:pt x="727" y="3979"/>
                  </a:lnTo>
                  <a:lnTo>
                    <a:pt x="555" y="4265"/>
                  </a:lnTo>
                  <a:lnTo>
                    <a:pt x="402" y="4571"/>
                  </a:lnTo>
                  <a:lnTo>
                    <a:pt x="268" y="4897"/>
                  </a:lnTo>
                  <a:lnTo>
                    <a:pt x="173" y="5241"/>
                  </a:lnTo>
                  <a:lnTo>
                    <a:pt x="96" y="5585"/>
                  </a:lnTo>
                  <a:lnTo>
                    <a:pt x="96" y="5585"/>
                  </a:lnTo>
                  <a:lnTo>
                    <a:pt x="58" y="5853"/>
                  </a:lnTo>
                  <a:lnTo>
                    <a:pt x="20" y="6140"/>
                  </a:lnTo>
                  <a:lnTo>
                    <a:pt x="20" y="6408"/>
                  </a:lnTo>
                  <a:lnTo>
                    <a:pt x="1" y="6675"/>
                  </a:lnTo>
                  <a:lnTo>
                    <a:pt x="1" y="6675"/>
                  </a:lnTo>
                  <a:lnTo>
                    <a:pt x="1" y="6809"/>
                  </a:lnTo>
                  <a:lnTo>
                    <a:pt x="1" y="6809"/>
                  </a:lnTo>
                  <a:lnTo>
                    <a:pt x="39" y="7364"/>
                  </a:lnTo>
                  <a:lnTo>
                    <a:pt x="96" y="7899"/>
                  </a:lnTo>
                  <a:lnTo>
                    <a:pt x="173" y="8435"/>
                  </a:lnTo>
                  <a:lnTo>
                    <a:pt x="287" y="8971"/>
                  </a:lnTo>
                  <a:lnTo>
                    <a:pt x="421" y="9506"/>
                  </a:lnTo>
                  <a:lnTo>
                    <a:pt x="574" y="10023"/>
                  </a:lnTo>
                  <a:lnTo>
                    <a:pt x="766" y="10539"/>
                  </a:lnTo>
                  <a:lnTo>
                    <a:pt x="957" y="11036"/>
                  </a:lnTo>
                  <a:lnTo>
                    <a:pt x="957" y="11036"/>
                  </a:lnTo>
                  <a:lnTo>
                    <a:pt x="1205" y="11266"/>
                  </a:lnTo>
                  <a:lnTo>
                    <a:pt x="1454" y="11495"/>
                  </a:lnTo>
                  <a:lnTo>
                    <a:pt x="1684" y="11725"/>
                  </a:lnTo>
                  <a:lnTo>
                    <a:pt x="1894" y="11973"/>
                  </a:lnTo>
                  <a:lnTo>
                    <a:pt x="2104" y="12222"/>
                  </a:lnTo>
                  <a:lnTo>
                    <a:pt x="2296" y="12490"/>
                  </a:lnTo>
                  <a:lnTo>
                    <a:pt x="2487" y="12758"/>
                  </a:lnTo>
                  <a:lnTo>
                    <a:pt x="2659" y="13025"/>
                  </a:lnTo>
                  <a:lnTo>
                    <a:pt x="2659" y="13025"/>
                  </a:lnTo>
                  <a:lnTo>
                    <a:pt x="2812" y="13293"/>
                  </a:lnTo>
                  <a:lnTo>
                    <a:pt x="2812" y="13293"/>
                  </a:lnTo>
                  <a:lnTo>
                    <a:pt x="2812" y="13312"/>
                  </a:lnTo>
                  <a:lnTo>
                    <a:pt x="2812" y="13312"/>
                  </a:lnTo>
                  <a:lnTo>
                    <a:pt x="2812" y="13312"/>
                  </a:lnTo>
                  <a:lnTo>
                    <a:pt x="2812" y="13331"/>
                  </a:lnTo>
                  <a:lnTo>
                    <a:pt x="2812" y="13331"/>
                  </a:lnTo>
                  <a:lnTo>
                    <a:pt x="2831" y="13331"/>
                  </a:lnTo>
                  <a:lnTo>
                    <a:pt x="2831" y="13331"/>
                  </a:lnTo>
                  <a:lnTo>
                    <a:pt x="2850" y="13370"/>
                  </a:lnTo>
                  <a:lnTo>
                    <a:pt x="2850" y="13370"/>
                  </a:lnTo>
                  <a:lnTo>
                    <a:pt x="2850" y="13370"/>
                  </a:lnTo>
                  <a:lnTo>
                    <a:pt x="2850" y="13370"/>
                  </a:lnTo>
                  <a:lnTo>
                    <a:pt x="2850" y="13389"/>
                  </a:lnTo>
                  <a:lnTo>
                    <a:pt x="2850" y="13389"/>
                  </a:lnTo>
                  <a:lnTo>
                    <a:pt x="3214" y="14077"/>
                  </a:lnTo>
                  <a:lnTo>
                    <a:pt x="3462" y="14632"/>
                  </a:lnTo>
                  <a:lnTo>
                    <a:pt x="3462" y="14632"/>
                  </a:lnTo>
                  <a:lnTo>
                    <a:pt x="4247" y="14096"/>
                  </a:lnTo>
                  <a:lnTo>
                    <a:pt x="4247" y="14096"/>
                  </a:lnTo>
                  <a:lnTo>
                    <a:pt x="4400" y="13982"/>
                  </a:lnTo>
                  <a:lnTo>
                    <a:pt x="4572" y="13867"/>
                  </a:lnTo>
                  <a:lnTo>
                    <a:pt x="4744" y="13790"/>
                  </a:lnTo>
                  <a:lnTo>
                    <a:pt x="4935" y="13714"/>
                  </a:lnTo>
                  <a:lnTo>
                    <a:pt x="5126" y="13657"/>
                  </a:lnTo>
                  <a:lnTo>
                    <a:pt x="5318" y="13618"/>
                  </a:lnTo>
                  <a:lnTo>
                    <a:pt x="5528" y="13580"/>
                  </a:lnTo>
                  <a:lnTo>
                    <a:pt x="5719" y="13580"/>
                  </a:lnTo>
                  <a:lnTo>
                    <a:pt x="5719" y="13580"/>
                  </a:lnTo>
                  <a:lnTo>
                    <a:pt x="5891" y="13580"/>
                  </a:lnTo>
                  <a:lnTo>
                    <a:pt x="6484" y="12279"/>
                  </a:lnTo>
                  <a:lnTo>
                    <a:pt x="6484" y="12279"/>
                  </a:lnTo>
                  <a:lnTo>
                    <a:pt x="6848" y="12566"/>
                  </a:lnTo>
                  <a:lnTo>
                    <a:pt x="7249" y="12796"/>
                  </a:lnTo>
                  <a:lnTo>
                    <a:pt x="7249" y="12796"/>
                  </a:lnTo>
                  <a:lnTo>
                    <a:pt x="7479" y="12930"/>
                  </a:lnTo>
                  <a:lnTo>
                    <a:pt x="7708" y="13045"/>
                  </a:lnTo>
                  <a:lnTo>
                    <a:pt x="8225" y="13255"/>
                  </a:lnTo>
                  <a:lnTo>
                    <a:pt x="8225" y="13255"/>
                  </a:lnTo>
                  <a:lnTo>
                    <a:pt x="8531" y="13351"/>
                  </a:lnTo>
                  <a:lnTo>
                    <a:pt x="8837" y="13446"/>
                  </a:lnTo>
                  <a:lnTo>
                    <a:pt x="8837" y="13446"/>
                  </a:lnTo>
                  <a:lnTo>
                    <a:pt x="8837" y="13446"/>
                  </a:lnTo>
                  <a:lnTo>
                    <a:pt x="8837" y="13446"/>
                  </a:lnTo>
                  <a:lnTo>
                    <a:pt x="8072" y="14900"/>
                  </a:lnTo>
                  <a:lnTo>
                    <a:pt x="8072" y="14900"/>
                  </a:lnTo>
                  <a:lnTo>
                    <a:pt x="8187" y="15091"/>
                  </a:lnTo>
                  <a:lnTo>
                    <a:pt x="8282" y="15282"/>
                  </a:lnTo>
                  <a:lnTo>
                    <a:pt x="8282" y="15282"/>
                  </a:lnTo>
                  <a:lnTo>
                    <a:pt x="8569" y="15416"/>
                  </a:lnTo>
                  <a:lnTo>
                    <a:pt x="8856" y="15588"/>
                  </a:lnTo>
                  <a:lnTo>
                    <a:pt x="8856" y="15588"/>
                  </a:lnTo>
                  <a:lnTo>
                    <a:pt x="9086" y="15741"/>
                  </a:lnTo>
                  <a:lnTo>
                    <a:pt x="9334" y="15933"/>
                  </a:lnTo>
                  <a:lnTo>
                    <a:pt x="9583" y="16143"/>
                  </a:lnTo>
                  <a:lnTo>
                    <a:pt x="9851" y="16392"/>
                  </a:lnTo>
                  <a:lnTo>
                    <a:pt x="9851" y="16392"/>
                  </a:lnTo>
                  <a:lnTo>
                    <a:pt x="10099" y="16640"/>
                  </a:lnTo>
                  <a:lnTo>
                    <a:pt x="10329" y="16889"/>
                  </a:lnTo>
                  <a:lnTo>
                    <a:pt x="10788" y="17424"/>
                  </a:lnTo>
                  <a:lnTo>
                    <a:pt x="11017" y="17673"/>
                  </a:lnTo>
                  <a:lnTo>
                    <a:pt x="11266" y="17903"/>
                  </a:lnTo>
                  <a:lnTo>
                    <a:pt x="11534" y="18132"/>
                  </a:lnTo>
                  <a:lnTo>
                    <a:pt x="11821" y="18323"/>
                  </a:lnTo>
                  <a:lnTo>
                    <a:pt x="11821" y="18323"/>
                  </a:lnTo>
                  <a:lnTo>
                    <a:pt x="11821" y="18323"/>
                  </a:lnTo>
                  <a:lnTo>
                    <a:pt x="11821" y="18343"/>
                  </a:lnTo>
                  <a:lnTo>
                    <a:pt x="11821" y="18343"/>
                  </a:lnTo>
                  <a:lnTo>
                    <a:pt x="11821" y="18343"/>
                  </a:lnTo>
                  <a:lnTo>
                    <a:pt x="11821"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40" y="18343"/>
                  </a:lnTo>
                  <a:lnTo>
                    <a:pt x="11859" y="18343"/>
                  </a:lnTo>
                  <a:lnTo>
                    <a:pt x="11859" y="18343"/>
                  </a:lnTo>
                  <a:lnTo>
                    <a:pt x="11859" y="18343"/>
                  </a:lnTo>
                  <a:lnTo>
                    <a:pt x="11859" y="18343"/>
                  </a:lnTo>
                  <a:lnTo>
                    <a:pt x="11859" y="18362"/>
                  </a:lnTo>
                  <a:lnTo>
                    <a:pt x="11859" y="18362"/>
                  </a:lnTo>
                  <a:lnTo>
                    <a:pt x="11859" y="18362"/>
                  </a:lnTo>
                  <a:lnTo>
                    <a:pt x="11878" y="18362"/>
                  </a:lnTo>
                  <a:lnTo>
                    <a:pt x="11878" y="18362"/>
                  </a:lnTo>
                  <a:lnTo>
                    <a:pt x="11878" y="18362"/>
                  </a:lnTo>
                  <a:lnTo>
                    <a:pt x="11878" y="18362"/>
                  </a:lnTo>
                  <a:lnTo>
                    <a:pt x="11878" y="18362"/>
                  </a:lnTo>
                  <a:lnTo>
                    <a:pt x="11878" y="18362"/>
                  </a:lnTo>
                  <a:lnTo>
                    <a:pt x="11878" y="18362"/>
                  </a:lnTo>
                  <a:lnTo>
                    <a:pt x="11878" y="18362"/>
                  </a:lnTo>
                  <a:lnTo>
                    <a:pt x="12050" y="18457"/>
                  </a:lnTo>
                  <a:lnTo>
                    <a:pt x="12222" y="18515"/>
                  </a:lnTo>
                  <a:lnTo>
                    <a:pt x="12414" y="18572"/>
                  </a:lnTo>
                  <a:lnTo>
                    <a:pt x="12586" y="18610"/>
                  </a:lnTo>
                  <a:lnTo>
                    <a:pt x="12968" y="18668"/>
                  </a:lnTo>
                  <a:lnTo>
                    <a:pt x="13332" y="18706"/>
                  </a:lnTo>
                  <a:lnTo>
                    <a:pt x="14097" y="18706"/>
                  </a:lnTo>
                  <a:lnTo>
                    <a:pt x="14460" y="18706"/>
                  </a:lnTo>
                  <a:lnTo>
                    <a:pt x="14824" y="18744"/>
                  </a:lnTo>
                  <a:lnTo>
                    <a:pt x="14824" y="18744"/>
                  </a:lnTo>
                  <a:lnTo>
                    <a:pt x="14862" y="18668"/>
                  </a:lnTo>
                  <a:lnTo>
                    <a:pt x="14900" y="18649"/>
                  </a:lnTo>
                  <a:lnTo>
                    <a:pt x="14919" y="18649"/>
                  </a:lnTo>
                  <a:lnTo>
                    <a:pt x="14919" y="18649"/>
                  </a:lnTo>
                  <a:lnTo>
                    <a:pt x="14957" y="18649"/>
                  </a:lnTo>
                  <a:lnTo>
                    <a:pt x="15015" y="18687"/>
                  </a:lnTo>
                  <a:lnTo>
                    <a:pt x="15110" y="18802"/>
                  </a:lnTo>
                  <a:lnTo>
                    <a:pt x="15110" y="18802"/>
                  </a:lnTo>
                  <a:lnTo>
                    <a:pt x="15397" y="18897"/>
                  </a:lnTo>
                  <a:lnTo>
                    <a:pt x="15531" y="18955"/>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65" y="19031"/>
                  </a:lnTo>
                  <a:lnTo>
                    <a:pt x="15684" y="19050"/>
                  </a:lnTo>
                  <a:lnTo>
                    <a:pt x="15684" y="19050"/>
                  </a:lnTo>
                  <a:lnTo>
                    <a:pt x="15684" y="19050"/>
                  </a:lnTo>
                  <a:lnTo>
                    <a:pt x="15684" y="19050"/>
                  </a:lnTo>
                  <a:lnTo>
                    <a:pt x="15703" y="19069"/>
                  </a:lnTo>
                  <a:lnTo>
                    <a:pt x="15703" y="19069"/>
                  </a:lnTo>
                  <a:lnTo>
                    <a:pt x="15703" y="19069"/>
                  </a:lnTo>
                  <a:lnTo>
                    <a:pt x="15703" y="19069"/>
                  </a:lnTo>
                  <a:lnTo>
                    <a:pt x="15722" y="19069"/>
                  </a:lnTo>
                  <a:lnTo>
                    <a:pt x="15722" y="19069"/>
                  </a:lnTo>
                  <a:lnTo>
                    <a:pt x="15722" y="19069"/>
                  </a:lnTo>
                  <a:lnTo>
                    <a:pt x="15722" y="19069"/>
                  </a:lnTo>
                  <a:lnTo>
                    <a:pt x="15742" y="19088"/>
                  </a:lnTo>
                  <a:lnTo>
                    <a:pt x="15742" y="19088"/>
                  </a:lnTo>
                  <a:lnTo>
                    <a:pt x="15742" y="19088"/>
                  </a:lnTo>
                  <a:lnTo>
                    <a:pt x="15742" y="19088"/>
                  </a:lnTo>
                  <a:lnTo>
                    <a:pt x="15856" y="19165"/>
                  </a:lnTo>
                  <a:lnTo>
                    <a:pt x="15856" y="19165"/>
                  </a:lnTo>
                  <a:lnTo>
                    <a:pt x="16067" y="18649"/>
                  </a:lnTo>
                  <a:lnTo>
                    <a:pt x="16277" y="18170"/>
                  </a:lnTo>
                  <a:lnTo>
                    <a:pt x="16488" y="17750"/>
                  </a:lnTo>
                  <a:lnTo>
                    <a:pt x="16583" y="17597"/>
                  </a:lnTo>
                  <a:lnTo>
                    <a:pt x="16679" y="17482"/>
                  </a:lnTo>
                  <a:lnTo>
                    <a:pt x="16679" y="17482"/>
                  </a:lnTo>
                  <a:lnTo>
                    <a:pt x="16679" y="17482"/>
                  </a:lnTo>
                  <a:lnTo>
                    <a:pt x="16679" y="17482"/>
                  </a:lnTo>
                  <a:lnTo>
                    <a:pt x="16698" y="17482"/>
                  </a:lnTo>
                  <a:lnTo>
                    <a:pt x="16698" y="17482"/>
                  </a:lnTo>
                  <a:lnTo>
                    <a:pt x="16698" y="17482"/>
                  </a:lnTo>
                  <a:lnTo>
                    <a:pt x="16698" y="17482"/>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698" y="17463"/>
                  </a:lnTo>
                  <a:lnTo>
                    <a:pt x="16717" y="17463"/>
                  </a:lnTo>
                  <a:lnTo>
                    <a:pt x="16717" y="17463"/>
                  </a:lnTo>
                  <a:lnTo>
                    <a:pt x="16717" y="17463"/>
                  </a:lnTo>
                  <a:lnTo>
                    <a:pt x="16717" y="17463"/>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17" y="17444"/>
                  </a:lnTo>
                  <a:lnTo>
                    <a:pt x="16736" y="17444"/>
                  </a:lnTo>
                  <a:lnTo>
                    <a:pt x="16736" y="17444"/>
                  </a:lnTo>
                  <a:lnTo>
                    <a:pt x="16736" y="17444"/>
                  </a:lnTo>
                  <a:lnTo>
                    <a:pt x="16736" y="17444"/>
                  </a:lnTo>
                  <a:lnTo>
                    <a:pt x="16736" y="17444"/>
                  </a:lnTo>
                  <a:lnTo>
                    <a:pt x="16736" y="17444"/>
                  </a:lnTo>
                  <a:lnTo>
                    <a:pt x="16736" y="17444"/>
                  </a:lnTo>
                  <a:lnTo>
                    <a:pt x="16736" y="1744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36"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24"/>
                  </a:lnTo>
                  <a:lnTo>
                    <a:pt x="16755" y="17405"/>
                  </a:lnTo>
                  <a:lnTo>
                    <a:pt x="16755" y="17405"/>
                  </a:lnTo>
                  <a:lnTo>
                    <a:pt x="16755" y="17405"/>
                  </a:lnTo>
                  <a:lnTo>
                    <a:pt x="16755"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74" y="17405"/>
                  </a:lnTo>
                  <a:lnTo>
                    <a:pt x="16794" y="17405"/>
                  </a:lnTo>
                  <a:lnTo>
                    <a:pt x="16794" y="17405"/>
                  </a:lnTo>
                  <a:lnTo>
                    <a:pt x="16794" y="17405"/>
                  </a:lnTo>
                  <a:lnTo>
                    <a:pt x="16794" y="17405"/>
                  </a:lnTo>
                  <a:lnTo>
                    <a:pt x="16794" y="17405"/>
                  </a:lnTo>
                  <a:lnTo>
                    <a:pt x="16794" y="17405"/>
                  </a:lnTo>
                  <a:lnTo>
                    <a:pt x="16794" y="17405"/>
                  </a:lnTo>
                  <a:lnTo>
                    <a:pt x="16794" y="17405"/>
                  </a:lnTo>
                  <a:lnTo>
                    <a:pt x="16794" y="17405"/>
                  </a:lnTo>
                  <a:lnTo>
                    <a:pt x="16813" y="17405"/>
                  </a:lnTo>
                  <a:lnTo>
                    <a:pt x="16813" y="17405"/>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13"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32" y="17386"/>
                  </a:lnTo>
                  <a:lnTo>
                    <a:pt x="16851" y="17386"/>
                  </a:lnTo>
                  <a:lnTo>
                    <a:pt x="16851" y="17386"/>
                  </a:lnTo>
                  <a:lnTo>
                    <a:pt x="16851" y="17386"/>
                  </a:lnTo>
                  <a:lnTo>
                    <a:pt x="16889" y="17405"/>
                  </a:lnTo>
                  <a:lnTo>
                    <a:pt x="16927" y="17463"/>
                  </a:lnTo>
                  <a:lnTo>
                    <a:pt x="16947" y="17520"/>
                  </a:lnTo>
                  <a:lnTo>
                    <a:pt x="16947" y="17616"/>
                  </a:lnTo>
                  <a:lnTo>
                    <a:pt x="16947" y="17616"/>
                  </a:lnTo>
                  <a:lnTo>
                    <a:pt x="16947" y="17616"/>
                  </a:lnTo>
                  <a:lnTo>
                    <a:pt x="16927" y="17788"/>
                  </a:lnTo>
                  <a:lnTo>
                    <a:pt x="16889" y="17998"/>
                  </a:lnTo>
                  <a:lnTo>
                    <a:pt x="16755" y="18534"/>
                  </a:lnTo>
                  <a:lnTo>
                    <a:pt x="16564" y="19108"/>
                  </a:lnTo>
                  <a:lnTo>
                    <a:pt x="16373" y="19681"/>
                  </a:lnTo>
                  <a:lnTo>
                    <a:pt x="16373" y="19681"/>
                  </a:lnTo>
                  <a:lnTo>
                    <a:pt x="16755" y="19127"/>
                  </a:lnTo>
                  <a:lnTo>
                    <a:pt x="17138" y="18629"/>
                  </a:lnTo>
                  <a:lnTo>
                    <a:pt x="17310" y="18419"/>
                  </a:lnTo>
                  <a:lnTo>
                    <a:pt x="17482" y="18266"/>
                  </a:lnTo>
                  <a:lnTo>
                    <a:pt x="17616" y="18170"/>
                  </a:lnTo>
                  <a:lnTo>
                    <a:pt x="17673" y="18132"/>
                  </a:lnTo>
                  <a:lnTo>
                    <a:pt x="17731" y="18132"/>
                  </a:lnTo>
                  <a:lnTo>
                    <a:pt x="17731" y="18132"/>
                  </a:lnTo>
                  <a:lnTo>
                    <a:pt x="17769" y="18132"/>
                  </a:lnTo>
                  <a:lnTo>
                    <a:pt x="17769" y="18132"/>
                  </a:lnTo>
                  <a:lnTo>
                    <a:pt x="17807" y="18151"/>
                  </a:lnTo>
                  <a:lnTo>
                    <a:pt x="17826" y="18170"/>
                  </a:lnTo>
                  <a:lnTo>
                    <a:pt x="17826" y="18247"/>
                  </a:lnTo>
                  <a:lnTo>
                    <a:pt x="17826" y="18247"/>
                  </a:lnTo>
                  <a:lnTo>
                    <a:pt x="17826" y="18247"/>
                  </a:lnTo>
                  <a:lnTo>
                    <a:pt x="17807" y="18381"/>
                  </a:lnTo>
                  <a:lnTo>
                    <a:pt x="17769" y="18534"/>
                  </a:lnTo>
                  <a:lnTo>
                    <a:pt x="17692" y="18706"/>
                  </a:lnTo>
                  <a:lnTo>
                    <a:pt x="17578" y="18916"/>
                  </a:lnTo>
                  <a:lnTo>
                    <a:pt x="17329" y="19375"/>
                  </a:lnTo>
                  <a:lnTo>
                    <a:pt x="17042" y="19854"/>
                  </a:lnTo>
                  <a:lnTo>
                    <a:pt x="17042" y="19854"/>
                  </a:lnTo>
                  <a:lnTo>
                    <a:pt x="17463" y="19509"/>
                  </a:lnTo>
                  <a:lnTo>
                    <a:pt x="17884" y="19203"/>
                  </a:lnTo>
                  <a:lnTo>
                    <a:pt x="18075" y="19069"/>
                  </a:lnTo>
                  <a:lnTo>
                    <a:pt x="18228" y="18993"/>
                  </a:lnTo>
                  <a:lnTo>
                    <a:pt x="18381" y="18935"/>
                  </a:lnTo>
                  <a:lnTo>
                    <a:pt x="18477" y="18916"/>
                  </a:lnTo>
                  <a:lnTo>
                    <a:pt x="18477" y="18916"/>
                  </a:lnTo>
                  <a:lnTo>
                    <a:pt x="18534" y="18916"/>
                  </a:lnTo>
                  <a:lnTo>
                    <a:pt x="18572" y="18935"/>
                  </a:lnTo>
                  <a:lnTo>
                    <a:pt x="18572" y="18935"/>
                  </a:lnTo>
                  <a:lnTo>
                    <a:pt x="18591" y="18955"/>
                  </a:lnTo>
                  <a:lnTo>
                    <a:pt x="18591" y="19012"/>
                  </a:lnTo>
                  <a:lnTo>
                    <a:pt x="18591" y="19012"/>
                  </a:lnTo>
                  <a:lnTo>
                    <a:pt x="18591" y="19012"/>
                  </a:lnTo>
                  <a:lnTo>
                    <a:pt x="18591" y="19069"/>
                  </a:lnTo>
                  <a:lnTo>
                    <a:pt x="18553" y="19127"/>
                  </a:lnTo>
                  <a:lnTo>
                    <a:pt x="18458" y="19299"/>
                  </a:lnTo>
                  <a:lnTo>
                    <a:pt x="18305" y="19509"/>
                  </a:lnTo>
                  <a:lnTo>
                    <a:pt x="18094" y="19720"/>
                  </a:lnTo>
                  <a:lnTo>
                    <a:pt x="17616" y="20217"/>
                  </a:lnTo>
                  <a:lnTo>
                    <a:pt x="17080" y="20676"/>
                  </a:lnTo>
                  <a:lnTo>
                    <a:pt x="17080" y="20676"/>
                  </a:lnTo>
                  <a:lnTo>
                    <a:pt x="17367" y="20580"/>
                  </a:lnTo>
                  <a:lnTo>
                    <a:pt x="17635" y="20485"/>
                  </a:lnTo>
                  <a:lnTo>
                    <a:pt x="17845" y="20427"/>
                  </a:lnTo>
                  <a:lnTo>
                    <a:pt x="18018" y="20408"/>
                  </a:lnTo>
                  <a:lnTo>
                    <a:pt x="18018" y="20408"/>
                  </a:lnTo>
                  <a:lnTo>
                    <a:pt x="18113" y="20427"/>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4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52" y="20466"/>
                  </a:lnTo>
                  <a:lnTo>
                    <a:pt x="18171" y="20485"/>
                  </a:lnTo>
                  <a:lnTo>
                    <a:pt x="18171" y="20485"/>
                  </a:lnTo>
                  <a:lnTo>
                    <a:pt x="18152" y="20523"/>
                  </a:lnTo>
                  <a:lnTo>
                    <a:pt x="18132" y="20561"/>
                  </a:lnTo>
                  <a:lnTo>
                    <a:pt x="18037" y="20638"/>
                  </a:lnTo>
                  <a:lnTo>
                    <a:pt x="18037" y="20638"/>
                  </a:lnTo>
                  <a:lnTo>
                    <a:pt x="18037" y="20638"/>
                  </a:lnTo>
                  <a:lnTo>
                    <a:pt x="18037" y="20638"/>
                  </a:lnTo>
                  <a:lnTo>
                    <a:pt x="18037" y="20638"/>
                  </a:lnTo>
                  <a:lnTo>
                    <a:pt x="18037" y="20638"/>
                  </a:lnTo>
                  <a:lnTo>
                    <a:pt x="18037" y="20638"/>
                  </a:lnTo>
                  <a:lnTo>
                    <a:pt x="18037" y="20638"/>
                  </a:lnTo>
                  <a:lnTo>
                    <a:pt x="18037" y="20657"/>
                  </a:lnTo>
                  <a:lnTo>
                    <a:pt x="18037" y="20657"/>
                  </a:lnTo>
                  <a:lnTo>
                    <a:pt x="17826" y="20791"/>
                  </a:lnTo>
                  <a:lnTo>
                    <a:pt x="17539" y="20963"/>
                  </a:lnTo>
                  <a:lnTo>
                    <a:pt x="17214" y="21116"/>
                  </a:lnTo>
                  <a:lnTo>
                    <a:pt x="16889" y="21269"/>
                  </a:lnTo>
                  <a:lnTo>
                    <a:pt x="16889" y="21269"/>
                  </a:lnTo>
                  <a:lnTo>
                    <a:pt x="16908" y="21556"/>
                  </a:lnTo>
                  <a:lnTo>
                    <a:pt x="16889" y="21862"/>
                  </a:lnTo>
                  <a:lnTo>
                    <a:pt x="16870" y="22168"/>
                  </a:lnTo>
                  <a:lnTo>
                    <a:pt x="16832" y="22474"/>
                  </a:lnTo>
                  <a:lnTo>
                    <a:pt x="16755" y="22761"/>
                  </a:lnTo>
                  <a:lnTo>
                    <a:pt x="16679" y="23067"/>
                  </a:lnTo>
                  <a:lnTo>
                    <a:pt x="16583" y="23354"/>
                  </a:lnTo>
                  <a:lnTo>
                    <a:pt x="16488" y="23660"/>
                  </a:lnTo>
                  <a:lnTo>
                    <a:pt x="16488" y="23660"/>
                  </a:lnTo>
                  <a:lnTo>
                    <a:pt x="17042" y="23736"/>
                  </a:lnTo>
                  <a:lnTo>
                    <a:pt x="17616" y="23774"/>
                  </a:lnTo>
                  <a:lnTo>
                    <a:pt x="17616" y="23774"/>
                  </a:lnTo>
                  <a:lnTo>
                    <a:pt x="17712" y="23794"/>
                  </a:lnTo>
                  <a:lnTo>
                    <a:pt x="17712" y="23794"/>
                  </a:lnTo>
                  <a:lnTo>
                    <a:pt x="17750" y="23794"/>
                  </a:lnTo>
                  <a:lnTo>
                    <a:pt x="17750" y="23794"/>
                  </a:lnTo>
                  <a:lnTo>
                    <a:pt x="17788" y="23794"/>
                  </a:lnTo>
                  <a:lnTo>
                    <a:pt x="17788" y="23794"/>
                  </a:lnTo>
                  <a:lnTo>
                    <a:pt x="17807" y="23794"/>
                  </a:lnTo>
                  <a:lnTo>
                    <a:pt x="17807" y="23794"/>
                  </a:lnTo>
                  <a:lnTo>
                    <a:pt x="18037" y="23794"/>
                  </a:lnTo>
                  <a:lnTo>
                    <a:pt x="18037" y="23794"/>
                  </a:lnTo>
                  <a:lnTo>
                    <a:pt x="18324" y="23794"/>
                  </a:lnTo>
                  <a:lnTo>
                    <a:pt x="18611" y="23774"/>
                  </a:lnTo>
                  <a:lnTo>
                    <a:pt x="18897" y="23736"/>
                  </a:lnTo>
                  <a:lnTo>
                    <a:pt x="19165" y="23698"/>
                  </a:lnTo>
                  <a:lnTo>
                    <a:pt x="19433" y="23641"/>
                  </a:lnTo>
                  <a:lnTo>
                    <a:pt x="19701" y="23564"/>
                  </a:lnTo>
                  <a:lnTo>
                    <a:pt x="19969" y="23468"/>
                  </a:lnTo>
                  <a:lnTo>
                    <a:pt x="20198" y="23354"/>
                  </a:lnTo>
                  <a:lnTo>
                    <a:pt x="20447" y="23201"/>
                  </a:lnTo>
                  <a:lnTo>
                    <a:pt x="20657" y="23048"/>
                  </a:lnTo>
                  <a:lnTo>
                    <a:pt x="20867" y="22876"/>
                  </a:lnTo>
                  <a:lnTo>
                    <a:pt x="21059" y="22684"/>
                  </a:lnTo>
                  <a:lnTo>
                    <a:pt x="21231" y="22455"/>
                  </a:lnTo>
                  <a:lnTo>
                    <a:pt x="21403" y="22206"/>
                  </a:lnTo>
                  <a:lnTo>
                    <a:pt x="21518" y="21919"/>
                  </a:lnTo>
                  <a:lnTo>
                    <a:pt x="21633" y="21613"/>
                  </a:lnTo>
                  <a:lnTo>
                    <a:pt x="21633" y="21613"/>
                  </a:lnTo>
                  <a:lnTo>
                    <a:pt x="21690" y="21403"/>
                  </a:lnTo>
                  <a:lnTo>
                    <a:pt x="21728" y="21192"/>
                  </a:lnTo>
                  <a:lnTo>
                    <a:pt x="21766" y="20963"/>
                  </a:lnTo>
                  <a:lnTo>
                    <a:pt x="21786" y="20752"/>
                  </a:lnTo>
                  <a:lnTo>
                    <a:pt x="21786" y="20523"/>
                  </a:lnTo>
                  <a:lnTo>
                    <a:pt x="21766" y="20313"/>
                  </a:lnTo>
                  <a:lnTo>
                    <a:pt x="21728" y="20102"/>
                  </a:lnTo>
                  <a:lnTo>
                    <a:pt x="21690" y="19873"/>
                  </a:lnTo>
                  <a:lnTo>
                    <a:pt x="21690" y="19873"/>
                  </a:lnTo>
                  <a:lnTo>
                    <a:pt x="21690" y="19815"/>
                  </a:lnTo>
                  <a:lnTo>
                    <a:pt x="21690" y="19815"/>
                  </a:lnTo>
                  <a:lnTo>
                    <a:pt x="21594" y="19509"/>
                  </a:lnTo>
                  <a:lnTo>
                    <a:pt x="21499" y="19222"/>
                  </a:lnTo>
                  <a:lnTo>
                    <a:pt x="21499" y="19222"/>
                  </a:lnTo>
                  <a:lnTo>
                    <a:pt x="21499" y="19222"/>
                  </a:lnTo>
                  <a:lnTo>
                    <a:pt x="21499" y="19222"/>
                  </a:lnTo>
                  <a:lnTo>
                    <a:pt x="21499" y="19222"/>
                  </a:lnTo>
                  <a:lnTo>
                    <a:pt x="21499" y="19222"/>
                  </a:lnTo>
                  <a:lnTo>
                    <a:pt x="21327" y="18840"/>
                  </a:lnTo>
                  <a:lnTo>
                    <a:pt x="21135" y="18457"/>
                  </a:lnTo>
                  <a:lnTo>
                    <a:pt x="20925" y="18113"/>
                  </a:lnTo>
                  <a:lnTo>
                    <a:pt x="20676" y="17788"/>
                  </a:lnTo>
                  <a:lnTo>
                    <a:pt x="20676" y="17788"/>
                  </a:lnTo>
                  <a:lnTo>
                    <a:pt x="20676" y="17788"/>
                  </a:lnTo>
                  <a:lnTo>
                    <a:pt x="20581" y="17654"/>
                  </a:lnTo>
                  <a:lnTo>
                    <a:pt x="20504" y="17501"/>
                  </a:lnTo>
                  <a:lnTo>
                    <a:pt x="20428" y="17367"/>
                  </a:lnTo>
                  <a:lnTo>
                    <a:pt x="20370" y="17214"/>
                  </a:lnTo>
                  <a:lnTo>
                    <a:pt x="20313" y="17061"/>
                  </a:lnTo>
                  <a:lnTo>
                    <a:pt x="20294" y="16908"/>
                  </a:lnTo>
                  <a:lnTo>
                    <a:pt x="20275" y="16755"/>
                  </a:lnTo>
                  <a:lnTo>
                    <a:pt x="20255" y="16583"/>
                  </a:lnTo>
                  <a:lnTo>
                    <a:pt x="20255" y="16583"/>
                  </a:lnTo>
                  <a:lnTo>
                    <a:pt x="20275" y="16353"/>
                  </a:lnTo>
                  <a:lnTo>
                    <a:pt x="20313" y="16143"/>
                  </a:lnTo>
                  <a:lnTo>
                    <a:pt x="20389" y="15913"/>
                  </a:lnTo>
                  <a:lnTo>
                    <a:pt x="20485" y="15703"/>
                  </a:lnTo>
                  <a:lnTo>
                    <a:pt x="20485" y="15703"/>
                  </a:lnTo>
                  <a:lnTo>
                    <a:pt x="20581" y="15493"/>
                  </a:lnTo>
                  <a:lnTo>
                    <a:pt x="20676" y="15282"/>
                  </a:lnTo>
                  <a:lnTo>
                    <a:pt x="20753" y="15072"/>
                  </a:lnTo>
                  <a:lnTo>
                    <a:pt x="20810" y="14842"/>
                  </a:lnTo>
                  <a:lnTo>
                    <a:pt x="20867" y="14613"/>
                  </a:lnTo>
                  <a:lnTo>
                    <a:pt x="20906" y="14383"/>
                  </a:lnTo>
                  <a:lnTo>
                    <a:pt x="20925" y="14154"/>
                  </a:lnTo>
                  <a:lnTo>
                    <a:pt x="20925" y="13905"/>
                  </a:lnTo>
                  <a:lnTo>
                    <a:pt x="20925" y="13905"/>
                  </a:lnTo>
                  <a:lnTo>
                    <a:pt x="20925" y="13886"/>
                  </a:lnTo>
                  <a:lnTo>
                    <a:pt x="20925" y="13886"/>
                  </a:lnTo>
                  <a:lnTo>
                    <a:pt x="20906" y="13637"/>
                  </a:lnTo>
                  <a:lnTo>
                    <a:pt x="20887" y="13389"/>
                  </a:lnTo>
                  <a:lnTo>
                    <a:pt x="20848" y="13159"/>
                  </a:lnTo>
                  <a:lnTo>
                    <a:pt x="20791" y="12911"/>
                  </a:lnTo>
                  <a:lnTo>
                    <a:pt x="20714" y="12681"/>
                  </a:lnTo>
                  <a:lnTo>
                    <a:pt x="20619" y="12452"/>
                  </a:lnTo>
                  <a:lnTo>
                    <a:pt x="20523" y="12241"/>
                  </a:lnTo>
                  <a:lnTo>
                    <a:pt x="20408" y="12031"/>
                  </a:lnTo>
                  <a:lnTo>
                    <a:pt x="20408" y="12031"/>
                  </a:lnTo>
                  <a:lnTo>
                    <a:pt x="20332" y="11840"/>
                  </a:lnTo>
                  <a:lnTo>
                    <a:pt x="20255" y="11667"/>
                  </a:lnTo>
                  <a:lnTo>
                    <a:pt x="20217" y="11476"/>
                  </a:lnTo>
                  <a:lnTo>
                    <a:pt x="20179" y="11285"/>
                  </a:lnTo>
                  <a:lnTo>
                    <a:pt x="20179" y="11094"/>
                  </a:lnTo>
                  <a:lnTo>
                    <a:pt x="20198" y="10902"/>
                  </a:lnTo>
                  <a:lnTo>
                    <a:pt x="20236" y="10711"/>
                  </a:lnTo>
                  <a:lnTo>
                    <a:pt x="20294" y="10520"/>
                  </a:lnTo>
                  <a:lnTo>
                    <a:pt x="20294" y="10520"/>
                  </a:lnTo>
                  <a:lnTo>
                    <a:pt x="20408" y="10195"/>
                  </a:lnTo>
                  <a:lnTo>
                    <a:pt x="20485" y="9850"/>
                  </a:lnTo>
                  <a:lnTo>
                    <a:pt x="20542" y="9506"/>
                  </a:lnTo>
                  <a:lnTo>
                    <a:pt x="20561" y="9143"/>
                  </a:lnTo>
                  <a:lnTo>
                    <a:pt x="20561" y="9143"/>
                  </a:lnTo>
                  <a:lnTo>
                    <a:pt x="20581" y="9009"/>
                  </a:lnTo>
                  <a:lnTo>
                    <a:pt x="20581" y="9009"/>
                  </a:lnTo>
                  <a:lnTo>
                    <a:pt x="20561" y="8932"/>
                  </a:lnTo>
                  <a:lnTo>
                    <a:pt x="20561" y="8932"/>
                  </a:lnTo>
                  <a:lnTo>
                    <a:pt x="20561" y="8684"/>
                  </a:lnTo>
                  <a:lnTo>
                    <a:pt x="20523" y="8435"/>
                  </a:lnTo>
                  <a:lnTo>
                    <a:pt x="20485" y="8186"/>
                  </a:lnTo>
                  <a:lnTo>
                    <a:pt x="20428" y="7938"/>
                  </a:lnTo>
                  <a:lnTo>
                    <a:pt x="20351" y="7708"/>
                  </a:lnTo>
                  <a:lnTo>
                    <a:pt x="20275" y="7479"/>
                  </a:lnTo>
                  <a:lnTo>
                    <a:pt x="20179" y="7249"/>
                  </a:lnTo>
                  <a:lnTo>
                    <a:pt x="20064" y="7020"/>
                  </a:lnTo>
                  <a:lnTo>
                    <a:pt x="19949" y="6809"/>
                  </a:lnTo>
                  <a:lnTo>
                    <a:pt x="19816" y="6599"/>
                  </a:lnTo>
                  <a:lnTo>
                    <a:pt x="19662" y="6388"/>
                  </a:lnTo>
                  <a:lnTo>
                    <a:pt x="19509" y="6197"/>
                  </a:lnTo>
                  <a:lnTo>
                    <a:pt x="19337" y="6006"/>
                  </a:lnTo>
                  <a:lnTo>
                    <a:pt x="19146" y="5834"/>
                  </a:lnTo>
                  <a:lnTo>
                    <a:pt x="18974" y="5681"/>
                  </a:lnTo>
                  <a:lnTo>
                    <a:pt x="18764" y="5528"/>
                  </a:lnTo>
                  <a:lnTo>
                    <a:pt x="18764" y="5528"/>
                  </a:lnTo>
                  <a:lnTo>
                    <a:pt x="18744" y="5509"/>
                  </a:lnTo>
                  <a:lnTo>
                    <a:pt x="18744" y="5509"/>
                  </a:lnTo>
                  <a:lnTo>
                    <a:pt x="18438" y="5317"/>
                  </a:lnTo>
                  <a:lnTo>
                    <a:pt x="18152" y="5107"/>
                  </a:lnTo>
                  <a:lnTo>
                    <a:pt x="18018" y="5011"/>
                  </a:lnTo>
                  <a:lnTo>
                    <a:pt x="17903" y="4897"/>
                  </a:lnTo>
                  <a:lnTo>
                    <a:pt x="17788" y="4763"/>
                  </a:lnTo>
                  <a:lnTo>
                    <a:pt x="17692" y="4629"/>
                  </a:lnTo>
                  <a:lnTo>
                    <a:pt x="17692" y="4629"/>
                  </a:lnTo>
                  <a:lnTo>
                    <a:pt x="17692" y="4629"/>
                  </a:lnTo>
                  <a:lnTo>
                    <a:pt x="17673" y="4629"/>
                  </a:lnTo>
                  <a:lnTo>
                    <a:pt x="17673" y="4629"/>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673" y="4610"/>
                  </a:lnTo>
                  <a:lnTo>
                    <a:pt x="17597" y="4476"/>
                  </a:lnTo>
                  <a:lnTo>
                    <a:pt x="17539" y="4323"/>
                  </a:lnTo>
                  <a:lnTo>
                    <a:pt x="17501" y="4189"/>
                  </a:lnTo>
                  <a:lnTo>
                    <a:pt x="17482" y="4036"/>
                  </a:lnTo>
                  <a:lnTo>
                    <a:pt x="17482" y="4036"/>
                  </a:lnTo>
                  <a:lnTo>
                    <a:pt x="17100" y="4074"/>
                  </a:lnTo>
                  <a:lnTo>
                    <a:pt x="16717" y="4112"/>
                  </a:lnTo>
                  <a:lnTo>
                    <a:pt x="16354" y="4132"/>
                  </a:lnTo>
                  <a:lnTo>
                    <a:pt x="16009" y="4151"/>
                  </a:lnTo>
                  <a:lnTo>
                    <a:pt x="16009" y="4151"/>
                  </a:lnTo>
                  <a:lnTo>
                    <a:pt x="15589" y="4132"/>
                  </a:lnTo>
                  <a:lnTo>
                    <a:pt x="15206" y="4112"/>
                  </a:lnTo>
                  <a:lnTo>
                    <a:pt x="14824" y="4055"/>
                  </a:lnTo>
                  <a:lnTo>
                    <a:pt x="14441" y="3998"/>
                  </a:lnTo>
                  <a:lnTo>
                    <a:pt x="14097" y="3921"/>
                  </a:lnTo>
                  <a:lnTo>
                    <a:pt x="13752" y="3845"/>
                  </a:lnTo>
                  <a:lnTo>
                    <a:pt x="13427" y="3749"/>
                  </a:lnTo>
                  <a:lnTo>
                    <a:pt x="13121" y="3634"/>
                  </a:lnTo>
                  <a:lnTo>
                    <a:pt x="12834" y="3520"/>
                  </a:lnTo>
                  <a:lnTo>
                    <a:pt x="12547" y="3386"/>
                  </a:lnTo>
                  <a:lnTo>
                    <a:pt x="12280" y="3252"/>
                  </a:lnTo>
                  <a:lnTo>
                    <a:pt x="12031" y="3099"/>
                  </a:lnTo>
                  <a:lnTo>
                    <a:pt x="11572" y="2812"/>
                  </a:lnTo>
                  <a:lnTo>
                    <a:pt x="11151" y="2506"/>
                  </a:lnTo>
                  <a:lnTo>
                    <a:pt x="10807" y="2200"/>
                  </a:lnTo>
                  <a:lnTo>
                    <a:pt x="10501" y="1894"/>
                  </a:lnTo>
                  <a:lnTo>
                    <a:pt x="10233" y="1626"/>
                  </a:lnTo>
                  <a:lnTo>
                    <a:pt x="10023" y="1377"/>
                  </a:lnTo>
                  <a:lnTo>
                    <a:pt x="9870" y="1167"/>
                  </a:lnTo>
                  <a:lnTo>
                    <a:pt x="9755" y="995"/>
                  </a:lnTo>
                  <a:lnTo>
                    <a:pt x="9659" y="861"/>
                  </a:lnTo>
                  <a:lnTo>
                    <a:pt x="9659" y="861"/>
                  </a:lnTo>
                  <a:lnTo>
                    <a:pt x="9640" y="918"/>
                  </a:lnTo>
                  <a:lnTo>
                    <a:pt x="9564" y="1071"/>
                  </a:lnTo>
                  <a:lnTo>
                    <a:pt x="9487" y="1167"/>
                  </a:lnTo>
                  <a:lnTo>
                    <a:pt x="9372" y="1263"/>
                  </a:lnTo>
                  <a:lnTo>
                    <a:pt x="9239" y="1396"/>
                  </a:lnTo>
                  <a:lnTo>
                    <a:pt x="9066" y="1511"/>
                  </a:lnTo>
                  <a:lnTo>
                    <a:pt x="8837" y="1645"/>
                  </a:lnTo>
                  <a:lnTo>
                    <a:pt x="8588" y="1760"/>
                  </a:lnTo>
                  <a:lnTo>
                    <a:pt x="8282" y="1875"/>
                  </a:lnTo>
                  <a:lnTo>
                    <a:pt x="7919" y="1989"/>
                  </a:lnTo>
                  <a:lnTo>
                    <a:pt x="7517" y="2085"/>
                  </a:lnTo>
                  <a:lnTo>
                    <a:pt x="7039" y="2181"/>
                  </a:lnTo>
                  <a:lnTo>
                    <a:pt x="6523" y="2238"/>
                  </a:lnTo>
                  <a:lnTo>
                    <a:pt x="5911" y="2276"/>
                  </a:lnTo>
                  <a:lnTo>
                    <a:pt x="5911" y="2276"/>
                  </a:lnTo>
                  <a:lnTo>
                    <a:pt x="5758" y="2276"/>
                  </a:lnTo>
                  <a:lnTo>
                    <a:pt x="5758" y="2276"/>
                  </a:lnTo>
                  <a:lnTo>
                    <a:pt x="5452" y="2257"/>
                  </a:lnTo>
                  <a:lnTo>
                    <a:pt x="5146" y="2219"/>
                  </a:lnTo>
                  <a:lnTo>
                    <a:pt x="4859" y="2162"/>
                  </a:lnTo>
                  <a:lnTo>
                    <a:pt x="4591" y="2085"/>
                  </a:lnTo>
                  <a:lnTo>
                    <a:pt x="4323" y="1970"/>
                  </a:lnTo>
                  <a:lnTo>
                    <a:pt x="4074" y="1855"/>
                  </a:lnTo>
                  <a:lnTo>
                    <a:pt x="3826" y="1702"/>
                  </a:lnTo>
                  <a:lnTo>
                    <a:pt x="3596" y="1549"/>
                  </a:lnTo>
                  <a:lnTo>
                    <a:pt x="3386" y="1396"/>
                  </a:lnTo>
                  <a:lnTo>
                    <a:pt x="3195" y="1205"/>
                  </a:lnTo>
                  <a:lnTo>
                    <a:pt x="2984" y="1014"/>
                  </a:lnTo>
                  <a:lnTo>
                    <a:pt x="2812" y="823"/>
                  </a:lnTo>
                  <a:lnTo>
                    <a:pt x="2468" y="421"/>
                  </a:lnTo>
                  <a:lnTo>
                    <a:pt x="21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1"/>
            <p:cNvSpPr/>
            <p:nvPr/>
          </p:nvSpPr>
          <p:spPr>
            <a:xfrm>
              <a:off x="342150" y="988325"/>
              <a:ext cx="333775" cy="178375"/>
            </a:xfrm>
            <a:custGeom>
              <a:avLst/>
              <a:gdLst/>
              <a:ahLst/>
              <a:cxnLst/>
              <a:rect l="l" t="t" r="r" b="b"/>
              <a:pathLst>
                <a:path w="13351" h="7135" extrusionOk="0">
                  <a:moveTo>
                    <a:pt x="3463" y="1"/>
                  </a:moveTo>
                  <a:lnTo>
                    <a:pt x="3061" y="20"/>
                  </a:lnTo>
                  <a:lnTo>
                    <a:pt x="2678" y="39"/>
                  </a:lnTo>
                  <a:lnTo>
                    <a:pt x="2296" y="96"/>
                  </a:lnTo>
                  <a:lnTo>
                    <a:pt x="1952" y="154"/>
                  </a:lnTo>
                  <a:lnTo>
                    <a:pt x="1626" y="249"/>
                  </a:lnTo>
                  <a:lnTo>
                    <a:pt x="1320" y="364"/>
                  </a:lnTo>
                  <a:lnTo>
                    <a:pt x="1033" y="479"/>
                  </a:lnTo>
                  <a:lnTo>
                    <a:pt x="785" y="632"/>
                  </a:lnTo>
                  <a:lnTo>
                    <a:pt x="555" y="804"/>
                  </a:lnTo>
                  <a:lnTo>
                    <a:pt x="364" y="995"/>
                  </a:lnTo>
                  <a:lnTo>
                    <a:pt x="192" y="1206"/>
                  </a:lnTo>
                  <a:lnTo>
                    <a:pt x="96" y="1397"/>
                  </a:lnTo>
                  <a:lnTo>
                    <a:pt x="20" y="1569"/>
                  </a:lnTo>
                  <a:lnTo>
                    <a:pt x="1" y="1741"/>
                  </a:lnTo>
                  <a:lnTo>
                    <a:pt x="20" y="1894"/>
                  </a:lnTo>
                  <a:lnTo>
                    <a:pt x="77" y="2028"/>
                  </a:lnTo>
                  <a:lnTo>
                    <a:pt x="173" y="2181"/>
                  </a:lnTo>
                  <a:lnTo>
                    <a:pt x="307" y="2296"/>
                  </a:lnTo>
                  <a:lnTo>
                    <a:pt x="460" y="2411"/>
                  </a:lnTo>
                  <a:lnTo>
                    <a:pt x="632" y="2525"/>
                  </a:lnTo>
                  <a:lnTo>
                    <a:pt x="842" y="2621"/>
                  </a:lnTo>
                  <a:lnTo>
                    <a:pt x="1053" y="2717"/>
                  </a:lnTo>
                  <a:lnTo>
                    <a:pt x="1301" y="2793"/>
                  </a:lnTo>
                  <a:lnTo>
                    <a:pt x="1550" y="2870"/>
                  </a:lnTo>
                  <a:lnTo>
                    <a:pt x="2105" y="3003"/>
                  </a:lnTo>
                  <a:lnTo>
                    <a:pt x="2659" y="3099"/>
                  </a:lnTo>
                  <a:lnTo>
                    <a:pt x="3233" y="3176"/>
                  </a:lnTo>
                  <a:lnTo>
                    <a:pt x="3769" y="3233"/>
                  </a:lnTo>
                  <a:lnTo>
                    <a:pt x="4266" y="3290"/>
                  </a:lnTo>
                  <a:lnTo>
                    <a:pt x="5012" y="3329"/>
                  </a:lnTo>
                  <a:lnTo>
                    <a:pt x="5318" y="3329"/>
                  </a:lnTo>
                  <a:lnTo>
                    <a:pt x="5184" y="3348"/>
                  </a:lnTo>
                  <a:lnTo>
                    <a:pt x="4878" y="3405"/>
                  </a:lnTo>
                  <a:lnTo>
                    <a:pt x="4687" y="3443"/>
                  </a:lnTo>
                  <a:lnTo>
                    <a:pt x="4476" y="3501"/>
                  </a:lnTo>
                  <a:lnTo>
                    <a:pt x="4285" y="3577"/>
                  </a:lnTo>
                  <a:lnTo>
                    <a:pt x="4094" y="3654"/>
                  </a:lnTo>
                  <a:lnTo>
                    <a:pt x="3922" y="3769"/>
                  </a:lnTo>
                  <a:lnTo>
                    <a:pt x="3864" y="3826"/>
                  </a:lnTo>
                  <a:lnTo>
                    <a:pt x="3807" y="3902"/>
                  </a:lnTo>
                  <a:lnTo>
                    <a:pt x="3749" y="3979"/>
                  </a:lnTo>
                  <a:lnTo>
                    <a:pt x="3730" y="4055"/>
                  </a:lnTo>
                  <a:lnTo>
                    <a:pt x="3711" y="4151"/>
                  </a:lnTo>
                  <a:lnTo>
                    <a:pt x="3711" y="4247"/>
                  </a:lnTo>
                  <a:lnTo>
                    <a:pt x="3730" y="4342"/>
                  </a:lnTo>
                  <a:lnTo>
                    <a:pt x="3769" y="4438"/>
                  </a:lnTo>
                  <a:lnTo>
                    <a:pt x="3845" y="4553"/>
                  </a:lnTo>
                  <a:lnTo>
                    <a:pt x="3922" y="4687"/>
                  </a:lnTo>
                  <a:lnTo>
                    <a:pt x="4036" y="4821"/>
                  </a:lnTo>
                  <a:lnTo>
                    <a:pt x="4170" y="4954"/>
                  </a:lnTo>
                  <a:lnTo>
                    <a:pt x="4323" y="5107"/>
                  </a:lnTo>
                  <a:lnTo>
                    <a:pt x="4514" y="5260"/>
                  </a:lnTo>
                  <a:lnTo>
                    <a:pt x="4725" y="5394"/>
                  </a:lnTo>
                  <a:lnTo>
                    <a:pt x="4916" y="5528"/>
                  </a:lnTo>
                  <a:lnTo>
                    <a:pt x="5107" y="5643"/>
                  </a:lnTo>
                  <a:lnTo>
                    <a:pt x="5280" y="5719"/>
                  </a:lnTo>
                  <a:lnTo>
                    <a:pt x="5471" y="5796"/>
                  </a:lnTo>
                  <a:lnTo>
                    <a:pt x="5624" y="5853"/>
                  </a:lnTo>
                  <a:lnTo>
                    <a:pt x="5796" y="5892"/>
                  </a:lnTo>
                  <a:lnTo>
                    <a:pt x="5949" y="5930"/>
                  </a:lnTo>
                  <a:lnTo>
                    <a:pt x="6083" y="5949"/>
                  </a:lnTo>
                  <a:lnTo>
                    <a:pt x="6236" y="5949"/>
                  </a:lnTo>
                  <a:lnTo>
                    <a:pt x="6485" y="5911"/>
                  </a:lnTo>
                  <a:lnTo>
                    <a:pt x="6733" y="5853"/>
                  </a:lnTo>
                  <a:lnTo>
                    <a:pt x="6944" y="5758"/>
                  </a:lnTo>
                  <a:lnTo>
                    <a:pt x="7116" y="5643"/>
                  </a:lnTo>
                  <a:lnTo>
                    <a:pt x="7269" y="5509"/>
                  </a:lnTo>
                  <a:lnTo>
                    <a:pt x="7403" y="5394"/>
                  </a:lnTo>
                  <a:lnTo>
                    <a:pt x="7517" y="5260"/>
                  </a:lnTo>
                  <a:lnTo>
                    <a:pt x="7651" y="5069"/>
                  </a:lnTo>
                  <a:lnTo>
                    <a:pt x="7709" y="4993"/>
                  </a:lnTo>
                  <a:lnTo>
                    <a:pt x="7766" y="5318"/>
                  </a:lnTo>
                  <a:lnTo>
                    <a:pt x="7842" y="5624"/>
                  </a:lnTo>
                  <a:lnTo>
                    <a:pt x="7938" y="5872"/>
                  </a:lnTo>
                  <a:lnTo>
                    <a:pt x="8034" y="6102"/>
                  </a:lnTo>
                  <a:lnTo>
                    <a:pt x="8149" y="6293"/>
                  </a:lnTo>
                  <a:lnTo>
                    <a:pt x="8282" y="6446"/>
                  </a:lnTo>
                  <a:lnTo>
                    <a:pt x="8397" y="6580"/>
                  </a:lnTo>
                  <a:lnTo>
                    <a:pt x="8531" y="6695"/>
                  </a:lnTo>
                  <a:lnTo>
                    <a:pt x="8646" y="6771"/>
                  </a:lnTo>
                  <a:lnTo>
                    <a:pt x="8761" y="6829"/>
                  </a:lnTo>
                  <a:lnTo>
                    <a:pt x="8971" y="6905"/>
                  </a:lnTo>
                  <a:lnTo>
                    <a:pt x="9105" y="6944"/>
                  </a:lnTo>
                  <a:lnTo>
                    <a:pt x="9162" y="6944"/>
                  </a:lnTo>
                  <a:lnTo>
                    <a:pt x="9526" y="6924"/>
                  </a:lnTo>
                  <a:lnTo>
                    <a:pt x="9851" y="6867"/>
                  </a:lnTo>
                  <a:lnTo>
                    <a:pt x="10157" y="6791"/>
                  </a:lnTo>
                  <a:lnTo>
                    <a:pt x="10405" y="6695"/>
                  </a:lnTo>
                  <a:lnTo>
                    <a:pt x="10635" y="6580"/>
                  </a:lnTo>
                  <a:lnTo>
                    <a:pt x="10845" y="6465"/>
                  </a:lnTo>
                  <a:lnTo>
                    <a:pt x="10998" y="6332"/>
                  </a:lnTo>
                  <a:lnTo>
                    <a:pt x="11151" y="6198"/>
                  </a:lnTo>
                  <a:lnTo>
                    <a:pt x="11266" y="6064"/>
                  </a:lnTo>
                  <a:lnTo>
                    <a:pt x="11362" y="5949"/>
                  </a:lnTo>
                  <a:lnTo>
                    <a:pt x="11496" y="5719"/>
                  </a:lnTo>
                  <a:lnTo>
                    <a:pt x="11553" y="5566"/>
                  </a:lnTo>
                  <a:lnTo>
                    <a:pt x="11572" y="5509"/>
                  </a:lnTo>
                  <a:lnTo>
                    <a:pt x="12050" y="6064"/>
                  </a:lnTo>
                  <a:lnTo>
                    <a:pt x="12490" y="6542"/>
                  </a:lnTo>
                  <a:lnTo>
                    <a:pt x="12720" y="6752"/>
                  </a:lnTo>
                  <a:lnTo>
                    <a:pt x="12930" y="6944"/>
                  </a:lnTo>
                  <a:lnTo>
                    <a:pt x="13102" y="7077"/>
                  </a:lnTo>
                  <a:lnTo>
                    <a:pt x="13179" y="7116"/>
                  </a:lnTo>
                  <a:lnTo>
                    <a:pt x="13255" y="7135"/>
                  </a:lnTo>
                  <a:lnTo>
                    <a:pt x="13294" y="7135"/>
                  </a:lnTo>
                  <a:lnTo>
                    <a:pt x="13332" y="7097"/>
                  </a:lnTo>
                  <a:lnTo>
                    <a:pt x="13351" y="7039"/>
                  </a:lnTo>
                  <a:lnTo>
                    <a:pt x="13351" y="6963"/>
                  </a:lnTo>
                  <a:lnTo>
                    <a:pt x="13332" y="6848"/>
                  </a:lnTo>
                  <a:lnTo>
                    <a:pt x="13294" y="6695"/>
                  </a:lnTo>
                  <a:lnTo>
                    <a:pt x="13121" y="6274"/>
                  </a:lnTo>
                  <a:lnTo>
                    <a:pt x="12854" y="5700"/>
                  </a:lnTo>
                  <a:lnTo>
                    <a:pt x="12471" y="4935"/>
                  </a:lnTo>
                  <a:lnTo>
                    <a:pt x="12318" y="4648"/>
                  </a:lnTo>
                  <a:lnTo>
                    <a:pt x="12050" y="4247"/>
                  </a:lnTo>
                  <a:lnTo>
                    <a:pt x="11783" y="3864"/>
                  </a:lnTo>
                  <a:lnTo>
                    <a:pt x="11477" y="3501"/>
                  </a:lnTo>
                  <a:lnTo>
                    <a:pt x="11132" y="3137"/>
                  </a:lnTo>
                  <a:lnTo>
                    <a:pt x="10788" y="2812"/>
                  </a:lnTo>
                  <a:lnTo>
                    <a:pt x="10425" y="2506"/>
                  </a:lnTo>
                  <a:lnTo>
                    <a:pt x="10023" y="2200"/>
                  </a:lnTo>
                  <a:lnTo>
                    <a:pt x="9621" y="1932"/>
                  </a:lnTo>
                  <a:lnTo>
                    <a:pt x="9220" y="1665"/>
                  </a:lnTo>
                  <a:lnTo>
                    <a:pt x="8780" y="1416"/>
                  </a:lnTo>
                  <a:lnTo>
                    <a:pt x="8359" y="1206"/>
                  </a:lnTo>
                  <a:lnTo>
                    <a:pt x="7900" y="995"/>
                  </a:lnTo>
                  <a:lnTo>
                    <a:pt x="7460" y="804"/>
                  </a:lnTo>
                  <a:lnTo>
                    <a:pt x="7001" y="651"/>
                  </a:lnTo>
                  <a:lnTo>
                    <a:pt x="6542" y="498"/>
                  </a:lnTo>
                  <a:lnTo>
                    <a:pt x="6083" y="364"/>
                  </a:lnTo>
                  <a:lnTo>
                    <a:pt x="5643" y="268"/>
                  </a:lnTo>
                  <a:lnTo>
                    <a:pt x="5184" y="173"/>
                  </a:lnTo>
                  <a:lnTo>
                    <a:pt x="4744" y="96"/>
                  </a:lnTo>
                  <a:lnTo>
                    <a:pt x="4304" y="39"/>
                  </a:lnTo>
                  <a:lnTo>
                    <a:pt x="3883" y="20"/>
                  </a:lnTo>
                  <a:lnTo>
                    <a:pt x="3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61"/>
            <p:cNvSpPr/>
            <p:nvPr/>
          </p:nvSpPr>
          <p:spPr>
            <a:xfrm>
              <a:off x="342150" y="988325"/>
              <a:ext cx="333775" cy="178375"/>
            </a:xfrm>
            <a:custGeom>
              <a:avLst/>
              <a:gdLst/>
              <a:ahLst/>
              <a:cxnLst/>
              <a:rect l="l" t="t" r="r" b="b"/>
              <a:pathLst>
                <a:path w="13351" h="7135" fill="none" extrusionOk="0">
                  <a:moveTo>
                    <a:pt x="11572" y="5509"/>
                  </a:moveTo>
                  <a:lnTo>
                    <a:pt x="11572" y="5509"/>
                  </a:lnTo>
                  <a:lnTo>
                    <a:pt x="11553" y="5566"/>
                  </a:lnTo>
                  <a:lnTo>
                    <a:pt x="11496" y="5719"/>
                  </a:lnTo>
                  <a:lnTo>
                    <a:pt x="11362" y="5949"/>
                  </a:lnTo>
                  <a:lnTo>
                    <a:pt x="11266" y="6064"/>
                  </a:lnTo>
                  <a:lnTo>
                    <a:pt x="11151" y="6198"/>
                  </a:lnTo>
                  <a:lnTo>
                    <a:pt x="10998" y="6332"/>
                  </a:lnTo>
                  <a:lnTo>
                    <a:pt x="10845" y="6465"/>
                  </a:lnTo>
                  <a:lnTo>
                    <a:pt x="10635" y="6580"/>
                  </a:lnTo>
                  <a:lnTo>
                    <a:pt x="10405" y="6695"/>
                  </a:lnTo>
                  <a:lnTo>
                    <a:pt x="10157" y="6791"/>
                  </a:lnTo>
                  <a:lnTo>
                    <a:pt x="9851" y="6867"/>
                  </a:lnTo>
                  <a:lnTo>
                    <a:pt x="9526" y="6924"/>
                  </a:lnTo>
                  <a:lnTo>
                    <a:pt x="9162" y="6944"/>
                  </a:lnTo>
                  <a:lnTo>
                    <a:pt x="9162" y="6944"/>
                  </a:lnTo>
                  <a:lnTo>
                    <a:pt x="9105" y="6944"/>
                  </a:lnTo>
                  <a:lnTo>
                    <a:pt x="8971" y="6905"/>
                  </a:lnTo>
                  <a:lnTo>
                    <a:pt x="8761" y="6829"/>
                  </a:lnTo>
                  <a:lnTo>
                    <a:pt x="8646" y="6771"/>
                  </a:lnTo>
                  <a:lnTo>
                    <a:pt x="8531" y="6695"/>
                  </a:lnTo>
                  <a:lnTo>
                    <a:pt x="8397" y="6580"/>
                  </a:lnTo>
                  <a:lnTo>
                    <a:pt x="8282" y="6446"/>
                  </a:lnTo>
                  <a:lnTo>
                    <a:pt x="8149" y="6293"/>
                  </a:lnTo>
                  <a:lnTo>
                    <a:pt x="8034" y="6102"/>
                  </a:lnTo>
                  <a:lnTo>
                    <a:pt x="7938" y="5872"/>
                  </a:lnTo>
                  <a:lnTo>
                    <a:pt x="7842" y="5624"/>
                  </a:lnTo>
                  <a:lnTo>
                    <a:pt x="7766" y="5318"/>
                  </a:lnTo>
                  <a:lnTo>
                    <a:pt x="7709" y="4993"/>
                  </a:lnTo>
                  <a:lnTo>
                    <a:pt x="7709" y="4993"/>
                  </a:lnTo>
                  <a:lnTo>
                    <a:pt x="7651" y="5069"/>
                  </a:lnTo>
                  <a:lnTo>
                    <a:pt x="7517" y="5260"/>
                  </a:lnTo>
                  <a:lnTo>
                    <a:pt x="7403" y="5394"/>
                  </a:lnTo>
                  <a:lnTo>
                    <a:pt x="7269" y="5509"/>
                  </a:lnTo>
                  <a:lnTo>
                    <a:pt x="7116" y="5643"/>
                  </a:lnTo>
                  <a:lnTo>
                    <a:pt x="6944" y="5758"/>
                  </a:lnTo>
                  <a:lnTo>
                    <a:pt x="6733" y="5853"/>
                  </a:lnTo>
                  <a:lnTo>
                    <a:pt x="6485" y="5911"/>
                  </a:lnTo>
                  <a:lnTo>
                    <a:pt x="6236" y="5949"/>
                  </a:lnTo>
                  <a:lnTo>
                    <a:pt x="6083" y="5949"/>
                  </a:lnTo>
                  <a:lnTo>
                    <a:pt x="5949" y="5930"/>
                  </a:lnTo>
                  <a:lnTo>
                    <a:pt x="5796" y="5892"/>
                  </a:lnTo>
                  <a:lnTo>
                    <a:pt x="5624" y="5853"/>
                  </a:lnTo>
                  <a:lnTo>
                    <a:pt x="5471" y="5796"/>
                  </a:lnTo>
                  <a:lnTo>
                    <a:pt x="5280" y="5719"/>
                  </a:lnTo>
                  <a:lnTo>
                    <a:pt x="5107" y="5643"/>
                  </a:lnTo>
                  <a:lnTo>
                    <a:pt x="4916" y="5528"/>
                  </a:lnTo>
                  <a:lnTo>
                    <a:pt x="4725" y="5394"/>
                  </a:lnTo>
                  <a:lnTo>
                    <a:pt x="4514" y="5260"/>
                  </a:lnTo>
                  <a:lnTo>
                    <a:pt x="4514" y="5260"/>
                  </a:lnTo>
                  <a:lnTo>
                    <a:pt x="4323" y="5107"/>
                  </a:lnTo>
                  <a:lnTo>
                    <a:pt x="4170" y="4954"/>
                  </a:lnTo>
                  <a:lnTo>
                    <a:pt x="4036" y="4821"/>
                  </a:lnTo>
                  <a:lnTo>
                    <a:pt x="3922" y="4687"/>
                  </a:lnTo>
                  <a:lnTo>
                    <a:pt x="3845" y="4553"/>
                  </a:lnTo>
                  <a:lnTo>
                    <a:pt x="3769" y="4438"/>
                  </a:lnTo>
                  <a:lnTo>
                    <a:pt x="3730" y="4342"/>
                  </a:lnTo>
                  <a:lnTo>
                    <a:pt x="3711" y="4247"/>
                  </a:lnTo>
                  <a:lnTo>
                    <a:pt x="3711" y="4151"/>
                  </a:lnTo>
                  <a:lnTo>
                    <a:pt x="3730" y="4055"/>
                  </a:lnTo>
                  <a:lnTo>
                    <a:pt x="3749" y="3979"/>
                  </a:lnTo>
                  <a:lnTo>
                    <a:pt x="3807" y="3902"/>
                  </a:lnTo>
                  <a:lnTo>
                    <a:pt x="3864" y="3826"/>
                  </a:lnTo>
                  <a:lnTo>
                    <a:pt x="3922" y="3769"/>
                  </a:lnTo>
                  <a:lnTo>
                    <a:pt x="4094" y="3654"/>
                  </a:lnTo>
                  <a:lnTo>
                    <a:pt x="4285" y="3577"/>
                  </a:lnTo>
                  <a:lnTo>
                    <a:pt x="4476" y="3501"/>
                  </a:lnTo>
                  <a:lnTo>
                    <a:pt x="4687" y="3443"/>
                  </a:lnTo>
                  <a:lnTo>
                    <a:pt x="4878" y="3405"/>
                  </a:lnTo>
                  <a:lnTo>
                    <a:pt x="5184" y="3348"/>
                  </a:lnTo>
                  <a:lnTo>
                    <a:pt x="5318" y="3329"/>
                  </a:lnTo>
                  <a:lnTo>
                    <a:pt x="5318" y="3329"/>
                  </a:lnTo>
                  <a:lnTo>
                    <a:pt x="5012" y="3329"/>
                  </a:lnTo>
                  <a:lnTo>
                    <a:pt x="4266" y="3290"/>
                  </a:lnTo>
                  <a:lnTo>
                    <a:pt x="3769" y="3233"/>
                  </a:lnTo>
                  <a:lnTo>
                    <a:pt x="3233" y="3176"/>
                  </a:lnTo>
                  <a:lnTo>
                    <a:pt x="2659" y="3099"/>
                  </a:lnTo>
                  <a:lnTo>
                    <a:pt x="2105" y="3003"/>
                  </a:lnTo>
                  <a:lnTo>
                    <a:pt x="1550" y="2870"/>
                  </a:lnTo>
                  <a:lnTo>
                    <a:pt x="1301" y="2793"/>
                  </a:lnTo>
                  <a:lnTo>
                    <a:pt x="1053" y="2717"/>
                  </a:lnTo>
                  <a:lnTo>
                    <a:pt x="842" y="2621"/>
                  </a:lnTo>
                  <a:lnTo>
                    <a:pt x="632" y="2525"/>
                  </a:lnTo>
                  <a:lnTo>
                    <a:pt x="460" y="2411"/>
                  </a:lnTo>
                  <a:lnTo>
                    <a:pt x="307" y="2296"/>
                  </a:lnTo>
                  <a:lnTo>
                    <a:pt x="173" y="2181"/>
                  </a:lnTo>
                  <a:lnTo>
                    <a:pt x="77" y="2028"/>
                  </a:lnTo>
                  <a:lnTo>
                    <a:pt x="20" y="1894"/>
                  </a:lnTo>
                  <a:lnTo>
                    <a:pt x="1" y="1741"/>
                  </a:lnTo>
                  <a:lnTo>
                    <a:pt x="20" y="1569"/>
                  </a:lnTo>
                  <a:lnTo>
                    <a:pt x="96" y="1397"/>
                  </a:lnTo>
                  <a:lnTo>
                    <a:pt x="192" y="1206"/>
                  </a:lnTo>
                  <a:lnTo>
                    <a:pt x="364" y="995"/>
                  </a:lnTo>
                  <a:lnTo>
                    <a:pt x="364" y="995"/>
                  </a:lnTo>
                  <a:lnTo>
                    <a:pt x="555" y="804"/>
                  </a:lnTo>
                  <a:lnTo>
                    <a:pt x="785" y="632"/>
                  </a:lnTo>
                  <a:lnTo>
                    <a:pt x="1033" y="479"/>
                  </a:lnTo>
                  <a:lnTo>
                    <a:pt x="1320" y="364"/>
                  </a:lnTo>
                  <a:lnTo>
                    <a:pt x="1626" y="249"/>
                  </a:lnTo>
                  <a:lnTo>
                    <a:pt x="1952" y="154"/>
                  </a:lnTo>
                  <a:lnTo>
                    <a:pt x="2296" y="96"/>
                  </a:lnTo>
                  <a:lnTo>
                    <a:pt x="2678" y="39"/>
                  </a:lnTo>
                  <a:lnTo>
                    <a:pt x="3061" y="20"/>
                  </a:lnTo>
                  <a:lnTo>
                    <a:pt x="3463" y="1"/>
                  </a:lnTo>
                  <a:lnTo>
                    <a:pt x="3883" y="20"/>
                  </a:lnTo>
                  <a:lnTo>
                    <a:pt x="4304" y="39"/>
                  </a:lnTo>
                  <a:lnTo>
                    <a:pt x="4744" y="96"/>
                  </a:lnTo>
                  <a:lnTo>
                    <a:pt x="5184" y="173"/>
                  </a:lnTo>
                  <a:lnTo>
                    <a:pt x="5643" y="268"/>
                  </a:lnTo>
                  <a:lnTo>
                    <a:pt x="6083" y="364"/>
                  </a:lnTo>
                  <a:lnTo>
                    <a:pt x="6542" y="498"/>
                  </a:lnTo>
                  <a:lnTo>
                    <a:pt x="7001" y="651"/>
                  </a:lnTo>
                  <a:lnTo>
                    <a:pt x="7460" y="804"/>
                  </a:lnTo>
                  <a:lnTo>
                    <a:pt x="7900" y="995"/>
                  </a:lnTo>
                  <a:lnTo>
                    <a:pt x="8359" y="1206"/>
                  </a:lnTo>
                  <a:lnTo>
                    <a:pt x="8780" y="1416"/>
                  </a:lnTo>
                  <a:lnTo>
                    <a:pt x="9220" y="1665"/>
                  </a:lnTo>
                  <a:lnTo>
                    <a:pt x="9621" y="1932"/>
                  </a:lnTo>
                  <a:lnTo>
                    <a:pt x="10023" y="2200"/>
                  </a:lnTo>
                  <a:lnTo>
                    <a:pt x="10425" y="2506"/>
                  </a:lnTo>
                  <a:lnTo>
                    <a:pt x="10788" y="2812"/>
                  </a:lnTo>
                  <a:lnTo>
                    <a:pt x="11132" y="3137"/>
                  </a:lnTo>
                  <a:lnTo>
                    <a:pt x="11477" y="3501"/>
                  </a:lnTo>
                  <a:lnTo>
                    <a:pt x="11783" y="3864"/>
                  </a:lnTo>
                  <a:lnTo>
                    <a:pt x="12050" y="4247"/>
                  </a:lnTo>
                  <a:lnTo>
                    <a:pt x="12318" y="4648"/>
                  </a:lnTo>
                  <a:lnTo>
                    <a:pt x="12318" y="4648"/>
                  </a:lnTo>
                  <a:lnTo>
                    <a:pt x="12471" y="4935"/>
                  </a:lnTo>
                  <a:lnTo>
                    <a:pt x="12471" y="4935"/>
                  </a:lnTo>
                  <a:lnTo>
                    <a:pt x="12854" y="5700"/>
                  </a:lnTo>
                  <a:lnTo>
                    <a:pt x="13121" y="6274"/>
                  </a:lnTo>
                  <a:lnTo>
                    <a:pt x="13294" y="6695"/>
                  </a:lnTo>
                  <a:lnTo>
                    <a:pt x="13332" y="6848"/>
                  </a:lnTo>
                  <a:lnTo>
                    <a:pt x="13351" y="6963"/>
                  </a:lnTo>
                  <a:lnTo>
                    <a:pt x="13351" y="7039"/>
                  </a:lnTo>
                  <a:lnTo>
                    <a:pt x="13332" y="7097"/>
                  </a:lnTo>
                  <a:lnTo>
                    <a:pt x="13294" y="7135"/>
                  </a:lnTo>
                  <a:lnTo>
                    <a:pt x="13255" y="7135"/>
                  </a:lnTo>
                  <a:lnTo>
                    <a:pt x="13179" y="7116"/>
                  </a:lnTo>
                  <a:lnTo>
                    <a:pt x="13102" y="7077"/>
                  </a:lnTo>
                  <a:lnTo>
                    <a:pt x="12930" y="6944"/>
                  </a:lnTo>
                  <a:lnTo>
                    <a:pt x="12720" y="6752"/>
                  </a:lnTo>
                  <a:lnTo>
                    <a:pt x="12490" y="6542"/>
                  </a:lnTo>
                  <a:lnTo>
                    <a:pt x="12050" y="6064"/>
                  </a:lnTo>
                  <a:lnTo>
                    <a:pt x="11572" y="55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1"/>
            <p:cNvSpPr/>
            <p:nvPr/>
          </p:nvSpPr>
          <p:spPr>
            <a:xfrm>
              <a:off x="654875" y="1113600"/>
              <a:ext cx="15325" cy="31100"/>
            </a:xfrm>
            <a:custGeom>
              <a:avLst/>
              <a:gdLst/>
              <a:ahLst/>
              <a:cxnLst/>
              <a:rect l="l" t="t" r="r" b="b"/>
              <a:pathLst>
                <a:path w="613" h="1244" extrusionOk="0">
                  <a:moveTo>
                    <a:pt x="0" y="1"/>
                  </a:moveTo>
                  <a:lnTo>
                    <a:pt x="0" y="1"/>
                  </a:lnTo>
                  <a:lnTo>
                    <a:pt x="364" y="689"/>
                  </a:lnTo>
                  <a:lnTo>
                    <a:pt x="612" y="1244"/>
                  </a:lnTo>
                  <a:lnTo>
                    <a:pt x="612" y="1244"/>
                  </a:lnTo>
                  <a:lnTo>
                    <a:pt x="612" y="1244"/>
                  </a:lnTo>
                  <a:lnTo>
                    <a:pt x="364" y="689"/>
                  </a:lnTo>
                  <a:lnTo>
                    <a:pt x="0"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1"/>
            <p:cNvSpPr/>
            <p:nvPr/>
          </p:nvSpPr>
          <p:spPr>
            <a:xfrm>
              <a:off x="654875" y="1113600"/>
              <a:ext cx="15325" cy="31100"/>
            </a:xfrm>
            <a:custGeom>
              <a:avLst/>
              <a:gdLst/>
              <a:ahLst/>
              <a:cxnLst/>
              <a:rect l="l" t="t" r="r" b="b"/>
              <a:pathLst>
                <a:path w="613" h="1244" fill="none" extrusionOk="0">
                  <a:moveTo>
                    <a:pt x="0" y="1"/>
                  </a:moveTo>
                  <a:lnTo>
                    <a:pt x="0" y="1"/>
                  </a:lnTo>
                  <a:lnTo>
                    <a:pt x="364" y="689"/>
                  </a:lnTo>
                  <a:lnTo>
                    <a:pt x="612" y="1244"/>
                  </a:lnTo>
                  <a:lnTo>
                    <a:pt x="612" y="1244"/>
                  </a:lnTo>
                  <a:lnTo>
                    <a:pt x="612" y="1244"/>
                  </a:lnTo>
                  <a:lnTo>
                    <a:pt x="364" y="68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1"/>
            <p:cNvSpPr/>
            <p:nvPr/>
          </p:nvSpPr>
          <p:spPr>
            <a:xfrm>
              <a:off x="651050" y="1148025"/>
              <a:ext cx="5275" cy="5300"/>
            </a:xfrm>
            <a:custGeom>
              <a:avLst/>
              <a:gdLst/>
              <a:ahLst/>
              <a:cxnLst/>
              <a:rect l="l" t="t" r="r" b="b"/>
              <a:pathLst>
                <a:path w="211" h="212" extrusionOk="0">
                  <a:moveTo>
                    <a:pt x="0" y="1"/>
                  </a:moveTo>
                  <a:lnTo>
                    <a:pt x="0" y="1"/>
                  </a:lnTo>
                  <a:lnTo>
                    <a:pt x="0" y="1"/>
                  </a:lnTo>
                  <a:lnTo>
                    <a:pt x="211" y="211"/>
                  </a:lnTo>
                  <a:lnTo>
                    <a:pt x="211" y="211"/>
                  </a:lnTo>
                  <a:lnTo>
                    <a:pt x="211" y="211"/>
                  </a:lnTo>
                  <a:lnTo>
                    <a:pt x="0" y="1"/>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1"/>
            <p:cNvSpPr/>
            <p:nvPr/>
          </p:nvSpPr>
          <p:spPr>
            <a:xfrm>
              <a:off x="651050" y="1148025"/>
              <a:ext cx="5275" cy="5300"/>
            </a:xfrm>
            <a:custGeom>
              <a:avLst/>
              <a:gdLst/>
              <a:ahLst/>
              <a:cxnLst/>
              <a:rect l="l" t="t" r="r" b="b"/>
              <a:pathLst>
                <a:path w="211" h="212" fill="none" extrusionOk="0">
                  <a:moveTo>
                    <a:pt x="0" y="1"/>
                  </a:moveTo>
                  <a:lnTo>
                    <a:pt x="0" y="1"/>
                  </a:lnTo>
                  <a:lnTo>
                    <a:pt x="0" y="1"/>
                  </a:lnTo>
                  <a:lnTo>
                    <a:pt x="211" y="211"/>
                  </a:lnTo>
                  <a:lnTo>
                    <a:pt x="211" y="211"/>
                  </a:lnTo>
                  <a:lnTo>
                    <a:pt x="211" y="2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1"/>
            <p:cNvSpPr/>
            <p:nvPr/>
          </p:nvSpPr>
          <p:spPr>
            <a:xfrm>
              <a:off x="642450" y="1138475"/>
              <a:ext cx="8625" cy="9575"/>
            </a:xfrm>
            <a:custGeom>
              <a:avLst/>
              <a:gdLst/>
              <a:ahLst/>
              <a:cxnLst/>
              <a:rect l="l" t="t" r="r" b="b"/>
              <a:pathLst>
                <a:path w="345" h="383" extrusionOk="0">
                  <a:moveTo>
                    <a:pt x="0" y="0"/>
                  </a:moveTo>
                  <a:lnTo>
                    <a:pt x="0" y="0"/>
                  </a:lnTo>
                  <a:lnTo>
                    <a:pt x="344" y="383"/>
                  </a:lnTo>
                  <a:lnTo>
                    <a:pt x="344" y="383"/>
                  </a:lnTo>
                  <a:lnTo>
                    <a:pt x="344" y="383"/>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1"/>
            <p:cNvSpPr/>
            <p:nvPr/>
          </p:nvSpPr>
          <p:spPr>
            <a:xfrm>
              <a:off x="642450" y="1138475"/>
              <a:ext cx="8625" cy="9575"/>
            </a:xfrm>
            <a:custGeom>
              <a:avLst/>
              <a:gdLst/>
              <a:ahLst/>
              <a:cxnLst/>
              <a:rect l="l" t="t" r="r" b="b"/>
              <a:pathLst>
                <a:path w="345" h="383" fill="none" extrusionOk="0">
                  <a:moveTo>
                    <a:pt x="0" y="0"/>
                  </a:moveTo>
                  <a:lnTo>
                    <a:pt x="0" y="0"/>
                  </a:lnTo>
                  <a:lnTo>
                    <a:pt x="344" y="383"/>
                  </a:lnTo>
                  <a:lnTo>
                    <a:pt x="344" y="383"/>
                  </a:lnTo>
                  <a:lnTo>
                    <a:pt x="344" y="3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1"/>
            <p:cNvSpPr/>
            <p:nvPr/>
          </p:nvSpPr>
          <p:spPr>
            <a:xfrm>
              <a:off x="547775" y="1035675"/>
              <a:ext cx="122425" cy="126250"/>
            </a:xfrm>
            <a:custGeom>
              <a:avLst/>
              <a:gdLst/>
              <a:ahLst/>
              <a:cxnLst/>
              <a:rect l="l" t="t" r="r" b="b"/>
              <a:pathLst>
                <a:path w="4897" h="5050" extrusionOk="0">
                  <a:moveTo>
                    <a:pt x="1377" y="0"/>
                  </a:moveTo>
                  <a:lnTo>
                    <a:pt x="1435" y="191"/>
                  </a:lnTo>
                  <a:lnTo>
                    <a:pt x="1549" y="650"/>
                  </a:lnTo>
                  <a:lnTo>
                    <a:pt x="1588" y="880"/>
                  </a:lnTo>
                  <a:lnTo>
                    <a:pt x="1626" y="1109"/>
                  </a:lnTo>
                  <a:lnTo>
                    <a:pt x="1626" y="1358"/>
                  </a:lnTo>
                  <a:lnTo>
                    <a:pt x="1645" y="1588"/>
                  </a:lnTo>
                  <a:lnTo>
                    <a:pt x="1626" y="1817"/>
                  </a:lnTo>
                  <a:lnTo>
                    <a:pt x="1607" y="2066"/>
                  </a:lnTo>
                  <a:lnTo>
                    <a:pt x="1951" y="2353"/>
                  </a:lnTo>
                  <a:lnTo>
                    <a:pt x="2295" y="2640"/>
                  </a:lnTo>
                  <a:lnTo>
                    <a:pt x="2639" y="2946"/>
                  </a:lnTo>
                  <a:lnTo>
                    <a:pt x="2965" y="3271"/>
                  </a:lnTo>
                  <a:lnTo>
                    <a:pt x="2965" y="3309"/>
                  </a:lnTo>
                  <a:lnTo>
                    <a:pt x="2965" y="3328"/>
                  </a:lnTo>
                  <a:lnTo>
                    <a:pt x="2945" y="3347"/>
                  </a:lnTo>
                  <a:lnTo>
                    <a:pt x="2907" y="3366"/>
                  </a:lnTo>
                  <a:lnTo>
                    <a:pt x="2888" y="3347"/>
                  </a:lnTo>
                  <a:lnTo>
                    <a:pt x="2563" y="3041"/>
                  </a:lnTo>
                  <a:lnTo>
                    <a:pt x="2257" y="2735"/>
                  </a:lnTo>
                  <a:lnTo>
                    <a:pt x="1913" y="2448"/>
                  </a:lnTo>
                  <a:lnTo>
                    <a:pt x="1588" y="2181"/>
                  </a:lnTo>
                  <a:lnTo>
                    <a:pt x="1530" y="2372"/>
                  </a:lnTo>
                  <a:lnTo>
                    <a:pt x="1473" y="2582"/>
                  </a:lnTo>
                  <a:lnTo>
                    <a:pt x="1358" y="2869"/>
                  </a:lnTo>
                  <a:lnTo>
                    <a:pt x="1224" y="3137"/>
                  </a:lnTo>
                  <a:lnTo>
                    <a:pt x="1071" y="3386"/>
                  </a:lnTo>
                  <a:lnTo>
                    <a:pt x="880" y="3634"/>
                  </a:lnTo>
                  <a:lnTo>
                    <a:pt x="689" y="3864"/>
                  </a:lnTo>
                  <a:lnTo>
                    <a:pt x="478" y="4093"/>
                  </a:lnTo>
                  <a:lnTo>
                    <a:pt x="249" y="4304"/>
                  </a:lnTo>
                  <a:lnTo>
                    <a:pt x="0" y="4514"/>
                  </a:lnTo>
                  <a:lnTo>
                    <a:pt x="172" y="4686"/>
                  </a:lnTo>
                  <a:lnTo>
                    <a:pt x="325" y="4820"/>
                  </a:lnTo>
                  <a:lnTo>
                    <a:pt x="478" y="4916"/>
                  </a:lnTo>
                  <a:lnTo>
                    <a:pt x="631" y="4973"/>
                  </a:lnTo>
                  <a:lnTo>
                    <a:pt x="746" y="5030"/>
                  </a:lnTo>
                  <a:lnTo>
                    <a:pt x="842"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787" y="4112"/>
                  </a:lnTo>
                  <a:lnTo>
                    <a:pt x="4131" y="4495"/>
                  </a:lnTo>
                  <a:lnTo>
                    <a:pt x="4342" y="4705"/>
                  </a:lnTo>
                  <a:lnTo>
                    <a:pt x="4896" y="4361"/>
                  </a:lnTo>
                  <a:lnTo>
                    <a:pt x="4648" y="3806"/>
                  </a:lnTo>
                  <a:lnTo>
                    <a:pt x="4284" y="3118"/>
                  </a:lnTo>
                  <a:lnTo>
                    <a:pt x="4284" y="3099"/>
                  </a:lnTo>
                  <a:lnTo>
                    <a:pt x="4265" y="3060"/>
                  </a:lnTo>
                  <a:lnTo>
                    <a:pt x="4246" y="3060"/>
                  </a:lnTo>
                  <a:lnTo>
                    <a:pt x="4246" y="3041"/>
                  </a:lnTo>
                  <a:lnTo>
                    <a:pt x="4246" y="3022"/>
                  </a:lnTo>
                  <a:lnTo>
                    <a:pt x="4093" y="2754"/>
                  </a:lnTo>
                  <a:lnTo>
                    <a:pt x="3825" y="2353"/>
                  </a:lnTo>
                  <a:lnTo>
                    <a:pt x="3538" y="1970"/>
                  </a:lnTo>
                  <a:lnTo>
                    <a:pt x="3232" y="1588"/>
                  </a:lnTo>
                  <a:lnTo>
                    <a:pt x="2907" y="1243"/>
                  </a:lnTo>
                  <a:lnTo>
                    <a:pt x="2544" y="899"/>
                  </a:lnTo>
                  <a:lnTo>
                    <a:pt x="2161" y="593"/>
                  </a:lnTo>
                  <a:lnTo>
                    <a:pt x="1779" y="287"/>
                  </a:lnTo>
                  <a:lnTo>
                    <a:pt x="13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1"/>
            <p:cNvSpPr/>
            <p:nvPr/>
          </p:nvSpPr>
          <p:spPr>
            <a:xfrm>
              <a:off x="547775" y="1035675"/>
              <a:ext cx="122425" cy="126250"/>
            </a:xfrm>
            <a:custGeom>
              <a:avLst/>
              <a:gdLst/>
              <a:ahLst/>
              <a:cxnLst/>
              <a:rect l="l" t="t" r="r" b="b"/>
              <a:pathLst>
                <a:path w="4897" h="5050" fill="none" extrusionOk="0">
                  <a:moveTo>
                    <a:pt x="1377" y="0"/>
                  </a:moveTo>
                  <a:lnTo>
                    <a:pt x="1377" y="0"/>
                  </a:lnTo>
                  <a:lnTo>
                    <a:pt x="1435" y="191"/>
                  </a:lnTo>
                  <a:lnTo>
                    <a:pt x="1435" y="191"/>
                  </a:lnTo>
                  <a:lnTo>
                    <a:pt x="1549" y="650"/>
                  </a:lnTo>
                  <a:lnTo>
                    <a:pt x="1588" y="880"/>
                  </a:lnTo>
                  <a:lnTo>
                    <a:pt x="1626" y="1109"/>
                  </a:lnTo>
                  <a:lnTo>
                    <a:pt x="1626" y="1358"/>
                  </a:lnTo>
                  <a:lnTo>
                    <a:pt x="1645" y="1588"/>
                  </a:lnTo>
                  <a:lnTo>
                    <a:pt x="1626" y="1817"/>
                  </a:lnTo>
                  <a:lnTo>
                    <a:pt x="1607" y="2066"/>
                  </a:lnTo>
                  <a:lnTo>
                    <a:pt x="1607" y="2066"/>
                  </a:lnTo>
                  <a:lnTo>
                    <a:pt x="1951" y="2353"/>
                  </a:lnTo>
                  <a:lnTo>
                    <a:pt x="2295" y="2640"/>
                  </a:lnTo>
                  <a:lnTo>
                    <a:pt x="2639" y="2946"/>
                  </a:lnTo>
                  <a:lnTo>
                    <a:pt x="2965" y="3271"/>
                  </a:lnTo>
                  <a:lnTo>
                    <a:pt x="2965" y="3271"/>
                  </a:lnTo>
                  <a:lnTo>
                    <a:pt x="2965" y="3309"/>
                  </a:lnTo>
                  <a:lnTo>
                    <a:pt x="2965" y="3328"/>
                  </a:lnTo>
                  <a:lnTo>
                    <a:pt x="2945" y="3347"/>
                  </a:lnTo>
                  <a:lnTo>
                    <a:pt x="2907" y="3366"/>
                  </a:lnTo>
                  <a:lnTo>
                    <a:pt x="2907" y="3366"/>
                  </a:lnTo>
                  <a:lnTo>
                    <a:pt x="2888" y="3347"/>
                  </a:lnTo>
                  <a:lnTo>
                    <a:pt x="2888" y="3347"/>
                  </a:lnTo>
                  <a:lnTo>
                    <a:pt x="2563" y="3041"/>
                  </a:lnTo>
                  <a:lnTo>
                    <a:pt x="2257" y="2735"/>
                  </a:lnTo>
                  <a:lnTo>
                    <a:pt x="1913" y="2448"/>
                  </a:lnTo>
                  <a:lnTo>
                    <a:pt x="1588" y="2181"/>
                  </a:lnTo>
                  <a:lnTo>
                    <a:pt x="1588" y="2181"/>
                  </a:lnTo>
                  <a:lnTo>
                    <a:pt x="1530" y="2372"/>
                  </a:lnTo>
                  <a:lnTo>
                    <a:pt x="1473" y="2582"/>
                  </a:lnTo>
                  <a:lnTo>
                    <a:pt x="1473" y="2582"/>
                  </a:lnTo>
                  <a:lnTo>
                    <a:pt x="1358" y="2869"/>
                  </a:lnTo>
                  <a:lnTo>
                    <a:pt x="1224" y="3137"/>
                  </a:lnTo>
                  <a:lnTo>
                    <a:pt x="1071" y="3386"/>
                  </a:lnTo>
                  <a:lnTo>
                    <a:pt x="880" y="3634"/>
                  </a:lnTo>
                  <a:lnTo>
                    <a:pt x="689" y="3864"/>
                  </a:lnTo>
                  <a:lnTo>
                    <a:pt x="478" y="4093"/>
                  </a:lnTo>
                  <a:lnTo>
                    <a:pt x="249" y="4304"/>
                  </a:lnTo>
                  <a:lnTo>
                    <a:pt x="0" y="4514"/>
                  </a:lnTo>
                  <a:lnTo>
                    <a:pt x="0" y="4514"/>
                  </a:lnTo>
                  <a:lnTo>
                    <a:pt x="172" y="4686"/>
                  </a:lnTo>
                  <a:lnTo>
                    <a:pt x="325" y="4820"/>
                  </a:lnTo>
                  <a:lnTo>
                    <a:pt x="478" y="4916"/>
                  </a:lnTo>
                  <a:lnTo>
                    <a:pt x="631" y="4973"/>
                  </a:lnTo>
                  <a:lnTo>
                    <a:pt x="746" y="5030"/>
                  </a:lnTo>
                  <a:lnTo>
                    <a:pt x="842" y="5050"/>
                  </a:lnTo>
                  <a:lnTo>
                    <a:pt x="937" y="5050"/>
                  </a:lnTo>
                  <a:lnTo>
                    <a:pt x="937" y="5050"/>
                  </a:lnTo>
                  <a:lnTo>
                    <a:pt x="1301" y="5030"/>
                  </a:lnTo>
                  <a:lnTo>
                    <a:pt x="1626" y="4973"/>
                  </a:lnTo>
                  <a:lnTo>
                    <a:pt x="1932" y="4897"/>
                  </a:lnTo>
                  <a:lnTo>
                    <a:pt x="2180" y="4801"/>
                  </a:lnTo>
                  <a:lnTo>
                    <a:pt x="2410" y="4686"/>
                  </a:lnTo>
                  <a:lnTo>
                    <a:pt x="2620" y="4571"/>
                  </a:lnTo>
                  <a:lnTo>
                    <a:pt x="2773" y="4438"/>
                  </a:lnTo>
                  <a:lnTo>
                    <a:pt x="2926" y="4304"/>
                  </a:lnTo>
                  <a:lnTo>
                    <a:pt x="3041" y="4170"/>
                  </a:lnTo>
                  <a:lnTo>
                    <a:pt x="3137" y="4055"/>
                  </a:lnTo>
                  <a:lnTo>
                    <a:pt x="3271" y="3825"/>
                  </a:lnTo>
                  <a:lnTo>
                    <a:pt x="3328" y="3672"/>
                  </a:lnTo>
                  <a:lnTo>
                    <a:pt x="3347" y="3615"/>
                  </a:lnTo>
                  <a:lnTo>
                    <a:pt x="3347" y="3615"/>
                  </a:lnTo>
                  <a:lnTo>
                    <a:pt x="3787" y="4112"/>
                  </a:lnTo>
                  <a:lnTo>
                    <a:pt x="3787" y="4112"/>
                  </a:lnTo>
                  <a:lnTo>
                    <a:pt x="4131" y="4495"/>
                  </a:lnTo>
                  <a:lnTo>
                    <a:pt x="4131" y="4495"/>
                  </a:lnTo>
                  <a:lnTo>
                    <a:pt x="4131" y="4495"/>
                  </a:lnTo>
                  <a:lnTo>
                    <a:pt x="4342" y="4705"/>
                  </a:lnTo>
                  <a:lnTo>
                    <a:pt x="4342" y="4705"/>
                  </a:lnTo>
                  <a:lnTo>
                    <a:pt x="4896" y="4361"/>
                  </a:lnTo>
                  <a:lnTo>
                    <a:pt x="4896" y="4361"/>
                  </a:lnTo>
                  <a:lnTo>
                    <a:pt x="4648" y="3806"/>
                  </a:lnTo>
                  <a:lnTo>
                    <a:pt x="4284" y="3118"/>
                  </a:lnTo>
                  <a:lnTo>
                    <a:pt x="4284" y="3118"/>
                  </a:lnTo>
                  <a:lnTo>
                    <a:pt x="4284" y="3099"/>
                  </a:lnTo>
                  <a:lnTo>
                    <a:pt x="4284" y="3099"/>
                  </a:lnTo>
                  <a:lnTo>
                    <a:pt x="4284" y="3099"/>
                  </a:lnTo>
                  <a:lnTo>
                    <a:pt x="4284" y="3099"/>
                  </a:lnTo>
                  <a:lnTo>
                    <a:pt x="4265" y="3060"/>
                  </a:lnTo>
                  <a:lnTo>
                    <a:pt x="4265" y="3060"/>
                  </a:lnTo>
                  <a:lnTo>
                    <a:pt x="4246" y="3060"/>
                  </a:lnTo>
                  <a:lnTo>
                    <a:pt x="4246" y="3060"/>
                  </a:lnTo>
                  <a:lnTo>
                    <a:pt x="4246" y="3041"/>
                  </a:lnTo>
                  <a:lnTo>
                    <a:pt x="4246" y="3041"/>
                  </a:lnTo>
                  <a:lnTo>
                    <a:pt x="4246" y="3041"/>
                  </a:lnTo>
                  <a:lnTo>
                    <a:pt x="4246" y="3022"/>
                  </a:lnTo>
                  <a:lnTo>
                    <a:pt x="4246" y="3022"/>
                  </a:lnTo>
                  <a:lnTo>
                    <a:pt x="4093" y="2754"/>
                  </a:lnTo>
                  <a:lnTo>
                    <a:pt x="4093" y="2754"/>
                  </a:lnTo>
                  <a:lnTo>
                    <a:pt x="3825" y="2353"/>
                  </a:lnTo>
                  <a:lnTo>
                    <a:pt x="3538" y="1970"/>
                  </a:lnTo>
                  <a:lnTo>
                    <a:pt x="3232" y="1588"/>
                  </a:lnTo>
                  <a:lnTo>
                    <a:pt x="2907" y="1243"/>
                  </a:lnTo>
                  <a:lnTo>
                    <a:pt x="2544" y="899"/>
                  </a:lnTo>
                  <a:lnTo>
                    <a:pt x="2161" y="593"/>
                  </a:lnTo>
                  <a:lnTo>
                    <a:pt x="1779" y="287"/>
                  </a:lnTo>
                  <a:lnTo>
                    <a:pt x="1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1"/>
            <p:cNvSpPr/>
            <p:nvPr/>
          </p:nvSpPr>
          <p:spPr>
            <a:xfrm>
              <a:off x="752900" y="1158075"/>
              <a:ext cx="252975" cy="279275"/>
            </a:xfrm>
            <a:custGeom>
              <a:avLst/>
              <a:gdLst/>
              <a:ahLst/>
              <a:cxnLst/>
              <a:rect l="l" t="t" r="r" b="b"/>
              <a:pathLst>
                <a:path w="10119" h="11171" extrusionOk="0">
                  <a:moveTo>
                    <a:pt x="880" y="1"/>
                  </a:moveTo>
                  <a:lnTo>
                    <a:pt x="727" y="20"/>
                  </a:lnTo>
                  <a:lnTo>
                    <a:pt x="593" y="77"/>
                  </a:lnTo>
                  <a:lnTo>
                    <a:pt x="478" y="134"/>
                  </a:lnTo>
                  <a:lnTo>
                    <a:pt x="383" y="230"/>
                  </a:lnTo>
                  <a:lnTo>
                    <a:pt x="287" y="326"/>
                  </a:lnTo>
                  <a:lnTo>
                    <a:pt x="211" y="460"/>
                  </a:lnTo>
                  <a:lnTo>
                    <a:pt x="134" y="593"/>
                  </a:lnTo>
                  <a:lnTo>
                    <a:pt x="96" y="746"/>
                  </a:lnTo>
                  <a:lnTo>
                    <a:pt x="58" y="919"/>
                  </a:lnTo>
                  <a:lnTo>
                    <a:pt x="19" y="1110"/>
                  </a:lnTo>
                  <a:lnTo>
                    <a:pt x="0" y="1301"/>
                  </a:lnTo>
                  <a:lnTo>
                    <a:pt x="0" y="1512"/>
                  </a:lnTo>
                  <a:lnTo>
                    <a:pt x="19" y="1722"/>
                  </a:lnTo>
                  <a:lnTo>
                    <a:pt x="39" y="1951"/>
                  </a:lnTo>
                  <a:lnTo>
                    <a:pt x="134" y="2430"/>
                  </a:lnTo>
                  <a:lnTo>
                    <a:pt x="268" y="2946"/>
                  </a:lnTo>
                  <a:lnTo>
                    <a:pt x="440" y="3462"/>
                  </a:lnTo>
                  <a:lnTo>
                    <a:pt x="689" y="3998"/>
                  </a:lnTo>
                  <a:lnTo>
                    <a:pt x="1052" y="4725"/>
                  </a:lnTo>
                  <a:lnTo>
                    <a:pt x="1569" y="5681"/>
                  </a:lnTo>
                  <a:lnTo>
                    <a:pt x="2181" y="6790"/>
                  </a:lnTo>
                  <a:lnTo>
                    <a:pt x="2544" y="7364"/>
                  </a:lnTo>
                  <a:lnTo>
                    <a:pt x="2907" y="7938"/>
                  </a:lnTo>
                  <a:lnTo>
                    <a:pt x="3271" y="8493"/>
                  </a:lnTo>
                  <a:lnTo>
                    <a:pt x="3653" y="9028"/>
                  </a:lnTo>
                  <a:lnTo>
                    <a:pt x="4055" y="9526"/>
                  </a:lnTo>
                  <a:lnTo>
                    <a:pt x="4438" y="9985"/>
                  </a:lnTo>
                  <a:lnTo>
                    <a:pt x="4820" y="10386"/>
                  </a:lnTo>
                  <a:lnTo>
                    <a:pt x="5011" y="10539"/>
                  </a:lnTo>
                  <a:lnTo>
                    <a:pt x="5203" y="10692"/>
                  </a:lnTo>
                  <a:lnTo>
                    <a:pt x="5394" y="10826"/>
                  </a:lnTo>
                  <a:lnTo>
                    <a:pt x="5566" y="10941"/>
                  </a:lnTo>
                  <a:lnTo>
                    <a:pt x="5757" y="11017"/>
                  </a:lnTo>
                  <a:lnTo>
                    <a:pt x="5929" y="11075"/>
                  </a:lnTo>
                  <a:lnTo>
                    <a:pt x="6235" y="11151"/>
                  </a:lnTo>
                  <a:lnTo>
                    <a:pt x="6522" y="11170"/>
                  </a:lnTo>
                  <a:lnTo>
                    <a:pt x="6828" y="11151"/>
                  </a:lnTo>
                  <a:lnTo>
                    <a:pt x="7115" y="11094"/>
                  </a:lnTo>
                  <a:lnTo>
                    <a:pt x="7383" y="11017"/>
                  </a:lnTo>
                  <a:lnTo>
                    <a:pt x="7651" y="10903"/>
                  </a:lnTo>
                  <a:lnTo>
                    <a:pt x="7919" y="10769"/>
                  </a:lnTo>
                  <a:lnTo>
                    <a:pt x="8167" y="10597"/>
                  </a:lnTo>
                  <a:lnTo>
                    <a:pt x="8416" y="10386"/>
                  </a:lnTo>
                  <a:lnTo>
                    <a:pt x="8645" y="10176"/>
                  </a:lnTo>
                  <a:lnTo>
                    <a:pt x="8856" y="9927"/>
                  </a:lnTo>
                  <a:lnTo>
                    <a:pt x="9047" y="9679"/>
                  </a:lnTo>
                  <a:lnTo>
                    <a:pt x="9238" y="9392"/>
                  </a:lnTo>
                  <a:lnTo>
                    <a:pt x="9410" y="9105"/>
                  </a:lnTo>
                  <a:lnTo>
                    <a:pt x="9563" y="8799"/>
                  </a:lnTo>
                  <a:lnTo>
                    <a:pt x="9697" y="8493"/>
                  </a:lnTo>
                  <a:lnTo>
                    <a:pt x="9831" y="8168"/>
                  </a:lnTo>
                  <a:lnTo>
                    <a:pt x="9927" y="7842"/>
                  </a:lnTo>
                  <a:lnTo>
                    <a:pt x="10003" y="7517"/>
                  </a:lnTo>
                  <a:lnTo>
                    <a:pt x="10061" y="7192"/>
                  </a:lnTo>
                  <a:lnTo>
                    <a:pt x="10118" y="6867"/>
                  </a:lnTo>
                  <a:lnTo>
                    <a:pt x="10118" y="6542"/>
                  </a:lnTo>
                  <a:lnTo>
                    <a:pt x="10118" y="6217"/>
                  </a:lnTo>
                  <a:lnTo>
                    <a:pt x="10099" y="5892"/>
                  </a:lnTo>
                  <a:lnTo>
                    <a:pt x="10042" y="5585"/>
                  </a:lnTo>
                  <a:lnTo>
                    <a:pt x="9965" y="5299"/>
                  </a:lnTo>
                  <a:lnTo>
                    <a:pt x="9850" y="5012"/>
                  </a:lnTo>
                  <a:lnTo>
                    <a:pt x="9717" y="4744"/>
                  </a:lnTo>
                  <a:lnTo>
                    <a:pt x="9563" y="4495"/>
                  </a:lnTo>
                  <a:lnTo>
                    <a:pt x="9372" y="4266"/>
                  </a:lnTo>
                  <a:lnTo>
                    <a:pt x="9162" y="4055"/>
                  </a:lnTo>
                  <a:lnTo>
                    <a:pt x="8913" y="3883"/>
                  </a:lnTo>
                  <a:lnTo>
                    <a:pt x="8703" y="3768"/>
                  </a:lnTo>
                  <a:lnTo>
                    <a:pt x="8473" y="3673"/>
                  </a:lnTo>
                  <a:lnTo>
                    <a:pt x="8263" y="3615"/>
                  </a:lnTo>
                  <a:lnTo>
                    <a:pt x="8014" y="3577"/>
                  </a:lnTo>
                  <a:lnTo>
                    <a:pt x="7785" y="3558"/>
                  </a:lnTo>
                  <a:lnTo>
                    <a:pt x="7536" y="3539"/>
                  </a:lnTo>
                  <a:lnTo>
                    <a:pt x="7039" y="3539"/>
                  </a:lnTo>
                  <a:lnTo>
                    <a:pt x="6522" y="3520"/>
                  </a:lnTo>
                  <a:lnTo>
                    <a:pt x="6274" y="3520"/>
                  </a:lnTo>
                  <a:lnTo>
                    <a:pt x="6006" y="3482"/>
                  </a:lnTo>
                  <a:lnTo>
                    <a:pt x="5757" y="3443"/>
                  </a:lnTo>
                  <a:lnTo>
                    <a:pt x="5528" y="3367"/>
                  </a:lnTo>
                  <a:lnTo>
                    <a:pt x="5279" y="3290"/>
                  </a:lnTo>
                  <a:lnTo>
                    <a:pt x="5050" y="3156"/>
                  </a:lnTo>
                  <a:lnTo>
                    <a:pt x="4763" y="2965"/>
                  </a:lnTo>
                  <a:lnTo>
                    <a:pt x="4495" y="2736"/>
                  </a:lnTo>
                  <a:lnTo>
                    <a:pt x="4246" y="2506"/>
                  </a:lnTo>
                  <a:lnTo>
                    <a:pt x="4017" y="2257"/>
                  </a:lnTo>
                  <a:lnTo>
                    <a:pt x="3558" y="1722"/>
                  </a:lnTo>
                  <a:lnTo>
                    <a:pt x="3328" y="1473"/>
                  </a:lnTo>
                  <a:lnTo>
                    <a:pt x="3080" y="1225"/>
                  </a:lnTo>
                  <a:lnTo>
                    <a:pt x="2793" y="957"/>
                  </a:lnTo>
                  <a:lnTo>
                    <a:pt x="2525" y="727"/>
                  </a:lnTo>
                  <a:lnTo>
                    <a:pt x="2276" y="536"/>
                  </a:lnTo>
                  <a:lnTo>
                    <a:pt x="2028" y="383"/>
                  </a:lnTo>
                  <a:lnTo>
                    <a:pt x="1798" y="249"/>
                  </a:lnTo>
                  <a:lnTo>
                    <a:pt x="1588" y="154"/>
                  </a:lnTo>
                  <a:lnTo>
                    <a:pt x="1397" y="77"/>
                  </a:lnTo>
                  <a:lnTo>
                    <a:pt x="1205" y="20"/>
                  </a:lnTo>
                  <a:lnTo>
                    <a:pt x="1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1"/>
            <p:cNvSpPr/>
            <p:nvPr/>
          </p:nvSpPr>
          <p:spPr>
            <a:xfrm>
              <a:off x="752900" y="1158075"/>
              <a:ext cx="252975" cy="279275"/>
            </a:xfrm>
            <a:custGeom>
              <a:avLst/>
              <a:gdLst/>
              <a:ahLst/>
              <a:cxnLst/>
              <a:rect l="l" t="t" r="r" b="b"/>
              <a:pathLst>
                <a:path w="10119" h="11171" fill="none" extrusionOk="0">
                  <a:moveTo>
                    <a:pt x="5929" y="11075"/>
                  </a:moveTo>
                  <a:lnTo>
                    <a:pt x="5929" y="11075"/>
                  </a:lnTo>
                  <a:lnTo>
                    <a:pt x="5757" y="11017"/>
                  </a:lnTo>
                  <a:lnTo>
                    <a:pt x="5566" y="10941"/>
                  </a:lnTo>
                  <a:lnTo>
                    <a:pt x="5394" y="10826"/>
                  </a:lnTo>
                  <a:lnTo>
                    <a:pt x="5203" y="10692"/>
                  </a:lnTo>
                  <a:lnTo>
                    <a:pt x="5011" y="10539"/>
                  </a:lnTo>
                  <a:lnTo>
                    <a:pt x="4820" y="10386"/>
                  </a:lnTo>
                  <a:lnTo>
                    <a:pt x="4438" y="9985"/>
                  </a:lnTo>
                  <a:lnTo>
                    <a:pt x="4055" y="9526"/>
                  </a:lnTo>
                  <a:lnTo>
                    <a:pt x="3653" y="9028"/>
                  </a:lnTo>
                  <a:lnTo>
                    <a:pt x="3271" y="8493"/>
                  </a:lnTo>
                  <a:lnTo>
                    <a:pt x="2907" y="7938"/>
                  </a:lnTo>
                  <a:lnTo>
                    <a:pt x="2544" y="7364"/>
                  </a:lnTo>
                  <a:lnTo>
                    <a:pt x="2181" y="6790"/>
                  </a:lnTo>
                  <a:lnTo>
                    <a:pt x="1569" y="5681"/>
                  </a:lnTo>
                  <a:lnTo>
                    <a:pt x="1052" y="4725"/>
                  </a:lnTo>
                  <a:lnTo>
                    <a:pt x="689" y="3998"/>
                  </a:lnTo>
                  <a:lnTo>
                    <a:pt x="689" y="3998"/>
                  </a:lnTo>
                  <a:lnTo>
                    <a:pt x="440" y="3462"/>
                  </a:lnTo>
                  <a:lnTo>
                    <a:pt x="268" y="2946"/>
                  </a:lnTo>
                  <a:lnTo>
                    <a:pt x="134" y="2430"/>
                  </a:lnTo>
                  <a:lnTo>
                    <a:pt x="39" y="1951"/>
                  </a:lnTo>
                  <a:lnTo>
                    <a:pt x="19" y="1722"/>
                  </a:lnTo>
                  <a:lnTo>
                    <a:pt x="0" y="1512"/>
                  </a:lnTo>
                  <a:lnTo>
                    <a:pt x="0" y="1301"/>
                  </a:lnTo>
                  <a:lnTo>
                    <a:pt x="19" y="1110"/>
                  </a:lnTo>
                  <a:lnTo>
                    <a:pt x="58" y="919"/>
                  </a:lnTo>
                  <a:lnTo>
                    <a:pt x="96" y="746"/>
                  </a:lnTo>
                  <a:lnTo>
                    <a:pt x="134" y="593"/>
                  </a:lnTo>
                  <a:lnTo>
                    <a:pt x="211" y="460"/>
                  </a:lnTo>
                  <a:lnTo>
                    <a:pt x="287" y="326"/>
                  </a:lnTo>
                  <a:lnTo>
                    <a:pt x="383" y="230"/>
                  </a:lnTo>
                  <a:lnTo>
                    <a:pt x="478" y="134"/>
                  </a:lnTo>
                  <a:lnTo>
                    <a:pt x="593" y="77"/>
                  </a:lnTo>
                  <a:lnTo>
                    <a:pt x="727" y="20"/>
                  </a:lnTo>
                  <a:lnTo>
                    <a:pt x="880" y="1"/>
                  </a:lnTo>
                  <a:lnTo>
                    <a:pt x="1033" y="1"/>
                  </a:lnTo>
                  <a:lnTo>
                    <a:pt x="1205" y="20"/>
                  </a:lnTo>
                  <a:lnTo>
                    <a:pt x="1397" y="77"/>
                  </a:lnTo>
                  <a:lnTo>
                    <a:pt x="1588" y="154"/>
                  </a:lnTo>
                  <a:lnTo>
                    <a:pt x="1798" y="249"/>
                  </a:lnTo>
                  <a:lnTo>
                    <a:pt x="2028" y="383"/>
                  </a:lnTo>
                  <a:lnTo>
                    <a:pt x="2276" y="536"/>
                  </a:lnTo>
                  <a:lnTo>
                    <a:pt x="2525" y="727"/>
                  </a:lnTo>
                  <a:lnTo>
                    <a:pt x="2793" y="957"/>
                  </a:lnTo>
                  <a:lnTo>
                    <a:pt x="3080" y="1225"/>
                  </a:lnTo>
                  <a:lnTo>
                    <a:pt x="3080" y="1225"/>
                  </a:lnTo>
                  <a:lnTo>
                    <a:pt x="3328" y="1473"/>
                  </a:lnTo>
                  <a:lnTo>
                    <a:pt x="3558" y="1722"/>
                  </a:lnTo>
                  <a:lnTo>
                    <a:pt x="4017" y="2257"/>
                  </a:lnTo>
                  <a:lnTo>
                    <a:pt x="4246" y="2506"/>
                  </a:lnTo>
                  <a:lnTo>
                    <a:pt x="4495" y="2736"/>
                  </a:lnTo>
                  <a:lnTo>
                    <a:pt x="4763" y="2965"/>
                  </a:lnTo>
                  <a:lnTo>
                    <a:pt x="5050" y="3156"/>
                  </a:lnTo>
                  <a:lnTo>
                    <a:pt x="5050" y="3156"/>
                  </a:lnTo>
                  <a:lnTo>
                    <a:pt x="5279" y="3290"/>
                  </a:lnTo>
                  <a:lnTo>
                    <a:pt x="5528" y="3367"/>
                  </a:lnTo>
                  <a:lnTo>
                    <a:pt x="5757" y="3443"/>
                  </a:lnTo>
                  <a:lnTo>
                    <a:pt x="6006" y="3482"/>
                  </a:lnTo>
                  <a:lnTo>
                    <a:pt x="6274" y="3520"/>
                  </a:lnTo>
                  <a:lnTo>
                    <a:pt x="6522" y="3520"/>
                  </a:lnTo>
                  <a:lnTo>
                    <a:pt x="7039" y="3539"/>
                  </a:lnTo>
                  <a:lnTo>
                    <a:pt x="7536" y="3539"/>
                  </a:lnTo>
                  <a:lnTo>
                    <a:pt x="7785" y="3558"/>
                  </a:lnTo>
                  <a:lnTo>
                    <a:pt x="8014" y="3577"/>
                  </a:lnTo>
                  <a:lnTo>
                    <a:pt x="8263" y="3615"/>
                  </a:lnTo>
                  <a:lnTo>
                    <a:pt x="8473" y="3673"/>
                  </a:lnTo>
                  <a:lnTo>
                    <a:pt x="8703" y="3768"/>
                  </a:lnTo>
                  <a:lnTo>
                    <a:pt x="8913" y="3883"/>
                  </a:lnTo>
                  <a:lnTo>
                    <a:pt x="8913" y="3883"/>
                  </a:lnTo>
                  <a:lnTo>
                    <a:pt x="9162" y="4055"/>
                  </a:lnTo>
                  <a:lnTo>
                    <a:pt x="9372" y="4266"/>
                  </a:lnTo>
                  <a:lnTo>
                    <a:pt x="9563" y="4495"/>
                  </a:lnTo>
                  <a:lnTo>
                    <a:pt x="9717" y="4744"/>
                  </a:lnTo>
                  <a:lnTo>
                    <a:pt x="9850" y="5012"/>
                  </a:lnTo>
                  <a:lnTo>
                    <a:pt x="9965" y="5299"/>
                  </a:lnTo>
                  <a:lnTo>
                    <a:pt x="10042" y="5585"/>
                  </a:lnTo>
                  <a:lnTo>
                    <a:pt x="10099" y="5892"/>
                  </a:lnTo>
                  <a:lnTo>
                    <a:pt x="10118" y="6217"/>
                  </a:lnTo>
                  <a:lnTo>
                    <a:pt x="10118" y="6542"/>
                  </a:lnTo>
                  <a:lnTo>
                    <a:pt x="10118" y="6867"/>
                  </a:lnTo>
                  <a:lnTo>
                    <a:pt x="10061" y="7192"/>
                  </a:lnTo>
                  <a:lnTo>
                    <a:pt x="10003" y="7517"/>
                  </a:lnTo>
                  <a:lnTo>
                    <a:pt x="9927" y="7842"/>
                  </a:lnTo>
                  <a:lnTo>
                    <a:pt x="9831" y="8168"/>
                  </a:lnTo>
                  <a:lnTo>
                    <a:pt x="9697" y="8493"/>
                  </a:lnTo>
                  <a:lnTo>
                    <a:pt x="9563" y="8799"/>
                  </a:lnTo>
                  <a:lnTo>
                    <a:pt x="9410" y="9105"/>
                  </a:lnTo>
                  <a:lnTo>
                    <a:pt x="9238" y="9392"/>
                  </a:lnTo>
                  <a:lnTo>
                    <a:pt x="9047" y="9679"/>
                  </a:lnTo>
                  <a:lnTo>
                    <a:pt x="8856" y="9927"/>
                  </a:lnTo>
                  <a:lnTo>
                    <a:pt x="8645" y="10176"/>
                  </a:lnTo>
                  <a:lnTo>
                    <a:pt x="8416" y="10386"/>
                  </a:lnTo>
                  <a:lnTo>
                    <a:pt x="8167" y="10597"/>
                  </a:lnTo>
                  <a:lnTo>
                    <a:pt x="7919" y="10769"/>
                  </a:lnTo>
                  <a:lnTo>
                    <a:pt x="7651" y="10903"/>
                  </a:lnTo>
                  <a:lnTo>
                    <a:pt x="7383" y="11017"/>
                  </a:lnTo>
                  <a:lnTo>
                    <a:pt x="7115" y="11094"/>
                  </a:lnTo>
                  <a:lnTo>
                    <a:pt x="6828" y="11151"/>
                  </a:lnTo>
                  <a:lnTo>
                    <a:pt x="6522" y="11170"/>
                  </a:lnTo>
                  <a:lnTo>
                    <a:pt x="6235" y="11151"/>
                  </a:lnTo>
                  <a:lnTo>
                    <a:pt x="5929" y="11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1"/>
            <p:cNvSpPr/>
            <p:nvPr/>
          </p:nvSpPr>
          <p:spPr>
            <a:xfrm>
              <a:off x="975250" y="1254675"/>
              <a:ext cx="4800" cy="3350"/>
            </a:xfrm>
            <a:custGeom>
              <a:avLst/>
              <a:gdLst/>
              <a:ahLst/>
              <a:cxnLst/>
              <a:rect l="l" t="t" r="r" b="b"/>
              <a:pathLst>
                <a:path w="192" h="134" extrusionOk="0">
                  <a:moveTo>
                    <a:pt x="77" y="57"/>
                  </a:moveTo>
                  <a:lnTo>
                    <a:pt x="77" y="57"/>
                  </a:lnTo>
                  <a:lnTo>
                    <a:pt x="191" y="134"/>
                  </a:lnTo>
                  <a:lnTo>
                    <a:pt x="191" y="134"/>
                  </a:lnTo>
                  <a:lnTo>
                    <a:pt x="191" y="134"/>
                  </a:lnTo>
                  <a:lnTo>
                    <a:pt x="77" y="57"/>
                  </a:lnTo>
                  <a:close/>
                  <a:moveTo>
                    <a:pt x="57" y="38"/>
                  </a:moveTo>
                  <a:lnTo>
                    <a:pt x="57" y="38"/>
                  </a:lnTo>
                  <a:lnTo>
                    <a:pt x="77" y="57"/>
                  </a:lnTo>
                  <a:lnTo>
                    <a:pt x="77" y="57"/>
                  </a:lnTo>
                  <a:lnTo>
                    <a:pt x="57" y="38"/>
                  </a:lnTo>
                  <a:close/>
                  <a:moveTo>
                    <a:pt x="38" y="38"/>
                  </a:moveTo>
                  <a:lnTo>
                    <a:pt x="38" y="38"/>
                  </a:lnTo>
                  <a:lnTo>
                    <a:pt x="57" y="38"/>
                  </a:lnTo>
                  <a:lnTo>
                    <a:pt x="57" y="38"/>
                  </a:lnTo>
                  <a:lnTo>
                    <a:pt x="38" y="38"/>
                  </a:lnTo>
                  <a:close/>
                  <a:moveTo>
                    <a:pt x="19" y="19"/>
                  </a:moveTo>
                  <a:lnTo>
                    <a:pt x="19" y="19"/>
                  </a:lnTo>
                  <a:lnTo>
                    <a:pt x="19" y="19"/>
                  </a:lnTo>
                  <a:lnTo>
                    <a:pt x="38" y="38"/>
                  </a:lnTo>
                  <a:lnTo>
                    <a:pt x="38" y="38"/>
                  </a:lnTo>
                  <a:lnTo>
                    <a:pt x="19" y="19"/>
                  </a:lnTo>
                  <a:close/>
                  <a:moveTo>
                    <a:pt x="0" y="0"/>
                  </a:moveTo>
                  <a:lnTo>
                    <a:pt x="0" y="0"/>
                  </a:lnTo>
                  <a:lnTo>
                    <a:pt x="19" y="19"/>
                  </a:lnTo>
                  <a:lnTo>
                    <a:pt x="19" y="19"/>
                  </a:lnTo>
                  <a:lnTo>
                    <a:pt x="19" y="19"/>
                  </a:lnTo>
                  <a:lnTo>
                    <a:pt x="0" y="0"/>
                  </a:lnTo>
                  <a:close/>
                  <a:moveTo>
                    <a:pt x="0" y="0"/>
                  </a:moveTo>
                  <a:lnTo>
                    <a:pt x="0" y="0"/>
                  </a:lnTo>
                  <a:lnTo>
                    <a:pt x="0" y="0"/>
                  </a:lnTo>
                  <a:lnTo>
                    <a:pt x="0" y="0"/>
                  </a:lnTo>
                  <a:lnTo>
                    <a:pt x="0" y="0"/>
                  </a:lnTo>
                  <a:close/>
                  <a:moveTo>
                    <a:pt x="0" y="0"/>
                  </a:moveTo>
                  <a:lnTo>
                    <a:pt x="0" y="0"/>
                  </a:lnTo>
                  <a:lnTo>
                    <a:pt x="0" y="0"/>
                  </a:lnTo>
                  <a:lnTo>
                    <a:pt x="0" y="0"/>
                  </a:lnTo>
                  <a:lnTo>
                    <a:pt x="0"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1"/>
            <p:cNvSpPr/>
            <p:nvPr/>
          </p:nvSpPr>
          <p:spPr>
            <a:xfrm>
              <a:off x="977150" y="1256100"/>
              <a:ext cx="2900" cy="1925"/>
            </a:xfrm>
            <a:custGeom>
              <a:avLst/>
              <a:gdLst/>
              <a:ahLst/>
              <a:cxnLst/>
              <a:rect l="l" t="t" r="r" b="b"/>
              <a:pathLst>
                <a:path w="116" h="77" fill="none" extrusionOk="0">
                  <a:moveTo>
                    <a:pt x="1" y="0"/>
                  </a:moveTo>
                  <a:lnTo>
                    <a:pt x="1" y="0"/>
                  </a:lnTo>
                  <a:lnTo>
                    <a:pt x="115" y="77"/>
                  </a:lnTo>
                  <a:lnTo>
                    <a:pt x="115" y="77"/>
                  </a:lnTo>
                  <a:lnTo>
                    <a:pt x="115" y="7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1"/>
            <p:cNvSpPr/>
            <p:nvPr/>
          </p:nvSpPr>
          <p:spPr>
            <a:xfrm>
              <a:off x="976675" y="1255625"/>
              <a:ext cx="500" cy="500"/>
            </a:xfrm>
            <a:custGeom>
              <a:avLst/>
              <a:gdLst/>
              <a:ahLst/>
              <a:cxnLst/>
              <a:rect l="l" t="t" r="r" b="b"/>
              <a:pathLst>
                <a:path w="20" h="20" fill="none" extrusionOk="0">
                  <a:moveTo>
                    <a:pt x="0" y="0"/>
                  </a:moveTo>
                  <a:lnTo>
                    <a:pt x="0" y="0"/>
                  </a:lnTo>
                  <a:lnTo>
                    <a:pt x="20" y="19"/>
                  </a:lnTo>
                  <a:lnTo>
                    <a:pt x="2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1"/>
            <p:cNvSpPr/>
            <p:nvPr/>
          </p:nvSpPr>
          <p:spPr>
            <a:xfrm>
              <a:off x="976200" y="12556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1"/>
            <p:cNvSpPr/>
            <p:nvPr/>
          </p:nvSpPr>
          <p:spPr>
            <a:xfrm>
              <a:off x="975725" y="1255150"/>
              <a:ext cx="500" cy="500"/>
            </a:xfrm>
            <a:custGeom>
              <a:avLst/>
              <a:gdLst/>
              <a:ahLst/>
              <a:cxnLst/>
              <a:rect l="l" t="t" r="r" b="b"/>
              <a:pathLst>
                <a:path w="20" h="20" fill="none" extrusionOk="0">
                  <a:moveTo>
                    <a:pt x="0" y="0"/>
                  </a:moveTo>
                  <a:lnTo>
                    <a:pt x="0" y="0"/>
                  </a:ln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1"/>
            <p:cNvSpPr/>
            <p:nvPr/>
          </p:nvSpPr>
          <p:spPr>
            <a:xfrm>
              <a:off x="975250" y="1254675"/>
              <a:ext cx="500" cy="500"/>
            </a:xfrm>
            <a:custGeom>
              <a:avLst/>
              <a:gdLst/>
              <a:ahLst/>
              <a:cxnLst/>
              <a:rect l="l" t="t" r="r" b="b"/>
              <a:pathLst>
                <a:path w="20" h="20" fill="none" extrusionOk="0">
                  <a:moveTo>
                    <a:pt x="0" y="0"/>
                  </a:moveTo>
                  <a:lnTo>
                    <a:pt x="0" y="0"/>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1"/>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1"/>
            <p:cNvSpPr/>
            <p:nvPr/>
          </p:nvSpPr>
          <p:spPr>
            <a:xfrm>
              <a:off x="975250" y="12546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1"/>
            <p:cNvSpPr/>
            <p:nvPr/>
          </p:nvSpPr>
          <p:spPr>
            <a:xfrm>
              <a:off x="961375" y="1248925"/>
              <a:ext cx="15800" cy="7200"/>
            </a:xfrm>
            <a:custGeom>
              <a:avLst/>
              <a:gdLst/>
              <a:ahLst/>
              <a:cxnLst/>
              <a:rect l="l" t="t" r="r" b="b"/>
              <a:pathLst>
                <a:path w="632" h="288" extrusionOk="0">
                  <a:moveTo>
                    <a:pt x="0" y="1"/>
                  </a:moveTo>
                  <a:lnTo>
                    <a:pt x="230" y="77"/>
                  </a:lnTo>
                  <a:lnTo>
                    <a:pt x="192" y="58"/>
                  </a:lnTo>
                  <a:lnTo>
                    <a:pt x="96" y="20"/>
                  </a:lnTo>
                  <a:lnTo>
                    <a:pt x="0" y="1"/>
                  </a:lnTo>
                  <a:close/>
                  <a:moveTo>
                    <a:pt x="230" y="77"/>
                  </a:moveTo>
                  <a:lnTo>
                    <a:pt x="306" y="115"/>
                  </a:lnTo>
                  <a:lnTo>
                    <a:pt x="368" y="131"/>
                  </a:lnTo>
                  <a:lnTo>
                    <a:pt x="368" y="131"/>
                  </a:lnTo>
                  <a:lnTo>
                    <a:pt x="287" y="96"/>
                  </a:lnTo>
                  <a:lnTo>
                    <a:pt x="230" y="77"/>
                  </a:lnTo>
                  <a:close/>
                  <a:moveTo>
                    <a:pt x="368" y="131"/>
                  </a:moveTo>
                  <a:lnTo>
                    <a:pt x="399" y="144"/>
                  </a:lnTo>
                  <a:lnTo>
                    <a:pt x="383" y="134"/>
                  </a:lnTo>
                  <a:lnTo>
                    <a:pt x="368" y="131"/>
                  </a:lnTo>
                  <a:close/>
                  <a:moveTo>
                    <a:pt x="399" y="144"/>
                  </a:moveTo>
                  <a:lnTo>
                    <a:pt x="574" y="249"/>
                  </a:lnTo>
                  <a:lnTo>
                    <a:pt x="555" y="230"/>
                  </a:lnTo>
                  <a:lnTo>
                    <a:pt x="421" y="154"/>
                  </a:lnTo>
                  <a:lnTo>
                    <a:pt x="399" y="144"/>
                  </a:lnTo>
                  <a:close/>
                  <a:moveTo>
                    <a:pt x="574" y="249"/>
                  </a:moveTo>
                  <a:lnTo>
                    <a:pt x="593" y="268"/>
                  </a:lnTo>
                  <a:lnTo>
                    <a:pt x="603" y="268"/>
                  </a:lnTo>
                  <a:lnTo>
                    <a:pt x="574" y="249"/>
                  </a:lnTo>
                  <a:close/>
                  <a:moveTo>
                    <a:pt x="603" y="268"/>
                  </a:moveTo>
                  <a:lnTo>
                    <a:pt x="632" y="287"/>
                  </a:lnTo>
                  <a:lnTo>
                    <a:pt x="612" y="268"/>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1"/>
            <p:cNvSpPr/>
            <p:nvPr/>
          </p:nvSpPr>
          <p:spPr>
            <a:xfrm>
              <a:off x="975725" y="1255150"/>
              <a:ext cx="4325" cy="2875"/>
            </a:xfrm>
            <a:custGeom>
              <a:avLst/>
              <a:gdLst/>
              <a:ahLst/>
              <a:cxnLst/>
              <a:rect l="l" t="t" r="r" b="b"/>
              <a:pathLst>
                <a:path w="173" h="115" fill="none" extrusionOk="0">
                  <a:moveTo>
                    <a:pt x="0" y="0"/>
                  </a:moveTo>
                  <a:lnTo>
                    <a:pt x="0" y="0"/>
                  </a:lnTo>
                  <a:lnTo>
                    <a:pt x="172" y="115"/>
                  </a:lnTo>
                  <a:lnTo>
                    <a:pt x="172" y="115"/>
                  </a:lnTo>
                  <a:lnTo>
                    <a:pt x="172" y="115"/>
                  </a:lnTo>
                  <a:lnTo>
                    <a:pt x="172" y="115"/>
                  </a:lnTo>
                  <a:lnTo>
                    <a:pt x="58" y="38"/>
                  </a:lnTo>
                  <a:lnTo>
                    <a:pt x="58" y="38"/>
                  </a:lnTo>
                  <a:lnTo>
                    <a:pt x="58" y="38"/>
                  </a:lnTo>
                  <a:lnTo>
                    <a:pt x="58" y="38"/>
                  </a:lnTo>
                  <a:lnTo>
                    <a:pt x="38" y="19"/>
                  </a:lnTo>
                  <a:lnTo>
                    <a:pt x="38" y="19"/>
                  </a:lnTo>
                  <a:lnTo>
                    <a:pt x="38" y="19"/>
                  </a:lnTo>
                  <a:lnTo>
                    <a:pt x="38" y="19"/>
                  </a:lnTo>
                  <a:lnTo>
                    <a:pt x="19" y="19"/>
                  </a:lnTo>
                  <a:lnTo>
                    <a:pt x="19" y="19"/>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1"/>
            <p:cNvSpPr/>
            <p:nvPr/>
          </p:nvSpPr>
          <p:spPr>
            <a:xfrm>
              <a:off x="961375" y="1248925"/>
              <a:ext cx="14375" cy="6250"/>
            </a:xfrm>
            <a:custGeom>
              <a:avLst/>
              <a:gdLst/>
              <a:ahLst/>
              <a:cxnLst/>
              <a:rect l="l" t="t" r="r" b="b"/>
              <a:pathLst>
                <a:path w="575" h="250" fill="none" extrusionOk="0">
                  <a:moveTo>
                    <a:pt x="0" y="1"/>
                  </a:moveTo>
                  <a:lnTo>
                    <a:pt x="0" y="1"/>
                  </a:lnTo>
                  <a:lnTo>
                    <a:pt x="0" y="1"/>
                  </a:lnTo>
                  <a:lnTo>
                    <a:pt x="0" y="1"/>
                  </a:lnTo>
                  <a:lnTo>
                    <a:pt x="0" y="1"/>
                  </a:lnTo>
                  <a:lnTo>
                    <a:pt x="96" y="20"/>
                  </a:lnTo>
                  <a:lnTo>
                    <a:pt x="96" y="20"/>
                  </a:lnTo>
                  <a:lnTo>
                    <a:pt x="192" y="58"/>
                  </a:lnTo>
                  <a:lnTo>
                    <a:pt x="192" y="58"/>
                  </a:lnTo>
                  <a:lnTo>
                    <a:pt x="306" y="115"/>
                  </a:lnTo>
                  <a:lnTo>
                    <a:pt x="306" y="115"/>
                  </a:lnTo>
                  <a:lnTo>
                    <a:pt x="383" y="134"/>
                  </a:lnTo>
                  <a:lnTo>
                    <a:pt x="383" y="134"/>
                  </a:lnTo>
                  <a:lnTo>
                    <a:pt x="574" y="249"/>
                  </a:lnTo>
                  <a:lnTo>
                    <a:pt x="574" y="249"/>
                  </a:lnTo>
                  <a:lnTo>
                    <a:pt x="555" y="230"/>
                  </a:lnTo>
                  <a:lnTo>
                    <a:pt x="555" y="230"/>
                  </a:lnTo>
                  <a:lnTo>
                    <a:pt x="555" y="230"/>
                  </a:lnTo>
                  <a:lnTo>
                    <a:pt x="555" y="230"/>
                  </a:lnTo>
                  <a:lnTo>
                    <a:pt x="555" y="230"/>
                  </a:lnTo>
                  <a:lnTo>
                    <a:pt x="555" y="230"/>
                  </a:lnTo>
                  <a:lnTo>
                    <a:pt x="555" y="230"/>
                  </a:lnTo>
                  <a:lnTo>
                    <a:pt x="555" y="230"/>
                  </a:lnTo>
                  <a:lnTo>
                    <a:pt x="555" y="230"/>
                  </a:lnTo>
                  <a:lnTo>
                    <a:pt x="555" y="230"/>
                  </a:lnTo>
                  <a:lnTo>
                    <a:pt x="421" y="154"/>
                  </a:lnTo>
                  <a:lnTo>
                    <a:pt x="287" y="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1"/>
            <p:cNvSpPr/>
            <p:nvPr/>
          </p:nvSpPr>
          <p:spPr>
            <a:xfrm>
              <a:off x="939850" y="1425375"/>
              <a:ext cx="13900" cy="7200"/>
            </a:xfrm>
            <a:custGeom>
              <a:avLst/>
              <a:gdLst/>
              <a:ahLst/>
              <a:cxnLst/>
              <a:rect l="l" t="t" r="r" b="b"/>
              <a:pathLst>
                <a:path w="556" h="288" extrusionOk="0">
                  <a:moveTo>
                    <a:pt x="326" y="134"/>
                  </a:moveTo>
                  <a:lnTo>
                    <a:pt x="326" y="134"/>
                  </a:lnTo>
                  <a:lnTo>
                    <a:pt x="173" y="211"/>
                  </a:lnTo>
                  <a:lnTo>
                    <a:pt x="1" y="287"/>
                  </a:lnTo>
                  <a:lnTo>
                    <a:pt x="1" y="287"/>
                  </a:lnTo>
                  <a:lnTo>
                    <a:pt x="1" y="287"/>
                  </a:lnTo>
                  <a:lnTo>
                    <a:pt x="173" y="211"/>
                  </a:lnTo>
                  <a:lnTo>
                    <a:pt x="326" y="134"/>
                  </a:lnTo>
                  <a:close/>
                  <a:moveTo>
                    <a:pt x="345" y="134"/>
                  </a:moveTo>
                  <a:lnTo>
                    <a:pt x="345" y="134"/>
                  </a:lnTo>
                  <a:lnTo>
                    <a:pt x="326" y="134"/>
                  </a:lnTo>
                  <a:lnTo>
                    <a:pt x="326" y="134"/>
                  </a:lnTo>
                  <a:lnTo>
                    <a:pt x="345" y="134"/>
                  </a:lnTo>
                  <a:close/>
                  <a:moveTo>
                    <a:pt x="364" y="115"/>
                  </a:moveTo>
                  <a:lnTo>
                    <a:pt x="364" y="115"/>
                  </a:lnTo>
                  <a:lnTo>
                    <a:pt x="345" y="134"/>
                  </a:lnTo>
                  <a:lnTo>
                    <a:pt x="345" y="134"/>
                  </a:lnTo>
                  <a:lnTo>
                    <a:pt x="364" y="115"/>
                  </a:lnTo>
                  <a:close/>
                  <a:moveTo>
                    <a:pt x="364" y="115"/>
                  </a:moveTo>
                  <a:lnTo>
                    <a:pt x="364" y="115"/>
                  </a:lnTo>
                  <a:lnTo>
                    <a:pt x="364" y="115"/>
                  </a:lnTo>
                  <a:lnTo>
                    <a:pt x="364" y="115"/>
                  </a:lnTo>
                  <a:lnTo>
                    <a:pt x="364" y="115"/>
                  </a:lnTo>
                  <a:close/>
                  <a:moveTo>
                    <a:pt x="383" y="96"/>
                  </a:moveTo>
                  <a:lnTo>
                    <a:pt x="383" y="96"/>
                  </a:lnTo>
                  <a:lnTo>
                    <a:pt x="383" y="115"/>
                  </a:lnTo>
                  <a:lnTo>
                    <a:pt x="383" y="115"/>
                  </a:lnTo>
                  <a:lnTo>
                    <a:pt x="383" y="96"/>
                  </a:lnTo>
                  <a:close/>
                  <a:moveTo>
                    <a:pt x="402" y="96"/>
                  </a:moveTo>
                  <a:lnTo>
                    <a:pt x="402" y="96"/>
                  </a:lnTo>
                  <a:lnTo>
                    <a:pt x="383" y="96"/>
                  </a:lnTo>
                  <a:lnTo>
                    <a:pt x="383" y="96"/>
                  </a:lnTo>
                  <a:lnTo>
                    <a:pt x="402" y="96"/>
                  </a:lnTo>
                  <a:close/>
                  <a:moveTo>
                    <a:pt x="402" y="96"/>
                  </a:moveTo>
                  <a:lnTo>
                    <a:pt x="402" y="96"/>
                  </a:lnTo>
                  <a:lnTo>
                    <a:pt x="402" y="96"/>
                  </a:lnTo>
                  <a:lnTo>
                    <a:pt x="402" y="96"/>
                  </a:lnTo>
                  <a:lnTo>
                    <a:pt x="402" y="96"/>
                  </a:lnTo>
                  <a:close/>
                  <a:moveTo>
                    <a:pt x="402" y="96"/>
                  </a:moveTo>
                  <a:lnTo>
                    <a:pt x="402" y="96"/>
                  </a:lnTo>
                  <a:lnTo>
                    <a:pt x="402" y="96"/>
                  </a:lnTo>
                  <a:lnTo>
                    <a:pt x="402" y="96"/>
                  </a:lnTo>
                  <a:lnTo>
                    <a:pt x="402" y="96"/>
                  </a:lnTo>
                  <a:close/>
                  <a:moveTo>
                    <a:pt x="421" y="77"/>
                  </a:moveTo>
                  <a:lnTo>
                    <a:pt x="421" y="77"/>
                  </a:lnTo>
                  <a:lnTo>
                    <a:pt x="421" y="77"/>
                  </a:lnTo>
                  <a:lnTo>
                    <a:pt x="421" y="77"/>
                  </a:lnTo>
                  <a:lnTo>
                    <a:pt x="421" y="77"/>
                  </a:lnTo>
                  <a:close/>
                  <a:moveTo>
                    <a:pt x="421" y="77"/>
                  </a:moveTo>
                  <a:lnTo>
                    <a:pt x="421" y="77"/>
                  </a:lnTo>
                  <a:lnTo>
                    <a:pt x="421" y="77"/>
                  </a:lnTo>
                  <a:lnTo>
                    <a:pt x="421" y="77"/>
                  </a:lnTo>
                  <a:lnTo>
                    <a:pt x="421" y="77"/>
                  </a:lnTo>
                  <a:close/>
                  <a:moveTo>
                    <a:pt x="441" y="77"/>
                  </a:moveTo>
                  <a:lnTo>
                    <a:pt x="441" y="77"/>
                  </a:lnTo>
                  <a:lnTo>
                    <a:pt x="441" y="77"/>
                  </a:lnTo>
                  <a:lnTo>
                    <a:pt x="441" y="77"/>
                  </a:lnTo>
                  <a:lnTo>
                    <a:pt x="441" y="77"/>
                  </a:lnTo>
                  <a:close/>
                  <a:moveTo>
                    <a:pt x="498" y="39"/>
                  </a:moveTo>
                  <a:lnTo>
                    <a:pt x="498" y="39"/>
                  </a:lnTo>
                  <a:lnTo>
                    <a:pt x="498" y="39"/>
                  </a:lnTo>
                  <a:lnTo>
                    <a:pt x="498" y="39"/>
                  </a:lnTo>
                  <a:lnTo>
                    <a:pt x="498" y="39"/>
                  </a:lnTo>
                  <a:close/>
                  <a:moveTo>
                    <a:pt x="498" y="19"/>
                  </a:moveTo>
                  <a:lnTo>
                    <a:pt x="498" y="19"/>
                  </a:lnTo>
                  <a:lnTo>
                    <a:pt x="498" y="39"/>
                  </a:lnTo>
                  <a:lnTo>
                    <a:pt x="498" y="39"/>
                  </a:lnTo>
                  <a:lnTo>
                    <a:pt x="498" y="19"/>
                  </a:lnTo>
                  <a:close/>
                  <a:moveTo>
                    <a:pt x="517" y="19"/>
                  </a:moveTo>
                  <a:lnTo>
                    <a:pt x="517" y="19"/>
                  </a:lnTo>
                  <a:lnTo>
                    <a:pt x="517" y="19"/>
                  </a:lnTo>
                  <a:lnTo>
                    <a:pt x="517" y="19"/>
                  </a:lnTo>
                  <a:lnTo>
                    <a:pt x="517" y="19"/>
                  </a:lnTo>
                  <a:close/>
                  <a:moveTo>
                    <a:pt x="517" y="19"/>
                  </a:moveTo>
                  <a:lnTo>
                    <a:pt x="517" y="19"/>
                  </a:lnTo>
                  <a:lnTo>
                    <a:pt x="517" y="19"/>
                  </a:lnTo>
                  <a:lnTo>
                    <a:pt x="517" y="19"/>
                  </a:lnTo>
                  <a:lnTo>
                    <a:pt x="517" y="19"/>
                  </a:lnTo>
                  <a:close/>
                  <a:moveTo>
                    <a:pt x="555" y="0"/>
                  </a:moveTo>
                  <a:lnTo>
                    <a:pt x="555" y="0"/>
                  </a:lnTo>
                  <a:lnTo>
                    <a:pt x="555" y="0"/>
                  </a:lnTo>
                  <a:lnTo>
                    <a:pt x="517" y="19"/>
                  </a:lnTo>
                  <a:lnTo>
                    <a:pt x="517" y="19"/>
                  </a:lnTo>
                  <a:lnTo>
                    <a:pt x="555"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1"/>
            <p:cNvSpPr/>
            <p:nvPr/>
          </p:nvSpPr>
          <p:spPr>
            <a:xfrm>
              <a:off x="939850" y="1428725"/>
              <a:ext cx="8150" cy="3850"/>
            </a:xfrm>
            <a:custGeom>
              <a:avLst/>
              <a:gdLst/>
              <a:ahLst/>
              <a:cxnLst/>
              <a:rect l="l" t="t" r="r" b="b"/>
              <a:pathLst>
                <a:path w="326" h="154" fill="none" extrusionOk="0">
                  <a:moveTo>
                    <a:pt x="326" y="0"/>
                  </a:moveTo>
                  <a:lnTo>
                    <a:pt x="326" y="0"/>
                  </a:lnTo>
                  <a:lnTo>
                    <a:pt x="173" y="77"/>
                  </a:lnTo>
                  <a:lnTo>
                    <a:pt x="1" y="153"/>
                  </a:lnTo>
                  <a:lnTo>
                    <a:pt x="1" y="153"/>
                  </a:lnTo>
                  <a:lnTo>
                    <a:pt x="1" y="153"/>
                  </a:lnTo>
                  <a:lnTo>
                    <a:pt x="173" y="77"/>
                  </a:lnTo>
                  <a:lnTo>
                    <a:pt x="3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1"/>
            <p:cNvSpPr/>
            <p:nvPr/>
          </p:nvSpPr>
          <p:spPr>
            <a:xfrm>
              <a:off x="947975" y="1428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1"/>
            <p:cNvSpPr/>
            <p:nvPr/>
          </p:nvSpPr>
          <p:spPr>
            <a:xfrm>
              <a:off x="948450" y="1428250"/>
              <a:ext cx="525" cy="500"/>
            </a:xfrm>
            <a:custGeom>
              <a:avLst/>
              <a:gdLst/>
              <a:ahLst/>
              <a:cxnLst/>
              <a:rect l="l" t="t" r="r" b="b"/>
              <a:pathLst>
                <a:path w="21"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1"/>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1"/>
            <p:cNvSpPr/>
            <p:nvPr/>
          </p:nvSpPr>
          <p:spPr>
            <a:xfrm>
              <a:off x="949425" y="1427750"/>
              <a:ext cx="25" cy="525"/>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1"/>
            <p:cNvSpPr/>
            <p:nvPr/>
          </p:nvSpPr>
          <p:spPr>
            <a:xfrm>
              <a:off x="949425" y="14277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1"/>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1"/>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1"/>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1"/>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1"/>
            <p:cNvSpPr/>
            <p:nvPr/>
          </p:nvSpPr>
          <p:spPr>
            <a:xfrm>
              <a:off x="950850" y="14272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1"/>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1"/>
            <p:cNvSpPr/>
            <p:nvPr/>
          </p:nvSpPr>
          <p:spPr>
            <a:xfrm>
              <a:off x="952300" y="1425850"/>
              <a:ext cx="0" cy="500"/>
            </a:xfrm>
            <a:custGeom>
              <a:avLst/>
              <a:gdLst/>
              <a:ahLst/>
              <a:cxnLst/>
              <a:rect l="l" t="t" r="r" b="b"/>
              <a:pathLst>
                <a:path h="20" fill="none" extrusionOk="0">
                  <a:moveTo>
                    <a:pt x="0" y="0"/>
                  </a:moveTo>
                  <a:lnTo>
                    <a:pt x="0" y="0"/>
                  </a:lnTo>
                  <a:lnTo>
                    <a:pt x="0" y="20"/>
                  </a:lnTo>
                  <a:lnTo>
                    <a:pt x="0" y="2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1"/>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1"/>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1"/>
            <p:cNvSpPr/>
            <p:nvPr/>
          </p:nvSpPr>
          <p:spPr>
            <a:xfrm>
              <a:off x="952775" y="1425375"/>
              <a:ext cx="975" cy="500"/>
            </a:xfrm>
            <a:custGeom>
              <a:avLst/>
              <a:gdLst/>
              <a:ahLst/>
              <a:cxnLst/>
              <a:rect l="l" t="t" r="r" b="b"/>
              <a:pathLst>
                <a:path w="39" h="20" fill="none" extrusionOk="0">
                  <a:moveTo>
                    <a:pt x="38" y="0"/>
                  </a:moveTo>
                  <a:lnTo>
                    <a:pt x="38" y="0"/>
                  </a:lnTo>
                  <a:lnTo>
                    <a:pt x="38" y="0"/>
                  </a:lnTo>
                  <a:lnTo>
                    <a:pt x="0" y="19"/>
                  </a:lnTo>
                  <a:lnTo>
                    <a:pt x="0" y="19"/>
                  </a:lnTo>
                  <a:lnTo>
                    <a:pt x="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1"/>
            <p:cNvSpPr/>
            <p:nvPr/>
          </p:nvSpPr>
          <p:spPr>
            <a:xfrm>
              <a:off x="935075" y="1370375"/>
              <a:ext cx="60750" cy="64100"/>
            </a:xfrm>
            <a:custGeom>
              <a:avLst/>
              <a:gdLst/>
              <a:ahLst/>
              <a:cxnLst/>
              <a:rect l="l" t="t" r="r" b="b"/>
              <a:pathLst>
                <a:path w="2430" h="2564" extrusionOk="0">
                  <a:moveTo>
                    <a:pt x="2430" y="1"/>
                  </a:moveTo>
                  <a:lnTo>
                    <a:pt x="2276" y="307"/>
                  </a:lnTo>
                  <a:lnTo>
                    <a:pt x="2123" y="613"/>
                  </a:lnTo>
                  <a:lnTo>
                    <a:pt x="1951" y="900"/>
                  </a:lnTo>
                  <a:lnTo>
                    <a:pt x="1760" y="1187"/>
                  </a:lnTo>
                  <a:lnTo>
                    <a:pt x="1626" y="1378"/>
                  </a:lnTo>
                  <a:lnTo>
                    <a:pt x="1856" y="1053"/>
                  </a:lnTo>
                  <a:lnTo>
                    <a:pt x="2066" y="728"/>
                  </a:lnTo>
                  <a:lnTo>
                    <a:pt x="2257" y="364"/>
                  </a:lnTo>
                  <a:lnTo>
                    <a:pt x="2430" y="1"/>
                  </a:lnTo>
                  <a:close/>
                  <a:moveTo>
                    <a:pt x="938" y="2047"/>
                  </a:moveTo>
                  <a:lnTo>
                    <a:pt x="746" y="2200"/>
                  </a:lnTo>
                  <a:lnTo>
                    <a:pt x="880" y="2105"/>
                  </a:lnTo>
                  <a:lnTo>
                    <a:pt x="938" y="2047"/>
                  </a:lnTo>
                  <a:close/>
                  <a:moveTo>
                    <a:pt x="96" y="2525"/>
                  </a:moveTo>
                  <a:lnTo>
                    <a:pt x="48" y="2545"/>
                  </a:lnTo>
                  <a:lnTo>
                    <a:pt x="77" y="2545"/>
                  </a:lnTo>
                  <a:lnTo>
                    <a:pt x="96" y="2525"/>
                  </a:lnTo>
                  <a:close/>
                  <a:moveTo>
                    <a:pt x="20" y="2545"/>
                  </a:moveTo>
                  <a:lnTo>
                    <a:pt x="20" y="2556"/>
                  </a:lnTo>
                  <a:lnTo>
                    <a:pt x="20" y="2556"/>
                  </a:lnTo>
                  <a:lnTo>
                    <a:pt x="48" y="2545"/>
                  </a:lnTo>
                  <a:close/>
                  <a:moveTo>
                    <a:pt x="20" y="2556"/>
                  </a:moveTo>
                  <a:lnTo>
                    <a:pt x="0" y="2564"/>
                  </a:lnTo>
                  <a:lnTo>
                    <a:pt x="20" y="2564"/>
                  </a:lnTo>
                  <a:lnTo>
                    <a:pt x="20" y="2556"/>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1"/>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1"/>
            <p:cNvSpPr/>
            <p:nvPr/>
          </p:nvSpPr>
          <p:spPr>
            <a:xfrm>
              <a:off x="932200" y="1434925"/>
              <a:ext cx="500" cy="500"/>
            </a:xfrm>
            <a:custGeom>
              <a:avLst/>
              <a:gdLst/>
              <a:ahLst/>
              <a:cxnLst/>
              <a:rect l="l" t="t" r="r" b="b"/>
              <a:pathLst>
                <a:path w="20" h="20" fill="none" extrusionOk="0">
                  <a:moveTo>
                    <a:pt x="20" y="1"/>
                  </a:moveTo>
                  <a:lnTo>
                    <a:pt x="20" y="1"/>
                  </a:lnTo>
                  <a:lnTo>
                    <a:pt x="20" y="1"/>
                  </a:lnTo>
                  <a:lnTo>
                    <a:pt x="20" y="1"/>
                  </a:lnTo>
                  <a:lnTo>
                    <a:pt x="1" y="20"/>
                  </a:lnTo>
                  <a:lnTo>
                    <a:pt x="1" y="20"/>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1"/>
            <p:cNvSpPr/>
            <p:nvPr/>
          </p:nvSpPr>
          <p:spPr>
            <a:xfrm>
              <a:off x="932675" y="1434925"/>
              <a:ext cx="500" cy="25"/>
            </a:xfrm>
            <a:custGeom>
              <a:avLst/>
              <a:gdLst/>
              <a:ahLst/>
              <a:cxnLst/>
              <a:rect l="l" t="t" r="r" b="b"/>
              <a:pathLst>
                <a:path w="20" h="1" fill="none" extrusionOk="0">
                  <a:moveTo>
                    <a:pt x="20" y="1"/>
                  </a:moveTo>
                  <a:lnTo>
                    <a:pt x="20" y="1"/>
                  </a:lnTo>
                  <a:lnTo>
                    <a:pt x="20" y="1"/>
                  </a:lnTo>
                  <a:lnTo>
                    <a:pt x="20"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1"/>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1" y="1"/>
                  </a:lnTo>
                  <a:lnTo>
                    <a:pt x="1"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1"/>
            <p:cNvSpPr/>
            <p:nvPr/>
          </p:nvSpPr>
          <p:spPr>
            <a:xfrm>
              <a:off x="933650" y="1434925"/>
              <a:ext cx="500" cy="25"/>
            </a:xfrm>
            <a:custGeom>
              <a:avLst/>
              <a:gdLst/>
              <a:ahLst/>
              <a:cxnLst/>
              <a:rect l="l" t="t" r="r" b="b"/>
              <a:pathLst>
                <a:path w="20" h="1" fill="none" extrusionOk="0">
                  <a:moveTo>
                    <a:pt x="19" y="1"/>
                  </a:moveTo>
                  <a:lnTo>
                    <a:pt x="19" y="1"/>
                  </a:lnTo>
                  <a:lnTo>
                    <a:pt x="19" y="1"/>
                  </a:lnTo>
                  <a:lnTo>
                    <a:pt x="19" y="1"/>
                  </a:lnTo>
                  <a:lnTo>
                    <a:pt x="0" y="1"/>
                  </a:lnTo>
                  <a:lnTo>
                    <a:pt x="0"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1"/>
            <p:cNvSpPr/>
            <p:nvPr/>
          </p:nvSpPr>
          <p:spPr>
            <a:xfrm>
              <a:off x="934125" y="1434450"/>
              <a:ext cx="25" cy="500"/>
            </a:xfrm>
            <a:custGeom>
              <a:avLst/>
              <a:gdLst/>
              <a:ahLst/>
              <a:cxnLst/>
              <a:rect l="l" t="t" r="r" b="b"/>
              <a:pathLst>
                <a:path w="1" h="20" fill="none" extrusionOk="0">
                  <a:moveTo>
                    <a:pt x="0" y="1"/>
                  </a:moveTo>
                  <a:lnTo>
                    <a:pt x="0" y="1"/>
                  </a:ln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1"/>
            <p:cNvSpPr/>
            <p:nvPr/>
          </p:nvSpPr>
          <p:spPr>
            <a:xfrm>
              <a:off x="934125" y="1434450"/>
              <a:ext cx="975" cy="25"/>
            </a:xfrm>
            <a:custGeom>
              <a:avLst/>
              <a:gdLst/>
              <a:ahLst/>
              <a:cxnLst/>
              <a:rect l="l" t="t" r="r" b="b"/>
              <a:pathLst>
                <a:path w="39" h="1" fill="none" extrusionOk="0">
                  <a:moveTo>
                    <a:pt x="38" y="1"/>
                  </a:moveTo>
                  <a:lnTo>
                    <a:pt x="38" y="1"/>
                  </a:lnTo>
                  <a:lnTo>
                    <a:pt x="38" y="1"/>
                  </a:lnTo>
                  <a:lnTo>
                    <a:pt x="38" y="1"/>
                  </a:lnTo>
                  <a:lnTo>
                    <a:pt x="19" y="1"/>
                  </a:lnTo>
                  <a:lnTo>
                    <a:pt x="19" y="1"/>
                  </a:lnTo>
                  <a:lnTo>
                    <a:pt x="19" y="1"/>
                  </a:lnTo>
                  <a:lnTo>
                    <a:pt x="19" y="1"/>
                  </a:lnTo>
                  <a:lnTo>
                    <a:pt x="19" y="1"/>
                  </a:lnTo>
                  <a:lnTo>
                    <a:pt x="19" y="1"/>
                  </a:lnTo>
                  <a:lnTo>
                    <a:pt x="19" y="1"/>
                  </a:lnTo>
                  <a:lnTo>
                    <a:pt x="19" y="1"/>
                  </a:lnTo>
                  <a:lnTo>
                    <a:pt x="0" y="1"/>
                  </a:lnTo>
                  <a:lnTo>
                    <a:pt x="0" y="1"/>
                  </a:lnTo>
                  <a:lnTo>
                    <a:pt x="0" y="1"/>
                  </a:lnTo>
                  <a:lnTo>
                    <a:pt x="0" y="1"/>
                  </a:lnTo>
                  <a:lnTo>
                    <a:pt x="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1"/>
            <p:cNvSpPr/>
            <p:nvPr/>
          </p:nvSpPr>
          <p:spPr>
            <a:xfrm>
              <a:off x="935075" y="1432550"/>
              <a:ext cx="4800" cy="1925"/>
            </a:xfrm>
            <a:custGeom>
              <a:avLst/>
              <a:gdLst/>
              <a:ahLst/>
              <a:cxnLst/>
              <a:rect l="l" t="t" r="r" b="b"/>
              <a:pathLst>
                <a:path w="192" h="77" fill="none" extrusionOk="0">
                  <a:moveTo>
                    <a:pt x="192" y="0"/>
                  </a:moveTo>
                  <a:lnTo>
                    <a:pt x="192" y="0"/>
                  </a:lnTo>
                  <a:lnTo>
                    <a:pt x="96" y="38"/>
                  </a:lnTo>
                  <a:lnTo>
                    <a:pt x="96" y="38"/>
                  </a:lnTo>
                  <a:lnTo>
                    <a:pt x="96" y="38"/>
                  </a:lnTo>
                  <a:lnTo>
                    <a:pt x="96" y="38"/>
                  </a:lnTo>
                  <a:lnTo>
                    <a:pt x="96" y="38"/>
                  </a:lnTo>
                  <a:lnTo>
                    <a:pt x="96" y="38"/>
                  </a:lnTo>
                  <a:lnTo>
                    <a:pt x="96" y="38"/>
                  </a:lnTo>
                  <a:lnTo>
                    <a:pt x="77" y="58"/>
                  </a:lnTo>
                  <a:lnTo>
                    <a:pt x="77" y="58"/>
                  </a:lnTo>
                  <a:lnTo>
                    <a:pt x="58" y="58"/>
                  </a:lnTo>
                  <a:lnTo>
                    <a:pt x="58" y="58"/>
                  </a:lnTo>
                  <a:lnTo>
                    <a:pt x="58" y="58"/>
                  </a:lnTo>
                  <a:lnTo>
                    <a:pt x="58" y="58"/>
                  </a:lnTo>
                  <a:lnTo>
                    <a:pt x="58" y="58"/>
                  </a:lnTo>
                  <a:lnTo>
                    <a:pt x="58" y="58"/>
                  </a:lnTo>
                  <a:lnTo>
                    <a:pt x="39" y="58"/>
                  </a:lnTo>
                  <a:lnTo>
                    <a:pt x="39" y="58"/>
                  </a:lnTo>
                  <a:lnTo>
                    <a:pt x="39" y="58"/>
                  </a:lnTo>
                  <a:lnTo>
                    <a:pt x="39" y="58"/>
                  </a:lnTo>
                  <a:lnTo>
                    <a:pt x="20" y="58"/>
                  </a:lnTo>
                  <a:lnTo>
                    <a:pt x="20" y="58"/>
                  </a:lnTo>
                  <a:lnTo>
                    <a:pt x="20" y="77"/>
                  </a:lnTo>
                  <a:lnTo>
                    <a:pt x="20" y="77"/>
                  </a:lnTo>
                  <a:lnTo>
                    <a:pt x="20" y="77"/>
                  </a:lnTo>
                  <a:lnTo>
                    <a:pt x="20" y="77"/>
                  </a:lnTo>
                  <a:lnTo>
                    <a:pt x="20" y="77"/>
                  </a:lnTo>
                  <a:lnTo>
                    <a:pt x="20" y="77"/>
                  </a:lnTo>
                  <a:lnTo>
                    <a:pt x="0" y="77"/>
                  </a:lnTo>
                  <a:lnTo>
                    <a:pt x="0" y="77"/>
                  </a:lnTo>
                  <a:lnTo>
                    <a:pt x="0" y="77"/>
                  </a:lnTo>
                  <a:lnTo>
                    <a:pt x="0" y="77"/>
                  </a:lnTo>
                  <a:lnTo>
                    <a:pt x="0" y="77"/>
                  </a:lnTo>
                  <a:lnTo>
                    <a:pt x="0" y="77"/>
                  </a:lnTo>
                  <a:lnTo>
                    <a:pt x="192" y="0"/>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1"/>
            <p:cNvSpPr/>
            <p:nvPr/>
          </p:nvSpPr>
          <p:spPr>
            <a:xfrm>
              <a:off x="953725" y="1421550"/>
              <a:ext cx="4800" cy="3850"/>
            </a:xfrm>
            <a:custGeom>
              <a:avLst/>
              <a:gdLst/>
              <a:ahLst/>
              <a:cxnLst/>
              <a:rect l="l" t="t" r="r" b="b"/>
              <a:pathLst>
                <a:path w="192" h="154" fill="none" extrusionOk="0">
                  <a:moveTo>
                    <a:pt x="192" y="0"/>
                  </a:moveTo>
                  <a:lnTo>
                    <a:pt x="192" y="0"/>
                  </a:lnTo>
                  <a:lnTo>
                    <a:pt x="134" y="58"/>
                  </a:lnTo>
                  <a:lnTo>
                    <a:pt x="134" y="58"/>
                  </a:lnTo>
                  <a:lnTo>
                    <a:pt x="0" y="153"/>
                  </a:lnTo>
                  <a:lnTo>
                    <a:pt x="0" y="153"/>
                  </a:lnTo>
                  <a:lnTo>
                    <a:pt x="0" y="153"/>
                  </a:lnTo>
                  <a:lnTo>
                    <a:pt x="1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1"/>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1"/>
            <p:cNvSpPr/>
            <p:nvPr/>
          </p:nvSpPr>
          <p:spPr>
            <a:xfrm>
              <a:off x="958500" y="14215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1"/>
            <p:cNvSpPr/>
            <p:nvPr/>
          </p:nvSpPr>
          <p:spPr>
            <a:xfrm>
              <a:off x="958975" y="14210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1"/>
            <p:cNvSpPr/>
            <p:nvPr/>
          </p:nvSpPr>
          <p:spPr>
            <a:xfrm>
              <a:off x="958975" y="14210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1"/>
            <p:cNvSpPr/>
            <p:nvPr/>
          </p:nvSpPr>
          <p:spPr>
            <a:xfrm>
              <a:off x="959450" y="14205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1"/>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1"/>
            <p:cNvSpPr/>
            <p:nvPr/>
          </p:nvSpPr>
          <p:spPr>
            <a:xfrm>
              <a:off x="959950" y="142057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1"/>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1"/>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1"/>
            <p:cNvSpPr/>
            <p:nvPr/>
          </p:nvSpPr>
          <p:spPr>
            <a:xfrm>
              <a:off x="960900"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1"/>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1"/>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1"/>
            <p:cNvSpPr/>
            <p:nvPr/>
          </p:nvSpPr>
          <p:spPr>
            <a:xfrm>
              <a:off x="961375"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1"/>
            <p:cNvSpPr/>
            <p:nvPr/>
          </p:nvSpPr>
          <p:spPr>
            <a:xfrm>
              <a:off x="972850" y="140767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1"/>
            <p:cNvSpPr/>
            <p:nvPr/>
          </p:nvSpPr>
          <p:spPr>
            <a:xfrm>
              <a:off x="973325" y="14076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1"/>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1"/>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1"/>
            <p:cNvSpPr/>
            <p:nvPr/>
          </p:nvSpPr>
          <p:spPr>
            <a:xfrm>
              <a:off x="973800"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1"/>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1"/>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1"/>
            <p:cNvSpPr/>
            <p:nvPr/>
          </p:nvSpPr>
          <p:spPr>
            <a:xfrm>
              <a:off x="974275" y="14062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1"/>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1"/>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1"/>
            <p:cNvSpPr/>
            <p:nvPr/>
          </p:nvSpPr>
          <p:spPr>
            <a:xfrm>
              <a:off x="974750" y="1405275"/>
              <a:ext cx="525" cy="25"/>
            </a:xfrm>
            <a:custGeom>
              <a:avLst/>
              <a:gdLst/>
              <a:ahLst/>
              <a:cxnLst/>
              <a:rect l="l" t="t" r="r" b="b"/>
              <a:pathLst>
                <a:path w="21"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1"/>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1"/>
            <p:cNvSpPr/>
            <p:nvPr/>
          </p:nvSpPr>
          <p:spPr>
            <a:xfrm>
              <a:off x="975250" y="14048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1"/>
            <p:cNvSpPr/>
            <p:nvPr/>
          </p:nvSpPr>
          <p:spPr>
            <a:xfrm>
              <a:off x="975250" y="14048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1"/>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1"/>
            <p:cNvSpPr/>
            <p:nvPr/>
          </p:nvSpPr>
          <p:spPr>
            <a:xfrm>
              <a:off x="975725" y="1370375"/>
              <a:ext cx="20100" cy="34450"/>
            </a:xfrm>
            <a:custGeom>
              <a:avLst/>
              <a:gdLst/>
              <a:ahLst/>
              <a:cxnLst/>
              <a:rect l="l" t="t" r="r" b="b"/>
              <a:pathLst>
                <a:path w="804" h="1378" fill="none" extrusionOk="0">
                  <a:moveTo>
                    <a:pt x="804" y="1"/>
                  </a:moveTo>
                  <a:lnTo>
                    <a:pt x="804" y="1"/>
                  </a:lnTo>
                  <a:lnTo>
                    <a:pt x="650" y="307"/>
                  </a:lnTo>
                  <a:lnTo>
                    <a:pt x="497" y="613"/>
                  </a:lnTo>
                  <a:lnTo>
                    <a:pt x="325" y="900"/>
                  </a:lnTo>
                  <a:lnTo>
                    <a:pt x="134" y="1187"/>
                  </a:lnTo>
                  <a:lnTo>
                    <a:pt x="134" y="1187"/>
                  </a:lnTo>
                  <a:lnTo>
                    <a:pt x="0" y="1378"/>
                  </a:lnTo>
                  <a:lnTo>
                    <a:pt x="0" y="1378"/>
                  </a:lnTo>
                  <a:lnTo>
                    <a:pt x="230" y="1053"/>
                  </a:lnTo>
                  <a:lnTo>
                    <a:pt x="440" y="728"/>
                  </a:lnTo>
                  <a:lnTo>
                    <a:pt x="631" y="364"/>
                  </a:lnTo>
                  <a:lnTo>
                    <a:pt x="804" y="1"/>
                  </a:lnTo>
                  <a:lnTo>
                    <a:pt x="8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1"/>
            <p:cNvSpPr/>
            <p:nvPr/>
          </p:nvSpPr>
          <p:spPr>
            <a:xfrm>
              <a:off x="995800" y="1310600"/>
              <a:ext cx="10550" cy="59800"/>
            </a:xfrm>
            <a:custGeom>
              <a:avLst/>
              <a:gdLst/>
              <a:ahLst/>
              <a:cxnLst/>
              <a:rect l="l" t="t" r="r" b="b"/>
              <a:pathLst>
                <a:path w="422" h="2392" extrusionOk="0">
                  <a:moveTo>
                    <a:pt x="402" y="1"/>
                  </a:moveTo>
                  <a:lnTo>
                    <a:pt x="402" y="230"/>
                  </a:lnTo>
                  <a:lnTo>
                    <a:pt x="402" y="460"/>
                  </a:lnTo>
                  <a:lnTo>
                    <a:pt x="387" y="832"/>
                  </a:lnTo>
                  <a:lnTo>
                    <a:pt x="402" y="594"/>
                  </a:lnTo>
                  <a:lnTo>
                    <a:pt x="421" y="288"/>
                  </a:lnTo>
                  <a:lnTo>
                    <a:pt x="402" y="1"/>
                  </a:lnTo>
                  <a:close/>
                  <a:moveTo>
                    <a:pt x="387" y="832"/>
                  </a:moveTo>
                  <a:lnTo>
                    <a:pt x="383" y="900"/>
                  </a:lnTo>
                  <a:lnTo>
                    <a:pt x="373" y="976"/>
                  </a:lnTo>
                  <a:lnTo>
                    <a:pt x="383" y="938"/>
                  </a:lnTo>
                  <a:lnTo>
                    <a:pt x="387" y="832"/>
                  </a:lnTo>
                  <a:close/>
                  <a:moveTo>
                    <a:pt x="373" y="976"/>
                  </a:moveTo>
                  <a:lnTo>
                    <a:pt x="345" y="1091"/>
                  </a:lnTo>
                  <a:lnTo>
                    <a:pt x="287" y="1416"/>
                  </a:lnTo>
                  <a:lnTo>
                    <a:pt x="278" y="1457"/>
                  </a:lnTo>
                  <a:lnTo>
                    <a:pt x="345" y="1206"/>
                  </a:lnTo>
                  <a:lnTo>
                    <a:pt x="373" y="976"/>
                  </a:lnTo>
                  <a:close/>
                  <a:moveTo>
                    <a:pt x="278" y="1457"/>
                  </a:moveTo>
                  <a:lnTo>
                    <a:pt x="268" y="1493"/>
                  </a:lnTo>
                  <a:lnTo>
                    <a:pt x="192" y="1799"/>
                  </a:lnTo>
                  <a:lnTo>
                    <a:pt x="96" y="2086"/>
                  </a:lnTo>
                  <a:lnTo>
                    <a:pt x="1" y="2392"/>
                  </a:lnTo>
                  <a:lnTo>
                    <a:pt x="115" y="2067"/>
                  </a:lnTo>
                  <a:lnTo>
                    <a:pt x="211" y="1741"/>
                  </a:lnTo>
                  <a:lnTo>
                    <a:pt x="278" y="1457"/>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1"/>
            <p:cNvSpPr/>
            <p:nvPr/>
          </p:nvSpPr>
          <p:spPr>
            <a:xfrm>
              <a:off x="995800" y="1310600"/>
              <a:ext cx="10550" cy="59800"/>
            </a:xfrm>
            <a:custGeom>
              <a:avLst/>
              <a:gdLst/>
              <a:ahLst/>
              <a:cxnLst/>
              <a:rect l="l" t="t" r="r" b="b"/>
              <a:pathLst>
                <a:path w="422" h="2392" fill="none" extrusionOk="0">
                  <a:moveTo>
                    <a:pt x="402" y="1"/>
                  </a:moveTo>
                  <a:lnTo>
                    <a:pt x="402" y="1"/>
                  </a:lnTo>
                  <a:lnTo>
                    <a:pt x="402" y="1"/>
                  </a:lnTo>
                  <a:lnTo>
                    <a:pt x="402" y="1"/>
                  </a:lnTo>
                  <a:lnTo>
                    <a:pt x="402" y="230"/>
                  </a:lnTo>
                  <a:lnTo>
                    <a:pt x="402" y="460"/>
                  </a:lnTo>
                  <a:lnTo>
                    <a:pt x="383" y="938"/>
                  </a:lnTo>
                  <a:lnTo>
                    <a:pt x="383" y="938"/>
                  </a:lnTo>
                  <a:lnTo>
                    <a:pt x="345" y="1091"/>
                  </a:lnTo>
                  <a:lnTo>
                    <a:pt x="345" y="1091"/>
                  </a:lnTo>
                  <a:lnTo>
                    <a:pt x="287" y="1416"/>
                  </a:lnTo>
                  <a:lnTo>
                    <a:pt x="211" y="1741"/>
                  </a:lnTo>
                  <a:lnTo>
                    <a:pt x="211" y="1741"/>
                  </a:lnTo>
                  <a:lnTo>
                    <a:pt x="115" y="2067"/>
                  </a:lnTo>
                  <a:lnTo>
                    <a:pt x="1" y="2392"/>
                  </a:lnTo>
                  <a:lnTo>
                    <a:pt x="1" y="2392"/>
                  </a:lnTo>
                  <a:lnTo>
                    <a:pt x="1" y="2392"/>
                  </a:lnTo>
                  <a:lnTo>
                    <a:pt x="96" y="2086"/>
                  </a:lnTo>
                  <a:lnTo>
                    <a:pt x="192" y="1799"/>
                  </a:lnTo>
                  <a:lnTo>
                    <a:pt x="268" y="1493"/>
                  </a:lnTo>
                  <a:lnTo>
                    <a:pt x="345" y="1206"/>
                  </a:lnTo>
                  <a:lnTo>
                    <a:pt x="383" y="900"/>
                  </a:lnTo>
                  <a:lnTo>
                    <a:pt x="402" y="594"/>
                  </a:lnTo>
                  <a:lnTo>
                    <a:pt x="421" y="288"/>
                  </a:lnTo>
                  <a:lnTo>
                    <a:pt x="4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1"/>
            <p:cNvSpPr/>
            <p:nvPr/>
          </p:nvSpPr>
          <p:spPr>
            <a:xfrm>
              <a:off x="895875" y="1322075"/>
              <a:ext cx="110000" cy="112875"/>
            </a:xfrm>
            <a:custGeom>
              <a:avLst/>
              <a:gdLst/>
              <a:ahLst/>
              <a:cxnLst/>
              <a:rect l="l" t="t" r="r" b="b"/>
              <a:pathLst>
                <a:path w="4400" h="4515" extrusionOk="0">
                  <a:moveTo>
                    <a:pt x="4399" y="1"/>
                  </a:moveTo>
                  <a:lnTo>
                    <a:pt x="4380" y="479"/>
                  </a:lnTo>
                  <a:lnTo>
                    <a:pt x="4399" y="192"/>
                  </a:lnTo>
                  <a:lnTo>
                    <a:pt x="4399" y="1"/>
                  </a:lnTo>
                  <a:close/>
                  <a:moveTo>
                    <a:pt x="0" y="4457"/>
                  </a:moveTo>
                  <a:lnTo>
                    <a:pt x="210" y="4515"/>
                  </a:lnTo>
                  <a:lnTo>
                    <a:pt x="19" y="4457"/>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1"/>
            <p:cNvSpPr/>
            <p:nvPr/>
          </p:nvSpPr>
          <p:spPr>
            <a:xfrm>
              <a:off x="91882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1"/>
            <p:cNvSpPr/>
            <p:nvPr/>
          </p:nvSpPr>
          <p:spPr>
            <a:xfrm>
              <a:off x="9193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1"/>
            <p:cNvSpPr/>
            <p:nvPr/>
          </p:nvSpPr>
          <p:spPr>
            <a:xfrm>
              <a:off x="9197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1"/>
            <p:cNvSpPr/>
            <p:nvPr/>
          </p:nvSpPr>
          <p:spPr>
            <a:xfrm>
              <a:off x="92025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61"/>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1"/>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1"/>
            <p:cNvSpPr/>
            <p:nvPr/>
          </p:nvSpPr>
          <p:spPr>
            <a:xfrm>
              <a:off x="9212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1"/>
            <p:cNvSpPr/>
            <p:nvPr/>
          </p:nvSpPr>
          <p:spPr>
            <a:xfrm>
              <a:off x="9216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1"/>
            <p:cNvSpPr/>
            <p:nvPr/>
          </p:nvSpPr>
          <p:spPr>
            <a:xfrm>
              <a:off x="9216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1"/>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1"/>
            <p:cNvSpPr/>
            <p:nvPr/>
          </p:nvSpPr>
          <p:spPr>
            <a:xfrm>
              <a:off x="92217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1"/>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1"/>
            <p:cNvSpPr/>
            <p:nvPr/>
          </p:nvSpPr>
          <p:spPr>
            <a:xfrm>
              <a:off x="922650"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1"/>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1"/>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1"/>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1"/>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1"/>
            <p:cNvSpPr/>
            <p:nvPr/>
          </p:nvSpPr>
          <p:spPr>
            <a:xfrm>
              <a:off x="92407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1"/>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1"/>
            <p:cNvSpPr/>
            <p:nvPr/>
          </p:nvSpPr>
          <p:spPr>
            <a:xfrm>
              <a:off x="924550"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1"/>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1"/>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1"/>
            <p:cNvSpPr/>
            <p:nvPr/>
          </p:nvSpPr>
          <p:spPr>
            <a:xfrm>
              <a:off x="925500" y="143637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1"/>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1"/>
            <p:cNvSpPr/>
            <p:nvPr/>
          </p:nvSpPr>
          <p:spPr>
            <a:xfrm>
              <a:off x="92600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1"/>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1"/>
            <p:cNvSpPr/>
            <p:nvPr/>
          </p:nvSpPr>
          <p:spPr>
            <a:xfrm>
              <a:off x="926475"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1"/>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1"/>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1"/>
            <p:cNvSpPr/>
            <p:nvPr/>
          </p:nvSpPr>
          <p:spPr>
            <a:xfrm>
              <a:off x="927425" y="143637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1"/>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1"/>
            <p:cNvSpPr/>
            <p:nvPr/>
          </p:nvSpPr>
          <p:spPr>
            <a:xfrm>
              <a:off x="927900" y="143637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1"/>
            <p:cNvSpPr/>
            <p:nvPr/>
          </p:nvSpPr>
          <p:spPr>
            <a:xfrm>
              <a:off x="928375" y="143590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1"/>
            <p:cNvSpPr/>
            <p:nvPr/>
          </p:nvSpPr>
          <p:spPr>
            <a:xfrm>
              <a:off x="928375"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1"/>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1"/>
            <p:cNvSpPr/>
            <p:nvPr/>
          </p:nvSpPr>
          <p:spPr>
            <a:xfrm>
              <a:off x="929325" y="143590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1"/>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1"/>
            <p:cNvSpPr/>
            <p:nvPr/>
          </p:nvSpPr>
          <p:spPr>
            <a:xfrm>
              <a:off x="929825" y="143590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1"/>
            <p:cNvSpPr/>
            <p:nvPr/>
          </p:nvSpPr>
          <p:spPr>
            <a:xfrm>
              <a:off x="930300" y="1435400"/>
              <a:ext cx="500" cy="525"/>
            </a:xfrm>
            <a:custGeom>
              <a:avLst/>
              <a:gdLst/>
              <a:ahLst/>
              <a:cxnLst/>
              <a:rect l="l" t="t" r="r" b="b"/>
              <a:pathLst>
                <a:path w="20" h="21"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1"/>
            <p:cNvSpPr/>
            <p:nvPr/>
          </p:nvSpPr>
          <p:spPr>
            <a:xfrm>
              <a:off x="902550"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1"/>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1"/>
            <p:cNvSpPr/>
            <p:nvPr/>
          </p:nvSpPr>
          <p:spPr>
            <a:xfrm>
              <a:off x="930775" y="14354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1"/>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1"/>
            <p:cNvSpPr/>
            <p:nvPr/>
          </p:nvSpPr>
          <p:spPr>
            <a:xfrm>
              <a:off x="931250" y="143540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1"/>
            <p:cNvSpPr/>
            <p:nvPr/>
          </p:nvSpPr>
          <p:spPr>
            <a:xfrm>
              <a:off x="90207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1"/>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1"/>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61"/>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1"/>
            <p:cNvSpPr/>
            <p:nvPr/>
          </p:nvSpPr>
          <p:spPr>
            <a:xfrm>
              <a:off x="931725" y="1435400"/>
              <a:ext cx="500" cy="25"/>
            </a:xfrm>
            <a:custGeom>
              <a:avLst/>
              <a:gdLst/>
              <a:ahLst/>
              <a:cxnLst/>
              <a:rect l="l" t="t" r="r" b="b"/>
              <a:pathLst>
                <a:path w="20" h="1" fill="none" extrusionOk="0">
                  <a:moveTo>
                    <a:pt x="20" y="1"/>
                  </a:moveTo>
                  <a:lnTo>
                    <a:pt x="20" y="1"/>
                  </a:lnTo>
                  <a:lnTo>
                    <a:pt x="1" y="1"/>
                  </a:lnTo>
                  <a:lnTo>
                    <a:pt x="1"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1"/>
            <p:cNvSpPr/>
            <p:nvPr/>
          </p:nvSpPr>
          <p:spPr>
            <a:xfrm>
              <a:off x="90112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1"/>
            <p:cNvSpPr/>
            <p:nvPr/>
          </p:nvSpPr>
          <p:spPr>
            <a:xfrm>
              <a:off x="932200" y="1434925"/>
              <a:ext cx="500" cy="500"/>
            </a:xfrm>
            <a:custGeom>
              <a:avLst/>
              <a:gdLst/>
              <a:ahLst/>
              <a:cxnLst/>
              <a:rect l="l" t="t" r="r" b="b"/>
              <a:pathLst>
                <a:path w="20" h="20" fill="none" extrusionOk="0">
                  <a:moveTo>
                    <a:pt x="20" y="1"/>
                  </a:moveTo>
                  <a:lnTo>
                    <a:pt x="20" y="1"/>
                  </a:lnTo>
                  <a:lnTo>
                    <a:pt x="1" y="20"/>
                  </a:lnTo>
                  <a:lnTo>
                    <a:pt x="1"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1"/>
            <p:cNvSpPr/>
            <p:nvPr/>
          </p:nvSpPr>
          <p:spPr>
            <a:xfrm>
              <a:off x="932675" y="143492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1"/>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1"/>
            <p:cNvSpPr/>
            <p:nvPr/>
          </p:nvSpPr>
          <p:spPr>
            <a:xfrm>
              <a:off x="933650" y="14349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1"/>
            <p:cNvSpPr/>
            <p:nvPr/>
          </p:nvSpPr>
          <p:spPr>
            <a:xfrm>
              <a:off x="934125" y="14344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1"/>
            <p:cNvSpPr/>
            <p:nvPr/>
          </p:nvSpPr>
          <p:spPr>
            <a:xfrm>
              <a:off x="934125"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1"/>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1"/>
            <p:cNvSpPr/>
            <p:nvPr/>
          </p:nvSpPr>
          <p:spPr>
            <a:xfrm>
              <a:off x="934600" y="143445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1"/>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1"/>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1"/>
            <p:cNvSpPr/>
            <p:nvPr/>
          </p:nvSpPr>
          <p:spPr>
            <a:xfrm>
              <a:off x="935550" y="143397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1"/>
            <p:cNvSpPr/>
            <p:nvPr/>
          </p:nvSpPr>
          <p:spPr>
            <a:xfrm>
              <a:off x="936025"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1"/>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1"/>
            <p:cNvSpPr/>
            <p:nvPr/>
          </p:nvSpPr>
          <p:spPr>
            <a:xfrm>
              <a:off x="93650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1"/>
            <p:cNvSpPr/>
            <p:nvPr/>
          </p:nvSpPr>
          <p:spPr>
            <a:xfrm>
              <a:off x="937475" y="143350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1"/>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1"/>
            <p:cNvSpPr/>
            <p:nvPr/>
          </p:nvSpPr>
          <p:spPr>
            <a:xfrm>
              <a:off x="891075" y="1431100"/>
              <a:ext cx="10075" cy="3850"/>
            </a:xfrm>
            <a:custGeom>
              <a:avLst/>
              <a:gdLst/>
              <a:ahLst/>
              <a:cxnLst/>
              <a:rect l="l" t="t" r="r" b="b"/>
              <a:pathLst>
                <a:path w="403" h="154" fill="none" extrusionOk="0">
                  <a:moveTo>
                    <a:pt x="1" y="1"/>
                  </a:moveTo>
                  <a:lnTo>
                    <a:pt x="1" y="1"/>
                  </a:lnTo>
                  <a:lnTo>
                    <a:pt x="1" y="1"/>
                  </a:lnTo>
                  <a:lnTo>
                    <a:pt x="1" y="1"/>
                  </a:lnTo>
                  <a:lnTo>
                    <a:pt x="1" y="1"/>
                  </a:lnTo>
                  <a:lnTo>
                    <a:pt x="192" y="96"/>
                  </a:lnTo>
                  <a:lnTo>
                    <a:pt x="402" y="154"/>
                  </a:lnTo>
                  <a:lnTo>
                    <a:pt x="402" y="154"/>
                  </a:lnTo>
                  <a:lnTo>
                    <a:pt x="402" y="154"/>
                  </a:lnTo>
                  <a:lnTo>
                    <a:pt x="402" y="154"/>
                  </a:lnTo>
                  <a:lnTo>
                    <a:pt x="402" y="154"/>
                  </a:lnTo>
                  <a:lnTo>
                    <a:pt x="211" y="96"/>
                  </a:lnTo>
                  <a:lnTo>
                    <a:pt x="192" y="96"/>
                  </a:lnTo>
                  <a:lnTo>
                    <a:pt x="192" y="9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1"/>
            <p:cNvSpPr/>
            <p:nvPr/>
          </p:nvSpPr>
          <p:spPr>
            <a:xfrm>
              <a:off x="1005375" y="1310600"/>
              <a:ext cx="500" cy="23475"/>
            </a:xfrm>
            <a:custGeom>
              <a:avLst/>
              <a:gdLst/>
              <a:ahLst/>
              <a:cxnLst/>
              <a:rect l="l" t="t" r="r" b="b"/>
              <a:pathLst>
                <a:path w="20" h="939" fill="none" extrusionOk="0">
                  <a:moveTo>
                    <a:pt x="19" y="1"/>
                  </a:moveTo>
                  <a:lnTo>
                    <a:pt x="19" y="1"/>
                  </a:lnTo>
                  <a:lnTo>
                    <a:pt x="19" y="1"/>
                  </a:lnTo>
                  <a:lnTo>
                    <a:pt x="19" y="1"/>
                  </a:lnTo>
                  <a:lnTo>
                    <a:pt x="19" y="364"/>
                  </a:lnTo>
                  <a:lnTo>
                    <a:pt x="19" y="364"/>
                  </a:lnTo>
                  <a:lnTo>
                    <a:pt x="19" y="651"/>
                  </a:lnTo>
                  <a:lnTo>
                    <a:pt x="0" y="938"/>
                  </a:lnTo>
                  <a:lnTo>
                    <a:pt x="0" y="938"/>
                  </a:lnTo>
                  <a:lnTo>
                    <a:pt x="19" y="460"/>
                  </a:lnTo>
                  <a:lnTo>
                    <a:pt x="19" y="23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1"/>
            <p:cNvSpPr/>
            <p:nvPr/>
          </p:nvSpPr>
          <p:spPr>
            <a:xfrm>
              <a:off x="906850" y="1213550"/>
              <a:ext cx="141575" cy="111425"/>
            </a:xfrm>
            <a:custGeom>
              <a:avLst/>
              <a:gdLst/>
              <a:ahLst/>
              <a:cxnLst/>
              <a:rect l="l" t="t" r="r" b="b"/>
              <a:pathLst>
                <a:path w="5663" h="4457" extrusionOk="0">
                  <a:moveTo>
                    <a:pt x="3922" y="0"/>
                  </a:moveTo>
                  <a:lnTo>
                    <a:pt x="3865" y="19"/>
                  </a:lnTo>
                  <a:lnTo>
                    <a:pt x="3788" y="58"/>
                  </a:lnTo>
                  <a:lnTo>
                    <a:pt x="3712" y="134"/>
                  </a:lnTo>
                  <a:lnTo>
                    <a:pt x="3635" y="249"/>
                  </a:lnTo>
                  <a:lnTo>
                    <a:pt x="3463" y="536"/>
                  </a:lnTo>
                  <a:lnTo>
                    <a:pt x="3291" y="918"/>
                  </a:lnTo>
                  <a:lnTo>
                    <a:pt x="3099" y="1339"/>
                  </a:lnTo>
                  <a:lnTo>
                    <a:pt x="2927" y="1760"/>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56" y="1511"/>
                  </a:lnTo>
                  <a:lnTo>
                    <a:pt x="1837" y="1683"/>
                  </a:lnTo>
                  <a:lnTo>
                    <a:pt x="1818" y="2066"/>
                  </a:lnTo>
                  <a:lnTo>
                    <a:pt x="1818" y="2506"/>
                  </a:lnTo>
                  <a:lnTo>
                    <a:pt x="1856" y="2965"/>
                  </a:lnTo>
                  <a:lnTo>
                    <a:pt x="843" y="2563"/>
                  </a:lnTo>
                  <a:lnTo>
                    <a:pt x="651" y="2831"/>
                  </a:lnTo>
                  <a:lnTo>
                    <a:pt x="479" y="3156"/>
                  </a:lnTo>
                  <a:lnTo>
                    <a:pt x="307" y="3481"/>
                  </a:lnTo>
                  <a:lnTo>
                    <a:pt x="154" y="3806"/>
                  </a:lnTo>
                  <a:lnTo>
                    <a:pt x="1" y="4151"/>
                  </a:lnTo>
                  <a:lnTo>
                    <a:pt x="2430" y="4457"/>
                  </a:lnTo>
                  <a:lnTo>
                    <a:pt x="2430" y="4457"/>
                  </a:lnTo>
                  <a:lnTo>
                    <a:pt x="2315" y="4438"/>
                  </a:lnTo>
                  <a:lnTo>
                    <a:pt x="2487" y="4438"/>
                  </a:lnTo>
                  <a:lnTo>
                    <a:pt x="2717" y="4399"/>
                  </a:lnTo>
                  <a:lnTo>
                    <a:pt x="3004" y="4323"/>
                  </a:lnTo>
                  <a:lnTo>
                    <a:pt x="3329" y="4151"/>
                  </a:lnTo>
                  <a:lnTo>
                    <a:pt x="3884" y="3921"/>
                  </a:lnTo>
                  <a:lnTo>
                    <a:pt x="4534" y="3615"/>
                  </a:lnTo>
                  <a:lnTo>
                    <a:pt x="4840" y="3443"/>
                  </a:lnTo>
                  <a:lnTo>
                    <a:pt x="5069" y="3290"/>
                  </a:lnTo>
                  <a:lnTo>
                    <a:pt x="5146" y="3233"/>
                  </a:lnTo>
                  <a:lnTo>
                    <a:pt x="5203" y="3175"/>
                  </a:lnTo>
                  <a:lnTo>
                    <a:pt x="5242" y="3118"/>
                  </a:lnTo>
                  <a:lnTo>
                    <a:pt x="5223" y="3060"/>
                  </a:lnTo>
                  <a:lnTo>
                    <a:pt x="5184" y="3041"/>
                  </a:lnTo>
                  <a:lnTo>
                    <a:pt x="5089" y="3022"/>
                  </a:lnTo>
                  <a:lnTo>
                    <a:pt x="4974" y="3041"/>
                  </a:lnTo>
                  <a:lnTo>
                    <a:pt x="4840" y="3060"/>
                  </a:lnTo>
                  <a:lnTo>
                    <a:pt x="4534" y="3156"/>
                  </a:ln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05" y="1530"/>
                  </a:lnTo>
                  <a:lnTo>
                    <a:pt x="5548" y="1530"/>
                  </a:lnTo>
                  <a:lnTo>
                    <a:pt x="5414" y="1549"/>
                  </a:lnTo>
                  <a:lnTo>
                    <a:pt x="5242" y="1626"/>
                  </a:lnTo>
                  <a:lnTo>
                    <a:pt x="5050" y="1741"/>
                  </a:lnTo>
                  <a:lnTo>
                    <a:pt x="4840" y="1894"/>
                  </a:lnTo>
                  <a:lnTo>
                    <a:pt x="4591" y="2066"/>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744" y="746"/>
                  </a:lnTo>
                  <a:lnTo>
                    <a:pt x="4668" y="784"/>
                  </a:lnTo>
                  <a:lnTo>
                    <a:pt x="4591" y="842"/>
                  </a:lnTo>
                  <a:lnTo>
                    <a:pt x="4438" y="995"/>
                  </a:lnTo>
                  <a:lnTo>
                    <a:pt x="4247" y="1186"/>
                  </a:lnTo>
                  <a:lnTo>
                    <a:pt x="4056" y="1435"/>
                  </a:lnTo>
                  <a:lnTo>
                    <a:pt x="3845" y="1702"/>
                  </a:lnTo>
                  <a:lnTo>
                    <a:pt x="3444" y="2295"/>
                  </a:lnTo>
                  <a:lnTo>
                    <a:pt x="3712" y="1549"/>
                  </a:lnTo>
                  <a:lnTo>
                    <a:pt x="3826" y="1167"/>
                  </a:lnTo>
                  <a:lnTo>
                    <a:pt x="3922" y="823"/>
                  </a:lnTo>
                  <a:lnTo>
                    <a:pt x="3979" y="498"/>
                  </a:lnTo>
                  <a:lnTo>
                    <a:pt x="4018" y="249"/>
                  </a:lnTo>
                  <a:lnTo>
                    <a:pt x="4018" y="153"/>
                  </a:lnTo>
                  <a:lnTo>
                    <a:pt x="3998" y="77"/>
                  </a:lnTo>
                  <a:lnTo>
                    <a:pt x="3960" y="38"/>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1"/>
            <p:cNvSpPr/>
            <p:nvPr/>
          </p:nvSpPr>
          <p:spPr>
            <a:xfrm>
              <a:off x="906850" y="1213550"/>
              <a:ext cx="141575" cy="111425"/>
            </a:xfrm>
            <a:custGeom>
              <a:avLst/>
              <a:gdLst/>
              <a:ahLst/>
              <a:cxnLst/>
              <a:rect l="l" t="t" r="r" b="b"/>
              <a:pathLst>
                <a:path w="5663" h="4457" fill="none" extrusionOk="0">
                  <a:moveTo>
                    <a:pt x="4151" y="3290"/>
                  </a:moveTo>
                  <a:lnTo>
                    <a:pt x="4151" y="3290"/>
                  </a:lnTo>
                  <a:lnTo>
                    <a:pt x="4744" y="2774"/>
                  </a:lnTo>
                  <a:lnTo>
                    <a:pt x="5012" y="2506"/>
                  </a:lnTo>
                  <a:lnTo>
                    <a:pt x="5261" y="2238"/>
                  </a:lnTo>
                  <a:lnTo>
                    <a:pt x="5471" y="2009"/>
                  </a:lnTo>
                  <a:lnTo>
                    <a:pt x="5605" y="1798"/>
                  </a:lnTo>
                  <a:lnTo>
                    <a:pt x="5643" y="1722"/>
                  </a:lnTo>
                  <a:lnTo>
                    <a:pt x="5662" y="1645"/>
                  </a:lnTo>
                  <a:lnTo>
                    <a:pt x="5662" y="1588"/>
                  </a:lnTo>
                  <a:lnTo>
                    <a:pt x="5643" y="1549"/>
                  </a:lnTo>
                  <a:lnTo>
                    <a:pt x="5643" y="1549"/>
                  </a:lnTo>
                  <a:lnTo>
                    <a:pt x="5605" y="1530"/>
                  </a:lnTo>
                  <a:lnTo>
                    <a:pt x="5548" y="1530"/>
                  </a:lnTo>
                  <a:lnTo>
                    <a:pt x="5414" y="1549"/>
                  </a:lnTo>
                  <a:lnTo>
                    <a:pt x="5242" y="1626"/>
                  </a:lnTo>
                  <a:lnTo>
                    <a:pt x="5050" y="1741"/>
                  </a:lnTo>
                  <a:lnTo>
                    <a:pt x="4840" y="1894"/>
                  </a:lnTo>
                  <a:lnTo>
                    <a:pt x="4591" y="2066"/>
                  </a:lnTo>
                  <a:lnTo>
                    <a:pt x="4113" y="2468"/>
                  </a:lnTo>
                  <a:lnTo>
                    <a:pt x="4113" y="2468"/>
                  </a:lnTo>
                  <a:lnTo>
                    <a:pt x="4457" y="1894"/>
                  </a:lnTo>
                  <a:lnTo>
                    <a:pt x="4610" y="1607"/>
                  </a:lnTo>
                  <a:lnTo>
                    <a:pt x="4744" y="1358"/>
                  </a:lnTo>
                  <a:lnTo>
                    <a:pt x="4840" y="1129"/>
                  </a:lnTo>
                  <a:lnTo>
                    <a:pt x="4897" y="957"/>
                  </a:lnTo>
                  <a:lnTo>
                    <a:pt x="4897" y="880"/>
                  </a:lnTo>
                  <a:lnTo>
                    <a:pt x="4897" y="823"/>
                  </a:lnTo>
                  <a:lnTo>
                    <a:pt x="4878" y="784"/>
                  </a:lnTo>
                  <a:lnTo>
                    <a:pt x="4840" y="746"/>
                  </a:lnTo>
                  <a:lnTo>
                    <a:pt x="4840" y="746"/>
                  </a:lnTo>
                  <a:lnTo>
                    <a:pt x="4802" y="746"/>
                  </a:lnTo>
                  <a:lnTo>
                    <a:pt x="4744" y="746"/>
                  </a:lnTo>
                  <a:lnTo>
                    <a:pt x="4668" y="784"/>
                  </a:lnTo>
                  <a:lnTo>
                    <a:pt x="4591" y="842"/>
                  </a:lnTo>
                  <a:lnTo>
                    <a:pt x="4438" y="995"/>
                  </a:lnTo>
                  <a:lnTo>
                    <a:pt x="4247" y="1186"/>
                  </a:lnTo>
                  <a:lnTo>
                    <a:pt x="4056" y="1435"/>
                  </a:lnTo>
                  <a:lnTo>
                    <a:pt x="3845" y="1702"/>
                  </a:lnTo>
                  <a:lnTo>
                    <a:pt x="3444" y="2295"/>
                  </a:lnTo>
                  <a:lnTo>
                    <a:pt x="3444" y="2295"/>
                  </a:lnTo>
                  <a:lnTo>
                    <a:pt x="3712" y="1549"/>
                  </a:lnTo>
                  <a:lnTo>
                    <a:pt x="3826" y="1167"/>
                  </a:lnTo>
                  <a:lnTo>
                    <a:pt x="3922" y="823"/>
                  </a:lnTo>
                  <a:lnTo>
                    <a:pt x="3979" y="498"/>
                  </a:lnTo>
                  <a:lnTo>
                    <a:pt x="4018" y="249"/>
                  </a:lnTo>
                  <a:lnTo>
                    <a:pt x="4018" y="153"/>
                  </a:lnTo>
                  <a:lnTo>
                    <a:pt x="3998" y="77"/>
                  </a:lnTo>
                  <a:lnTo>
                    <a:pt x="3960" y="38"/>
                  </a:lnTo>
                  <a:lnTo>
                    <a:pt x="3922" y="0"/>
                  </a:lnTo>
                  <a:lnTo>
                    <a:pt x="3922" y="0"/>
                  </a:lnTo>
                  <a:lnTo>
                    <a:pt x="3865" y="19"/>
                  </a:lnTo>
                  <a:lnTo>
                    <a:pt x="3788" y="58"/>
                  </a:lnTo>
                  <a:lnTo>
                    <a:pt x="3712" y="134"/>
                  </a:lnTo>
                  <a:lnTo>
                    <a:pt x="3635" y="249"/>
                  </a:lnTo>
                  <a:lnTo>
                    <a:pt x="3463" y="536"/>
                  </a:lnTo>
                  <a:lnTo>
                    <a:pt x="3291" y="918"/>
                  </a:lnTo>
                  <a:lnTo>
                    <a:pt x="3099" y="1339"/>
                  </a:lnTo>
                  <a:lnTo>
                    <a:pt x="2927" y="1760"/>
                  </a:lnTo>
                  <a:lnTo>
                    <a:pt x="2640" y="2563"/>
                  </a:lnTo>
                  <a:lnTo>
                    <a:pt x="2640" y="2563"/>
                  </a:lnTo>
                  <a:lnTo>
                    <a:pt x="2487" y="2104"/>
                  </a:lnTo>
                  <a:lnTo>
                    <a:pt x="2392" y="1836"/>
                  </a:lnTo>
                  <a:lnTo>
                    <a:pt x="2277" y="1588"/>
                  </a:lnTo>
                  <a:lnTo>
                    <a:pt x="2162" y="1396"/>
                  </a:lnTo>
                  <a:lnTo>
                    <a:pt x="2105" y="1320"/>
                  </a:lnTo>
                  <a:lnTo>
                    <a:pt x="2048" y="1282"/>
                  </a:lnTo>
                  <a:lnTo>
                    <a:pt x="2009" y="1263"/>
                  </a:lnTo>
                  <a:lnTo>
                    <a:pt x="1952" y="1263"/>
                  </a:lnTo>
                  <a:lnTo>
                    <a:pt x="1914" y="1301"/>
                  </a:lnTo>
                  <a:lnTo>
                    <a:pt x="1875" y="1396"/>
                  </a:lnTo>
                  <a:lnTo>
                    <a:pt x="1875" y="1396"/>
                  </a:lnTo>
                  <a:lnTo>
                    <a:pt x="1856" y="1511"/>
                  </a:lnTo>
                  <a:lnTo>
                    <a:pt x="1837" y="1683"/>
                  </a:lnTo>
                  <a:lnTo>
                    <a:pt x="1818" y="2066"/>
                  </a:lnTo>
                  <a:lnTo>
                    <a:pt x="1818" y="2506"/>
                  </a:lnTo>
                  <a:lnTo>
                    <a:pt x="1856" y="2965"/>
                  </a:lnTo>
                  <a:lnTo>
                    <a:pt x="843" y="2563"/>
                  </a:lnTo>
                  <a:lnTo>
                    <a:pt x="843" y="2563"/>
                  </a:lnTo>
                  <a:lnTo>
                    <a:pt x="651" y="2831"/>
                  </a:lnTo>
                  <a:lnTo>
                    <a:pt x="651" y="2831"/>
                  </a:lnTo>
                  <a:lnTo>
                    <a:pt x="479" y="3156"/>
                  </a:lnTo>
                  <a:lnTo>
                    <a:pt x="307" y="3481"/>
                  </a:lnTo>
                  <a:lnTo>
                    <a:pt x="154" y="3806"/>
                  </a:lnTo>
                  <a:lnTo>
                    <a:pt x="1" y="4151"/>
                  </a:lnTo>
                  <a:lnTo>
                    <a:pt x="2430" y="4457"/>
                  </a:lnTo>
                  <a:lnTo>
                    <a:pt x="2315" y="4438"/>
                  </a:lnTo>
                  <a:lnTo>
                    <a:pt x="2315" y="4438"/>
                  </a:lnTo>
                  <a:lnTo>
                    <a:pt x="2296" y="4438"/>
                  </a:lnTo>
                  <a:lnTo>
                    <a:pt x="2315" y="4438"/>
                  </a:lnTo>
                  <a:lnTo>
                    <a:pt x="2315" y="4438"/>
                  </a:lnTo>
                  <a:lnTo>
                    <a:pt x="2487" y="4438"/>
                  </a:lnTo>
                  <a:lnTo>
                    <a:pt x="2717" y="4399"/>
                  </a:lnTo>
                  <a:lnTo>
                    <a:pt x="3004" y="4323"/>
                  </a:lnTo>
                  <a:lnTo>
                    <a:pt x="3329" y="4151"/>
                  </a:lnTo>
                  <a:lnTo>
                    <a:pt x="3329" y="4151"/>
                  </a:lnTo>
                  <a:lnTo>
                    <a:pt x="3884" y="3921"/>
                  </a:lnTo>
                  <a:lnTo>
                    <a:pt x="4534" y="3615"/>
                  </a:lnTo>
                  <a:lnTo>
                    <a:pt x="4840" y="3443"/>
                  </a:lnTo>
                  <a:lnTo>
                    <a:pt x="5069" y="3290"/>
                  </a:lnTo>
                  <a:lnTo>
                    <a:pt x="5146" y="3233"/>
                  </a:lnTo>
                  <a:lnTo>
                    <a:pt x="5203" y="3175"/>
                  </a:lnTo>
                  <a:lnTo>
                    <a:pt x="5242" y="3118"/>
                  </a:lnTo>
                  <a:lnTo>
                    <a:pt x="5223" y="3060"/>
                  </a:lnTo>
                  <a:lnTo>
                    <a:pt x="5223" y="3060"/>
                  </a:lnTo>
                  <a:lnTo>
                    <a:pt x="5184" y="3041"/>
                  </a:lnTo>
                  <a:lnTo>
                    <a:pt x="5089" y="3022"/>
                  </a:lnTo>
                  <a:lnTo>
                    <a:pt x="4974" y="3041"/>
                  </a:lnTo>
                  <a:lnTo>
                    <a:pt x="4840" y="3060"/>
                  </a:lnTo>
                  <a:lnTo>
                    <a:pt x="4534" y="3156"/>
                  </a:lnTo>
                  <a:lnTo>
                    <a:pt x="4151" y="32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1"/>
            <p:cNvSpPr/>
            <p:nvPr/>
          </p:nvSpPr>
          <p:spPr>
            <a:xfrm>
              <a:off x="947975" y="1425850"/>
              <a:ext cx="4825" cy="2900"/>
            </a:xfrm>
            <a:custGeom>
              <a:avLst/>
              <a:gdLst/>
              <a:ahLst/>
              <a:cxnLst/>
              <a:rect l="l" t="t" r="r" b="b"/>
              <a:pathLst>
                <a:path w="193" h="116" extrusionOk="0">
                  <a:moveTo>
                    <a:pt x="1" y="115"/>
                  </a:moveTo>
                  <a:lnTo>
                    <a:pt x="1" y="115"/>
                  </a:lnTo>
                  <a:lnTo>
                    <a:pt x="1" y="115"/>
                  </a:lnTo>
                  <a:lnTo>
                    <a:pt x="1" y="115"/>
                  </a:lnTo>
                  <a:lnTo>
                    <a:pt x="1" y="115"/>
                  </a:lnTo>
                  <a:close/>
                  <a:moveTo>
                    <a:pt x="20" y="115"/>
                  </a:moveTo>
                  <a:lnTo>
                    <a:pt x="20" y="115"/>
                  </a:lnTo>
                  <a:lnTo>
                    <a:pt x="20" y="115"/>
                  </a:lnTo>
                  <a:lnTo>
                    <a:pt x="20" y="115"/>
                  </a:lnTo>
                  <a:lnTo>
                    <a:pt x="20" y="115"/>
                  </a:lnTo>
                  <a:close/>
                  <a:moveTo>
                    <a:pt x="39" y="96"/>
                  </a:moveTo>
                  <a:lnTo>
                    <a:pt x="39" y="96"/>
                  </a:lnTo>
                  <a:lnTo>
                    <a:pt x="39" y="96"/>
                  </a:lnTo>
                  <a:lnTo>
                    <a:pt x="39" y="96"/>
                  </a:lnTo>
                  <a:lnTo>
                    <a:pt x="39" y="96"/>
                  </a:lnTo>
                  <a:close/>
                  <a:moveTo>
                    <a:pt x="58" y="96"/>
                  </a:moveTo>
                  <a:lnTo>
                    <a:pt x="58" y="96"/>
                  </a:lnTo>
                  <a:lnTo>
                    <a:pt x="39" y="96"/>
                  </a:lnTo>
                  <a:lnTo>
                    <a:pt x="39" y="96"/>
                  </a:lnTo>
                  <a:lnTo>
                    <a:pt x="58" y="96"/>
                  </a:lnTo>
                  <a:close/>
                  <a:moveTo>
                    <a:pt x="58" y="77"/>
                  </a:moveTo>
                  <a:lnTo>
                    <a:pt x="58" y="77"/>
                  </a:lnTo>
                  <a:lnTo>
                    <a:pt x="58" y="77"/>
                  </a:lnTo>
                  <a:lnTo>
                    <a:pt x="58" y="77"/>
                  </a:lnTo>
                  <a:lnTo>
                    <a:pt x="58" y="77"/>
                  </a:lnTo>
                  <a:close/>
                  <a:moveTo>
                    <a:pt x="77" y="77"/>
                  </a:moveTo>
                  <a:lnTo>
                    <a:pt x="77" y="77"/>
                  </a:lnTo>
                  <a:lnTo>
                    <a:pt x="77" y="77"/>
                  </a:lnTo>
                  <a:lnTo>
                    <a:pt x="77" y="77"/>
                  </a:lnTo>
                  <a:lnTo>
                    <a:pt x="77" y="77"/>
                  </a:lnTo>
                  <a:close/>
                  <a:moveTo>
                    <a:pt x="77" y="77"/>
                  </a:moveTo>
                  <a:lnTo>
                    <a:pt x="77" y="77"/>
                  </a:lnTo>
                  <a:lnTo>
                    <a:pt x="77" y="77"/>
                  </a:lnTo>
                  <a:lnTo>
                    <a:pt x="77" y="77"/>
                  </a:lnTo>
                  <a:lnTo>
                    <a:pt x="77" y="77"/>
                  </a:lnTo>
                  <a:close/>
                  <a:moveTo>
                    <a:pt x="96" y="58"/>
                  </a:moveTo>
                  <a:lnTo>
                    <a:pt x="96" y="58"/>
                  </a:lnTo>
                  <a:lnTo>
                    <a:pt x="77" y="77"/>
                  </a:lnTo>
                  <a:lnTo>
                    <a:pt x="77" y="77"/>
                  </a:lnTo>
                  <a:lnTo>
                    <a:pt x="96" y="58"/>
                  </a:lnTo>
                  <a:close/>
                  <a:moveTo>
                    <a:pt x="96" y="58"/>
                  </a:moveTo>
                  <a:lnTo>
                    <a:pt x="96" y="58"/>
                  </a:lnTo>
                  <a:lnTo>
                    <a:pt x="96" y="58"/>
                  </a:lnTo>
                  <a:lnTo>
                    <a:pt x="96" y="58"/>
                  </a:lnTo>
                  <a:lnTo>
                    <a:pt x="96" y="58"/>
                  </a:lnTo>
                  <a:close/>
                  <a:moveTo>
                    <a:pt x="116" y="58"/>
                  </a:moveTo>
                  <a:lnTo>
                    <a:pt x="116" y="58"/>
                  </a:lnTo>
                  <a:lnTo>
                    <a:pt x="96" y="58"/>
                  </a:lnTo>
                  <a:lnTo>
                    <a:pt x="96" y="58"/>
                  </a:lnTo>
                  <a:lnTo>
                    <a:pt x="116" y="58"/>
                  </a:lnTo>
                  <a:close/>
                  <a:moveTo>
                    <a:pt x="173" y="20"/>
                  </a:moveTo>
                  <a:lnTo>
                    <a:pt x="173" y="20"/>
                  </a:lnTo>
                  <a:lnTo>
                    <a:pt x="116" y="58"/>
                  </a:lnTo>
                  <a:lnTo>
                    <a:pt x="116" y="58"/>
                  </a:lnTo>
                  <a:lnTo>
                    <a:pt x="116" y="58"/>
                  </a:lnTo>
                  <a:lnTo>
                    <a:pt x="116" y="58"/>
                  </a:lnTo>
                  <a:lnTo>
                    <a:pt x="173" y="20"/>
                  </a:lnTo>
                  <a:close/>
                  <a:moveTo>
                    <a:pt x="173" y="20"/>
                  </a:moveTo>
                  <a:lnTo>
                    <a:pt x="173" y="20"/>
                  </a:lnTo>
                  <a:lnTo>
                    <a:pt x="173" y="20"/>
                  </a:lnTo>
                  <a:lnTo>
                    <a:pt x="173" y="20"/>
                  </a:lnTo>
                  <a:lnTo>
                    <a:pt x="173" y="20"/>
                  </a:lnTo>
                  <a:close/>
                  <a:moveTo>
                    <a:pt x="192" y="0"/>
                  </a:moveTo>
                  <a:lnTo>
                    <a:pt x="192" y="0"/>
                  </a:lnTo>
                  <a:lnTo>
                    <a:pt x="173" y="0"/>
                  </a:lnTo>
                  <a:lnTo>
                    <a:pt x="173" y="0"/>
                  </a:lnTo>
                  <a:lnTo>
                    <a:pt x="192" y="0"/>
                  </a:lnTo>
                  <a:close/>
                  <a:moveTo>
                    <a:pt x="192" y="0"/>
                  </a:moveTo>
                  <a:lnTo>
                    <a:pt x="192" y="0"/>
                  </a:lnTo>
                  <a:lnTo>
                    <a:pt x="192" y="0"/>
                  </a:lnTo>
                  <a:lnTo>
                    <a:pt x="192" y="0"/>
                  </a:lnTo>
                  <a:lnTo>
                    <a:pt x="192" y="0"/>
                  </a:lnTo>
                  <a:close/>
                  <a:moveTo>
                    <a:pt x="192" y="0"/>
                  </a:moveTo>
                  <a:lnTo>
                    <a:pt x="192" y="0"/>
                  </a:lnTo>
                  <a:lnTo>
                    <a:pt x="192" y="0"/>
                  </a:lnTo>
                  <a:lnTo>
                    <a:pt x="192" y="0"/>
                  </a:lnTo>
                  <a:lnTo>
                    <a:pt x="192"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1"/>
            <p:cNvSpPr/>
            <p:nvPr/>
          </p:nvSpPr>
          <p:spPr>
            <a:xfrm>
              <a:off x="947975"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1"/>
            <p:cNvSpPr/>
            <p:nvPr/>
          </p:nvSpPr>
          <p:spPr>
            <a:xfrm>
              <a:off x="948450" y="1428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1"/>
            <p:cNvSpPr/>
            <p:nvPr/>
          </p:nvSpPr>
          <p:spPr>
            <a:xfrm>
              <a:off x="948950" y="1428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1"/>
            <p:cNvSpPr/>
            <p:nvPr/>
          </p:nvSpPr>
          <p:spPr>
            <a:xfrm>
              <a:off x="948950" y="14282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1"/>
            <p:cNvSpPr/>
            <p:nvPr/>
          </p:nvSpPr>
          <p:spPr>
            <a:xfrm>
              <a:off x="949425"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1"/>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1"/>
            <p:cNvSpPr/>
            <p:nvPr/>
          </p:nvSpPr>
          <p:spPr>
            <a:xfrm>
              <a:off x="949900" y="14277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1"/>
            <p:cNvSpPr/>
            <p:nvPr/>
          </p:nvSpPr>
          <p:spPr>
            <a:xfrm>
              <a:off x="949900" y="1427275"/>
              <a:ext cx="500" cy="500"/>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1"/>
            <p:cNvSpPr/>
            <p:nvPr/>
          </p:nvSpPr>
          <p:spPr>
            <a:xfrm>
              <a:off x="950375" y="1427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1"/>
            <p:cNvSpPr/>
            <p:nvPr/>
          </p:nvSpPr>
          <p:spPr>
            <a:xfrm>
              <a:off x="950375" y="14272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1"/>
            <p:cNvSpPr/>
            <p:nvPr/>
          </p:nvSpPr>
          <p:spPr>
            <a:xfrm>
              <a:off x="950850" y="1426325"/>
              <a:ext cx="1450" cy="975"/>
            </a:xfrm>
            <a:custGeom>
              <a:avLst/>
              <a:gdLst/>
              <a:ahLst/>
              <a:cxnLst/>
              <a:rect l="l" t="t" r="r" b="b"/>
              <a:pathLst>
                <a:path w="58" h="39" fill="none" extrusionOk="0">
                  <a:moveTo>
                    <a:pt x="58" y="1"/>
                  </a:moveTo>
                  <a:lnTo>
                    <a:pt x="58" y="1"/>
                  </a:lnTo>
                  <a:lnTo>
                    <a:pt x="1" y="39"/>
                  </a:lnTo>
                  <a:lnTo>
                    <a:pt x="1" y="39"/>
                  </a:lnTo>
                  <a:lnTo>
                    <a:pt x="1" y="39"/>
                  </a:lnTo>
                  <a:lnTo>
                    <a:pt x="1" y="39"/>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1"/>
            <p:cNvSpPr/>
            <p:nvPr/>
          </p:nvSpPr>
          <p:spPr>
            <a:xfrm>
              <a:off x="952300" y="1426325"/>
              <a:ext cx="0" cy="25"/>
            </a:xfrm>
            <a:custGeom>
              <a:avLst/>
              <a:gdLst/>
              <a:ahLst/>
              <a:cxnLst/>
              <a:rect l="l" t="t" r="r" b="b"/>
              <a:pathLst>
                <a:path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1"/>
            <p:cNvSpPr/>
            <p:nvPr/>
          </p:nvSpPr>
          <p:spPr>
            <a:xfrm>
              <a:off x="952300" y="1425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1"/>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1"/>
            <p:cNvSpPr/>
            <p:nvPr/>
          </p:nvSpPr>
          <p:spPr>
            <a:xfrm>
              <a:off x="952775" y="1425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1"/>
            <p:cNvSpPr/>
            <p:nvPr/>
          </p:nvSpPr>
          <p:spPr>
            <a:xfrm>
              <a:off x="901125" y="1404800"/>
              <a:ext cx="74625" cy="32550"/>
            </a:xfrm>
            <a:custGeom>
              <a:avLst/>
              <a:gdLst/>
              <a:ahLst/>
              <a:cxnLst/>
              <a:rect l="l" t="t" r="r" b="b"/>
              <a:pathLst>
                <a:path w="2985" h="1302" extrusionOk="0">
                  <a:moveTo>
                    <a:pt x="613" y="1301"/>
                  </a:moveTo>
                  <a:lnTo>
                    <a:pt x="613" y="1301"/>
                  </a:lnTo>
                  <a:lnTo>
                    <a:pt x="632" y="1301"/>
                  </a:lnTo>
                  <a:lnTo>
                    <a:pt x="632" y="1301"/>
                  </a:lnTo>
                  <a:lnTo>
                    <a:pt x="613" y="1301"/>
                  </a:lnTo>
                  <a:close/>
                  <a:moveTo>
                    <a:pt x="632" y="1301"/>
                  </a:moveTo>
                  <a:lnTo>
                    <a:pt x="632" y="1301"/>
                  </a:lnTo>
                  <a:lnTo>
                    <a:pt x="632" y="1301"/>
                  </a:lnTo>
                  <a:lnTo>
                    <a:pt x="632" y="1301"/>
                  </a:lnTo>
                  <a:lnTo>
                    <a:pt x="632" y="1301"/>
                  </a:lnTo>
                  <a:close/>
                  <a:moveTo>
                    <a:pt x="613" y="1301"/>
                  </a:moveTo>
                  <a:lnTo>
                    <a:pt x="613" y="1301"/>
                  </a:lnTo>
                  <a:lnTo>
                    <a:pt x="613" y="1301"/>
                  </a:lnTo>
                  <a:lnTo>
                    <a:pt x="613" y="1301"/>
                  </a:lnTo>
                  <a:lnTo>
                    <a:pt x="613" y="1301"/>
                  </a:lnTo>
                  <a:close/>
                  <a:moveTo>
                    <a:pt x="651" y="1301"/>
                  </a:moveTo>
                  <a:lnTo>
                    <a:pt x="651" y="1301"/>
                  </a:lnTo>
                  <a:lnTo>
                    <a:pt x="651" y="1301"/>
                  </a:lnTo>
                  <a:lnTo>
                    <a:pt x="651" y="1301"/>
                  </a:lnTo>
                  <a:lnTo>
                    <a:pt x="651" y="1301"/>
                  </a:lnTo>
                  <a:close/>
                  <a:moveTo>
                    <a:pt x="593" y="1301"/>
                  </a:moveTo>
                  <a:lnTo>
                    <a:pt x="593" y="1301"/>
                  </a:lnTo>
                  <a:lnTo>
                    <a:pt x="593" y="1301"/>
                  </a:lnTo>
                  <a:lnTo>
                    <a:pt x="593" y="1301"/>
                  </a:lnTo>
                  <a:lnTo>
                    <a:pt x="613" y="1301"/>
                  </a:lnTo>
                  <a:lnTo>
                    <a:pt x="613" y="1301"/>
                  </a:lnTo>
                  <a:lnTo>
                    <a:pt x="593" y="1301"/>
                  </a:lnTo>
                  <a:close/>
                  <a:moveTo>
                    <a:pt x="593" y="1301"/>
                  </a:moveTo>
                  <a:lnTo>
                    <a:pt x="593" y="1301"/>
                  </a:lnTo>
                  <a:lnTo>
                    <a:pt x="593" y="1301"/>
                  </a:lnTo>
                  <a:lnTo>
                    <a:pt x="593" y="1301"/>
                  </a:lnTo>
                  <a:lnTo>
                    <a:pt x="593" y="1301"/>
                  </a:lnTo>
                  <a:close/>
                  <a:moveTo>
                    <a:pt x="574" y="1301"/>
                  </a:moveTo>
                  <a:lnTo>
                    <a:pt x="574" y="1301"/>
                  </a:lnTo>
                  <a:lnTo>
                    <a:pt x="574" y="1301"/>
                  </a:lnTo>
                  <a:lnTo>
                    <a:pt x="574" y="1301"/>
                  </a:lnTo>
                  <a:lnTo>
                    <a:pt x="574" y="1301"/>
                  </a:lnTo>
                  <a:close/>
                  <a:moveTo>
                    <a:pt x="574" y="1301"/>
                  </a:moveTo>
                  <a:lnTo>
                    <a:pt x="574" y="1301"/>
                  </a:lnTo>
                  <a:lnTo>
                    <a:pt x="574" y="1301"/>
                  </a:lnTo>
                  <a:lnTo>
                    <a:pt x="574" y="1301"/>
                  </a:lnTo>
                  <a:lnTo>
                    <a:pt x="574" y="1301"/>
                  </a:lnTo>
                  <a:close/>
                  <a:moveTo>
                    <a:pt x="689" y="1301"/>
                  </a:moveTo>
                  <a:lnTo>
                    <a:pt x="689" y="1301"/>
                  </a:lnTo>
                  <a:lnTo>
                    <a:pt x="689" y="1301"/>
                  </a:lnTo>
                  <a:lnTo>
                    <a:pt x="689" y="1301"/>
                  </a:lnTo>
                  <a:close/>
                  <a:moveTo>
                    <a:pt x="555" y="1301"/>
                  </a:moveTo>
                  <a:lnTo>
                    <a:pt x="555" y="1301"/>
                  </a:lnTo>
                  <a:lnTo>
                    <a:pt x="555" y="1301"/>
                  </a:lnTo>
                  <a:lnTo>
                    <a:pt x="555" y="1301"/>
                  </a:lnTo>
                  <a:lnTo>
                    <a:pt x="555" y="1301"/>
                  </a:lnTo>
                  <a:close/>
                  <a:moveTo>
                    <a:pt x="555" y="1301"/>
                  </a:moveTo>
                  <a:lnTo>
                    <a:pt x="555" y="1301"/>
                  </a:lnTo>
                  <a:lnTo>
                    <a:pt x="555" y="1301"/>
                  </a:lnTo>
                  <a:lnTo>
                    <a:pt x="555" y="1301"/>
                  </a:lnTo>
                  <a:lnTo>
                    <a:pt x="555" y="1301"/>
                  </a:lnTo>
                  <a:close/>
                  <a:moveTo>
                    <a:pt x="536" y="1301"/>
                  </a:moveTo>
                  <a:lnTo>
                    <a:pt x="536" y="1301"/>
                  </a:lnTo>
                  <a:lnTo>
                    <a:pt x="536" y="1301"/>
                  </a:lnTo>
                  <a:lnTo>
                    <a:pt x="536" y="1301"/>
                  </a:lnTo>
                  <a:lnTo>
                    <a:pt x="536" y="1301"/>
                  </a:lnTo>
                  <a:close/>
                  <a:moveTo>
                    <a:pt x="536" y="1301"/>
                  </a:moveTo>
                  <a:lnTo>
                    <a:pt x="536" y="1301"/>
                  </a:lnTo>
                  <a:lnTo>
                    <a:pt x="536" y="1301"/>
                  </a:lnTo>
                  <a:lnTo>
                    <a:pt x="536" y="1301"/>
                  </a:lnTo>
                  <a:lnTo>
                    <a:pt x="536" y="1301"/>
                  </a:lnTo>
                  <a:close/>
                  <a:moveTo>
                    <a:pt x="517" y="1301"/>
                  </a:moveTo>
                  <a:lnTo>
                    <a:pt x="517" y="1301"/>
                  </a:lnTo>
                  <a:lnTo>
                    <a:pt x="517" y="1301"/>
                  </a:lnTo>
                  <a:lnTo>
                    <a:pt x="517" y="1301"/>
                  </a:lnTo>
                  <a:lnTo>
                    <a:pt x="517" y="1301"/>
                  </a:lnTo>
                  <a:close/>
                  <a:moveTo>
                    <a:pt x="153" y="1244"/>
                  </a:moveTo>
                  <a:lnTo>
                    <a:pt x="153" y="1244"/>
                  </a:lnTo>
                  <a:lnTo>
                    <a:pt x="153" y="1244"/>
                  </a:lnTo>
                  <a:lnTo>
                    <a:pt x="153" y="1244"/>
                  </a:lnTo>
                  <a:lnTo>
                    <a:pt x="153" y="1244"/>
                  </a:lnTo>
                  <a:close/>
                  <a:moveTo>
                    <a:pt x="134" y="1244"/>
                  </a:moveTo>
                  <a:lnTo>
                    <a:pt x="134" y="1244"/>
                  </a:lnTo>
                  <a:lnTo>
                    <a:pt x="134" y="1244"/>
                  </a:lnTo>
                  <a:lnTo>
                    <a:pt x="134" y="1244"/>
                  </a:lnTo>
                  <a:lnTo>
                    <a:pt x="134" y="1244"/>
                  </a:lnTo>
                  <a:close/>
                  <a:moveTo>
                    <a:pt x="134" y="1244"/>
                  </a:moveTo>
                  <a:lnTo>
                    <a:pt x="134" y="1244"/>
                  </a:lnTo>
                  <a:lnTo>
                    <a:pt x="134" y="1244"/>
                  </a:lnTo>
                  <a:lnTo>
                    <a:pt x="134" y="1244"/>
                  </a:lnTo>
                  <a:lnTo>
                    <a:pt x="134" y="1244"/>
                  </a:lnTo>
                  <a:close/>
                  <a:moveTo>
                    <a:pt x="115" y="1244"/>
                  </a:moveTo>
                  <a:lnTo>
                    <a:pt x="115" y="1244"/>
                  </a:lnTo>
                  <a:lnTo>
                    <a:pt x="115" y="1244"/>
                  </a:lnTo>
                  <a:lnTo>
                    <a:pt x="115" y="1244"/>
                  </a:lnTo>
                  <a:lnTo>
                    <a:pt x="115" y="1244"/>
                  </a:lnTo>
                  <a:close/>
                  <a:moveTo>
                    <a:pt x="115" y="1244"/>
                  </a:moveTo>
                  <a:lnTo>
                    <a:pt x="115" y="1244"/>
                  </a:lnTo>
                  <a:lnTo>
                    <a:pt x="115" y="1244"/>
                  </a:lnTo>
                  <a:lnTo>
                    <a:pt x="115" y="1244"/>
                  </a:lnTo>
                  <a:lnTo>
                    <a:pt x="115" y="1244"/>
                  </a:lnTo>
                  <a:close/>
                  <a:moveTo>
                    <a:pt x="96" y="1244"/>
                  </a:moveTo>
                  <a:lnTo>
                    <a:pt x="96" y="1244"/>
                  </a:lnTo>
                  <a:lnTo>
                    <a:pt x="96" y="1244"/>
                  </a:lnTo>
                  <a:lnTo>
                    <a:pt x="96" y="1244"/>
                  </a:lnTo>
                  <a:lnTo>
                    <a:pt x="96" y="1244"/>
                  </a:lnTo>
                  <a:close/>
                  <a:moveTo>
                    <a:pt x="96" y="1244"/>
                  </a:moveTo>
                  <a:lnTo>
                    <a:pt x="96" y="1244"/>
                  </a:lnTo>
                  <a:lnTo>
                    <a:pt x="96" y="1244"/>
                  </a:lnTo>
                  <a:lnTo>
                    <a:pt x="96" y="1244"/>
                  </a:lnTo>
                  <a:lnTo>
                    <a:pt x="96" y="1244"/>
                  </a:lnTo>
                  <a:close/>
                  <a:moveTo>
                    <a:pt x="77" y="1244"/>
                  </a:moveTo>
                  <a:lnTo>
                    <a:pt x="77" y="1244"/>
                  </a:lnTo>
                  <a:lnTo>
                    <a:pt x="77" y="1244"/>
                  </a:lnTo>
                  <a:lnTo>
                    <a:pt x="77" y="1244"/>
                  </a:lnTo>
                  <a:lnTo>
                    <a:pt x="77" y="1244"/>
                  </a:lnTo>
                  <a:close/>
                  <a:moveTo>
                    <a:pt x="58" y="1225"/>
                  </a:moveTo>
                  <a:lnTo>
                    <a:pt x="58" y="1225"/>
                  </a:lnTo>
                  <a:lnTo>
                    <a:pt x="77" y="1225"/>
                  </a:lnTo>
                  <a:lnTo>
                    <a:pt x="77" y="1225"/>
                  </a:lnTo>
                  <a:lnTo>
                    <a:pt x="58" y="1225"/>
                  </a:lnTo>
                  <a:close/>
                  <a:moveTo>
                    <a:pt x="58" y="1225"/>
                  </a:moveTo>
                  <a:lnTo>
                    <a:pt x="58" y="1225"/>
                  </a:lnTo>
                  <a:lnTo>
                    <a:pt x="58" y="1225"/>
                  </a:lnTo>
                  <a:lnTo>
                    <a:pt x="58" y="1225"/>
                  </a:lnTo>
                  <a:lnTo>
                    <a:pt x="58" y="1225"/>
                  </a:lnTo>
                  <a:close/>
                  <a:moveTo>
                    <a:pt x="39" y="1225"/>
                  </a:moveTo>
                  <a:lnTo>
                    <a:pt x="39" y="1225"/>
                  </a:lnTo>
                  <a:lnTo>
                    <a:pt x="58" y="1225"/>
                  </a:lnTo>
                  <a:lnTo>
                    <a:pt x="58" y="1225"/>
                  </a:lnTo>
                  <a:lnTo>
                    <a:pt x="39" y="1225"/>
                  </a:lnTo>
                  <a:close/>
                  <a:moveTo>
                    <a:pt x="1225" y="1225"/>
                  </a:moveTo>
                  <a:lnTo>
                    <a:pt x="1225" y="1225"/>
                  </a:lnTo>
                  <a:lnTo>
                    <a:pt x="1225" y="1225"/>
                  </a:lnTo>
                  <a:lnTo>
                    <a:pt x="1225" y="1225"/>
                  </a:lnTo>
                  <a:lnTo>
                    <a:pt x="1225" y="1225"/>
                  </a:lnTo>
                  <a:close/>
                  <a:moveTo>
                    <a:pt x="39" y="1225"/>
                  </a:moveTo>
                  <a:lnTo>
                    <a:pt x="39" y="1225"/>
                  </a:lnTo>
                  <a:lnTo>
                    <a:pt x="39" y="1225"/>
                  </a:lnTo>
                  <a:lnTo>
                    <a:pt x="39" y="1225"/>
                  </a:lnTo>
                  <a:lnTo>
                    <a:pt x="39" y="1225"/>
                  </a:lnTo>
                  <a:close/>
                  <a:moveTo>
                    <a:pt x="20" y="1225"/>
                  </a:moveTo>
                  <a:lnTo>
                    <a:pt x="20" y="1225"/>
                  </a:lnTo>
                  <a:lnTo>
                    <a:pt x="39" y="1225"/>
                  </a:lnTo>
                  <a:lnTo>
                    <a:pt x="39" y="1225"/>
                  </a:lnTo>
                  <a:lnTo>
                    <a:pt x="20" y="1225"/>
                  </a:lnTo>
                  <a:close/>
                  <a:moveTo>
                    <a:pt x="20" y="1225"/>
                  </a:moveTo>
                  <a:lnTo>
                    <a:pt x="20" y="1225"/>
                  </a:lnTo>
                  <a:lnTo>
                    <a:pt x="20" y="1225"/>
                  </a:lnTo>
                  <a:lnTo>
                    <a:pt x="20" y="1225"/>
                  </a:lnTo>
                  <a:lnTo>
                    <a:pt x="20" y="1225"/>
                  </a:lnTo>
                  <a:close/>
                  <a:moveTo>
                    <a:pt x="0" y="1225"/>
                  </a:moveTo>
                  <a:lnTo>
                    <a:pt x="0" y="1225"/>
                  </a:lnTo>
                  <a:lnTo>
                    <a:pt x="20" y="1225"/>
                  </a:lnTo>
                  <a:lnTo>
                    <a:pt x="20" y="1225"/>
                  </a:lnTo>
                  <a:lnTo>
                    <a:pt x="0" y="1225"/>
                  </a:lnTo>
                  <a:close/>
                  <a:moveTo>
                    <a:pt x="1244" y="1225"/>
                  </a:moveTo>
                  <a:lnTo>
                    <a:pt x="1244" y="1225"/>
                  </a:lnTo>
                  <a:lnTo>
                    <a:pt x="1244" y="1225"/>
                  </a:lnTo>
                  <a:lnTo>
                    <a:pt x="1244" y="1225"/>
                  </a:lnTo>
                  <a:lnTo>
                    <a:pt x="1244" y="1225"/>
                  </a:lnTo>
                  <a:close/>
                  <a:moveTo>
                    <a:pt x="0" y="1206"/>
                  </a:moveTo>
                  <a:lnTo>
                    <a:pt x="0" y="1206"/>
                  </a:lnTo>
                  <a:lnTo>
                    <a:pt x="0" y="1225"/>
                  </a:lnTo>
                  <a:lnTo>
                    <a:pt x="0" y="1225"/>
                  </a:lnTo>
                  <a:lnTo>
                    <a:pt x="0" y="1206"/>
                  </a:lnTo>
                  <a:close/>
                  <a:moveTo>
                    <a:pt x="1263" y="1206"/>
                  </a:moveTo>
                  <a:lnTo>
                    <a:pt x="1263" y="1206"/>
                  </a:lnTo>
                  <a:lnTo>
                    <a:pt x="1263" y="1206"/>
                  </a:lnTo>
                  <a:lnTo>
                    <a:pt x="1263" y="1206"/>
                  </a:lnTo>
                  <a:lnTo>
                    <a:pt x="1263" y="1206"/>
                  </a:lnTo>
                  <a:close/>
                  <a:moveTo>
                    <a:pt x="1282" y="1206"/>
                  </a:moveTo>
                  <a:lnTo>
                    <a:pt x="1282" y="1206"/>
                  </a:lnTo>
                  <a:lnTo>
                    <a:pt x="1282" y="1206"/>
                  </a:lnTo>
                  <a:lnTo>
                    <a:pt x="1282" y="1206"/>
                  </a:lnTo>
                  <a:lnTo>
                    <a:pt x="1282" y="1206"/>
                  </a:lnTo>
                  <a:close/>
                  <a:moveTo>
                    <a:pt x="1301" y="1206"/>
                  </a:moveTo>
                  <a:lnTo>
                    <a:pt x="1301" y="1206"/>
                  </a:lnTo>
                  <a:lnTo>
                    <a:pt x="1301" y="1206"/>
                  </a:lnTo>
                  <a:lnTo>
                    <a:pt x="1301" y="1206"/>
                  </a:lnTo>
                  <a:lnTo>
                    <a:pt x="1301" y="1206"/>
                  </a:lnTo>
                  <a:close/>
                  <a:moveTo>
                    <a:pt x="1320" y="1206"/>
                  </a:moveTo>
                  <a:lnTo>
                    <a:pt x="1320" y="1206"/>
                  </a:lnTo>
                  <a:lnTo>
                    <a:pt x="1320" y="1206"/>
                  </a:lnTo>
                  <a:lnTo>
                    <a:pt x="1320" y="1206"/>
                  </a:lnTo>
                  <a:lnTo>
                    <a:pt x="1320" y="1206"/>
                  </a:lnTo>
                  <a:close/>
                  <a:moveTo>
                    <a:pt x="1320" y="1187"/>
                  </a:moveTo>
                  <a:lnTo>
                    <a:pt x="1320" y="1187"/>
                  </a:lnTo>
                  <a:lnTo>
                    <a:pt x="1320" y="1187"/>
                  </a:lnTo>
                  <a:lnTo>
                    <a:pt x="1320" y="1187"/>
                  </a:lnTo>
                  <a:close/>
                  <a:moveTo>
                    <a:pt x="1358" y="1187"/>
                  </a:moveTo>
                  <a:lnTo>
                    <a:pt x="1358" y="1187"/>
                  </a:lnTo>
                  <a:lnTo>
                    <a:pt x="1358" y="1187"/>
                  </a:lnTo>
                  <a:lnTo>
                    <a:pt x="1358" y="1187"/>
                  </a:lnTo>
                  <a:lnTo>
                    <a:pt x="1358" y="1187"/>
                  </a:lnTo>
                  <a:close/>
                  <a:moveTo>
                    <a:pt x="2296" y="670"/>
                  </a:moveTo>
                  <a:lnTo>
                    <a:pt x="2296" y="670"/>
                  </a:lnTo>
                  <a:lnTo>
                    <a:pt x="2296" y="670"/>
                  </a:lnTo>
                  <a:lnTo>
                    <a:pt x="2296" y="670"/>
                  </a:lnTo>
                  <a:close/>
                  <a:moveTo>
                    <a:pt x="2296" y="670"/>
                  </a:moveTo>
                  <a:lnTo>
                    <a:pt x="2296" y="670"/>
                  </a:lnTo>
                  <a:lnTo>
                    <a:pt x="2296" y="670"/>
                  </a:lnTo>
                  <a:lnTo>
                    <a:pt x="2296" y="670"/>
                  </a:lnTo>
                  <a:lnTo>
                    <a:pt x="2296" y="670"/>
                  </a:lnTo>
                  <a:close/>
                  <a:moveTo>
                    <a:pt x="2315" y="670"/>
                  </a:moveTo>
                  <a:lnTo>
                    <a:pt x="2315" y="670"/>
                  </a:lnTo>
                  <a:lnTo>
                    <a:pt x="2315" y="670"/>
                  </a:lnTo>
                  <a:lnTo>
                    <a:pt x="2315" y="670"/>
                  </a:lnTo>
                  <a:lnTo>
                    <a:pt x="2315" y="670"/>
                  </a:lnTo>
                  <a:close/>
                  <a:moveTo>
                    <a:pt x="2315" y="651"/>
                  </a:moveTo>
                  <a:lnTo>
                    <a:pt x="2315" y="651"/>
                  </a:lnTo>
                  <a:lnTo>
                    <a:pt x="2315" y="651"/>
                  </a:lnTo>
                  <a:lnTo>
                    <a:pt x="2315" y="651"/>
                  </a:lnTo>
                  <a:close/>
                  <a:moveTo>
                    <a:pt x="2334" y="632"/>
                  </a:moveTo>
                  <a:lnTo>
                    <a:pt x="2334" y="632"/>
                  </a:lnTo>
                  <a:lnTo>
                    <a:pt x="2334" y="651"/>
                  </a:lnTo>
                  <a:lnTo>
                    <a:pt x="2334" y="651"/>
                  </a:lnTo>
                  <a:lnTo>
                    <a:pt x="2334" y="632"/>
                  </a:lnTo>
                  <a:close/>
                  <a:moveTo>
                    <a:pt x="2353" y="632"/>
                  </a:moveTo>
                  <a:lnTo>
                    <a:pt x="2353" y="632"/>
                  </a:lnTo>
                  <a:lnTo>
                    <a:pt x="2353" y="632"/>
                  </a:lnTo>
                  <a:lnTo>
                    <a:pt x="2353" y="632"/>
                  </a:lnTo>
                  <a:lnTo>
                    <a:pt x="2353" y="632"/>
                  </a:lnTo>
                  <a:close/>
                  <a:moveTo>
                    <a:pt x="2353" y="632"/>
                  </a:moveTo>
                  <a:lnTo>
                    <a:pt x="2353" y="632"/>
                  </a:lnTo>
                  <a:lnTo>
                    <a:pt x="2353" y="632"/>
                  </a:lnTo>
                  <a:lnTo>
                    <a:pt x="2353" y="632"/>
                  </a:lnTo>
                  <a:lnTo>
                    <a:pt x="2353" y="632"/>
                  </a:lnTo>
                  <a:close/>
                  <a:moveTo>
                    <a:pt x="2372" y="613"/>
                  </a:moveTo>
                  <a:lnTo>
                    <a:pt x="2372" y="613"/>
                  </a:lnTo>
                  <a:lnTo>
                    <a:pt x="2372" y="632"/>
                  </a:lnTo>
                  <a:lnTo>
                    <a:pt x="2372" y="632"/>
                  </a:lnTo>
                  <a:lnTo>
                    <a:pt x="2372" y="613"/>
                  </a:lnTo>
                  <a:close/>
                  <a:moveTo>
                    <a:pt x="2372" y="613"/>
                  </a:moveTo>
                  <a:lnTo>
                    <a:pt x="2372" y="613"/>
                  </a:lnTo>
                  <a:lnTo>
                    <a:pt x="2372" y="613"/>
                  </a:lnTo>
                  <a:lnTo>
                    <a:pt x="2372" y="613"/>
                  </a:lnTo>
                  <a:lnTo>
                    <a:pt x="2372" y="613"/>
                  </a:lnTo>
                  <a:close/>
                  <a:moveTo>
                    <a:pt x="2391" y="613"/>
                  </a:moveTo>
                  <a:lnTo>
                    <a:pt x="2391" y="613"/>
                  </a:lnTo>
                  <a:lnTo>
                    <a:pt x="2372" y="613"/>
                  </a:lnTo>
                  <a:lnTo>
                    <a:pt x="2372" y="613"/>
                  </a:lnTo>
                  <a:lnTo>
                    <a:pt x="2391" y="613"/>
                  </a:lnTo>
                  <a:close/>
                  <a:moveTo>
                    <a:pt x="2391" y="594"/>
                  </a:moveTo>
                  <a:lnTo>
                    <a:pt x="2391" y="594"/>
                  </a:lnTo>
                  <a:lnTo>
                    <a:pt x="2391" y="613"/>
                  </a:lnTo>
                  <a:lnTo>
                    <a:pt x="2391" y="613"/>
                  </a:lnTo>
                  <a:lnTo>
                    <a:pt x="2391" y="594"/>
                  </a:lnTo>
                  <a:close/>
                  <a:moveTo>
                    <a:pt x="2391" y="594"/>
                  </a:moveTo>
                  <a:lnTo>
                    <a:pt x="2391" y="594"/>
                  </a:lnTo>
                  <a:lnTo>
                    <a:pt x="2391" y="594"/>
                  </a:lnTo>
                  <a:lnTo>
                    <a:pt x="2391" y="594"/>
                  </a:lnTo>
                  <a:lnTo>
                    <a:pt x="2391" y="594"/>
                  </a:lnTo>
                  <a:close/>
                  <a:moveTo>
                    <a:pt x="2410" y="594"/>
                  </a:moveTo>
                  <a:lnTo>
                    <a:pt x="2410" y="594"/>
                  </a:lnTo>
                  <a:lnTo>
                    <a:pt x="2391" y="594"/>
                  </a:lnTo>
                  <a:lnTo>
                    <a:pt x="2391" y="594"/>
                  </a:lnTo>
                  <a:lnTo>
                    <a:pt x="2410" y="594"/>
                  </a:lnTo>
                  <a:close/>
                  <a:moveTo>
                    <a:pt x="2869" y="116"/>
                  </a:moveTo>
                  <a:lnTo>
                    <a:pt x="2869" y="116"/>
                  </a:lnTo>
                  <a:lnTo>
                    <a:pt x="2640" y="364"/>
                  </a:lnTo>
                  <a:lnTo>
                    <a:pt x="2410" y="594"/>
                  </a:lnTo>
                  <a:lnTo>
                    <a:pt x="2410" y="594"/>
                  </a:lnTo>
                  <a:lnTo>
                    <a:pt x="2640" y="364"/>
                  </a:lnTo>
                  <a:lnTo>
                    <a:pt x="2869" y="116"/>
                  </a:lnTo>
                  <a:close/>
                  <a:moveTo>
                    <a:pt x="2889" y="116"/>
                  </a:moveTo>
                  <a:lnTo>
                    <a:pt x="2889" y="116"/>
                  </a:lnTo>
                  <a:lnTo>
                    <a:pt x="2869" y="116"/>
                  </a:lnTo>
                  <a:lnTo>
                    <a:pt x="2869" y="116"/>
                  </a:lnTo>
                  <a:lnTo>
                    <a:pt x="2889" y="116"/>
                  </a:lnTo>
                  <a:close/>
                  <a:moveTo>
                    <a:pt x="2889" y="96"/>
                  </a:moveTo>
                  <a:lnTo>
                    <a:pt x="2889" y="96"/>
                  </a:lnTo>
                  <a:lnTo>
                    <a:pt x="2889" y="116"/>
                  </a:lnTo>
                  <a:lnTo>
                    <a:pt x="2889" y="116"/>
                  </a:lnTo>
                  <a:lnTo>
                    <a:pt x="2889" y="96"/>
                  </a:lnTo>
                  <a:close/>
                  <a:moveTo>
                    <a:pt x="2889" y="96"/>
                  </a:moveTo>
                  <a:lnTo>
                    <a:pt x="2889" y="96"/>
                  </a:lnTo>
                  <a:lnTo>
                    <a:pt x="2889" y="96"/>
                  </a:lnTo>
                  <a:lnTo>
                    <a:pt x="2889" y="96"/>
                  </a:lnTo>
                  <a:lnTo>
                    <a:pt x="2889" y="96"/>
                  </a:lnTo>
                  <a:close/>
                  <a:moveTo>
                    <a:pt x="2908" y="96"/>
                  </a:moveTo>
                  <a:lnTo>
                    <a:pt x="2908" y="96"/>
                  </a:lnTo>
                  <a:lnTo>
                    <a:pt x="2889" y="96"/>
                  </a:lnTo>
                  <a:lnTo>
                    <a:pt x="2889" y="96"/>
                  </a:lnTo>
                  <a:lnTo>
                    <a:pt x="2908" y="96"/>
                  </a:lnTo>
                  <a:close/>
                  <a:moveTo>
                    <a:pt x="2908" y="77"/>
                  </a:moveTo>
                  <a:lnTo>
                    <a:pt x="2908" y="77"/>
                  </a:lnTo>
                  <a:lnTo>
                    <a:pt x="2908" y="96"/>
                  </a:lnTo>
                  <a:lnTo>
                    <a:pt x="2908" y="96"/>
                  </a:lnTo>
                  <a:lnTo>
                    <a:pt x="2908" y="77"/>
                  </a:lnTo>
                  <a:close/>
                  <a:moveTo>
                    <a:pt x="2908" y="77"/>
                  </a:moveTo>
                  <a:lnTo>
                    <a:pt x="2908" y="77"/>
                  </a:lnTo>
                  <a:lnTo>
                    <a:pt x="2908" y="77"/>
                  </a:lnTo>
                  <a:lnTo>
                    <a:pt x="2908" y="77"/>
                  </a:lnTo>
                  <a:lnTo>
                    <a:pt x="2908" y="77"/>
                  </a:lnTo>
                  <a:close/>
                  <a:moveTo>
                    <a:pt x="2927" y="77"/>
                  </a:moveTo>
                  <a:lnTo>
                    <a:pt x="2927" y="77"/>
                  </a:lnTo>
                  <a:lnTo>
                    <a:pt x="2908" y="77"/>
                  </a:lnTo>
                  <a:lnTo>
                    <a:pt x="2908" y="77"/>
                  </a:lnTo>
                  <a:lnTo>
                    <a:pt x="2927" y="77"/>
                  </a:lnTo>
                  <a:close/>
                  <a:moveTo>
                    <a:pt x="2946" y="39"/>
                  </a:moveTo>
                  <a:lnTo>
                    <a:pt x="2946" y="39"/>
                  </a:lnTo>
                  <a:lnTo>
                    <a:pt x="2927" y="58"/>
                  </a:lnTo>
                  <a:lnTo>
                    <a:pt x="2927" y="58"/>
                  </a:lnTo>
                  <a:lnTo>
                    <a:pt x="2946" y="39"/>
                  </a:lnTo>
                  <a:close/>
                  <a:moveTo>
                    <a:pt x="2946" y="39"/>
                  </a:moveTo>
                  <a:lnTo>
                    <a:pt x="2946" y="39"/>
                  </a:lnTo>
                  <a:lnTo>
                    <a:pt x="2946" y="39"/>
                  </a:lnTo>
                  <a:lnTo>
                    <a:pt x="2946" y="39"/>
                  </a:lnTo>
                  <a:lnTo>
                    <a:pt x="2946" y="39"/>
                  </a:lnTo>
                  <a:close/>
                  <a:moveTo>
                    <a:pt x="2946" y="20"/>
                  </a:moveTo>
                  <a:lnTo>
                    <a:pt x="2946" y="20"/>
                  </a:lnTo>
                  <a:lnTo>
                    <a:pt x="2946" y="39"/>
                  </a:lnTo>
                  <a:lnTo>
                    <a:pt x="2946" y="39"/>
                  </a:lnTo>
                  <a:lnTo>
                    <a:pt x="2946" y="20"/>
                  </a:lnTo>
                  <a:close/>
                  <a:moveTo>
                    <a:pt x="2965" y="20"/>
                  </a:moveTo>
                  <a:lnTo>
                    <a:pt x="2965" y="20"/>
                  </a:lnTo>
                  <a:lnTo>
                    <a:pt x="2965" y="20"/>
                  </a:lnTo>
                  <a:lnTo>
                    <a:pt x="2965" y="20"/>
                  </a:lnTo>
                  <a:lnTo>
                    <a:pt x="2965" y="20"/>
                  </a:lnTo>
                  <a:close/>
                  <a:moveTo>
                    <a:pt x="2965" y="20"/>
                  </a:moveTo>
                  <a:lnTo>
                    <a:pt x="2965" y="20"/>
                  </a:lnTo>
                  <a:lnTo>
                    <a:pt x="2965" y="20"/>
                  </a:lnTo>
                  <a:lnTo>
                    <a:pt x="2965" y="20"/>
                  </a:lnTo>
                  <a:lnTo>
                    <a:pt x="2965" y="20"/>
                  </a:lnTo>
                  <a:close/>
                  <a:moveTo>
                    <a:pt x="2965" y="1"/>
                  </a:moveTo>
                  <a:lnTo>
                    <a:pt x="2965" y="1"/>
                  </a:lnTo>
                  <a:lnTo>
                    <a:pt x="2965" y="1"/>
                  </a:lnTo>
                  <a:lnTo>
                    <a:pt x="2965" y="1"/>
                  </a:lnTo>
                  <a:lnTo>
                    <a:pt x="2965" y="1"/>
                  </a:lnTo>
                  <a:close/>
                  <a:moveTo>
                    <a:pt x="2984" y="1"/>
                  </a:moveTo>
                  <a:lnTo>
                    <a:pt x="2984" y="1"/>
                  </a:lnTo>
                  <a:lnTo>
                    <a:pt x="2984" y="1"/>
                  </a:lnTo>
                  <a:lnTo>
                    <a:pt x="2984" y="1"/>
                  </a:lnTo>
                  <a:lnTo>
                    <a:pt x="2984" y="1"/>
                  </a:lnTo>
                  <a:close/>
                  <a:moveTo>
                    <a:pt x="2984" y="1"/>
                  </a:moveTo>
                  <a:lnTo>
                    <a:pt x="2984" y="1"/>
                  </a:lnTo>
                  <a:lnTo>
                    <a:pt x="2984" y="1"/>
                  </a:lnTo>
                  <a:lnTo>
                    <a:pt x="2984" y="1"/>
                  </a:lnTo>
                  <a:lnTo>
                    <a:pt x="2984" y="1"/>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1"/>
            <p:cNvSpPr/>
            <p:nvPr/>
          </p:nvSpPr>
          <p:spPr>
            <a:xfrm>
              <a:off x="916425" y="1437325"/>
              <a:ext cx="500" cy="25"/>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1"/>
            <p:cNvSpPr/>
            <p:nvPr/>
          </p:nvSpPr>
          <p:spPr>
            <a:xfrm>
              <a:off x="916900"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1"/>
            <p:cNvSpPr/>
            <p:nvPr/>
          </p:nvSpPr>
          <p:spPr>
            <a:xfrm>
              <a:off x="9164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1"/>
            <p:cNvSpPr/>
            <p:nvPr/>
          </p:nvSpPr>
          <p:spPr>
            <a:xfrm>
              <a:off x="91737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1"/>
            <p:cNvSpPr/>
            <p:nvPr/>
          </p:nvSpPr>
          <p:spPr>
            <a:xfrm>
              <a:off x="915950" y="1437325"/>
              <a:ext cx="500" cy="25"/>
            </a:xfrm>
            <a:custGeom>
              <a:avLst/>
              <a:gdLst/>
              <a:ahLst/>
              <a:cxnLst/>
              <a:rect l="l" t="t" r="r" b="b"/>
              <a:pathLst>
                <a:path w="20" h="1" fill="none" extrusionOk="0">
                  <a:moveTo>
                    <a:pt x="0" y="0"/>
                  </a:moveTo>
                  <a:lnTo>
                    <a:pt x="0" y="0"/>
                  </a:lnTo>
                  <a:lnTo>
                    <a:pt x="0" y="0"/>
                  </a:ln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1"/>
            <p:cNvSpPr/>
            <p:nvPr/>
          </p:nvSpPr>
          <p:spPr>
            <a:xfrm>
              <a:off x="91595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1"/>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1"/>
            <p:cNvSpPr/>
            <p:nvPr/>
          </p:nvSpPr>
          <p:spPr>
            <a:xfrm>
              <a:off x="915475"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1"/>
            <p:cNvSpPr/>
            <p:nvPr/>
          </p:nvSpPr>
          <p:spPr>
            <a:xfrm>
              <a:off x="918350" y="14373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1"/>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1"/>
            <p:cNvSpPr/>
            <p:nvPr/>
          </p:nvSpPr>
          <p:spPr>
            <a:xfrm>
              <a:off x="915000" y="1437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1"/>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1"/>
            <p:cNvSpPr/>
            <p:nvPr/>
          </p:nvSpPr>
          <p:spPr>
            <a:xfrm>
              <a:off x="914525" y="143732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1"/>
            <p:cNvSpPr/>
            <p:nvPr/>
          </p:nvSpPr>
          <p:spPr>
            <a:xfrm>
              <a:off x="9140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1"/>
            <p:cNvSpPr/>
            <p:nvPr/>
          </p:nvSpPr>
          <p:spPr>
            <a:xfrm>
              <a:off x="90495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1"/>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1"/>
            <p:cNvSpPr/>
            <p:nvPr/>
          </p:nvSpPr>
          <p:spPr>
            <a:xfrm>
              <a:off x="90447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1"/>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1"/>
            <p:cNvSpPr/>
            <p:nvPr/>
          </p:nvSpPr>
          <p:spPr>
            <a:xfrm>
              <a:off x="9040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1"/>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1"/>
            <p:cNvSpPr/>
            <p:nvPr/>
          </p:nvSpPr>
          <p:spPr>
            <a:xfrm>
              <a:off x="9035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1"/>
            <p:cNvSpPr/>
            <p:nvPr/>
          </p:nvSpPr>
          <p:spPr>
            <a:xfrm>
              <a:off x="90302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1"/>
            <p:cNvSpPr/>
            <p:nvPr/>
          </p:nvSpPr>
          <p:spPr>
            <a:xfrm>
              <a:off x="90255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1"/>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1"/>
            <p:cNvSpPr/>
            <p:nvPr/>
          </p:nvSpPr>
          <p:spPr>
            <a:xfrm>
              <a:off x="902075"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1"/>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1"/>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1"/>
            <p:cNvSpPr/>
            <p:nvPr/>
          </p:nvSpPr>
          <p:spPr>
            <a:xfrm>
              <a:off x="901600" y="143540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1"/>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1"/>
            <p:cNvSpPr/>
            <p:nvPr/>
          </p:nvSpPr>
          <p:spPr>
            <a:xfrm>
              <a:off x="901125" y="1435400"/>
              <a:ext cx="500" cy="25"/>
            </a:xfrm>
            <a:custGeom>
              <a:avLst/>
              <a:gdLst/>
              <a:ahLst/>
              <a:cxnLst/>
              <a:rect l="l" t="t" r="r" b="b"/>
              <a:pathLst>
                <a:path w="20" h="1" fill="none" extrusionOk="0">
                  <a:moveTo>
                    <a:pt x="0" y="1"/>
                  </a:moveTo>
                  <a:lnTo>
                    <a:pt x="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1"/>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1"/>
            <p:cNvSpPr/>
            <p:nvPr/>
          </p:nvSpPr>
          <p:spPr>
            <a:xfrm>
              <a:off x="901125" y="14349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1"/>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1"/>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1"/>
            <p:cNvSpPr/>
            <p:nvPr/>
          </p:nvSpPr>
          <p:spPr>
            <a:xfrm>
              <a:off x="933650"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1"/>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1"/>
            <p:cNvSpPr/>
            <p:nvPr/>
          </p:nvSpPr>
          <p:spPr>
            <a:xfrm>
              <a:off x="934125" y="1434450"/>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1"/>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1"/>
            <p:cNvSpPr/>
            <p:nvPr/>
          </p:nvSpPr>
          <p:spPr>
            <a:xfrm>
              <a:off x="958500" y="1421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1"/>
            <p:cNvSpPr/>
            <p:nvPr/>
          </p:nvSpPr>
          <p:spPr>
            <a:xfrm>
              <a:off x="958500"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1"/>
            <p:cNvSpPr/>
            <p:nvPr/>
          </p:nvSpPr>
          <p:spPr>
            <a:xfrm>
              <a:off x="958975" y="1421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1"/>
            <p:cNvSpPr/>
            <p:nvPr/>
          </p:nvSpPr>
          <p:spPr>
            <a:xfrm>
              <a:off x="958975" y="14210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1"/>
            <p:cNvSpPr/>
            <p:nvPr/>
          </p:nvSpPr>
          <p:spPr>
            <a:xfrm>
              <a:off x="959450" y="14205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1"/>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1"/>
            <p:cNvSpPr/>
            <p:nvPr/>
          </p:nvSpPr>
          <p:spPr>
            <a:xfrm>
              <a:off x="959950" y="14205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1"/>
            <p:cNvSpPr/>
            <p:nvPr/>
          </p:nvSpPr>
          <p:spPr>
            <a:xfrm>
              <a:off x="960425" y="142010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1"/>
            <p:cNvSpPr/>
            <p:nvPr/>
          </p:nvSpPr>
          <p:spPr>
            <a:xfrm>
              <a:off x="960425" y="14201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1"/>
            <p:cNvSpPr/>
            <p:nvPr/>
          </p:nvSpPr>
          <p:spPr>
            <a:xfrm>
              <a:off x="960425" y="1420100"/>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1"/>
            <p:cNvSpPr/>
            <p:nvPr/>
          </p:nvSpPr>
          <p:spPr>
            <a:xfrm>
              <a:off x="960900" y="1419625"/>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1"/>
            <p:cNvSpPr/>
            <p:nvPr/>
          </p:nvSpPr>
          <p:spPr>
            <a:xfrm>
              <a:off x="960900" y="14196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1"/>
            <p:cNvSpPr/>
            <p:nvPr/>
          </p:nvSpPr>
          <p:spPr>
            <a:xfrm>
              <a:off x="960900" y="1419625"/>
              <a:ext cx="500" cy="25"/>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1"/>
            <p:cNvSpPr/>
            <p:nvPr/>
          </p:nvSpPr>
          <p:spPr>
            <a:xfrm>
              <a:off x="961375" y="1407675"/>
              <a:ext cx="11500" cy="11975"/>
            </a:xfrm>
            <a:custGeom>
              <a:avLst/>
              <a:gdLst/>
              <a:ahLst/>
              <a:cxnLst/>
              <a:rect l="l" t="t" r="r" b="b"/>
              <a:pathLst>
                <a:path w="460" h="479" fill="none" extrusionOk="0">
                  <a:moveTo>
                    <a:pt x="459" y="1"/>
                  </a:moveTo>
                  <a:lnTo>
                    <a:pt x="459" y="1"/>
                  </a:lnTo>
                  <a:lnTo>
                    <a:pt x="230" y="249"/>
                  </a:lnTo>
                  <a:lnTo>
                    <a:pt x="0" y="479"/>
                  </a:lnTo>
                  <a:lnTo>
                    <a:pt x="0" y="479"/>
                  </a:lnTo>
                  <a:lnTo>
                    <a:pt x="230" y="249"/>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1"/>
            <p:cNvSpPr/>
            <p:nvPr/>
          </p:nvSpPr>
          <p:spPr>
            <a:xfrm>
              <a:off x="972850" y="1407675"/>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1"/>
            <p:cNvSpPr/>
            <p:nvPr/>
          </p:nvSpPr>
          <p:spPr>
            <a:xfrm>
              <a:off x="973325" y="140720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1"/>
            <p:cNvSpPr/>
            <p:nvPr/>
          </p:nvSpPr>
          <p:spPr>
            <a:xfrm>
              <a:off x="973325" y="14072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1"/>
            <p:cNvSpPr/>
            <p:nvPr/>
          </p:nvSpPr>
          <p:spPr>
            <a:xfrm>
              <a:off x="973325" y="14072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1"/>
            <p:cNvSpPr/>
            <p:nvPr/>
          </p:nvSpPr>
          <p:spPr>
            <a:xfrm>
              <a:off x="973800" y="1406725"/>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1"/>
            <p:cNvSpPr/>
            <p:nvPr/>
          </p:nvSpPr>
          <p:spPr>
            <a:xfrm>
              <a:off x="973800" y="14067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1"/>
            <p:cNvSpPr/>
            <p:nvPr/>
          </p:nvSpPr>
          <p:spPr>
            <a:xfrm>
              <a:off x="973800" y="14067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1"/>
            <p:cNvSpPr/>
            <p:nvPr/>
          </p:nvSpPr>
          <p:spPr>
            <a:xfrm>
              <a:off x="974275" y="1405775"/>
              <a:ext cx="500" cy="500"/>
            </a:xfrm>
            <a:custGeom>
              <a:avLst/>
              <a:gdLst/>
              <a:ahLst/>
              <a:cxnLst/>
              <a:rect l="l" t="t" r="r" b="b"/>
              <a:pathLst>
                <a:path w="20" h="20" fill="none" extrusionOk="0">
                  <a:moveTo>
                    <a:pt x="20" y="0"/>
                  </a:moveTo>
                  <a:lnTo>
                    <a:pt x="20" y="0"/>
                  </a:lnTo>
                  <a:lnTo>
                    <a:pt x="1" y="19"/>
                  </a:lnTo>
                  <a:lnTo>
                    <a:pt x="1" y="19"/>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1"/>
            <p:cNvSpPr/>
            <p:nvPr/>
          </p:nvSpPr>
          <p:spPr>
            <a:xfrm>
              <a:off x="974750" y="1405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1"/>
            <p:cNvSpPr/>
            <p:nvPr/>
          </p:nvSpPr>
          <p:spPr>
            <a:xfrm>
              <a:off x="974750" y="1405275"/>
              <a:ext cx="25" cy="525"/>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1"/>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1"/>
            <p:cNvSpPr/>
            <p:nvPr/>
          </p:nvSpPr>
          <p:spPr>
            <a:xfrm>
              <a:off x="975250" y="1405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1"/>
            <p:cNvSpPr/>
            <p:nvPr/>
          </p:nvSpPr>
          <p:spPr>
            <a:xfrm>
              <a:off x="975250"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1"/>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1"/>
            <p:cNvSpPr/>
            <p:nvPr/>
          </p:nvSpPr>
          <p:spPr>
            <a:xfrm>
              <a:off x="975725" y="1404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1"/>
            <p:cNvSpPr/>
            <p:nvPr/>
          </p:nvSpPr>
          <p:spPr>
            <a:xfrm>
              <a:off x="1034525" y="1290525"/>
              <a:ext cx="3375" cy="4325"/>
            </a:xfrm>
            <a:custGeom>
              <a:avLst/>
              <a:gdLst/>
              <a:ahLst/>
              <a:cxnLst/>
              <a:rect l="l" t="t" r="r" b="b"/>
              <a:pathLst>
                <a:path w="135" h="173" extrusionOk="0">
                  <a:moveTo>
                    <a:pt x="116" y="1"/>
                  </a:moveTo>
                  <a:lnTo>
                    <a:pt x="116" y="39"/>
                  </a:lnTo>
                  <a:lnTo>
                    <a:pt x="96" y="77"/>
                  </a:lnTo>
                  <a:lnTo>
                    <a:pt x="1" y="173"/>
                  </a:lnTo>
                  <a:lnTo>
                    <a:pt x="96" y="96"/>
                  </a:lnTo>
                  <a:lnTo>
                    <a:pt x="116" y="58"/>
                  </a:lnTo>
                  <a:lnTo>
                    <a:pt x="135" y="20"/>
                  </a:lnTo>
                  <a:lnTo>
                    <a:pt x="116" y="1"/>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1"/>
            <p:cNvSpPr/>
            <p:nvPr/>
          </p:nvSpPr>
          <p:spPr>
            <a:xfrm>
              <a:off x="1034525" y="1294825"/>
              <a:ext cx="25" cy="500"/>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1"/>
            <p:cNvSpPr/>
            <p:nvPr/>
          </p:nvSpPr>
          <p:spPr>
            <a:xfrm>
              <a:off x="1034525" y="12948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1"/>
            <p:cNvSpPr/>
            <p:nvPr/>
          </p:nvSpPr>
          <p:spPr>
            <a:xfrm>
              <a:off x="1034525" y="1290525"/>
              <a:ext cx="3375" cy="4325"/>
            </a:xfrm>
            <a:custGeom>
              <a:avLst/>
              <a:gdLst/>
              <a:ahLst/>
              <a:cxnLst/>
              <a:rect l="l" t="t" r="r" b="b"/>
              <a:pathLst>
                <a:path w="135" h="173" fill="none" extrusionOk="0">
                  <a:moveTo>
                    <a:pt x="116" y="1"/>
                  </a:moveTo>
                  <a:lnTo>
                    <a:pt x="116" y="1"/>
                  </a:lnTo>
                  <a:lnTo>
                    <a:pt x="116" y="39"/>
                  </a:lnTo>
                  <a:lnTo>
                    <a:pt x="96" y="77"/>
                  </a:lnTo>
                  <a:lnTo>
                    <a:pt x="1" y="173"/>
                  </a:lnTo>
                  <a:lnTo>
                    <a:pt x="1" y="173"/>
                  </a:lnTo>
                  <a:lnTo>
                    <a:pt x="96" y="96"/>
                  </a:lnTo>
                  <a:lnTo>
                    <a:pt x="116" y="58"/>
                  </a:lnTo>
                  <a:lnTo>
                    <a:pt x="135" y="20"/>
                  </a:lnTo>
                  <a:lnTo>
                    <a:pt x="135" y="20"/>
                  </a:lnTo>
                  <a:lnTo>
                    <a:pt x="1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1"/>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1"/>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1"/>
            <p:cNvSpPr/>
            <p:nvPr/>
          </p:nvSpPr>
          <p:spPr>
            <a:xfrm>
              <a:off x="1037400" y="12905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1"/>
            <p:cNvSpPr/>
            <p:nvPr/>
          </p:nvSpPr>
          <p:spPr>
            <a:xfrm>
              <a:off x="1037400" y="1290050"/>
              <a:ext cx="25" cy="500"/>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1"/>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1"/>
            <p:cNvSpPr/>
            <p:nvPr/>
          </p:nvSpPr>
          <p:spPr>
            <a:xfrm>
              <a:off x="1037400" y="12900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1"/>
            <p:cNvSpPr/>
            <p:nvPr/>
          </p:nvSpPr>
          <p:spPr>
            <a:xfrm>
              <a:off x="1010625" y="1289100"/>
              <a:ext cx="26800" cy="6700"/>
            </a:xfrm>
            <a:custGeom>
              <a:avLst/>
              <a:gdLst/>
              <a:ahLst/>
              <a:cxnLst/>
              <a:rect l="l" t="t" r="r" b="b"/>
              <a:pathLst>
                <a:path w="1072" h="268" fill="none" extrusionOk="0">
                  <a:moveTo>
                    <a:pt x="938" y="0"/>
                  </a:moveTo>
                  <a:lnTo>
                    <a:pt x="938" y="0"/>
                  </a:lnTo>
                  <a:lnTo>
                    <a:pt x="765" y="19"/>
                  </a:lnTo>
                  <a:lnTo>
                    <a:pt x="555" y="77"/>
                  </a:lnTo>
                  <a:lnTo>
                    <a:pt x="287" y="172"/>
                  </a:lnTo>
                  <a:lnTo>
                    <a:pt x="0" y="268"/>
                  </a:lnTo>
                  <a:lnTo>
                    <a:pt x="0" y="268"/>
                  </a:lnTo>
                  <a:lnTo>
                    <a:pt x="0" y="268"/>
                  </a:lnTo>
                  <a:lnTo>
                    <a:pt x="287" y="172"/>
                  </a:lnTo>
                  <a:lnTo>
                    <a:pt x="555" y="77"/>
                  </a:lnTo>
                  <a:lnTo>
                    <a:pt x="765" y="19"/>
                  </a:lnTo>
                  <a:lnTo>
                    <a:pt x="938" y="0"/>
                  </a:lnTo>
                  <a:lnTo>
                    <a:pt x="938" y="0"/>
                  </a:lnTo>
                  <a:lnTo>
                    <a:pt x="1033" y="19"/>
                  </a:lnTo>
                  <a:lnTo>
                    <a:pt x="1072" y="38"/>
                  </a:lnTo>
                  <a:lnTo>
                    <a:pt x="1072" y="38"/>
                  </a:lnTo>
                  <a:lnTo>
                    <a:pt x="1072" y="38"/>
                  </a:lnTo>
                  <a:lnTo>
                    <a:pt x="1072" y="38"/>
                  </a:lnTo>
                  <a:lnTo>
                    <a:pt x="1072" y="38"/>
                  </a:lnTo>
                  <a:lnTo>
                    <a:pt x="1072" y="38"/>
                  </a:lnTo>
                  <a:lnTo>
                    <a:pt x="1033" y="19"/>
                  </a:lnTo>
                  <a:lnTo>
                    <a:pt x="9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1"/>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1"/>
            <p:cNvSpPr/>
            <p:nvPr/>
          </p:nvSpPr>
          <p:spPr>
            <a:xfrm>
              <a:off x="880575" y="12379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1"/>
            <p:cNvSpPr/>
            <p:nvPr/>
          </p:nvSpPr>
          <p:spPr>
            <a:xfrm>
              <a:off x="880075" y="123792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1"/>
            <p:cNvSpPr/>
            <p:nvPr/>
          </p:nvSpPr>
          <p:spPr>
            <a:xfrm>
              <a:off x="88007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1"/>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1"/>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1"/>
            <p:cNvSpPr/>
            <p:nvPr/>
          </p:nvSpPr>
          <p:spPr>
            <a:xfrm>
              <a:off x="879600"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1"/>
            <p:cNvSpPr/>
            <p:nvPr/>
          </p:nvSpPr>
          <p:spPr>
            <a:xfrm>
              <a:off x="879125" y="1237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1"/>
            <p:cNvSpPr/>
            <p:nvPr/>
          </p:nvSpPr>
          <p:spPr>
            <a:xfrm>
              <a:off x="1000575" y="121592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1"/>
            <p:cNvSpPr/>
            <p:nvPr/>
          </p:nvSpPr>
          <p:spPr>
            <a:xfrm>
              <a:off x="1001050" y="12159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1"/>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1"/>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1"/>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1"/>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1"/>
            <p:cNvSpPr/>
            <p:nvPr/>
          </p:nvSpPr>
          <p:spPr>
            <a:xfrm>
              <a:off x="1001050" y="1215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1"/>
            <p:cNvSpPr/>
            <p:nvPr/>
          </p:nvSpPr>
          <p:spPr>
            <a:xfrm>
              <a:off x="1001550" y="1215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1"/>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1"/>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1"/>
            <p:cNvSpPr/>
            <p:nvPr/>
          </p:nvSpPr>
          <p:spPr>
            <a:xfrm>
              <a:off x="1001550"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1"/>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1"/>
            <p:cNvSpPr/>
            <p:nvPr/>
          </p:nvSpPr>
          <p:spPr>
            <a:xfrm>
              <a:off x="1002025" y="12149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1"/>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1"/>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1"/>
            <p:cNvSpPr/>
            <p:nvPr/>
          </p:nvSpPr>
          <p:spPr>
            <a:xfrm>
              <a:off x="1002025"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1"/>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1"/>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1"/>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1"/>
            <p:cNvSpPr/>
            <p:nvPr/>
          </p:nvSpPr>
          <p:spPr>
            <a:xfrm>
              <a:off x="1002500" y="1214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1"/>
            <p:cNvSpPr/>
            <p:nvPr/>
          </p:nvSpPr>
          <p:spPr>
            <a:xfrm>
              <a:off x="1002500"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1"/>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1"/>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1"/>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1"/>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1"/>
            <p:cNvSpPr/>
            <p:nvPr/>
          </p:nvSpPr>
          <p:spPr>
            <a:xfrm>
              <a:off x="1002975" y="12140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1"/>
            <p:cNvSpPr/>
            <p:nvPr/>
          </p:nvSpPr>
          <p:spPr>
            <a:xfrm>
              <a:off x="1002975" y="12140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1"/>
            <p:cNvSpPr/>
            <p:nvPr/>
          </p:nvSpPr>
          <p:spPr>
            <a:xfrm>
              <a:off x="1003450" y="12140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1"/>
            <p:cNvSpPr/>
            <p:nvPr/>
          </p:nvSpPr>
          <p:spPr>
            <a:xfrm>
              <a:off x="1003450" y="12140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1"/>
            <p:cNvSpPr/>
            <p:nvPr/>
          </p:nvSpPr>
          <p:spPr>
            <a:xfrm>
              <a:off x="1003450" y="12140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1"/>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1"/>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1"/>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1"/>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1"/>
            <p:cNvSpPr/>
            <p:nvPr/>
          </p:nvSpPr>
          <p:spPr>
            <a:xfrm>
              <a:off x="1003925"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1"/>
            <p:cNvSpPr/>
            <p:nvPr/>
          </p:nvSpPr>
          <p:spPr>
            <a:xfrm>
              <a:off x="1004400" y="12135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1"/>
            <p:cNvSpPr/>
            <p:nvPr/>
          </p:nvSpPr>
          <p:spPr>
            <a:xfrm>
              <a:off x="805025" y="1168600"/>
              <a:ext cx="74125" cy="68400"/>
            </a:xfrm>
            <a:custGeom>
              <a:avLst/>
              <a:gdLst/>
              <a:ahLst/>
              <a:cxnLst/>
              <a:rect l="l" t="t" r="r" b="b"/>
              <a:pathLst>
                <a:path w="2965" h="2736" fill="none" extrusionOk="0">
                  <a:moveTo>
                    <a:pt x="0" y="0"/>
                  </a:moveTo>
                  <a:lnTo>
                    <a:pt x="0" y="0"/>
                  </a:lnTo>
                  <a:lnTo>
                    <a:pt x="230" y="153"/>
                  </a:lnTo>
                  <a:lnTo>
                    <a:pt x="478" y="345"/>
                  </a:lnTo>
                  <a:lnTo>
                    <a:pt x="727" y="555"/>
                  </a:lnTo>
                  <a:lnTo>
                    <a:pt x="995" y="804"/>
                  </a:lnTo>
                  <a:lnTo>
                    <a:pt x="995" y="804"/>
                  </a:lnTo>
                  <a:lnTo>
                    <a:pt x="1243" y="1052"/>
                  </a:lnTo>
                  <a:lnTo>
                    <a:pt x="1473" y="1301"/>
                  </a:lnTo>
                  <a:lnTo>
                    <a:pt x="1932" y="1836"/>
                  </a:lnTo>
                  <a:lnTo>
                    <a:pt x="2161" y="2085"/>
                  </a:lnTo>
                  <a:lnTo>
                    <a:pt x="2410" y="2315"/>
                  </a:lnTo>
                  <a:lnTo>
                    <a:pt x="2678" y="2544"/>
                  </a:lnTo>
                  <a:lnTo>
                    <a:pt x="2965" y="2735"/>
                  </a:lnTo>
                  <a:lnTo>
                    <a:pt x="2965" y="2735"/>
                  </a:lnTo>
                  <a:lnTo>
                    <a:pt x="2965" y="2735"/>
                  </a:lnTo>
                  <a:lnTo>
                    <a:pt x="2965" y="2735"/>
                  </a:lnTo>
                  <a:lnTo>
                    <a:pt x="2678" y="2544"/>
                  </a:lnTo>
                  <a:lnTo>
                    <a:pt x="2410" y="2315"/>
                  </a:lnTo>
                  <a:lnTo>
                    <a:pt x="2161" y="2085"/>
                  </a:lnTo>
                  <a:lnTo>
                    <a:pt x="1932" y="1836"/>
                  </a:lnTo>
                  <a:lnTo>
                    <a:pt x="1473" y="1301"/>
                  </a:lnTo>
                  <a:lnTo>
                    <a:pt x="1243" y="1052"/>
                  </a:lnTo>
                  <a:lnTo>
                    <a:pt x="995" y="804"/>
                  </a:lnTo>
                  <a:lnTo>
                    <a:pt x="995" y="804"/>
                  </a:lnTo>
                  <a:lnTo>
                    <a:pt x="727" y="555"/>
                  </a:lnTo>
                  <a:lnTo>
                    <a:pt x="478" y="345"/>
                  </a:lnTo>
                  <a:lnTo>
                    <a:pt x="230"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1"/>
            <p:cNvSpPr/>
            <p:nvPr/>
          </p:nvSpPr>
          <p:spPr>
            <a:xfrm>
              <a:off x="784450" y="1160950"/>
              <a:ext cx="169775" cy="276400"/>
            </a:xfrm>
            <a:custGeom>
              <a:avLst/>
              <a:gdLst/>
              <a:ahLst/>
              <a:cxnLst/>
              <a:rect l="l" t="t" r="r" b="b"/>
              <a:pathLst>
                <a:path w="6791" h="11056" extrusionOk="0">
                  <a:moveTo>
                    <a:pt x="249" y="0"/>
                  </a:moveTo>
                  <a:lnTo>
                    <a:pt x="421" y="364"/>
                  </a:lnTo>
                  <a:lnTo>
                    <a:pt x="536" y="746"/>
                  </a:lnTo>
                  <a:lnTo>
                    <a:pt x="632" y="1129"/>
                  </a:lnTo>
                  <a:lnTo>
                    <a:pt x="670" y="1511"/>
                  </a:lnTo>
                  <a:lnTo>
                    <a:pt x="689" y="1951"/>
                  </a:lnTo>
                  <a:lnTo>
                    <a:pt x="689" y="2295"/>
                  </a:lnTo>
                  <a:lnTo>
                    <a:pt x="651" y="2640"/>
                  </a:lnTo>
                  <a:lnTo>
                    <a:pt x="613" y="2984"/>
                  </a:lnTo>
                  <a:lnTo>
                    <a:pt x="536" y="3328"/>
                  </a:lnTo>
                  <a:lnTo>
                    <a:pt x="460" y="3673"/>
                  </a:lnTo>
                  <a:lnTo>
                    <a:pt x="364" y="3998"/>
                  </a:lnTo>
                  <a:lnTo>
                    <a:pt x="135" y="4667"/>
                  </a:lnTo>
                  <a:lnTo>
                    <a:pt x="1" y="5011"/>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408"/>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730" y="10405"/>
                  </a:lnTo>
                  <a:lnTo>
                    <a:pt x="3922" y="10558"/>
                  </a:lnTo>
                  <a:lnTo>
                    <a:pt x="4094" y="10692"/>
                  </a:lnTo>
                  <a:lnTo>
                    <a:pt x="4266" y="10807"/>
                  </a:lnTo>
                  <a:lnTo>
                    <a:pt x="4228" y="10539"/>
                  </a:lnTo>
                  <a:lnTo>
                    <a:pt x="4189" y="10252"/>
                  </a:lnTo>
                  <a:lnTo>
                    <a:pt x="4189" y="9984"/>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47" y="4935"/>
                  </a:lnTo>
                  <a:lnTo>
                    <a:pt x="5566" y="4916"/>
                  </a:lnTo>
                  <a:lnTo>
                    <a:pt x="5815" y="4552"/>
                  </a:lnTo>
                  <a:lnTo>
                    <a:pt x="6102" y="4208"/>
                  </a:lnTo>
                  <a:lnTo>
                    <a:pt x="6236" y="4036"/>
                  </a:lnTo>
                  <a:lnTo>
                    <a:pt x="6408" y="3883"/>
                  </a:lnTo>
                  <a:lnTo>
                    <a:pt x="6561" y="3749"/>
                  </a:lnTo>
                  <a:lnTo>
                    <a:pt x="6752" y="3615"/>
                  </a:lnTo>
                  <a:lnTo>
                    <a:pt x="6771" y="3500"/>
                  </a:lnTo>
                  <a:lnTo>
                    <a:pt x="6791" y="3462"/>
                  </a:lnTo>
                  <a:lnTo>
                    <a:pt x="6427" y="3424"/>
                  </a:lnTo>
                  <a:lnTo>
                    <a:pt x="5299" y="3424"/>
                  </a:lnTo>
                  <a:lnTo>
                    <a:pt x="4935" y="3386"/>
                  </a:lnTo>
                  <a:lnTo>
                    <a:pt x="4553" y="3328"/>
                  </a:lnTo>
                  <a:lnTo>
                    <a:pt x="4381" y="3290"/>
                  </a:lnTo>
                  <a:lnTo>
                    <a:pt x="4189" y="3233"/>
                  </a:lnTo>
                  <a:lnTo>
                    <a:pt x="4017" y="3175"/>
                  </a:lnTo>
                  <a:lnTo>
                    <a:pt x="3845" y="3080"/>
                  </a:lnTo>
                  <a:lnTo>
                    <a:pt x="3826" y="3080"/>
                  </a:lnTo>
                  <a:lnTo>
                    <a:pt x="3826" y="3061"/>
                  </a:lnTo>
                  <a:lnTo>
                    <a:pt x="3788" y="3061"/>
                  </a:lnTo>
                  <a:lnTo>
                    <a:pt x="3788" y="3041"/>
                  </a:lnTo>
                  <a:lnTo>
                    <a:pt x="3501" y="2850"/>
                  </a:lnTo>
                  <a:lnTo>
                    <a:pt x="3233" y="2621"/>
                  </a:lnTo>
                  <a:lnTo>
                    <a:pt x="2984" y="2391"/>
                  </a:lnTo>
                  <a:lnTo>
                    <a:pt x="2755" y="2142"/>
                  </a:lnTo>
                  <a:lnTo>
                    <a:pt x="2296" y="1607"/>
                  </a:lnTo>
                  <a:lnTo>
                    <a:pt x="2066" y="1358"/>
                  </a:lnTo>
                  <a:lnTo>
                    <a:pt x="1818" y="1110"/>
                  </a:lnTo>
                  <a:lnTo>
                    <a:pt x="1550" y="861"/>
                  </a:lnTo>
                  <a:lnTo>
                    <a:pt x="1301" y="651"/>
                  </a:lnTo>
                  <a:lnTo>
                    <a:pt x="1053" y="459"/>
                  </a:lnTo>
                  <a:lnTo>
                    <a:pt x="823" y="306"/>
                  </a:lnTo>
                  <a:lnTo>
                    <a:pt x="536" y="134"/>
                  </a:lnTo>
                  <a:lnTo>
                    <a:pt x="249" y="0"/>
                  </a:lnTo>
                  <a:close/>
                  <a:moveTo>
                    <a:pt x="4725" y="10979"/>
                  </a:moveTo>
                  <a:lnTo>
                    <a:pt x="4744" y="10983"/>
                  </a:lnTo>
                  <a:lnTo>
                    <a:pt x="4744" y="10983"/>
                  </a:lnTo>
                  <a:lnTo>
                    <a:pt x="4744" y="10979"/>
                  </a:lnTo>
                  <a:close/>
                  <a:moveTo>
                    <a:pt x="4744" y="10983"/>
                  </a:moveTo>
                  <a:lnTo>
                    <a:pt x="4744" y="10998"/>
                  </a:lnTo>
                  <a:lnTo>
                    <a:pt x="4820" y="10998"/>
                  </a:lnTo>
                  <a:lnTo>
                    <a:pt x="4744" y="10983"/>
                  </a:lnTo>
                  <a:close/>
                  <a:moveTo>
                    <a:pt x="5012" y="11036"/>
                  </a:moveTo>
                  <a:lnTo>
                    <a:pt x="5184" y="11055"/>
                  </a:lnTo>
                  <a:lnTo>
                    <a:pt x="5299" y="11055"/>
                  </a:lnTo>
                  <a:lnTo>
                    <a:pt x="5012" y="11036"/>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1"/>
            <p:cNvSpPr/>
            <p:nvPr/>
          </p:nvSpPr>
          <p:spPr>
            <a:xfrm>
              <a:off x="918825"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1"/>
            <p:cNvSpPr/>
            <p:nvPr/>
          </p:nvSpPr>
          <p:spPr>
            <a:xfrm>
              <a:off x="919300" y="143732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1"/>
            <p:cNvSpPr/>
            <p:nvPr/>
          </p:nvSpPr>
          <p:spPr>
            <a:xfrm>
              <a:off x="919775" y="1437325"/>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1"/>
            <p:cNvSpPr/>
            <p:nvPr/>
          </p:nvSpPr>
          <p:spPr>
            <a:xfrm>
              <a:off x="92025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1"/>
            <p:cNvSpPr/>
            <p:nvPr/>
          </p:nvSpPr>
          <p:spPr>
            <a:xfrm>
              <a:off x="920725" y="14373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1"/>
            <p:cNvSpPr/>
            <p:nvPr/>
          </p:nvSpPr>
          <p:spPr>
            <a:xfrm>
              <a:off x="920725"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1"/>
            <p:cNvSpPr/>
            <p:nvPr/>
          </p:nvSpPr>
          <p:spPr>
            <a:xfrm>
              <a:off x="921200" y="1437325"/>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1"/>
            <p:cNvSpPr/>
            <p:nvPr/>
          </p:nvSpPr>
          <p:spPr>
            <a:xfrm>
              <a:off x="921675" y="1436850"/>
              <a:ext cx="25" cy="500"/>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1"/>
            <p:cNvSpPr/>
            <p:nvPr/>
          </p:nvSpPr>
          <p:spPr>
            <a:xfrm>
              <a:off x="921675" y="1436850"/>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1"/>
            <p:cNvSpPr/>
            <p:nvPr/>
          </p:nvSpPr>
          <p:spPr>
            <a:xfrm>
              <a:off x="92217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1"/>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1"/>
            <p:cNvSpPr/>
            <p:nvPr/>
          </p:nvSpPr>
          <p:spPr>
            <a:xfrm>
              <a:off x="92265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1"/>
            <p:cNvSpPr/>
            <p:nvPr/>
          </p:nvSpPr>
          <p:spPr>
            <a:xfrm>
              <a:off x="923125"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1"/>
            <p:cNvSpPr/>
            <p:nvPr/>
          </p:nvSpPr>
          <p:spPr>
            <a:xfrm>
              <a:off x="923125" y="1436850"/>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1"/>
            <p:cNvSpPr/>
            <p:nvPr/>
          </p:nvSpPr>
          <p:spPr>
            <a:xfrm>
              <a:off x="923600" y="14368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1"/>
            <p:cNvSpPr/>
            <p:nvPr/>
          </p:nvSpPr>
          <p:spPr>
            <a:xfrm>
              <a:off x="923600" y="1436850"/>
              <a:ext cx="500" cy="25"/>
            </a:xfrm>
            <a:custGeom>
              <a:avLst/>
              <a:gdLst/>
              <a:ahLst/>
              <a:cxnLst/>
              <a:rect l="l" t="t" r="r" b="b"/>
              <a:pathLst>
                <a:path w="20" h="1" fill="none" extrusionOk="0">
                  <a:moveTo>
                    <a:pt x="20" y="0"/>
                  </a:moveTo>
                  <a:lnTo>
                    <a:pt x="20" y="0"/>
                  </a:lnTo>
                  <a:lnTo>
                    <a:pt x="0" y="0"/>
                  </a:lnTo>
                  <a:lnTo>
                    <a:pt x="0"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1"/>
            <p:cNvSpPr/>
            <p:nvPr/>
          </p:nvSpPr>
          <p:spPr>
            <a:xfrm>
              <a:off x="92407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1"/>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1"/>
            <p:cNvSpPr/>
            <p:nvPr/>
          </p:nvSpPr>
          <p:spPr>
            <a:xfrm>
              <a:off x="92455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1"/>
            <p:cNvSpPr/>
            <p:nvPr/>
          </p:nvSpPr>
          <p:spPr>
            <a:xfrm>
              <a:off x="925025"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1"/>
            <p:cNvSpPr/>
            <p:nvPr/>
          </p:nvSpPr>
          <p:spPr>
            <a:xfrm>
              <a:off x="925025" y="143685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1"/>
            <p:cNvSpPr/>
            <p:nvPr/>
          </p:nvSpPr>
          <p:spPr>
            <a:xfrm>
              <a:off x="925500" y="1436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1"/>
            <p:cNvSpPr/>
            <p:nvPr/>
          </p:nvSpPr>
          <p:spPr>
            <a:xfrm>
              <a:off x="925500" y="1436375"/>
              <a:ext cx="525" cy="25"/>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1"/>
            <p:cNvSpPr/>
            <p:nvPr/>
          </p:nvSpPr>
          <p:spPr>
            <a:xfrm>
              <a:off x="92600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1"/>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1"/>
            <p:cNvSpPr/>
            <p:nvPr/>
          </p:nvSpPr>
          <p:spPr>
            <a:xfrm>
              <a:off x="92647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1"/>
            <p:cNvSpPr/>
            <p:nvPr/>
          </p:nvSpPr>
          <p:spPr>
            <a:xfrm>
              <a:off x="926950"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1"/>
            <p:cNvSpPr/>
            <p:nvPr/>
          </p:nvSpPr>
          <p:spPr>
            <a:xfrm>
              <a:off x="926950" y="1436375"/>
              <a:ext cx="500" cy="25"/>
            </a:xfrm>
            <a:custGeom>
              <a:avLst/>
              <a:gdLst/>
              <a:ahLst/>
              <a:cxnLst/>
              <a:rect l="l" t="t" r="r" b="b"/>
              <a:pathLst>
                <a:path w="20" h="1" fill="none" extrusionOk="0">
                  <a:moveTo>
                    <a:pt x="19" y="0"/>
                  </a:moveTo>
                  <a:lnTo>
                    <a:pt x="19" y="0"/>
                  </a:lnTo>
                  <a:lnTo>
                    <a:pt x="0" y="0"/>
                  </a:lnTo>
                  <a:lnTo>
                    <a:pt x="0" y="0"/>
                  </a:lnTo>
                  <a:lnTo>
                    <a:pt x="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1"/>
            <p:cNvSpPr/>
            <p:nvPr/>
          </p:nvSpPr>
          <p:spPr>
            <a:xfrm>
              <a:off x="927425" y="1436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1"/>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1"/>
            <p:cNvSpPr/>
            <p:nvPr/>
          </p:nvSpPr>
          <p:spPr>
            <a:xfrm>
              <a:off x="927900"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1"/>
            <p:cNvSpPr/>
            <p:nvPr/>
          </p:nvSpPr>
          <p:spPr>
            <a:xfrm>
              <a:off x="928375" y="14363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1"/>
            <p:cNvSpPr/>
            <p:nvPr/>
          </p:nvSpPr>
          <p:spPr>
            <a:xfrm>
              <a:off x="928375"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1"/>
            <p:cNvSpPr/>
            <p:nvPr/>
          </p:nvSpPr>
          <p:spPr>
            <a:xfrm>
              <a:off x="928850" y="1435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1"/>
            <p:cNvSpPr/>
            <p:nvPr/>
          </p:nvSpPr>
          <p:spPr>
            <a:xfrm>
              <a:off x="928850" y="1435900"/>
              <a:ext cx="500" cy="25"/>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1"/>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1"/>
            <p:cNvSpPr/>
            <p:nvPr/>
          </p:nvSpPr>
          <p:spPr>
            <a:xfrm>
              <a:off x="929825"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1"/>
            <p:cNvSpPr/>
            <p:nvPr/>
          </p:nvSpPr>
          <p:spPr>
            <a:xfrm>
              <a:off x="930300" y="1435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1"/>
            <p:cNvSpPr/>
            <p:nvPr/>
          </p:nvSpPr>
          <p:spPr>
            <a:xfrm>
              <a:off x="930775"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1"/>
            <p:cNvSpPr/>
            <p:nvPr/>
          </p:nvSpPr>
          <p:spPr>
            <a:xfrm>
              <a:off x="902550" y="1435400"/>
              <a:ext cx="16300" cy="1950"/>
            </a:xfrm>
            <a:custGeom>
              <a:avLst/>
              <a:gdLst/>
              <a:ahLst/>
              <a:cxnLst/>
              <a:rect l="l" t="t" r="r" b="b"/>
              <a:pathLst>
                <a:path w="652" h="78" fill="none" extrusionOk="0">
                  <a:moveTo>
                    <a:pt x="1" y="1"/>
                  </a:moveTo>
                  <a:lnTo>
                    <a:pt x="1" y="1"/>
                  </a:lnTo>
                  <a:lnTo>
                    <a:pt x="1" y="1"/>
                  </a:lnTo>
                  <a:lnTo>
                    <a:pt x="1" y="1"/>
                  </a:lnTo>
                  <a:lnTo>
                    <a:pt x="20" y="1"/>
                  </a:lnTo>
                  <a:lnTo>
                    <a:pt x="20" y="1"/>
                  </a:lnTo>
                  <a:lnTo>
                    <a:pt x="20" y="20"/>
                  </a:lnTo>
                  <a:lnTo>
                    <a:pt x="20" y="20"/>
                  </a:lnTo>
                  <a:lnTo>
                    <a:pt x="20" y="20"/>
                  </a:lnTo>
                  <a:lnTo>
                    <a:pt x="20" y="20"/>
                  </a:lnTo>
                  <a:lnTo>
                    <a:pt x="39" y="20"/>
                  </a:lnTo>
                  <a:lnTo>
                    <a:pt x="39" y="20"/>
                  </a:lnTo>
                  <a:lnTo>
                    <a:pt x="39" y="20"/>
                  </a:lnTo>
                  <a:lnTo>
                    <a:pt x="39" y="20"/>
                  </a:lnTo>
                  <a:lnTo>
                    <a:pt x="39" y="20"/>
                  </a:lnTo>
                  <a:lnTo>
                    <a:pt x="39" y="20"/>
                  </a:lnTo>
                  <a:lnTo>
                    <a:pt x="39" y="20"/>
                  </a:lnTo>
                  <a:lnTo>
                    <a:pt x="39" y="20"/>
                  </a:lnTo>
                  <a:lnTo>
                    <a:pt x="58" y="20"/>
                  </a:lnTo>
                  <a:lnTo>
                    <a:pt x="58" y="20"/>
                  </a:lnTo>
                  <a:lnTo>
                    <a:pt x="58" y="20"/>
                  </a:lnTo>
                  <a:lnTo>
                    <a:pt x="58" y="20"/>
                  </a:lnTo>
                  <a:lnTo>
                    <a:pt x="58" y="20"/>
                  </a:lnTo>
                  <a:lnTo>
                    <a:pt x="58" y="20"/>
                  </a:lnTo>
                  <a:lnTo>
                    <a:pt x="58" y="20"/>
                  </a:lnTo>
                  <a:lnTo>
                    <a:pt x="58" y="20"/>
                  </a:lnTo>
                  <a:lnTo>
                    <a:pt x="77" y="20"/>
                  </a:lnTo>
                  <a:lnTo>
                    <a:pt x="77" y="20"/>
                  </a:lnTo>
                  <a:lnTo>
                    <a:pt x="77" y="20"/>
                  </a:lnTo>
                  <a:lnTo>
                    <a:pt x="77" y="20"/>
                  </a:lnTo>
                  <a:lnTo>
                    <a:pt x="77" y="20"/>
                  </a:lnTo>
                  <a:lnTo>
                    <a:pt x="77" y="20"/>
                  </a:lnTo>
                  <a:lnTo>
                    <a:pt x="77" y="20"/>
                  </a:lnTo>
                  <a:lnTo>
                    <a:pt x="77" y="20"/>
                  </a:lnTo>
                  <a:lnTo>
                    <a:pt x="96" y="20"/>
                  </a:lnTo>
                  <a:lnTo>
                    <a:pt x="96" y="20"/>
                  </a:lnTo>
                  <a:lnTo>
                    <a:pt x="96" y="20"/>
                  </a:lnTo>
                  <a:lnTo>
                    <a:pt x="96" y="20"/>
                  </a:lnTo>
                  <a:lnTo>
                    <a:pt x="288" y="58"/>
                  </a:lnTo>
                  <a:lnTo>
                    <a:pt x="460" y="77"/>
                  </a:lnTo>
                  <a:lnTo>
                    <a:pt x="460" y="77"/>
                  </a:lnTo>
                  <a:lnTo>
                    <a:pt x="460" y="77"/>
                  </a:lnTo>
                  <a:lnTo>
                    <a:pt x="460" y="77"/>
                  </a:lnTo>
                  <a:lnTo>
                    <a:pt x="479" y="77"/>
                  </a:lnTo>
                  <a:lnTo>
                    <a:pt x="479" y="77"/>
                  </a:lnTo>
                  <a:lnTo>
                    <a:pt x="479" y="77"/>
                  </a:lnTo>
                  <a:lnTo>
                    <a:pt x="479" y="77"/>
                  </a:lnTo>
                  <a:lnTo>
                    <a:pt x="479" y="77"/>
                  </a:lnTo>
                  <a:lnTo>
                    <a:pt x="479" y="77"/>
                  </a:lnTo>
                  <a:lnTo>
                    <a:pt x="479" y="77"/>
                  </a:lnTo>
                  <a:lnTo>
                    <a:pt x="479" y="77"/>
                  </a:lnTo>
                  <a:lnTo>
                    <a:pt x="498" y="77"/>
                  </a:lnTo>
                  <a:lnTo>
                    <a:pt x="498" y="77"/>
                  </a:lnTo>
                  <a:lnTo>
                    <a:pt x="498" y="77"/>
                  </a:lnTo>
                  <a:lnTo>
                    <a:pt x="498" y="77"/>
                  </a:lnTo>
                  <a:lnTo>
                    <a:pt x="498" y="77"/>
                  </a:lnTo>
                  <a:lnTo>
                    <a:pt x="498" y="77"/>
                  </a:lnTo>
                  <a:lnTo>
                    <a:pt x="498" y="77"/>
                  </a:lnTo>
                  <a:lnTo>
                    <a:pt x="498" y="77"/>
                  </a:lnTo>
                  <a:lnTo>
                    <a:pt x="517" y="77"/>
                  </a:lnTo>
                  <a:lnTo>
                    <a:pt x="517" y="77"/>
                  </a:lnTo>
                  <a:lnTo>
                    <a:pt x="517" y="77"/>
                  </a:lnTo>
                  <a:lnTo>
                    <a:pt x="517" y="77"/>
                  </a:lnTo>
                  <a:lnTo>
                    <a:pt x="517" y="77"/>
                  </a:lnTo>
                  <a:lnTo>
                    <a:pt x="517" y="77"/>
                  </a:lnTo>
                  <a:lnTo>
                    <a:pt x="517" y="77"/>
                  </a:lnTo>
                  <a:lnTo>
                    <a:pt x="517" y="77"/>
                  </a:lnTo>
                  <a:lnTo>
                    <a:pt x="536" y="77"/>
                  </a:lnTo>
                  <a:lnTo>
                    <a:pt x="536" y="77"/>
                  </a:lnTo>
                  <a:lnTo>
                    <a:pt x="536" y="77"/>
                  </a:lnTo>
                  <a:lnTo>
                    <a:pt x="536" y="77"/>
                  </a:lnTo>
                  <a:lnTo>
                    <a:pt x="536" y="77"/>
                  </a:lnTo>
                  <a:lnTo>
                    <a:pt x="536" y="77"/>
                  </a:lnTo>
                  <a:lnTo>
                    <a:pt x="556" y="77"/>
                  </a:lnTo>
                  <a:lnTo>
                    <a:pt x="556" y="77"/>
                  </a:lnTo>
                  <a:lnTo>
                    <a:pt x="556" y="77"/>
                  </a:lnTo>
                  <a:lnTo>
                    <a:pt x="556" y="77"/>
                  </a:lnTo>
                  <a:lnTo>
                    <a:pt x="556" y="77"/>
                  </a:lnTo>
                  <a:lnTo>
                    <a:pt x="556" y="77"/>
                  </a:lnTo>
                  <a:lnTo>
                    <a:pt x="556" y="77"/>
                  </a:lnTo>
                  <a:lnTo>
                    <a:pt x="556" y="77"/>
                  </a:lnTo>
                  <a:lnTo>
                    <a:pt x="575" y="77"/>
                  </a:lnTo>
                  <a:lnTo>
                    <a:pt x="575" y="77"/>
                  </a:lnTo>
                  <a:lnTo>
                    <a:pt x="575" y="77"/>
                  </a:lnTo>
                  <a:lnTo>
                    <a:pt x="575" y="77"/>
                  </a:lnTo>
                  <a:lnTo>
                    <a:pt x="575" y="77"/>
                  </a:lnTo>
                  <a:lnTo>
                    <a:pt x="575" y="77"/>
                  </a:lnTo>
                  <a:lnTo>
                    <a:pt x="575" y="77"/>
                  </a:lnTo>
                  <a:lnTo>
                    <a:pt x="575" y="77"/>
                  </a:lnTo>
                  <a:lnTo>
                    <a:pt x="594" y="77"/>
                  </a:lnTo>
                  <a:lnTo>
                    <a:pt x="594" y="77"/>
                  </a:lnTo>
                  <a:lnTo>
                    <a:pt x="594" y="77"/>
                  </a:lnTo>
                  <a:lnTo>
                    <a:pt x="594" y="77"/>
                  </a:lnTo>
                  <a:lnTo>
                    <a:pt x="632" y="77"/>
                  </a:lnTo>
                  <a:lnTo>
                    <a:pt x="632" y="77"/>
                  </a:lnTo>
                  <a:lnTo>
                    <a:pt x="632" y="77"/>
                  </a:lnTo>
                  <a:lnTo>
                    <a:pt x="651" y="77"/>
                  </a:lnTo>
                  <a:lnTo>
                    <a:pt x="651" y="77"/>
                  </a:lnTo>
                  <a:lnTo>
                    <a:pt x="575" y="77"/>
                  </a:lnTo>
                  <a:lnTo>
                    <a:pt x="575" y="77"/>
                  </a:lnTo>
                  <a:lnTo>
                    <a:pt x="288" y="5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1"/>
            <p:cNvSpPr/>
            <p:nvPr/>
          </p:nvSpPr>
          <p:spPr>
            <a:xfrm>
              <a:off x="90255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1"/>
            <p:cNvSpPr/>
            <p:nvPr/>
          </p:nvSpPr>
          <p:spPr>
            <a:xfrm>
              <a:off x="931250" y="1435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1"/>
            <p:cNvSpPr/>
            <p:nvPr/>
          </p:nvSpPr>
          <p:spPr>
            <a:xfrm>
              <a:off x="902075"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1"/>
            <p:cNvSpPr/>
            <p:nvPr/>
          </p:nvSpPr>
          <p:spPr>
            <a:xfrm>
              <a:off x="93172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1"/>
            <p:cNvSpPr/>
            <p:nvPr/>
          </p:nvSpPr>
          <p:spPr>
            <a:xfrm>
              <a:off x="902075"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1"/>
            <p:cNvSpPr/>
            <p:nvPr/>
          </p:nvSpPr>
          <p:spPr>
            <a:xfrm>
              <a:off x="931725" y="14354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1"/>
            <p:cNvSpPr/>
            <p:nvPr/>
          </p:nvSpPr>
          <p:spPr>
            <a:xfrm>
              <a:off x="901600" y="1435400"/>
              <a:ext cx="500" cy="25"/>
            </a:xfrm>
            <a:custGeom>
              <a:avLst/>
              <a:gdLst/>
              <a:ahLst/>
              <a:cxnLst/>
              <a:rect l="l" t="t" r="r" b="b"/>
              <a:pathLst>
                <a:path w="20" h="1" fill="none" extrusionOk="0">
                  <a:moveTo>
                    <a:pt x="1" y="1"/>
                  </a:moveTo>
                  <a:lnTo>
                    <a:pt x="1" y="1"/>
                  </a:lnTo>
                  <a:lnTo>
                    <a:pt x="1" y="1"/>
                  </a:lnTo>
                  <a:lnTo>
                    <a:pt x="1" y="1"/>
                  </a:lnTo>
                  <a:lnTo>
                    <a:pt x="20" y="1"/>
                  </a:lnTo>
                  <a:lnTo>
                    <a:pt x="20"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1"/>
            <p:cNvSpPr/>
            <p:nvPr/>
          </p:nvSpPr>
          <p:spPr>
            <a:xfrm>
              <a:off x="9016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1"/>
            <p:cNvSpPr/>
            <p:nvPr/>
          </p:nvSpPr>
          <p:spPr>
            <a:xfrm>
              <a:off x="901125" y="1435400"/>
              <a:ext cx="500" cy="25"/>
            </a:xfrm>
            <a:custGeom>
              <a:avLst/>
              <a:gdLst/>
              <a:ahLst/>
              <a:cxnLst/>
              <a:rect l="l" t="t" r="r" b="b"/>
              <a:pathLst>
                <a:path w="20" h="1" fill="none" extrusionOk="0">
                  <a:moveTo>
                    <a:pt x="0" y="1"/>
                  </a:moveTo>
                  <a:lnTo>
                    <a:pt x="0" y="1"/>
                  </a:lnTo>
                  <a:lnTo>
                    <a:pt x="0" y="1"/>
                  </a:lnTo>
                  <a:lnTo>
                    <a:pt x="0" y="1"/>
                  </a:lnTo>
                  <a:lnTo>
                    <a:pt x="20" y="1"/>
                  </a:lnTo>
                  <a:lnTo>
                    <a:pt x="20" y="1"/>
                  </a:lnTo>
                  <a:lnTo>
                    <a:pt x="20" y="1"/>
                  </a:lnTo>
                  <a:lnTo>
                    <a:pt x="2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1"/>
            <p:cNvSpPr/>
            <p:nvPr/>
          </p:nvSpPr>
          <p:spPr>
            <a:xfrm>
              <a:off x="901125" y="1434925"/>
              <a:ext cx="25" cy="500"/>
            </a:xfrm>
            <a:custGeom>
              <a:avLst/>
              <a:gdLst/>
              <a:ahLst/>
              <a:cxnLst/>
              <a:rect l="l" t="t" r="r" b="b"/>
              <a:pathLst>
                <a:path w="1" h="20" fill="none" extrusionOk="0">
                  <a:moveTo>
                    <a:pt x="0" y="1"/>
                  </a:moveTo>
                  <a:lnTo>
                    <a:pt x="0" y="1"/>
                  </a:lnTo>
                  <a:lnTo>
                    <a:pt x="0" y="1"/>
                  </a:lnTo>
                  <a:lnTo>
                    <a:pt x="0" y="20"/>
                  </a:lnTo>
                  <a:lnTo>
                    <a:pt x="0" y="20"/>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1"/>
            <p:cNvSpPr/>
            <p:nvPr/>
          </p:nvSpPr>
          <p:spPr>
            <a:xfrm>
              <a:off x="708250" y="1160950"/>
              <a:ext cx="169775" cy="270175"/>
            </a:xfrm>
            <a:custGeom>
              <a:avLst/>
              <a:gdLst/>
              <a:ahLst/>
              <a:cxnLst/>
              <a:rect l="l" t="t" r="r" b="b"/>
              <a:pathLst>
                <a:path w="6791" h="10807" fill="none" extrusionOk="0">
                  <a:moveTo>
                    <a:pt x="249" y="0"/>
                  </a:moveTo>
                  <a:lnTo>
                    <a:pt x="249" y="0"/>
                  </a:lnTo>
                  <a:lnTo>
                    <a:pt x="421" y="364"/>
                  </a:lnTo>
                  <a:lnTo>
                    <a:pt x="536" y="746"/>
                  </a:lnTo>
                  <a:lnTo>
                    <a:pt x="632" y="1129"/>
                  </a:lnTo>
                  <a:lnTo>
                    <a:pt x="670" y="1511"/>
                  </a:lnTo>
                  <a:lnTo>
                    <a:pt x="670" y="1511"/>
                  </a:lnTo>
                  <a:lnTo>
                    <a:pt x="689" y="1951"/>
                  </a:lnTo>
                  <a:lnTo>
                    <a:pt x="689" y="1951"/>
                  </a:lnTo>
                  <a:lnTo>
                    <a:pt x="689" y="2295"/>
                  </a:lnTo>
                  <a:lnTo>
                    <a:pt x="651" y="2640"/>
                  </a:lnTo>
                  <a:lnTo>
                    <a:pt x="613" y="2984"/>
                  </a:lnTo>
                  <a:lnTo>
                    <a:pt x="536" y="3328"/>
                  </a:lnTo>
                  <a:lnTo>
                    <a:pt x="460" y="3673"/>
                  </a:lnTo>
                  <a:lnTo>
                    <a:pt x="364" y="3998"/>
                  </a:lnTo>
                  <a:lnTo>
                    <a:pt x="135" y="4667"/>
                  </a:lnTo>
                  <a:lnTo>
                    <a:pt x="135" y="4667"/>
                  </a:lnTo>
                  <a:lnTo>
                    <a:pt x="1" y="5011"/>
                  </a:lnTo>
                  <a:lnTo>
                    <a:pt x="1" y="5011"/>
                  </a:lnTo>
                  <a:lnTo>
                    <a:pt x="77" y="5164"/>
                  </a:lnTo>
                  <a:lnTo>
                    <a:pt x="77" y="5164"/>
                  </a:lnTo>
                  <a:lnTo>
                    <a:pt x="479" y="5317"/>
                  </a:lnTo>
                  <a:lnTo>
                    <a:pt x="900" y="5432"/>
                  </a:lnTo>
                  <a:lnTo>
                    <a:pt x="1722" y="5662"/>
                  </a:lnTo>
                  <a:lnTo>
                    <a:pt x="2124" y="5777"/>
                  </a:lnTo>
                  <a:lnTo>
                    <a:pt x="2315" y="5853"/>
                  </a:lnTo>
                  <a:lnTo>
                    <a:pt x="2487" y="5930"/>
                  </a:lnTo>
                  <a:lnTo>
                    <a:pt x="2659" y="6025"/>
                  </a:lnTo>
                  <a:lnTo>
                    <a:pt x="2831" y="6140"/>
                  </a:lnTo>
                  <a:lnTo>
                    <a:pt x="2984" y="6255"/>
                  </a:lnTo>
                  <a:lnTo>
                    <a:pt x="3137" y="6389"/>
                  </a:lnTo>
                  <a:lnTo>
                    <a:pt x="3137" y="6389"/>
                  </a:lnTo>
                  <a:lnTo>
                    <a:pt x="3137" y="6408"/>
                  </a:lnTo>
                  <a:lnTo>
                    <a:pt x="3137" y="6408"/>
                  </a:lnTo>
                  <a:lnTo>
                    <a:pt x="3137" y="6408"/>
                  </a:lnTo>
                  <a:lnTo>
                    <a:pt x="3137" y="6408"/>
                  </a:lnTo>
                  <a:lnTo>
                    <a:pt x="3137" y="6408"/>
                  </a:lnTo>
                  <a:lnTo>
                    <a:pt x="3137" y="6408"/>
                  </a:lnTo>
                  <a:lnTo>
                    <a:pt x="3137" y="6408"/>
                  </a:lnTo>
                  <a:lnTo>
                    <a:pt x="3137" y="6408"/>
                  </a:lnTo>
                  <a:lnTo>
                    <a:pt x="3137" y="6408"/>
                  </a:lnTo>
                  <a:lnTo>
                    <a:pt x="3137" y="6408"/>
                  </a:lnTo>
                  <a:lnTo>
                    <a:pt x="3156" y="6427"/>
                  </a:lnTo>
                  <a:lnTo>
                    <a:pt x="3156" y="6427"/>
                  </a:lnTo>
                  <a:lnTo>
                    <a:pt x="3156" y="6427"/>
                  </a:lnTo>
                  <a:lnTo>
                    <a:pt x="3156" y="6427"/>
                  </a:lnTo>
                  <a:lnTo>
                    <a:pt x="3329" y="6618"/>
                  </a:lnTo>
                  <a:lnTo>
                    <a:pt x="3463" y="6828"/>
                  </a:lnTo>
                  <a:lnTo>
                    <a:pt x="3577" y="7039"/>
                  </a:lnTo>
                  <a:lnTo>
                    <a:pt x="3673" y="7268"/>
                  </a:lnTo>
                  <a:lnTo>
                    <a:pt x="3769" y="7498"/>
                  </a:lnTo>
                  <a:lnTo>
                    <a:pt x="3826" y="7727"/>
                  </a:lnTo>
                  <a:lnTo>
                    <a:pt x="3864" y="7957"/>
                  </a:lnTo>
                  <a:lnTo>
                    <a:pt x="3902" y="8206"/>
                  </a:lnTo>
                  <a:lnTo>
                    <a:pt x="3902" y="8454"/>
                  </a:lnTo>
                  <a:lnTo>
                    <a:pt x="3902" y="8703"/>
                  </a:lnTo>
                  <a:lnTo>
                    <a:pt x="3883" y="8971"/>
                  </a:lnTo>
                  <a:lnTo>
                    <a:pt x="3845" y="9219"/>
                  </a:lnTo>
                  <a:lnTo>
                    <a:pt x="3788" y="9468"/>
                  </a:lnTo>
                  <a:lnTo>
                    <a:pt x="3711" y="9736"/>
                  </a:lnTo>
                  <a:lnTo>
                    <a:pt x="3635" y="9984"/>
                  </a:lnTo>
                  <a:lnTo>
                    <a:pt x="3539" y="10252"/>
                  </a:lnTo>
                  <a:lnTo>
                    <a:pt x="3539" y="10252"/>
                  </a:lnTo>
                  <a:lnTo>
                    <a:pt x="3730" y="10405"/>
                  </a:lnTo>
                  <a:lnTo>
                    <a:pt x="3922" y="10558"/>
                  </a:lnTo>
                  <a:lnTo>
                    <a:pt x="4094" y="10692"/>
                  </a:lnTo>
                  <a:lnTo>
                    <a:pt x="4266" y="10807"/>
                  </a:lnTo>
                  <a:lnTo>
                    <a:pt x="4266" y="10807"/>
                  </a:lnTo>
                  <a:lnTo>
                    <a:pt x="4228" y="10539"/>
                  </a:lnTo>
                  <a:lnTo>
                    <a:pt x="4189" y="10252"/>
                  </a:lnTo>
                  <a:lnTo>
                    <a:pt x="4189" y="9984"/>
                  </a:lnTo>
                  <a:lnTo>
                    <a:pt x="4189" y="9717"/>
                  </a:lnTo>
                  <a:lnTo>
                    <a:pt x="4189" y="9717"/>
                  </a:lnTo>
                  <a:lnTo>
                    <a:pt x="4247" y="9105"/>
                  </a:lnTo>
                  <a:lnTo>
                    <a:pt x="4304" y="8473"/>
                  </a:lnTo>
                  <a:lnTo>
                    <a:pt x="4419" y="7861"/>
                  </a:lnTo>
                  <a:lnTo>
                    <a:pt x="4572" y="7268"/>
                  </a:lnTo>
                  <a:lnTo>
                    <a:pt x="4744" y="6675"/>
                  </a:lnTo>
                  <a:lnTo>
                    <a:pt x="4954" y="6102"/>
                  </a:lnTo>
                  <a:lnTo>
                    <a:pt x="5222" y="5528"/>
                  </a:lnTo>
                  <a:lnTo>
                    <a:pt x="5356" y="5260"/>
                  </a:lnTo>
                  <a:lnTo>
                    <a:pt x="5528" y="4992"/>
                  </a:lnTo>
                  <a:lnTo>
                    <a:pt x="5528" y="4992"/>
                  </a:lnTo>
                  <a:lnTo>
                    <a:pt x="5547" y="4935"/>
                  </a:lnTo>
                  <a:lnTo>
                    <a:pt x="5547" y="4935"/>
                  </a:lnTo>
                  <a:lnTo>
                    <a:pt x="5566" y="4916"/>
                  </a:lnTo>
                  <a:lnTo>
                    <a:pt x="5566" y="4916"/>
                  </a:lnTo>
                  <a:lnTo>
                    <a:pt x="5815" y="4552"/>
                  </a:lnTo>
                  <a:lnTo>
                    <a:pt x="6102" y="4208"/>
                  </a:lnTo>
                  <a:lnTo>
                    <a:pt x="6236" y="4036"/>
                  </a:lnTo>
                  <a:lnTo>
                    <a:pt x="6408" y="3883"/>
                  </a:lnTo>
                  <a:lnTo>
                    <a:pt x="6561" y="3749"/>
                  </a:lnTo>
                  <a:lnTo>
                    <a:pt x="6752" y="3615"/>
                  </a:lnTo>
                  <a:lnTo>
                    <a:pt x="6752" y="3615"/>
                  </a:lnTo>
                  <a:lnTo>
                    <a:pt x="6771" y="3500"/>
                  </a:lnTo>
                  <a:lnTo>
                    <a:pt x="6771" y="3500"/>
                  </a:lnTo>
                  <a:lnTo>
                    <a:pt x="6791" y="3462"/>
                  </a:lnTo>
                  <a:lnTo>
                    <a:pt x="6791" y="3462"/>
                  </a:lnTo>
                  <a:lnTo>
                    <a:pt x="6427" y="3424"/>
                  </a:lnTo>
                  <a:lnTo>
                    <a:pt x="6064" y="3424"/>
                  </a:lnTo>
                  <a:lnTo>
                    <a:pt x="5299" y="3424"/>
                  </a:lnTo>
                  <a:lnTo>
                    <a:pt x="4935" y="3386"/>
                  </a:lnTo>
                  <a:lnTo>
                    <a:pt x="4553" y="3328"/>
                  </a:lnTo>
                  <a:lnTo>
                    <a:pt x="4381" y="3290"/>
                  </a:lnTo>
                  <a:lnTo>
                    <a:pt x="4189" y="3233"/>
                  </a:lnTo>
                  <a:lnTo>
                    <a:pt x="4017" y="3175"/>
                  </a:lnTo>
                  <a:lnTo>
                    <a:pt x="3845" y="3080"/>
                  </a:lnTo>
                  <a:lnTo>
                    <a:pt x="3845" y="3080"/>
                  </a:lnTo>
                  <a:lnTo>
                    <a:pt x="3845" y="3080"/>
                  </a:lnTo>
                  <a:lnTo>
                    <a:pt x="3845" y="3080"/>
                  </a:lnTo>
                  <a:lnTo>
                    <a:pt x="3845" y="3080"/>
                  </a:lnTo>
                  <a:lnTo>
                    <a:pt x="3845" y="3080"/>
                  </a:lnTo>
                  <a:lnTo>
                    <a:pt x="3845" y="3080"/>
                  </a:lnTo>
                  <a:lnTo>
                    <a:pt x="3845" y="3080"/>
                  </a:lnTo>
                  <a:lnTo>
                    <a:pt x="3826" y="3080"/>
                  </a:lnTo>
                  <a:lnTo>
                    <a:pt x="3826" y="3080"/>
                  </a:lnTo>
                  <a:lnTo>
                    <a:pt x="3826" y="3080"/>
                  </a:lnTo>
                  <a:lnTo>
                    <a:pt x="3826" y="3061"/>
                  </a:lnTo>
                  <a:lnTo>
                    <a:pt x="3826" y="3061"/>
                  </a:lnTo>
                  <a:lnTo>
                    <a:pt x="3826" y="3061"/>
                  </a:lnTo>
                  <a:lnTo>
                    <a:pt x="3826"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807" y="3061"/>
                  </a:lnTo>
                  <a:lnTo>
                    <a:pt x="3788" y="3061"/>
                  </a:lnTo>
                  <a:lnTo>
                    <a:pt x="3788" y="3061"/>
                  </a:lnTo>
                  <a:lnTo>
                    <a:pt x="3788" y="3061"/>
                  </a:lnTo>
                  <a:lnTo>
                    <a:pt x="3788" y="3061"/>
                  </a:lnTo>
                  <a:lnTo>
                    <a:pt x="3788" y="3041"/>
                  </a:lnTo>
                  <a:lnTo>
                    <a:pt x="3788" y="3041"/>
                  </a:lnTo>
                  <a:lnTo>
                    <a:pt x="3788" y="3041"/>
                  </a:lnTo>
                  <a:lnTo>
                    <a:pt x="3501" y="2850"/>
                  </a:lnTo>
                  <a:lnTo>
                    <a:pt x="3233" y="2621"/>
                  </a:lnTo>
                  <a:lnTo>
                    <a:pt x="2984" y="2391"/>
                  </a:lnTo>
                  <a:lnTo>
                    <a:pt x="2755" y="2142"/>
                  </a:lnTo>
                  <a:lnTo>
                    <a:pt x="2296" y="1607"/>
                  </a:lnTo>
                  <a:lnTo>
                    <a:pt x="2066" y="1358"/>
                  </a:lnTo>
                  <a:lnTo>
                    <a:pt x="1818" y="1110"/>
                  </a:lnTo>
                  <a:lnTo>
                    <a:pt x="1818" y="1110"/>
                  </a:lnTo>
                  <a:lnTo>
                    <a:pt x="1550" y="861"/>
                  </a:lnTo>
                  <a:lnTo>
                    <a:pt x="1301" y="651"/>
                  </a:lnTo>
                  <a:lnTo>
                    <a:pt x="1053" y="459"/>
                  </a:lnTo>
                  <a:lnTo>
                    <a:pt x="823" y="306"/>
                  </a:lnTo>
                  <a:lnTo>
                    <a:pt x="823" y="306"/>
                  </a:lnTo>
                  <a:lnTo>
                    <a:pt x="536" y="134"/>
                  </a:lnTo>
                  <a:lnTo>
                    <a:pt x="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1"/>
            <p:cNvSpPr/>
            <p:nvPr/>
          </p:nvSpPr>
          <p:spPr>
            <a:xfrm>
              <a:off x="923600" y="1248925"/>
              <a:ext cx="56450" cy="38750"/>
            </a:xfrm>
            <a:custGeom>
              <a:avLst/>
              <a:gdLst/>
              <a:ahLst/>
              <a:cxnLst/>
              <a:rect l="l" t="t" r="r" b="b"/>
              <a:pathLst>
                <a:path w="2258" h="1550" extrusionOk="0">
                  <a:moveTo>
                    <a:pt x="1511" y="1"/>
                  </a:moveTo>
                  <a:lnTo>
                    <a:pt x="1645" y="249"/>
                  </a:lnTo>
                  <a:lnTo>
                    <a:pt x="1779" y="574"/>
                  </a:lnTo>
                  <a:lnTo>
                    <a:pt x="1970" y="1148"/>
                  </a:lnTo>
                  <a:lnTo>
                    <a:pt x="2257" y="364"/>
                  </a:lnTo>
                  <a:lnTo>
                    <a:pt x="2085" y="249"/>
                  </a:lnTo>
                  <a:lnTo>
                    <a:pt x="1894" y="134"/>
                  </a:lnTo>
                  <a:lnTo>
                    <a:pt x="1817" y="115"/>
                  </a:lnTo>
                  <a:lnTo>
                    <a:pt x="1703" y="58"/>
                  </a:lnTo>
                  <a:lnTo>
                    <a:pt x="1607" y="20"/>
                  </a:lnTo>
                  <a:lnTo>
                    <a:pt x="1511" y="1"/>
                  </a:lnTo>
                  <a:close/>
                  <a:moveTo>
                    <a:pt x="1186" y="96"/>
                  </a:moveTo>
                  <a:lnTo>
                    <a:pt x="995" y="230"/>
                  </a:lnTo>
                  <a:lnTo>
                    <a:pt x="842" y="364"/>
                  </a:lnTo>
                  <a:lnTo>
                    <a:pt x="670" y="517"/>
                  </a:lnTo>
                  <a:lnTo>
                    <a:pt x="536" y="689"/>
                  </a:lnTo>
                  <a:lnTo>
                    <a:pt x="249" y="1033"/>
                  </a:lnTo>
                  <a:lnTo>
                    <a:pt x="0" y="1397"/>
                  </a:lnTo>
                  <a:lnTo>
                    <a:pt x="173" y="1148"/>
                  </a:lnTo>
                  <a:lnTo>
                    <a:pt x="1186" y="1550"/>
                  </a:lnTo>
                  <a:lnTo>
                    <a:pt x="1148" y="1148"/>
                  </a:lnTo>
                  <a:lnTo>
                    <a:pt x="1148" y="747"/>
                  </a:lnTo>
                  <a:lnTo>
                    <a:pt x="1148" y="402"/>
                  </a:lnTo>
                  <a:lnTo>
                    <a:pt x="1186" y="96"/>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1"/>
            <p:cNvSpPr/>
            <p:nvPr/>
          </p:nvSpPr>
          <p:spPr>
            <a:xfrm>
              <a:off x="923600" y="1251325"/>
              <a:ext cx="29675" cy="36350"/>
            </a:xfrm>
            <a:custGeom>
              <a:avLst/>
              <a:gdLst/>
              <a:ahLst/>
              <a:cxnLst/>
              <a:rect l="l" t="t" r="r" b="b"/>
              <a:pathLst>
                <a:path w="1187" h="1454" fill="none" extrusionOk="0">
                  <a:moveTo>
                    <a:pt x="1186" y="0"/>
                  </a:moveTo>
                  <a:lnTo>
                    <a:pt x="1186" y="0"/>
                  </a:lnTo>
                  <a:lnTo>
                    <a:pt x="995" y="134"/>
                  </a:lnTo>
                  <a:lnTo>
                    <a:pt x="842" y="268"/>
                  </a:lnTo>
                  <a:lnTo>
                    <a:pt x="670" y="421"/>
                  </a:lnTo>
                  <a:lnTo>
                    <a:pt x="536" y="593"/>
                  </a:lnTo>
                  <a:lnTo>
                    <a:pt x="249" y="937"/>
                  </a:lnTo>
                  <a:lnTo>
                    <a:pt x="0" y="1301"/>
                  </a:lnTo>
                  <a:lnTo>
                    <a:pt x="0" y="1301"/>
                  </a:lnTo>
                  <a:lnTo>
                    <a:pt x="173" y="1052"/>
                  </a:lnTo>
                  <a:lnTo>
                    <a:pt x="1186" y="1454"/>
                  </a:lnTo>
                  <a:lnTo>
                    <a:pt x="1186" y="1454"/>
                  </a:lnTo>
                  <a:lnTo>
                    <a:pt x="1148" y="1052"/>
                  </a:lnTo>
                  <a:lnTo>
                    <a:pt x="1148" y="651"/>
                  </a:lnTo>
                  <a:lnTo>
                    <a:pt x="1148" y="306"/>
                  </a:lnTo>
                  <a:lnTo>
                    <a:pt x="11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1"/>
            <p:cNvSpPr/>
            <p:nvPr/>
          </p:nvSpPr>
          <p:spPr>
            <a:xfrm>
              <a:off x="961375" y="1248925"/>
              <a:ext cx="18675" cy="28725"/>
            </a:xfrm>
            <a:custGeom>
              <a:avLst/>
              <a:gdLst/>
              <a:ahLst/>
              <a:cxnLst/>
              <a:rect l="l" t="t" r="r" b="b"/>
              <a:pathLst>
                <a:path w="747" h="1149" fill="none" extrusionOk="0">
                  <a:moveTo>
                    <a:pt x="0" y="1"/>
                  </a:moveTo>
                  <a:lnTo>
                    <a:pt x="0" y="1"/>
                  </a:lnTo>
                  <a:lnTo>
                    <a:pt x="134" y="249"/>
                  </a:lnTo>
                  <a:lnTo>
                    <a:pt x="268" y="574"/>
                  </a:lnTo>
                  <a:lnTo>
                    <a:pt x="459" y="1148"/>
                  </a:lnTo>
                  <a:lnTo>
                    <a:pt x="459" y="1148"/>
                  </a:lnTo>
                  <a:lnTo>
                    <a:pt x="746" y="364"/>
                  </a:lnTo>
                  <a:lnTo>
                    <a:pt x="746" y="364"/>
                  </a:lnTo>
                  <a:lnTo>
                    <a:pt x="574" y="249"/>
                  </a:lnTo>
                  <a:lnTo>
                    <a:pt x="574" y="249"/>
                  </a:lnTo>
                  <a:lnTo>
                    <a:pt x="574" y="249"/>
                  </a:lnTo>
                  <a:lnTo>
                    <a:pt x="574" y="249"/>
                  </a:lnTo>
                  <a:lnTo>
                    <a:pt x="383" y="134"/>
                  </a:lnTo>
                  <a:lnTo>
                    <a:pt x="383" y="134"/>
                  </a:lnTo>
                  <a:lnTo>
                    <a:pt x="306" y="115"/>
                  </a:lnTo>
                  <a:lnTo>
                    <a:pt x="306" y="115"/>
                  </a:lnTo>
                  <a:lnTo>
                    <a:pt x="192" y="58"/>
                  </a:lnTo>
                  <a:lnTo>
                    <a:pt x="192" y="58"/>
                  </a:lnTo>
                  <a:lnTo>
                    <a:pt x="96" y="20"/>
                  </a:lnTo>
                  <a:lnTo>
                    <a:pt x="96" y="20"/>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1"/>
            <p:cNvSpPr/>
            <p:nvPr/>
          </p:nvSpPr>
          <p:spPr>
            <a:xfrm>
              <a:off x="939850" y="1425375"/>
              <a:ext cx="13900" cy="7200"/>
            </a:xfrm>
            <a:custGeom>
              <a:avLst/>
              <a:gdLst/>
              <a:ahLst/>
              <a:cxnLst/>
              <a:rect l="l" t="t" r="r" b="b"/>
              <a:pathLst>
                <a:path w="556" h="288" extrusionOk="0">
                  <a:moveTo>
                    <a:pt x="555" y="0"/>
                  </a:moveTo>
                  <a:lnTo>
                    <a:pt x="517" y="19"/>
                  </a:lnTo>
                  <a:lnTo>
                    <a:pt x="498" y="19"/>
                  </a:lnTo>
                  <a:lnTo>
                    <a:pt x="498" y="33"/>
                  </a:lnTo>
                  <a:lnTo>
                    <a:pt x="555" y="0"/>
                  </a:lnTo>
                  <a:close/>
                  <a:moveTo>
                    <a:pt x="498" y="33"/>
                  </a:moveTo>
                  <a:lnTo>
                    <a:pt x="421" y="77"/>
                  </a:lnTo>
                  <a:lnTo>
                    <a:pt x="441" y="77"/>
                  </a:lnTo>
                  <a:lnTo>
                    <a:pt x="498" y="39"/>
                  </a:lnTo>
                  <a:lnTo>
                    <a:pt x="498" y="33"/>
                  </a:lnTo>
                  <a:close/>
                  <a:moveTo>
                    <a:pt x="421" y="77"/>
                  </a:moveTo>
                  <a:lnTo>
                    <a:pt x="388" y="96"/>
                  </a:lnTo>
                  <a:lnTo>
                    <a:pt x="402" y="96"/>
                  </a:lnTo>
                  <a:lnTo>
                    <a:pt x="421" y="77"/>
                  </a:lnTo>
                  <a:close/>
                  <a:moveTo>
                    <a:pt x="383" y="96"/>
                  </a:moveTo>
                  <a:lnTo>
                    <a:pt x="383" y="99"/>
                  </a:lnTo>
                  <a:lnTo>
                    <a:pt x="388" y="96"/>
                  </a:lnTo>
                  <a:close/>
                  <a:moveTo>
                    <a:pt x="383" y="99"/>
                  </a:moveTo>
                  <a:lnTo>
                    <a:pt x="288" y="153"/>
                  </a:lnTo>
                  <a:lnTo>
                    <a:pt x="326" y="134"/>
                  </a:lnTo>
                  <a:lnTo>
                    <a:pt x="345" y="134"/>
                  </a:lnTo>
                  <a:lnTo>
                    <a:pt x="364" y="115"/>
                  </a:lnTo>
                  <a:lnTo>
                    <a:pt x="383" y="115"/>
                  </a:lnTo>
                  <a:lnTo>
                    <a:pt x="383" y="99"/>
                  </a:lnTo>
                  <a:close/>
                  <a:moveTo>
                    <a:pt x="288" y="153"/>
                  </a:moveTo>
                  <a:lnTo>
                    <a:pt x="1" y="287"/>
                  </a:lnTo>
                  <a:lnTo>
                    <a:pt x="173" y="211"/>
                  </a:lnTo>
                  <a:lnTo>
                    <a:pt x="288" y="153"/>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1"/>
            <p:cNvSpPr/>
            <p:nvPr/>
          </p:nvSpPr>
          <p:spPr>
            <a:xfrm>
              <a:off x="939850" y="1425375"/>
              <a:ext cx="13900" cy="7200"/>
            </a:xfrm>
            <a:custGeom>
              <a:avLst/>
              <a:gdLst/>
              <a:ahLst/>
              <a:cxnLst/>
              <a:rect l="l" t="t" r="r" b="b"/>
              <a:pathLst>
                <a:path w="556" h="288" fill="none" extrusionOk="0">
                  <a:moveTo>
                    <a:pt x="555" y="0"/>
                  </a:moveTo>
                  <a:lnTo>
                    <a:pt x="555" y="0"/>
                  </a:lnTo>
                  <a:lnTo>
                    <a:pt x="555" y="0"/>
                  </a:lnTo>
                  <a:lnTo>
                    <a:pt x="288" y="153"/>
                  </a:lnTo>
                  <a:lnTo>
                    <a:pt x="1" y="287"/>
                  </a:lnTo>
                  <a:lnTo>
                    <a:pt x="1" y="287"/>
                  </a:lnTo>
                  <a:lnTo>
                    <a:pt x="1" y="287"/>
                  </a:lnTo>
                  <a:lnTo>
                    <a:pt x="173" y="211"/>
                  </a:lnTo>
                  <a:lnTo>
                    <a:pt x="326" y="134"/>
                  </a:lnTo>
                  <a:lnTo>
                    <a:pt x="326" y="134"/>
                  </a:lnTo>
                  <a:lnTo>
                    <a:pt x="326" y="134"/>
                  </a:lnTo>
                  <a:lnTo>
                    <a:pt x="326" y="134"/>
                  </a:lnTo>
                  <a:lnTo>
                    <a:pt x="345" y="134"/>
                  </a:lnTo>
                  <a:lnTo>
                    <a:pt x="345" y="134"/>
                  </a:lnTo>
                  <a:lnTo>
                    <a:pt x="345" y="134"/>
                  </a:lnTo>
                  <a:lnTo>
                    <a:pt x="345" y="134"/>
                  </a:lnTo>
                  <a:lnTo>
                    <a:pt x="364" y="115"/>
                  </a:lnTo>
                  <a:lnTo>
                    <a:pt x="364" y="115"/>
                  </a:lnTo>
                  <a:lnTo>
                    <a:pt x="364" y="115"/>
                  </a:lnTo>
                  <a:lnTo>
                    <a:pt x="364" y="115"/>
                  </a:lnTo>
                  <a:lnTo>
                    <a:pt x="364" y="115"/>
                  </a:lnTo>
                  <a:lnTo>
                    <a:pt x="364" y="115"/>
                  </a:lnTo>
                  <a:lnTo>
                    <a:pt x="383" y="115"/>
                  </a:lnTo>
                  <a:lnTo>
                    <a:pt x="383" y="115"/>
                  </a:lnTo>
                  <a:lnTo>
                    <a:pt x="383" y="96"/>
                  </a:lnTo>
                  <a:lnTo>
                    <a:pt x="383" y="96"/>
                  </a:lnTo>
                  <a:lnTo>
                    <a:pt x="383" y="96"/>
                  </a:lnTo>
                  <a:lnTo>
                    <a:pt x="383" y="96"/>
                  </a:lnTo>
                  <a:lnTo>
                    <a:pt x="402" y="96"/>
                  </a:lnTo>
                  <a:lnTo>
                    <a:pt x="402" y="96"/>
                  </a:lnTo>
                  <a:lnTo>
                    <a:pt x="402" y="96"/>
                  </a:lnTo>
                  <a:lnTo>
                    <a:pt x="402" y="96"/>
                  </a:lnTo>
                  <a:lnTo>
                    <a:pt x="402" y="96"/>
                  </a:lnTo>
                  <a:lnTo>
                    <a:pt x="402" y="96"/>
                  </a:lnTo>
                  <a:lnTo>
                    <a:pt x="402" y="96"/>
                  </a:lnTo>
                  <a:lnTo>
                    <a:pt x="402" y="96"/>
                  </a:lnTo>
                  <a:lnTo>
                    <a:pt x="402" y="96"/>
                  </a:lnTo>
                  <a:lnTo>
                    <a:pt x="402" y="96"/>
                  </a:lnTo>
                  <a:lnTo>
                    <a:pt x="421" y="77"/>
                  </a:lnTo>
                  <a:lnTo>
                    <a:pt x="421" y="77"/>
                  </a:lnTo>
                  <a:lnTo>
                    <a:pt x="421" y="77"/>
                  </a:lnTo>
                  <a:lnTo>
                    <a:pt x="421" y="77"/>
                  </a:lnTo>
                  <a:lnTo>
                    <a:pt x="421" y="77"/>
                  </a:lnTo>
                  <a:lnTo>
                    <a:pt x="421" y="77"/>
                  </a:lnTo>
                  <a:lnTo>
                    <a:pt x="421" y="77"/>
                  </a:lnTo>
                  <a:lnTo>
                    <a:pt x="421" y="77"/>
                  </a:lnTo>
                  <a:lnTo>
                    <a:pt x="441" y="77"/>
                  </a:lnTo>
                  <a:lnTo>
                    <a:pt x="441" y="77"/>
                  </a:lnTo>
                  <a:lnTo>
                    <a:pt x="441" y="77"/>
                  </a:lnTo>
                  <a:lnTo>
                    <a:pt x="441" y="77"/>
                  </a:lnTo>
                  <a:lnTo>
                    <a:pt x="498" y="39"/>
                  </a:lnTo>
                  <a:lnTo>
                    <a:pt x="498" y="39"/>
                  </a:lnTo>
                  <a:lnTo>
                    <a:pt x="498" y="39"/>
                  </a:lnTo>
                  <a:lnTo>
                    <a:pt x="498" y="39"/>
                  </a:lnTo>
                  <a:lnTo>
                    <a:pt x="498" y="39"/>
                  </a:lnTo>
                  <a:lnTo>
                    <a:pt x="498" y="39"/>
                  </a:lnTo>
                  <a:lnTo>
                    <a:pt x="498" y="19"/>
                  </a:lnTo>
                  <a:lnTo>
                    <a:pt x="498" y="19"/>
                  </a:lnTo>
                  <a:lnTo>
                    <a:pt x="517" y="19"/>
                  </a:lnTo>
                  <a:lnTo>
                    <a:pt x="517" y="19"/>
                  </a:lnTo>
                  <a:lnTo>
                    <a:pt x="517" y="19"/>
                  </a:lnTo>
                  <a:lnTo>
                    <a:pt x="517" y="19"/>
                  </a:lnTo>
                  <a:lnTo>
                    <a:pt x="517" y="19"/>
                  </a:lnTo>
                  <a:lnTo>
                    <a:pt x="517" y="19"/>
                  </a:lnTo>
                  <a:lnTo>
                    <a:pt x="517" y="19"/>
                  </a:lnTo>
                  <a:lnTo>
                    <a:pt x="517" y="19"/>
                  </a:lnTo>
                  <a:lnTo>
                    <a:pt x="517" y="19"/>
                  </a:lnTo>
                  <a:lnTo>
                    <a:pt x="517" y="19"/>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1"/>
            <p:cNvSpPr/>
            <p:nvPr/>
          </p:nvSpPr>
          <p:spPr>
            <a:xfrm>
              <a:off x="957075" y="1370375"/>
              <a:ext cx="38750" cy="52625"/>
            </a:xfrm>
            <a:custGeom>
              <a:avLst/>
              <a:gdLst/>
              <a:ahLst/>
              <a:cxnLst/>
              <a:rect l="l" t="t" r="r" b="b"/>
              <a:pathLst>
                <a:path w="1550" h="2105" extrusionOk="0">
                  <a:moveTo>
                    <a:pt x="1550" y="1"/>
                  </a:moveTo>
                  <a:lnTo>
                    <a:pt x="1396" y="307"/>
                  </a:lnTo>
                  <a:lnTo>
                    <a:pt x="1243" y="613"/>
                  </a:lnTo>
                  <a:lnTo>
                    <a:pt x="1129" y="804"/>
                  </a:lnTo>
                  <a:lnTo>
                    <a:pt x="1224" y="651"/>
                  </a:lnTo>
                  <a:lnTo>
                    <a:pt x="1396" y="326"/>
                  </a:lnTo>
                  <a:lnTo>
                    <a:pt x="1550" y="1"/>
                  </a:lnTo>
                  <a:close/>
                  <a:moveTo>
                    <a:pt x="1129" y="804"/>
                  </a:moveTo>
                  <a:lnTo>
                    <a:pt x="1033" y="957"/>
                  </a:lnTo>
                  <a:lnTo>
                    <a:pt x="1033" y="957"/>
                  </a:lnTo>
                  <a:lnTo>
                    <a:pt x="1071" y="900"/>
                  </a:lnTo>
                  <a:lnTo>
                    <a:pt x="1129" y="804"/>
                  </a:lnTo>
                  <a:close/>
                  <a:moveTo>
                    <a:pt x="1033" y="957"/>
                  </a:moveTo>
                  <a:lnTo>
                    <a:pt x="880" y="1187"/>
                  </a:lnTo>
                  <a:lnTo>
                    <a:pt x="758" y="1360"/>
                  </a:lnTo>
                  <a:lnTo>
                    <a:pt x="842" y="1263"/>
                  </a:lnTo>
                  <a:lnTo>
                    <a:pt x="1033" y="957"/>
                  </a:lnTo>
                  <a:close/>
                  <a:moveTo>
                    <a:pt x="758" y="1360"/>
                  </a:moveTo>
                  <a:lnTo>
                    <a:pt x="743" y="1378"/>
                  </a:lnTo>
                  <a:lnTo>
                    <a:pt x="746" y="1378"/>
                  </a:lnTo>
                  <a:lnTo>
                    <a:pt x="758" y="1360"/>
                  </a:lnTo>
                  <a:close/>
                  <a:moveTo>
                    <a:pt x="727" y="1378"/>
                  </a:moveTo>
                  <a:lnTo>
                    <a:pt x="727" y="1397"/>
                  </a:lnTo>
                  <a:lnTo>
                    <a:pt x="743" y="1378"/>
                  </a:lnTo>
                  <a:close/>
                  <a:moveTo>
                    <a:pt x="727" y="1397"/>
                  </a:moveTo>
                  <a:lnTo>
                    <a:pt x="727" y="1397"/>
                  </a:lnTo>
                  <a:lnTo>
                    <a:pt x="727" y="1397"/>
                  </a:lnTo>
                  <a:lnTo>
                    <a:pt x="727" y="1397"/>
                  </a:lnTo>
                  <a:close/>
                  <a:moveTo>
                    <a:pt x="708" y="1397"/>
                  </a:moveTo>
                  <a:lnTo>
                    <a:pt x="708" y="1416"/>
                  </a:lnTo>
                  <a:lnTo>
                    <a:pt x="689" y="1435"/>
                  </a:lnTo>
                  <a:lnTo>
                    <a:pt x="689" y="1442"/>
                  </a:lnTo>
                  <a:lnTo>
                    <a:pt x="727" y="1397"/>
                  </a:lnTo>
                  <a:close/>
                  <a:moveTo>
                    <a:pt x="689" y="1442"/>
                  </a:moveTo>
                  <a:lnTo>
                    <a:pt x="678" y="1454"/>
                  </a:lnTo>
                  <a:lnTo>
                    <a:pt x="689" y="1454"/>
                  </a:lnTo>
                  <a:lnTo>
                    <a:pt x="689" y="1442"/>
                  </a:lnTo>
                  <a:close/>
                  <a:moveTo>
                    <a:pt x="670" y="1454"/>
                  </a:moveTo>
                  <a:lnTo>
                    <a:pt x="670" y="1464"/>
                  </a:lnTo>
                  <a:lnTo>
                    <a:pt x="678" y="1454"/>
                  </a:lnTo>
                  <a:close/>
                  <a:moveTo>
                    <a:pt x="670" y="1464"/>
                  </a:moveTo>
                  <a:lnTo>
                    <a:pt x="661" y="1473"/>
                  </a:lnTo>
                  <a:lnTo>
                    <a:pt x="670" y="1473"/>
                  </a:lnTo>
                  <a:lnTo>
                    <a:pt x="670" y="1464"/>
                  </a:lnTo>
                  <a:close/>
                  <a:moveTo>
                    <a:pt x="651" y="1473"/>
                  </a:moveTo>
                  <a:lnTo>
                    <a:pt x="651" y="1486"/>
                  </a:lnTo>
                  <a:lnTo>
                    <a:pt x="661" y="1473"/>
                  </a:lnTo>
                  <a:close/>
                  <a:moveTo>
                    <a:pt x="651" y="1486"/>
                  </a:moveTo>
                  <a:lnTo>
                    <a:pt x="645" y="1493"/>
                  </a:lnTo>
                  <a:lnTo>
                    <a:pt x="651" y="1493"/>
                  </a:lnTo>
                  <a:lnTo>
                    <a:pt x="651" y="1486"/>
                  </a:lnTo>
                  <a:close/>
                  <a:moveTo>
                    <a:pt x="631" y="1493"/>
                  </a:moveTo>
                  <a:lnTo>
                    <a:pt x="402" y="1741"/>
                  </a:lnTo>
                  <a:lnTo>
                    <a:pt x="172" y="1971"/>
                  </a:lnTo>
                  <a:lnTo>
                    <a:pt x="153" y="1971"/>
                  </a:lnTo>
                  <a:lnTo>
                    <a:pt x="153" y="1990"/>
                  </a:lnTo>
                  <a:lnTo>
                    <a:pt x="134" y="1990"/>
                  </a:lnTo>
                  <a:lnTo>
                    <a:pt x="134" y="2009"/>
                  </a:lnTo>
                  <a:lnTo>
                    <a:pt x="383" y="1779"/>
                  </a:lnTo>
                  <a:lnTo>
                    <a:pt x="612" y="1531"/>
                  </a:lnTo>
                  <a:lnTo>
                    <a:pt x="645" y="1493"/>
                  </a:lnTo>
                  <a:close/>
                  <a:moveTo>
                    <a:pt x="96" y="2009"/>
                  </a:moveTo>
                  <a:lnTo>
                    <a:pt x="96" y="2028"/>
                  </a:lnTo>
                  <a:lnTo>
                    <a:pt x="77" y="2028"/>
                  </a:lnTo>
                  <a:lnTo>
                    <a:pt x="77" y="2047"/>
                  </a:lnTo>
                  <a:lnTo>
                    <a:pt x="58" y="2047"/>
                  </a:lnTo>
                  <a:lnTo>
                    <a:pt x="0" y="2105"/>
                  </a:lnTo>
                  <a:lnTo>
                    <a:pt x="134" y="2009"/>
                  </a:lnTo>
                  <a:close/>
                </a:path>
              </a:pathLst>
            </a:custGeom>
            <a:solidFill>
              <a:srgbClr val="496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1"/>
            <p:cNvSpPr/>
            <p:nvPr/>
          </p:nvSpPr>
          <p:spPr>
            <a:xfrm>
              <a:off x="932200" y="14354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1"/>
            <p:cNvSpPr/>
            <p:nvPr/>
          </p:nvSpPr>
          <p:spPr>
            <a:xfrm>
              <a:off x="932675"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1"/>
            <p:cNvSpPr/>
            <p:nvPr/>
          </p:nvSpPr>
          <p:spPr>
            <a:xfrm>
              <a:off x="933150" y="1434925"/>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1"/>
            <p:cNvSpPr/>
            <p:nvPr/>
          </p:nvSpPr>
          <p:spPr>
            <a:xfrm>
              <a:off x="933150" y="1434925"/>
              <a:ext cx="525" cy="25"/>
            </a:xfrm>
            <a:custGeom>
              <a:avLst/>
              <a:gdLst/>
              <a:ahLst/>
              <a:cxnLst/>
              <a:rect l="l" t="t" r="r" b="b"/>
              <a:pathLst>
                <a:path w="21" h="1" fill="none" extrusionOk="0">
                  <a:moveTo>
                    <a:pt x="20" y="1"/>
                  </a:moveTo>
                  <a:lnTo>
                    <a:pt x="20" y="1"/>
                  </a:lnTo>
                  <a:lnTo>
                    <a:pt x="1" y="1"/>
                  </a:lnTo>
                  <a:lnTo>
                    <a:pt x="1" y="1"/>
                  </a:lnTo>
                  <a:lnTo>
                    <a:pt x="20" y="1"/>
                  </a:lnTo>
                  <a:lnTo>
                    <a:pt x="20" y="1"/>
                  </a:lnTo>
                  <a:lnTo>
                    <a:pt x="20" y="1"/>
                  </a:lnTo>
                  <a:lnTo>
                    <a:pt x="2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1"/>
            <p:cNvSpPr/>
            <p:nvPr/>
          </p:nvSpPr>
          <p:spPr>
            <a:xfrm>
              <a:off x="934125" y="14349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1"/>
            <p:cNvSpPr/>
            <p:nvPr/>
          </p:nvSpPr>
          <p:spPr>
            <a:xfrm>
              <a:off x="93412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1"/>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1"/>
            <p:cNvSpPr/>
            <p:nvPr/>
          </p:nvSpPr>
          <p:spPr>
            <a:xfrm>
              <a:off x="934600" y="143445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1"/>
            <p:cNvSpPr/>
            <p:nvPr/>
          </p:nvSpPr>
          <p:spPr>
            <a:xfrm>
              <a:off x="935075" y="14344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1"/>
            <p:cNvSpPr/>
            <p:nvPr/>
          </p:nvSpPr>
          <p:spPr>
            <a:xfrm>
              <a:off x="935075" y="1434450"/>
              <a:ext cx="500" cy="25"/>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1"/>
            <p:cNvSpPr/>
            <p:nvPr/>
          </p:nvSpPr>
          <p:spPr>
            <a:xfrm>
              <a:off x="935550" y="14344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1"/>
            <p:cNvSpPr/>
            <p:nvPr/>
          </p:nvSpPr>
          <p:spPr>
            <a:xfrm>
              <a:off x="935550"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1"/>
            <p:cNvSpPr/>
            <p:nvPr/>
          </p:nvSpPr>
          <p:spPr>
            <a:xfrm>
              <a:off x="936025" y="1433975"/>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1"/>
            <p:cNvSpPr/>
            <p:nvPr/>
          </p:nvSpPr>
          <p:spPr>
            <a:xfrm>
              <a:off x="936500" y="14339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1"/>
            <p:cNvSpPr/>
            <p:nvPr/>
          </p:nvSpPr>
          <p:spPr>
            <a:xfrm>
              <a:off x="936975" y="1433500"/>
              <a:ext cx="525" cy="500"/>
            </a:xfrm>
            <a:custGeom>
              <a:avLst/>
              <a:gdLst/>
              <a:ahLst/>
              <a:cxnLst/>
              <a:rect l="l" t="t" r="r" b="b"/>
              <a:pathLst>
                <a:path w="21" h="20" fill="none" extrusionOk="0">
                  <a:moveTo>
                    <a:pt x="20" y="0"/>
                  </a:moveTo>
                  <a:lnTo>
                    <a:pt x="20" y="0"/>
                  </a:lnTo>
                  <a:lnTo>
                    <a:pt x="1" y="20"/>
                  </a:lnTo>
                  <a:lnTo>
                    <a:pt x="1" y="2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1"/>
            <p:cNvSpPr/>
            <p:nvPr/>
          </p:nvSpPr>
          <p:spPr>
            <a:xfrm>
              <a:off x="937475" y="1433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1"/>
            <p:cNvSpPr/>
            <p:nvPr/>
          </p:nvSpPr>
          <p:spPr>
            <a:xfrm>
              <a:off x="937475" y="1432550"/>
              <a:ext cx="2400" cy="975"/>
            </a:xfrm>
            <a:custGeom>
              <a:avLst/>
              <a:gdLst/>
              <a:ahLst/>
              <a:cxnLst/>
              <a:rect l="l" t="t" r="r" b="b"/>
              <a:pathLst>
                <a:path w="96" h="39" fill="none" extrusionOk="0">
                  <a:moveTo>
                    <a:pt x="96" y="0"/>
                  </a:moveTo>
                  <a:lnTo>
                    <a:pt x="96" y="0"/>
                  </a:lnTo>
                  <a:lnTo>
                    <a:pt x="0" y="38"/>
                  </a:lnTo>
                  <a:lnTo>
                    <a:pt x="0" y="38"/>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1"/>
            <p:cNvSpPr/>
            <p:nvPr/>
          </p:nvSpPr>
          <p:spPr>
            <a:xfrm>
              <a:off x="953725" y="1370375"/>
              <a:ext cx="42100" cy="55025"/>
            </a:xfrm>
            <a:custGeom>
              <a:avLst/>
              <a:gdLst/>
              <a:ahLst/>
              <a:cxnLst/>
              <a:rect l="l" t="t" r="r" b="b"/>
              <a:pathLst>
                <a:path w="1684" h="2201" fill="none" extrusionOk="0">
                  <a:moveTo>
                    <a:pt x="1684" y="1"/>
                  </a:moveTo>
                  <a:lnTo>
                    <a:pt x="1684" y="1"/>
                  </a:lnTo>
                  <a:lnTo>
                    <a:pt x="1530" y="326"/>
                  </a:lnTo>
                  <a:lnTo>
                    <a:pt x="1358" y="651"/>
                  </a:lnTo>
                  <a:lnTo>
                    <a:pt x="1167" y="957"/>
                  </a:lnTo>
                  <a:lnTo>
                    <a:pt x="976" y="1263"/>
                  </a:lnTo>
                  <a:lnTo>
                    <a:pt x="746" y="1531"/>
                  </a:lnTo>
                  <a:lnTo>
                    <a:pt x="517" y="1779"/>
                  </a:lnTo>
                  <a:lnTo>
                    <a:pt x="268" y="2009"/>
                  </a:lnTo>
                  <a:lnTo>
                    <a:pt x="0" y="2200"/>
                  </a:lnTo>
                  <a:lnTo>
                    <a:pt x="0" y="2200"/>
                  </a:lnTo>
                  <a:lnTo>
                    <a:pt x="0" y="2200"/>
                  </a:lnTo>
                  <a:lnTo>
                    <a:pt x="134" y="2105"/>
                  </a:lnTo>
                  <a:lnTo>
                    <a:pt x="134" y="2105"/>
                  </a:lnTo>
                  <a:lnTo>
                    <a:pt x="192" y="2047"/>
                  </a:lnTo>
                  <a:lnTo>
                    <a:pt x="192" y="2047"/>
                  </a:lnTo>
                  <a:lnTo>
                    <a:pt x="192" y="2047"/>
                  </a:lnTo>
                  <a:lnTo>
                    <a:pt x="192" y="2047"/>
                  </a:lnTo>
                  <a:lnTo>
                    <a:pt x="192" y="2047"/>
                  </a:lnTo>
                  <a:lnTo>
                    <a:pt x="192" y="2047"/>
                  </a:lnTo>
                  <a:lnTo>
                    <a:pt x="192" y="2047"/>
                  </a:lnTo>
                  <a:lnTo>
                    <a:pt x="211" y="2047"/>
                  </a:lnTo>
                  <a:lnTo>
                    <a:pt x="211" y="2047"/>
                  </a:lnTo>
                  <a:lnTo>
                    <a:pt x="211" y="2047"/>
                  </a:lnTo>
                  <a:lnTo>
                    <a:pt x="211" y="2047"/>
                  </a:lnTo>
                  <a:lnTo>
                    <a:pt x="211" y="2028"/>
                  </a:lnTo>
                  <a:lnTo>
                    <a:pt x="211" y="2028"/>
                  </a:lnTo>
                  <a:lnTo>
                    <a:pt x="211" y="2028"/>
                  </a:lnTo>
                  <a:lnTo>
                    <a:pt x="230" y="2028"/>
                  </a:lnTo>
                  <a:lnTo>
                    <a:pt x="230" y="2028"/>
                  </a:lnTo>
                  <a:lnTo>
                    <a:pt x="230" y="2009"/>
                  </a:lnTo>
                  <a:lnTo>
                    <a:pt x="230" y="2009"/>
                  </a:lnTo>
                  <a:lnTo>
                    <a:pt x="249" y="2009"/>
                  </a:lnTo>
                  <a:lnTo>
                    <a:pt x="249" y="2009"/>
                  </a:lnTo>
                  <a:lnTo>
                    <a:pt x="249" y="2009"/>
                  </a:lnTo>
                  <a:lnTo>
                    <a:pt x="249" y="2009"/>
                  </a:lnTo>
                  <a:lnTo>
                    <a:pt x="249" y="2009"/>
                  </a:lnTo>
                  <a:lnTo>
                    <a:pt x="249" y="2009"/>
                  </a:lnTo>
                  <a:lnTo>
                    <a:pt x="249" y="2009"/>
                  </a:lnTo>
                  <a:lnTo>
                    <a:pt x="249" y="2009"/>
                  </a:lnTo>
                  <a:lnTo>
                    <a:pt x="268" y="2009"/>
                  </a:lnTo>
                  <a:lnTo>
                    <a:pt x="268" y="2009"/>
                  </a:lnTo>
                  <a:lnTo>
                    <a:pt x="268" y="1990"/>
                  </a:lnTo>
                  <a:lnTo>
                    <a:pt x="268" y="1990"/>
                  </a:lnTo>
                  <a:lnTo>
                    <a:pt x="268" y="1990"/>
                  </a:lnTo>
                  <a:lnTo>
                    <a:pt x="268" y="1990"/>
                  </a:lnTo>
                  <a:lnTo>
                    <a:pt x="268" y="1990"/>
                  </a:lnTo>
                  <a:lnTo>
                    <a:pt x="268" y="1990"/>
                  </a:lnTo>
                  <a:lnTo>
                    <a:pt x="268" y="1990"/>
                  </a:lnTo>
                  <a:lnTo>
                    <a:pt x="268" y="1990"/>
                  </a:lnTo>
                  <a:lnTo>
                    <a:pt x="287" y="1990"/>
                  </a:lnTo>
                  <a:lnTo>
                    <a:pt x="287" y="1990"/>
                  </a:lnTo>
                  <a:lnTo>
                    <a:pt x="287" y="1990"/>
                  </a:lnTo>
                  <a:lnTo>
                    <a:pt x="287" y="1990"/>
                  </a:lnTo>
                  <a:lnTo>
                    <a:pt x="287" y="1971"/>
                  </a:lnTo>
                  <a:lnTo>
                    <a:pt x="287" y="1971"/>
                  </a:lnTo>
                  <a:lnTo>
                    <a:pt x="287" y="1971"/>
                  </a:lnTo>
                  <a:lnTo>
                    <a:pt x="287" y="1971"/>
                  </a:lnTo>
                  <a:lnTo>
                    <a:pt x="287" y="1971"/>
                  </a:lnTo>
                  <a:lnTo>
                    <a:pt x="287" y="1971"/>
                  </a:lnTo>
                  <a:lnTo>
                    <a:pt x="287" y="1971"/>
                  </a:lnTo>
                  <a:lnTo>
                    <a:pt x="287" y="1971"/>
                  </a:lnTo>
                  <a:lnTo>
                    <a:pt x="306" y="1971"/>
                  </a:lnTo>
                  <a:lnTo>
                    <a:pt x="306" y="1971"/>
                  </a:lnTo>
                  <a:lnTo>
                    <a:pt x="306" y="1971"/>
                  </a:lnTo>
                  <a:lnTo>
                    <a:pt x="306" y="1971"/>
                  </a:lnTo>
                  <a:lnTo>
                    <a:pt x="536" y="1741"/>
                  </a:lnTo>
                  <a:lnTo>
                    <a:pt x="765" y="1493"/>
                  </a:lnTo>
                  <a:lnTo>
                    <a:pt x="765" y="1493"/>
                  </a:lnTo>
                  <a:lnTo>
                    <a:pt x="765" y="1493"/>
                  </a:lnTo>
                  <a:lnTo>
                    <a:pt x="765" y="1493"/>
                  </a:lnTo>
                  <a:lnTo>
                    <a:pt x="785" y="1493"/>
                  </a:lnTo>
                  <a:lnTo>
                    <a:pt x="785" y="1493"/>
                  </a:lnTo>
                  <a:lnTo>
                    <a:pt x="785" y="1493"/>
                  </a:lnTo>
                  <a:lnTo>
                    <a:pt x="785" y="1493"/>
                  </a:lnTo>
                  <a:lnTo>
                    <a:pt x="785" y="1473"/>
                  </a:lnTo>
                  <a:lnTo>
                    <a:pt x="785" y="1473"/>
                  </a:lnTo>
                  <a:lnTo>
                    <a:pt x="785" y="1473"/>
                  </a:lnTo>
                  <a:lnTo>
                    <a:pt x="785" y="1473"/>
                  </a:lnTo>
                  <a:lnTo>
                    <a:pt x="785" y="1473"/>
                  </a:lnTo>
                  <a:lnTo>
                    <a:pt x="785" y="1473"/>
                  </a:lnTo>
                  <a:lnTo>
                    <a:pt x="785" y="1473"/>
                  </a:lnTo>
                  <a:lnTo>
                    <a:pt x="785" y="1473"/>
                  </a:lnTo>
                  <a:lnTo>
                    <a:pt x="804" y="1473"/>
                  </a:lnTo>
                  <a:lnTo>
                    <a:pt x="804" y="1473"/>
                  </a:lnTo>
                  <a:lnTo>
                    <a:pt x="804" y="1473"/>
                  </a:lnTo>
                  <a:lnTo>
                    <a:pt x="804" y="1473"/>
                  </a:lnTo>
                  <a:lnTo>
                    <a:pt x="804" y="1454"/>
                  </a:lnTo>
                  <a:lnTo>
                    <a:pt x="804" y="1454"/>
                  </a:lnTo>
                  <a:lnTo>
                    <a:pt x="804" y="1454"/>
                  </a:lnTo>
                  <a:lnTo>
                    <a:pt x="804" y="1454"/>
                  </a:lnTo>
                  <a:lnTo>
                    <a:pt x="804" y="1454"/>
                  </a:lnTo>
                  <a:lnTo>
                    <a:pt x="804" y="1454"/>
                  </a:lnTo>
                  <a:lnTo>
                    <a:pt x="804" y="1454"/>
                  </a:lnTo>
                  <a:lnTo>
                    <a:pt x="804" y="1454"/>
                  </a:lnTo>
                  <a:lnTo>
                    <a:pt x="823" y="1454"/>
                  </a:lnTo>
                  <a:lnTo>
                    <a:pt x="823" y="1454"/>
                  </a:lnTo>
                  <a:lnTo>
                    <a:pt x="823" y="1435"/>
                  </a:lnTo>
                  <a:lnTo>
                    <a:pt x="823" y="1435"/>
                  </a:lnTo>
                  <a:lnTo>
                    <a:pt x="842" y="1416"/>
                  </a:lnTo>
                  <a:lnTo>
                    <a:pt x="842" y="1416"/>
                  </a:lnTo>
                  <a:lnTo>
                    <a:pt x="842" y="1416"/>
                  </a:lnTo>
                  <a:lnTo>
                    <a:pt x="842" y="1416"/>
                  </a:lnTo>
                  <a:lnTo>
                    <a:pt x="842" y="1416"/>
                  </a:lnTo>
                  <a:lnTo>
                    <a:pt x="842" y="1416"/>
                  </a:lnTo>
                  <a:lnTo>
                    <a:pt x="842" y="1416"/>
                  </a:lnTo>
                  <a:lnTo>
                    <a:pt x="842" y="1416"/>
                  </a:lnTo>
                  <a:lnTo>
                    <a:pt x="842" y="1397"/>
                  </a:lnTo>
                  <a:lnTo>
                    <a:pt x="842" y="1397"/>
                  </a:lnTo>
                  <a:lnTo>
                    <a:pt x="861" y="1397"/>
                  </a:lnTo>
                  <a:lnTo>
                    <a:pt x="861" y="1397"/>
                  </a:lnTo>
                  <a:lnTo>
                    <a:pt x="861" y="1397"/>
                  </a:lnTo>
                  <a:lnTo>
                    <a:pt x="861" y="1397"/>
                  </a:lnTo>
                  <a:lnTo>
                    <a:pt x="861" y="1397"/>
                  </a:lnTo>
                  <a:lnTo>
                    <a:pt x="861" y="1397"/>
                  </a:lnTo>
                  <a:lnTo>
                    <a:pt x="861" y="1397"/>
                  </a:lnTo>
                  <a:lnTo>
                    <a:pt x="861" y="1397"/>
                  </a:lnTo>
                  <a:lnTo>
                    <a:pt x="861" y="1378"/>
                  </a:lnTo>
                  <a:lnTo>
                    <a:pt x="861" y="1378"/>
                  </a:lnTo>
                  <a:lnTo>
                    <a:pt x="861" y="1378"/>
                  </a:lnTo>
                  <a:lnTo>
                    <a:pt x="861" y="1378"/>
                  </a:lnTo>
                  <a:lnTo>
                    <a:pt x="880" y="1378"/>
                  </a:lnTo>
                  <a:lnTo>
                    <a:pt x="880" y="1378"/>
                  </a:lnTo>
                  <a:lnTo>
                    <a:pt x="880" y="1378"/>
                  </a:lnTo>
                  <a:lnTo>
                    <a:pt x="880" y="1378"/>
                  </a:lnTo>
                  <a:lnTo>
                    <a:pt x="880" y="1378"/>
                  </a:lnTo>
                  <a:lnTo>
                    <a:pt x="880" y="1378"/>
                  </a:lnTo>
                  <a:lnTo>
                    <a:pt x="880" y="1378"/>
                  </a:lnTo>
                  <a:lnTo>
                    <a:pt x="880" y="1378"/>
                  </a:lnTo>
                  <a:lnTo>
                    <a:pt x="1014" y="1187"/>
                  </a:lnTo>
                  <a:lnTo>
                    <a:pt x="1014" y="1187"/>
                  </a:lnTo>
                  <a:lnTo>
                    <a:pt x="1205" y="900"/>
                  </a:lnTo>
                  <a:lnTo>
                    <a:pt x="1377" y="613"/>
                  </a:lnTo>
                  <a:lnTo>
                    <a:pt x="1530" y="307"/>
                  </a:lnTo>
                  <a:lnTo>
                    <a:pt x="1684" y="1"/>
                  </a:lnTo>
                  <a:lnTo>
                    <a:pt x="16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1"/>
            <p:cNvSpPr/>
            <p:nvPr/>
          </p:nvSpPr>
          <p:spPr>
            <a:xfrm>
              <a:off x="995800" y="1334050"/>
              <a:ext cx="9600" cy="36350"/>
            </a:xfrm>
            <a:custGeom>
              <a:avLst/>
              <a:gdLst/>
              <a:ahLst/>
              <a:cxnLst/>
              <a:rect l="l" t="t" r="r" b="b"/>
              <a:pathLst>
                <a:path w="384" h="1454" extrusionOk="0">
                  <a:moveTo>
                    <a:pt x="383" y="0"/>
                  </a:moveTo>
                  <a:lnTo>
                    <a:pt x="345" y="153"/>
                  </a:lnTo>
                  <a:lnTo>
                    <a:pt x="313" y="330"/>
                  </a:lnTo>
                  <a:lnTo>
                    <a:pt x="383" y="0"/>
                  </a:lnTo>
                  <a:close/>
                  <a:moveTo>
                    <a:pt x="313" y="330"/>
                  </a:moveTo>
                  <a:lnTo>
                    <a:pt x="307" y="364"/>
                  </a:lnTo>
                  <a:lnTo>
                    <a:pt x="240" y="681"/>
                  </a:lnTo>
                  <a:lnTo>
                    <a:pt x="287" y="478"/>
                  </a:lnTo>
                  <a:lnTo>
                    <a:pt x="313" y="330"/>
                  </a:lnTo>
                  <a:close/>
                  <a:moveTo>
                    <a:pt x="240" y="681"/>
                  </a:moveTo>
                  <a:lnTo>
                    <a:pt x="226" y="741"/>
                  </a:lnTo>
                  <a:lnTo>
                    <a:pt x="230" y="727"/>
                  </a:lnTo>
                  <a:lnTo>
                    <a:pt x="240" y="681"/>
                  </a:lnTo>
                  <a:close/>
                  <a:moveTo>
                    <a:pt x="226" y="741"/>
                  </a:moveTo>
                  <a:lnTo>
                    <a:pt x="115" y="1090"/>
                  </a:lnTo>
                  <a:lnTo>
                    <a:pt x="1" y="1454"/>
                  </a:lnTo>
                  <a:lnTo>
                    <a:pt x="115" y="1129"/>
                  </a:lnTo>
                  <a:lnTo>
                    <a:pt x="211" y="803"/>
                  </a:lnTo>
                  <a:lnTo>
                    <a:pt x="226" y="741"/>
                  </a:lnTo>
                  <a:close/>
                </a:path>
              </a:pathLst>
            </a:custGeom>
            <a:solidFill>
              <a:srgbClr val="B01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1"/>
            <p:cNvSpPr/>
            <p:nvPr/>
          </p:nvSpPr>
          <p:spPr>
            <a:xfrm>
              <a:off x="995800" y="1334050"/>
              <a:ext cx="9600" cy="36350"/>
            </a:xfrm>
            <a:custGeom>
              <a:avLst/>
              <a:gdLst/>
              <a:ahLst/>
              <a:cxnLst/>
              <a:rect l="l" t="t" r="r" b="b"/>
              <a:pathLst>
                <a:path w="384" h="1454" fill="none" extrusionOk="0">
                  <a:moveTo>
                    <a:pt x="383" y="0"/>
                  </a:moveTo>
                  <a:lnTo>
                    <a:pt x="383" y="0"/>
                  </a:lnTo>
                  <a:lnTo>
                    <a:pt x="307" y="364"/>
                  </a:lnTo>
                  <a:lnTo>
                    <a:pt x="230" y="727"/>
                  </a:lnTo>
                  <a:lnTo>
                    <a:pt x="115" y="1090"/>
                  </a:lnTo>
                  <a:lnTo>
                    <a:pt x="1" y="1454"/>
                  </a:lnTo>
                  <a:lnTo>
                    <a:pt x="1" y="1454"/>
                  </a:lnTo>
                  <a:lnTo>
                    <a:pt x="1" y="1454"/>
                  </a:lnTo>
                  <a:lnTo>
                    <a:pt x="115" y="1129"/>
                  </a:lnTo>
                  <a:lnTo>
                    <a:pt x="211" y="803"/>
                  </a:lnTo>
                  <a:lnTo>
                    <a:pt x="211" y="803"/>
                  </a:lnTo>
                  <a:lnTo>
                    <a:pt x="287" y="478"/>
                  </a:lnTo>
                  <a:lnTo>
                    <a:pt x="345" y="153"/>
                  </a:lnTo>
                  <a:lnTo>
                    <a:pt x="345" y="153"/>
                  </a:lnTo>
                  <a:lnTo>
                    <a:pt x="3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1"/>
            <p:cNvSpPr/>
            <p:nvPr/>
          </p:nvSpPr>
          <p:spPr>
            <a:xfrm>
              <a:off x="889175" y="1285750"/>
              <a:ext cx="116700" cy="151600"/>
            </a:xfrm>
            <a:custGeom>
              <a:avLst/>
              <a:gdLst/>
              <a:ahLst/>
              <a:cxnLst/>
              <a:rect l="l" t="t" r="r" b="b"/>
              <a:pathLst>
                <a:path w="4668" h="6064" extrusionOk="0">
                  <a:moveTo>
                    <a:pt x="1339" y="0"/>
                  </a:moveTo>
                  <a:lnTo>
                    <a:pt x="1167" y="268"/>
                  </a:lnTo>
                  <a:lnTo>
                    <a:pt x="1148" y="306"/>
                  </a:lnTo>
                  <a:lnTo>
                    <a:pt x="1339" y="0"/>
                  </a:lnTo>
                  <a:close/>
                  <a:moveTo>
                    <a:pt x="1033" y="536"/>
                  </a:moveTo>
                  <a:lnTo>
                    <a:pt x="995" y="612"/>
                  </a:lnTo>
                  <a:lnTo>
                    <a:pt x="842" y="938"/>
                  </a:lnTo>
                  <a:lnTo>
                    <a:pt x="813" y="1007"/>
                  </a:lnTo>
                  <a:lnTo>
                    <a:pt x="1033" y="536"/>
                  </a:lnTo>
                  <a:close/>
                  <a:moveTo>
                    <a:pt x="813" y="1007"/>
                  </a:moveTo>
                  <a:lnTo>
                    <a:pt x="765" y="1110"/>
                  </a:lnTo>
                  <a:lnTo>
                    <a:pt x="720" y="1234"/>
                  </a:lnTo>
                  <a:lnTo>
                    <a:pt x="813" y="1007"/>
                  </a:lnTo>
                  <a:close/>
                  <a:moveTo>
                    <a:pt x="720" y="1234"/>
                  </a:moveTo>
                  <a:lnTo>
                    <a:pt x="708" y="1263"/>
                  </a:lnTo>
                  <a:lnTo>
                    <a:pt x="709" y="1263"/>
                  </a:lnTo>
                  <a:lnTo>
                    <a:pt x="709" y="1263"/>
                  </a:lnTo>
                  <a:lnTo>
                    <a:pt x="720" y="1234"/>
                  </a:lnTo>
                  <a:close/>
                  <a:moveTo>
                    <a:pt x="2602" y="4457"/>
                  </a:moveTo>
                  <a:lnTo>
                    <a:pt x="2640" y="4476"/>
                  </a:lnTo>
                  <a:lnTo>
                    <a:pt x="2659" y="4495"/>
                  </a:lnTo>
                  <a:lnTo>
                    <a:pt x="2659" y="4514"/>
                  </a:lnTo>
                  <a:lnTo>
                    <a:pt x="2659" y="4552"/>
                  </a:lnTo>
                  <a:lnTo>
                    <a:pt x="2582" y="4667"/>
                  </a:lnTo>
                  <a:lnTo>
                    <a:pt x="2487" y="4801"/>
                  </a:lnTo>
                  <a:lnTo>
                    <a:pt x="2391" y="4916"/>
                  </a:lnTo>
                  <a:lnTo>
                    <a:pt x="2276" y="5011"/>
                  </a:lnTo>
                  <a:lnTo>
                    <a:pt x="2162" y="5126"/>
                  </a:lnTo>
                  <a:lnTo>
                    <a:pt x="2028" y="5203"/>
                  </a:lnTo>
                  <a:lnTo>
                    <a:pt x="1894" y="5279"/>
                  </a:lnTo>
                  <a:lnTo>
                    <a:pt x="1760" y="5356"/>
                  </a:lnTo>
                  <a:lnTo>
                    <a:pt x="1703" y="5356"/>
                  </a:lnTo>
                  <a:lnTo>
                    <a:pt x="1683" y="5337"/>
                  </a:lnTo>
                  <a:lnTo>
                    <a:pt x="1683" y="5298"/>
                  </a:lnTo>
                  <a:lnTo>
                    <a:pt x="1703" y="5260"/>
                  </a:lnTo>
                  <a:lnTo>
                    <a:pt x="1836" y="5203"/>
                  </a:lnTo>
                  <a:lnTo>
                    <a:pt x="1970" y="5126"/>
                  </a:lnTo>
                  <a:lnTo>
                    <a:pt x="2085" y="5031"/>
                  </a:lnTo>
                  <a:lnTo>
                    <a:pt x="2200" y="4954"/>
                  </a:lnTo>
                  <a:lnTo>
                    <a:pt x="2295" y="4839"/>
                  </a:lnTo>
                  <a:lnTo>
                    <a:pt x="2391" y="4725"/>
                  </a:lnTo>
                  <a:lnTo>
                    <a:pt x="2487" y="4610"/>
                  </a:lnTo>
                  <a:lnTo>
                    <a:pt x="2563" y="4495"/>
                  </a:lnTo>
                  <a:lnTo>
                    <a:pt x="2582" y="4476"/>
                  </a:lnTo>
                  <a:lnTo>
                    <a:pt x="2602" y="4457"/>
                  </a:lnTo>
                  <a:close/>
                  <a:moveTo>
                    <a:pt x="4667" y="995"/>
                  </a:moveTo>
                  <a:lnTo>
                    <a:pt x="4036" y="1263"/>
                  </a:lnTo>
                  <a:lnTo>
                    <a:pt x="3749" y="1416"/>
                  </a:lnTo>
                  <a:lnTo>
                    <a:pt x="3500" y="1492"/>
                  </a:lnTo>
                  <a:lnTo>
                    <a:pt x="3290" y="1550"/>
                  </a:lnTo>
                  <a:lnTo>
                    <a:pt x="3022" y="1550"/>
                  </a:lnTo>
                  <a:lnTo>
                    <a:pt x="3137" y="1569"/>
                  </a:lnTo>
                  <a:lnTo>
                    <a:pt x="3137" y="1569"/>
                  </a:lnTo>
                  <a:lnTo>
                    <a:pt x="709" y="1263"/>
                  </a:lnTo>
                  <a:lnTo>
                    <a:pt x="709" y="1263"/>
                  </a:lnTo>
                  <a:lnTo>
                    <a:pt x="555" y="1683"/>
                  </a:lnTo>
                  <a:lnTo>
                    <a:pt x="383" y="2276"/>
                  </a:lnTo>
                  <a:lnTo>
                    <a:pt x="230" y="2869"/>
                  </a:lnTo>
                  <a:lnTo>
                    <a:pt x="115" y="3481"/>
                  </a:lnTo>
                  <a:lnTo>
                    <a:pt x="58" y="4113"/>
                  </a:lnTo>
                  <a:lnTo>
                    <a:pt x="0" y="4725"/>
                  </a:lnTo>
                  <a:lnTo>
                    <a:pt x="0" y="4992"/>
                  </a:lnTo>
                  <a:lnTo>
                    <a:pt x="0" y="5260"/>
                  </a:lnTo>
                  <a:lnTo>
                    <a:pt x="39" y="5547"/>
                  </a:lnTo>
                  <a:lnTo>
                    <a:pt x="77" y="5815"/>
                  </a:lnTo>
                  <a:lnTo>
                    <a:pt x="268" y="5910"/>
                  </a:lnTo>
                  <a:lnTo>
                    <a:pt x="287" y="5910"/>
                  </a:lnTo>
                  <a:lnTo>
                    <a:pt x="478" y="5968"/>
                  </a:lnTo>
                  <a:lnTo>
                    <a:pt x="478" y="5987"/>
                  </a:lnTo>
                  <a:lnTo>
                    <a:pt x="536" y="5987"/>
                  </a:lnTo>
                  <a:lnTo>
                    <a:pt x="823" y="6044"/>
                  </a:lnTo>
                  <a:lnTo>
                    <a:pt x="1110" y="6063"/>
                  </a:lnTo>
                  <a:lnTo>
                    <a:pt x="1301" y="6063"/>
                  </a:lnTo>
                  <a:lnTo>
                    <a:pt x="1301" y="6044"/>
                  </a:lnTo>
                  <a:lnTo>
                    <a:pt x="1454" y="6044"/>
                  </a:lnTo>
                  <a:lnTo>
                    <a:pt x="1454" y="6025"/>
                  </a:lnTo>
                  <a:lnTo>
                    <a:pt x="1569" y="6025"/>
                  </a:lnTo>
                  <a:lnTo>
                    <a:pt x="1569" y="6006"/>
                  </a:lnTo>
                  <a:lnTo>
                    <a:pt x="1645" y="6006"/>
                  </a:lnTo>
                  <a:lnTo>
                    <a:pt x="1664" y="5987"/>
                  </a:lnTo>
                  <a:lnTo>
                    <a:pt x="1722" y="5987"/>
                  </a:lnTo>
                  <a:lnTo>
                    <a:pt x="1741" y="5968"/>
                  </a:lnTo>
                  <a:lnTo>
                    <a:pt x="1798" y="5968"/>
                  </a:lnTo>
                  <a:lnTo>
                    <a:pt x="1798" y="5949"/>
                  </a:lnTo>
                  <a:lnTo>
                    <a:pt x="1856" y="5949"/>
                  </a:lnTo>
                  <a:lnTo>
                    <a:pt x="1856" y="5930"/>
                  </a:lnTo>
                  <a:lnTo>
                    <a:pt x="1913" y="5930"/>
                  </a:lnTo>
                  <a:lnTo>
                    <a:pt x="1932" y="5910"/>
                  </a:lnTo>
                  <a:lnTo>
                    <a:pt x="2028" y="5872"/>
                  </a:lnTo>
                  <a:lnTo>
                    <a:pt x="2315" y="5738"/>
                  </a:lnTo>
                  <a:lnTo>
                    <a:pt x="2582" y="5585"/>
                  </a:lnTo>
                  <a:lnTo>
                    <a:pt x="2850" y="5394"/>
                  </a:lnTo>
                  <a:lnTo>
                    <a:pt x="3099" y="5164"/>
                  </a:lnTo>
                  <a:lnTo>
                    <a:pt x="3328" y="4916"/>
                  </a:lnTo>
                  <a:lnTo>
                    <a:pt x="3558" y="4648"/>
                  </a:lnTo>
                  <a:lnTo>
                    <a:pt x="3749" y="4342"/>
                  </a:lnTo>
                  <a:lnTo>
                    <a:pt x="3940" y="4036"/>
                  </a:lnTo>
                  <a:lnTo>
                    <a:pt x="4112" y="3711"/>
                  </a:lnTo>
                  <a:lnTo>
                    <a:pt x="4266" y="3386"/>
                  </a:lnTo>
                  <a:lnTo>
                    <a:pt x="4380" y="3022"/>
                  </a:lnTo>
                  <a:lnTo>
                    <a:pt x="4495" y="2659"/>
                  </a:lnTo>
                  <a:lnTo>
                    <a:pt x="4572" y="2296"/>
                  </a:lnTo>
                  <a:lnTo>
                    <a:pt x="4648" y="1932"/>
                  </a:lnTo>
                  <a:lnTo>
                    <a:pt x="4667" y="1645"/>
                  </a:lnTo>
                  <a:lnTo>
                    <a:pt x="4667" y="1358"/>
                  </a:lnTo>
                  <a:lnTo>
                    <a:pt x="4667" y="995"/>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1"/>
            <p:cNvSpPr/>
            <p:nvPr/>
          </p:nvSpPr>
          <p:spPr>
            <a:xfrm>
              <a:off x="931250" y="1397150"/>
              <a:ext cx="24400" cy="22500"/>
            </a:xfrm>
            <a:custGeom>
              <a:avLst/>
              <a:gdLst/>
              <a:ahLst/>
              <a:cxnLst/>
              <a:rect l="l" t="t" r="r" b="b"/>
              <a:pathLst>
                <a:path w="976" h="900" fill="none" extrusionOk="0">
                  <a:moveTo>
                    <a:pt x="58" y="900"/>
                  </a:moveTo>
                  <a:lnTo>
                    <a:pt x="58" y="900"/>
                  </a:lnTo>
                  <a:lnTo>
                    <a:pt x="20" y="900"/>
                  </a:lnTo>
                  <a:lnTo>
                    <a:pt x="0" y="881"/>
                  </a:lnTo>
                  <a:lnTo>
                    <a:pt x="0" y="881"/>
                  </a:lnTo>
                  <a:lnTo>
                    <a:pt x="0" y="842"/>
                  </a:lnTo>
                  <a:lnTo>
                    <a:pt x="20" y="804"/>
                  </a:lnTo>
                  <a:lnTo>
                    <a:pt x="20" y="804"/>
                  </a:lnTo>
                  <a:lnTo>
                    <a:pt x="153" y="747"/>
                  </a:lnTo>
                  <a:lnTo>
                    <a:pt x="287" y="670"/>
                  </a:lnTo>
                  <a:lnTo>
                    <a:pt x="402" y="575"/>
                  </a:lnTo>
                  <a:lnTo>
                    <a:pt x="517" y="498"/>
                  </a:lnTo>
                  <a:lnTo>
                    <a:pt x="612" y="383"/>
                  </a:lnTo>
                  <a:lnTo>
                    <a:pt x="708" y="269"/>
                  </a:lnTo>
                  <a:lnTo>
                    <a:pt x="804" y="154"/>
                  </a:lnTo>
                  <a:lnTo>
                    <a:pt x="880" y="39"/>
                  </a:lnTo>
                  <a:lnTo>
                    <a:pt x="880" y="39"/>
                  </a:lnTo>
                  <a:lnTo>
                    <a:pt x="899" y="20"/>
                  </a:lnTo>
                  <a:lnTo>
                    <a:pt x="919" y="1"/>
                  </a:lnTo>
                  <a:lnTo>
                    <a:pt x="919" y="1"/>
                  </a:lnTo>
                  <a:lnTo>
                    <a:pt x="957" y="20"/>
                  </a:lnTo>
                  <a:lnTo>
                    <a:pt x="976" y="39"/>
                  </a:lnTo>
                  <a:lnTo>
                    <a:pt x="976" y="58"/>
                  </a:lnTo>
                  <a:lnTo>
                    <a:pt x="976" y="96"/>
                  </a:lnTo>
                  <a:lnTo>
                    <a:pt x="976" y="96"/>
                  </a:lnTo>
                  <a:lnTo>
                    <a:pt x="899" y="211"/>
                  </a:lnTo>
                  <a:lnTo>
                    <a:pt x="804" y="345"/>
                  </a:lnTo>
                  <a:lnTo>
                    <a:pt x="708" y="460"/>
                  </a:lnTo>
                  <a:lnTo>
                    <a:pt x="593" y="555"/>
                  </a:lnTo>
                  <a:lnTo>
                    <a:pt x="479" y="670"/>
                  </a:lnTo>
                  <a:lnTo>
                    <a:pt x="345" y="747"/>
                  </a:lnTo>
                  <a:lnTo>
                    <a:pt x="211" y="823"/>
                  </a:lnTo>
                  <a:lnTo>
                    <a:pt x="77" y="900"/>
                  </a:lnTo>
                  <a:lnTo>
                    <a:pt x="77" y="900"/>
                  </a:lnTo>
                  <a:lnTo>
                    <a:pt x="58" y="9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1"/>
            <p:cNvSpPr/>
            <p:nvPr/>
          </p:nvSpPr>
          <p:spPr>
            <a:xfrm>
              <a:off x="889175" y="1285750"/>
              <a:ext cx="116700" cy="151600"/>
            </a:xfrm>
            <a:custGeom>
              <a:avLst/>
              <a:gdLst/>
              <a:ahLst/>
              <a:cxnLst/>
              <a:rect l="l" t="t" r="r" b="b"/>
              <a:pathLst>
                <a:path w="4668" h="6064" fill="none" extrusionOk="0">
                  <a:moveTo>
                    <a:pt x="1339" y="0"/>
                  </a:moveTo>
                  <a:lnTo>
                    <a:pt x="1339" y="0"/>
                  </a:lnTo>
                  <a:lnTo>
                    <a:pt x="1167" y="268"/>
                  </a:lnTo>
                  <a:lnTo>
                    <a:pt x="1033" y="536"/>
                  </a:lnTo>
                  <a:lnTo>
                    <a:pt x="765" y="1110"/>
                  </a:lnTo>
                  <a:lnTo>
                    <a:pt x="555" y="1683"/>
                  </a:lnTo>
                  <a:lnTo>
                    <a:pt x="383" y="2276"/>
                  </a:lnTo>
                  <a:lnTo>
                    <a:pt x="230" y="2869"/>
                  </a:lnTo>
                  <a:lnTo>
                    <a:pt x="115" y="3481"/>
                  </a:lnTo>
                  <a:lnTo>
                    <a:pt x="58" y="4113"/>
                  </a:lnTo>
                  <a:lnTo>
                    <a:pt x="0" y="4725"/>
                  </a:lnTo>
                  <a:lnTo>
                    <a:pt x="0" y="4725"/>
                  </a:lnTo>
                  <a:lnTo>
                    <a:pt x="0" y="4992"/>
                  </a:lnTo>
                  <a:lnTo>
                    <a:pt x="0" y="5260"/>
                  </a:lnTo>
                  <a:lnTo>
                    <a:pt x="39" y="5547"/>
                  </a:lnTo>
                  <a:lnTo>
                    <a:pt x="77" y="5815"/>
                  </a:lnTo>
                  <a:lnTo>
                    <a:pt x="77" y="5815"/>
                  </a:lnTo>
                  <a:lnTo>
                    <a:pt x="77" y="5815"/>
                  </a:lnTo>
                  <a:lnTo>
                    <a:pt x="77" y="5815"/>
                  </a:lnTo>
                  <a:lnTo>
                    <a:pt x="268" y="5910"/>
                  </a:lnTo>
                  <a:lnTo>
                    <a:pt x="287" y="5910"/>
                  </a:lnTo>
                  <a:lnTo>
                    <a:pt x="287" y="5910"/>
                  </a:lnTo>
                  <a:lnTo>
                    <a:pt x="478" y="5968"/>
                  </a:lnTo>
                  <a:lnTo>
                    <a:pt x="478" y="5968"/>
                  </a:lnTo>
                  <a:lnTo>
                    <a:pt x="478" y="5968"/>
                  </a:lnTo>
                  <a:lnTo>
                    <a:pt x="478" y="5968"/>
                  </a:lnTo>
                  <a:lnTo>
                    <a:pt x="478" y="5987"/>
                  </a:lnTo>
                  <a:lnTo>
                    <a:pt x="478" y="5987"/>
                  </a:lnTo>
                  <a:lnTo>
                    <a:pt x="478" y="5987"/>
                  </a:lnTo>
                  <a:lnTo>
                    <a:pt x="478" y="5987"/>
                  </a:lnTo>
                  <a:lnTo>
                    <a:pt x="498" y="5987"/>
                  </a:lnTo>
                  <a:lnTo>
                    <a:pt x="498" y="5987"/>
                  </a:lnTo>
                  <a:lnTo>
                    <a:pt x="498" y="5987"/>
                  </a:lnTo>
                  <a:lnTo>
                    <a:pt x="498" y="5987"/>
                  </a:lnTo>
                  <a:lnTo>
                    <a:pt x="498" y="5987"/>
                  </a:lnTo>
                  <a:lnTo>
                    <a:pt x="498" y="5987"/>
                  </a:lnTo>
                  <a:lnTo>
                    <a:pt x="498" y="5987"/>
                  </a:lnTo>
                  <a:lnTo>
                    <a:pt x="498" y="5987"/>
                  </a:lnTo>
                  <a:lnTo>
                    <a:pt x="517" y="5987"/>
                  </a:lnTo>
                  <a:lnTo>
                    <a:pt x="517" y="5987"/>
                  </a:lnTo>
                  <a:lnTo>
                    <a:pt x="517" y="5987"/>
                  </a:lnTo>
                  <a:lnTo>
                    <a:pt x="517" y="5987"/>
                  </a:lnTo>
                  <a:lnTo>
                    <a:pt x="517" y="5987"/>
                  </a:lnTo>
                  <a:lnTo>
                    <a:pt x="517" y="5987"/>
                  </a:lnTo>
                  <a:lnTo>
                    <a:pt x="517" y="5987"/>
                  </a:lnTo>
                  <a:lnTo>
                    <a:pt x="517" y="5987"/>
                  </a:lnTo>
                  <a:lnTo>
                    <a:pt x="536" y="5987"/>
                  </a:lnTo>
                  <a:lnTo>
                    <a:pt x="536" y="5987"/>
                  </a:lnTo>
                  <a:lnTo>
                    <a:pt x="536" y="5987"/>
                  </a:lnTo>
                  <a:lnTo>
                    <a:pt x="536" y="5987"/>
                  </a:lnTo>
                  <a:lnTo>
                    <a:pt x="536" y="5987"/>
                  </a:lnTo>
                  <a:lnTo>
                    <a:pt x="536" y="5987"/>
                  </a:lnTo>
                  <a:lnTo>
                    <a:pt x="536" y="5987"/>
                  </a:lnTo>
                  <a:lnTo>
                    <a:pt x="536" y="5987"/>
                  </a:lnTo>
                  <a:lnTo>
                    <a:pt x="823" y="6044"/>
                  </a:lnTo>
                  <a:lnTo>
                    <a:pt x="1110" y="6063"/>
                  </a:lnTo>
                  <a:lnTo>
                    <a:pt x="1110" y="6063"/>
                  </a:lnTo>
                  <a:lnTo>
                    <a:pt x="1186" y="6063"/>
                  </a:lnTo>
                  <a:lnTo>
                    <a:pt x="1186" y="6063"/>
                  </a:lnTo>
                  <a:lnTo>
                    <a:pt x="1186" y="6063"/>
                  </a:lnTo>
                  <a:lnTo>
                    <a:pt x="1186" y="6063"/>
                  </a:lnTo>
                  <a:lnTo>
                    <a:pt x="1205" y="6063"/>
                  </a:lnTo>
                  <a:lnTo>
                    <a:pt x="1205" y="6063"/>
                  </a:lnTo>
                  <a:lnTo>
                    <a:pt x="1205" y="6063"/>
                  </a:lnTo>
                  <a:lnTo>
                    <a:pt x="1205" y="6063"/>
                  </a:lnTo>
                  <a:lnTo>
                    <a:pt x="1224" y="6063"/>
                  </a:lnTo>
                  <a:lnTo>
                    <a:pt x="1224" y="6063"/>
                  </a:lnTo>
                  <a:lnTo>
                    <a:pt x="1224" y="6063"/>
                  </a:lnTo>
                  <a:lnTo>
                    <a:pt x="1224" y="6063"/>
                  </a:lnTo>
                  <a:lnTo>
                    <a:pt x="1244" y="6063"/>
                  </a:lnTo>
                  <a:lnTo>
                    <a:pt x="1244" y="6063"/>
                  </a:lnTo>
                  <a:lnTo>
                    <a:pt x="1244" y="6063"/>
                  </a:lnTo>
                  <a:lnTo>
                    <a:pt x="1244" y="6063"/>
                  </a:lnTo>
                  <a:lnTo>
                    <a:pt x="1263" y="6063"/>
                  </a:lnTo>
                  <a:lnTo>
                    <a:pt x="1263" y="6063"/>
                  </a:lnTo>
                  <a:lnTo>
                    <a:pt x="1263" y="6063"/>
                  </a:lnTo>
                  <a:lnTo>
                    <a:pt x="1263" y="6063"/>
                  </a:lnTo>
                  <a:lnTo>
                    <a:pt x="1263" y="6063"/>
                  </a:lnTo>
                  <a:lnTo>
                    <a:pt x="1263" y="6063"/>
                  </a:lnTo>
                  <a:lnTo>
                    <a:pt x="1263" y="6063"/>
                  </a:lnTo>
                  <a:lnTo>
                    <a:pt x="1263" y="6063"/>
                  </a:lnTo>
                  <a:lnTo>
                    <a:pt x="1282" y="6063"/>
                  </a:lnTo>
                  <a:lnTo>
                    <a:pt x="1282" y="6063"/>
                  </a:lnTo>
                  <a:lnTo>
                    <a:pt x="1282" y="6063"/>
                  </a:lnTo>
                  <a:lnTo>
                    <a:pt x="1282" y="6063"/>
                  </a:lnTo>
                  <a:lnTo>
                    <a:pt x="1301" y="6063"/>
                  </a:lnTo>
                  <a:lnTo>
                    <a:pt x="1301" y="6063"/>
                  </a:lnTo>
                  <a:lnTo>
                    <a:pt x="1301" y="6063"/>
                  </a:lnTo>
                  <a:lnTo>
                    <a:pt x="1301" y="6063"/>
                  </a:lnTo>
                  <a:lnTo>
                    <a:pt x="1301" y="6044"/>
                  </a:lnTo>
                  <a:lnTo>
                    <a:pt x="1301" y="6044"/>
                  </a:lnTo>
                  <a:lnTo>
                    <a:pt x="1301" y="6044"/>
                  </a:lnTo>
                  <a:lnTo>
                    <a:pt x="1301" y="6044"/>
                  </a:lnTo>
                  <a:lnTo>
                    <a:pt x="1320" y="6044"/>
                  </a:lnTo>
                  <a:lnTo>
                    <a:pt x="1320" y="6044"/>
                  </a:lnTo>
                  <a:lnTo>
                    <a:pt x="1320" y="6044"/>
                  </a:lnTo>
                  <a:lnTo>
                    <a:pt x="1320" y="6044"/>
                  </a:lnTo>
                  <a:lnTo>
                    <a:pt x="1320" y="6044"/>
                  </a:lnTo>
                  <a:lnTo>
                    <a:pt x="1320" y="6044"/>
                  </a:lnTo>
                  <a:lnTo>
                    <a:pt x="1339" y="6044"/>
                  </a:lnTo>
                  <a:lnTo>
                    <a:pt x="1339" y="6044"/>
                  </a:lnTo>
                  <a:lnTo>
                    <a:pt x="1339" y="6044"/>
                  </a:lnTo>
                  <a:lnTo>
                    <a:pt x="1339" y="6044"/>
                  </a:lnTo>
                  <a:lnTo>
                    <a:pt x="1339" y="6044"/>
                  </a:lnTo>
                  <a:lnTo>
                    <a:pt x="1339" y="6044"/>
                  </a:lnTo>
                  <a:lnTo>
                    <a:pt x="1339" y="6044"/>
                  </a:lnTo>
                  <a:lnTo>
                    <a:pt x="1339" y="6044"/>
                  </a:lnTo>
                  <a:lnTo>
                    <a:pt x="1358" y="6044"/>
                  </a:lnTo>
                  <a:lnTo>
                    <a:pt x="1358" y="6044"/>
                  </a:lnTo>
                  <a:lnTo>
                    <a:pt x="1358" y="6044"/>
                  </a:lnTo>
                  <a:lnTo>
                    <a:pt x="1358" y="6044"/>
                  </a:lnTo>
                  <a:lnTo>
                    <a:pt x="1358" y="6044"/>
                  </a:lnTo>
                  <a:lnTo>
                    <a:pt x="1358" y="6044"/>
                  </a:lnTo>
                  <a:lnTo>
                    <a:pt x="1377" y="6044"/>
                  </a:lnTo>
                  <a:lnTo>
                    <a:pt x="1377" y="6044"/>
                  </a:lnTo>
                  <a:lnTo>
                    <a:pt x="1377" y="6044"/>
                  </a:lnTo>
                  <a:lnTo>
                    <a:pt x="1377" y="6044"/>
                  </a:lnTo>
                  <a:lnTo>
                    <a:pt x="1377" y="6044"/>
                  </a:lnTo>
                  <a:lnTo>
                    <a:pt x="1377" y="6044"/>
                  </a:lnTo>
                  <a:lnTo>
                    <a:pt x="1377" y="6044"/>
                  </a:lnTo>
                  <a:lnTo>
                    <a:pt x="1377" y="6044"/>
                  </a:lnTo>
                  <a:lnTo>
                    <a:pt x="1397" y="6044"/>
                  </a:lnTo>
                  <a:lnTo>
                    <a:pt x="1397" y="6044"/>
                  </a:lnTo>
                  <a:lnTo>
                    <a:pt x="1397" y="6044"/>
                  </a:lnTo>
                  <a:lnTo>
                    <a:pt x="1397" y="6044"/>
                  </a:lnTo>
                  <a:lnTo>
                    <a:pt x="1397" y="6044"/>
                  </a:lnTo>
                  <a:lnTo>
                    <a:pt x="1397" y="6044"/>
                  </a:lnTo>
                  <a:lnTo>
                    <a:pt x="1416" y="6044"/>
                  </a:lnTo>
                  <a:lnTo>
                    <a:pt x="1416" y="6044"/>
                  </a:lnTo>
                  <a:lnTo>
                    <a:pt x="1416" y="6044"/>
                  </a:lnTo>
                  <a:lnTo>
                    <a:pt x="1416" y="6044"/>
                  </a:lnTo>
                  <a:lnTo>
                    <a:pt x="1416" y="6044"/>
                  </a:lnTo>
                  <a:lnTo>
                    <a:pt x="1416" y="6044"/>
                  </a:lnTo>
                  <a:lnTo>
                    <a:pt x="1416" y="6044"/>
                  </a:lnTo>
                  <a:lnTo>
                    <a:pt x="1416" y="6044"/>
                  </a:lnTo>
                  <a:lnTo>
                    <a:pt x="1435" y="6044"/>
                  </a:lnTo>
                  <a:lnTo>
                    <a:pt x="1435" y="6044"/>
                  </a:lnTo>
                  <a:lnTo>
                    <a:pt x="1435" y="6044"/>
                  </a:lnTo>
                  <a:lnTo>
                    <a:pt x="1435" y="6044"/>
                  </a:lnTo>
                  <a:lnTo>
                    <a:pt x="1435" y="6044"/>
                  </a:lnTo>
                  <a:lnTo>
                    <a:pt x="1435" y="6044"/>
                  </a:lnTo>
                  <a:lnTo>
                    <a:pt x="1454" y="6044"/>
                  </a:lnTo>
                  <a:lnTo>
                    <a:pt x="1454" y="6044"/>
                  </a:lnTo>
                  <a:lnTo>
                    <a:pt x="1454" y="6044"/>
                  </a:lnTo>
                  <a:lnTo>
                    <a:pt x="1454" y="6044"/>
                  </a:lnTo>
                  <a:lnTo>
                    <a:pt x="1454" y="6044"/>
                  </a:lnTo>
                  <a:lnTo>
                    <a:pt x="1454" y="6044"/>
                  </a:lnTo>
                  <a:lnTo>
                    <a:pt x="1454" y="6025"/>
                  </a:lnTo>
                  <a:lnTo>
                    <a:pt x="1454" y="6025"/>
                  </a:lnTo>
                  <a:lnTo>
                    <a:pt x="1473" y="6025"/>
                  </a:lnTo>
                  <a:lnTo>
                    <a:pt x="1473" y="6025"/>
                  </a:lnTo>
                  <a:lnTo>
                    <a:pt x="1473" y="6025"/>
                  </a:lnTo>
                  <a:lnTo>
                    <a:pt x="1473" y="6025"/>
                  </a:lnTo>
                  <a:lnTo>
                    <a:pt x="1473" y="6025"/>
                  </a:lnTo>
                  <a:lnTo>
                    <a:pt x="1473" y="6025"/>
                  </a:lnTo>
                  <a:lnTo>
                    <a:pt x="1492" y="6025"/>
                  </a:lnTo>
                  <a:lnTo>
                    <a:pt x="1492" y="6025"/>
                  </a:lnTo>
                  <a:lnTo>
                    <a:pt x="1492" y="6025"/>
                  </a:lnTo>
                  <a:lnTo>
                    <a:pt x="1492" y="6025"/>
                  </a:lnTo>
                  <a:lnTo>
                    <a:pt x="1492" y="6025"/>
                  </a:lnTo>
                  <a:lnTo>
                    <a:pt x="1492" y="6025"/>
                  </a:lnTo>
                  <a:lnTo>
                    <a:pt x="1492" y="6025"/>
                  </a:lnTo>
                  <a:lnTo>
                    <a:pt x="1492" y="6025"/>
                  </a:lnTo>
                  <a:lnTo>
                    <a:pt x="1511" y="6025"/>
                  </a:lnTo>
                  <a:lnTo>
                    <a:pt x="1511" y="6025"/>
                  </a:lnTo>
                  <a:lnTo>
                    <a:pt x="1511" y="6025"/>
                  </a:lnTo>
                  <a:lnTo>
                    <a:pt x="1511" y="6025"/>
                  </a:lnTo>
                  <a:lnTo>
                    <a:pt x="1511" y="6025"/>
                  </a:lnTo>
                  <a:lnTo>
                    <a:pt x="1511" y="6025"/>
                  </a:lnTo>
                  <a:lnTo>
                    <a:pt x="1530" y="6025"/>
                  </a:lnTo>
                  <a:lnTo>
                    <a:pt x="1530" y="6025"/>
                  </a:lnTo>
                  <a:lnTo>
                    <a:pt x="1530" y="6025"/>
                  </a:lnTo>
                  <a:lnTo>
                    <a:pt x="1530" y="6025"/>
                  </a:lnTo>
                  <a:lnTo>
                    <a:pt x="1530" y="6025"/>
                  </a:lnTo>
                  <a:lnTo>
                    <a:pt x="1530" y="6025"/>
                  </a:lnTo>
                  <a:lnTo>
                    <a:pt x="1550" y="6025"/>
                  </a:lnTo>
                  <a:lnTo>
                    <a:pt x="1550" y="6025"/>
                  </a:lnTo>
                  <a:lnTo>
                    <a:pt x="1550" y="6025"/>
                  </a:lnTo>
                  <a:lnTo>
                    <a:pt x="1550" y="6025"/>
                  </a:lnTo>
                  <a:lnTo>
                    <a:pt x="1550" y="6025"/>
                  </a:lnTo>
                  <a:lnTo>
                    <a:pt x="1550" y="6025"/>
                  </a:lnTo>
                  <a:lnTo>
                    <a:pt x="1550" y="6025"/>
                  </a:lnTo>
                  <a:lnTo>
                    <a:pt x="1550" y="6025"/>
                  </a:lnTo>
                  <a:lnTo>
                    <a:pt x="1569" y="6025"/>
                  </a:lnTo>
                  <a:lnTo>
                    <a:pt x="1569" y="6025"/>
                  </a:lnTo>
                  <a:lnTo>
                    <a:pt x="1569" y="6025"/>
                  </a:lnTo>
                  <a:lnTo>
                    <a:pt x="1569" y="6025"/>
                  </a:lnTo>
                  <a:lnTo>
                    <a:pt x="1569" y="6006"/>
                  </a:lnTo>
                  <a:lnTo>
                    <a:pt x="1569" y="6006"/>
                  </a:lnTo>
                  <a:lnTo>
                    <a:pt x="1569" y="6006"/>
                  </a:lnTo>
                  <a:lnTo>
                    <a:pt x="1569" y="6006"/>
                  </a:lnTo>
                  <a:lnTo>
                    <a:pt x="1588" y="6006"/>
                  </a:lnTo>
                  <a:lnTo>
                    <a:pt x="1588" y="6006"/>
                  </a:lnTo>
                  <a:lnTo>
                    <a:pt x="1588" y="6006"/>
                  </a:lnTo>
                  <a:lnTo>
                    <a:pt x="1588" y="6006"/>
                  </a:lnTo>
                  <a:lnTo>
                    <a:pt x="1588" y="6006"/>
                  </a:lnTo>
                  <a:lnTo>
                    <a:pt x="1588" y="6006"/>
                  </a:lnTo>
                  <a:lnTo>
                    <a:pt x="1607" y="6006"/>
                  </a:lnTo>
                  <a:lnTo>
                    <a:pt x="1607" y="6006"/>
                  </a:lnTo>
                  <a:lnTo>
                    <a:pt x="1626" y="6006"/>
                  </a:lnTo>
                  <a:lnTo>
                    <a:pt x="1626" y="6006"/>
                  </a:lnTo>
                  <a:lnTo>
                    <a:pt x="1626" y="6006"/>
                  </a:lnTo>
                  <a:lnTo>
                    <a:pt x="1626" y="6006"/>
                  </a:lnTo>
                  <a:lnTo>
                    <a:pt x="1626" y="6006"/>
                  </a:lnTo>
                  <a:lnTo>
                    <a:pt x="1626" y="6006"/>
                  </a:lnTo>
                  <a:lnTo>
                    <a:pt x="1626" y="6006"/>
                  </a:lnTo>
                  <a:lnTo>
                    <a:pt x="1626" y="6006"/>
                  </a:lnTo>
                  <a:lnTo>
                    <a:pt x="1645" y="6006"/>
                  </a:lnTo>
                  <a:lnTo>
                    <a:pt x="1645" y="6006"/>
                  </a:lnTo>
                  <a:lnTo>
                    <a:pt x="1645" y="6006"/>
                  </a:lnTo>
                  <a:lnTo>
                    <a:pt x="1645" y="6006"/>
                  </a:lnTo>
                  <a:lnTo>
                    <a:pt x="1664" y="5987"/>
                  </a:lnTo>
                  <a:lnTo>
                    <a:pt x="1664" y="5987"/>
                  </a:lnTo>
                  <a:lnTo>
                    <a:pt x="1664" y="5987"/>
                  </a:lnTo>
                  <a:lnTo>
                    <a:pt x="1664" y="5987"/>
                  </a:lnTo>
                  <a:lnTo>
                    <a:pt x="1683" y="5987"/>
                  </a:lnTo>
                  <a:lnTo>
                    <a:pt x="1683" y="5987"/>
                  </a:lnTo>
                  <a:lnTo>
                    <a:pt x="1683" y="5987"/>
                  </a:lnTo>
                  <a:lnTo>
                    <a:pt x="1683" y="5987"/>
                  </a:lnTo>
                  <a:lnTo>
                    <a:pt x="1703" y="5987"/>
                  </a:lnTo>
                  <a:lnTo>
                    <a:pt x="1703" y="5987"/>
                  </a:lnTo>
                  <a:lnTo>
                    <a:pt x="1703" y="5987"/>
                  </a:lnTo>
                  <a:lnTo>
                    <a:pt x="1703" y="5987"/>
                  </a:lnTo>
                  <a:lnTo>
                    <a:pt x="1703" y="5987"/>
                  </a:lnTo>
                  <a:lnTo>
                    <a:pt x="1703" y="5987"/>
                  </a:lnTo>
                  <a:lnTo>
                    <a:pt x="1703" y="5987"/>
                  </a:lnTo>
                  <a:lnTo>
                    <a:pt x="1722" y="5987"/>
                  </a:lnTo>
                  <a:lnTo>
                    <a:pt x="1722" y="5987"/>
                  </a:lnTo>
                  <a:lnTo>
                    <a:pt x="1722" y="5987"/>
                  </a:lnTo>
                  <a:lnTo>
                    <a:pt x="1722" y="5987"/>
                  </a:lnTo>
                  <a:lnTo>
                    <a:pt x="1741" y="5968"/>
                  </a:lnTo>
                  <a:lnTo>
                    <a:pt x="1741" y="5968"/>
                  </a:lnTo>
                  <a:lnTo>
                    <a:pt x="1741" y="5968"/>
                  </a:lnTo>
                  <a:lnTo>
                    <a:pt x="1741" y="5968"/>
                  </a:lnTo>
                  <a:lnTo>
                    <a:pt x="1760" y="5968"/>
                  </a:lnTo>
                  <a:lnTo>
                    <a:pt x="1760" y="5968"/>
                  </a:lnTo>
                  <a:lnTo>
                    <a:pt x="1760" y="5968"/>
                  </a:lnTo>
                  <a:lnTo>
                    <a:pt x="1760" y="5968"/>
                  </a:lnTo>
                  <a:lnTo>
                    <a:pt x="1760" y="5968"/>
                  </a:lnTo>
                  <a:lnTo>
                    <a:pt x="1760" y="5968"/>
                  </a:lnTo>
                  <a:lnTo>
                    <a:pt x="1779" y="5968"/>
                  </a:lnTo>
                  <a:lnTo>
                    <a:pt x="1779" y="5968"/>
                  </a:lnTo>
                  <a:lnTo>
                    <a:pt x="1798" y="5968"/>
                  </a:lnTo>
                  <a:lnTo>
                    <a:pt x="1798" y="5968"/>
                  </a:lnTo>
                  <a:lnTo>
                    <a:pt x="1798" y="5968"/>
                  </a:lnTo>
                  <a:lnTo>
                    <a:pt x="1798" y="5968"/>
                  </a:lnTo>
                  <a:lnTo>
                    <a:pt x="1798" y="5949"/>
                  </a:lnTo>
                  <a:lnTo>
                    <a:pt x="1798" y="5949"/>
                  </a:lnTo>
                  <a:lnTo>
                    <a:pt x="1798" y="5949"/>
                  </a:lnTo>
                  <a:lnTo>
                    <a:pt x="1798" y="5949"/>
                  </a:lnTo>
                  <a:lnTo>
                    <a:pt x="1817" y="5949"/>
                  </a:lnTo>
                  <a:lnTo>
                    <a:pt x="1817" y="5949"/>
                  </a:lnTo>
                  <a:lnTo>
                    <a:pt x="1817" y="5949"/>
                  </a:lnTo>
                  <a:lnTo>
                    <a:pt x="1817" y="5949"/>
                  </a:lnTo>
                  <a:lnTo>
                    <a:pt x="1817" y="5949"/>
                  </a:lnTo>
                  <a:lnTo>
                    <a:pt x="1817" y="5949"/>
                  </a:lnTo>
                  <a:lnTo>
                    <a:pt x="1817" y="5949"/>
                  </a:lnTo>
                  <a:lnTo>
                    <a:pt x="1817" y="5949"/>
                  </a:lnTo>
                  <a:lnTo>
                    <a:pt x="1836" y="5949"/>
                  </a:lnTo>
                  <a:lnTo>
                    <a:pt x="1836" y="5949"/>
                  </a:lnTo>
                  <a:lnTo>
                    <a:pt x="1836" y="5949"/>
                  </a:lnTo>
                  <a:lnTo>
                    <a:pt x="1836" y="5949"/>
                  </a:lnTo>
                  <a:lnTo>
                    <a:pt x="1836" y="5949"/>
                  </a:lnTo>
                  <a:lnTo>
                    <a:pt x="1836" y="5949"/>
                  </a:lnTo>
                  <a:lnTo>
                    <a:pt x="1856" y="5949"/>
                  </a:lnTo>
                  <a:lnTo>
                    <a:pt x="1856" y="5949"/>
                  </a:lnTo>
                  <a:lnTo>
                    <a:pt x="1856" y="5949"/>
                  </a:lnTo>
                  <a:lnTo>
                    <a:pt x="1856" y="5949"/>
                  </a:lnTo>
                  <a:lnTo>
                    <a:pt x="1856" y="5949"/>
                  </a:lnTo>
                  <a:lnTo>
                    <a:pt x="1856" y="5949"/>
                  </a:lnTo>
                  <a:lnTo>
                    <a:pt x="1856" y="5930"/>
                  </a:lnTo>
                  <a:lnTo>
                    <a:pt x="1856" y="5930"/>
                  </a:lnTo>
                  <a:lnTo>
                    <a:pt x="1875" y="5930"/>
                  </a:lnTo>
                  <a:lnTo>
                    <a:pt x="1875" y="5930"/>
                  </a:lnTo>
                  <a:lnTo>
                    <a:pt x="1875" y="5930"/>
                  </a:lnTo>
                  <a:lnTo>
                    <a:pt x="1875" y="5930"/>
                  </a:lnTo>
                  <a:lnTo>
                    <a:pt x="1894" y="5930"/>
                  </a:lnTo>
                  <a:lnTo>
                    <a:pt x="1894" y="5930"/>
                  </a:lnTo>
                  <a:lnTo>
                    <a:pt x="1894" y="5930"/>
                  </a:lnTo>
                  <a:lnTo>
                    <a:pt x="1894" y="5930"/>
                  </a:lnTo>
                  <a:lnTo>
                    <a:pt x="1894" y="5930"/>
                  </a:lnTo>
                  <a:lnTo>
                    <a:pt x="1894" y="5930"/>
                  </a:lnTo>
                  <a:lnTo>
                    <a:pt x="1913" y="5930"/>
                  </a:lnTo>
                  <a:lnTo>
                    <a:pt x="1913" y="5930"/>
                  </a:lnTo>
                  <a:lnTo>
                    <a:pt x="1932" y="5910"/>
                  </a:lnTo>
                  <a:lnTo>
                    <a:pt x="1932" y="5910"/>
                  </a:lnTo>
                  <a:lnTo>
                    <a:pt x="1932" y="5910"/>
                  </a:lnTo>
                  <a:lnTo>
                    <a:pt x="1932" y="5910"/>
                  </a:lnTo>
                  <a:lnTo>
                    <a:pt x="1932" y="5910"/>
                  </a:lnTo>
                  <a:lnTo>
                    <a:pt x="1932" y="5910"/>
                  </a:lnTo>
                  <a:lnTo>
                    <a:pt x="1932" y="5910"/>
                  </a:lnTo>
                  <a:lnTo>
                    <a:pt x="1932" y="5910"/>
                  </a:lnTo>
                  <a:lnTo>
                    <a:pt x="2028" y="5872"/>
                  </a:lnTo>
                  <a:lnTo>
                    <a:pt x="2028" y="5872"/>
                  </a:lnTo>
                  <a:lnTo>
                    <a:pt x="2315" y="5738"/>
                  </a:lnTo>
                  <a:lnTo>
                    <a:pt x="2582" y="5585"/>
                  </a:lnTo>
                  <a:lnTo>
                    <a:pt x="2582" y="5585"/>
                  </a:lnTo>
                  <a:lnTo>
                    <a:pt x="2850" y="5394"/>
                  </a:lnTo>
                  <a:lnTo>
                    <a:pt x="3099" y="5164"/>
                  </a:lnTo>
                  <a:lnTo>
                    <a:pt x="3328" y="4916"/>
                  </a:lnTo>
                  <a:lnTo>
                    <a:pt x="3558" y="4648"/>
                  </a:lnTo>
                  <a:lnTo>
                    <a:pt x="3749" y="4342"/>
                  </a:lnTo>
                  <a:lnTo>
                    <a:pt x="3940" y="4036"/>
                  </a:lnTo>
                  <a:lnTo>
                    <a:pt x="4112" y="3711"/>
                  </a:lnTo>
                  <a:lnTo>
                    <a:pt x="4266" y="3386"/>
                  </a:lnTo>
                  <a:lnTo>
                    <a:pt x="4266" y="3386"/>
                  </a:lnTo>
                  <a:lnTo>
                    <a:pt x="4266" y="3386"/>
                  </a:lnTo>
                  <a:lnTo>
                    <a:pt x="4380" y="3022"/>
                  </a:lnTo>
                  <a:lnTo>
                    <a:pt x="4495" y="2659"/>
                  </a:lnTo>
                  <a:lnTo>
                    <a:pt x="4572" y="2296"/>
                  </a:lnTo>
                  <a:lnTo>
                    <a:pt x="4648" y="1932"/>
                  </a:lnTo>
                  <a:lnTo>
                    <a:pt x="4648" y="1932"/>
                  </a:lnTo>
                  <a:lnTo>
                    <a:pt x="4667" y="1645"/>
                  </a:lnTo>
                  <a:lnTo>
                    <a:pt x="4667" y="1358"/>
                  </a:lnTo>
                  <a:lnTo>
                    <a:pt x="4667" y="1358"/>
                  </a:lnTo>
                  <a:lnTo>
                    <a:pt x="4667" y="995"/>
                  </a:lnTo>
                  <a:lnTo>
                    <a:pt x="4667" y="995"/>
                  </a:lnTo>
                  <a:lnTo>
                    <a:pt x="4036" y="1263"/>
                  </a:lnTo>
                  <a:lnTo>
                    <a:pt x="4036" y="1263"/>
                  </a:lnTo>
                  <a:lnTo>
                    <a:pt x="3749" y="1416"/>
                  </a:lnTo>
                  <a:lnTo>
                    <a:pt x="3500" y="1492"/>
                  </a:lnTo>
                  <a:lnTo>
                    <a:pt x="3290" y="1550"/>
                  </a:lnTo>
                  <a:lnTo>
                    <a:pt x="3118" y="1550"/>
                  </a:lnTo>
                  <a:lnTo>
                    <a:pt x="3118" y="1550"/>
                  </a:lnTo>
                  <a:lnTo>
                    <a:pt x="3022" y="1550"/>
                  </a:lnTo>
                  <a:lnTo>
                    <a:pt x="3003" y="1550"/>
                  </a:lnTo>
                  <a:lnTo>
                    <a:pt x="3022" y="1550"/>
                  </a:lnTo>
                  <a:lnTo>
                    <a:pt x="3022" y="1550"/>
                  </a:lnTo>
                  <a:lnTo>
                    <a:pt x="3137" y="1569"/>
                  </a:lnTo>
                  <a:lnTo>
                    <a:pt x="708" y="1263"/>
                  </a:lnTo>
                  <a:lnTo>
                    <a:pt x="708" y="1263"/>
                  </a:lnTo>
                  <a:lnTo>
                    <a:pt x="842" y="938"/>
                  </a:lnTo>
                  <a:lnTo>
                    <a:pt x="995" y="612"/>
                  </a:lnTo>
                  <a:lnTo>
                    <a:pt x="1148" y="306"/>
                  </a:lnTo>
                  <a:lnTo>
                    <a:pt x="13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1"/>
            <p:cNvSpPr/>
            <p:nvPr/>
          </p:nvSpPr>
          <p:spPr>
            <a:xfrm>
              <a:off x="906850" y="1213550"/>
              <a:ext cx="141575" cy="111425"/>
            </a:xfrm>
            <a:custGeom>
              <a:avLst/>
              <a:gdLst/>
              <a:ahLst/>
              <a:cxnLst/>
              <a:rect l="l" t="t" r="r" b="b"/>
              <a:pathLst>
                <a:path w="5663" h="4457" extrusionOk="0">
                  <a:moveTo>
                    <a:pt x="3884" y="0"/>
                  </a:moveTo>
                  <a:lnTo>
                    <a:pt x="3884" y="19"/>
                  </a:lnTo>
                  <a:lnTo>
                    <a:pt x="3826" y="19"/>
                  </a:lnTo>
                  <a:lnTo>
                    <a:pt x="3826" y="38"/>
                  </a:lnTo>
                  <a:lnTo>
                    <a:pt x="3807" y="38"/>
                  </a:lnTo>
                  <a:lnTo>
                    <a:pt x="3807" y="58"/>
                  </a:lnTo>
                  <a:lnTo>
                    <a:pt x="3788" y="58"/>
                  </a:lnTo>
                  <a:lnTo>
                    <a:pt x="3788" y="77"/>
                  </a:lnTo>
                  <a:lnTo>
                    <a:pt x="3769" y="77"/>
                  </a:lnTo>
                  <a:lnTo>
                    <a:pt x="3769" y="96"/>
                  </a:lnTo>
                  <a:lnTo>
                    <a:pt x="3750" y="96"/>
                  </a:lnTo>
                  <a:lnTo>
                    <a:pt x="3654" y="211"/>
                  </a:lnTo>
                  <a:lnTo>
                    <a:pt x="3559" y="364"/>
                  </a:lnTo>
                  <a:lnTo>
                    <a:pt x="3348" y="784"/>
                  </a:lnTo>
                  <a:lnTo>
                    <a:pt x="3138" y="1263"/>
                  </a:lnTo>
                  <a:lnTo>
                    <a:pt x="2927" y="1798"/>
                  </a:lnTo>
                  <a:lnTo>
                    <a:pt x="2927" y="1779"/>
                  </a:lnTo>
                  <a:lnTo>
                    <a:pt x="2640" y="2563"/>
                  </a:lnTo>
                  <a:lnTo>
                    <a:pt x="2449" y="1989"/>
                  </a:lnTo>
                  <a:lnTo>
                    <a:pt x="2315" y="1664"/>
                  </a:lnTo>
                  <a:lnTo>
                    <a:pt x="2181" y="1416"/>
                  </a:lnTo>
                  <a:lnTo>
                    <a:pt x="2086" y="1301"/>
                  </a:lnTo>
                  <a:lnTo>
                    <a:pt x="2028" y="1263"/>
                  </a:lnTo>
                  <a:lnTo>
                    <a:pt x="1971" y="1263"/>
                  </a:lnTo>
                  <a:lnTo>
                    <a:pt x="1933" y="1282"/>
                  </a:lnTo>
                  <a:lnTo>
                    <a:pt x="1895" y="1358"/>
                  </a:lnTo>
                  <a:lnTo>
                    <a:pt x="1875" y="1396"/>
                  </a:lnTo>
                  <a:lnTo>
                    <a:pt x="1856" y="1511"/>
                  </a:lnTo>
                  <a:lnTo>
                    <a:pt x="1818" y="1817"/>
                  </a:lnTo>
                  <a:lnTo>
                    <a:pt x="1818" y="2162"/>
                  </a:lnTo>
                  <a:lnTo>
                    <a:pt x="1818" y="2563"/>
                  </a:lnTo>
                  <a:lnTo>
                    <a:pt x="1856" y="2965"/>
                  </a:lnTo>
                  <a:lnTo>
                    <a:pt x="843" y="2563"/>
                  </a:lnTo>
                  <a:lnTo>
                    <a:pt x="670" y="2812"/>
                  </a:lnTo>
                  <a:lnTo>
                    <a:pt x="651" y="2831"/>
                  </a:lnTo>
                  <a:lnTo>
                    <a:pt x="632" y="2888"/>
                  </a:lnTo>
                  <a:lnTo>
                    <a:pt x="441" y="3194"/>
                  </a:lnTo>
                  <a:lnTo>
                    <a:pt x="288" y="3500"/>
                  </a:lnTo>
                  <a:lnTo>
                    <a:pt x="135" y="3826"/>
                  </a:lnTo>
                  <a:lnTo>
                    <a:pt x="1" y="4151"/>
                  </a:lnTo>
                  <a:lnTo>
                    <a:pt x="2430" y="4457"/>
                  </a:lnTo>
                  <a:lnTo>
                    <a:pt x="2430" y="4457"/>
                  </a:lnTo>
                  <a:lnTo>
                    <a:pt x="2315" y="4438"/>
                  </a:lnTo>
                  <a:lnTo>
                    <a:pt x="2583" y="4438"/>
                  </a:lnTo>
                  <a:lnTo>
                    <a:pt x="2793" y="4380"/>
                  </a:lnTo>
                  <a:lnTo>
                    <a:pt x="3042" y="4304"/>
                  </a:lnTo>
                  <a:lnTo>
                    <a:pt x="3329" y="4151"/>
                  </a:lnTo>
                  <a:lnTo>
                    <a:pt x="3960" y="3883"/>
                  </a:lnTo>
                  <a:lnTo>
                    <a:pt x="4285" y="3730"/>
                  </a:lnTo>
                  <a:lnTo>
                    <a:pt x="4610" y="3577"/>
                  </a:lnTo>
                  <a:lnTo>
                    <a:pt x="4897" y="3405"/>
                  </a:lnTo>
                  <a:lnTo>
                    <a:pt x="5108" y="3271"/>
                  </a:lnTo>
                  <a:lnTo>
                    <a:pt x="5108" y="3252"/>
                  </a:lnTo>
                  <a:lnTo>
                    <a:pt x="5203" y="3156"/>
                  </a:lnTo>
                  <a:lnTo>
                    <a:pt x="5223" y="3118"/>
                  </a:lnTo>
                  <a:lnTo>
                    <a:pt x="5223" y="3080"/>
                  </a:lnTo>
                  <a:lnTo>
                    <a:pt x="5223" y="3060"/>
                  </a:lnTo>
                  <a:lnTo>
                    <a:pt x="5184" y="3041"/>
                  </a:lnTo>
                  <a:lnTo>
                    <a:pt x="5089" y="3022"/>
                  </a:lnTo>
                  <a:lnTo>
                    <a:pt x="4916" y="3041"/>
                  </a:lnTo>
                  <a:lnTo>
                    <a:pt x="4706" y="3099"/>
                  </a:lnTo>
                  <a:lnTo>
                    <a:pt x="4438" y="3194"/>
                  </a:lnTo>
                  <a:lnTo>
                    <a:pt x="4151" y="3290"/>
                  </a:lnTo>
                  <a:lnTo>
                    <a:pt x="4687" y="2831"/>
                  </a:lnTo>
                  <a:lnTo>
                    <a:pt x="5165" y="2334"/>
                  </a:lnTo>
                  <a:lnTo>
                    <a:pt x="5376" y="2123"/>
                  </a:lnTo>
                  <a:lnTo>
                    <a:pt x="5529" y="1913"/>
                  </a:lnTo>
                  <a:lnTo>
                    <a:pt x="5624" y="1741"/>
                  </a:lnTo>
                  <a:lnTo>
                    <a:pt x="5662" y="1683"/>
                  </a:lnTo>
                  <a:lnTo>
                    <a:pt x="5662" y="1626"/>
                  </a:lnTo>
                  <a:lnTo>
                    <a:pt x="5662" y="1569"/>
                  </a:lnTo>
                  <a:lnTo>
                    <a:pt x="5643" y="1549"/>
                  </a:lnTo>
                  <a:lnTo>
                    <a:pt x="5605" y="1530"/>
                  </a:lnTo>
                  <a:lnTo>
                    <a:pt x="5548" y="1530"/>
                  </a:lnTo>
                  <a:lnTo>
                    <a:pt x="5452" y="1549"/>
                  </a:lnTo>
                  <a:lnTo>
                    <a:pt x="5299" y="1607"/>
                  </a:lnTo>
                  <a:lnTo>
                    <a:pt x="5146" y="1683"/>
                  </a:lnTo>
                  <a:lnTo>
                    <a:pt x="4955" y="1817"/>
                  </a:lnTo>
                  <a:lnTo>
                    <a:pt x="4534" y="2123"/>
                  </a:lnTo>
                  <a:lnTo>
                    <a:pt x="4113" y="2468"/>
                  </a:lnTo>
                  <a:lnTo>
                    <a:pt x="4400" y="1989"/>
                  </a:lnTo>
                  <a:lnTo>
                    <a:pt x="4649" y="1530"/>
                  </a:lnTo>
                  <a:lnTo>
                    <a:pt x="4763" y="1320"/>
                  </a:lnTo>
                  <a:lnTo>
                    <a:pt x="4840" y="1148"/>
                  </a:lnTo>
                  <a:lnTo>
                    <a:pt x="4878" y="995"/>
                  </a:lnTo>
                  <a:lnTo>
                    <a:pt x="4897" y="861"/>
                  </a:lnTo>
                  <a:lnTo>
                    <a:pt x="4897" y="784"/>
                  </a:lnTo>
                  <a:lnTo>
                    <a:pt x="4878" y="765"/>
                  </a:lnTo>
                  <a:lnTo>
                    <a:pt x="4840" y="746"/>
                  </a:lnTo>
                  <a:lnTo>
                    <a:pt x="4744" y="746"/>
                  </a:lnTo>
                  <a:lnTo>
                    <a:pt x="4687" y="784"/>
                  </a:lnTo>
                  <a:lnTo>
                    <a:pt x="4553" y="880"/>
                  </a:lnTo>
                  <a:lnTo>
                    <a:pt x="4381" y="1033"/>
                  </a:lnTo>
                  <a:lnTo>
                    <a:pt x="4209" y="1243"/>
                  </a:lnTo>
                  <a:lnTo>
                    <a:pt x="3826" y="1741"/>
                  </a:lnTo>
                  <a:lnTo>
                    <a:pt x="3444" y="2295"/>
                  </a:lnTo>
                  <a:lnTo>
                    <a:pt x="3635" y="1722"/>
                  </a:lnTo>
                  <a:lnTo>
                    <a:pt x="3826" y="1148"/>
                  </a:lnTo>
                  <a:lnTo>
                    <a:pt x="3960" y="612"/>
                  </a:lnTo>
                  <a:lnTo>
                    <a:pt x="3998" y="402"/>
                  </a:lnTo>
                  <a:lnTo>
                    <a:pt x="4018" y="230"/>
                  </a:lnTo>
                  <a:lnTo>
                    <a:pt x="4018" y="134"/>
                  </a:lnTo>
                  <a:lnTo>
                    <a:pt x="3998" y="77"/>
                  </a:lnTo>
                  <a:lnTo>
                    <a:pt x="3960" y="19"/>
                  </a:lnTo>
                  <a:lnTo>
                    <a:pt x="392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1"/>
            <p:cNvSpPr/>
            <p:nvPr/>
          </p:nvSpPr>
          <p:spPr>
            <a:xfrm>
              <a:off x="906850" y="1213550"/>
              <a:ext cx="141575" cy="111425"/>
            </a:xfrm>
            <a:custGeom>
              <a:avLst/>
              <a:gdLst/>
              <a:ahLst/>
              <a:cxnLst/>
              <a:rect l="l" t="t" r="r" b="b"/>
              <a:pathLst>
                <a:path w="5663" h="4457" fill="none" extrusionOk="0">
                  <a:moveTo>
                    <a:pt x="3903" y="0"/>
                  </a:move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903"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0"/>
                  </a:lnTo>
                  <a:lnTo>
                    <a:pt x="3884" y="19"/>
                  </a:lnTo>
                  <a:lnTo>
                    <a:pt x="3884" y="19"/>
                  </a:lnTo>
                  <a:lnTo>
                    <a:pt x="3865" y="19"/>
                  </a:lnTo>
                  <a:lnTo>
                    <a:pt x="3865" y="19"/>
                  </a:lnTo>
                  <a:lnTo>
                    <a:pt x="3865" y="19"/>
                  </a:lnTo>
                  <a:lnTo>
                    <a:pt x="3865" y="19"/>
                  </a:lnTo>
                  <a:lnTo>
                    <a:pt x="3865" y="19"/>
                  </a:lnTo>
                  <a:lnTo>
                    <a:pt x="3865" y="19"/>
                  </a:lnTo>
                  <a:lnTo>
                    <a:pt x="3865" y="19"/>
                  </a:lnTo>
                  <a:lnTo>
                    <a:pt x="3865" y="19"/>
                  </a:lnTo>
                  <a:lnTo>
                    <a:pt x="3865" y="19"/>
                  </a:lnTo>
                  <a:lnTo>
                    <a:pt x="386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45" y="19"/>
                  </a:lnTo>
                  <a:lnTo>
                    <a:pt x="3826" y="19"/>
                  </a:lnTo>
                  <a:lnTo>
                    <a:pt x="3826" y="19"/>
                  </a:lnTo>
                  <a:lnTo>
                    <a:pt x="3826" y="19"/>
                  </a:lnTo>
                  <a:lnTo>
                    <a:pt x="3826" y="19"/>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26"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38"/>
                  </a:lnTo>
                  <a:lnTo>
                    <a:pt x="3807" y="58"/>
                  </a:lnTo>
                  <a:lnTo>
                    <a:pt x="3807" y="58"/>
                  </a:lnTo>
                  <a:lnTo>
                    <a:pt x="3807" y="58"/>
                  </a:lnTo>
                  <a:lnTo>
                    <a:pt x="3807" y="58"/>
                  </a:lnTo>
                  <a:lnTo>
                    <a:pt x="3807" y="58"/>
                  </a:lnTo>
                  <a:lnTo>
                    <a:pt x="3807" y="58"/>
                  </a:lnTo>
                  <a:lnTo>
                    <a:pt x="3807" y="58"/>
                  </a:lnTo>
                  <a:lnTo>
                    <a:pt x="3807"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58"/>
                  </a:lnTo>
                  <a:lnTo>
                    <a:pt x="3788" y="77"/>
                  </a:lnTo>
                  <a:lnTo>
                    <a:pt x="3788" y="77"/>
                  </a:lnTo>
                  <a:lnTo>
                    <a:pt x="3788" y="77"/>
                  </a:lnTo>
                  <a:lnTo>
                    <a:pt x="3788"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77"/>
                  </a:lnTo>
                  <a:lnTo>
                    <a:pt x="3769" y="96"/>
                  </a:lnTo>
                  <a:lnTo>
                    <a:pt x="3769" y="96"/>
                  </a:lnTo>
                  <a:lnTo>
                    <a:pt x="3769" y="96"/>
                  </a:lnTo>
                  <a:lnTo>
                    <a:pt x="3769" y="96"/>
                  </a:lnTo>
                  <a:lnTo>
                    <a:pt x="3750" y="96"/>
                  </a:lnTo>
                  <a:lnTo>
                    <a:pt x="3750" y="96"/>
                  </a:lnTo>
                  <a:lnTo>
                    <a:pt x="3750" y="96"/>
                  </a:lnTo>
                  <a:lnTo>
                    <a:pt x="3654" y="211"/>
                  </a:lnTo>
                  <a:lnTo>
                    <a:pt x="3559" y="364"/>
                  </a:lnTo>
                  <a:lnTo>
                    <a:pt x="3348" y="784"/>
                  </a:lnTo>
                  <a:lnTo>
                    <a:pt x="3138" y="1263"/>
                  </a:lnTo>
                  <a:lnTo>
                    <a:pt x="2927" y="1798"/>
                  </a:lnTo>
                  <a:lnTo>
                    <a:pt x="2927" y="1798"/>
                  </a:lnTo>
                  <a:lnTo>
                    <a:pt x="2927" y="1779"/>
                  </a:lnTo>
                  <a:lnTo>
                    <a:pt x="2927" y="1779"/>
                  </a:lnTo>
                  <a:lnTo>
                    <a:pt x="2640" y="2563"/>
                  </a:lnTo>
                  <a:lnTo>
                    <a:pt x="2640" y="2563"/>
                  </a:lnTo>
                  <a:lnTo>
                    <a:pt x="2449" y="1989"/>
                  </a:lnTo>
                  <a:lnTo>
                    <a:pt x="2315" y="1664"/>
                  </a:lnTo>
                  <a:lnTo>
                    <a:pt x="2181" y="1416"/>
                  </a:lnTo>
                  <a:lnTo>
                    <a:pt x="2181" y="1416"/>
                  </a:lnTo>
                  <a:lnTo>
                    <a:pt x="2181" y="1416"/>
                  </a:lnTo>
                  <a:lnTo>
                    <a:pt x="2086" y="1301"/>
                  </a:lnTo>
                  <a:lnTo>
                    <a:pt x="2028" y="1263"/>
                  </a:lnTo>
                  <a:lnTo>
                    <a:pt x="1990" y="1263"/>
                  </a:lnTo>
                  <a:lnTo>
                    <a:pt x="1990" y="1263"/>
                  </a:lnTo>
                  <a:lnTo>
                    <a:pt x="1971" y="1263"/>
                  </a:lnTo>
                  <a:lnTo>
                    <a:pt x="1933" y="1282"/>
                  </a:lnTo>
                  <a:lnTo>
                    <a:pt x="1895" y="1358"/>
                  </a:lnTo>
                  <a:lnTo>
                    <a:pt x="1895" y="1358"/>
                  </a:lnTo>
                  <a:lnTo>
                    <a:pt x="1895" y="1358"/>
                  </a:lnTo>
                  <a:lnTo>
                    <a:pt x="1895" y="1358"/>
                  </a:lnTo>
                  <a:lnTo>
                    <a:pt x="1875" y="1396"/>
                  </a:lnTo>
                  <a:lnTo>
                    <a:pt x="1875" y="1396"/>
                  </a:lnTo>
                  <a:lnTo>
                    <a:pt x="1856" y="1511"/>
                  </a:lnTo>
                  <a:lnTo>
                    <a:pt x="1856" y="1511"/>
                  </a:lnTo>
                  <a:lnTo>
                    <a:pt x="1818" y="1817"/>
                  </a:lnTo>
                  <a:lnTo>
                    <a:pt x="1818" y="2162"/>
                  </a:lnTo>
                  <a:lnTo>
                    <a:pt x="1818" y="2563"/>
                  </a:lnTo>
                  <a:lnTo>
                    <a:pt x="1856" y="2965"/>
                  </a:lnTo>
                  <a:lnTo>
                    <a:pt x="843" y="2563"/>
                  </a:lnTo>
                  <a:lnTo>
                    <a:pt x="843" y="2563"/>
                  </a:lnTo>
                  <a:lnTo>
                    <a:pt x="670" y="2812"/>
                  </a:lnTo>
                  <a:lnTo>
                    <a:pt x="670" y="2812"/>
                  </a:lnTo>
                  <a:lnTo>
                    <a:pt x="651" y="2831"/>
                  </a:lnTo>
                  <a:lnTo>
                    <a:pt x="651" y="2831"/>
                  </a:lnTo>
                  <a:lnTo>
                    <a:pt x="632" y="2888"/>
                  </a:lnTo>
                  <a:lnTo>
                    <a:pt x="632" y="2888"/>
                  </a:lnTo>
                  <a:lnTo>
                    <a:pt x="441" y="3194"/>
                  </a:lnTo>
                  <a:lnTo>
                    <a:pt x="288" y="3500"/>
                  </a:lnTo>
                  <a:lnTo>
                    <a:pt x="135" y="3826"/>
                  </a:lnTo>
                  <a:lnTo>
                    <a:pt x="1" y="4151"/>
                  </a:lnTo>
                  <a:lnTo>
                    <a:pt x="2430" y="4457"/>
                  </a:lnTo>
                  <a:lnTo>
                    <a:pt x="2315" y="4438"/>
                  </a:lnTo>
                  <a:lnTo>
                    <a:pt x="2315" y="4438"/>
                  </a:lnTo>
                  <a:lnTo>
                    <a:pt x="2296" y="4438"/>
                  </a:lnTo>
                  <a:lnTo>
                    <a:pt x="2315" y="4438"/>
                  </a:lnTo>
                  <a:lnTo>
                    <a:pt x="2315" y="4438"/>
                  </a:lnTo>
                  <a:lnTo>
                    <a:pt x="2411" y="4438"/>
                  </a:lnTo>
                  <a:lnTo>
                    <a:pt x="2411" y="4438"/>
                  </a:lnTo>
                  <a:lnTo>
                    <a:pt x="2583" y="4438"/>
                  </a:lnTo>
                  <a:lnTo>
                    <a:pt x="2793" y="4380"/>
                  </a:lnTo>
                  <a:lnTo>
                    <a:pt x="3042" y="4304"/>
                  </a:lnTo>
                  <a:lnTo>
                    <a:pt x="3329" y="4151"/>
                  </a:lnTo>
                  <a:lnTo>
                    <a:pt x="3329" y="4151"/>
                  </a:lnTo>
                  <a:lnTo>
                    <a:pt x="3960" y="3883"/>
                  </a:lnTo>
                  <a:lnTo>
                    <a:pt x="3960" y="3883"/>
                  </a:lnTo>
                  <a:lnTo>
                    <a:pt x="3960" y="3883"/>
                  </a:lnTo>
                  <a:lnTo>
                    <a:pt x="3960" y="3883"/>
                  </a:lnTo>
                  <a:lnTo>
                    <a:pt x="3960" y="3883"/>
                  </a:lnTo>
                  <a:lnTo>
                    <a:pt x="3960" y="3883"/>
                  </a:lnTo>
                  <a:lnTo>
                    <a:pt x="4285" y="3730"/>
                  </a:lnTo>
                  <a:lnTo>
                    <a:pt x="4610" y="3577"/>
                  </a:lnTo>
                  <a:lnTo>
                    <a:pt x="4897" y="3405"/>
                  </a:lnTo>
                  <a:lnTo>
                    <a:pt x="5108" y="3271"/>
                  </a:lnTo>
                  <a:lnTo>
                    <a:pt x="5108" y="3271"/>
                  </a:lnTo>
                  <a:lnTo>
                    <a:pt x="5108" y="3252"/>
                  </a:lnTo>
                  <a:lnTo>
                    <a:pt x="5108" y="3252"/>
                  </a:lnTo>
                  <a:lnTo>
                    <a:pt x="5108" y="3252"/>
                  </a:lnTo>
                  <a:lnTo>
                    <a:pt x="5108" y="3252"/>
                  </a:lnTo>
                  <a:lnTo>
                    <a:pt x="5108" y="3252"/>
                  </a:lnTo>
                  <a:lnTo>
                    <a:pt x="5108" y="3252"/>
                  </a:lnTo>
                  <a:lnTo>
                    <a:pt x="5108" y="3252"/>
                  </a:lnTo>
                  <a:lnTo>
                    <a:pt x="5108" y="3252"/>
                  </a:lnTo>
                  <a:lnTo>
                    <a:pt x="5203" y="3156"/>
                  </a:lnTo>
                  <a:lnTo>
                    <a:pt x="5223" y="3118"/>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8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223" y="3060"/>
                  </a:lnTo>
                  <a:lnTo>
                    <a:pt x="5184" y="3041"/>
                  </a:lnTo>
                  <a:lnTo>
                    <a:pt x="5089" y="3022"/>
                  </a:lnTo>
                  <a:lnTo>
                    <a:pt x="5089" y="3022"/>
                  </a:lnTo>
                  <a:lnTo>
                    <a:pt x="4916" y="3041"/>
                  </a:lnTo>
                  <a:lnTo>
                    <a:pt x="4706" y="3099"/>
                  </a:lnTo>
                  <a:lnTo>
                    <a:pt x="4438" y="3194"/>
                  </a:lnTo>
                  <a:lnTo>
                    <a:pt x="4151" y="3290"/>
                  </a:lnTo>
                  <a:lnTo>
                    <a:pt x="4151" y="3290"/>
                  </a:lnTo>
                  <a:lnTo>
                    <a:pt x="4151" y="3290"/>
                  </a:lnTo>
                  <a:lnTo>
                    <a:pt x="4151" y="3290"/>
                  </a:lnTo>
                  <a:lnTo>
                    <a:pt x="4151" y="3290"/>
                  </a:lnTo>
                  <a:lnTo>
                    <a:pt x="4151" y="3290"/>
                  </a:lnTo>
                  <a:lnTo>
                    <a:pt x="4687" y="2831"/>
                  </a:lnTo>
                  <a:lnTo>
                    <a:pt x="5165" y="2334"/>
                  </a:lnTo>
                  <a:lnTo>
                    <a:pt x="5376" y="2123"/>
                  </a:lnTo>
                  <a:lnTo>
                    <a:pt x="5529" y="1913"/>
                  </a:lnTo>
                  <a:lnTo>
                    <a:pt x="5624" y="1741"/>
                  </a:lnTo>
                  <a:lnTo>
                    <a:pt x="5662" y="1683"/>
                  </a:lnTo>
                  <a:lnTo>
                    <a:pt x="5662" y="1626"/>
                  </a:lnTo>
                  <a:lnTo>
                    <a:pt x="5662" y="1626"/>
                  </a:lnTo>
                  <a:lnTo>
                    <a:pt x="5662" y="1569"/>
                  </a:lnTo>
                  <a:lnTo>
                    <a:pt x="5643" y="1549"/>
                  </a:lnTo>
                  <a:lnTo>
                    <a:pt x="5643" y="1549"/>
                  </a:lnTo>
                  <a:lnTo>
                    <a:pt x="5605" y="1530"/>
                  </a:lnTo>
                  <a:lnTo>
                    <a:pt x="5548" y="1530"/>
                  </a:lnTo>
                  <a:lnTo>
                    <a:pt x="5548" y="1530"/>
                  </a:lnTo>
                  <a:lnTo>
                    <a:pt x="5452" y="1549"/>
                  </a:lnTo>
                  <a:lnTo>
                    <a:pt x="5299" y="1607"/>
                  </a:lnTo>
                  <a:lnTo>
                    <a:pt x="5146" y="1683"/>
                  </a:lnTo>
                  <a:lnTo>
                    <a:pt x="4955" y="1817"/>
                  </a:lnTo>
                  <a:lnTo>
                    <a:pt x="4534" y="2123"/>
                  </a:lnTo>
                  <a:lnTo>
                    <a:pt x="4113" y="2468"/>
                  </a:lnTo>
                  <a:lnTo>
                    <a:pt x="4113" y="2468"/>
                  </a:lnTo>
                  <a:lnTo>
                    <a:pt x="4113" y="2468"/>
                  </a:lnTo>
                  <a:lnTo>
                    <a:pt x="4113" y="2468"/>
                  </a:lnTo>
                  <a:lnTo>
                    <a:pt x="4113" y="2468"/>
                  </a:lnTo>
                  <a:lnTo>
                    <a:pt x="4113" y="2468"/>
                  </a:lnTo>
                  <a:lnTo>
                    <a:pt x="4400" y="1989"/>
                  </a:lnTo>
                  <a:lnTo>
                    <a:pt x="4649" y="1530"/>
                  </a:lnTo>
                  <a:lnTo>
                    <a:pt x="4763" y="1320"/>
                  </a:lnTo>
                  <a:lnTo>
                    <a:pt x="4840" y="1148"/>
                  </a:lnTo>
                  <a:lnTo>
                    <a:pt x="4878" y="995"/>
                  </a:lnTo>
                  <a:lnTo>
                    <a:pt x="4897" y="861"/>
                  </a:lnTo>
                  <a:lnTo>
                    <a:pt x="4897" y="861"/>
                  </a:lnTo>
                  <a:lnTo>
                    <a:pt x="4897" y="784"/>
                  </a:lnTo>
                  <a:lnTo>
                    <a:pt x="4878" y="765"/>
                  </a:lnTo>
                  <a:lnTo>
                    <a:pt x="4840" y="746"/>
                  </a:lnTo>
                  <a:lnTo>
                    <a:pt x="4840" y="746"/>
                  </a:lnTo>
                  <a:lnTo>
                    <a:pt x="4802" y="746"/>
                  </a:lnTo>
                  <a:lnTo>
                    <a:pt x="4802" y="746"/>
                  </a:lnTo>
                  <a:lnTo>
                    <a:pt x="4744" y="746"/>
                  </a:lnTo>
                  <a:lnTo>
                    <a:pt x="4687" y="784"/>
                  </a:lnTo>
                  <a:lnTo>
                    <a:pt x="4553" y="880"/>
                  </a:lnTo>
                  <a:lnTo>
                    <a:pt x="4381" y="1033"/>
                  </a:lnTo>
                  <a:lnTo>
                    <a:pt x="4209" y="1243"/>
                  </a:lnTo>
                  <a:lnTo>
                    <a:pt x="3826" y="1741"/>
                  </a:lnTo>
                  <a:lnTo>
                    <a:pt x="3444" y="2295"/>
                  </a:lnTo>
                  <a:lnTo>
                    <a:pt x="3444" y="2295"/>
                  </a:lnTo>
                  <a:lnTo>
                    <a:pt x="3444" y="2295"/>
                  </a:lnTo>
                  <a:lnTo>
                    <a:pt x="3444" y="2295"/>
                  </a:lnTo>
                  <a:lnTo>
                    <a:pt x="3444" y="2295"/>
                  </a:lnTo>
                  <a:lnTo>
                    <a:pt x="3444" y="2295"/>
                  </a:lnTo>
                  <a:lnTo>
                    <a:pt x="3635" y="1722"/>
                  </a:lnTo>
                  <a:lnTo>
                    <a:pt x="3826" y="1148"/>
                  </a:lnTo>
                  <a:lnTo>
                    <a:pt x="3960" y="612"/>
                  </a:lnTo>
                  <a:lnTo>
                    <a:pt x="3998" y="402"/>
                  </a:lnTo>
                  <a:lnTo>
                    <a:pt x="4018" y="230"/>
                  </a:lnTo>
                  <a:lnTo>
                    <a:pt x="4018" y="230"/>
                  </a:lnTo>
                  <a:lnTo>
                    <a:pt x="4018" y="134"/>
                  </a:lnTo>
                  <a:lnTo>
                    <a:pt x="3998" y="77"/>
                  </a:lnTo>
                  <a:lnTo>
                    <a:pt x="3960" y="19"/>
                  </a:lnTo>
                  <a:lnTo>
                    <a:pt x="3922" y="0"/>
                  </a:lnTo>
                  <a:lnTo>
                    <a:pt x="3922" y="0"/>
                  </a:lnTo>
                  <a:lnTo>
                    <a:pt x="3922" y="0"/>
                  </a:lnTo>
                  <a:lnTo>
                    <a:pt x="39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1"/>
            <p:cNvSpPr/>
            <p:nvPr/>
          </p:nvSpPr>
          <p:spPr>
            <a:xfrm>
              <a:off x="333550" y="1379475"/>
              <a:ext cx="64575" cy="92300"/>
            </a:xfrm>
            <a:custGeom>
              <a:avLst/>
              <a:gdLst/>
              <a:ahLst/>
              <a:cxnLst/>
              <a:rect l="l" t="t" r="r" b="b"/>
              <a:pathLst>
                <a:path w="2583" h="3692" extrusionOk="0">
                  <a:moveTo>
                    <a:pt x="2066" y="0"/>
                  </a:moveTo>
                  <a:lnTo>
                    <a:pt x="1856" y="19"/>
                  </a:lnTo>
                  <a:lnTo>
                    <a:pt x="1664" y="96"/>
                  </a:lnTo>
                  <a:lnTo>
                    <a:pt x="1511" y="191"/>
                  </a:lnTo>
                  <a:lnTo>
                    <a:pt x="1358" y="306"/>
                  </a:lnTo>
                  <a:lnTo>
                    <a:pt x="1244" y="459"/>
                  </a:lnTo>
                  <a:lnTo>
                    <a:pt x="1148" y="650"/>
                  </a:lnTo>
                  <a:lnTo>
                    <a:pt x="1071" y="842"/>
                  </a:lnTo>
                  <a:lnTo>
                    <a:pt x="1014" y="1071"/>
                  </a:lnTo>
                  <a:lnTo>
                    <a:pt x="995" y="1205"/>
                  </a:lnTo>
                  <a:lnTo>
                    <a:pt x="938" y="1320"/>
                  </a:lnTo>
                  <a:lnTo>
                    <a:pt x="823" y="1588"/>
                  </a:lnTo>
                  <a:lnTo>
                    <a:pt x="670" y="1875"/>
                  </a:lnTo>
                  <a:lnTo>
                    <a:pt x="498" y="2142"/>
                  </a:lnTo>
                  <a:lnTo>
                    <a:pt x="211" y="2563"/>
                  </a:lnTo>
                  <a:lnTo>
                    <a:pt x="77" y="2716"/>
                  </a:lnTo>
                  <a:lnTo>
                    <a:pt x="39" y="2812"/>
                  </a:lnTo>
                  <a:lnTo>
                    <a:pt x="19" y="2926"/>
                  </a:lnTo>
                  <a:lnTo>
                    <a:pt x="0" y="3060"/>
                  </a:lnTo>
                  <a:lnTo>
                    <a:pt x="0" y="3194"/>
                  </a:lnTo>
                  <a:lnTo>
                    <a:pt x="39" y="3347"/>
                  </a:lnTo>
                  <a:lnTo>
                    <a:pt x="77" y="3424"/>
                  </a:lnTo>
                  <a:lnTo>
                    <a:pt x="134" y="3481"/>
                  </a:lnTo>
                  <a:lnTo>
                    <a:pt x="211" y="3558"/>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lnTo>
                    <a:pt x="2582" y="803"/>
                  </a:lnTo>
                  <a:lnTo>
                    <a:pt x="2582" y="650"/>
                  </a:lnTo>
                  <a:lnTo>
                    <a:pt x="2544" y="459"/>
                  </a:lnTo>
                  <a:lnTo>
                    <a:pt x="2487" y="287"/>
                  </a:lnTo>
                  <a:lnTo>
                    <a:pt x="2449" y="211"/>
                  </a:lnTo>
                  <a:lnTo>
                    <a:pt x="2391" y="134"/>
                  </a:lnTo>
                  <a:lnTo>
                    <a:pt x="2334" y="77"/>
                  </a:lnTo>
                  <a:lnTo>
                    <a:pt x="2257" y="38"/>
                  </a:lnTo>
                  <a:lnTo>
                    <a:pt x="2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1"/>
            <p:cNvSpPr/>
            <p:nvPr/>
          </p:nvSpPr>
          <p:spPr>
            <a:xfrm>
              <a:off x="333550" y="1379475"/>
              <a:ext cx="64575" cy="92300"/>
            </a:xfrm>
            <a:custGeom>
              <a:avLst/>
              <a:gdLst/>
              <a:ahLst/>
              <a:cxnLst/>
              <a:rect l="l" t="t" r="r" b="b"/>
              <a:pathLst>
                <a:path w="2583" h="3692" fill="none" extrusionOk="0">
                  <a:moveTo>
                    <a:pt x="2582" y="956"/>
                  </a:moveTo>
                  <a:lnTo>
                    <a:pt x="2582" y="956"/>
                  </a:lnTo>
                  <a:lnTo>
                    <a:pt x="2582" y="803"/>
                  </a:lnTo>
                  <a:lnTo>
                    <a:pt x="2582" y="650"/>
                  </a:lnTo>
                  <a:lnTo>
                    <a:pt x="2544" y="459"/>
                  </a:lnTo>
                  <a:lnTo>
                    <a:pt x="2487" y="287"/>
                  </a:lnTo>
                  <a:lnTo>
                    <a:pt x="2449" y="211"/>
                  </a:lnTo>
                  <a:lnTo>
                    <a:pt x="2391" y="134"/>
                  </a:lnTo>
                  <a:lnTo>
                    <a:pt x="2334" y="77"/>
                  </a:lnTo>
                  <a:lnTo>
                    <a:pt x="2257" y="38"/>
                  </a:lnTo>
                  <a:lnTo>
                    <a:pt x="2162" y="0"/>
                  </a:lnTo>
                  <a:lnTo>
                    <a:pt x="2066" y="0"/>
                  </a:lnTo>
                  <a:lnTo>
                    <a:pt x="2066" y="0"/>
                  </a:lnTo>
                  <a:lnTo>
                    <a:pt x="1856" y="19"/>
                  </a:lnTo>
                  <a:lnTo>
                    <a:pt x="1664" y="96"/>
                  </a:lnTo>
                  <a:lnTo>
                    <a:pt x="1511" y="191"/>
                  </a:lnTo>
                  <a:lnTo>
                    <a:pt x="1358" y="306"/>
                  </a:lnTo>
                  <a:lnTo>
                    <a:pt x="1244" y="459"/>
                  </a:lnTo>
                  <a:lnTo>
                    <a:pt x="1148" y="650"/>
                  </a:lnTo>
                  <a:lnTo>
                    <a:pt x="1071" y="842"/>
                  </a:lnTo>
                  <a:lnTo>
                    <a:pt x="1014" y="1071"/>
                  </a:lnTo>
                  <a:lnTo>
                    <a:pt x="1014" y="1071"/>
                  </a:lnTo>
                  <a:lnTo>
                    <a:pt x="995" y="1205"/>
                  </a:lnTo>
                  <a:lnTo>
                    <a:pt x="938" y="1320"/>
                  </a:lnTo>
                  <a:lnTo>
                    <a:pt x="823" y="1588"/>
                  </a:lnTo>
                  <a:lnTo>
                    <a:pt x="670" y="1875"/>
                  </a:lnTo>
                  <a:lnTo>
                    <a:pt x="498" y="2142"/>
                  </a:lnTo>
                  <a:lnTo>
                    <a:pt x="211" y="2563"/>
                  </a:lnTo>
                  <a:lnTo>
                    <a:pt x="77" y="2716"/>
                  </a:lnTo>
                  <a:lnTo>
                    <a:pt x="77" y="2716"/>
                  </a:lnTo>
                  <a:lnTo>
                    <a:pt x="39" y="2812"/>
                  </a:lnTo>
                  <a:lnTo>
                    <a:pt x="19" y="2926"/>
                  </a:lnTo>
                  <a:lnTo>
                    <a:pt x="0" y="3060"/>
                  </a:lnTo>
                  <a:lnTo>
                    <a:pt x="0" y="3194"/>
                  </a:lnTo>
                  <a:lnTo>
                    <a:pt x="39" y="3347"/>
                  </a:lnTo>
                  <a:lnTo>
                    <a:pt x="77" y="3424"/>
                  </a:lnTo>
                  <a:lnTo>
                    <a:pt x="134" y="3481"/>
                  </a:lnTo>
                  <a:lnTo>
                    <a:pt x="211" y="3558"/>
                  </a:lnTo>
                  <a:lnTo>
                    <a:pt x="306" y="3615"/>
                  </a:lnTo>
                  <a:lnTo>
                    <a:pt x="306" y="3615"/>
                  </a:lnTo>
                  <a:lnTo>
                    <a:pt x="402" y="3653"/>
                  </a:lnTo>
                  <a:lnTo>
                    <a:pt x="517" y="3692"/>
                  </a:lnTo>
                  <a:lnTo>
                    <a:pt x="632" y="3692"/>
                  </a:lnTo>
                  <a:lnTo>
                    <a:pt x="746" y="3672"/>
                  </a:lnTo>
                  <a:lnTo>
                    <a:pt x="880" y="3634"/>
                  </a:lnTo>
                  <a:lnTo>
                    <a:pt x="1014" y="3558"/>
                  </a:lnTo>
                  <a:lnTo>
                    <a:pt x="1167" y="3462"/>
                  </a:lnTo>
                  <a:lnTo>
                    <a:pt x="1320" y="3328"/>
                  </a:lnTo>
                  <a:lnTo>
                    <a:pt x="1473" y="3175"/>
                  </a:lnTo>
                  <a:lnTo>
                    <a:pt x="1626" y="2965"/>
                  </a:lnTo>
                  <a:lnTo>
                    <a:pt x="1779" y="2735"/>
                  </a:lnTo>
                  <a:lnTo>
                    <a:pt x="1932" y="2467"/>
                  </a:lnTo>
                  <a:lnTo>
                    <a:pt x="2104" y="2142"/>
                  </a:lnTo>
                  <a:lnTo>
                    <a:pt x="2257" y="1798"/>
                  </a:lnTo>
                  <a:lnTo>
                    <a:pt x="2429" y="1396"/>
                  </a:lnTo>
                  <a:lnTo>
                    <a:pt x="2582" y="9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1"/>
            <p:cNvSpPr/>
            <p:nvPr/>
          </p:nvSpPr>
          <p:spPr>
            <a:xfrm>
              <a:off x="352200" y="1455975"/>
              <a:ext cx="8150" cy="7675"/>
            </a:xfrm>
            <a:custGeom>
              <a:avLst/>
              <a:gdLst/>
              <a:ahLst/>
              <a:cxnLst/>
              <a:rect l="l" t="t" r="r" b="b"/>
              <a:pathLst>
                <a:path w="326" h="307" fill="none" extrusionOk="0">
                  <a:moveTo>
                    <a:pt x="192" y="96"/>
                  </a:moveTo>
                  <a:lnTo>
                    <a:pt x="192" y="96"/>
                  </a:lnTo>
                  <a:lnTo>
                    <a:pt x="192" y="96"/>
                  </a:lnTo>
                  <a:lnTo>
                    <a:pt x="192" y="96"/>
                  </a:lnTo>
                  <a:lnTo>
                    <a:pt x="230" y="39"/>
                  </a:lnTo>
                  <a:lnTo>
                    <a:pt x="230" y="39"/>
                  </a:lnTo>
                  <a:lnTo>
                    <a:pt x="249" y="19"/>
                  </a:lnTo>
                  <a:lnTo>
                    <a:pt x="268" y="0"/>
                  </a:lnTo>
                  <a:lnTo>
                    <a:pt x="268" y="0"/>
                  </a:lnTo>
                  <a:lnTo>
                    <a:pt x="306" y="19"/>
                  </a:lnTo>
                  <a:lnTo>
                    <a:pt x="306" y="19"/>
                  </a:lnTo>
                  <a:lnTo>
                    <a:pt x="325" y="39"/>
                  </a:lnTo>
                  <a:lnTo>
                    <a:pt x="325" y="39"/>
                  </a:lnTo>
                  <a:lnTo>
                    <a:pt x="325" y="77"/>
                  </a:lnTo>
                  <a:lnTo>
                    <a:pt x="325" y="77"/>
                  </a:lnTo>
                  <a:lnTo>
                    <a:pt x="268" y="153"/>
                  </a:lnTo>
                  <a:lnTo>
                    <a:pt x="211" y="230"/>
                  </a:lnTo>
                  <a:lnTo>
                    <a:pt x="134" y="268"/>
                  </a:lnTo>
                  <a:lnTo>
                    <a:pt x="58" y="306"/>
                  </a:lnTo>
                  <a:lnTo>
                    <a:pt x="58" y="306"/>
                  </a:lnTo>
                  <a:lnTo>
                    <a:pt x="39" y="306"/>
                  </a:lnTo>
                  <a:lnTo>
                    <a:pt x="39" y="306"/>
                  </a:lnTo>
                  <a:lnTo>
                    <a:pt x="19" y="287"/>
                  </a:lnTo>
                  <a:lnTo>
                    <a:pt x="0" y="268"/>
                  </a:lnTo>
                  <a:lnTo>
                    <a:pt x="0" y="268"/>
                  </a:lnTo>
                  <a:lnTo>
                    <a:pt x="0" y="230"/>
                  </a:lnTo>
                  <a:lnTo>
                    <a:pt x="39" y="211"/>
                  </a:lnTo>
                  <a:lnTo>
                    <a:pt x="39" y="211"/>
                  </a:lnTo>
                  <a:lnTo>
                    <a:pt x="58" y="192"/>
                  </a:lnTo>
                  <a:lnTo>
                    <a:pt x="77" y="192"/>
                  </a:lnTo>
                  <a:lnTo>
                    <a:pt x="96" y="172"/>
                  </a:lnTo>
                  <a:lnTo>
                    <a:pt x="96" y="172"/>
                  </a:lnTo>
                  <a:lnTo>
                    <a:pt x="115" y="153"/>
                  </a:lnTo>
                  <a:lnTo>
                    <a:pt x="134" y="153"/>
                  </a:lnTo>
                  <a:lnTo>
                    <a:pt x="153" y="134"/>
                  </a:lnTo>
                  <a:lnTo>
                    <a:pt x="153" y="134"/>
                  </a:lnTo>
                  <a:lnTo>
                    <a:pt x="172" y="115"/>
                  </a:lnTo>
                  <a:lnTo>
                    <a:pt x="192" y="96"/>
                  </a:lnTo>
                  <a:lnTo>
                    <a:pt x="192" y="96"/>
                  </a:lnTo>
                  <a:lnTo>
                    <a:pt x="192" y="96"/>
                  </a:lnTo>
                  <a:lnTo>
                    <a:pt x="192" y="96"/>
                  </a:lnTo>
                  <a:lnTo>
                    <a:pt x="192" y="96"/>
                  </a:lnTo>
                  <a:lnTo>
                    <a:pt x="192" y="96"/>
                  </a:lnTo>
                  <a:lnTo>
                    <a:pt x="192" y="96"/>
                  </a:lnTo>
                  <a:lnTo>
                    <a:pt x="192"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1"/>
            <p:cNvSpPr/>
            <p:nvPr/>
          </p:nvSpPr>
          <p:spPr>
            <a:xfrm>
              <a:off x="342625" y="1380900"/>
              <a:ext cx="55500" cy="90875"/>
            </a:xfrm>
            <a:custGeom>
              <a:avLst/>
              <a:gdLst/>
              <a:ahLst/>
              <a:cxnLst/>
              <a:rect l="l" t="t" r="r" b="b"/>
              <a:pathLst>
                <a:path w="2220" h="3635" fill="none" extrusionOk="0">
                  <a:moveTo>
                    <a:pt x="1933" y="0"/>
                  </a:moveTo>
                  <a:lnTo>
                    <a:pt x="1933" y="0"/>
                  </a:lnTo>
                  <a:lnTo>
                    <a:pt x="1818" y="39"/>
                  </a:lnTo>
                  <a:lnTo>
                    <a:pt x="1703" y="77"/>
                  </a:lnTo>
                  <a:lnTo>
                    <a:pt x="1588" y="154"/>
                  </a:lnTo>
                  <a:lnTo>
                    <a:pt x="1493" y="230"/>
                  </a:lnTo>
                  <a:lnTo>
                    <a:pt x="1397" y="307"/>
                  </a:lnTo>
                  <a:lnTo>
                    <a:pt x="1320" y="402"/>
                  </a:lnTo>
                  <a:lnTo>
                    <a:pt x="1263" y="517"/>
                  </a:lnTo>
                  <a:lnTo>
                    <a:pt x="1225" y="613"/>
                  </a:lnTo>
                  <a:lnTo>
                    <a:pt x="1225" y="613"/>
                  </a:lnTo>
                  <a:lnTo>
                    <a:pt x="1110" y="957"/>
                  </a:lnTo>
                  <a:lnTo>
                    <a:pt x="1014" y="1205"/>
                  </a:lnTo>
                  <a:lnTo>
                    <a:pt x="900" y="1492"/>
                  </a:lnTo>
                  <a:lnTo>
                    <a:pt x="766" y="1779"/>
                  </a:lnTo>
                  <a:lnTo>
                    <a:pt x="613" y="2085"/>
                  </a:lnTo>
                  <a:lnTo>
                    <a:pt x="441" y="2353"/>
                  </a:lnTo>
                  <a:lnTo>
                    <a:pt x="230" y="2602"/>
                  </a:lnTo>
                  <a:lnTo>
                    <a:pt x="230" y="2602"/>
                  </a:lnTo>
                  <a:lnTo>
                    <a:pt x="135" y="2716"/>
                  </a:lnTo>
                  <a:lnTo>
                    <a:pt x="77" y="2850"/>
                  </a:lnTo>
                  <a:lnTo>
                    <a:pt x="39" y="2965"/>
                  </a:lnTo>
                  <a:lnTo>
                    <a:pt x="20" y="3099"/>
                  </a:lnTo>
                  <a:lnTo>
                    <a:pt x="1" y="3233"/>
                  </a:lnTo>
                  <a:lnTo>
                    <a:pt x="20" y="3367"/>
                  </a:lnTo>
                  <a:lnTo>
                    <a:pt x="96" y="3615"/>
                  </a:lnTo>
                  <a:lnTo>
                    <a:pt x="96" y="3615"/>
                  </a:lnTo>
                  <a:lnTo>
                    <a:pt x="230" y="3635"/>
                  </a:lnTo>
                  <a:lnTo>
                    <a:pt x="230" y="3635"/>
                  </a:lnTo>
                  <a:lnTo>
                    <a:pt x="402" y="3615"/>
                  </a:lnTo>
                  <a:lnTo>
                    <a:pt x="575" y="3539"/>
                  </a:lnTo>
                  <a:lnTo>
                    <a:pt x="766" y="3443"/>
                  </a:lnTo>
                  <a:lnTo>
                    <a:pt x="957" y="3271"/>
                  </a:lnTo>
                  <a:lnTo>
                    <a:pt x="1148" y="3061"/>
                  </a:lnTo>
                  <a:lnTo>
                    <a:pt x="1359" y="2774"/>
                  </a:lnTo>
                  <a:lnTo>
                    <a:pt x="1550" y="2430"/>
                  </a:lnTo>
                  <a:lnTo>
                    <a:pt x="1780" y="2009"/>
                  </a:lnTo>
                  <a:lnTo>
                    <a:pt x="1780" y="2009"/>
                  </a:lnTo>
                  <a:lnTo>
                    <a:pt x="1665" y="1856"/>
                  </a:lnTo>
                  <a:lnTo>
                    <a:pt x="1569" y="1645"/>
                  </a:lnTo>
                  <a:lnTo>
                    <a:pt x="1474" y="1397"/>
                  </a:lnTo>
                  <a:lnTo>
                    <a:pt x="1416" y="1167"/>
                  </a:lnTo>
                  <a:lnTo>
                    <a:pt x="1397" y="1033"/>
                  </a:lnTo>
                  <a:lnTo>
                    <a:pt x="1397" y="938"/>
                  </a:lnTo>
                  <a:lnTo>
                    <a:pt x="1416" y="842"/>
                  </a:lnTo>
                  <a:lnTo>
                    <a:pt x="1454" y="746"/>
                  </a:lnTo>
                  <a:lnTo>
                    <a:pt x="1531" y="670"/>
                  </a:lnTo>
                  <a:lnTo>
                    <a:pt x="1607" y="613"/>
                  </a:lnTo>
                  <a:lnTo>
                    <a:pt x="1722" y="593"/>
                  </a:lnTo>
                  <a:lnTo>
                    <a:pt x="1875" y="574"/>
                  </a:lnTo>
                  <a:lnTo>
                    <a:pt x="1875" y="574"/>
                  </a:lnTo>
                  <a:lnTo>
                    <a:pt x="2028" y="574"/>
                  </a:lnTo>
                  <a:lnTo>
                    <a:pt x="2028" y="574"/>
                  </a:lnTo>
                  <a:lnTo>
                    <a:pt x="2219" y="613"/>
                  </a:lnTo>
                  <a:lnTo>
                    <a:pt x="2219" y="613"/>
                  </a:lnTo>
                  <a:lnTo>
                    <a:pt x="2181" y="440"/>
                  </a:lnTo>
                  <a:lnTo>
                    <a:pt x="2143" y="268"/>
                  </a:lnTo>
                  <a:lnTo>
                    <a:pt x="2105" y="192"/>
                  </a:lnTo>
                  <a:lnTo>
                    <a:pt x="2066" y="115"/>
                  </a:lnTo>
                  <a:lnTo>
                    <a:pt x="2009" y="58"/>
                  </a:lnTo>
                  <a:lnTo>
                    <a:pt x="19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1"/>
            <p:cNvSpPr/>
            <p:nvPr/>
          </p:nvSpPr>
          <p:spPr>
            <a:xfrm>
              <a:off x="377550" y="1279525"/>
              <a:ext cx="251525" cy="244375"/>
            </a:xfrm>
            <a:custGeom>
              <a:avLst/>
              <a:gdLst/>
              <a:ahLst/>
              <a:cxnLst/>
              <a:rect l="l" t="t" r="r" b="b"/>
              <a:pathLst>
                <a:path w="10061" h="9775" extrusionOk="0">
                  <a:moveTo>
                    <a:pt x="7402" y="1"/>
                  </a:moveTo>
                  <a:lnTo>
                    <a:pt x="7115" y="39"/>
                  </a:lnTo>
                  <a:lnTo>
                    <a:pt x="6905" y="96"/>
                  </a:lnTo>
                  <a:lnTo>
                    <a:pt x="6713" y="154"/>
                  </a:lnTo>
                  <a:lnTo>
                    <a:pt x="6503" y="249"/>
                  </a:lnTo>
                  <a:lnTo>
                    <a:pt x="6312" y="326"/>
                  </a:lnTo>
                  <a:lnTo>
                    <a:pt x="6140" y="441"/>
                  </a:lnTo>
                  <a:lnTo>
                    <a:pt x="5967" y="555"/>
                  </a:lnTo>
                  <a:lnTo>
                    <a:pt x="5795" y="670"/>
                  </a:lnTo>
                  <a:lnTo>
                    <a:pt x="5623" y="804"/>
                  </a:lnTo>
                  <a:lnTo>
                    <a:pt x="5317" y="1110"/>
                  </a:lnTo>
                  <a:lnTo>
                    <a:pt x="5030" y="1435"/>
                  </a:lnTo>
                  <a:lnTo>
                    <a:pt x="4762" y="1799"/>
                  </a:lnTo>
                  <a:lnTo>
                    <a:pt x="4514" y="2162"/>
                  </a:lnTo>
                  <a:lnTo>
                    <a:pt x="4284" y="2564"/>
                  </a:lnTo>
                  <a:lnTo>
                    <a:pt x="4074" y="2965"/>
                  </a:lnTo>
                  <a:lnTo>
                    <a:pt x="3883" y="3386"/>
                  </a:lnTo>
                  <a:lnTo>
                    <a:pt x="3691" y="3788"/>
                  </a:lnTo>
                  <a:lnTo>
                    <a:pt x="3347" y="4591"/>
                  </a:lnTo>
                  <a:lnTo>
                    <a:pt x="3022" y="5337"/>
                  </a:lnTo>
                  <a:lnTo>
                    <a:pt x="2735" y="5203"/>
                  </a:lnTo>
                  <a:lnTo>
                    <a:pt x="2448" y="5069"/>
                  </a:lnTo>
                  <a:lnTo>
                    <a:pt x="2161" y="4974"/>
                  </a:lnTo>
                  <a:lnTo>
                    <a:pt x="1855" y="4878"/>
                  </a:lnTo>
                  <a:lnTo>
                    <a:pt x="1549" y="4801"/>
                  </a:lnTo>
                  <a:lnTo>
                    <a:pt x="1243" y="4725"/>
                  </a:lnTo>
                  <a:lnTo>
                    <a:pt x="937" y="4687"/>
                  </a:lnTo>
                  <a:lnTo>
                    <a:pt x="631" y="4629"/>
                  </a:lnTo>
                  <a:lnTo>
                    <a:pt x="440" y="4629"/>
                  </a:lnTo>
                  <a:lnTo>
                    <a:pt x="287" y="4648"/>
                  </a:lnTo>
                  <a:lnTo>
                    <a:pt x="153" y="4706"/>
                  </a:lnTo>
                  <a:lnTo>
                    <a:pt x="77" y="4782"/>
                  </a:lnTo>
                  <a:lnTo>
                    <a:pt x="19" y="4878"/>
                  </a:lnTo>
                  <a:lnTo>
                    <a:pt x="0" y="4993"/>
                  </a:lnTo>
                  <a:lnTo>
                    <a:pt x="0" y="5107"/>
                  </a:lnTo>
                  <a:lnTo>
                    <a:pt x="19" y="5241"/>
                  </a:lnTo>
                  <a:lnTo>
                    <a:pt x="57" y="5375"/>
                  </a:lnTo>
                  <a:lnTo>
                    <a:pt x="96" y="5528"/>
                  </a:lnTo>
                  <a:lnTo>
                    <a:pt x="210" y="5777"/>
                  </a:lnTo>
                  <a:lnTo>
                    <a:pt x="325" y="6006"/>
                  </a:lnTo>
                  <a:lnTo>
                    <a:pt x="421" y="6140"/>
                  </a:lnTo>
                  <a:lnTo>
                    <a:pt x="631" y="6427"/>
                  </a:lnTo>
                  <a:lnTo>
                    <a:pt x="880" y="6714"/>
                  </a:lnTo>
                  <a:lnTo>
                    <a:pt x="1128" y="6982"/>
                  </a:lnTo>
                  <a:lnTo>
                    <a:pt x="1415" y="7269"/>
                  </a:lnTo>
                  <a:lnTo>
                    <a:pt x="1702" y="7556"/>
                  </a:lnTo>
                  <a:lnTo>
                    <a:pt x="2008" y="7843"/>
                  </a:lnTo>
                  <a:lnTo>
                    <a:pt x="2333" y="8110"/>
                  </a:lnTo>
                  <a:lnTo>
                    <a:pt x="2678" y="8378"/>
                  </a:lnTo>
                  <a:lnTo>
                    <a:pt x="3003" y="8627"/>
                  </a:lnTo>
                  <a:lnTo>
                    <a:pt x="3366" y="8856"/>
                  </a:lnTo>
                  <a:lnTo>
                    <a:pt x="3711" y="9086"/>
                  </a:lnTo>
                  <a:lnTo>
                    <a:pt x="4074" y="9277"/>
                  </a:lnTo>
                  <a:lnTo>
                    <a:pt x="4418" y="9430"/>
                  </a:lnTo>
                  <a:lnTo>
                    <a:pt x="4782" y="9583"/>
                  </a:lnTo>
                  <a:lnTo>
                    <a:pt x="5126" y="9679"/>
                  </a:lnTo>
                  <a:lnTo>
                    <a:pt x="5470" y="9755"/>
                  </a:lnTo>
                  <a:lnTo>
                    <a:pt x="5623" y="9774"/>
                  </a:lnTo>
                  <a:lnTo>
                    <a:pt x="5910" y="9774"/>
                  </a:lnTo>
                  <a:lnTo>
                    <a:pt x="6044" y="9755"/>
                  </a:lnTo>
                  <a:lnTo>
                    <a:pt x="6178" y="9717"/>
                  </a:lnTo>
                  <a:lnTo>
                    <a:pt x="6312" y="9679"/>
                  </a:lnTo>
                  <a:lnTo>
                    <a:pt x="6560" y="9564"/>
                  </a:lnTo>
                  <a:lnTo>
                    <a:pt x="6790" y="9430"/>
                  </a:lnTo>
                  <a:lnTo>
                    <a:pt x="7019" y="9239"/>
                  </a:lnTo>
                  <a:lnTo>
                    <a:pt x="7211" y="9048"/>
                  </a:lnTo>
                  <a:lnTo>
                    <a:pt x="7402" y="8818"/>
                  </a:lnTo>
                  <a:lnTo>
                    <a:pt x="7593" y="8569"/>
                  </a:lnTo>
                  <a:lnTo>
                    <a:pt x="7765" y="8302"/>
                  </a:lnTo>
                  <a:lnTo>
                    <a:pt x="8071" y="7785"/>
                  </a:lnTo>
                  <a:lnTo>
                    <a:pt x="8607" y="6771"/>
                  </a:lnTo>
                  <a:lnTo>
                    <a:pt x="8875" y="6274"/>
                  </a:lnTo>
                  <a:lnTo>
                    <a:pt x="9142" y="5758"/>
                  </a:lnTo>
                  <a:lnTo>
                    <a:pt x="9410" y="5203"/>
                  </a:lnTo>
                  <a:lnTo>
                    <a:pt x="9640" y="4648"/>
                  </a:lnTo>
                  <a:lnTo>
                    <a:pt x="9735" y="4381"/>
                  </a:lnTo>
                  <a:lnTo>
                    <a:pt x="9831" y="4094"/>
                  </a:lnTo>
                  <a:lnTo>
                    <a:pt x="9908" y="3807"/>
                  </a:lnTo>
                  <a:lnTo>
                    <a:pt x="9965" y="3520"/>
                  </a:lnTo>
                  <a:lnTo>
                    <a:pt x="10022" y="3233"/>
                  </a:lnTo>
                  <a:lnTo>
                    <a:pt x="10041" y="2946"/>
                  </a:lnTo>
                  <a:lnTo>
                    <a:pt x="10061" y="2659"/>
                  </a:lnTo>
                  <a:lnTo>
                    <a:pt x="10041" y="2372"/>
                  </a:lnTo>
                  <a:lnTo>
                    <a:pt x="10022" y="2105"/>
                  </a:lnTo>
                  <a:lnTo>
                    <a:pt x="9946" y="1837"/>
                  </a:lnTo>
                  <a:lnTo>
                    <a:pt x="9869" y="1588"/>
                  </a:lnTo>
                  <a:lnTo>
                    <a:pt x="9754" y="1359"/>
                  </a:lnTo>
                  <a:lnTo>
                    <a:pt x="9621" y="1129"/>
                  </a:lnTo>
                  <a:lnTo>
                    <a:pt x="9468" y="919"/>
                  </a:lnTo>
                  <a:lnTo>
                    <a:pt x="9295" y="727"/>
                  </a:lnTo>
                  <a:lnTo>
                    <a:pt x="9104" y="555"/>
                  </a:lnTo>
                  <a:lnTo>
                    <a:pt x="8894" y="402"/>
                  </a:lnTo>
                  <a:lnTo>
                    <a:pt x="8664" y="268"/>
                  </a:lnTo>
                  <a:lnTo>
                    <a:pt x="8435" y="154"/>
                  </a:lnTo>
                  <a:lnTo>
                    <a:pt x="8186" y="77"/>
                  </a:lnTo>
                  <a:lnTo>
                    <a:pt x="7937" y="20"/>
                  </a:lnTo>
                  <a:lnTo>
                    <a:pt x="767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1"/>
            <p:cNvSpPr/>
            <p:nvPr/>
          </p:nvSpPr>
          <p:spPr>
            <a:xfrm>
              <a:off x="377550" y="1279525"/>
              <a:ext cx="251525" cy="244375"/>
            </a:xfrm>
            <a:custGeom>
              <a:avLst/>
              <a:gdLst/>
              <a:ahLst/>
              <a:cxnLst/>
              <a:rect l="l" t="t" r="r" b="b"/>
              <a:pathLst>
                <a:path w="10061" h="9775" fill="none" extrusionOk="0">
                  <a:moveTo>
                    <a:pt x="631" y="4629"/>
                  </a:moveTo>
                  <a:lnTo>
                    <a:pt x="631" y="4629"/>
                  </a:lnTo>
                  <a:lnTo>
                    <a:pt x="937" y="4687"/>
                  </a:lnTo>
                  <a:lnTo>
                    <a:pt x="1243" y="4725"/>
                  </a:lnTo>
                  <a:lnTo>
                    <a:pt x="1549" y="4801"/>
                  </a:lnTo>
                  <a:lnTo>
                    <a:pt x="1855" y="4878"/>
                  </a:lnTo>
                  <a:lnTo>
                    <a:pt x="2161" y="4974"/>
                  </a:lnTo>
                  <a:lnTo>
                    <a:pt x="2448" y="5069"/>
                  </a:lnTo>
                  <a:lnTo>
                    <a:pt x="2735" y="5203"/>
                  </a:lnTo>
                  <a:lnTo>
                    <a:pt x="3022" y="5337"/>
                  </a:lnTo>
                  <a:lnTo>
                    <a:pt x="3022" y="5337"/>
                  </a:lnTo>
                  <a:lnTo>
                    <a:pt x="3347" y="4591"/>
                  </a:lnTo>
                  <a:lnTo>
                    <a:pt x="3691" y="3788"/>
                  </a:lnTo>
                  <a:lnTo>
                    <a:pt x="3883" y="3386"/>
                  </a:lnTo>
                  <a:lnTo>
                    <a:pt x="4074" y="2965"/>
                  </a:lnTo>
                  <a:lnTo>
                    <a:pt x="4284" y="2564"/>
                  </a:lnTo>
                  <a:lnTo>
                    <a:pt x="4514" y="2162"/>
                  </a:lnTo>
                  <a:lnTo>
                    <a:pt x="4762" y="1799"/>
                  </a:lnTo>
                  <a:lnTo>
                    <a:pt x="5030" y="1435"/>
                  </a:lnTo>
                  <a:lnTo>
                    <a:pt x="5317" y="1110"/>
                  </a:lnTo>
                  <a:lnTo>
                    <a:pt x="5623" y="804"/>
                  </a:lnTo>
                  <a:lnTo>
                    <a:pt x="5795" y="670"/>
                  </a:lnTo>
                  <a:lnTo>
                    <a:pt x="5967" y="555"/>
                  </a:lnTo>
                  <a:lnTo>
                    <a:pt x="6140" y="441"/>
                  </a:lnTo>
                  <a:lnTo>
                    <a:pt x="6312" y="326"/>
                  </a:lnTo>
                  <a:lnTo>
                    <a:pt x="6503" y="249"/>
                  </a:lnTo>
                  <a:lnTo>
                    <a:pt x="6713" y="154"/>
                  </a:lnTo>
                  <a:lnTo>
                    <a:pt x="6905" y="96"/>
                  </a:lnTo>
                  <a:lnTo>
                    <a:pt x="7115" y="39"/>
                  </a:lnTo>
                  <a:lnTo>
                    <a:pt x="7115" y="39"/>
                  </a:lnTo>
                  <a:lnTo>
                    <a:pt x="7402" y="1"/>
                  </a:lnTo>
                  <a:lnTo>
                    <a:pt x="7670" y="1"/>
                  </a:lnTo>
                  <a:lnTo>
                    <a:pt x="7937" y="20"/>
                  </a:lnTo>
                  <a:lnTo>
                    <a:pt x="8186" y="77"/>
                  </a:lnTo>
                  <a:lnTo>
                    <a:pt x="8435" y="154"/>
                  </a:lnTo>
                  <a:lnTo>
                    <a:pt x="8664" y="268"/>
                  </a:lnTo>
                  <a:lnTo>
                    <a:pt x="8894" y="402"/>
                  </a:lnTo>
                  <a:lnTo>
                    <a:pt x="9104" y="555"/>
                  </a:lnTo>
                  <a:lnTo>
                    <a:pt x="9295" y="727"/>
                  </a:lnTo>
                  <a:lnTo>
                    <a:pt x="9468" y="919"/>
                  </a:lnTo>
                  <a:lnTo>
                    <a:pt x="9621" y="1129"/>
                  </a:lnTo>
                  <a:lnTo>
                    <a:pt x="9754" y="1359"/>
                  </a:lnTo>
                  <a:lnTo>
                    <a:pt x="9869" y="1588"/>
                  </a:lnTo>
                  <a:lnTo>
                    <a:pt x="9946" y="1837"/>
                  </a:lnTo>
                  <a:lnTo>
                    <a:pt x="10022" y="2105"/>
                  </a:lnTo>
                  <a:lnTo>
                    <a:pt x="10041" y="2372"/>
                  </a:lnTo>
                  <a:lnTo>
                    <a:pt x="10041" y="2372"/>
                  </a:lnTo>
                  <a:lnTo>
                    <a:pt x="10061" y="2659"/>
                  </a:lnTo>
                  <a:lnTo>
                    <a:pt x="10041" y="2946"/>
                  </a:lnTo>
                  <a:lnTo>
                    <a:pt x="10022" y="3233"/>
                  </a:lnTo>
                  <a:lnTo>
                    <a:pt x="9965" y="3520"/>
                  </a:lnTo>
                  <a:lnTo>
                    <a:pt x="9908" y="3807"/>
                  </a:lnTo>
                  <a:lnTo>
                    <a:pt x="9831" y="4094"/>
                  </a:lnTo>
                  <a:lnTo>
                    <a:pt x="9735" y="4381"/>
                  </a:lnTo>
                  <a:lnTo>
                    <a:pt x="9640" y="4648"/>
                  </a:lnTo>
                  <a:lnTo>
                    <a:pt x="9410" y="5203"/>
                  </a:lnTo>
                  <a:lnTo>
                    <a:pt x="9142" y="5758"/>
                  </a:lnTo>
                  <a:lnTo>
                    <a:pt x="8875" y="6274"/>
                  </a:lnTo>
                  <a:lnTo>
                    <a:pt x="8607" y="6771"/>
                  </a:lnTo>
                  <a:lnTo>
                    <a:pt x="8607" y="6771"/>
                  </a:lnTo>
                  <a:lnTo>
                    <a:pt x="8071" y="7785"/>
                  </a:lnTo>
                  <a:lnTo>
                    <a:pt x="7765" y="8302"/>
                  </a:lnTo>
                  <a:lnTo>
                    <a:pt x="7593" y="8569"/>
                  </a:lnTo>
                  <a:lnTo>
                    <a:pt x="7402" y="8818"/>
                  </a:lnTo>
                  <a:lnTo>
                    <a:pt x="7211" y="9048"/>
                  </a:lnTo>
                  <a:lnTo>
                    <a:pt x="7019" y="9239"/>
                  </a:lnTo>
                  <a:lnTo>
                    <a:pt x="6790" y="9430"/>
                  </a:lnTo>
                  <a:lnTo>
                    <a:pt x="6560" y="9564"/>
                  </a:lnTo>
                  <a:lnTo>
                    <a:pt x="6312" y="9679"/>
                  </a:lnTo>
                  <a:lnTo>
                    <a:pt x="6178" y="9717"/>
                  </a:lnTo>
                  <a:lnTo>
                    <a:pt x="6044" y="9755"/>
                  </a:lnTo>
                  <a:lnTo>
                    <a:pt x="5910" y="9774"/>
                  </a:lnTo>
                  <a:lnTo>
                    <a:pt x="5776" y="9774"/>
                  </a:lnTo>
                  <a:lnTo>
                    <a:pt x="5623" y="9774"/>
                  </a:lnTo>
                  <a:lnTo>
                    <a:pt x="5470" y="9755"/>
                  </a:lnTo>
                  <a:lnTo>
                    <a:pt x="5470" y="9755"/>
                  </a:lnTo>
                  <a:lnTo>
                    <a:pt x="5126" y="9679"/>
                  </a:lnTo>
                  <a:lnTo>
                    <a:pt x="4782" y="9583"/>
                  </a:lnTo>
                  <a:lnTo>
                    <a:pt x="4418" y="9430"/>
                  </a:lnTo>
                  <a:lnTo>
                    <a:pt x="4074" y="9277"/>
                  </a:lnTo>
                  <a:lnTo>
                    <a:pt x="3711" y="9086"/>
                  </a:lnTo>
                  <a:lnTo>
                    <a:pt x="3366" y="8856"/>
                  </a:lnTo>
                  <a:lnTo>
                    <a:pt x="3003" y="8627"/>
                  </a:lnTo>
                  <a:lnTo>
                    <a:pt x="2678" y="8378"/>
                  </a:lnTo>
                  <a:lnTo>
                    <a:pt x="2333" y="8110"/>
                  </a:lnTo>
                  <a:lnTo>
                    <a:pt x="2008" y="7843"/>
                  </a:lnTo>
                  <a:lnTo>
                    <a:pt x="1702" y="7556"/>
                  </a:lnTo>
                  <a:lnTo>
                    <a:pt x="1415" y="7269"/>
                  </a:lnTo>
                  <a:lnTo>
                    <a:pt x="1128" y="6982"/>
                  </a:lnTo>
                  <a:lnTo>
                    <a:pt x="880" y="6714"/>
                  </a:lnTo>
                  <a:lnTo>
                    <a:pt x="631" y="6427"/>
                  </a:lnTo>
                  <a:lnTo>
                    <a:pt x="421" y="6140"/>
                  </a:lnTo>
                  <a:lnTo>
                    <a:pt x="421" y="6140"/>
                  </a:lnTo>
                  <a:lnTo>
                    <a:pt x="325" y="6006"/>
                  </a:lnTo>
                  <a:lnTo>
                    <a:pt x="210" y="5777"/>
                  </a:lnTo>
                  <a:lnTo>
                    <a:pt x="96" y="5528"/>
                  </a:lnTo>
                  <a:lnTo>
                    <a:pt x="57" y="5375"/>
                  </a:lnTo>
                  <a:lnTo>
                    <a:pt x="19" y="5241"/>
                  </a:lnTo>
                  <a:lnTo>
                    <a:pt x="0" y="5107"/>
                  </a:lnTo>
                  <a:lnTo>
                    <a:pt x="0" y="4993"/>
                  </a:lnTo>
                  <a:lnTo>
                    <a:pt x="19" y="4878"/>
                  </a:lnTo>
                  <a:lnTo>
                    <a:pt x="77" y="4782"/>
                  </a:lnTo>
                  <a:lnTo>
                    <a:pt x="153" y="4706"/>
                  </a:lnTo>
                  <a:lnTo>
                    <a:pt x="287" y="4648"/>
                  </a:lnTo>
                  <a:lnTo>
                    <a:pt x="440" y="4629"/>
                  </a:lnTo>
                  <a:lnTo>
                    <a:pt x="631" y="46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1"/>
            <p:cNvSpPr/>
            <p:nvPr/>
          </p:nvSpPr>
          <p:spPr>
            <a:xfrm>
              <a:off x="455000" y="1383300"/>
              <a:ext cx="10550" cy="25825"/>
            </a:xfrm>
            <a:custGeom>
              <a:avLst/>
              <a:gdLst/>
              <a:ahLst/>
              <a:cxnLst/>
              <a:rect l="l" t="t" r="r" b="b"/>
              <a:pathLst>
                <a:path w="422" h="1033" extrusionOk="0">
                  <a:moveTo>
                    <a:pt x="421" y="0"/>
                  </a:moveTo>
                  <a:lnTo>
                    <a:pt x="421" y="0"/>
                  </a:lnTo>
                  <a:lnTo>
                    <a:pt x="0" y="1033"/>
                  </a:lnTo>
                  <a:lnTo>
                    <a:pt x="0" y="1033"/>
                  </a:lnTo>
                  <a:lnTo>
                    <a:pt x="0" y="1033"/>
                  </a:lnTo>
                  <a:lnTo>
                    <a:pt x="421" y="0"/>
                  </a:lnTo>
                  <a:lnTo>
                    <a:pt x="421" y="0"/>
                  </a:lnTo>
                  <a:lnTo>
                    <a:pt x="42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1"/>
            <p:cNvSpPr/>
            <p:nvPr/>
          </p:nvSpPr>
          <p:spPr>
            <a:xfrm>
              <a:off x="455000" y="1383300"/>
              <a:ext cx="10550" cy="25825"/>
            </a:xfrm>
            <a:custGeom>
              <a:avLst/>
              <a:gdLst/>
              <a:ahLst/>
              <a:cxnLst/>
              <a:rect l="l" t="t" r="r" b="b"/>
              <a:pathLst>
                <a:path w="422" h="1033" fill="none" extrusionOk="0">
                  <a:moveTo>
                    <a:pt x="421" y="0"/>
                  </a:moveTo>
                  <a:lnTo>
                    <a:pt x="421" y="0"/>
                  </a:lnTo>
                  <a:lnTo>
                    <a:pt x="0" y="1033"/>
                  </a:lnTo>
                  <a:lnTo>
                    <a:pt x="0" y="1033"/>
                  </a:lnTo>
                  <a:lnTo>
                    <a:pt x="0" y="1033"/>
                  </a:lnTo>
                  <a:lnTo>
                    <a:pt x="421" y="0"/>
                  </a:lnTo>
                  <a:lnTo>
                    <a:pt x="421" y="0"/>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1"/>
            <p:cNvSpPr/>
            <p:nvPr/>
          </p:nvSpPr>
          <p:spPr>
            <a:xfrm>
              <a:off x="455000" y="1383300"/>
              <a:ext cx="122900" cy="137725"/>
            </a:xfrm>
            <a:custGeom>
              <a:avLst/>
              <a:gdLst/>
              <a:ahLst/>
              <a:cxnLst/>
              <a:rect l="l" t="t" r="r" b="b"/>
              <a:pathLst>
                <a:path w="4916" h="5509" extrusionOk="0">
                  <a:moveTo>
                    <a:pt x="421" y="0"/>
                  </a:moveTo>
                  <a:lnTo>
                    <a:pt x="0" y="1033"/>
                  </a:lnTo>
                  <a:lnTo>
                    <a:pt x="326" y="1645"/>
                  </a:lnTo>
                  <a:lnTo>
                    <a:pt x="689" y="2238"/>
                  </a:lnTo>
                  <a:lnTo>
                    <a:pt x="1072" y="2831"/>
                  </a:lnTo>
                  <a:lnTo>
                    <a:pt x="1454" y="3386"/>
                  </a:lnTo>
                  <a:lnTo>
                    <a:pt x="1875" y="3940"/>
                  </a:lnTo>
                  <a:lnTo>
                    <a:pt x="2315" y="4495"/>
                  </a:lnTo>
                  <a:lnTo>
                    <a:pt x="2774" y="5011"/>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304" y="3405"/>
                  </a:lnTo>
                  <a:lnTo>
                    <a:pt x="3730" y="3041"/>
                  </a:lnTo>
                  <a:lnTo>
                    <a:pt x="3156" y="2659"/>
                  </a:lnTo>
                  <a:lnTo>
                    <a:pt x="2621" y="2257"/>
                  </a:lnTo>
                  <a:lnTo>
                    <a:pt x="2315" y="1989"/>
                  </a:lnTo>
                  <a:lnTo>
                    <a:pt x="2009" y="1741"/>
                  </a:lnTo>
                  <a:lnTo>
                    <a:pt x="1722" y="1473"/>
                  </a:lnTo>
                  <a:lnTo>
                    <a:pt x="1435" y="1186"/>
                  </a:lnTo>
                  <a:lnTo>
                    <a:pt x="1167" y="899"/>
                  </a:lnTo>
                  <a:lnTo>
                    <a:pt x="919" y="612"/>
                  </a:lnTo>
                  <a:lnTo>
                    <a:pt x="670" y="325"/>
                  </a:lnTo>
                  <a:lnTo>
                    <a:pt x="42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1"/>
            <p:cNvSpPr/>
            <p:nvPr/>
          </p:nvSpPr>
          <p:spPr>
            <a:xfrm>
              <a:off x="455000" y="1383300"/>
              <a:ext cx="122900" cy="137725"/>
            </a:xfrm>
            <a:custGeom>
              <a:avLst/>
              <a:gdLst/>
              <a:ahLst/>
              <a:cxnLst/>
              <a:rect l="l" t="t" r="r" b="b"/>
              <a:pathLst>
                <a:path w="4916" h="5509" fill="none" extrusionOk="0">
                  <a:moveTo>
                    <a:pt x="421" y="0"/>
                  </a:moveTo>
                  <a:lnTo>
                    <a:pt x="421" y="0"/>
                  </a:lnTo>
                  <a:lnTo>
                    <a:pt x="0" y="1033"/>
                  </a:lnTo>
                  <a:lnTo>
                    <a:pt x="0" y="1033"/>
                  </a:lnTo>
                  <a:lnTo>
                    <a:pt x="326" y="1645"/>
                  </a:lnTo>
                  <a:lnTo>
                    <a:pt x="689" y="2238"/>
                  </a:lnTo>
                  <a:lnTo>
                    <a:pt x="1072" y="2831"/>
                  </a:lnTo>
                  <a:lnTo>
                    <a:pt x="1454" y="3386"/>
                  </a:lnTo>
                  <a:lnTo>
                    <a:pt x="1875" y="3940"/>
                  </a:lnTo>
                  <a:lnTo>
                    <a:pt x="2315" y="4495"/>
                  </a:lnTo>
                  <a:lnTo>
                    <a:pt x="2774" y="5011"/>
                  </a:lnTo>
                  <a:lnTo>
                    <a:pt x="3252" y="5509"/>
                  </a:lnTo>
                  <a:lnTo>
                    <a:pt x="3252" y="5509"/>
                  </a:lnTo>
                  <a:lnTo>
                    <a:pt x="3386" y="5451"/>
                  </a:lnTo>
                  <a:lnTo>
                    <a:pt x="3520" y="5394"/>
                  </a:lnTo>
                  <a:lnTo>
                    <a:pt x="3749" y="5222"/>
                  </a:lnTo>
                  <a:lnTo>
                    <a:pt x="3979" y="5030"/>
                  </a:lnTo>
                  <a:lnTo>
                    <a:pt x="4189" y="4801"/>
                  </a:lnTo>
                  <a:lnTo>
                    <a:pt x="4400" y="4552"/>
                  </a:lnTo>
                  <a:lnTo>
                    <a:pt x="4572" y="4284"/>
                  </a:lnTo>
                  <a:lnTo>
                    <a:pt x="4744" y="4017"/>
                  </a:lnTo>
                  <a:lnTo>
                    <a:pt x="4916" y="3730"/>
                  </a:lnTo>
                  <a:lnTo>
                    <a:pt x="4916" y="3730"/>
                  </a:lnTo>
                  <a:lnTo>
                    <a:pt x="4304" y="3405"/>
                  </a:lnTo>
                  <a:lnTo>
                    <a:pt x="3730" y="3041"/>
                  </a:lnTo>
                  <a:lnTo>
                    <a:pt x="3156" y="2659"/>
                  </a:lnTo>
                  <a:lnTo>
                    <a:pt x="2621" y="2257"/>
                  </a:lnTo>
                  <a:lnTo>
                    <a:pt x="2621" y="2257"/>
                  </a:lnTo>
                  <a:lnTo>
                    <a:pt x="2315" y="1989"/>
                  </a:lnTo>
                  <a:lnTo>
                    <a:pt x="2009" y="1741"/>
                  </a:lnTo>
                  <a:lnTo>
                    <a:pt x="1722" y="1473"/>
                  </a:lnTo>
                  <a:lnTo>
                    <a:pt x="1435" y="1186"/>
                  </a:lnTo>
                  <a:lnTo>
                    <a:pt x="1167" y="899"/>
                  </a:lnTo>
                  <a:lnTo>
                    <a:pt x="919" y="612"/>
                  </a:lnTo>
                  <a:lnTo>
                    <a:pt x="670" y="325"/>
                  </a:lnTo>
                  <a:lnTo>
                    <a:pt x="4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1"/>
            <p:cNvSpPr/>
            <p:nvPr/>
          </p:nvSpPr>
          <p:spPr>
            <a:xfrm>
              <a:off x="509025" y="1118400"/>
              <a:ext cx="292675" cy="301725"/>
            </a:xfrm>
            <a:custGeom>
              <a:avLst/>
              <a:gdLst/>
              <a:ahLst/>
              <a:cxnLst/>
              <a:rect l="l" t="t" r="r" b="b"/>
              <a:pathLst>
                <a:path w="11707" h="12069" extrusionOk="0">
                  <a:moveTo>
                    <a:pt x="8703" y="0"/>
                  </a:moveTo>
                  <a:lnTo>
                    <a:pt x="8493" y="19"/>
                  </a:lnTo>
                  <a:lnTo>
                    <a:pt x="8302" y="38"/>
                  </a:lnTo>
                  <a:lnTo>
                    <a:pt x="8110" y="77"/>
                  </a:lnTo>
                  <a:lnTo>
                    <a:pt x="7919" y="134"/>
                  </a:lnTo>
                  <a:lnTo>
                    <a:pt x="7728" y="210"/>
                  </a:lnTo>
                  <a:lnTo>
                    <a:pt x="7556" y="287"/>
                  </a:lnTo>
                  <a:lnTo>
                    <a:pt x="7384" y="402"/>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359" y="3405"/>
                  </a:lnTo>
                  <a:lnTo>
                    <a:pt x="995" y="3538"/>
                  </a:lnTo>
                  <a:lnTo>
                    <a:pt x="823" y="3615"/>
                  </a:lnTo>
                  <a:lnTo>
                    <a:pt x="651" y="3691"/>
                  </a:lnTo>
                  <a:lnTo>
                    <a:pt x="498" y="3806"/>
                  </a:lnTo>
                  <a:lnTo>
                    <a:pt x="364" y="3940"/>
                  </a:lnTo>
                  <a:lnTo>
                    <a:pt x="211" y="4131"/>
                  </a:lnTo>
                  <a:lnTo>
                    <a:pt x="116" y="4342"/>
                  </a:lnTo>
                  <a:lnTo>
                    <a:pt x="39" y="4552"/>
                  </a:lnTo>
                  <a:lnTo>
                    <a:pt x="20" y="4782"/>
                  </a:lnTo>
                  <a:lnTo>
                    <a:pt x="1" y="5030"/>
                  </a:lnTo>
                  <a:lnTo>
                    <a:pt x="20" y="5279"/>
                  </a:lnTo>
                  <a:lnTo>
                    <a:pt x="77" y="5508"/>
                  </a:lnTo>
                  <a:lnTo>
                    <a:pt x="135" y="5757"/>
                  </a:lnTo>
                  <a:lnTo>
                    <a:pt x="249" y="6101"/>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690" y="11897"/>
                  </a:lnTo>
                  <a:lnTo>
                    <a:pt x="7919" y="11954"/>
                  </a:lnTo>
                  <a:lnTo>
                    <a:pt x="8168" y="12011"/>
                  </a:lnTo>
                  <a:lnTo>
                    <a:pt x="8474" y="12050"/>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57" y="11113"/>
                  </a:lnTo>
                  <a:lnTo>
                    <a:pt x="10195" y="10940"/>
                  </a:lnTo>
                  <a:lnTo>
                    <a:pt x="10214" y="10749"/>
                  </a:lnTo>
                  <a:lnTo>
                    <a:pt x="10233" y="10558"/>
                  </a:lnTo>
                  <a:lnTo>
                    <a:pt x="10214" y="10175"/>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285" y="5987"/>
                  </a:lnTo>
                  <a:lnTo>
                    <a:pt x="11400" y="5604"/>
                  </a:lnTo>
                  <a:lnTo>
                    <a:pt x="11515" y="5222"/>
                  </a:lnTo>
                  <a:lnTo>
                    <a:pt x="11591" y="4820"/>
                  </a:lnTo>
                  <a:lnTo>
                    <a:pt x="11668" y="4418"/>
                  </a:lnTo>
                  <a:lnTo>
                    <a:pt x="11706" y="4017"/>
                  </a:lnTo>
                  <a:lnTo>
                    <a:pt x="11706" y="3615"/>
                  </a:ln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061" y="363"/>
                  </a:lnTo>
                  <a:lnTo>
                    <a:pt x="9870" y="268"/>
                  </a:lnTo>
                  <a:lnTo>
                    <a:pt x="9679" y="191"/>
                  </a:lnTo>
                  <a:lnTo>
                    <a:pt x="9488" y="115"/>
                  </a:lnTo>
                  <a:lnTo>
                    <a:pt x="9296" y="57"/>
                  </a:lnTo>
                  <a:lnTo>
                    <a:pt x="9105" y="38"/>
                  </a:lnTo>
                  <a:lnTo>
                    <a:pt x="88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1"/>
            <p:cNvSpPr/>
            <p:nvPr/>
          </p:nvSpPr>
          <p:spPr>
            <a:xfrm>
              <a:off x="509025" y="1118400"/>
              <a:ext cx="292675" cy="301725"/>
            </a:xfrm>
            <a:custGeom>
              <a:avLst/>
              <a:gdLst/>
              <a:ahLst/>
              <a:cxnLst/>
              <a:rect l="l" t="t" r="r" b="b"/>
              <a:pathLst>
                <a:path w="11707" h="12069" fill="none" extrusionOk="0">
                  <a:moveTo>
                    <a:pt x="11687" y="3213"/>
                  </a:moveTo>
                  <a:lnTo>
                    <a:pt x="11687" y="3213"/>
                  </a:lnTo>
                  <a:lnTo>
                    <a:pt x="11649" y="2812"/>
                  </a:lnTo>
                  <a:lnTo>
                    <a:pt x="11553" y="2429"/>
                  </a:lnTo>
                  <a:lnTo>
                    <a:pt x="11419" y="2027"/>
                  </a:lnTo>
                  <a:lnTo>
                    <a:pt x="11247" y="1664"/>
                  </a:lnTo>
                  <a:lnTo>
                    <a:pt x="11056" y="1320"/>
                  </a:lnTo>
                  <a:lnTo>
                    <a:pt x="10941" y="1167"/>
                  </a:lnTo>
                  <a:lnTo>
                    <a:pt x="10807" y="995"/>
                  </a:lnTo>
                  <a:lnTo>
                    <a:pt x="10673" y="861"/>
                  </a:lnTo>
                  <a:lnTo>
                    <a:pt x="10539" y="708"/>
                  </a:lnTo>
                  <a:lnTo>
                    <a:pt x="10386" y="593"/>
                  </a:lnTo>
                  <a:lnTo>
                    <a:pt x="10214" y="459"/>
                  </a:lnTo>
                  <a:lnTo>
                    <a:pt x="10214" y="459"/>
                  </a:lnTo>
                  <a:lnTo>
                    <a:pt x="10061" y="363"/>
                  </a:lnTo>
                  <a:lnTo>
                    <a:pt x="9870" y="268"/>
                  </a:lnTo>
                  <a:lnTo>
                    <a:pt x="9679" y="191"/>
                  </a:lnTo>
                  <a:lnTo>
                    <a:pt x="9488" y="115"/>
                  </a:lnTo>
                  <a:lnTo>
                    <a:pt x="9296" y="57"/>
                  </a:lnTo>
                  <a:lnTo>
                    <a:pt x="9105" y="38"/>
                  </a:lnTo>
                  <a:lnTo>
                    <a:pt x="8895" y="0"/>
                  </a:lnTo>
                  <a:lnTo>
                    <a:pt x="8703" y="0"/>
                  </a:lnTo>
                  <a:lnTo>
                    <a:pt x="8493" y="19"/>
                  </a:lnTo>
                  <a:lnTo>
                    <a:pt x="8302" y="38"/>
                  </a:lnTo>
                  <a:lnTo>
                    <a:pt x="8110" y="77"/>
                  </a:lnTo>
                  <a:lnTo>
                    <a:pt x="7919" y="134"/>
                  </a:lnTo>
                  <a:lnTo>
                    <a:pt x="7728" y="210"/>
                  </a:lnTo>
                  <a:lnTo>
                    <a:pt x="7556" y="287"/>
                  </a:lnTo>
                  <a:lnTo>
                    <a:pt x="7384" y="402"/>
                  </a:lnTo>
                  <a:lnTo>
                    <a:pt x="7231" y="516"/>
                  </a:lnTo>
                  <a:lnTo>
                    <a:pt x="7231" y="516"/>
                  </a:lnTo>
                  <a:lnTo>
                    <a:pt x="6619" y="937"/>
                  </a:lnTo>
                  <a:lnTo>
                    <a:pt x="5968" y="1358"/>
                  </a:lnTo>
                  <a:lnTo>
                    <a:pt x="5280" y="1760"/>
                  </a:lnTo>
                  <a:lnTo>
                    <a:pt x="4591" y="2142"/>
                  </a:lnTo>
                  <a:lnTo>
                    <a:pt x="3883" y="2506"/>
                  </a:lnTo>
                  <a:lnTo>
                    <a:pt x="3157" y="2831"/>
                  </a:lnTo>
                  <a:lnTo>
                    <a:pt x="2812" y="2965"/>
                  </a:lnTo>
                  <a:lnTo>
                    <a:pt x="2449" y="3099"/>
                  </a:lnTo>
                  <a:lnTo>
                    <a:pt x="2086" y="3213"/>
                  </a:lnTo>
                  <a:lnTo>
                    <a:pt x="1741" y="3309"/>
                  </a:lnTo>
                  <a:lnTo>
                    <a:pt x="1741" y="3309"/>
                  </a:lnTo>
                  <a:lnTo>
                    <a:pt x="1359" y="3405"/>
                  </a:lnTo>
                  <a:lnTo>
                    <a:pt x="995" y="3538"/>
                  </a:lnTo>
                  <a:lnTo>
                    <a:pt x="823" y="3615"/>
                  </a:lnTo>
                  <a:lnTo>
                    <a:pt x="651" y="3691"/>
                  </a:lnTo>
                  <a:lnTo>
                    <a:pt x="498" y="3806"/>
                  </a:lnTo>
                  <a:lnTo>
                    <a:pt x="364" y="3940"/>
                  </a:lnTo>
                  <a:lnTo>
                    <a:pt x="364" y="3940"/>
                  </a:lnTo>
                  <a:lnTo>
                    <a:pt x="211" y="4131"/>
                  </a:lnTo>
                  <a:lnTo>
                    <a:pt x="116" y="4342"/>
                  </a:lnTo>
                  <a:lnTo>
                    <a:pt x="39" y="4552"/>
                  </a:lnTo>
                  <a:lnTo>
                    <a:pt x="20" y="4782"/>
                  </a:lnTo>
                  <a:lnTo>
                    <a:pt x="1" y="5030"/>
                  </a:lnTo>
                  <a:lnTo>
                    <a:pt x="20" y="5279"/>
                  </a:lnTo>
                  <a:lnTo>
                    <a:pt x="77" y="5508"/>
                  </a:lnTo>
                  <a:lnTo>
                    <a:pt x="135" y="5757"/>
                  </a:lnTo>
                  <a:lnTo>
                    <a:pt x="135" y="5757"/>
                  </a:lnTo>
                  <a:lnTo>
                    <a:pt x="249" y="6101"/>
                  </a:lnTo>
                  <a:lnTo>
                    <a:pt x="402" y="6407"/>
                  </a:lnTo>
                  <a:lnTo>
                    <a:pt x="402" y="6407"/>
                  </a:lnTo>
                  <a:lnTo>
                    <a:pt x="670" y="6886"/>
                  </a:lnTo>
                  <a:lnTo>
                    <a:pt x="976" y="7345"/>
                  </a:lnTo>
                  <a:lnTo>
                    <a:pt x="1301" y="7785"/>
                  </a:lnTo>
                  <a:lnTo>
                    <a:pt x="1646" y="8205"/>
                  </a:lnTo>
                  <a:lnTo>
                    <a:pt x="2028" y="8607"/>
                  </a:lnTo>
                  <a:lnTo>
                    <a:pt x="2430" y="8990"/>
                  </a:lnTo>
                  <a:lnTo>
                    <a:pt x="2851" y="9334"/>
                  </a:lnTo>
                  <a:lnTo>
                    <a:pt x="3271" y="9678"/>
                  </a:lnTo>
                  <a:lnTo>
                    <a:pt x="3730" y="10003"/>
                  </a:lnTo>
                  <a:lnTo>
                    <a:pt x="4209" y="10309"/>
                  </a:lnTo>
                  <a:lnTo>
                    <a:pt x="4687" y="10577"/>
                  </a:lnTo>
                  <a:lnTo>
                    <a:pt x="5184" y="10845"/>
                  </a:lnTo>
                  <a:lnTo>
                    <a:pt x="5681" y="11093"/>
                  </a:lnTo>
                  <a:lnTo>
                    <a:pt x="6198" y="11323"/>
                  </a:lnTo>
                  <a:lnTo>
                    <a:pt x="6714" y="11533"/>
                  </a:lnTo>
                  <a:lnTo>
                    <a:pt x="7231" y="11744"/>
                  </a:lnTo>
                  <a:lnTo>
                    <a:pt x="7231" y="11744"/>
                  </a:lnTo>
                  <a:lnTo>
                    <a:pt x="7690" y="11897"/>
                  </a:lnTo>
                  <a:lnTo>
                    <a:pt x="7919" y="11954"/>
                  </a:lnTo>
                  <a:lnTo>
                    <a:pt x="8168" y="12011"/>
                  </a:lnTo>
                  <a:lnTo>
                    <a:pt x="8168" y="12011"/>
                  </a:lnTo>
                  <a:lnTo>
                    <a:pt x="8474" y="12050"/>
                  </a:lnTo>
                  <a:lnTo>
                    <a:pt x="8780" y="12069"/>
                  </a:lnTo>
                  <a:lnTo>
                    <a:pt x="8780" y="12069"/>
                  </a:lnTo>
                  <a:lnTo>
                    <a:pt x="8990" y="12031"/>
                  </a:lnTo>
                  <a:lnTo>
                    <a:pt x="9181" y="11992"/>
                  </a:lnTo>
                  <a:lnTo>
                    <a:pt x="9373" y="11935"/>
                  </a:lnTo>
                  <a:lnTo>
                    <a:pt x="9545" y="11839"/>
                  </a:lnTo>
                  <a:lnTo>
                    <a:pt x="9717" y="11725"/>
                  </a:lnTo>
                  <a:lnTo>
                    <a:pt x="9870" y="11610"/>
                  </a:lnTo>
                  <a:lnTo>
                    <a:pt x="9985" y="11457"/>
                  </a:lnTo>
                  <a:lnTo>
                    <a:pt x="10100" y="11285"/>
                  </a:lnTo>
                  <a:lnTo>
                    <a:pt x="10100" y="11285"/>
                  </a:lnTo>
                  <a:lnTo>
                    <a:pt x="10157" y="11113"/>
                  </a:lnTo>
                  <a:lnTo>
                    <a:pt x="10195" y="10940"/>
                  </a:lnTo>
                  <a:lnTo>
                    <a:pt x="10214" y="10749"/>
                  </a:lnTo>
                  <a:lnTo>
                    <a:pt x="10233" y="10558"/>
                  </a:lnTo>
                  <a:lnTo>
                    <a:pt x="10214" y="10175"/>
                  </a:lnTo>
                  <a:lnTo>
                    <a:pt x="10195" y="9793"/>
                  </a:lnTo>
                  <a:lnTo>
                    <a:pt x="10195" y="9793"/>
                  </a:lnTo>
                  <a:lnTo>
                    <a:pt x="10195" y="9582"/>
                  </a:lnTo>
                  <a:lnTo>
                    <a:pt x="10214" y="9353"/>
                  </a:lnTo>
                  <a:lnTo>
                    <a:pt x="10272" y="8913"/>
                  </a:lnTo>
                  <a:lnTo>
                    <a:pt x="10386" y="8492"/>
                  </a:lnTo>
                  <a:lnTo>
                    <a:pt x="10501" y="8052"/>
                  </a:lnTo>
                  <a:lnTo>
                    <a:pt x="10654" y="7632"/>
                  </a:lnTo>
                  <a:lnTo>
                    <a:pt x="10826" y="7211"/>
                  </a:lnTo>
                  <a:lnTo>
                    <a:pt x="11152" y="6369"/>
                  </a:lnTo>
                  <a:lnTo>
                    <a:pt x="11152" y="6369"/>
                  </a:lnTo>
                  <a:lnTo>
                    <a:pt x="11285" y="5987"/>
                  </a:lnTo>
                  <a:lnTo>
                    <a:pt x="11400" y="5604"/>
                  </a:lnTo>
                  <a:lnTo>
                    <a:pt x="11515" y="5222"/>
                  </a:lnTo>
                  <a:lnTo>
                    <a:pt x="11591" y="4820"/>
                  </a:lnTo>
                  <a:lnTo>
                    <a:pt x="11668" y="4418"/>
                  </a:lnTo>
                  <a:lnTo>
                    <a:pt x="11706" y="4017"/>
                  </a:lnTo>
                  <a:lnTo>
                    <a:pt x="11706" y="3615"/>
                  </a:lnTo>
                  <a:lnTo>
                    <a:pt x="11687" y="32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1"/>
            <p:cNvSpPr/>
            <p:nvPr/>
          </p:nvSpPr>
          <p:spPr>
            <a:xfrm>
              <a:off x="484650" y="1262325"/>
              <a:ext cx="228575" cy="183625"/>
            </a:xfrm>
            <a:custGeom>
              <a:avLst/>
              <a:gdLst/>
              <a:ahLst/>
              <a:cxnLst/>
              <a:rect l="l" t="t" r="r" b="b"/>
              <a:pathLst>
                <a:path w="9143" h="7345" extrusionOk="0">
                  <a:moveTo>
                    <a:pt x="1110" y="0"/>
                  </a:moveTo>
                  <a:lnTo>
                    <a:pt x="842" y="96"/>
                  </a:lnTo>
                  <a:lnTo>
                    <a:pt x="574" y="172"/>
                  </a:lnTo>
                  <a:lnTo>
                    <a:pt x="287" y="230"/>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lnTo>
                    <a:pt x="9066" y="7058"/>
                  </a:lnTo>
                  <a:lnTo>
                    <a:pt x="9066" y="6790"/>
                  </a:lnTo>
                  <a:lnTo>
                    <a:pt x="9085" y="6522"/>
                  </a:lnTo>
                  <a:lnTo>
                    <a:pt x="9143" y="6254"/>
                  </a:lnTo>
                  <a:lnTo>
                    <a:pt x="8894" y="6197"/>
                  </a:lnTo>
                  <a:lnTo>
                    <a:pt x="8665" y="6140"/>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224" y="344"/>
                  </a:lnTo>
                  <a:lnTo>
                    <a:pt x="11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1"/>
            <p:cNvSpPr/>
            <p:nvPr/>
          </p:nvSpPr>
          <p:spPr>
            <a:xfrm>
              <a:off x="484650" y="1262325"/>
              <a:ext cx="228575" cy="183625"/>
            </a:xfrm>
            <a:custGeom>
              <a:avLst/>
              <a:gdLst/>
              <a:ahLst/>
              <a:cxnLst/>
              <a:rect l="l" t="t" r="r" b="b"/>
              <a:pathLst>
                <a:path w="9143" h="7345" fill="none" extrusionOk="0">
                  <a:moveTo>
                    <a:pt x="9085" y="7345"/>
                  </a:moveTo>
                  <a:lnTo>
                    <a:pt x="9085" y="7345"/>
                  </a:lnTo>
                  <a:lnTo>
                    <a:pt x="9066" y="7058"/>
                  </a:lnTo>
                  <a:lnTo>
                    <a:pt x="9066" y="6790"/>
                  </a:lnTo>
                  <a:lnTo>
                    <a:pt x="9085" y="6522"/>
                  </a:lnTo>
                  <a:lnTo>
                    <a:pt x="9143" y="6254"/>
                  </a:lnTo>
                  <a:lnTo>
                    <a:pt x="9143" y="6254"/>
                  </a:lnTo>
                  <a:lnTo>
                    <a:pt x="8894" y="6197"/>
                  </a:lnTo>
                  <a:lnTo>
                    <a:pt x="8665" y="6140"/>
                  </a:lnTo>
                  <a:lnTo>
                    <a:pt x="8206" y="5987"/>
                  </a:lnTo>
                  <a:lnTo>
                    <a:pt x="8206" y="5987"/>
                  </a:lnTo>
                  <a:lnTo>
                    <a:pt x="7689" y="5776"/>
                  </a:lnTo>
                  <a:lnTo>
                    <a:pt x="7173" y="5566"/>
                  </a:lnTo>
                  <a:lnTo>
                    <a:pt x="6656" y="5336"/>
                  </a:lnTo>
                  <a:lnTo>
                    <a:pt x="6159" y="5088"/>
                  </a:lnTo>
                  <a:lnTo>
                    <a:pt x="5662" y="4820"/>
                  </a:lnTo>
                  <a:lnTo>
                    <a:pt x="5184" y="4552"/>
                  </a:lnTo>
                  <a:lnTo>
                    <a:pt x="4705" y="4246"/>
                  </a:lnTo>
                  <a:lnTo>
                    <a:pt x="4246" y="3921"/>
                  </a:lnTo>
                  <a:lnTo>
                    <a:pt x="3826" y="3577"/>
                  </a:lnTo>
                  <a:lnTo>
                    <a:pt x="3405" y="3233"/>
                  </a:lnTo>
                  <a:lnTo>
                    <a:pt x="3003" y="2850"/>
                  </a:lnTo>
                  <a:lnTo>
                    <a:pt x="2621" y="2448"/>
                  </a:lnTo>
                  <a:lnTo>
                    <a:pt x="2276" y="2028"/>
                  </a:lnTo>
                  <a:lnTo>
                    <a:pt x="1951" y="1588"/>
                  </a:lnTo>
                  <a:lnTo>
                    <a:pt x="1645" y="1129"/>
                  </a:lnTo>
                  <a:lnTo>
                    <a:pt x="1377" y="650"/>
                  </a:lnTo>
                  <a:lnTo>
                    <a:pt x="1377" y="650"/>
                  </a:lnTo>
                  <a:lnTo>
                    <a:pt x="1224" y="344"/>
                  </a:lnTo>
                  <a:lnTo>
                    <a:pt x="1110" y="0"/>
                  </a:lnTo>
                  <a:lnTo>
                    <a:pt x="1110" y="0"/>
                  </a:lnTo>
                  <a:lnTo>
                    <a:pt x="842" y="96"/>
                  </a:lnTo>
                  <a:lnTo>
                    <a:pt x="574" y="172"/>
                  </a:lnTo>
                  <a:lnTo>
                    <a:pt x="287" y="230"/>
                  </a:lnTo>
                  <a:lnTo>
                    <a:pt x="0" y="249"/>
                  </a:lnTo>
                  <a:lnTo>
                    <a:pt x="0" y="249"/>
                  </a:lnTo>
                  <a:lnTo>
                    <a:pt x="192" y="650"/>
                  </a:lnTo>
                  <a:lnTo>
                    <a:pt x="421" y="1071"/>
                  </a:lnTo>
                  <a:lnTo>
                    <a:pt x="689" y="1530"/>
                  </a:lnTo>
                  <a:lnTo>
                    <a:pt x="1014" y="1989"/>
                  </a:lnTo>
                  <a:lnTo>
                    <a:pt x="1358" y="2487"/>
                  </a:lnTo>
                  <a:lnTo>
                    <a:pt x="1760" y="2984"/>
                  </a:lnTo>
                  <a:lnTo>
                    <a:pt x="2219" y="3481"/>
                  </a:lnTo>
                  <a:lnTo>
                    <a:pt x="2735" y="3978"/>
                  </a:lnTo>
                  <a:lnTo>
                    <a:pt x="3290" y="4457"/>
                  </a:lnTo>
                  <a:lnTo>
                    <a:pt x="3596" y="4705"/>
                  </a:lnTo>
                  <a:lnTo>
                    <a:pt x="3921" y="4935"/>
                  </a:lnTo>
                  <a:lnTo>
                    <a:pt x="4266" y="5183"/>
                  </a:lnTo>
                  <a:lnTo>
                    <a:pt x="4610" y="5413"/>
                  </a:lnTo>
                  <a:lnTo>
                    <a:pt x="4973" y="5623"/>
                  </a:lnTo>
                  <a:lnTo>
                    <a:pt x="5356" y="5853"/>
                  </a:lnTo>
                  <a:lnTo>
                    <a:pt x="5757" y="6063"/>
                  </a:lnTo>
                  <a:lnTo>
                    <a:pt x="6178" y="6274"/>
                  </a:lnTo>
                  <a:lnTo>
                    <a:pt x="6618" y="6465"/>
                  </a:lnTo>
                  <a:lnTo>
                    <a:pt x="7077" y="6656"/>
                  </a:lnTo>
                  <a:lnTo>
                    <a:pt x="7555" y="6847"/>
                  </a:lnTo>
                  <a:lnTo>
                    <a:pt x="8053" y="7020"/>
                  </a:lnTo>
                  <a:lnTo>
                    <a:pt x="8550" y="7192"/>
                  </a:lnTo>
                  <a:lnTo>
                    <a:pt x="9085" y="73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1"/>
            <p:cNvSpPr/>
            <p:nvPr/>
          </p:nvSpPr>
          <p:spPr>
            <a:xfrm>
              <a:off x="424875" y="1264700"/>
              <a:ext cx="306525" cy="255375"/>
            </a:xfrm>
            <a:custGeom>
              <a:avLst/>
              <a:gdLst/>
              <a:ahLst/>
              <a:cxnLst/>
              <a:rect l="l" t="t" r="r" b="b"/>
              <a:pathLst>
                <a:path w="12261" h="10215" extrusionOk="0">
                  <a:moveTo>
                    <a:pt x="899" y="1"/>
                  </a:moveTo>
                  <a:lnTo>
                    <a:pt x="708" y="20"/>
                  </a:lnTo>
                  <a:lnTo>
                    <a:pt x="517" y="58"/>
                  </a:lnTo>
                  <a:lnTo>
                    <a:pt x="364" y="154"/>
                  </a:lnTo>
                  <a:lnTo>
                    <a:pt x="211" y="269"/>
                  </a:lnTo>
                  <a:lnTo>
                    <a:pt x="115" y="402"/>
                  </a:lnTo>
                  <a:lnTo>
                    <a:pt x="58" y="555"/>
                  </a:lnTo>
                  <a:lnTo>
                    <a:pt x="20" y="728"/>
                  </a:lnTo>
                  <a:lnTo>
                    <a:pt x="1" y="919"/>
                  </a:lnTo>
                  <a:lnTo>
                    <a:pt x="1" y="1091"/>
                  </a:lnTo>
                  <a:lnTo>
                    <a:pt x="39" y="1282"/>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558" y="10119"/>
                  </a:lnTo>
                  <a:lnTo>
                    <a:pt x="10826" y="10176"/>
                  </a:lnTo>
                  <a:lnTo>
                    <a:pt x="11094" y="10214"/>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61" y="9526"/>
                  </a:lnTo>
                  <a:lnTo>
                    <a:pt x="12261" y="9354"/>
                  </a:lnTo>
                  <a:lnTo>
                    <a:pt x="12241" y="9201"/>
                  </a:lnTo>
                  <a:lnTo>
                    <a:pt x="12184" y="9028"/>
                  </a:lnTo>
                  <a:lnTo>
                    <a:pt x="12108" y="8875"/>
                  </a:lnTo>
                  <a:lnTo>
                    <a:pt x="12012" y="8703"/>
                  </a:lnTo>
                  <a:lnTo>
                    <a:pt x="11840" y="8378"/>
                  </a:lnTo>
                  <a:lnTo>
                    <a:pt x="11706" y="8110"/>
                  </a:lnTo>
                  <a:lnTo>
                    <a:pt x="11610" y="7823"/>
                  </a:lnTo>
                  <a:lnTo>
                    <a:pt x="11534" y="7537"/>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162" y="154"/>
                  </a:lnTo>
                  <a:lnTo>
                    <a:pt x="1913" y="135"/>
                  </a:lnTo>
                  <a:lnTo>
                    <a:pt x="1512" y="58"/>
                  </a:lnTo>
                  <a:lnTo>
                    <a:pt x="10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1"/>
            <p:cNvSpPr/>
            <p:nvPr/>
          </p:nvSpPr>
          <p:spPr>
            <a:xfrm>
              <a:off x="424875" y="1264700"/>
              <a:ext cx="306525" cy="255375"/>
            </a:xfrm>
            <a:custGeom>
              <a:avLst/>
              <a:gdLst/>
              <a:ahLst/>
              <a:cxnLst/>
              <a:rect l="l" t="t" r="r" b="b"/>
              <a:pathLst>
                <a:path w="12261" h="10215" fill="none" extrusionOk="0">
                  <a:moveTo>
                    <a:pt x="11840" y="8378"/>
                  </a:moveTo>
                  <a:lnTo>
                    <a:pt x="11840" y="8378"/>
                  </a:lnTo>
                  <a:lnTo>
                    <a:pt x="11706" y="8110"/>
                  </a:lnTo>
                  <a:lnTo>
                    <a:pt x="11610" y="7823"/>
                  </a:lnTo>
                  <a:lnTo>
                    <a:pt x="11534" y="7537"/>
                  </a:lnTo>
                  <a:lnTo>
                    <a:pt x="11476" y="7250"/>
                  </a:lnTo>
                  <a:lnTo>
                    <a:pt x="11476" y="7250"/>
                  </a:lnTo>
                  <a:lnTo>
                    <a:pt x="10941" y="7097"/>
                  </a:lnTo>
                  <a:lnTo>
                    <a:pt x="10444" y="6925"/>
                  </a:lnTo>
                  <a:lnTo>
                    <a:pt x="9946" y="6752"/>
                  </a:lnTo>
                  <a:lnTo>
                    <a:pt x="9468" y="6561"/>
                  </a:lnTo>
                  <a:lnTo>
                    <a:pt x="9009" y="6370"/>
                  </a:lnTo>
                  <a:lnTo>
                    <a:pt x="8569" y="6179"/>
                  </a:lnTo>
                  <a:lnTo>
                    <a:pt x="8148" y="5968"/>
                  </a:lnTo>
                  <a:lnTo>
                    <a:pt x="7747" y="5758"/>
                  </a:lnTo>
                  <a:lnTo>
                    <a:pt x="7364" y="5528"/>
                  </a:lnTo>
                  <a:lnTo>
                    <a:pt x="7001" y="5318"/>
                  </a:lnTo>
                  <a:lnTo>
                    <a:pt x="6657" y="5088"/>
                  </a:lnTo>
                  <a:lnTo>
                    <a:pt x="6312" y="4840"/>
                  </a:lnTo>
                  <a:lnTo>
                    <a:pt x="5987" y="4610"/>
                  </a:lnTo>
                  <a:lnTo>
                    <a:pt x="5681" y="4362"/>
                  </a:lnTo>
                  <a:lnTo>
                    <a:pt x="5126" y="3883"/>
                  </a:lnTo>
                  <a:lnTo>
                    <a:pt x="4610" y="3386"/>
                  </a:lnTo>
                  <a:lnTo>
                    <a:pt x="4151" y="2889"/>
                  </a:lnTo>
                  <a:lnTo>
                    <a:pt x="3749" y="2392"/>
                  </a:lnTo>
                  <a:lnTo>
                    <a:pt x="3405" y="1894"/>
                  </a:lnTo>
                  <a:lnTo>
                    <a:pt x="3080" y="1435"/>
                  </a:lnTo>
                  <a:lnTo>
                    <a:pt x="2812" y="976"/>
                  </a:lnTo>
                  <a:lnTo>
                    <a:pt x="2583" y="555"/>
                  </a:lnTo>
                  <a:lnTo>
                    <a:pt x="2391" y="154"/>
                  </a:lnTo>
                  <a:lnTo>
                    <a:pt x="2391" y="154"/>
                  </a:lnTo>
                  <a:lnTo>
                    <a:pt x="2162" y="154"/>
                  </a:lnTo>
                  <a:lnTo>
                    <a:pt x="1913" y="135"/>
                  </a:lnTo>
                  <a:lnTo>
                    <a:pt x="1913" y="135"/>
                  </a:lnTo>
                  <a:lnTo>
                    <a:pt x="1512" y="58"/>
                  </a:lnTo>
                  <a:lnTo>
                    <a:pt x="1091" y="1"/>
                  </a:lnTo>
                  <a:lnTo>
                    <a:pt x="899" y="1"/>
                  </a:lnTo>
                  <a:lnTo>
                    <a:pt x="708" y="20"/>
                  </a:lnTo>
                  <a:lnTo>
                    <a:pt x="517" y="58"/>
                  </a:lnTo>
                  <a:lnTo>
                    <a:pt x="364" y="154"/>
                  </a:lnTo>
                  <a:lnTo>
                    <a:pt x="364" y="154"/>
                  </a:lnTo>
                  <a:lnTo>
                    <a:pt x="211" y="269"/>
                  </a:lnTo>
                  <a:lnTo>
                    <a:pt x="115" y="402"/>
                  </a:lnTo>
                  <a:lnTo>
                    <a:pt x="58" y="555"/>
                  </a:lnTo>
                  <a:lnTo>
                    <a:pt x="20" y="728"/>
                  </a:lnTo>
                  <a:lnTo>
                    <a:pt x="1" y="919"/>
                  </a:lnTo>
                  <a:lnTo>
                    <a:pt x="1" y="1091"/>
                  </a:lnTo>
                  <a:lnTo>
                    <a:pt x="39" y="1282"/>
                  </a:lnTo>
                  <a:lnTo>
                    <a:pt x="58" y="1454"/>
                  </a:lnTo>
                  <a:lnTo>
                    <a:pt x="58" y="1454"/>
                  </a:lnTo>
                  <a:lnTo>
                    <a:pt x="173" y="1856"/>
                  </a:lnTo>
                  <a:lnTo>
                    <a:pt x="287" y="2239"/>
                  </a:lnTo>
                  <a:lnTo>
                    <a:pt x="440" y="2640"/>
                  </a:lnTo>
                  <a:lnTo>
                    <a:pt x="613" y="3023"/>
                  </a:lnTo>
                  <a:lnTo>
                    <a:pt x="785" y="3386"/>
                  </a:lnTo>
                  <a:lnTo>
                    <a:pt x="995" y="3769"/>
                  </a:lnTo>
                  <a:lnTo>
                    <a:pt x="1205" y="4132"/>
                  </a:lnTo>
                  <a:lnTo>
                    <a:pt x="1435" y="4476"/>
                  </a:lnTo>
                  <a:lnTo>
                    <a:pt x="1684" y="4821"/>
                  </a:lnTo>
                  <a:lnTo>
                    <a:pt x="1951" y="5165"/>
                  </a:lnTo>
                  <a:lnTo>
                    <a:pt x="2238" y="5490"/>
                  </a:lnTo>
                  <a:lnTo>
                    <a:pt x="2525" y="5815"/>
                  </a:lnTo>
                  <a:lnTo>
                    <a:pt x="2831" y="6121"/>
                  </a:lnTo>
                  <a:lnTo>
                    <a:pt x="3156" y="6427"/>
                  </a:lnTo>
                  <a:lnTo>
                    <a:pt x="3482" y="6714"/>
                  </a:lnTo>
                  <a:lnTo>
                    <a:pt x="3826" y="7001"/>
                  </a:lnTo>
                  <a:lnTo>
                    <a:pt x="3826" y="7001"/>
                  </a:lnTo>
                  <a:lnTo>
                    <a:pt x="4170" y="7269"/>
                  </a:lnTo>
                  <a:lnTo>
                    <a:pt x="4533" y="7517"/>
                  </a:lnTo>
                  <a:lnTo>
                    <a:pt x="4897" y="7766"/>
                  </a:lnTo>
                  <a:lnTo>
                    <a:pt x="5279" y="7996"/>
                  </a:lnTo>
                  <a:lnTo>
                    <a:pt x="5662" y="8225"/>
                  </a:lnTo>
                  <a:lnTo>
                    <a:pt x="6044" y="8436"/>
                  </a:lnTo>
                  <a:lnTo>
                    <a:pt x="6446" y="8646"/>
                  </a:lnTo>
                  <a:lnTo>
                    <a:pt x="6867" y="8837"/>
                  </a:lnTo>
                  <a:lnTo>
                    <a:pt x="7689" y="9201"/>
                  </a:lnTo>
                  <a:lnTo>
                    <a:pt x="8531" y="9526"/>
                  </a:lnTo>
                  <a:lnTo>
                    <a:pt x="9411" y="9813"/>
                  </a:lnTo>
                  <a:lnTo>
                    <a:pt x="10291" y="10061"/>
                  </a:lnTo>
                  <a:lnTo>
                    <a:pt x="10291" y="10061"/>
                  </a:lnTo>
                  <a:lnTo>
                    <a:pt x="10558" y="10119"/>
                  </a:lnTo>
                  <a:lnTo>
                    <a:pt x="10826" y="10176"/>
                  </a:lnTo>
                  <a:lnTo>
                    <a:pt x="11094" y="10214"/>
                  </a:lnTo>
                  <a:lnTo>
                    <a:pt x="11362" y="10195"/>
                  </a:lnTo>
                  <a:lnTo>
                    <a:pt x="11362" y="10195"/>
                  </a:lnTo>
                  <a:lnTo>
                    <a:pt x="11496" y="10176"/>
                  </a:lnTo>
                  <a:lnTo>
                    <a:pt x="11629" y="10138"/>
                  </a:lnTo>
                  <a:lnTo>
                    <a:pt x="11744" y="10100"/>
                  </a:lnTo>
                  <a:lnTo>
                    <a:pt x="11878" y="10042"/>
                  </a:lnTo>
                  <a:lnTo>
                    <a:pt x="11974" y="9966"/>
                  </a:lnTo>
                  <a:lnTo>
                    <a:pt x="12069" y="9889"/>
                  </a:lnTo>
                  <a:lnTo>
                    <a:pt x="12146" y="9794"/>
                  </a:lnTo>
                  <a:lnTo>
                    <a:pt x="12203" y="9679"/>
                  </a:lnTo>
                  <a:lnTo>
                    <a:pt x="12203" y="9679"/>
                  </a:lnTo>
                  <a:lnTo>
                    <a:pt x="12261" y="9526"/>
                  </a:lnTo>
                  <a:lnTo>
                    <a:pt x="12261" y="9354"/>
                  </a:lnTo>
                  <a:lnTo>
                    <a:pt x="12241" y="9201"/>
                  </a:lnTo>
                  <a:lnTo>
                    <a:pt x="12184" y="9028"/>
                  </a:lnTo>
                  <a:lnTo>
                    <a:pt x="12108" y="8875"/>
                  </a:lnTo>
                  <a:lnTo>
                    <a:pt x="12012" y="8703"/>
                  </a:lnTo>
                  <a:lnTo>
                    <a:pt x="11840" y="83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1"/>
            <p:cNvSpPr/>
            <p:nvPr/>
          </p:nvSpPr>
          <p:spPr>
            <a:xfrm>
              <a:off x="611350" y="1153300"/>
              <a:ext cx="44975" cy="24875"/>
            </a:xfrm>
            <a:custGeom>
              <a:avLst/>
              <a:gdLst/>
              <a:ahLst/>
              <a:cxnLst/>
              <a:rect l="l" t="t" r="r" b="b"/>
              <a:pathLst>
                <a:path w="1799" h="995"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1"/>
            <p:cNvSpPr/>
            <p:nvPr/>
          </p:nvSpPr>
          <p:spPr>
            <a:xfrm>
              <a:off x="611350" y="1153300"/>
              <a:ext cx="44975" cy="24875"/>
            </a:xfrm>
            <a:custGeom>
              <a:avLst/>
              <a:gdLst/>
              <a:ahLst/>
              <a:cxnLst/>
              <a:rect l="l" t="t" r="r" b="b"/>
              <a:pathLst>
                <a:path w="1799" h="995" fill="none" extrusionOk="0">
                  <a:moveTo>
                    <a:pt x="1799" y="0"/>
                  </a:moveTo>
                  <a:lnTo>
                    <a:pt x="1799" y="0"/>
                  </a:lnTo>
                  <a:lnTo>
                    <a:pt x="919" y="517"/>
                  </a:lnTo>
                  <a:lnTo>
                    <a:pt x="460" y="765"/>
                  </a:lnTo>
                  <a:lnTo>
                    <a:pt x="1" y="995"/>
                  </a:lnTo>
                  <a:lnTo>
                    <a:pt x="1" y="995"/>
                  </a:lnTo>
                  <a:lnTo>
                    <a:pt x="1" y="995"/>
                  </a:lnTo>
                  <a:lnTo>
                    <a:pt x="1" y="995"/>
                  </a:lnTo>
                  <a:lnTo>
                    <a:pt x="460" y="765"/>
                  </a:lnTo>
                  <a:lnTo>
                    <a:pt x="919" y="517"/>
                  </a:lnTo>
                  <a:lnTo>
                    <a:pt x="1799" y="0"/>
                  </a:lnTo>
                  <a:lnTo>
                    <a:pt x="1799" y="0"/>
                  </a:lnTo>
                  <a:lnTo>
                    <a:pt x="1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1"/>
            <p:cNvSpPr/>
            <p:nvPr/>
          </p:nvSpPr>
          <p:spPr>
            <a:xfrm>
              <a:off x="670175" y="1118400"/>
              <a:ext cx="60750" cy="26300"/>
            </a:xfrm>
            <a:custGeom>
              <a:avLst/>
              <a:gdLst/>
              <a:ahLst/>
              <a:cxnLst/>
              <a:rect l="l" t="t" r="r" b="b"/>
              <a:pathLst>
                <a:path w="2430" h="1052"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1"/>
            <p:cNvSpPr/>
            <p:nvPr/>
          </p:nvSpPr>
          <p:spPr>
            <a:xfrm>
              <a:off x="670175" y="1118400"/>
              <a:ext cx="60750" cy="26300"/>
            </a:xfrm>
            <a:custGeom>
              <a:avLst/>
              <a:gdLst/>
              <a:ahLst/>
              <a:cxnLst/>
              <a:rect l="l" t="t" r="r" b="b"/>
              <a:pathLst>
                <a:path w="2430" h="1052" fill="none" extrusionOk="0">
                  <a:moveTo>
                    <a:pt x="2257" y="0"/>
                  </a:moveTo>
                  <a:lnTo>
                    <a:pt x="2257" y="0"/>
                  </a:lnTo>
                  <a:lnTo>
                    <a:pt x="2066" y="0"/>
                  </a:lnTo>
                  <a:lnTo>
                    <a:pt x="1856" y="38"/>
                  </a:lnTo>
                  <a:lnTo>
                    <a:pt x="1664" y="77"/>
                  </a:lnTo>
                  <a:lnTo>
                    <a:pt x="1473" y="134"/>
                  </a:lnTo>
                  <a:lnTo>
                    <a:pt x="1282" y="210"/>
                  </a:lnTo>
                  <a:lnTo>
                    <a:pt x="1110" y="287"/>
                  </a:lnTo>
                  <a:lnTo>
                    <a:pt x="938" y="402"/>
                  </a:lnTo>
                  <a:lnTo>
                    <a:pt x="785" y="516"/>
                  </a:lnTo>
                  <a:lnTo>
                    <a:pt x="785" y="516"/>
                  </a:lnTo>
                  <a:lnTo>
                    <a:pt x="0" y="1052"/>
                  </a:lnTo>
                  <a:lnTo>
                    <a:pt x="0" y="1052"/>
                  </a:lnTo>
                  <a:lnTo>
                    <a:pt x="0" y="1052"/>
                  </a:lnTo>
                  <a:lnTo>
                    <a:pt x="0" y="1052"/>
                  </a:lnTo>
                  <a:lnTo>
                    <a:pt x="785" y="516"/>
                  </a:lnTo>
                  <a:lnTo>
                    <a:pt x="785" y="516"/>
                  </a:lnTo>
                  <a:lnTo>
                    <a:pt x="938" y="402"/>
                  </a:lnTo>
                  <a:lnTo>
                    <a:pt x="1110" y="287"/>
                  </a:lnTo>
                  <a:lnTo>
                    <a:pt x="1282" y="210"/>
                  </a:lnTo>
                  <a:lnTo>
                    <a:pt x="1473" y="134"/>
                  </a:lnTo>
                  <a:lnTo>
                    <a:pt x="1664" y="77"/>
                  </a:lnTo>
                  <a:lnTo>
                    <a:pt x="1856" y="38"/>
                  </a:lnTo>
                  <a:lnTo>
                    <a:pt x="2066" y="0"/>
                  </a:lnTo>
                  <a:lnTo>
                    <a:pt x="2257" y="0"/>
                  </a:lnTo>
                  <a:lnTo>
                    <a:pt x="2257" y="0"/>
                  </a:lnTo>
                  <a:lnTo>
                    <a:pt x="2429" y="0"/>
                  </a:lnTo>
                  <a:lnTo>
                    <a:pt x="2429" y="0"/>
                  </a:lnTo>
                  <a:lnTo>
                    <a:pt x="2429" y="0"/>
                  </a:lnTo>
                  <a:lnTo>
                    <a:pt x="22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1"/>
            <p:cNvSpPr/>
            <p:nvPr/>
          </p:nvSpPr>
          <p:spPr>
            <a:xfrm>
              <a:off x="670175" y="1144700"/>
              <a:ext cx="25" cy="0"/>
            </a:xfrm>
            <a:custGeom>
              <a:avLst/>
              <a:gdLst/>
              <a:ahLst/>
              <a:cxnLst/>
              <a:rect l="l" t="t" r="r" b="b"/>
              <a:pathLst>
                <a:path w="1" extrusionOk="0">
                  <a:moveTo>
                    <a:pt x="0" y="0"/>
                  </a:moveTo>
                  <a:lnTo>
                    <a:pt x="0" y="0"/>
                  </a:lnTo>
                  <a:lnTo>
                    <a:pt x="0" y="0"/>
                  </a:lnTo>
                  <a:lnTo>
                    <a:pt x="0" y="0"/>
                  </a:lnTo>
                  <a:lnTo>
                    <a:pt x="0" y="0"/>
                  </a:lnTo>
                  <a:lnTo>
                    <a:pt x="0" y="0"/>
                  </a:lnTo>
                  <a:lnTo>
                    <a:pt x="0" y="0"/>
                  </a:lnTo>
                  <a:lnTo>
                    <a:pt x="0" y="0"/>
                  </a:lnTo>
                  <a:close/>
                </a:path>
              </a:pathLst>
            </a:custGeom>
            <a:solidFill>
              <a:srgbClr val="D72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1"/>
            <p:cNvSpPr/>
            <p:nvPr/>
          </p:nvSpPr>
          <p:spPr>
            <a:xfrm>
              <a:off x="670175" y="1144700"/>
              <a:ext cx="25" cy="0"/>
            </a:xfrm>
            <a:custGeom>
              <a:avLst/>
              <a:gdLst/>
              <a:ahLst/>
              <a:cxnLst/>
              <a:rect l="l" t="t" r="r" b="b"/>
              <a:pathLst>
                <a:path w="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1"/>
            <p:cNvSpPr/>
            <p:nvPr/>
          </p:nvSpPr>
          <p:spPr>
            <a:xfrm>
              <a:off x="656300" y="1153300"/>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618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1"/>
            <p:cNvSpPr/>
            <p:nvPr/>
          </p:nvSpPr>
          <p:spPr>
            <a:xfrm>
              <a:off x="656300" y="1153300"/>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1"/>
            <p:cNvSpPr/>
            <p:nvPr/>
          </p:nvSpPr>
          <p:spPr>
            <a:xfrm>
              <a:off x="656300" y="1144700"/>
              <a:ext cx="13900" cy="8625"/>
            </a:xfrm>
            <a:custGeom>
              <a:avLst/>
              <a:gdLst/>
              <a:ahLst/>
              <a:cxnLst/>
              <a:rect l="l" t="t" r="r" b="b"/>
              <a:pathLst>
                <a:path w="556" h="345" extrusionOk="0">
                  <a:moveTo>
                    <a:pt x="555" y="0"/>
                  </a:moveTo>
                  <a:lnTo>
                    <a:pt x="555" y="0"/>
                  </a:lnTo>
                  <a:lnTo>
                    <a:pt x="1" y="344"/>
                  </a:lnTo>
                  <a:lnTo>
                    <a:pt x="1" y="344"/>
                  </a:lnTo>
                  <a:lnTo>
                    <a:pt x="1" y="344"/>
                  </a:lnTo>
                  <a:lnTo>
                    <a:pt x="1" y="344"/>
                  </a:lnTo>
                  <a:lnTo>
                    <a:pt x="555" y="0"/>
                  </a:lnTo>
                  <a:lnTo>
                    <a:pt x="555" y="0"/>
                  </a:lnTo>
                  <a:lnTo>
                    <a:pt x="555"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1"/>
            <p:cNvSpPr/>
            <p:nvPr/>
          </p:nvSpPr>
          <p:spPr>
            <a:xfrm>
              <a:off x="656300" y="1144700"/>
              <a:ext cx="13900" cy="8625"/>
            </a:xfrm>
            <a:custGeom>
              <a:avLst/>
              <a:gdLst/>
              <a:ahLst/>
              <a:cxnLst/>
              <a:rect l="l" t="t" r="r" b="b"/>
              <a:pathLst>
                <a:path w="556" h="345" fill="none" extrusionOk="0">
                  <a:moveTo>
                    <a:pt x="555" y="0"/>
                  </a:moveTo>
                  <a:lnTo>
                    <a:pt x="555" y="0"/>
                  </a:lnTo>
                  <a:lnTo>
                    <a:pt x="1" y="344"/>
                  </a:lnTo>
                  <a:lnTo>
                    <a:pt x="1" y="344"/>
                  </a:lnTo>
                  <a:lnTo>
                    <a:pt x="1" y="344"/>
                  </a:lnTo>
                  <a:lnTo>
                    <a:pt x="1" y="344"/>
                  </a:lnTo>
                  <a:lnTo>
                    <a:pt x="555" y="0"/>
                  </a:lnTo>
                  <a:lnTo>
                    <a:pt x="555" y="0"/>
                  </a:lnTo>
                  <a:lnTo>
                    <a:pt x="5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1"/>
            <p:cNvSpPr/>
            <p:nvPr/>
          </p:nvSpPr>
          <p:spPr>
            <a:xfrm>
              <a:off x="481775" y="1262325"/>
              <a:ext cx="30625" cy="6225"/>
            </a:xfrm>
            <a:custGeom>
              <a:avLst/>
              <a:gdLst/>
              <a:ahLst/>
              <a:cxnLst/>
              <a:rect l="l" t="t" r="r" b="b"/>
              <a:pathLst>
                <a:path w="1225" h="249"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1"/>
            <p:cNvSpPr/>
            <p:nvPr/>
          </p:nvSpPr>
          <p:spPr>
            <a:xfrm>
              <a:off x="481775" y="1262325"/>
              <a:ext cx="30625" cy="6225"/>
            </a:xfrm>
            <a:custGeom>
              <a:avLst/>
              <a:gdLst/>
              <a:ahLst/>
              <a:cxnLst/>
              <a:rect l="l" t="t" r="r" b="b"/>
              <a:pathLst>
                <a:path w="1225" h="249" fill="none" extrusionOk="0">
                  <a:moveTo>
                    <a:pt x="1225" y="0"/>
                  </a:moveTo>
                  <a:lnTo>
                    <a:pt x="1225" y="0"/>
                  </a:lnTo>
                  <a:lnTo>
                    <a:pt x="957" y="96"/>
                  </a:lnTo>
                  <a:lnTo>
                    <a:pt x="689" y="172"/>
                  </a:lnTo>
                  <a:lnTo>
                    <a:pt x="402" y="230"/>
                  </a:lnTo>
                  <a:lnTo>
                    <a:pt x="115" y="249"/>
                  </a:lnTo>
                  <a:lnTo>
                    <a:pt x="115" y="249"/>
                  </a:lnTo>
                  <a:lnTo>
                    <a:pt x="1" y="249"/>
                  </a:lnTo>
                  <a:lnTo>
                    <a:pt x="1" y="249"/>
                  </a:lnTo>
                  <a:lnTo>
                    <a:pt x="1" y="249"/>
                  </a:lnTo>
                  <a:lnTo>
                    <a:pt x="115" y="249"/>
                  </a:lnTo>
                  <a:lnTo>
                    <a:pt x="115" y="249"/>
                  </a:lnTo>
                  <a:lnTo>
                    <a:pt x="115" y="249"/>
                  </a:lnTo>
                  <a:lnTo>
                    <a:pt x="402" y="230"/>
                  </a:lnTo>
                  <a:lnTo>
                    <a:pt x="689" y="172"/>
                  </a:lnTo>
                  <a:lnTo>
                    <a:pt x="957" y="96"/>
                  </a:lnTo>
                  <a:lnTo>
                    <a:pt x="1225" y="0"/>
                  </a:lnTo>
                  <a:lnTo>
                    <a:pt x="1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1"/>
            <p:cNvSpPr/>
            <p:nvPr/>
          </p:nvSpPr>
          <p:spPr>
            <a:xfrm>
              <a:off x="519075" y="1118400"/>
              <a:ext cx="282625" cy="288350"/>
            </a:xfrm>
            <a:custGeom>
              <a:avLst/>
              <a:gdLst/>
              <a:ahLst/>
              <a:cxnLst/>
              <a:rect l="l" t="t" r="r" b="b"/>
              <a:pathLst>
                <a:path w="11305" h="11534" extrusionOk="0">
                  <a:moveTo>
                    <a:pt x="10654" y="1320"/>
                  </a:moveTo>
                  <a:lnTo>
                    <a:pt x="10386" y="1836"/>
                  </a:lnTo>
                  <a:lnTo>
                    <a:pt x="10520" y="2142"/>
                  </a:lnTo>
                  <a:lnTo>
                    <a:pt x="10616" y="2448"/>
                  </a:lnTo>
                  <a:lnTo>
                    <a:pt x="10673" y="2716"/>
                  </a:lnTo>
                  <a:lnTo>
                    <a:pt x="10711" y="3003"/>
                  </a:lnTo>
                  <a:lnTo>
                    <a:pt x="10692" y="3156"/>
                  </a:lnTo>
                  <a:lnTo>
                    <a:pt x="10673" y="3309"/>
                  </a:lnTo>
                  <a:lnTo>
                    <a:pt x="10635" y="3462"/>
                  </a:lnTo>
                  <a:lnTo>
                    <a:pt x="10596" y="3596"/>
                  </a:lnTo>
                  <a:lnTo>
                    <a:pt x="10482" y="3806"/>
                  </a:lnTo>
                  <a:lnTo>
                    <a:pt x="10329" y="3978"/>
                  </a:lnTo>
                  <a:lnTo>
                    <a:pt x="10157" y="4131"/>
                  </a:lnTo>
                  <a:lnTo>
                    <a:pt x="9965" y="4246"/>
                  </a:lnTo>
                  <a:lnTo>
                    <a:pt x="9755" y="4342"/>
                  </a:lnTo>
                  <a:lnTo>
                    <a:pt x="9525" y="4418"/>
                  </a:lnTo>
                  <a:lnTo>
                    <a:pt x="9296" y="4457"/>
                  </a:lnTo>
                  <a:lnTo>
                    <a:pt x="9047" y="4476"/>
                  </a:lnTo>
                  <a:lnTo>
                    <a:pt x="8894" y="4476"/>
                  </a:lnTo>
                  <a:lnTo>
                    <a:pt x="8626" y="4418"/>
                  </a:lnTo>
                  <a:lnTo>
                    <a:pt x="8856" y="4916"/>
                  </a:lnTo>
                  <a:lnTo>
                    <a:pt x="9124" y="5375"/>
                  </a:lnTo>
                  <a:lnTo>
                    <a:pt x="9258" y="5604"/>
                  </a:lnTo>
                  <a:lnTo>
                    <a:pt x="9411" y="5834"/>
                  </a:lnTo>
                  <a:lnTo>
                    <a:pt x="9583" y="6044"/>
                  </a:lnTo>
                  <a:lnTo>
                    <a:pt x="9755" y="6254"/>
                  </a:lnTo>
                  <a:lnTo>
                    <a:pt x="9946" y="6427"/>
                  </a:lnTo>
                  <a:lnTo>
                    <a:pt x="10157" y="6580"/>
                  </a:lnTo>
                  <a:lnTo>
                    <a:pt x="10367" y="6694"/>
                  </a:lnTo>
                  <a:lnTo>
                    <a:pt x="10577" y="6809"/>
                  </a:lnTo>
                  <a:lnTo>
                    <a:pt x="10750" y="6369"/>
                  </a:lnTo>
                  <a:lnTo>
                    <a:pt x="10979" y="5700"/>
                  </a:lnTo>
                  <a:lnTo>
                    <a:pt x="11075" y="5375"/>
                  </a:lnTo>
                  <a:lnTo>
                    <a:pt x="11151" y="5030"/>
                  </a:lnTo>
                  <a:lnTo>
                    <a:pt x="11228" y="4686"/>
                  </a:lnTo>
                  <a:lnTo>
                    <a:pt x="11266" y="4342"/>
                  </a:lnTo>
                  <a:lnTo>
                    <a:pt x="11304" y="3997"/>
                  </a:lnTo>
                  <a:lnTo>
                    <a:pt x="11304" y="3653"/>
                  </a:lnTo>
                  <a:lnTo>
                    <a:pt x="11285" y="3213"/>
                  </a:lnTo>
                  <a:lnTo>
                    <a:pt x="11247" y="2831"/>
                  </a:lnTo>
                  <a:lnTo>
                    <a:pt x="11151" y="2448"/>
                  </a:lnTo>
                  <a:lnTo>
                    <a:pt x="11036" y="2066"/>
                  </a:lnTo>
                  <a:lnTo>
                    <a:pt x="10864" y="1702"/>
                  </a:lnTo>
                  <a:lnTo>
                    <a:pt x="10769" y="1511"/>
                  </a:lnTo>
                  <a:lnTo>
                    <a:pt x="10654" y="1320"/>
                  </a:lnTo>
                  <a:close/>
                  <a:moveTo>
                    <a:pt x="0" y="6407"/>
                  </a:moveTo>
                  <a:lnTo>
                    <a:pt x="249" y="6866"/>
                  </a:lnTo>
                  <a:lnTo>
                    <a:pt x="313" y="6960"/>
                  </a:lnTo>
                  <a:lnTo>
                    <a:pt x="211" y="6790"/>
                  </a:lnTo>
                  <a:lnTo>
                    <a:pt x="0" y="6407"/>
                  </a:lnTo>
                  <a:close/>
                  <a:moveTo>
                    <a:pt x="313" y="6960"/>
                  </a:moveTo>
                  <a:lnTo>
                    <a:pt x="440" y="7172"/>
                  </a:lnTo>
                  <a:lnTo>
                    <a:pt x="689" y="7536"/>
                  </a:lnTo>
                  <a:lnTo>
                    <a:pt x="823" y="7708"/>
                  </a:lnTo>
                  <a:lnTo>
                    <a:pt x="536" y="7287"/>
                  </a:lnTo>
                  <a:lnTo>
                    <a:pt x="313" y="6960"/>
                  </a:lnTo>
                  <a:close/>
                  <a:moveTo>
                    <a:pt x="823" y="7708"/>
                  </a:moveTo>
                  <a:lnTo>
                    <a:pt x="957" y="7880"/>
                  </a:lnTo>
                  <a:lnTo>
                    <a:pt x="1023" y="7955"/>
                  </a:lnTo>
                  <a:lnTo>
                    <a:pt x="1023" y="7955"/>
                  </a:lnTo>
                  <a:lnTo>
                    <a:pt x="823" y="7708"/>
                  </a:lnTo>
                  <a:close/>
                  <a:moveTo>
                    <a:pt x="1023" y="7955"/>
                  </a:moveTo>
                  <a:lnTo>
                    <a:pt x="1148" y="8110"/>
                  </a:lnTo>
                  <a:lnTo>
                    <a:pt x="1492" y="8473"/>
                  </a:lnTo>
                  <a:lnTo>
                    <a:pt x="1550" y="8530"/>
                  </a:lnTo>
                  <a:lnTo>
                    <a:pt x="1244" y="8205"/>
                  </a:lnTo>
                  <a:lnTo>
                    <a:pt x="1023" y="7955"/>
                  </a:lnTo>
                  <a:close/>
                  <a:moveTo>
                    <a:pt x="1550" y="8530"/>
                  </a:moveTo>
                  <a:lnTo>
                    <a:pt x="1550" y="8530"/>
                  </a:lnTo>
                  <a:lnTo>
                    <a:pt x="1751" y="8732"/>
                  </a:lnTo>
                  <a:lnTo>
                    <a:pt x="1550" y="8530"/>
                  </a:lnTo>
                  <a:close/>
                  <a:moveTo>
                    <a:pt x="1856" y="8836"/>
                  </a:moveTo>
                  <a:lnTo>
                    <a:pt x="2200" y="9143"/>
                  </a:lnTo>
                  <a:lnTo>
                    <a:pt x="2525" y="9410"/>
                  </a:lnTo>
                  <a:lnTo>
                    <a:pt x="2780" y="9598"/>
                  </a:lnTo>
                  <a:lnTo>
                    <a:pt x="2780" y="9598"/>
                  </a:lnTo>
                  <a:lnTo>
                    <a:pt x="2659" y="9506"/>
                  </a:lnTo>
                  <a:lnTo>
                    <a:pt x="2257" y="9181"/>
                  </a:lnTo>
                  <a:lnTo>
                    <a:pt x="1856" y="8836"/>
                  </a:lnTo>
                  <a:close/>
                  <a:moveTo>
                    <a:pt x="2780" y="9598"/>
                  </a:moveTo>
                  <a:lnTo>
                    <a:pt x="3061" y="9812"/>
                  </a:lnTo>
                  <a:lnTo>
                    <a:pt x="3232" y="9931"/>
                  </a:lnTo>
                  <a:lnTo>
                    <a:pt x="3232" y="9931"/>
                  </a:lnTo>
                  <a:lnTo>
                    <a:pt x="2889" y="9678"/>
                  </a:lnTo>
                  <a:lnTo>
                    <a:pt x="2780" y="9598"/>
                  </a:lnTo>
                  <a:close/>
                  <a:moveTo>
                    <a:pt x="3232" y="9931"/>
                  </a:moveTo>
                  <a:lnTo>
                    <a:pt x="3252" y="9946"/>
                  </a:lnTo>
                  <a:lnTo>
                    <a:pt x="3325" y="9996"/>
                  </a:lnTo>
                  <a:lnTo>
                    <a:pt x="3232" y="9931"/>
                  </a:lnTo>
                  <a:close/>
                  <a:moveTo>
                    <a:pt x="3325" y="9996"/>
                  </a:moveTo>
                  <a:lnTo>
                    <a:pt x="3501" y="10118"/>
                  </a:lnTo>
                  <a:lnTo>
                    <a:pt x="3527" y="10134"/>
                  </a:lnTo>
                  <a:lnTo>
                    <a:pt x="3325" y="9996"/>
                  </a:lnTo>
                  <a:close/>
                  <a:moveTo>
                    <a:pt x="3527" y="10134"/>
                  </a:moveTo>
                  <a:lnTo>
                    <a:pt x="3615" y="10194"/>
                  </a:lnTo>
                  <a:lnTo>
                    <a:pt x="3998" y="10424"/>
                  </a:lnTo>
                  <a:lnTo>
                    <a:pt x="4400" y="10654"/>
                  </a:lnTo>
                  <a:lnTo>
                    <a:pt x="3940" y="10386"/>
                  </a:lnTo>
                  <a:lnTo>
                    <a:pt x="3527" y="10134"/>
                  </a:lnTo>
                  <a:close/>
                  <a:moveTo>
                    <a:pt x="8110" y="0"/>
                  </a:moveTo>
                  <a:lnTo>
                    <a:pt x="7900" y="38"/>
                  </a:lnTo>
                  <a:lnTo>
                    <a:pt x="7708" y="77"/>
                  </a:lnTo>
                  <a:lnTo>
                    <a:pt x="7517" y="134"/>
                  </a:lnTo>
                  <a:lnTo>
                    <a:pt x="7326" y="210"/>
                  </a:lnTo>
                  <a:lnTo>
                    <a:pt x="7154" y="287"/>
                  </a:lnTo>
                  <a:lnTo>
                    <a:pt x="6982" y="402"/>
                  </a:lnTo>
                  <a:lnTo>
                    <a:pt x="6829" y="516"/>
                  </a:lnTo>
                  <a:lnTo>
                    <a:pt x="6044" y="1052"/>
                  </a:lnTo>
                  <a:lnTo>
                    <a:pt x="5490" y="1396"/>
                  </a:lnTo>
                  <a:lnTo>
                    <a:pt x="4610" y="1913"/>
                  </a:lnTo>
                  <a:lnTo>
                    <a:pt x="4151" y="2161"/>
                  </a:lnTo>
                  <a:lnTo>
                    <a:pt x="3692" y="2391"/>
                  </a:lnTo>
                  <a:lnTo>
                    <a:pt x="3577" y="2869"/>
                  </a:lnTo>
                  <a:lnTo>
                    <a:pt x="3481" y="3366"/>
                  </a:lnTo>
                  <a:lnTo>
                    <a:pt x="3386" y="3844"/>
                  </a:lnTo>
                  <a:lnTo>
                    <a:pt x="3328" y="4323"/>
                  </a:lnTo>
                  <a:lnTo>
                    <a:pt x="3271" y="4820"/>
                  </a:lnTo>
                  <a:lnTo>
                    <a:pt x="3233" y="5317"/>
                  </a:lnTo>
                  <a:lnTo>
                    <a:pt x="3195" y="5795"/>
                  </a:lnTo>
                  <a:lnTo>
                    <a:pt x="3195" y="6293"/>
                  </a:lnTo>
                  <a:lnTo>
                    <a:pt x="3195" y="6790"/>
                  </a:lnTo>
                  <a:lnTo>
                    <a:pt x="3214" y="7287"/>
                  </a:lnTo>
                  <a:lnTo>
                    <a:pt x="3252" y="7765"/>
                  </a:lnTo>
                  <a:lnTo>
                    <a:pt x="3290" y="8263"/>
                  </a:lnTo>
                  <a:lnTo>
                    <a:pt x="3367" y="8760"/>
                  </a:lnTo>
                  <a:lnTo>
                    <a:pt x="3443" y="9238"/>
                  </a:lnTo>
                  <a:lnTo>
                    <a:pt x="3539" y="9716"/>
                  </a:lnTo>
                  <a:lnTo>
                    <a:pt x="3654" y="10194"/>
                  </a:lnTo>
                  <a:lnTo>
                    <a:pt x="4017" y="10424"/>
                  </a:lnTo>
                  <a:lnTo>
                    <a:pt x="4400" y="10654"/>
                  </a:lnTo>
                  <a:lnTo>
                    <a:pt x="4859" y="10902"/>
                  </a:lnTo>
                  <a:lnTo>
                    <a:pt x="5337" y="11132"/>
                  </a:lnTo>
                  <a:lnTo>
                    <a:pt x="5815" y="11342"/>
                  </a:lnTo>
                  <a:lnTo>
                    <a:pt x="6293" y="11533"/>
                  </a:lnTo>
                  <a:lnTo>
                    <a:pt x="6025" y="10730"/>
                  </a:lnTo>
                  <a:lnTo>
                    <a:pt x="5757" y="9908"/>
                  </a:lnTo>
                  <a:lnTo>
                    <a:pt x="5528" y="9104"/>
                  </a:lnTo>
                  <a:lnTo>
                    <a:pt x="5318" y="8339"/>
                  </a:lnTo>
                  <a:lnTo>
                    <a:pt x="4992" y="6962"/>
                  </a:lnTo>
                  <a:lnTo>
                    <a:pt x="4763" y="5929"/>
                  </a:lnTo>
                  <a:lnTo>
                    <a:pt x="4686" y="5508"/>
                  </a:lnTo>
                  <a:lnTo>
                    <a:pt x="4629" y="5088"/>
                  </a:lnTo>
                  <a:lnTo>
                    <a:pt x="4610" y="4686"/>
                  </a:lnTo>
                  <a:lnTo>
                    <a:pt x="4591" y="4284"/>
                  </a:lnTo>
                  <a:lnTo>
                    <a:pt x="4610" y="3902"/>
                  </a:lnTo>
                  <a:lnTo>
                    <a:pt x="4629" y="3538"/>
                  </a:lnTo>
                  <a:lnTo>
                    <a:pt x="4686" y="3213"/>
                  </a:lnTo>
                  <a:lnTo>
                    <a:pt x="4763" y="2888"/>
                  </a:lnTo>
                  <a:lnTo>
                    <a:pt x="4839" y="2601"/>
                  </a:lnTo>
                  <a:lnTo>
                    <a:pt x="4954" y="2353"/>
                  </a:lnTo>
                  <a:lnTo>
                    <a:pt x="5069" y="2123"/>
                  </a:lnTo>
                  <a:lnTo>
                    <a:pt x="5203" y="1932"/>
                  </a:lnTo>
                  <a:lnTo>
                    <a:pt x="5375" y="1779"/>
                  </a:lnTo>
                  <a:lnTo>
                    <a:pt x="5547" y="1664"/>
                  </a:lnTo>
                  <a:lnTo>
                    <a:pt x="5643" y="1626"/>
                  </a:lnTo>
                  <a:lnTo>
                    <a:pt x="5738" y="1588"/>
                  </a:lnTo>
                  <a:lnTo>
                    <a:pt x="5834" y="1568"/>
                  </a:lnTo>
                  <a:lnTo>
                    <a:pt x="5930" y="1568"/>
                  </a:lnTo>
                  <a:lnTo>
                    <a:pt x="6064" y="1588"/>
                  </a:lnTo>
                  <a:lnTo>
                    <a:pt x="6197" y="1607"/>
                  </a:lnTo>
                  <a:lnTo>
                    <a:pt x="6331" y="1645"/>
                  </a:lnTo>
                  <a:lnTo>
                    <a:pt x="6465" y="1702"/>
                  </a:lnTo>
                  <a:lnTo>
                    <a:pt x="6618" y="1798"/>
                  </a:lnTo>
                  <a:lnTo>
                    <a:pt x="6752" y="1894"/>
                  </a:lnTo>
                  <a:lnTo>
                    <a:pt x="6905" y="2008"/>
                  </a:lnTo>
                  <a:lnTo>
                    <a:pt x="7077" y="2161"/>
                  </a:lnTo>
                  <a:lnTo>
                    <a:pt x="7115" y="2008"/>
                  </a:lnTo>
                  <a:lnTo>
                    <a:pt x="7173" y="1855"/>
                  </a:lnTo>
                  <a:lnTo>
                    <a:pt x="7249" y="1721"/>
                  </a:lnTo>
                  <a:lnTo>
                    <a:pt x="7345" y="1588"/>
                  </a:lnTo>
                  <a:lnTo>
                    <a:pt x="7460" y="1454"/>
                  </a:lnTo>
                  <a:lnTo>
                    <a:pt x="7575" y="1339"/>
                  </a:lnTo>
                  <a:lnTo>
                    <a:pt x="7708" y="1243"/>
                  </a:lnTo>
                  <a:lnTo>
                    <a:pt x="7842" y="1167"/>
                  </a:lnTo>
                  <a:lnTo>
                    <a:pt x="7995" y="1090"/>
                  </a:lnTo>
                  <a:lnTo>
                    <a:pt x="8473"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1"/>
            <p:cNvSpPr/>
            <p:nvPr/>
          </p:nvSpPr>
          <p:spPr>
            <a:xfrm>
              <a:off x="734725" y="1151375"/>
              <a:ext cx="66975" cy="137275"/>
            </a:xfrm>
            <a:custGeom>
              <a:avLst/>
              <a:gdLst/>
              <a:ahLst/>
              <a:cxnLst/>
              <a:rect l="l" t="t" r="r" b="b"/>
              <a:pathLst>
                <a:path w="2679" h="5491" fill="none" extrusionOk="0">
                  <a:moveTo>
                    <a:pt x="2028" y="1"/>
                  </a:moveTo>
                  <a:lnTo>
                    <a:pt x="2028" y="1"/>
                  </a:lnTo>
                  <a:lnTo>
                    <a:pt x="1760" y="517"/>
                  </a:lnTo>
                  <a:lnTo>
                    <a:pt x="1760" y="517"/>
                  </a:lnTo>
                  <a:lnTo>
                    <a:pt x="1894" y="823"/>
                  </a:lnTo>
                  <a:lnTo>
                    <a:pt x="1990" y="1129"/>
                  </a:lnTo>
                  <a:lnTo>
                    <a:pt x="1990" y="1129"/>
                  </a:lnTo>
                  <a:lnTo>
                    <a:pt x="2047" y="1397"/>
                  </a:lnTo>
                  <a:lnTo>
                    <a:pt x="2085" y="1684"/>
                  </a:lnTo>
                  <a:lnTo>
                    <a:pt x="2085" y="1684"/>
                  </a:lnTo>
                  <a:lnTo>
                    <a:pt x="2066" y="1837"/>
                  </a:lnTo>
                  <a:lnTo>
                    <a:pt x="2047" y="1990"/>
                  </a:lnTo>
                  <a:lnTo>
                    <a:pt x="2009" y="2143"/>
                  </a:lnTo>
                  <a:lnTo>
                    <a:pt x="1970" y="2277"/>
                  </a:lnTo>
                  <a:lnTo>
                    <a:pt x="1970" y="2277"/>
                  </a:lnTo>
                  <a:lnTo>
                    <a:pt x="1856" y="2487"/>
                  </a:lnTo>
                  <a:lnTo>
                    <a:pt x="1703" y="2659"/>
                  </a:lnTo>
                  <a:lnTo>
                    <a:pt x="1531" y="2812"/>
                  </a:lnTo>
                  <a:lnTo>
                    <a:pt x="1339" y="2927"/>
                  </a:lnTo>
                  <a:lnTo>
                    <a:pt x="1129" y="3023"/>
                  </a:lnTo>
                  <a:lnTo>
                    <a:pt x="899" y="3099"/>
                  </a:lnTo>
                  <a:lnTo>
                    <a:pt x="670" y="3138"/>
                  </a:lnTo>
                  <a:lnTo>
                    <a:pt x="421" y="3157"/>
                  </a:lnTo>
                  <a:lnTo>
                    <a:pt x="421" y="3157"/>
                  </a:lnTo>
                  <a:lnTo>
                    <a:pt x="268" y="3157"/>
                  </a:lnTo>
                  <a:lnTo>
                    <a:pt x="268" y="3157"/>
                  </a:lnTo>
                  <a:lnTo>
                    <a:pt x="0" y="3099"/>
                  </a:lnTo>
                  <a:lnTo>
                    <a:pt x="0" y="3099"/>
                  </a:lnTo>
                  <a:lnTo>
                    <a:pt x="230" y="3597"/>
                  </a:lnTo>
                  <a:lnTo>
                    <a:pt x="498" y="4056"/>
                  </a:lnTo>
                  <a:lnTo>
                    <a:pt x="632" y="4285"/>
                  </a:lnTo>
                  <a:lnTo>
                    <a:pt x="785" y="4515"/>
                  </a:lnTo>
                  <a:lnTo>
                    <a:pt x="957" y="4725"/>
                  </a:lnTo>
                  <a:lnTo>
                    <a:pt x="1129" y="4935"/>
                  </a:lnTo>
                  <a:lnTo>
                    <a:pt x="1129" y="4935"/>
                  </a:lnTo>
                  <a:lnTo>
                    <a:pt x="1320" y="5108"/>
                  </a:lnTo>
                  <a:lnTo>
                    <a:pt x="1531" y="5261"/>
                  </a:lnTo>
                  <a:lnTo>
                    <a:pt x="1741" y="5375"/>
                  </a:lnTo>
                  <a:lnTo>
                    <a:pt x="1951" y="5490"/>
                  </a:lnTo>
                  <a:lnTo>
                    <a:pt x="1951" y="5490"/>
                  </a:lnTo>
                  <a:lnTo>
                    <a:pt x="2124" y="5050"/>
                  </a:lnTo>
                  <a:lnTo>
                    <a:pt x="2124" y="5050"/>
                  </a:lnTo>
                  <a:lnTo>
                    <a:pt x="2353" y="4381"/>
                  </a:lnTo>
                  <a:lnTo>
                    <a:pt x="2449" y="4056"/>
                  </a:lnTo>
                  <a:lnTo>
                    <a:pt x="2525" y="3711"/>
                  </a:lnTo>
                  <a:lnTo>
                    <a:pt x="2602" y="3367"/>
                  </a:lnTo>
                  <a:lnTo>
                    <a:pt x="2640" y="3023"/>
                  </a:lnTo>
                  <a:lnTo>
                    <a:pt x="2678" y="2678"/>
                  </a:lnTo>
                  <a:lnTo>
                    <a:pt x="2678" y="2334"/>
                  </a:lnTo>
                  <a:lnTo>
                    <a:pt x="2678" y="2334"/>
                  </a:lnTo>
                  <a:lnTo>
                    <a:pt x="2659" y="1894"/>
                  </a:lnTo>
                  <a:lnTo>
                    <a:pt x="2659" y="1894"/>
                  </a:lnTo>
                  <a:lnTo>
                    <a:pt x="2621" y="1512"/>
                  </a:lnTo>
                  <a:lnTo>
                    <a:pt x="2525" y="1129"/>
                  </a:lnTo>
                  <a:lnTo>
                    <a:pt x="2410" y="747"/>
                  </a:lnTo>
                  <a:lnTo>
                    <a:pt x="2238" y="383"/>
                  </a:lnTo>
                  <a:lnTo>
                    <a:pt x="2238" y="383"/>
                  </a:lnTo>
                  <a:lnTo>
                    <a:pt x="2143" y="192"/>
                  </a:lnTo>
                  <a:lnTo>
                    <a:pt x="20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1"/>
            <p:cNvSpPr/>
            <p:nvPr/>
          </p:nvSpPr>
          <p:spPr>
            <a:xfrm>
              <a:off x="512375" y="1118400"/>
              <a:ext cx="218550" cy="288350"/>
            </a:xfrm>
            <a:custGeom>
              <a:avLst/>
              <a:gdLst/>
              <a:ahLst/>
              <a:cxnLst/>
              <a:rect l="l" t="t" r="r" b="b"/>
              <a:pathLst>
                <a:path w="8742" h="11534" fill="none" extrusionOk="0">
                  <a:moveTo>
                    <a:pt x="8569" y="0"/>
                  </a:moveTo>
                  <a:lnTo>
                    <a:pt x="8569" y="0"/>
                  </a:lnTo>
                  <a:lnTo>
                    <a:pt x="8378" y="0"/>
                  </a:lnTo>
                  <a:lnTo>
                    <a:pt x="8168" y="38"/>
                  </a:lnTo>
                  <a:lnTo>
                    <a:pt x="7976" y="77"/>
                  </a:lnTo>
                  <a:lnTo>
                    <a:pt x="7785" y="134"/>
                  </a:lnTo>
                  <a:lnTo>
                    <a:pt x="7594" y="210"/>
                  </a:lnTo>
                  <a:lnTo>
                    <a:pt x="7422" y="287"/>
                  </a:lnTo>
                  <a:lnTo>
                    <a:pt x="7250" y="402"/>
                  </a:lnTo>
                  <a:lnTo>
                    <a:pt x="7097" y="516"/>
                  </a:lnTo>
                  <a:lnTo>
                    <a:pt x="7097" y="516"/>
                  </a:lnTo>
                  <a:lnTo>
                    <a:pt x="6312" y="1052"/>
                  </a:lnTo>
                  <a:lnTo>
                    <a:pt x="6312" y="1052"/>
                  </a:lnTo>
                  <a:lnTo>
                    <a:pt x="6312" y="1052"/>
                  </a:lnTo>
                  <a:lnTo>
                    <a:pt x="6312" y="1052"/>
                  </a:lnTo>
                  <a:lnTo>
                    <a:pt x="5758" y="1396"/>
                  </a:lnTo>
                  <a:lnTo>
                    <a:pt x="5758" y="1396"/>
                  </a:lnTo>
                  <a:lnTo>
                    <a:pt x="5758" y="1396"/>
                  </a:lnTo>
                  <a:lnTo>
                    <a:pt x="4878" y="1913"/>
                  </a:lnTo>
                  <a:lnTo>
                    <a:pt x="4419" y="2161"/>
                  </a:lnTo>
                  <a:lnTo>
                    <a:pt x="3960" y="2391"/>
                  </a:lnTo>
                  <a:lnTo>
                    <a:pt x="3960" y="2391"/>
                  </a:lnTo>
                  <a:lnTo>
                    <a:pt x="3845" y="2869"/>
                  </a:lnTo>
                  <a:lnTo>
                    <a:pt x="3749" y="3366"/>
                  </a:lnTo>
                  <a:lnTo>
                    <a:pt x="3654" y="3844"/>
                  </a:lnTo>
                  <a:lnTo>
                    <a:pt x="3596" y="4323"/>
                  </a:lnTo>
                  <a:lnTo>
                    <a:pt x="3539" y="4820"/>
                  </a:lnTo>
                  <a:lnTo>
                    <a:pt x="3501" y="5317"/>
                  </a:lnTo>
                  <a:lnTo>
                    <a:pt x="3463" y="5795"/>
                  </a:lnTo>
                  <a:lnTo>
                    <a:pt x="3463" y="6293"/>
                  </a:lnTo>
                  <a:lnTo>
                    <a:pt x="3463" y="6790"/>
                  </a:lnTo>
                  <a:lnTo>
                    <a:pt x="3482" y="7287"/>
                  </a:lnTo>
                  <a:lnTo>
                    <a:pt x="3520" y="7765"/>
                  </a:lnTo>
                  <a:lnTo>
                    <a:pt x="3558" y="8263"/>
                  </a:lnTo>
                  <a:lnTo>
                    <a:pt x="3635" y="8760"/>
                  </a:lnTo>
                  <a:lnTo>
                    <a:pt x="3711" y="9238"/>
                  </a:lnTo>
                  <a:lnTo>
                    <a:pt x="3807" y="9716"/>
                  </a:lnTo>
                  <a:lnTo>
                    <a:pt x="3922" y="10194"/>
                  </a:lnTo>
                  <a:lnTo>
                    <a:pt x="3922" y="10194"/>
                  </a:lnTo>
                  <a:lnTo>
                    <a:pt x="4285" y="10424"/>
                  </a:lnTo>
                  <a:lnTo>
                    <a:pt x="4668" y="10654"/>
                  </a:lnTo>
                  <a:lnTo>
                    <a:pt x="5069" y="10864"/>
                  </a:lnTo>
                  <a:lnTo>
                    <a:pt x="5471" y="11055"/>
                  </a:lnTo>
                  <a:lnTo>
                    <a:pt x="5471" y="11055"/>
                  </a:lnTo>
                  <a:lnTo>
                    <a:pt x="5069" y="10864"/>
                  </a:lnTo>
                  <a:lnTo>
                    <a:pt x="4668" y="10654"/>
                  </a:lnTo>
                  <a:lnTo>
                    <a:pt x="4266" y="10424"/>
                  </a:lnTo>
                  <a:lnTo>
                    <a:pt x="3883" y="10194"/>
                  </a:lnTo>
                  <a:lnTo>
                    <a:pt x="3520" y="9946"/>
                  </a:lnTo>
                  <a:lnTo>
                    <a:pt x="3157" y="9678"/>
                  </a:lnTo>
                  <a:lnTo>
                    <a:pt x="2793" y="9410"/>
                  </a:lnTo>
                  <a:lnTo>
                    <a:pt x="2468" y="9143"/>
                  </a:lnTo>
                  <a:lnTo>
                    <a:pt x="2124" y="8836"/>
                  </a:lnTo>
                  <a:lnTo>
                    <a:pt x="1818" y="8530"/>
                  </a:lnTo>
                  <a:lnTo>
                    <a:pt x="1512" y="8205"/>
                  </a:lnTo>
                  <a:lnTo>
                    <a:pt x="1225" y="7880"/>
                  </a:lnTo>
                  <a:lnTo>
                    <a:pt x="957" y="7536"/>
                  </a:lnTo>
                  <a:lnTo>
                    <a:pt x="708" y="7172"/>
                  </a:lnTo>
                  <a:lnTo>
                    <a:pt x="479" y="6790"/>
                  </a:lnTo>
                  <a:lnTo>
                    <a:pt x="268" y="6407"/>
                  </a:lnTo>
                  <a:lnTo>
                    <a:pt x="268" y="6407"/>
                  </a:lnTo>
                  <a:lnTo>
                    <a:pt x="115" y="6101"/>
                  </a:lnTo>
                  <a:lnTo>
                    <a:pt x="1" y="5757"/>
                  </a:lnTo>
                  <a:lnTo>
                    <a:pt x="1" y="5757"/>
                  </a:lnTo>
                  <a:lnTo>
                    <a:pt x="1" y="5757"/>
                  </a:lnTo>
                  <a:lnTo>
                    <a:pt x="1" y="5757"/>
                  </a:lnTo>
                  <a:lnTo>
                    <a:pt x="1" y="5757"/>
                  </a:lnTo>
                  <a:lnTo>
                    <a:pt x="115" y="6101"/>
                  </a:lnTo>
                  <a:lnTo>
                    <a:pt x="268" y="6407"/>
                  </a:lnTo>
                  <a:lnTo>
                    <a:pt x="268" y="6407"/>
                  </a:lnTo>
                  <a:lnTo>
                    <a:pt x="517" y="6866"/>
                  </a:lnTo>
                  <a:lnTo>
                    <a:pt x="804" y="7287"/>
                  </a:lnTo>
                  <a:lnTo>
                    <a:pt x="1091" y="7708"/>
                  </a:lnTo>
                  <a:lnTo>
                    <a:pt x="1416" y="8110"/>
                  </a:lnTo>
                  <a:lnTo>
                    <a:pt x="1760" y="8473"/>
                  </a:lnTo>
                  <a:lnTo>
                    <a:pt x="2124" y="8836"/>
                  </a:lnTo>
                  <a:lnTo>
                    <a:pt x="2525" y="9181"/>
                  </a:lnTo>
                  <a:lnTo>
                    <a:pt x="2927" y="9506"/>
                  </a:lnTo>
                  <a:lnTo>
                    <a:pt x="3329" y="9812"/>
                  </a:lnTo>
                  <a:lnTo>
                    <a:pt x="3769" y="10118"/>
                  </a:lnTo>
                  <a:lnTo>
                    <a:pt x="4208" y="10386"/>
                  </a:lnTo>
                  <a:lnTo>
                    <a:pt x="4668" y="10654"/>
                  </a:lnTo>
                  <a:lnTo>
                    <a:pt x="5127" y="10902"/>
                  </a:lnTo>
                  <a:lnTo>
                    <a:pt x="5605" y="11132"/>
                  </a:lnTo>
                  <a:lnTo>
                    <a:pt x="6083" y="11342"/>
                  </a:lnTo>
                  <a:lnTo>
                    <a:pt x="6561" y="11533"/>
                  </a:lnTo>
                  <a:lnTo>
                    <a:pt x="6561" y="11533"/>
                  </a:lnTo>
                  <a:lnTo>
                    <a:pt x="6293" y="10730"/>
                  </a:lnTo>
                  <a:lnTo>
                    <a:pt x="6025" y="9908"/>
                  </a:lnTo>
                  <a:lnTo>
                    <a:pt x="5796" y="9104"/>
                  </a:lnTo>
                  <a:lnTo>
                    <a:pt x="5586" y="8339"/>
                  </a:lnTo>
                  <a:lnTo>
                    <a:pt x="5260" y="6962"/>
                  </a:lnTo>
                  <a:lnTo>
                    <a:pt x="5031" y="5929"/>
                  </a:lnTo>
                  <a:lnTo>
                    <a:pt x="5031" y="5929"/>
                  </a:lnTo>
                  <a:lnTo>
                    <a:pt x="4954" y="5508"/>
                  </a:lnTo>
                  <a:lnTo>
                    <a:pt x="4897" y="5088"/>
                  </a:lnTo>
                  <a:lnTo>
                    <a:pt x="4878" y="4686"/>
                  </a:lnTo>
                  <a:lnTo>
                    <a:pt x="4859" y="4284"/>
                  </a:lnTo>
                  <a:lnTo>
                    <a:pt x="4878" y="3902"/>
                  </a:lnTo>
                  <a:lnTo>
                    <a:pt x="4897" y="3538"/>
                  </a:lnTo>
                  <a:lnTo>
                    <a:pt x="4954" y="3213"/>
                  </a:lnTo>
                  <a:lnTo>
                    <a:pt x="5031" y="2888"/>
                  </a:lnTo>
                  <a:lnTo>
                    <a:pt x="5107" y="2601"/>
                  </a:lnTo>
                  <a:lnTo>
                    <a:pt x="5222" y="2353"/>
                  </a:lnTo>
                  <a:lnTo>
                    <a:pt x="5337" y="2123"/>
                  </a:lnTo>
                  <a:lnTo>
                    <a:pt x="5471" y="1932"/>
                  </a:lnTo>
                  <a:lnTo>
                    <a:pt x="5643" y="1779"/>
                  </a:lnTo>
                  <a:lnTo>
                    <a:pt x="5815" y="1664"/>
                  </a:lnTo>
                  <a:lnTo>
                    <a:pt x="5911" y="1626"/>
                  </a:lnTo>
                  <a:lnTo>
                    <a:pt x="6006" y="1588"/>
                  </a:lnTo>
                  <a:lnTo>
                    <a:pt x="6102" y="1568"/>
                  </a:lnTo>
                  <a:lnTo>
                    <a:pt x="6198" y="1568"/>
                  </a:lnTo>
                  <a:lnTo>
                    <a:pt x="6198" y="1568"/>
                  </a:lnTo>
                  <a:lnTo>
                    <a:pt x="6332" y="1588"/>
                  </a:lnTo>
                  <a:lnTo>
                    <a:pt x="6465" y="1607"/>
                  </a:lnTo>
                  <a:lnTo>
                    <a:pt x="6599" y="1645"/>
                  </a:lnTo>
                  <a:lnTo>
                    <a:pt x="6733" y="1702"/>
                  </a:lnTo>
                  <a:lnTo>
                    <a:pt x="6886" y="1798"/>
                  </a:lnTo>
                  <a:lnTo>
                    <a:pt x="7020" y="1894"/>
                  </a:lnTo>
                  <a:lnTo>
                    <a:pt x="7173" y="2008"/>
                  </a:lnTo>
                  <a:lnTo>
                    <a:pt x="7345" y="2161"/>
                  </a:lnTo>
                  <a:lnTo>
                    <a:pt x="7345" y="2161"/>
                  </a:lnTo>
                  <a:lnTo>
                    <a:pt x="7383" y="2008"/>
                  </a:lnTo>
                  <a:lnTo>
                    <a:pt x="7383" y="2008"/>
                  </a:lnTo>
                  <a:lnTo>
                    <a:pt x="7441" y="1855"/>
                  </a:lnTo>
                  <a:lnTo>
                    <a:pt x="7517" y="1721"/>
                  </a:lnTo>
                  <a:lnTo>
                    <a:pt x="7613" y="1588"/>
                  </a:lnTo>
                  <a:lnTo>
                    <a:pt x="7728" y="1454"/>
                  </a:lnTo>
                  <a:lnTo>
                    <a:pt x="7843" y="1339"/>
                  </a:lnTo>
                  <a:lnTo>
                    <a:pt x="7976" y="1243"/>
                  </a:lnTo>
                  <a:lnTo>
                    <a:pt x="8110" y="1167"/>
                  </a:lnTo>
                  <a:lnTo>
                    <a:pt x="8263" y="1090"/>
                  </a:lnTo>
                  <a:lnTo>
                    <a:pt x="8741" y="0"/>
                  </a:lnTo>
                  <a:lnTo>
                    <a:pt x="8741" y="0"/>
                  </a:lnTo>
                  <a:lnTo>
                    <a:pt x="85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1"/>
            <p:cNvSpPr/>
            <p:nvPr/>
          </p:nvSpPr>
          <p:spPr>
            <a:xfrm>
              <a:off x="484650" y="1262325"/>
              <a:ext cx="204675" cy="176925"/>
            </a:xfrm>
            <a:custGeom>
              <a:avLst/>
              <a:gdLst/>
              <a:ahLst/>
              <a:cxnLst/>
              <a:rect l="l" t="t" r="r" b="b"/>
              <a:pathLst>
                <a:path w="8187" h="7077" extrusionOk="0">
                  <a:moveTo>
                    <a:pt x="1110" y="0"/>
                  </a:moveTo>
                  <a:lnTo>
                    <a:pt x="842" y="96"/>
                  </a:lnTo>
                  <a:lnTo>
                    <a:pt x="574" y="172"/>
                  </a:lnTo>
                  <a:lnTo>
                    <a:pt x="287" y="230"/>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224" y="344"/>
                  </a:lnTo>
                  <a:lnTo>
                    <a:pt x="111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1"/>
            <p:cNvSpPr/>
            <p:nvPr/>
          </p:nvSpPr>
          <p:spPr>
            <a:xfrm>
              <a:off x="484650" y="1262325"/>
              <a:ext cx="204675" cy="176925"/>
            </a:xfrm>
            <a:custGeom>
              <a:avLst/>
              <a:gdLst/>
              <a:ahLst/>
              <a:cxnLst/>
              <a:rect l="l" t="t" r="r" b="b"/>
              <a:pathLst>
                <a:path w="8187" h="7077" fill="none" extrusionOk="0">
                  <a:moveTo>
                    <a:pt x="1110" y="0"/>
                  </a:moveTo>
                  <a:lnTo>
                    <a:pt x="1110" y="0"/>
                  </a:lnTo>
                  <a:lnTo>
                    <a:pt x="1110" y="0"/>
                  </a:lnTo>
                  <a:lnTo>
                    <a:pt x="842" y="96"/>
                  </a:lnTo>
                  <a:lnTo>
                    <a:pt x="574" y="172"/>
                  </a:lnTo>
                  <a:lnTo>
                    <a:pt x="287" y="230"/>
                  </a:lnTo>
                  <a:lnTo>
                    <a:pt x="0" y="249"/>
                  </a:lnTo>
                  <a:lnTo>
                    <a:pt x="0" y="249"/>
                  </a:lnTo>
                  <a:lnTo>
                    <a:pt x="192" y="631"/>
                  </a:lnTo>
                  <a:lnTo>
                    <a:pt x="402" y="1033"/>
                  </a:lnTo>
                  <a:lnTo>
                    <a:pt x="651" y="1454"/>
                  </a:lnTo>
                  <a:lnTo>
                    <a:pt x="938" y="1894"/>
                  </a:lnTo>
                  <a:lnTo>
                    <a:pt x="1263" y="2353"/>
                  </a:lnTo>
                  <a:lnTo>
                    <a:pt x="1626" y="2812"/>
                  </a:lnTo>
                  <a:lnTo>
                    <a:pt x="2047" y="3290"/>
                  </a:lnTo>
                  <a:lnTo>
                    <a:pt x="2506" y="3749"/>
                  </a:lnTo>
                  <a:lnTo>
                    <a:pt x="3022" y="4227"/>
                  </a:lnTo>
                  <a:lnTo>
                    <a:pt x="3577" y="4686"/>
                  </a:lnTo>
                  <a:lnTo>
                    <a:pt x="4189" y="5126"/>
                  </a:lnTo>
                  <a:lnTo>
                    <a:pt x="4533" y="5356"/>
                  </a:lnTo>
                  <a:lnTo>
                    <a:pt x="4878" y="5566"/>
                  </a:lnTo>
                  <a:lnTo>
                    <a:pt x="5222" y="5776"/>
                  </a:lnTo>
                  <a:lnTo>
                    <a:pt x="5604" y="5987"/>
                  </a:lnTo>
                  <a:lnTo>
                    <a:pt x="5987" y="6178"/>
                  </a:lnTo>
                  <a:lnTo>
                    <a:pt x="6408" y="6369"/>
                  </a:lnTo>
                  <a:lnTo>
                    <a:pt x="6828" y="6561"/>
                  </a:lnTo>
                  <a:lnTo>
                    <a:pt x="7268" y="6733"/>
                  </a:lnTo>
                  <a:lnTo>
                    <a:pt x="7708" y="6905"/>
                  </a:lnTo>
                  <a:lnTo>
                    <a:pt x="8186" y="7077"/>
                  </a:lnTo>
                  <a:lnTo>
                    <a:pt x="8186" y="7077"/>
                  </a:lnTo>
                  <a:lnTo>
                    <a:pt x="7919" y="6446"/>
                  </a:lnTo>
                  <a:lnTo>
                    <a:pt x="7670" y="5776"/>
                  </a:lnTo>
                  <a:lnTo>
                    <a:pt x="7670" y="5776"/>
                  </a:lnTo>
                  <a:lnTo>
                    <a:pt x="7192" y="5585"/>
                  </a:lnTo>
                  <a:lnTo>
                    <a:pt x="6714" y="5375"/>
                  </a:lnTo>
                  <a:lnTo>
                    <a:pt x="6236" y="5145"/>
                  </a:lnTo>
                  <a:lnTo>
                    <a:pt x="5777" y="4897"/>
                  </a:lnTo>
                  <a:lnTo>
                    <a:pt x="5317" y="4629"/>
                  </a:lnTo>
                  <a:lnTo>
                    <a:pt x="4878" y="4361"/>
                  </a:lnTo>
                  <a:lnTo>
                    <a:pt x="4438" y="4055"/>
                  </a:lnTo>
                  <a:lnTo>
                    <a:pt x="4036" y="3749"/>
                  </a:lnTo>
                  <a:lnTo>
                    <a:pt x="3634" y="3424"/>
                  </a:lnTo>
                  <a:lnTo>
                    <a:pt x="3233" y="3079"/>
                  </a:lnTo>
                  <a:lnTo>
                    <a:pt x="2869" y="2716"/>
                  </a:lnTo>
                  <a:lnTo>
                    <a:pt x="2525" y="2353"/>
                  </a:lnTo>
                  <a:lnTo>
                    <a:pt x="2200" y="1951"/>
                  </a:lnTo>
                  <a:lnTo>
                    <a:pt x="1913" y="1530"/>
                  </a:lnTo>
                  <a:lnTo>
                    <a:pt x="1626" y="1109"/>
                  </a:lnTo>
                  <a:lnTo>
                    <a:pt x="1377" y="650"/>
                  </a:lnTo>
                  <a:lnTo>
                    <a:pt x="1377" y="650"/>
                  </a:lnTo>
                  <a:lnTo>
                    <a:pt x="1224" y="344"/>
                  </a:lnTo>
                  <a:lnTo>
                    <a:pt x="11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1"/>
            <p:cNvSpPr/>
            <p:nvPr/>
          </p:nvSpPr>
          <p:spPr>
            <a:xfrm>
              <a:off x="455950" y="1265175"/>
              <a:ext cx="259200" cy="219500"/>
            </a:xfrm>
            <a:custGeom>
              <a:avLst/>
              <a:gdLst/>
              <a:ahLst/>
              <a:cxnLst/>
              <a:rect l="l" t="t" r="r" b="b"/>
              <a:pathLst>
                <a:path w="10368" h="8780" extrusionOk="0">
                  <a:moveTo>
                    <a:pt x="1" y="1"/>
                  </a:move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7556" y="7690"/>
                  </a:lnTo>
                  <a:lnTo>
                    <a:pt x="8569" y="8091"/>
                  </a:lnTo>
                  <a:lnTo>
                    <a:pt x="9507" y="8455"/>
                  </a:lnTo>
                  <a:lnTo>
                    <a:pt x="10367" y="8780"/>
                  </a:lnTo>
                  <a:lnTo>
                    <a:pt x="10100" y="8397"/>
                  </a:lnTo>
                  <a:lnTo>
                    <a:pt x="9832" y="7958"/>
                  </a:lnTo>
                  <a:lnTo>
                    <a:pt x="9583" y="7479"/>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861" y="135"/>
                  </a:lnTo>
                  <a:lnTo>
                    <a:pt x="670" y="116"/>
                  </a:lnTo>
                  <a:lnTo>
                    <a:pt x="1"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1"/>
            <p:cNvSpPr/>
            <p:nvPr/>
          </p:nvSpPr>
          <p:spPr>
            <a:xfrm>
              <a:off x="455950" y="1265175"/>
              <a:ext cx="259200" cy="219500"/>
            </a:xfrm>
            <a:custGeom>
              <a:avLst/>
              <a:gdLst/>
              <a:ahLst/>
              <a:cxnLst/>
              <a:rect l="l" t="t" r="r" b="b"/>
              <a:pathLst>
                <a:path w="10368" h="8780" fill="none" extrusionOk="0">
                  <a:moveTo>
                    <a:pt x="1" y="1"/>
                  </a:moveTo>
                  <a:lnTo>
                    <a:pt x="1" y="1"/>
                  </a:lnTo>
                  <a:lnTo>
                    <a:pt x="96" y="383"/>
                  </a:lnTo>
                  <a:lnTo>
                    <a:pt x="230" y="785"/>
                  </a:lnTo>
                  <a:lnTo>
                    <a:pt x="383" y="1206"/>
                  </a:lnTo>
                  <a:lnTo>
                    <a:pt x="575" y="1665"/>
                  </a:lnTo>
                  <a:lnTo>
                    <a:pt x="785" y="2124"/>
                  </a:lnTo>
                  <a:lnTo>
                    <a:pt x="1053" y="2602"/>
                  </a:lnTo>
                  <a:lnTo>
                    <a:pt x="1359" y="3099"/>
                  </a:lnTo>
                  <a:lnTo>
                    <a:pt x="1703" y="3597"/>
                  </a:lnTo>
                  <a:lnTo>
                    <a:pt x="2105" y="4075"/>
                  </a:lnTo>
                  <a:lnTo>
                    <a:pt x="2545" y="4572"/>
                  </a:lnTo>
                  <a:lnTo>
                    <a:pt x="2793" y="4821"/>
                  </a:lnTo>
                  <a:lnTo>
                    <a:pt x="3042" y="5069"/>
                  </a:lnTo>
                  <a:lnTo>
                    <a:pt x="3310" y="5299"/>
                  </a:lnTo>
                  <a:lnTo>
                    <a:pt x="3597" y="5528"/>
                  </a:lnTo>
                  <a:lnTo>
                    <a:pt x="3903" y="5758"/>
                  </a:lnTo>
                  <a:lnTo>
                    <a:pt x="4209" y="5987"/>
                  </a:lnTo>
                  <a:lnTo>
                    <a:pt x="4553" y="6217"/>
                  </a:lnTo>
                  <a:lnTo>
                    <a:pt x="4897" y="6427"/>
                  </a:lnTo>
                  <a:lnTo>
                    <a:pt x="5261" y="6638"/>
                  </a:lnTo>
                  <a:lnTo>
                    <a:pt x="5643" y="6848"/>
                  </a:lnTo>
                  <a:lnTo>
                    <a:pt x="6045" y="7039"/>
                  </a:lnTo>
                  <a:lnTo>
                    <a:pt x="6446" y="7231"/>
                  </a:lnTo>
                  <a:lnTo>
                    <a:pt x="6446" y="7231"/>
                  </a:lnTo>
                  <a:lnTo>
                    <a:pt x="7556" y="7690"/>
                  </a:lnTo>
                  <a:lnTo>
                    <a:pt x="8569" y="8091"/>
                  </a:lnTo>
                  <a:lnTo>
                    <a:pt x="9507" y="8455"/>
                  </a:lnTo>
                  <a:lnTo>
                    <a:pt x="10367" y="8780"/>
                  </a:lnTo>
                  <a:lnTo>
                    <a:pt x="10367" y="8780"/>
                  </a:lnTo>
                  <a:lnTo>
                    <a:pt x="10100" y="8397"/>
                  </a:lnTo>
                  <a:lnTo>
                    <a:pt x="9832" y="7958"/>
                  </a:lnTo>
                  <a:lnTo>
                    <a:pt x="9583" y="7479"/>
                  </a:lnTo>
                  <a:lnTo>
                    <a:pt x="9334" y="6963"/>
                  </a:lnTo>
                  <a:lnTo>
                    <a:pt x="9334" y="6963"/>
                  </a:lnTo>
                  <a:lnTo>
                    <a:pt x="8856" y="6791"/>
                  </a:lnTo>
                  <a:lnTo>
                    <a:pt x="8416" y="6619"/>
                  </a:lnTo>
                  <a:lnTo>
                    <a:pt x="7976" y="6447"/>
                  </a:lnTo>
                  <a:lnTo>
                    <a:pt x="7556" y="6255"/>
                  </a:lnTo>
                  <a:lnTo>
                    <a:pt x="7135" y="6064"/>
                  </a:lnTo>
                  <a:lnTo>
                    <a:pt x="6752" y="5873"/>
                  </a:lnTo>
                  <a:lnTo>
                    <a:pt x="6370" y="5662"/>
                  </a:lnTo>
                  <a:lnTo>
                    <a:pt x="6026" y="5452"/>
                  </a:lnTo>
                  <a:lnTo>
                    <a:pt x="5681" y="5242"/>
                  </a:lnTo>
                  <a:lnTo>
                    <a:pt x="5337" y="5012"/>
                  </a:lnTo>
                  <a:lnTo>
                    <a:pt x="4725" y="4572"/>
                  </a:lnTo>
                  <a:lnTo>
                    <a:pt x="4170" y="4113"/>
                  </a:lnTo>
                  <a:lnTo>
                    <a:pt x="3654" y="3635"/>
                  </a:lnTo>
                  <a:lnTo>
                    <a:pt x="3195" y="3176"/>
                  </a:lnTo>
                  <a:lnTo>
                    <a:pt x="2774" y="2698"/>
                  </a:lnTo>
                  <a:lnTo>
                    <a:pt x="2411" y="2239"/>
                  </a:lnTo>
                  <a:lnTo>
                    <a:pt x="2086" y="1780"/>
                  </a:lnTo>
                  <a:lnTo>
                    <a:pt x="1799" y="1340"/>
                  </a:lnTo>
                  <a:lnTo>
                    <a:pt x="1550" y="919"/>
                  </a:lnTo>
                  <a:lnTo>
                    <a:pt x="1340" y="517"/>
                  </a:lnTo>
                  <a:lnTo>
                    <a:pt x="1148" y="135"/>
                  </a:lnTo>
                  <a:lnTo>
                    <a:pt x="1148" y="135"/>
                  </a:lnTo>
                  <a:lnTo>
                    <a:pt x="1148" y="135"/>
                  </a:lnTo>
                  <a:lnTo>
                    <a:pt x="1034" y="135"/>
                  </a:lnTo>
                  <a:lnTo>
                    <a:pt x="1034" y="135"/>
                  </a:lnTo>
                  <a:lnTo>
                    <a:pt x="1034" y="135"/>
                  </a:lnTo>
                  <a:lnTo>
                    <a:pt x="1034" y="135"/>
                  </a:lnTo>
                  <a:lnTo>
                    <a:pt x="1034" y="135"/>
                  </a:lnTo>
                  <a:lnTo>
                    <a:pt x="861" y="135"/>
                  </a:lnTo>
                  <a:lnTo>
                    <a:pt x="670" y="116"/>
                  </a:lnTo>
                  <a:lnTo>
                    <a:pt x="670" y="11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1"/>
            <p:cNvSpPr/>
            <p:nvPr/>
          </p:nvSpPr>
          <p:spPr>
            <a:xfrm>
              <a:off x="915950" y="916125"/>
              <a:ext cx="51175" cy="96625"/>
            </a:xfrm>
            <a:custGeom>
              <a:avLst/>
              <a:gdLst/>
              <a:ahLst/>
              <a:cxnLst/>
              <a:rect l="l" t="t" r="r" b="b"/>
              <a:pathLst>
                <a:path w="2047" h="3865" extrusionOk="0">
                  <a:moveTo>
                    <a:pt x="1148" y="1"/>
                  </a:moveTo>
                  <a:lnTo>
                    <a:pt x="1071" y="39"/>
                  </a:lnTo>
                  <a:lnTo>
                    <a:pt x="765" y="192"/>
                  </a:lnTo>
                  <a:lnTo>
                    <a:pt x="498" y="364"/>
                  </a:lnTo>
                  <a:lnTo>
                    <a:pt x="230" y="574"/>
                  </a:lnTo>
                  <a:lnTo>
                    <a:pt x="0" y="804"/>
                  </a:lnTo>
                  <a:lnTo>
                    <a:pt x="58" y="1454"/>
                  </a:lnTo>
                  <a:lnTo>
                    <a:pt x="134" y="2104"/>
                  </a:lnTo>
                  <a:lnTo>
                    <a:pt x="268" y="2755"/>
                  </a:lnTo>
                  <a:lnTo>
                    <a:pt x="440" y="3386"/>
                  </a:lnTo>
                  <a:lnTo>
                    <a:pt x="593" y="3864"/>
                  </a:lnTo>
                  <a:lnTo>
                    <a:pt x="765" y="3864"/>
                  </a:lnTo>
                  <a:lnTo>
                    <a:pt x="938" y="3845"/>
                  </a:lnTo>
                  <a:lnTo>
                    <a:pt x="1110"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563"/>
                  </a:lnTo>
                  <a:lnTo>
                    <a:pt x="2047" y="2124"/>
                  </a:lnTo>
                  <a:lnTo>
                    <a:pt x="2028" y="1607"/>
                  </a:lnTo>
                  <a:lnTo>
                    <a:pt x="1990" y="1339"/>
                  </a:lnTo>
                  <a:lnTo>
                    <a:pt x="1951" y="1072"/>
                  </a:lnTo>
                  <a:lnTo>
                    <a:pt x="1894" y="823"/>
                  </a:lnTo>
                  <a:lnTo>
                    <a:pt x="1837" y="593"/>
                  </a:lnTo>
                  <a:lnTo>
                    <a:pt x="1760" y="383"/>
                  </a:lnTo>
                  <a:lnTo>
                    <a:pt x="1645" y="211"/>
                  </a:lnTo>
                  <a:lnTo>
                    <a:pt x="1531" y="96"/>
                  </a:lnTo>
                  <a:lnTo>
                    <a:pt x="1473" y="39"/>
                  </a:lnTo>
                  <a:lnTo>
                    <a:pt x="1397" y="20"/>
                  </a:lnTo>
                  <a:lnTo>
                    <a:pt x="132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1"/>
            <p:cNvSpPr/>
            <p:nvPr/>
          </p:nvSpPr>
          <p:spPr>
            <a:xfrm>
              <a:off x="915950" y="916125"/>
              <a:ext cx="51175" cy="96625"/>
            </a:xfrm>
            <a:custGeom>
              <a:avLst/>
              <a:gdLst/>
              <a:ahLst/>
              <a:cxnLst/>
              <a:rect l="l" t="t" r="r" b="b"/>
              <a:pathLst>
                <a:path w="2047" h="3865" fill="none" extrusionOk="0">
                  <a:moveTo>
                    <a:pt x="0" y="804"/>
                  </a:moveTo>
                  <a:lnTo>
                    <a:pt x="0" y="804"/>
                  </a:lnTo>
                  <a:lnTo>
                    <a:pt x="230" y="574"/>
                  </a:lnTo>
                  <a:lnTo>
                    <a:pt x="498" y="364"/>
                  </a:lnTo>
                  <a:lnTo>
                    <a:pt x="765" y="192"/>
                  </a:lnTo>
                  <a:lnTo>
                    <a:pt x="1071" y="39"/>
                  </a:lnTo>
                  <a:lnTo>
                    <a:pt x="1071" y="39"/>
                  </a:lnTo>
                  <a:lnTo>
                    <a:pt x="1148" y="1"/>
                  </a:lnTo>
                  <a:lnTo>
                    <a:pt x="1244" y="1"/>
                  </a:lnTo>
                  <a:lnTo>
                    <a:pt x="1320" y="1"/>
                  </a:lnTo>
                  <a:lnTo>
                    <a:pt x="1397" y="20"/>
                  </a:lnTo>
                  <a:lnTo>
                    <a:pt x="1473" y="39"/>
                  </a:lnTo>
                  <a:lnTo>
                    <a:pt x="1531" y="96"/>
                  </a:lnTo>
                  <a:lnTo>
                    <a:pt x="1645" y="211"/>
                  </a:lnTo>
                  <a:lnTo>
                    <a:pt x="1760" y="383"/>
                  </a:lnTo>
                  <a:lnTo>
                    <a:pt x="1837" y="593"/>
                  </a:lnTo>
                  <a:lnTo>
                    <a:pt x="1894" y="823"/>
                  </a:lnTo>
                  <a:lnTo>
                    <a:pt x="1951" y="1072"/>
                  </a:lnTo>
                  <a:lnTo>
                    <a:pt x="1990" y="1339"/>
                  </a:lnTo>
                  <a:lnTo>
                    <a:pt x="2028" y="1607"/>
                  </a:lnTo>
                  <a:lnTo>
                    <a:pt x="2047" y="2124"/>
                  </a:lnTo>
                  <a:lnTo>
                    <a:pt x="2047" y="2563"/>
                  </a:lnTo>
                  <a:lnTo>
                    <a:pt x="2009" y="2870"/>
                  </a:lnTo>
                  <a:lnTo>
                    <a:pt x="2009" y="2870"/>
                  </a:lnTo>
                  <a:lnTo>
                    <a:pt x="1970" y="3042"/>
                  </a:lnTo>
                  <a:lnTo>
                    <a:pt x="1932" y="3214"/>
                  </a:lnTo>
                  <a:lnTo>
                    <a:pt x="1875" y="3348"/>
                  </a:lnTo>
                  <a:lnTo>
                    <a:pt x="1817" y="3462"/>
                  </a:lnTo>
                  <a:lnTo>
                    <a:pt x="1722" y="3558"/>
                  </a:lnTo>
                  <a:lnTo>
                    <a:pt x="1607" y="3635"/>
                  </a:lnTo>
                  <a:lnTo>
                    <a:pt x="1473" y="3711"/>
                  </a:lnTo>
                  <a:lnTo>
                    <a:pt x="1282" y="3768"/>
                  </a:lnTo>
                  <a:lnTo>
                    <a:pt x="1282" y="3768"/>
                  </a:lnTo>
                  <a:lnTo>
                    <a:pt x="1110" y="3826"/>
                  </a:lnTo>
                  <a:lnTo>
                    <a:pt x="938" y="3845"/>
                  </a:lnTo>
                  <a:lnTo>
                    <a:pt x="765" y="3864"/>
                  </a:lnTo>
                  <a:lnTo>
                    <a:pt x="593" y="3864"/>
                  </a:lnTo>
                  <a:lnTo>
                    <a:pt x="593" y="3864"/>
                  </a:lnTo>
                  <a:lnTo>
                    <a:pt x="440" y="3386"/>
                  </a:lnTo>
                  <a:lnTo>
                    <a:pt x="440" y="3386"/>
                  </a:lnTo>
                  <a:lnTo>
                    <a:pt x="268" y="2755"/>
                  </a:lnTo>
                  <a:lnTo>
                    <a:pt x="134" y="2104"/>
                  </a:lnTo>
                  <a:lnTo>
                    <a:pt x="58" y="1454"/>
                  </a:lnTo>
                  <a:lnTo>
                    <a:pt x="0"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1"/>
            <p:cNvSpPr/>
            <p:nvPr/>
          </p:nvSpPr>
          <p:spPr>
            <a:xfrm>
              <a:off x="694550" y="1085875"/>
              <a:ext cx="110000" cy="144425"/>
            </a:xfrm>
            <a:custGeom>
              <a:avLst/>
              <a:gdLst/>
              <a:ahLst/>
              <a:cxnLst/>
              <a:rect l="l" t="t" r="r" b="b"/>
              <a:pathLst>
                <a:path w="4400" h="5777" extrusionOk="0">
                  <a:moveTo>
                    <a:pt x="2047" y="0"/>
                  </a:moveTo>
                  <a:lnTo>
                    <a:pt x="976" y="2391"/>
                  </a:lnTo>
                  <a:lnTo>
                    <a:pt x="823" y="2468"/>
                  </a:lnTo>
                  <a:lnTo>
                    <a:pt x="689" y="2544"/>
                  </a:lnTo>
                  <a:lnTo>
                    <a:pt x="556" y="2640"/>
                  </a:lnTo>
                  <a:lnTo>
                    <a:pt x="441" y="2755"/>
                  </a:lnTo>
                  <a:lnTo>
                    <a:pt x="326" y="2889"/>
                  </a:lnTo>
                  <a:lnTo>
                    <a:pt x="230" y="3022"/>
                  </a:lnTo>
                  <a:lnTo>
                    <a:pt x="154" y="3156"/>
                  </a:lnTo>
                  <a:lnTo>
                    <a:pt x="96" y="3309"/>
                  </a:lnTo>
                  <a:lnTo>
                    <a:pt x="39" y="3520"/>
                  </a:lnTo>
                  <a:lnTo>
                    <a:pt x="1" y="3730"/>
                  </a:lnTo>
                  <a:lnTo>
                    <a:pt x="1" y="3960"/>
                  </a:lnTo>
                  <a:lnTo>
                    <a:pt x="20" y="4170"/>
                  </a:lnTo>
                  <a:lnTo>
                    <a:pt x="77" y="4380"/>
                  </a:lnTo>
                  <a:lnTo>
                    <a:pt x="154" y="4591"/>
                  </a:lnTo>
                  <a:lnTo>
                    <a:pt x="249" y="4782"/>
                  </a:lnTo>
                  <a:lnTo>
                    <a:pt x="364" y="4973"/>
                  </a:lnTo>
                  <a:lnTo>
                    <a:pt x="517" y="5126"/>
                  </a:lnTo>
                  <a:lnTo>
                    <a:pt x="670" y="5279"/>
                  </a:lnTo>
                  <a:lnTo>
                    <a:pt x="842" y="5413"/>
                  </a:lnTo>
                  <a:lnTo>
                    <a:pt x="1034" y="5528"/>
                  </a:lnTo>
                  <a:lnTo>
                    <a:pt x="1225" y="5624"/>
                  </a:lnTo>
                  <a:lnTo>
                    <a:pt x="1435" y="5681"/>
                  </a:lnTo>
                  <a:lnTo>
                    <a:pt x="1646" y="5738"/>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616" y="4763"/>
                  </a:lnTo>
                  <a:lnTo>
                    <a:pt x="3654" y="4610"/>
                  </a:lnTo>
                  <a:lnTo>
                    <a:pt x="3673" y="4476"/>
                  </a:lnTo>
                  <a:lnTo>
                    <a:pt x="3692" y="4323"/>
                  </a:lnTo>
                  <a:lnTo>
                    <a:pt x="3673" y="4189"/>
                  </a:lnTo>
                  <a:lnTo>
                    <a:pt x="3673" y="4036"/>
                  </a:lnTo>
                  <a:lnTo>
                    <a:pt x="3597" y="3749"/>
                  </a:lnTo>
                  <a:lnTo>
                    <a:pt x="3501" y="3443"/>
                  </a:lnTo>
                  <a:lnTo>
                    <a:pt x="3367" y="3137"/>
                  </a:lnTo>
                  <a:lnTo>
                    <a:pt x="4400" y="1167"/>
                  </a:lnTo>
                  <a:lnTo>
                    <a:pt x="4094" y="1072"/>
                  </a:lnTo>
                  <a:lnTo>
                    <a:pt x="3788" y="976"/>
                  </a:lnTo>
                  <a:lnTo>
                    <a:pt x="3271" y="766"/>
                  </a:lnTo>
                  <a:lnTo>
                    <a:pt x="3042" y="651"/>
                  </a:lnTo>
                  <a:lnTo>
                    <a:pt x="2812" y="517"/>
                  </a:lnTo>
                  <a:lnTo>
                    <a:pt x="2411" y="287"/>
                  </a:lnTo>
                  <a:lnTo>
                    <a:pt x="204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1"/>
            <p:cNvSpPr/>
            <p:nvPr/>
          </p:nvSpPr>
          <p:spPr>
            <a:xfrm>
              <a:off x="694550" y="1085875"/>
              <a:ext cx="110000" cy="144425"/>
            </a:xfrm>
            <a:custGeom>
              <a:avLst/>
              <a:gdLst/>
              <a:ahLst/>
              <a:cxnLst/>
              <a:rect l="l" t="t" r="r" b="b"/>
              <a:pathLst>
                <a:path w="4400" h="5777" fill="none" extrusionOk="0">
                  <a:moveTo>
                    <a:pt x="2812" y="517"/>
                  </a:moveTo>
                  <a:lnTo>
                    <a:pt x="2812" y="517"/>
                  </a:lnTo>
                  <a:lnTo>
                    <a:pt x="2411" y="287"/>
                  </a:lnTo>
                  <a:lnTo>
                    <a:pt x="2047" y="0"/>
                  </a:lnTo>
                  <a:lnTo>
                    <a:pt x="976" y="2391"/>
                  </a:lnTo>
                  <a:lnTo>
                    <a:pt x="976" y="2391"/>
                  </a:lnTo>
                  <a:lnTo>
                    <a:pt x="823" y="2468"/>
                  </a:lnTo>
                  <a:lnTo>
                    <a:pt x="689" y="2544"/>
                  </a:lnTo>
                  <a:lnTo>
                    <a:pt x="556" y="2640"/>
                  </a:lnTo>
                  <a:lnTo>
                    <a:pt x="441" y="2755"/>
                  </a:lnTo>
                  <a:lnTo>
                    <a:pt x="326" y="2889"/>
                  </a:lnTo>
                  <a:lnTo>
                    <a:pt x="230" y="3022"/>
                  </a:lnTo>
                  <a:lnTo>
                    <a:pt x="154" y="3156"/>
                  </a:lnTo>
                  <a:lnTo>
                    <a:pt x="96" y="3309"/>
                  </a:lnTo>
                  <a:lnTo>
                    <a:pt x="96" y="3309"/>
                  </a:lnTo>
                  <a:lnTo>
                    <a:pt x="39" y="3520"/>
                  </a:lnTo>
                  <a:lnTo>
                    <a:pt x="1" y="3730"/>
                  </a:lnTo>
                  <a:lnTo>
                    <a:pt x="1" y="3960"/>
                  </a:lnTo>
                  <a:lnTo>
                    <a:pt x="20" y="4170"/>
                  </a:lnTo>
                  <a:lnTo>
                    <a:pt x="77" y="4380"/>
                  </a:lnTo>
                  <a:lnTo>
                    <a:pt x="154" y="4591"/>
                  </a:lnTo>
                  <a:lnTo>
                    <a:pt x="249" y="4782"/>
                  </a:lnTo>
                  <a:lnTo>
                    <a:pt x="364" y="4973"/>
                  </a:lnTo>
                  <a:lnTo>
                    <a:pt x="364" y="4973"/>
                  </a:lnTo>
                  <a:lnTo>
                    <a:pt x="517" y="5126"/>
                  </a:lnTo>
                  <a:lnTo>
                    <a:pt x="670" y="5279"/>
                  </a:lnTo>
                  <a:lnTo>
                    <a:pt x="842" y="5413"/>
                  </a:lnTo>
                  <a:lnTo>
                    <a:pt x="1034" y="5528"/>
                  </a:lnTo>
                  <a:lnTo>
                    <a:pt x="1225" y="5624"/>
                  </a:lnTo>
                  <a:lnTo>
                    <a:pt x="1435" y="5681"/>
                  </a:lnTo>
                  <a:lnTo>
                    <a:pt x="1646" y="5738"/>
                  </a:lnTo>
                  <a:lnTo>
                    <a:pt x="1875" y="5777"/>
                  </a:lnTo>
                  <a:lnTo>
                    <a:pt x="1875" y="5777"/>
                  </a:lnTo>
                  <a:lnTo>
                    <a:pt x="2124" y="5777"/>
                  </a:lnTo>
                  <a:lnTo>
                    <a:pt x="2392" y="5738"/>
                  </a:lnTo>
                  <a:lnTo>
                    <a:pt x="2640" y="5681"/>
                  </a:lnTo>
                  <a:lnTo>
                    <a:pt x="2870" y="5585"/>
                  </a:lnTo>
                  <a:lnTo>
                    <a:pt x="3080" y="5451"/>
                  </a:lnTo>
                  <a:lnTo>
                    <a:pt x="3291" y="5298"/>
                  </a:lnTo>
                  <a:lnTo>
                    <a:pt x="3367" y="5203"/>
                  </a:lnTo>
                  <a:lnTo>
                    <a:pt x="3444" y="5107"/>
                  </a:lnTo>
                  <a:lnTo>
                    <a:pt x="3520" y="5012"/>
                  </a:lnTo>
                  <a:lnTo>
                    <a:pt x="3577" y="4897"/>
                  </a:lnTo>
                  <a:lnTo>
                    <a:pt x="3577" y="4897"/>
                  </a:lnTo>
                  <a:lnTo>
                    <a:pt x="3616" y="4763"/>
                  </a:lnTo>
                  <a:lnTo>
                    <a:pt x="3654" y="4610"/>
                  </a:lnTo>
                  <a:lnTo>
                    <a:pt x="3673" y="4476"/>
                  </a:lnTo>
                  <a:lnTo>
                    <a:pt x="3692" y="4323"/>
                  </a:lnTo>
                  <a:lnTo>
                    <a:pt x="3673" y="4189"/>
                  </a:lnTo>
                  <a:lnTo>
                    <a:pt x="3673" y="4036"/>
                  </a:lnTo>
                  <a:lnTo>
                    <a:pt x="3597" y="3749"/>
                  </a:lnTo>
                  <a:lnTo>
                    <a:pt x="3597" y="3749"/>
                  </a:lnTo>
                  <a:lnTo>
                    <a:pt x="3501" y="3443"/>
                  </a:lnTo>
                  <a:lnTo>
                    <a:pt x="3367" y="3137"/>
                  </a:lnTo>
                  <a:lnTo>
                    <a:pt x="3367" y="3137"/>
                  </a:lnTo>
                  <a:lnTo>
                    <a:pt x="4400" y="1167"/>
                  </a:lnTo>
                  <a:lnTo>
                    <a:pt x="4400" y="1167"/>
                  </a:lnTo>
                  <a:lnTo>
                    <a:pt x="4094" y="1072"/>
                  </a:lnTo>
                  <a:lnTo>
                    <a:pt x="3788" y="976"/>
                  </a:lnTo>
                  <a:lnTo>
                    <a:pt x="3788" y="976"/>
                  </a:lnTo>
                  <a:lnTo>
                    <a:pt x="3271" y="766"/>
                  </a:lnTo>
                  <a:lnTo>
                    <a:pt x="3042" y="651"/>
                  </a:lnTo>
                  <a:lnTo>
                    <a:pt x="2812" y="5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1"/>
            <p:cNvSpPr/>
            <p:nvPr/>
          </p:nvSpPr>
          <p:spPr>
            <a:xfrm>
              <a:off x="696000" y="1085875"/>
              <a:ext cx="108550" cy="144425"/>
            </a:xfrm>
            <a:custGeom>
              <a:avLst/>
              <a:gdLst/>
              <a:ahLst/>
              <a:cxnLst/>
              <a:rect l="l" t="t" r="r" b="b"/>
              <a:pathLst>
                <a:path w="4342" h="5777" extrusionOk="0">
                  <a:moveTo>
                    <a:pt x="1989" y="0"/>
                  </a:moveTo>
                  <a:lnTo>
                    <a:pt x="1396" y="1301"/>
                  </a:lnTo>
                  <a:lnTo>
                    <a:pt x="918" y="2391"/>
                  </a:lnTo>
                  <a:lnTo>
                    <a:pt x="765" y="2468"/>
                  </a:lnTo>
                  <a:lnTo>
                    <a:pt x="631" y="2544"/>
                  </a:lnTo>
                  <a:lnTo>
                    <a:pt x="498" y="2640"/>
                  </a:lnTo>
                  <a:lnTo>
                    <a:pt x="383" y="2755"/>
                  </a:lnTo>
                  <a:lnTo>
                    <a:pt x="268" y="2889"/>
                  </a:lnTo>
                  <a:lnTo>
                    <a:pt x="172" y="3022"/>
                  </a:lnTo>
                  <a:lnTo>
                    <a:pt x="96" y="3156"/>
                  </a:lnTo>
                  <a:lnTo>
                    <a:pt x="38" y="3309"/>
                  </a:lnTo>
                  <a:lnTo>
                    <a:pt x="0" y="3462"/>
                  </a:lnTo>
                  <a:lnTo>
                    <a:pt x="249" y="3711"/>
                  </a:lnTo>
                  <a:lnTo>
                    <a:pt x="517" y="4036"/>
                  </a:lnTo>
                  <a:lnTo>
                    <a:pt x="784" y="4419"/>
                  </a:lnTo>
                  <a:lnTo>
                    <a:pt x="1071" y="4839"/>
                  </a:lnTo>
                  <a:lnTo>
                    <a:pt x="1320" y="5279"/>
                  </a:lnTo>
                  <a:lnTo>
                    <a:pt x="1549" y="5719"/>
                  </a:lnTo>
                  <a:lnTo>
                    <a:pt x="1817" y="5777"/>
                  </a:lnTo>
                  <a:lnTo>
                    <a:pt x="1970" y="5777"/>
                  </a:lnTo>
                  <a:lnTo>
                    <a:pt x="2219" y="5758"/>
                  </a:lnTo>
                  <a:lnTo>
                    <a:pt x="2448" y="5719"/>
                  </a:lnTo>
                  <a:lnTo>
                    <a:pt x="2678" y="5643"/>
                  </a:lnTo>
                  <a:lnTo>
                    <a:pt x="2888" y="5547"/>
                  </a:lnTo>
                  <a:lnTo>
                    <a:pt x="3080" y="5432"/>
                  </a:lnTo>
                  <a:lnTo>
                    <a:pt x="3252" y="5279"/>
                  </a:lnTo>
                  <a:lnTo>
                    <a:pt x="3405" y="5107"/>
                  </a:lnTo>
                  <a:lnTo>
                    <a:pt x="3519" y="4897"/>
                  </a:lnTo>
                  <a:lnTo>
                    <a:pt x="3558" y="4763"/>
                  </a:lnTo>
                  <a:lnTo>
                    <a:pt x="3596" y="4610"/>
                  </a:lnTo>
                  <a:lnTo>
                    <a:pt x="3615" y="4457"/>
                  </a:lnTo>
                  <a:lnTo>
                    <a:pt x="3634" y="4304"/>
                  </a:lnTo>
                  <a:lnTo>
                    <a:pt x="3596" y="4017"/>
                  </a:lnTo>
                  <a:lnTo>
                    <a:pt x="3539" y="3749"/>
                  </a:lnTo>
                  <a:lnTo>
                    <a:pt x="3443" y="3443"/>
                  </a:lnTo>
                  <a:lnTo>
                    <a:pt x="3309" y="3137"/>
                  </a:lnTo>
                  <a:lnTo>
                    <a:pt x="4342" y="1167"/>
                  </a:lnTo>
                  <a:lnTo>
                    <a:pt x="4036" y="1072"/>
                  </a:lnTo>
                  <a:lnTo>
                    <a:pt x="3730" y="976"/>
                  </a:lnTo>
                  <a:lnTo>
                    <a:pt x="3213" y="766"/>
                  </a:lnTo>
                  <a:lnTo>
                    <a:pt x="2984" y="651"/>
                  </a:lnTo>
                  <a:lnTo>
                    <a:pt x="2754" y="517"/>
                  </a:lnTo>
                  <a:lnTo>
                    <a:pt x="2353" y="287"/>
                  </a:lnTo>
                  <a:lnTo>
                    <a:pt x="19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1"/>
            <p:cNvSpPr/>
            <p:nvPr/>
          </p:nvSpPr>
          <p:spPr>
            <a:xfrm>
              <a:off x="696000" y="1085875"/>
              <a:ext cx="108550" cy="144425"/>
            </a:xfrm>
            <a:custGeom>
              <a:avLst/>
              <a:gdLst/>
              <a:ahLst/>
              <a:cxnLst/>
              <a:rect l="l" t="t" r="r" b="b"/>
              <a:pathLst>
                <a:path w="4342" h="5777" fill="none" extrusionOk="0">
                  <a:moveTo>
                    <a:pt x="1989" y="0"/>
                  </a:moveTo>
                  <a:lnTo>
                    <a:pt x="1396" y="1301"/>
                  </a:lnTo>
                  <a:lnTo>
                    <a:pt x="918" y="2391"/>
                  </a:lnTo>
                  <a:lnTo>
                    <a:pt x="918" y="2391"/>
                  </a:lnTo>
                  <a:lnTo>
                    <a:pt x="765" y="2468"/>
                  </a:lnTo>
                  <a:lnTo>
                    <a:pt x="631" y="2544"/>
                  </a:lnTo>
                  <a:lnTo>
                    <a:pt x="498" y="2640"/>
                  </a:lnTo>
                  <a:lnTo>
                    <a:pt x="383" y="2755"/>
                  </a:lnTo>
                  <a:lnTo>
                    <a:pt x="268" y="2889"/>
                  </a:lnTo>
                  <a:lnTo>
                    <a:pt x="172" y="3022"/>
                  </a:lnTo>
                  <a:lnTo>
                    <a:pt x="96" y="3156"/>
                  </a:lnTo>
                  <a:lnTo>
                    <a:pt x="38" y="3309"/>
                  </a:lnTo>
                  <a:lnTo>
                    <a:pt x="38" y="3309"/>
                  </a:lnTo>
                  <a:lnTo>
                    <a:pt x="0" y="3462"/>
                  </a:lnTo>
                  <a:lnTo>
                    <a:pt x="0" y="3462"/>
                  </a:lnTo>
                  <a:lnTo>
                    <a:pt x="249" y="3711"/>
                  </a:lnTo>
                  <a:lnTo>
                    <a:pt x="517" y="4036"/>
                  </a:lnTo>
                  <a:lnTo>
                    <a:pt x="784" y="4419"/>
                  </a:lnTo>
                  <a:lnTo>
                    <a:pt x="1071" y="4839"/>
                  </a:lnTo>
                  <a:lnTo>
                    <a:pt x="1071" y="4839"/>
                  </a:lnTo>
                  <a:lnTo>
                    <a:pt x="1320" y="5279"/>
                  </a:lnTo>
                  <a:lnTo>
                    <a:pt x="1549" y="5719"/>
                  </a:lnTo>
                  <a:lnTo>
                    <a:pt x="1549" y="5719"/>
                  </a:lnTo>
                  <a:lnTo>
                    <a:pt x="1817" y="5777"/>
                  </a:lnTo>
                  <a:lnTo>
                    <a:pt x="1817" y="5777"/>
                  </a:lnTo>
                  <a:lnTo>
                    <a:pt x="1970" y="5777"/>
                  </a:lnTo>
                  <a:lnTo>
                    <a:pt x="1970" y="5777"/>
                  </a:lnTo>
                  <a:lnTo>
                    <a:pt x="2219" y="5758"/>
                  </a:lnTo>
                  <a:lnTo>
                    <a:pt x="2448" y="5719"/>
                  </a:lnTo>
                  <a:lnTo>
                    <a:pt x="2678" y="5643"/>
                  </a:lnTo>
                  <a:lnTo>
                    <a:pt x="2888" y="5547"/>
                  </a:lnTo>
                  <a:lnTo>
                    <a:pt x="3080" y="5432"/>
                  </a:lnTo>
                  <a:lnTo>
                    <a:pt x="3252" y="5279"/>
                  </a:lnTo>
                  <a:lnTo>
                    <a:pt x="3405" y="5107"/>
                  </a:lnTo>
                  <a:lnTo>
                    <a:pt x="3519" y="4897"/>
                  </a:lnTo>
                  <a:lnTo>
                    <a:pt x="3519" y="4897"/>
                  </a:lnTo>
                  <a:lnTo>
                    <a:pt x="3558" y="4763"/>
                  </a:lnTo>
                  <a:lnTo>
                    <a:pt x="3596" y="4610"/>
                  </a:lnTo>
                  <a:lnTo>
                    <a:pt x="3615" y="4457"/>
                  </a:lnTo>
                  <a:lnTo>
                    <a:pt x="3634" y="4304"/>
                  </a:lnTo>
                  <a:lnTo>
                    <a:pt x="3634" y="4304"/>
                  </a:lnTo>
                  <a:lnTo>
                    <a:pt x="3596" y="4017"/>
                  </a:lnTo>
                  <a:lnTo>
                    <a:pt x="3539" y="3749"/>
                  </a:lnTo>
                  <a:lnTo>
                    <a:pt x="3539" y="3749"/>
                  </a:lnTo>
                  <a:lnTo>
                    <a:pt x="3443" y="3443"/>
                  </a:lnTo>
                  <a:lnTo>
                    <a:pt x="3309" y="3137"/>
                  </a:lnTo>
                  <a:lnTo>
                    <a:pt x="3309" y="3137"/>
                  </a:lnTo>
                  <a:lnTo>
                    <a:pt x="3309" y="3137"/>
                  </a:lnTo>
                  <a:lnTo>
                    <a:pt x="3309" y="3137"/>
                  </a:lnTo>
                  <a:lnTo>
                    <a:pt x="4342" y="1167"/>
                  </a:lnTo>
                  <a:lnTo>
                    <a:pt x="4342" y="1167"/>
                  </a:lnTo>
                  <a:lnTo>
                    <a:pt x="4036" y="1072"/>
                  </a:lnTo>
                  <a:lnTo>
                    <a:pt x="3730" y="976"/>
                  </a:lnTo>
                  <a:lnTo>
                    <a:pt x="3730" y="976"/>
                  </a:lnTo>
                  <a:lnTo>
                    <a:pt x="3213" y="766"/>
                  </a:lnTo>
                  <a:lnTo>
                    <a:pt x="2984" y="651"/>
                  </a:lnTo>
                  <a:lnTo>
                    <a:pt x="2754" y="517"/>
                  </a:lnTo>
                  <a:lnTo>
                    <a:pt x="2754" y="517"/>
                  </a:lnTo>
                  <a:lnTo>
                    <a:pt x="2353" y="287"/>
                  </a:lnTo>
                  <a:lnTo>
                    <a:pt x="19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1"/>
            <p:cNvSpPr/>
            <p:nvPr/>
          </p:nvSpPr>
          <p:spPr>
            <a:xfrm>
              <a:off x="657250" y="846800"/>
              <a:ext cx="279750" cy="272575"/>
            </a:xfrm>
            <a:custGeom>
              <a:avLst/>
              <a:gdLst/>
              <a:ahLst/>
              <a:cxnLst/>
              <a:rect l="l" t="t" r="r" b="b"/>
              <a:pathLst>
                <a:path w="11190" h="10903" extrusionOk="0">
                  <a:moveTo>
                    <a:pt x="6982" y="0"/>
                  </a:move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468" y="3386"/>
                  </a:lnTo>
                  <a:lnTo>
                    <a:pt x="2354" y="3309"/>
                  </a:lnTo>
                  <a:lnTo>
                    <a:pt x="2239" y="3213"/>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340" y="7517"/>
                  </a:lnTo>
                  <a:lnTo>
                    <a:pt x="1455" y="7536"/>
                  </a:lnTo>
                  <a:lnTo>
                    <a:pt x="1684" y="7555"/>
                  </a:lnTo>
                  <a:lnTo>
                    <a:pt x="1933" y="7536"/>
                  </a:lnTo>
                  <a:lnTo>
                    <a:pt x="2181" y="7479"/>
                  </a:lnTo>
                  <a:lnTo>
                    <a:pt x="2258" y="7746"/>
                  </a:lnTo>
                  <a:lnTo>
                    <a:pt x="2354" y="7995"/>
                  </a:lnTo>
                  <a:lnTo>
                    <a:pt x="2526" y="8339"/>
                  </a:lnTo>
                  <a:lnTo>
                    <a:pt x="2717" y="8664"/>
                  </a:lnTo>
                  <a:lnTo>
                    <a:pt x="2851" y="8856"/>
                  </a:lnTo>
                  <a:lnTo>
                    <a:pt x="3004" y="9028"/>
                  </a:lnTo>
                  <a:lnTo>
                    <a:pt x="3004" y="9047"/>
                  </a:lnTo>
                  <a:lnTo>
                    <a:pt x="3272" y="9315"/>
                  </a:lnTo>
                  <a:lnTo>
                    <a:pt x="3539" y="9563"/>
                  </a:lnTo>
                  <a:lnTo>
                    <a:pt x="3903" y="9850"/>
                  </a:lnTo>
                  <a:lnTo>
                    <a:pt x="4304" y="10080"/>
                  </a:lnTo>
                  <a:lnTo>
                    <a:pt x="4534" y="10214"/>
                  </a:lnTo>
                  <a:lnTo>
                    <a:pt x="4763" y="10329"/>
                  </a:lnTo>
                  <a:lnTo>
                    <a:pt x="5280" y="10539"/>
                  </a:lnTo>
                  <a:lnTo>
                    <a:pt x="5586" y="10635"/>
                  </a:lnTo>
                  <a:lnTo>
                    <a:pt x="5892" y="10730"/>
                  </a:lnTo>
                  <a:lnTo>
                    <a:pt x="6064" y="10768"/>
                  </a:lnTo>
                  <a:lnTo>
                    <a:pt x="6332" y="10826"/>
                  </a:lnTo>
                  <a:lnTo>
                    <a:pt x="6619" y="10864"/>
                  </a:lnTo>
                  <a:lnTo>
                    <a:pt x="6906" y="10883"/>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7938"/>
                  </a:lnTo>
                  <a:lnTo>
                    <a:pt x="11190" y="7746"/>
                  </a:lnTo>
                  <a:lnTo>
                    <a:pt x="11171" y="7574"/>
                  </a:lnTo>
                  <a:lnTo>
                    <a:pt x="11133" y="7383"/>
                  </a:lnTo>
                  <a:lnTo>
                    <a:pt x="11056" y="7020"/>
                  </a:lnTo>
                  <a:lnTo>
                    <a:pt x="10941" y="6637"/>
                  </a:lnTo>
                  <a:lnTo>
                    <a:pt x="10788" y="6159"/>
                  </a:lnTo>
                  <a:lnTo>
                    <a:pt x="10616" y="5528"/>
                  </a:lnTo>
                  <a:lnTo>
                    <a:pt x="10482" y="4877"/>
                  </a:lnTo>
                  <a:lnTo>
                    <a:pt x="10406" y="4227"/>
                  </a:lnTo>
                  <a:lnTo>
                    <a:pt x="10348" y="3577"/>
                  </a:lnTo>
                  <a:lnTo>
                    <a:pt x="10329" y="3175"/>
                  </a:lnTo>
                  <a:lnTo>
                    <a:pt x="10348" y="2774"/>
                  </a:lnTo>
                  <a:lnTo>
                    <a:pt x="10368" y="2295"/>
                  </a:lnTo>
                  <a:lnTo>
                    <a:pt x="10023" y="2200"/>
                  </a:lnTo>
                  <a:lnTo>
                    <a:pt x="9679" y="2123"/>
                  </a:lnTo>
                  <a:lnTo>
                    <a:pt x="9335" y="2008"/>
                  </a:lnTo>
                  <a:lnTo>
                    <a:pt x="8990" y="1875"/>
                  </a:lnTo>
                  <a:lnTo>
                    <a:pt x="8665" y="1741"/>
                  </a:lnTo>
                  <a:lnTo>
                    <a:pt x="8359" y="1549"/>
                  </a:lnTo>
                  <a:lnTo>
                    <a:pt x="8072" y="1358"/>
                  </a:lnTo>
                  <a:lnTo>
                    <a:pt x="7824" y="1110"/>
                  </a:lnTo>
                  <a:lnTo>
                    <a:pt x="7671" y="937"/>
                  </a:lnTo>
                  <a:lnTo>
                    <a:pt x="7537" y="765"/>
                  </a:lnTo>
                  <a:lnTo>
                    <a:pt x="7307" y="440"/>
                  </a:lnTo>
                  <a:lnTo>
                    <a:pt x="7135" y="191"/>
                  </a:lnTo>
                  <a:lnTo>
                    <a:pt x="7059" y="77"/>
                  </a:lnTo>
                  <a:lnTo>
                    <a:pt x="698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1"/>
            <p:cNvSpPr/>
            <p:nvPr/>
          </p:nvSpPr>
          <p:spPr>
            <a:xfrm>
              <a:off x="657250" y="846800"/>
              <a:ext cx="279750" cy="272575"/>
            </a:xfrm>
            <a:custGeom>
              <a:avLst/>
              <a:gdLst/>
              <a:ahLst/>
              <a:cxnLst/>
              <a:rect l="l" t="t" r="r" b="b"/>
              <a:pathLst>
                <a:path w="11190" h="10903" fill="none" extrusionOk="0">
                  <a:moveTo>
                    <a:pt x="10941" y="6637"/>
                  </a:moveTo>
                  <a:lnTo>
                    <a:pt x="10941" y="6637"/>
                  </a:lnTo>
                  <a:lnTo>
                    <a:pt x="10788" y="6159"/>
                  </a:lnTo>
                  <a:lnTo>
                    <a:pt x="10788" y="6159"/>
                  </a:lnTo>
                  <a:lnTo>
                    <a:pt x="10616" y="5528"/>
                  </a:lnTo>
                  <a:lnTo>
                    <a:pt x="10482" y="4877"/>
                  </a:lnTo>
                  <a:lnTo>
                    <a:pt x="10406" y="4227"/>
                  </a:lnTo>
                  <a:lnTo>
                    <a:pt x="10348" y="3577"/>
                  </a:lnTo>
                  <a:lnTo>
                    <a:pt x="10348" y="3577"/>
                  </a:lnTo>
                  <a:lnTo>
                    <a:pt x="10329" y="3175"/>
                  </a:lnTo>
                  <a:lnTo>
                    <a:pt x="10348" y="2774"/>
                  </a:lnTo>
                  <a:lnTo>
                    <a:pt x="10348" y="2774"/>
                  </a:lnTo>
                  <a:lnTo>
                    <a:pt x="10368" y="2295"/>
                  </a:lnTo>
                  <a:lnTo>
                    <a:pt x="10368" y="2295"/>
                  </a:lnTo>
                  <a:lnTo>
                    <a:pt x="10023" y="2200"/>
                  </a:lnTo>
                  <a:lnTo>
                    <a:pt x="9679" y="2123"/>
                  </a:lnTo>
                  <a:lnTo>
                    <a:pt x="9335" y="2008"/>
                  </a:lnTo>
                  <a:lnTo>
                    <a:pt x="8990" y="1875"/>
                  </a:lnTo>
                  <a:lnTo>
                    <a:pt x="8665" y="1741"/>
                  </a:lnTo>
                  <a:lnTo>
                    <a:pt x="8359" y="1549"/>
                  </a:lnTo>
                  <a:lnTo>
                    <a:pt x="8072" y="1358"/>
                  </a:lnTo>
                  <a:lnTo>
                    <a:pt x="7824" y="1110"/>
                  </a:lnTo>
                  <a:lnTo>
                    <a:pt x="7824" y="1110"/>
                  </a:lnTo>
                  <a:lnTo>
                    <a:pt x="7671" y="937"/>
                  </a:lnTo>
                  <a:lnTo>
                    <a:pt x="7537" y="765"/>
                  </a:lnTo>
                  <a:lnTo>
                    <a:pt x="7307" y="440"/>
                  </a:lnTo>
                  <a:lnTo>
                    <a:pt x="7135" y="191"/>
                  </a:lnTo>
                  <a:lnTo>
                    <a:pt x="7059" y="77"/>
                  </a:lnTo>
                  <a:lnTo>
                    <a:pt x="6982" y="0"/>
                  </a:lnTo>
                  <a:lnTo>
                    <a:pt x="6982" y="0"/>
                  </a:lnTo>
                  <a:lnTo>
                    <a:pt x="6887" y="306"/>
                  </a:lnTo>
                  <a:lnTo>
                    <a:pt x="6791" y="574"/>
                  </a:lnTo>
                  <a:lnTo>
                    <a:pt x="6657" y="842"/>
                  </a:lnTo>
                  <a:lnTo>
                    <a:pt x="6523" y="1090"/>
                  </a:lnTo>
                  <a:lnTo>
                    <a:pt x="6389" y="1320"/>
                  </a:lnTo>
                  <a:lnTo>
                    <a:pt x="6236" y="1530"/>
                  </a:lnTo>
                  <a:lnTo>
                    <a:pt x="6083" y="1741"/>
                  </a:lnTo>
                  <a:lnTo>
                    <a:pt x="5911" y="1913"/>
                  </a:lnTo>
                  <a:lnTo>
                    <a:pt x="5739" y="2085"/>
                  </a:lnTo>
                  <a:lnTo>
                    <a:pt x="5548" y="2257"/>
                  </a:lnTo>
                  <a:lnTo>
                    <a:pt x="5376" y="2391"/>
                  </a:lnTo>
                  <a:lnTo>
                    <a:pt x="5184" y="2525"/>
                  </a:lnTo>
                  <a:lnTo>
                    <a:pt x="4802" y="2774"/>
                  </a:lnTo>
                  <a:lnTo>
                    <a:pt x="4438" y="2965"/>
                  </a:lnTo>
                  <a:lnTo>
                    <a:pt x="4075" y="3118"/>
                  </a:lnTo>
                  <a:lnTo>
                    <a:pt x="3731" y="3252"/>
                  </a:lnTo>
                  <a:lnTo>
                    <a:pt x="3405" y="3347"/>
                  </a:lnTo>
                  <a:lnTo>
                    <a:pt x="3138" y="3405"/>
                  </a:lnTo>
                  <a:lnTo>
                    <a:pt x="2717" y="3481"/>
                  </a:lnTo>
                  <a:lnTo>
                    <a:pt x="2564" y="3500"/>
                  </a:lnTo>
                  <a:lnTo>
                    <a:pt x="2564" y="3500"/>
                  </a:lnTo>
                  <a:lnTo>
                    <a:pt x="2468" y="3386"/>
                  </a:lnTo>
                  <a:lnTo>
                    <a:pt x="2354" y="3309"/>
                  </a:lnTo>
                  <a:lnTo>
                    <a:pt x="2239" y="3213"/>
                  </a:lnTo>
                  <a:lnTo>
                    <a:pt x="2105" y="3156"/>
                  </a:lnTo>
                  <a:lnTo>
                    <a:pt x="2105" y="3156"/>
                  </a:lnTo>
                  <a:lnTo>
                    <a:pt x="1914" y="3060"/>
                  </a:lnTo>
                  <a:lnTo>
                    <a:pt x="1684" y="3003"/>
                  </a:lnTo>
                  <a:lnTo>
                    <a:pt x="1435" y="2984"/>
                  </a:lnTo>
                  <a:lnTo>
                    <a:pt x="1187" y="2984"/>
                  </a:lnTo>
                  <a:lnTo>
                    <a:pt x="938" y="3022"/>
                  </a:lnTo>
                  <a:lnTo>
                    <a:pt x="823" y="3060"/>
                  </a:lnTo>
                  <a:lnTo>
                    <a:pt x="728" y="3099"/>
                  </a:lnTo>
                  <a:lnTo>
                    <a:pt x="613" y="3156"/>
                  </a:lnTo>
                  <a:lnTo>
                    <a:pt x="517" y="3233"/>
                  </a:lnTo>
                  <a:lnTo>
                    <a:pt x="441" y="3309"/>
                  </a:lnTo>
                  <a:lnTo>
                    <a:pt x="364" y="3386"/>
                  </a:lnTo>
                  <a:lnTo>
                    <a:pt x="364" y="3386"/>
                  </a:lnTo>
                  <a:lnTo>
                    <a:pt x="288" y="3500"/>
                  </a:lnTo>
                  <a:lnTo>
                    <a:pt x="230" y="3615"/>
                  </a:lnTo>
                  <a:lnTo>
                    <a:pt x="135" y="3883"/>
                  </a:lnTo>
                  <a:lnTo>
                    <a:pt x="58" y="4170"/>
                  </a:lnTo>
                  <a:lnTo>
                    <a:pt x="20" y="4457"/>
                  </a:lnTo>
                  <a:lnTo>
                    <a:pt x="1" y="4763"/>
                  </a:lnTo>
                  <a:lnTo>
                    <a:pt x="1" y="5050"/>
                  </a:lnTo>
                  <a:lnTo>
                    <a:pt x="20" y="5336"/>
                  </a:lnTo>
                  <a:lnTo>
                    <a:pt x="77" y="5585"/>
                  </a:lnTo>
                  <a:lnTo>
                    <a:pt x="77" y="5585"/>
                  </a:lnTo>
                  <a:lnTo>
                    <a:pt x="135" y="5834"/>
                  </a:lnTo>
                  <a:lnTo>
                    <a:pt x="230" y="6102"/>
                  </a:lnTo>
                  <a:lnTo>
                    <a:pt x="326" y="6369"/>
                  </a:lnTo>
                  <a:lnTo>
                    <a:pt x="479" y="6656"/>
                  </a:lnTo>
                  <a:lnTo>
                    <a:pt x="632" y="6924"/>
                  </a:lnTo>
                  <a:lnTo>
                    <a:pt x="804" y="7154"/>
                  </a:lnTo>
                  <a:lnTo>
                    <a:pt x="919" y="7249"/>
                  </a:lnTo>
                  <a:lnTo>
                    <a:pt x="1015" y="7345"/>
                  </a:lnTo>
                  <a:lnTo>
                    <a:pt x="1129" y="7421"/>
                  </a:lnTo>
                  <a:lnTo>
                    <a:pt x="1244" y="7479"/>
                  </a:lnTo>
                  <a:lnTo>
                    <a:pt x="1244" y="7479"/>
                  </a:lnTo>
                  <a:lnTo>
                    <a:pt x="1340" y="7517"/>
                  </a:lnTo>
                  <a:lnTo>
                    <a:pt x="1455" y="7536"/>
                  </a:lnTo>
                  <a:lnTo>
                    <a:pt x="1684" y="7555"/>
                  </a:lnTo>
                  <a:lnTo>
                    <a:pt x="1933" y="7536"/>
                  </a:lnTo>
                  <a:lnTo>
                    <a:pt x="2181" y="7479"/>
                  </a:lnTo>
                  <a:lnTo>
                    <a:pt x="2181" y="7479"/>
                  </a:lnTo>
                  <a:lnTo>
                    <a:pt x="2258" y="7746"/>
                  </a:lnTo>
                  <a:lnTo>
                    <a:pt x="2354" y="7995"/>
                  </a:lnTo>
                  <a:lnTo>
                    <a:pt x="2354" y="7995"/>
                  </a:lnTo>
                  <a:lnTo>
                    <a:pt x="2526" y="8339"/>
                  </a:lnTo>
                  <a:lnTo>
                    <a:pt x="2717" y="8664"/>
                  </a:lnTo>
                  <a:lnTo>
                    <a:pt x="2717" y="8664"/>
                  </a:lnTo>
                  <a:lnTo>
                    <a:pt x="2851" y="8856"/>
                  </a:lnTo>
                  <a:lnTo>
                    <a:pt x="3004" y="9028"/>
                  </a:lnTo>
                  <a:lnTo>
                    <a:pt x="3004" y="9047"/>
                  </a:lnTo>
                  <a:lnTo>
                    <a:pt x="3004" y="9047"/>
                  </a:lnTo>
                  <a:lnTo>
                    <a:pt x="3272" y="9315"/>
                  </a:lnTo>
                  <a:lnTo>
                    <a:pt x="3539" y="9563"/>
                  </a:lnTo>
                  <a:lnTo>
                    <a:pt x="3539" y="9563"/>
                  </a:lnTo>
                  <a:lnTo>
                    <a:pt x="3903" y="9850"/>
                  </a:lnTo>
                  <a:lnTo>
                    <a:pt x="4304" y="10080"/>
                  </a:lnTo>
                  <a:lnTo>
                    <a:pt x="4304" y="10080"/>
                  </a:lnTo>
                  <a:lnTo>
                    <a:pt x="4534" y="10214"/>
                  </a:lnTo>
                  <a:lnTo>
                    <a:pt x="4763" y="10329"/>
                  </a:lnTo>
                  <a:lnTo>
                    <a:pt x="5280" y="10539"/>
                  </a:lnTo>
                  <a:lnTo>
                    <a:pt x="5280" y="10539"/>
                  </a:lnTo>
                  <a:lnTo>
                    <a:pt x="5586" y="10635"/>
                  </a:lnTo>
                  <a:lnTo>
                    <a:pt x="5892" y="10730"/>
                  </a:lnTo>
                  <a:lnTo>
                    <a:pt x="5892" y="10730"/>
                  </a:lnTo>
                  <a:lnTo>
                    <a:pt x="6064" y="10768"/>
                  </a:lnTo>
                  <a:lnTo>
                    <a:pt x="6064" y="10768"/>
                  </a:lnTo>
                  <a:lnTo>
                    <a:pt x="6332" y="10826"/>
                  </a:lnTo>
                  <a:lnTo>
                    <a:pt x="6619" y="10864"/>
                  </a:lnTo>
                  <a:lnTo>
                    <a:pt x="6906" y="10883"/>
                  </a:lnTo>
                  <a:lnTo>
                    <a:pt x="7193" y="10902"/>
                  </a:lnTo>
                  <a:lnTo>
                    <a:pt x="7193" y="10883"/>
                  </a:lnTo>
                  <a:lnTo>
                    <a:pt x="7193" y="10902"/>
                  </a:lnTo>
                  <a:lnTo>
                    <a:pt x="7193" y="10902"/>
                  </a:lnTo>
                  <a:lnTo>
                    <a:pt x="7479" y="10883"/>
                  </a:lnTo>
                  <a:lnTo>
                    <a:pt x="7747" y="10864"/>
                  </a:lnTo>
                  <a:lnTo>
                    <a:pt x="8034" y="10826"/>
                  </a:lnTo>
                  <a:lnTo>
                    <a:pt x="8302" y="10768"/>
                  </a:lnTo>
                  <a:lnTo>
                    <a:pt x="8570" y="10711"/>
                  </a:lnTo>
                  <a:lnTo>
                    <a:pt x="8837" y="10615"/>
                  </a:lnTo>
                  <a:lnTo>
                    <a:pt x="9105" y="10520"/>
                  </a:lnTo>
                  <a:lnTo>
                    <a:pt x="9373" y="10405"/>
                  </a:lnTo>
                  <a:lnTo>
                    <a:pt x="9373" y="10405"/>
                  </a:lnTo>
                  <a:lnTo>
                    <a:pt x="9698" y="10233"/>
                  </a:lnTo>
                  <a:lnTo>
                    <a:pt x="9698" y="10233"/>
                  </a:lnTo>
                  <a:lnTo>
                    <a:pt x="9985" y="10042"/>
                  </a:lnTo>
                  <a:lnTo>
                    <a:pt x="10253" y="9831"/>
                  </a:lnTo>
                  <a:lnTo>
                    <a:pt x="10482" y="9602"/>
                  </a:lnTo>
                  <a:lnTo>
                    <a:pt x="10712" y="9334"/>
                  </a:lnTo>
                  <a:lnTo>
                    <a:pt x="10884" y="9066"/>
                  </a:lnTo>
                  <a:lnTo>
                    <a:pt x="11037" y="8760"/>
                  </a:lnTo>
                  <a:lnTo>
                    <a:pt x="11094" y="8607"/>
                  </a:lnTo>
                  <a:lnTo>
                    <a:pt x="11133" y="8454"/>
                  </a:lnTo>
                  <a:lnTo>
                    <a:pt x="11171" y="8301"/>
                  </a:lnTo>
                  <a:lnTo>
                    <a:pt x="11190" y="8129"/>
                  </a:lnTo>
                  <a:lnTo>
                    <a:pt x="11190" y="8129"/>
                  </a:lnTo>
                  <a:lnTo>
                    <a:pt x="11190" y="7938"/>
                  </a:lnTo>
                  <a:lnTo>
                    <a:pt x="11190" y="7746"/>
                  </a:lnTo>
                  <a:lnTo>
                    <a:pt x="11171" y="7574"/>
                  </a:lnTo>
                  <a:lnTo>
                    <a:pt x="11133" y="7383"/>
                  </a:lnTo>
                  <a:lnTo>
                    <a:pt x="11056" y="7020"/>
                  </a:lnTo>
                  <a:lnTo>
                    <a:pt x="10941" y="66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61"/>
            <p:cNvSpPr/>
            <p:nvPr/>
          </p:nvSpPr>
          <p:spPr>
            <a:xfrm>
              <a:off x="721325" y="846800"/>
              <a:ext cx="195125" cy="87525"/>
            </a:xfrm>
            <a:custGeom>
              <a:avLst/>
              <a:gdLst/>
              <a:ahLst/>
              <a:cxnLst/>
              <a:rect l="l" t="t" r="r" b="b"/>
              <a:pathLst>
                <a:path w="7805" h="3501" extrusionOk="0">
                  <a:moveTo>
                    <a:pt x="7785" y="2793"/>
                  </a:moveTo>
                  <a:lnTo>
                    <a:pt x="7785" y="2793"/>
                  </a:lnTo>
                  <a:lnTo>
                    <a:pt x="7766" y="3118"/>
                  </a:lnTo>
                  <a:lnTo>
                    <a:pt x="7766" y="3118"/>
                  </a:lnTo>
                  <a:lnTo>
                    <a:pt x="7766" y="3118"/>
                  </a:lnTo>
                  <a:lnTo>
                    <a:pt x="7766" y="3118"/>
                  </a:lnTo>
                  <a:lnTo>
                    <a:pt x="7785" y="2793"/>
                  </a:lnTo>
                  <a:close/>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61"/>
            <p:cNvSpPr/>
            <p:nvPr/>
          </p:nvSpPr>
          <p:spPr>
            <a:xfrm>
              <a:off x="915475" y="916600"/>
              <a:ext cx="500" cy="8150"/>
            </a:xfrm>
            <a:custGeom>
              <a:avLst/>
              <a:gdLst/>
              <a:ahLst/>
              <a:cxnLst/>
              <a:rect l="l" t="t" r="r" b="b"/>
              <a:pathLst>
                <a:path w="20" h="326" fill="none" extrusionOk="0">
                  <a:moveTo>
                    <a:pt x="19" y="1"/>
                  </a:moveTo>
                  <a:lnTo>
                    <a:pt x="19" y="1"/>
                  </a:lnTo>
                  <a:lnTo>
                    <a:pt x="0" y="326"/>
                  </a:lnTo>
                  <a:lnTo>
                    <a:pt x="0" y="326"/>
                  </a:lnTo>
                  <a:lnTo>
                    <a:pt x="0" y="326"/>
                  </a:lnTo>
                  <a:lnTo>
                    <a:pt x="0" y="326"/>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1"/>
            <p:cNvSpPr/>
            <p:nvPr/>
          </p:nvSpPr>
          <p:spPr>
            <a:xfrm>
              <a:off x="721325" y="846800"/>
              <a:ext cx="195125" cy="87525"/>
            </a:xfrm>
            <a:custGeom>
              <a:avLst/>
              <a:gdLst/>
              <a:ahLst/>
              <a:cxnLst/>
              <a:rect l="l" t="t" r="r" b="b"/>
              <a:pathLst>
                <a:path w="7805" h="3501"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 y="3500"/>
                  </a:lnTo>
                  <a:lnTo>
                    <a:pt x="154" y="3481"/>
                  </a:lnTo>
                  <a:lnTo>
                    <a:pt x="575" y="3405"/>
                  </a:lnTo>
                  <a:lnTo>
                    <a:pt x="842" y="3347"/>
                  </a:lnTo>
                  <a:lnTo>
                    <a:pt x="1168" y="3252"/>
                  </a:lnTo>
                  <a:lnTo>
                    <a:pt x="1512" y="3118"/>
                  </a:lnTo>
                  <a:lnTo>
                    <a:pt x="1875" y="2965"/>
                  </a:lnTo>
                  <a:lnTo>
                    <a:pt x="2239" y="2774"/>
                  </a:lnTo>
                  <a:lnTo>
                    <a:pt x="2621" y="2525"/>
                  </a:lnTo>
                  <a:lnTo>
                    <a:pt x="2813" y="2391"/>
                  </a:lnTo>
                  <a:lnTo>
                    <a:pt x="2985" y="2257"/>
                  </a:lnTo>
                  <a:lnTo>
                    <a:pt x="3176" y="2085"/>
                  </a:lnTo>
                  <a:lnTo>
                    <a:pt x="3348" y="1913"/>
                  </a:lnTo>
                  <a:lnTo>
                    <a:pt x="3520" y="1741"/>
                  </a:lnTo>
                  <a:lnTo>
                    <a:pt x="3673" y="1530"/>
                  </a:lnTo>
                  <a:lnTo>
                    <a:pt x="3826" y="1320"/>
                  </a:lnTo>
                  <a:lnTo>
                    <a:pt x="3960" y="1090"/>
                  </a:lnTo>
                  <a:lnTo>
                    <a:pt x="4094" y="842"/>
                  </a:lnTo>
                  <a:lnTo>
                    <a:pt x="4228" y="574"/>
                  </a:lnTo>
                  <a:lnTo>
                    <a:pt x="4324" y="306"/>
                  </a:lnTo>
                  <a:lnTo>
                    <a:pt x="4419" y="0"/>
                  </a:lnTo>
                  <a:lnTo>
                    <a:pt x="4419" y="0"/>
                  </a:lnTo>
                  <a:lnTo>
                    <a:pt x="4496" y="77"/>
                  </a:lnTo>
                  <a:lnTo>
                    <a:pt x="4572" y="191"/>
                  </a:lnTo>
                  <a:lnTo>
                    <a:pt x="4744" y="440"/>
                  </a:lnTo>
                  <a:lnTo>
                    <a:pt x="4974" y="765"/>
                  </a:lnTo>
                  <a:lnTo>
                    <a:pt x="5108" y="937"/>
                  </a:lnTo>
                  <a:lnTo>
                    <a:pt x="5261" y="1110"/>
                  </a:lnTo>
                  <a:lnTo>
                    <a:pt x="5261" y="1110"/>
                  </a:lnTo>
                  <a:lnTo>
                    <a:pt x="5509" y="1358"/>
                  </a:lnTo>
                  <a:lnTo>
                    <a:pt x="5796" y="1549"/>
                  </a:lnTo>
                  <a:lnTo>
                    <a:pt x="6102" y="1741"/>
                  </a:lnTo>
                  <a:lnTo>
                    <a:pt x="6427" y="1875"/>
                  </a:lnTo>
                  <a:lnTo>
                    <a:pt x="6772" y="2008"/>
                  </a:lnTo>
                  <a:lnTo>
                    <a:pt x="7116" y="2123"/>
                  </a:lnTo>
                  <a:lnTo>
                    <a:pt x="7460" y="2200"/>
                  </a:lnTo>
                  <a:lnTo>
                    <a:pt x="7805" y="2295"/>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1"/>
            <p:cNvSpPr/>
            <p:nvPr/>
          </p:nvSpPr>
          <p:spPr>
            <a:xfrm>
              <a:off x="721325" y="846800"/>
              <a:ext cx="195125" cy="95175"/>
            </a:xfrm>
            <a:custGeom>
              <a:avLst/>
              <a:gdLst/>
              <a:ahLst/>
              <a:cxnLst/>
              <a:rect l="l" t="t" r="r" b="b"/>
              <a:pathLst>
                <a:path w="7805" h="3807" extrusionOk="0">
                  <a:moveTo>
                    <a:pt x="4419" y="0"/>
                  </a:move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16" y="3539"/>
                  </a:lnTo>
                  <a:lnTo>
                    <a:pt x="460" y="3653"/>
                  </a:lnTo>
                  <a:lnTo>
                    <a:pt x="689" y="3711"/>
                  </a:lnTo>
                  <a:lnTo>
                    <a:pt x="957" y="3749"/>
                  </a:lnTo>
                  <a:lnTo>
                    <a:pt x="1263" y="3787"/>
                  </a:lnTo>
                  <a:lnTo>
                    <a:pt x="1588" y="3806"/>
                  </a:lnTo>
                  <a:lnTo>
                    <a:pt x="1914" y="3787"/>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769" y="2621"/>
                  </a:lnTo>
                  <a:lnTo>
                    <a:pt x="3845" y="2678"/>
                  </a:lnTo>
                  <a:lnTo>
                    <a:pt x="3922" y="2735"/>
                  </a:lnTo>
                  <a:lnTo>
                    <a:pt x="3979" y="2831"/>
                  </a:lnTo>
                  <a:lnTo>
                    <a:pt x="4190" y="2582"/>
                  </a:lnTo>
                  <a:lnTo>
                    <a:pt x="4419" y="2295"/>
                  </a:lnTo>
                  <a:lnTo>
                    <a:pt x="4630" y="1989"/>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85" y="2793"/>
                  </a:lnTo>
                  <a:lnTo>
                    <a:pt x="7785" y="2774"/>
                  </a:lnTo>
                  <a:lnTo>
                    <a:pt x="7805" y="2295"/>
                  </a:lnTo>
                  <a:lnTo>
                    <a:pt x="7460" y="2200"/>
                  </a:lnTo>
                  <a:lnTo>
                    <a:pt x="7116" y="2123"/>
                  </a:lnTo>
                  <a:lnTo>
                    <a:pt x="6772" y="2008"/>
                  </a:lnTo>
                  <a:lnTo>
                    <a:pt x="6427" y="1875"/>
                  </a:lnTo>
                  <a:lnTo>
                    <a:pt x="6102" y="1741"/>
                  </a:lnTo>
                  <a:lnTo>
                    <a:pt x="5796" y="1549"/>
                  </a:lnTo>
                  <a:lnTo>
                    <a:pt x="5509" y="1358"/>
                  </a:lnTo>
                  <a:lnTo>
                    <a:pt x="5261" y="1110"/>
                  </a:lnTo>
                  <a:lnTo>
                    <a:pt x="5108" y="937"/>
                  </a:lnTo>
                  <a:lnTo>
                    <a:pt x="4974" y="765"/>
                  </a:lnTo>
                  <a:lnTo>
                    <a:pt x="4744" y="440"/>
                  </a:lnTo>
                  <a:lnTo>
                    <a:pt x="4572" y="191"/>
                  </a:lnTo>
                  <a:lnTo>
                    <a:pt x="4496" y="77"/>
                  </a:lnTo>
                  <a:lnTo>
                    <a:pt x="441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1"/>
            <p:cNvSpPr/>
            <p:nvPr/>
          </p:nvSpPr>
          <p:spPr>
            <a:xfrm>
              <a:off x="721325" y="846800"/>
              <a:ext cx="195125" cy="95175"/>
            </a:xfrm>
            <a:custGeom>
              <a:avLst/>
              <a:gdLst/>
              <a:ahLst/>
              <a:cxnLst/>
              <a:rect l="l" t="t" r="r" b="b"/>
              <a:pathLst>
                <a:path w="7805" h="3807" fill="none" extrusionOk="0">
                  <a:moveTo>
                    <a:pt x="4419" y="0"/>
                  </a:moveTo>
                  <a:lnTo>
                    <a:pt x="4419" y="0"/>
                  </a:lnTo>
                  <a:lnTo>
                    <a:pt x="4324" y="306"/>
                  </a:lnTo>
                  <a:lnTo>
                    <a:pt x="4228" y="574"/>
                  </a:lnTo>
                  <a:lnTo>
                    <a:pt x="4094" y="842"/>
                  </a:lnTo>
                  <a:lnTo>
                    <a:pt x="3960" y="1090"/>
                  </a:lnTo>
                  <a:lnTo>
                    <a:pt x="3826" y="1320"/>
                  </a:lnTo>
                  <a:lnTo>
                    <a:pt x="3673" y="1530"/>
                  </a:lnTo>
                  <a:lnTo>
                    <a:pt x="3520" y="1741"/>
                  </a:lnTo>
                  <a:lnTo>
                    <a:pt x="3348" y="1913"/>
                  </a:lnTo>
                  <a:lnTo>
                    <a:pt x="3176" y="2085"/>
                  </a:lnTo>
                  <a:lnTo>
                    <a:pt x="2985" y="2257"/>
                  </a:lnTo>
                  <a:lnTo>
                    <a:pt x="2813" y="2391"/>
                  </a:lnTo>
                  <a:lnTo>
                    <a:pt x="2621" y="2525"/>
                  </a:lnTo>
                  <a:lnTo>
                    <a:pt x="2239" y="2774"/>
                  </a:lnTo>
                  <a:lnTo>
                    <a:pt x="1875" y="2965"/>
                  </a:lnTo>
                  <a:lnTo>
                    <a:pt x="1512" y="3118"/>
                  </a:lnTo>
                  <a:lnTo>
                    <a:pt x="1168" y="3252"/>
                  </a:lnTo>
                  <a:lnTo>
                    <a:pt x="842" y="3347"/>
                  </a:lnTo>
                  <a:lnTo>
                    <a:pt x="575" y="3405"/>
                  </a:lnTo>
                  <a:lnTo>
                    <a:pt x="154" y="3481"/>
                  </a:lnTo>
                  <a:lnTo>
                    <a:pt x="1" y="3500"/>
                  </a:lnTo>
                  <a:lnTo>
                    <a:pt x="1" y="3500"/>
                  </a:lnTo>
                  <a:lnTo>
                    <a:pt x="116" y="3539"/>
                  </a:lnTo>
                  <a:lnTo>
                    <a:pt x="460" y="3653"/>
                  </a:lnTo>
                  <a:lnTo>
                    <a:pt x="689" y="3711"/>
                  </a:lnTo>
                  <a:lnTo>
                    <a:pt x="957" y="3749"/>
                  </a:lnTo>
                  <a:lnTo>
                    <a:pt x="1263" y="3787"/>
                  </a:lnTo>
                  <a:lnTo>
                    <a:pt x="1588" y="3806"/>
                  </a:lnTo>
                  <a:lnTo>
                    <a:pt x="1588" y="3806"/>
                  </a:lnTo>
                  <a:lnTo>
                    <a:pt x="1914" y="3787"/>
                  </a:lnTo>
                  <a:lnTo>
                    <a:pt x="2277" y="3730"/>
                  </a:lnTo>
                  <a:lnTo>
                    <a:pt x="2277" y="3730"/>
                  </a:lnTo>
                  <a:lnTo>
                    <a:pt x="2277" y="3730"/>
                  </a:lnTo>
                  <a:lnTo>
                    <a:pt x="2277" y="3730"/>
                  </a:lnTo>
                  <a:lnTo>
                    <a:pt x="2353" y="3539"/>
                  </a:lnTo>
                  <a:lnTo>
                    <a:pt x="2449" y="3347"/>
                  </a:lnTo>
                  <a:lnTo>
                    <a:pt x="2602" y="3156"/>
                  </a:lnTo>
                  <a:lnTo>
                    <a:pt x="2679" y="3041"/>
                  </a:lnTo>
                  <a:lnTo>
                    <a:pt x="2793" y="2946"/>
                  </a:lnTo>
                  <a:lnTo>
                    <a:pt x="2908" y="2850"/>
                  </a:lnTo>
                  <a:lnTo>
                    <a:pt x="3023" y="2774"/>
                  </a:lnTo>
                  <a:lnTo>
                    <a:pt x="3157" y="2697"/>
                  </a:lnTo>
                  <a:lnTo>
                    <a:pt x="3310" y="2659"/>
                  </a:lnTo>
                  <a:lnTo>
                    <a:pt x="3482" y="2621"/>
                  </a:lnTo>
                  <a:lnTo>
                    <a:pt x="3654" y="2601"/>
                  </a:lnTo>
                  <a:lnTo>
                    <a:pt x="3654" y="2601"/>
                  </a:lnTo>
                  <a:lnTo>
                    <a:pt x="3654" y="2601"/>
                  </a:lnTo>
                  <a:lnTo>
                    <a:pt x="3654" y="2601"/>
                  </a:lnTo>
                  <a:lnTo>
                    <a:pt x="3769" y="2621"/>
                  </a:lnTo>
                  <a:lnTo>
                    <a:pt x="3845" y="2678"/>
                  </a:lnTo>
                  <a:lnTo>
                    <a:pt x="3922" y="2735"/>
                  </a:lnTo>
                  <a:lnTo>
                    <a:pt x="3979" y="2831"/>
                  </a:lnTo>
                  <a:lnTo>
                    <a:pt x="3979" y="2831"/>
                  </a:lnTo>
                  <a:lnTo>
                    <a:pt x="4190" y="2582"/>
                  </a:lnTo>
                  <a:lnTo>
                    <a:pt x="4419" y="2295"/>
                  </a:lnTo>
                  <a:lnTo>
                    <a:pt x="4630" y="1989"/>
                  </a:lnTo>
                  <a:lnTo>
                    <a:pt x="4821" y="1626"/>
                  </a:lnTo>
                  <a:lnTo>
                    <a:pt x="4821" y="1626"/>
                  </a:lnTo>
                  <a:lnTo>
                    <a:pt x="4859" y="1683"/>
                  </a:lnTo>
                  <a:lnTo>
                    <a:pt x="5012" y="1836"/>
                  </a:lnTo>
                  <a:lnTo>
                    <a:pt x="5261" y="2047"/>
                  </a:lnTo>
                  <a:lnTo>
                    <a:pt x="5586" y="2314"/>
                  </a:lnTo>
                  <a:lnTo>
                    <a:pt x="5796" y="2429"/>
                  </a:lnTo>
                  <a:lnTo>
                    <a:pt x="6007" y="2563"/>
                  </a:lnTo>
                  <a:lnTo>
                    <a:pt x="6255" y="2697"/>
                  </a:lnTo>
                  <a:lnTo>
                    <a:pt x="6523" y="2812"/>
                  </a:lnTo>
                  <a:lnTo>
                    <a:pt x="6810" y="2927"/>
                  </a:lnTo>
                  <a:lnTo>
                    <a:pt x="7116" y="3003"/>
                  </a:lnTo>
                  <a:lnTo>
                    <a:pt x="7441" y="3080"/>
                  </a:lnTo>
                  <a:lnTo>
                    <a:pt x="7766" y="3118"/>
                  </a:lnTo>
                  <a:lnTo>
                    <a:pt x="7766" y="3118"/>
                  </a:lnTo>
                  <a:lnTo>
                    <a:pt x="7785" y="2793"/>
                  </a:lnTo>
                  <a:lnTo>
                    <a:pt x="7785" y="2793"/>
                  </a:lnTo>
                  <a:lnTo>
                    <a:pt x="7785" y="2774"/>
                  </a:lnTo>
                  <a:lnTo>
                    <a:pt x="7785" y="2774"/>
                  </a:lnTo>
                  <a:lnTo>
                    <a:pt x="7805" y="2295"/>
                  </a:lnTo>
                  <a:lnTo>
                    <a:pt x="7805" y="2295"/>
                  </a:lnTo>
                  <a:lnTo>
                    <a:pt x="7460" y="2200"/>
                  </a:lnTo>
                  <a:lnTo>
                    <a:pt x="7116" y="2123"/>
                  </a:lnTo>
                  <a:lnTo>
                    <a:pt x="6772" y="2008"/>
                  </a:lnTo>
                  <a:lnTo>
                    <a:pt x="6427" y="1875"/>
                  </a:lnTo>
                  <a:lnTo>
                    <a:pt x="6102" y="1741"/>
                  </a:lnTo>
                  <a:lnTo>
                    <a:pt x="5796" y="1549"/>
                  </a:lnTo>
                  <a:lnTo>
                    <a:pt x="5509" y="1358"/>
                  </a:lnTo>
                  <a:lnTo>
                    <a:pt x="5261" y="1110"/>
                  </a:lnTo>
                  <a:lnTo>
                    <a:pt x="5261" y="1110"/>
                  </a:lnTo>
                  <a:lnTo>
                    <a:pt x="5108" y="937"/>
                  </a:lnTo>
                  <a:lnTo>
                    <a:pt x="4974" y="765"/>
                  </a:lnTo>
                  <a:lnTo>
                    <a:pt x="4744" y="440"/>
                  </a:lnTo>
                  <a:lnTo>
                    <a:pt x="4572" y="191"/>
                  </a:lnTo>
                  <a:lnTo>
                    <a:pt x="4496" y="77"/>
                  </a:lnTo>
                  <a:lnTo>
                    <a:pt x="44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1"/>
            <p:cNvSpPr/>
            <p:nvPr/>
          </p:nvSpPr>
          <p:spPr>
            <a:xfrm>
              <a:off x="915950" y="916125"/>
              <a:ext cx="51175" cy="96625"/>
            </a:xfrm>
            <a:custGeom>
              <a:avLst/>
              <a:gdLst/>
              <a:ahLst/>
              <a:cxnLst/>
              <a:rect l="l" t="t" r="r" b="b"/>
              <a:pathLst>
                <a:path w="2047" h="3865" extrusionOk="0">
                  <a:moveTo>
                    <a:pt x="1588" y="1473"/>
                  </a:moveTo>
                  <a:lnTo>
                    <a:pt x="1607" y="1512"/>
                  </a:lnTo>
                  <a:lnTo>
                    <a:pt x="1607" y="1531"/>
                  </a:lnTo>
                  <a:lnTo>
                    <a:pt x="1588" y="1569"/>
                  </a:lnTo>
                  <a:lnTo>
                    <a:pt x="1377" y="1798"/>
                  </a:lnTo>
                  <a:lnTo>
                    <a:pt x="1167" y="2066"/>
                  </a:lnTo>
                  <a:lnTo>
                    <a:pt x="976" y="2334"/>
                  </a:lnTo>
                  <a:lnTo>
                    <a:pt x="804" y="2621"/>
                  </a:lnTo>
                  <a:lnTo>
                    <a:pt x="785" y="2640"/>
                  </a:lnTo>
                  <a:lnTo>
                    <a:pt x="746" y="2640"/>
                  </a:lnTo>
                  <a:lnTo>
                    <a:pt x="727" y="2621"/>
                  </a:lnTo>
                  <a:lnTo>
                    <a:pt x="708" y="2602"/>
                  </a:lnTo>
                  <a:lnTo>
                    <a:pt x="727" y="2563"/>
                  </a:lnTo>
                  <a:lnTo>
                    <a:pt x="880" y="2277"/>
                  </a:lnTo>
                  <a:lnTo>
                    <a:pt x="1071" y="1990"/>
                  </a:lnTo>
                  <a:lnTo>
                    <a:pt x="1282" y="1741"/>
                  </a:lnTo>
                  <a:lnTo>
                    <a:pt x="1531" y="1492"/>
                  </a:lnTo>
                  <a:lnTo>
                    <a:pt x="1550" y="1473"/>
                  </a:lnTo>
                  <a:close/>
                  <a:moveTo>
                    <a:pt x="1167" y="1"/>
                  </a:moveTo>
                  <a:lnTo>
                    <a:pt x="1071" y="39"/>
                  </a:lnTo>
                  <a:lnTo>
                    <a:pt x="765" y="192"/>
                  </a:lnTo>
                  <a:lnTo>
                    <a:pt x="498" y="364"/>
                  </a:lnTo>
                  <a:lnTo>
                    <a:pt x="230" y="574"/>
                  </a:lnTo>
                  <a:lnTo>
                    <a:pt x="0" y="804"/>
                  </a:lnTo>
                  <a:lnTo>
                    <a:pt x="39" y="1378"/>
                  </a:lnTo>
                  <a:lnTo>
                    <a:pt x="115" y="1951"/>
                  </a:lnTo>
                  <a:lnTo>
                    <a:pt x="211" y="1971"/>
                  </a:lnTo>
                  <a:lnTo>
                    <a:pt x="306" y="2009"/>
                  </a:lnTo>
                  <a:lnTo>
                    <a:pt x="402" y="2066"/>
                  </a:lnTo>
                  <a:lnTo>
                    <a:pt x="459" y="2124"/>
                  </a:lnTo>
                  <a:lnTo>
                    <a:pt x="498" y="2181"/>
                  </a:lnTo>
                  <a:lnTo>
                    <a:pt x="536" y="2257"/>
                  </a:lnTo>
                  <a:lnTo>
                    <a:pt x="555" y="2391"/>
                  </a:lnTo>
                  <a:lnTo>
                    <a:pt x="536" y="2525"/>
                  </a:lnTo>
                  <a:lnTo>
                    <a:pt x="498" y="2678"/>
                  </a:lnTo>
                  <a:lnTo>
                    <a:pt x="459" y="2755"/>
                  </a:lnTo>
                  <a:lnTo>
                    <a:pt x="383" y="2850"/>
                  </a:lnTo>
                  <a:lnTo>
                    <a:pt x="326" y="2927"/>
                  </a:lnTo>
                  <a:lnTo>
                    <a:pt x="440" y="3386"/>
                  </a:lnTo>
                  <a:lnTo>
                    <a:pt x="440" y="3405"/>
                  </a:lnTo>
                  <a:lnTo>
                    <a:pt x="593" y="3864"/>
                  </a:lnTo>
                  <a:lnTo>
                    <a:pt x="804" y="3864"/>
                  </a:lnTo>
                  <a:lnTo>
                    <a:pt x="957" y="3845"/>
                  </a:lnTo>
                  <a:lnTo>
                    <a:pt x="1129" y="3826"/>
                  </a:lnTo>
                  <a:lnTo>
                    <a:pt x="1282" y="3768"/>
                  </a:lnTo>
                  <a:lnTo>
                    <a:pt x="1473" y="3711"/>
                  </a:lnTo>
                  <a:lnTo>
                    <a:pt x="1607" y="3635"/>
                  </a:lnTo>
                  <a:lnTo>
                    <a:pt x="1722" y="3558"/>
                  </a:lnTo>
                  <a:lnTo>
                    <a:pt x="1817" y="3462"/>
                  </a:lnTo>
                  <a:lnTo>
                    <a:pt x="1875" y="3348"/>
                  </a:lnTo>
                  <a:lnTo>
                    <a:pt x="1932" y="3214"/>
                  </a:lnTo>
                  <a:lnTo>
                    <a:pt x="1970" y="3042"/>
                  </a:lnTo>
                  <a:lnTo>
                    <a:pt x="2009" y="2870"/>
                  </a:lnTo>
                  <a:lnTo>
                    <a:pt x="2047" y="2602"/>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1"/>
            <p:cNvSpPr/>
            <p:nvPr/>
          </p:nvSpPr>
          <p:spPr>
            <a:xfrm>
              <a:off x="933650" y="952950"/>
              <a:ext cx="22475" cy="29175"/>
            </a:xfrm>
            <a:custGeom>
              <a:avLst/>
              <a:gdLst/>
              <a:ahLst/>
              <a:cxnLst/>
              <a:rect l="l" t="t" r="r" b="b"/>
              <a:pathLst>
                <a:path w="899" h="1167" fill="none" extrusionOk="0">
                  <a:moveTo>
                    <a:pt x="57" y="1167"/>
                  </a:moveTo>
                  <a:lnTo>
                    <a:pt x="57" y="1167"/>
                  </a:lnTo>
                  <a:lnTo>
                    <a:pt x="38" y="1167"/>
                  </a:lnTo>
                  <a:lnTo>
                    <a:pt x="19" y="1148"/>
                  </a:lnTo>
                  <a:lnTo>
                    <a:pt x="0" y="1129"/>
                  </a:lnTo>
                  <a:lnTo>
                    <a:pt x="19" y="1090"/>
                  </a:lnTo>
                  <a:lnTo>
                    <a:pt x="19" y="1090"/>
                  </a:lnTo>
                  <a:lnTo>
                    <a:pt x="172" y="804"/>
                  </a:lnTo>
                  <a:lnTo>
                    <a:pt x="363" y="517"/>
                  </a:lnTo>
                  <a:lnTo>
                    <a:pt x="574" y="268"/>
                  </a:lnTo>
                  <a:lnTo>
                    <a:pt x="823" y="19"/>
                  </a:lnTo>
                  <a:lnTo>
                    <a:pt x="823" y="19"/>
                  </a:lnTo>
                  <a:lnTo>
                    <a:pt x="842" y="0"/>
                  </a:lnTo>
                  <a:lnTo>
                    <a:pt x="842" y="0"/>
                  </a:lnTo>
                  <a:lnTo>
                    <a:pt x="880" y="0"/>
                  </a:lnTo>
                  <a:lnTo>
                    <a:pt x="899" y="39"/>
                  </a:lnTo>
                  <a:lnTo>
                    <a:pt x="899" y="58"/>
                  </a:lnTo>
                  <a:lnTo>
                    <a:pt x="880" y="96"/>
                  </a:lnTo>
                  <a:lnTo>
                    <a:pt x="880" y="96"/>
                  </a:lnTo>
                  <a:lnTo>
                    <a:pt x="669" y="325"/>
                  </a:lnTo>
                  <a:lnTo>
                    <a:pt x="459" y="593"/>
                  </a:lnTo>
                  <a:lnTo>
                    <a:pt x="268" y="861"/>
                  </a:lnTo>
                  <a:lnTo>
                    <a:pt x="96" y="1148"/>
                  </a:lnTo>
                  <a:lnTo>
                    <a:pt x="96" y="1148"/>
                  </a:lnTo>
                  <a:lnTo>
                    <a:pt x="77" y="1167"/>
                  </a:lnTo>
                  <a:lnTo>
                    <a:pt x="57" y="11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1"/>
            <p:cNvSpPr/>
            <p:nvPr/>
          </p:nvSpPr>
          <p:spPr>
            <a:xfrm>
              <a:off x="915950" y="916125"/>
              <a:ext cx="51175" cy="96625"/>
            </a:xfrm>
            <a:custGeom>
              <a:avLst/>
              <a:gdLst/>
              <a:ahLst/>
              <a:cxnLst/>
              <a:rect l="l" t="t" r="r" b="b"/>
              <a:pathLst>
                <a:path w="2047" h="3865" fill="none" extrusionOk="0">
                  <a:moveTo>
                    <a:pt x="1263" y="1"/>
                  </a:moveTo>
                  <a:lnTo>
                    <a:pt x="1263" y="1"/>
                  </a:lnTo>
                  <a:lnTo>
                    <a:pt x="1167" y="1"/>
                  </a:lnTo>
                  <a:lnTo>
                    <a:pt x="1071" y="39"/>
                  </a:lnTo>
                  <a:lnTo>
                    <a:pt x="1071" y="39"/>
                  </a:lnTo>
                  <a:lnTo>
                    <a:pt x="765" y="192"/>
                  </a:lnTo>
                  <a:lnTo>
                    <a:pt x="498" y="364"/>
                  </a:lnTo>
                  <a:lnTo>
                    <a:pt x="230" y="574"/>
                  </a:lnTo>
                  <a:lnTo>
                    <a:pt x="0" y="804"/>
                  </a:lnTo>
                  <a:lnTo>
                    <a:pt x="0" y="804"/>
                  </a:lnTo>
                  <a:lnTo>
                    <a:pt x="39" y="1378"/>
                  </a:lnTo>
                  <a:lnTo>
                    <a:pt x="115" y="1951"/>
                  </a:lnTo>
                  <a:lnTo>
                    <a:pt x="115" y="1951"/>
                  </a:lnTo>
                  <a:lnTo>
                    <a:pt x="211" y="1971"/>
                  </a:lnTo>
                  <a:lnTo>
                    <a:pt x="306" y="2009"/>
                  </a:lnTo>
                  <a:lnTo>
                    <a:pt x="402" y="2066"/>
                  </a:lnTo>
                  <a:lnTo>
                    <a:pt x="459" y="2124"/>
                  </a:lnTo>
                  <a:lnTo>
                    <a:pt x="459" y="2124"/>
                  </a:lnTo>
                  <a:lnTo>
                    <a:pt x="498" y="2181"/>
                  </a:lnTo>
                  <a:lnTo>
                    <a:pt x="536" y="2257"/>
                  </a:lnTo>
                  <a:lnTo>
                    <a:pt x="555" y="2391"/>
                  </a:lnTo>
                  <a:lnTo>
                    <a:pt x="536" y="2525"/>
                  </a:lnTo>
                  <a:lnTo>
                    <a:pt x="498" y="2678"/>
                  </a:lnTo>
                  <a:lnTo>
                    <a:pt x="498" y="2678"/>
                  </a:lnTo>
                  <a:lnTo>
                    <a:pt x="498" y="2678"/>
                  </a:lnTo>
                  <a:lnTo>
                    <a:pt x="498" y="2678"/>
                  </a:lnTo>
                  <a:lnTo>
                    <a:pt x="498" y="2678"/>
                  </a:lnTo>
                  <a:lnTo>
                    <a:pt x="459" y="2755"/>
                  </a:lnTo>
                  <a:lnTo>
                    <a:pt x="459" y="2755"/>
                  </a:lnTo>
                  <a:lnTo>
                    <a:pt x="383" y="2850"/>
                  </a:lnTo>
                  <a:lnTo>
                    <a:pt x="326" y="2927"/>
                  </a:lnTo>
                  <a:lnTo>
                    <a:pt x="326" y="2927"/>
                  </a:lnTo>
                  <a:lnTo>
                    <a:pt x="440" y="3386"/>
                  </a:lnTo>
                  <a:lnTo>
                    <a:pt x="440" y="3386"/>
                  </a:lnTo>
                  <a:lnTo>
                    <a:pt x="440" y="3405"/>
                  </a:lnTo>
                  <a:lnTo>
                    <a:pt x="440" y="3405"/>
                  </a:lnTo>
                  <a:lnTo>
                    <a:pt x="593" y="3864"/>
                  </a:lnTo>
                  <a:lnTo>
                    <a:pt x="593" y="3864"/>
                  </a:lnTo>
                  <a:lnTo>
                    <a:pt x="593" y="3864"/>
                  </a:lnTo>
                  <a:lnTo>
                    <a:pt x="632" y="3864"/>
                  </a:lnTo>
                  <a:lnTo>
                    <a:pt x="632" y="3864"/>
                  </a:lnTo>
                  <a:lnTo>
                    <a:pt x="804" y="3864"/>
                  </a:lnTo>
                  <a:lnTo>
                    <a:pt x="957" y="3845"/>
                  </a:lnTo>
                  <a:lnTo>
                    <a:pt x="1129" y="3826"/>
                  </a:lnTo>
                  <a:lnTo>
                    <a:pt x="1282" y="3768"/>
                  </a:lnTo>
                  <a:lnTo>
                    <a:pt x="1282" y="3768"/>
                  </a:lnTo>
                  <a:lnTo>
                    <a:pt x="1473" y="3711"/>
                  </a:lnTo>
                  <a:lnTo>
                    <a:pt x="1607" y="3635"/>
                  </a:lnTo>
                  <a:lnTo>
                    <a:pt x="1722" y="3558"/>
                  </a:lnTo>
                  <a:lnTo>
                    <a:pt x="1817" y="3462"/>
                  </a:lnTo>
                  <a:lnTo>
                    <a:pt x="1875" y="3348"/>
                  </a:lnTo>
                  <a:lnTo>
                    <a:pt x="1932" y="3214"/>
                  </a:lnTo>
                  <a:lnTo>
                    <a:pt x="1970" y="3042"/>
                  </a:lnTo>
                  <a:lnTo>
                    <a:pt x="2009" y="2870"/>
                  </a:lnTo>
                  <a:lnTo>
                    <a:pt x="2009" y="2870"/>
                  </a:lnTo>
                  <a:lnTo>
                    <a:pt x="2047" y="2602"/>
                  </a:lnTo>
                  <a:lnTo>
                    <a:pt x="2047" y="2238"/>
                  </a:lnTo>
                  <a:lnTo>
                    <a:pt x="2047" y="2238"/>
                  </a:lnTo>
                  <a:lnTo>
                    <a:pt x="2047" y="1875"/>
                  </a:lnTo>
                  <a:lnTo>
                    <a:pt x="2009" y="1512"/>
                  </a:lnTo>
                  <a:lnTo>
                    <a:pt x="1970" y="1129"/>
                  </a:lnTo>
                  <a:lnTo>
                    <a:pt x="1894" y="785"/>
                  </a:lnTo>
                  <a:lnTo>
                    <a:pt x="1837" y="613"/>
                  </a:lnTo>
                  <a:lnTo>
                    <a:pt x="1779" y="460"/>
                  </a:lnTo>
                  <a:lnTo>
                    <a:pt x="1722" y="326"/>
                  </a:lnTo>
                  <a:lnTo>
                    <a:pt x="1645" y="211"/>
                  </a:lnTo>
                  <a:lnTo>
                    <a:pt x="1569" y="115"/>
                  </a:lnTo>
                  <a:lnTo>
                    <a:pt x="1473" y="58"/>
                  </a:lnTo>
                  <a:lnTo>
                    <a:pt x="1377" y="1"/>
                  </a:lnTo>
                  <a:lnTo>
                    <a:pt x="12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1"/>
            <p:cNvSpPr/>
            <p:nvPr/>
          </p:nvSpPr>
          <p:spPr>
            <a:xfrm>
              <a:off x="926950" y="1001250"/>
              <a:ext cx="3850" cy="11500"/>
            </a:xfrm>
            <a:custGeom>
              <a:avLst/>
              <a:gdLst/>
              <a:ahLst/>
              <a:cxnLst/>
              <a:rect l="l" t="t" r="r" b="b"/>
              <a:pathLst>
                <a:path w="154" h="460" extrusionOk="0">
                  <a:moveTo>
                    <a:pt x="0" y="0"/>
                  </a:moveTo>
                  <a:lnTo>
                    <a:pt x="0" y="0"/>
                  </a:lnTo>
                  <a:lnTo>
                    <a:pt x="153" y="459"/>
                  </a:lnTo>
                  <a:lnTo>
                    <a:pt x="153" y="459"/>
                  </a:lnTo>
                  <a:lnTo>
                    <a:pt x="0" y="0"/>
                  </a:lnTo>
                  <a:close/>
                </a:path>
              </a:pathLst>
            </a:custGeom>
            <a:solidFill>
              <a:srgbClr val="F36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1"/>
            <p:cNvSpPr/>
            <p:nvPr/>
          </p:nvSpPr>
          <p:spPr>
            <a:xfrm>
              <a:off x="926950" y="1001250"/>
              <a:ext cx="3850" cy="11500"/>
            </a:xfrm>
            <a:custGeom>
              <a:avLst/>
              <a:gdLst/>
              <a:ahLst/>
              <a:cxnLst/>
              <a:rect l="l" t="t" r="r" b="b"/>
              <a:pathLst>
                <a:path w="154" h="460" fill="none" extrusionOk="0">
                  <a:moveTo>
                    <a:pt x="0" y="0"/>
                  </a:moveTo>
                  <a:lnTo>
                    <a:pt x="0" y="0"/>
                  </a:lnTo>
                  <a:lnTo>
                    <a:pt x="153" y="459"/>
                  </a:lnTo>
                  <a:lnTo>
                    <a:pt x="153" y="45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1"/>
            <p:cNvSpPr/>
            <p:nvPr/>
          </p:nvSpPr>
          <p:spPr>
            <a:xfrm>
              <a:off x="801675" y="961550"/>
              <a:ext cx="21050" cy="19625"/>
            </a:xfrm>
            <a:custGeom>
              <a:avLst/>
              <a:gdLst/>
              <a:ahLst/>
              <a:cxnLst/>
              <a:rect l="l" t="t" r="r" b="b"/>
              <a:pathLst>
                <a:path w="842" h="785" extrusionOk="0">
                  <a:moveTo>
                    <a:pt x="383" y="1"/>
                  </a:moveTo>
                  <a:lnTo>
                    <a:pt x="306" y="20"/>
                  </a:lnTo>
                  <a:lnTo>
                    <a:pt x="230" y="39"/>
                  </a:lnTo>
                  <a:lnTo>
                    <a:pt x="153" y="96"/>
                  </a:lnTo>
                  <a:lnTo>
                    <a:pt x="96" y="154"/>
                  </a:lnTo>
                  <a:lnTo>
                    <a:pt x="38" y="249"/>
                  </a:lnTo>
                  <a:lnTo>
                    <a:pt x="19" y="345"/>
                  </a:lnTo>
                  <a:lnTo>
                    <a:pt x="0" y="440"/>
                  </a:lnTo>
                  <a:lnTo>
                    <a:pt x="19" y="498"/>
                  </a:lnTo>
                  <a:lnTo>
                    <a:pt x="38" y="574"/>
                  </a:lnTo>
                  <a:lnTo>
                    <a:pt x="77" y="632"/>
                  </a:lnTo>
                  <a:lnTo>
                    <a:pt x="115" y="689"/>
                  </a:lnTo>
                  <a:lnTo>
                    <a:pt x="172" y="727"/>
                  </a:lnTo>
                  <a:lnTo>
                    <a:pt x="287" y="785"/>
                  </a:lnTo>
                  <a:lnTo>
                    <a:pt x="440" y="785"/>
                  </a:lnTo>
                  <a:lnTo>
                    <a:pt x="574" y="766"/>
                  </a:lnTo>
                  <a:lnTo>
                    <a:pt x="631" y="746"/>
                  </a:lnTo>
                  <a:lnTo>
                    <a:pt x="689" y="708"/>
                  </a:lnTo>
                  <a:lnTo>
                    <a:pt x="746" y="651"/>
                  </a:lnTo>
                  <a:lnTo>
                    <a:pt x="784" y="574"/>
                  </a:lnTo>
                  <a:lnTo>
                    <a:pt x="842" y="479"/>
                  </a:lnTo>
                  <a:lnTo>
                    <a:pt x="842" y="383"/>
                  </a:lnTo>
                  <a:lnTo>
                    <a:pt x="842" y="307"/>
                  </a:lnTo>
                  <a:lnTo>
                    <a:pt x="803" y="230"/>
                  </a:lnTo>
                  <a:lnTo>
                    <a:pt x="765" y="154"/>
                  </a:lnTo>
                  <a:lnTo>
                    <a:pt x="708" y="96"/>
                  </a:lnTo>
                  <a:lnTo>
                    <a:pt x="631" y="58"/>
                  </a:lnTo>
                  <a:lnTo>
                    <a:pt x="555" y="20"/>
                  </a:lnTo>
                  <a:lnTo>
                    <a:pt x="4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1"/>
            <p:cNvSpPr/>
            <p:nvPr/>
          </p:nvSpPr>
          <p:spPr>
            <a:xfrm>
              <a:off x="779200" y="1001725"/>
              <a:ext cx="33500" cy="32525"/>
            </a:xfrm>
            <a:custGeom>
              <a:avLst/>
              <a:gdLst/>
              <a:ahLst/>
              <a:cxnLst/>
              <a:rect l="l" t="t" r="r" b="b"/>
              <a:pathLst>
                <a:path w="1340" h="1301" extrusionOk="0">
                  <a:moveTo>
                    <a:pt x="670" y="0"/>
                  </a:moveTo>
                  <a:lnTo>
                    <a:pt x="517" y="19"/>
                  </a:lnTo>
                  <a:lnTo>
                    <a:pt x="364" y="77"/>
                  </a:lnTo>
                  <a:lnTo>
                    <a:pt x="306" y="134"/>
                  </a:lnTo>
                  <a:lnTo>
                    <a:pt x="230" y="191"/>
                  </a:lnTo>
                  <a:lnTo>
                    <a:pt x="172" y="268"/>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765" y="1301"/>
                  </a:lnTo>
                  <a:lnTo>
                    <a:pt x="880" y="1263"/>
                  </a:lnTo>
                  <a:lnTo>
                    <a:pt x="976" y="1224"/>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1"/>
            <p:cNvSpPr/>
            <p:nvPr/>
          </p:nvSpPr>
          <p:spPr>
            <a:xfrm>
              <a:off x="779200" y="1001725"/>
              <a:ext cx="33500" cy="32525"/>
            </a:xfrm>
            <a:custGeom>
              <a:avLst/>
              <a:gdLst/>
              <a:ahLst/>
              <a:cxnLst/>
              <a:rect l="l" t="t" r="r" b="b"/>
              <a:pathLst>
                <a:path w="1340" h="1301" fill="none" extrusionOk="0">
                  <a:moveTo>
                    <a:pt x="670" y="0"/>
                  </a:moveTo>
                  <a:lnTo>
                    <a:pt x="670" y="0"/>
                  </a:lnTo>
                  <a:lnTo>
                    <a:pt x="517" y="19"/>
                  </a:lnTo>
                  <a:lnTo>
                    <a:pt x="364" y="77"/>
                  </a:lnTo>
                  <a:lnTo>
                    <a:pt x="306" y="134"/>
                  </a:lnTo>
                  <a:lnTo>
                    <a:pt x="230" y="191"/>
                  </a:lnTo>
                  <a:lnTo>
                    <a:pt x="172" y="268"/>
                  </a:lnTo>
                  <a:lnTo>
                    <a:pt x="115" y="344"/>
                  </a:lnTo>
                  <a:lnTo>
                    <a:pt x="115" y="344"/>
                  </a:lnTo>
                  <a:lnTo>
                    <a:pt x="58" y="440"/>
                  </a:lnTo>
                  <a:lnTo>
                    <a:pt x="38" y="536"/>
                  </a:lnTo>
                  <a:lnTo>
                    <a:pt x="19" y="631"/>
                  </a:lnTo>
                  <a:lnTo>
                    <a:pt x="0" y="708"/>
                  </a:lnTo>
                  <a:lnTo>
                    <a:pt x="19" y="784"/>
                  </a:lnTo>
                  <a:lnTo>
                    <a:pt x="38" y="880"/>
                  </a:lnTo>
                  <a:lnTo>
                    <a:pt x="115" y="1014"/>
                  </a:lnTo>
                  <a:lnTo>
                    <a:pt x="211" y="1129"/>
                  </a:lnTo>
                  <a:lnTo>
                    <a:pt x="345" y="1224"/>
                  </a:lnTo>
                  <a:lnTo>
                    <a:pt x="498" y="1282"/>
                  </a:lnTo>
                  <a:lnTo>
                    <a:pt x="670" y="1301"/>
                  </a:lnTo>
                  <a:lnTo>
                    <a:pt x="670" y="1301"/>
                  </a:lnTo>
                  <a:lnTo>
                    <a:pt x="765" y="1301"/>
                  </a:lnTo>
                  <a:lnTo>
                    <a:pt x="880" y="1263"/>
                  </a:lnTo>
                  <a:lnTo>
                    <a:pt x="976" y="1224"/>
                  </a:lnTo>
                  <a:lnTo>
                    <a:pt x="1071" y="1148"/>
                  </a:lnTo>
                  <a:lnTo>
                    <a:pt x="1071" y="1148"/>
                  </a:lnTo>
                  <a:lnTo>
                    <a:pt x="1167" y="1052"/>
                  </a:lnTo>
                  <a:lnTo>
                    <a:pt x="1243" y="957"/>
                  </a:lnTo>
                  <a:lnTo>
                    <a:pt x="1301" y="861"/>
                  </a:lnTo>
                  <a:lnTo>
                    <a:pt x="1320" y="765"/>
                  </a:lnTo>
                  <a:lnTo>
                    <a:pt x="1339" y="670"/>
                  </a:lnTo>
                  <a:lnTo>
                    <a:pt x="1320" y="574"/>
                  </a:lnTo>
                  <a:lnTo>
                    <a:pt x="1301" y="478"/>
                  </a:lnTo>
                  <a:lnTo>
                    <a:pt x="1263" y="383"/>
                  </a:lnTo>
                  <a:lnTo>
                    <a:pt x="1224" y="306"/>
                  </a:lnTo>
                  <a:lnTo>
                    <a:pt x="1167" y="230"/>
                  </a:lnTo>
                  <a:lnTo>
                    <a:pt x="1090" y="172"/>
                  </a:lnTo>
                  <a:lnTo>
                    <a:pt x="1014" y="115"/>
                  </a:lnTo>
                  <a:lnTo>
                    <a:pt x="937" y="58"/>
                  </a:lnTo>
                  <a:lnTo>
                    <a:pt x="861" y="19"/>
                  </a:lnTo>
                  <a:lnTo>
                    <a:pt x="765" y="0"/>
                  </a:lnTo>
                  <a:lnTo>
                    <a:pt x="6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1"/>
            <p:cNvSpPr/>
            <p:nvPr/>
          </p:nvSpPr>
          <p:spPr>
            <a:xfrm>
              <a:off x="891550" y="1020850"/>
              <a:ext cx="23950" cy="25850"/>
            </a:xfrm>
            <a:custGeom>
              <a:avLst/>
              <a:gdLst/>
              <a:ahLst/>
              <a:cxnLst/>
              <a:rect l="l" t="t" r="r" b="b"/>
              <a:pathLst>
                <a:path w="958" h="1034" extrusionOk="0">
                  <a:moveTo>
                    <a:pt x="498" y="0"/>
                  </a:moveTo>
                  <a:lnTo>
                    <a:pt x="403" y="19"/>
                  </a:lnTo>
                  <a:lnTo>
                    <a:pt x="288" y="77"/>
                  </a:lnTo>
                  <a:lnTo>
                    <a:pt x="192" y="153"/>
                  </a:lnTo>
                  <a:lnTo>
                    <a:pt x="97" y="268"/>
                  </a:lnTo>
                  <a:lnTo>
                    <a:pt x="39" y="402"/>
                  </a:lnTo>
                  <a:lnTo>
                    <a:pt x="1" y="536"/>
                  </a:lnTo>
                  <a:lnTo>
                    <a:pt x="20" y="670"/>
                  </a:lnTo>
                  <a:lnTo>
                    <a:pt x="58" y="784"/>
                  </a:lnTo>
                  <a:lnTo>
                    <a:pt x="135" y="880"/>
                  </a:lnTo>
                  <a:lnTo>
                    <a:pt x="230" y="957"/>
                  </a:lnTo>
                  <a:lnTo>
                    <a:pt x="345" y="1014"/>
                  </a:lnTo>
                  <a:lnTo>
                    <a:pt x="460" y="1033"/>
                  </a:lnTo>
                  <a:lnTo>
                    <a:pt x="536" y="1014"/>
                  </a:lnTo>
                  <a:lnTo>
                    <a:pt x="613" y="995"/>
                  </a:lnTo>
                  <a:lnTo>
                    <a:pt x="670" y="976"/>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1"/>
            <p:cNvSpPr/>
            <p:nvPr/>
          </p:nvSpPr>
          <p:spPr>
            <a:xfrm>
              <a:off x="891550" y="1020850"/>
              <a:ext cx="23950" cy="25850"/>
            </a:xfrm>
            <a:custGeom>
              <a:avLst/>
              <a:gdLst/>
              <a:ahLst/>
              <a:cxnLst/>
              <a:rect l="l" t="t" r="r" b="b"/>
              <a:pathLst>
                <a:path w="958" h="1034" fill="none" extrusionOk="0">
                  <a:moveTo>
                    <a:pt x="498" y="0"/>
                  </a:moveTo>
                  <a:lnTo>
                    <a:pt x="498" y="0"/>
                  </a:lnTo>
                  <a:lnTo>
                    <a:pt x="403" y="19"/>
                  </a:lnTo>
                  <a:lnTo>
                    <a:pt x="288" y="77"/>
                  </a:lnTo>
                  <a:lnTo>
                    <a:pt x="192" y="153"/>
                  </a:lnTo>
                  <a:lnTo>
                    <a:pt x="97" y="268"/>
                  </a:lnTo>
                  <a:lnTo>
                    <a:pt x="97" y="268"/>
                  </a:lnTo>
                  <a:lnTo>
                    <a:pt x="39" y="402"/>
                  </a:lnTo>
                  <a:lnTo>
                    <a:pt x="1" y="536"/>
                  </a:lnTo>
                  <a:lnTo>
                    <a:pt x="20" y="670"/>
                  </a:lnTo>
                  <a:lnTo>
                    <a:pt x="58" y="784"/>
                  </a:lnTo>
                  <a:lnTo>
                    <a:pt x="135" y="880"/>
                  </a:lnTo>
                  <a:lnTo>
                    <a:pt x="230" y="957"/>
                  </a:lnTo>
                  <a:lnTo>
                    <a:pt x="345" y="1014"/>
                  </a:lnTo>
                  <a:lnTo>
                    <a:pt x="460" y="1033"/>
                  </a:lnTo>
                  <a:lnTo>
                    <a:pt x="460" y="1033"/>
                  </a:lnTo>
                  <a:lnTo>
                    <a:pt x="536" y="1014"/>
                  </a:lnTo>
                  <a:lnTo>
                    <a:pt x="613" y="995"/>
                  </a:lnTo>
                  <a:lnTo>
                    <a:pt x="670" y="976"/>
                  </a:lnTo>
                  <a:lnTo>
                    <a:pt x="747" y="918"/>
                  </a:lnTo>
                  <a:lnTo>
                    <a:pt x="747" y="918"/>
                  </a:lnTo>
                  <a:lnTo>
                    <a:pt x="823" y="861"/>
                  </a:lnTo>
                  <a:lnTo>
                    <a:pt x="881" y="784"/>
                  </a:lnTo>
                  <a:lnTo>
                    <a:pt x="919" y="708"/>
                  </a:lnTo>
                  <a:lnTo>
                    <a:pt x="938" y="631"/>
                  </a:lnTo>
                  <a:lnTo>
                    <a:pt x="957" y="555"/>
                  </a:lnTo>
                  <a:lnTo>
                    <a:pt x="957" y="478"/>
                  </a:lnTo>
                  <a:lnTo>
                    <a:pt x="919" y="325"/>
                  </a:lnTo>
                  <a:lnTo>
                    <a:pt x="862" y="211"/>
                  </a:lnTo>
                  <a:lnTo>
                    <a:pt x="747" y="96"/>
                  </a:lnTo>
                  <a:lnTo>
                    <a:pt x="632" y="38"/>
                  </a:lnTo>
                  <a:lnTo>
                    <a:pt x="556" y="19"/>
                  </a:lnTo>
                  <a:lnTo>
                    <a:pt x="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1"/>
            <p:cNvSpPr/>
            <p:nvPr/>
          </p:nvSpPr>
          <p:spPr>
            <a:xfrm>
              <a:off x="868600" y="963950"/>
              <a:ext cx="21075" cy="19625"/>
            </a:xfrm>
            <a:custGeom>
              <a:avLst/>
              <a:gdLst/>
              <a:ahLst/>
              <a:cxnLst/>
              <a:rect l="l" t="t" r="r" b="b"/>
              <a:pathLst>
                <a:path w="843" h="785" extrusionOk="0">
                  <a:moveTo>
                    <a:pt x="383" y="0"/>
                  </a:moveTo>
                  <a:lnTo>
                    <a:pt x="288" y="19"/>
                  </a:lnTo>
                  <a:lnTo>
                    <a:pt x="211" y="38"/>
                  </a:lnTo>
                  <a:lnTo>
                    <a:pt x="135" y="96"/>
                  </a:lnTo>
                  <a:lnTo>
                    <a:pt x="77" y="153"/>
                  </a:lnTo>
                  <a:lnTo>
                    <a:pt x="39" y="249"/>
                  </a:lnTo>
                  <a:lnTo>
                    <a:pt x="1" y="344"/>
                  </a:lnTo>
                  <a:lnTo>
                    <a:pt x="1" y="440"/>
                  </a:lnTo>
                  <a:lnTo>
                    <a:pt x="1" y="517"/>
                  </a:lnTo>
                  <a:lnTo>
                    <a:pt x="20" y="574"/>
                  </a:lnTo>
                  <a:lnTo>
                    <a:pt x="58" y="631"/>
                  </a:lnTo>
                  <a:lnTo>
                    <a:pt x="97" y="689"/>
                  </a:lnTo>
                  <a:lnTo>
                    <a:pt x="154" y="727"/>
                  </a:lnTo>
                  <a:lnTo>
                    <a:pt x="288" y="784"/>
                  </a:lnTo>
                  <a:lnTo>
                    <a:pt x="422" y="784"/>
                  </a:lnTo>
                  <a:lnTo>
                    <a:pt x="556" y="765"/>
                  </a:lnTo>
                  <a:lnTo>
                    <a:pt x="632" y="746"/>
                  </a:lnTo>
                  <a:lnTo>
                    <a:pt x="689" y="708"/>
                  </a:lnTo>
                  <a:lnTo>
                    <a:pt x="747" y="650"/>
                  </a:lnTo>
                  <a:lnTo>
                    <a:pt x="785" y="593"/>
                  </a:lnTo>
                  <a:lnTo>
                    <a:pt x="823" y="478"/>
                  </a:lnTo>
                  <a:lnTo>
                    <a:pt x="842" y="383"/>
                  </a:lnTo>
                  <a:lnTo>
                    <a:pt x="823" y="306"/>
                  </a:lnTo>
                  <a:lnTo>
                    <a:pt x="804" y="230"/>
                  </a:lnTo>
                  <a:lnTo>
                    <a:pt x="766" y="153"/>
                  </a:lnTo>
                  <a:lnTo>
                    <a:pt x="689" y="96"/>
                  </a:lnTo>
                  <a:lnTo>
                    <a:pt x="632" y="58"/>
                  </a:lnTo>
                  <a:lnTo>
                    <a:pt x="556" y="19"/>
                  </a:lnTo>
                  <a:lnTo>
                    <a:pt x="4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1"/>
            <p:cNvSpPr/>
            <p:nvPr/>
          </p:nvSpPr>
          <p:spPr>
            <a:xfrm>
              <a:off x="848050" y="964900"/>
              <a:ext cx="81800" cy="47350"/>
            </a:xfrm>
            <a:custGeom>
              <a:avLst/>
              <a:gdLst/>
              <a:ahLst/>
              <a:cxnLst/>
              <a:rect l="l" t="t" r="r" b="b"/>
              <a:pathLst>
                <a:path w="3272" h="1894" extrusionOk="0">
                  <a:moveTo>
                    <a:pt x="2678" y="0"/>
                  </a:moveTo>
                  <a:lnTo>
                    <a:pt x="2487" y="58"/>
                  </a:lnTo>
                  <a:lnTo>
                    <a:pt x="2334" y="134"/>
                  </a:lnTo>
                  <a:lnTo>
                    <a:pt x="2162" y="230"/>
                  </a:lnTo>
                  <a:lnTo>
                    <a:pt x="1856" y="440"/>
                  </a:lnTo>
                  <a:lnTo>
                    <a:pt x="1703" y="517"/>
                  </a:lnTo>
                  <a:lnTo>
                    <a:pt x="1531" y="574"/>
                  </a:lnTo>
                  <a:lnTo>
                    <a:pt x="1378" y="632"/>
                  </a:lnTo>
                  <a:lnTo>
                    <a:pt x="1205" y="651"/>
                  </a:lnTo>
                  <a:lnTo>
                    <a:pt x="1033" y="670"/>
                  </a:lnTo>
                  <a:lnTo>
                    <a:pt x="861" y="670"/>
                  </a:lnTo>
                  <a:lnTo>
                    <a:pt x="689" y="651"/>
                  </a:lnTo>
                  <a:lnTo>
                    <a:pt x="536" y="612"/>
                  </a:lnTo>
                  <a:lnTo>
                    <a:pt x="421" y="593"/>
                  </a:lnTo>
                  <a:lnTo>
                    <a:pt x="306" y="612"/>
                  </a:lnTo>
                  <a:lnTo>
                    <a:pt x="230" y="651"/>
                  </a:lnTo>
                  <a:lnTo>
                    <a:pt x="134" y="727"/>
                  </a:lnTo>
                  <a:lnTo>
                    <a:pt x="96" y="804"/>
                  </a:lnTo>
                  <a:lnTo>
                    <a:pt x="58" y="880"/>
                  </a:lnTo>
                  <a:lnTo>
                    <a:pt x="0" y="1033"/>
                  </a:lnTo>
                  <a:lnTo>
                    <a:pt x="0" y="1205"/>
                  </a:lnTo>
                  <a:lnTo>
                    <a:pt x="20" y="1358"/>
                  </a:lnTo>
                  <a:lnTo>
                    <a:pt x="77" y="1492"/>
                  </a:lnTo>
                  <a:lnTo>
                    <a:pt x="173" y="1626"/>
                  </a:lnTo>
                  <a:lnTo>
                    <a:pt x="306" y="1741"/>
                  </a:lnTo>
                  <a:lnTo>
                    <a:pt x="440" y="1817"/>
                  </a:lnTo>
                  <a:lnTo>
                    <a:pt x="593" y="1875"/>
                  </a:lnTo>
                  <a:lnTo>
                    <a:pt x="823" y="1894"/>
                  </a:lnTo>
                  <a:lnTo>
                    <a:pt x="1052" y="1894"/>
                  </a:lnTo>
                  <a:lnTo>
                    <a:pt x="1282" y="1875"/>
                  </a:lnTo>
                  <a:lnTo>
                    <a:pt x="1511" y="1837"/>
                  </a:lnTo>
                  <a:lnTo>
                    <a:pt x="1703" y="1779"/>
                  </a:lnTo>
                  <a:lnTo>
                    <a:pt x="1875" y="1722"/>
                  </a:lnTo>
                  <a:lnTo>
                    <a:pt x="2047" y="1645"/>
                  </a:lnTo>
                  <a:lnTo>
                    <a:pt x="2219" y="1569"/>
                  </a:lnTo>
                  <a:lnTo>
                    <a:pt x="2544" y="1378"/>
                  </a:lnTo>
                  <a:lnTo>
                    <a:pt x="2831" y="1148"/>
                  </a:lnTo>
                  <a:lnTo>
                    <a:pt x="2946" y="1052"/>
                  </a:lnTo>
                  <a:lnTo>
                    <a:pt x="3061" y="957"/>
                  </a:lnTo>
                  <a:lnTo>
                    <a:pt x="3137" y="842"/>
                  </a:lnTo>
                  <a:lnTo>
                    <a:pt x="3214" y="727"/>
                  </a:lnTo>
                  <a:lnTo>
                    <a:pt x="3252" y="593"/>
                  </a:lnTo>
                  <a:lnTo>
                    <a:pt x="3271" y="440"/>
                  </a:lnTo>
                  <a:lnTo>
                    <a:pt x="3252" y="306"/>
                  </a:lnTo>
                  <a:lnTo>
                    <a:pt x="3214" y="230"/>
                  </a:lnTo>
                  <a:lnTo>
                    <a:pt x="3175" y="173"/>
                  </a:lnTo>
                  <a:lnTo>
                    <a:pt x="3118" y="115"/>
                  </a:lnTo>
                  <a:lnTo>
                    <a:pt x="3042" y="58"/>
                  </a:lnTo>
                  <a:lnTo>
                    <a:pt x="2965" y="20"/>
                  </a:lnTo>
                  <a:lnTo>
                    <a:pt x="2869" y="0"/>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1"/>
            <p:cNvSpPr/>
            <p:nvPr/>
          </p:nvSpPr>
          <p:spPr>
            <a:xfrm>
              <a:off x="848050" y="964900"/>
              <a:ext cx="81800" cy="47350"/>
            </a:xfrm>
            <a:custGeom>
              <a:avLst/>
              <a:gdLst/>
              <a:ahLst/>
              <a:cxnLst/>
              <a:rect l="l" t="t" r="r" b="b"/>
              <a:pathLst>
                <a:path w="3272" h="1894" fill="none" extrusionOk="0">
                  <a:moveTo>
                    <a:pt x="58" y="880"/>
                  </a:moveTo>
                  <a:lnTo>
                    <a:pt x="58" y="880"/>
                  </a:lnTo>
                  <a:lnTo>
                    <a:pt x="0" y="1033"/>
                  </a:lnTo>
                  <a:lnTo>
                    <a:pt x="0" y="1205"/>
                  </a:lnTo>
                  <a:lnTo>
                    <a:pt x="20" y="1358"/>
                  </a:lnTo>
                  <a:lnTo>
                    <a:pt x="77" y="1492"/>
                  </a:lnTo>
                  <a:lnTo>
                    <a:pt x="173" y="1626"/>
                  </a:lnTo>
                  <a:lnTo>
                    <a:pt x="306" y="1741"/>
                  </a:lnTo>
                  <a:lnTo>
                    <a:pt x="440" y="1817"/>
                  </a:lnTo>
                  <a:lnTo>
                    <a:pt x="593" y="1875"/>
                  </a:lnTo>
                  <a:lnTo>
                    <a:pt x="593" y="1875"/>
                  </a:lnTo>
                  <a:lnTo>
                    <a:pt x="823" y="1894"/>
                  </a:lnTo>
                  <a:lnTo>
                    <a:pt x="1052" y="1894"/>
                  </a:lnTo>
                  <a:lnTo>
                    <a:pt x="1282" y="1875"/>
                  </a:lnTo>
                  <a:lnTo>
                    <a:pt x="1511" y="1837"/>
                  </a:lnTo>
                  <a:lnTo>
                    <a:pt x="1511" y="1837"/>
                  </a:lnTo>
                  <a:lnTo>
                    <a:pt x="1703" y="1779"/>
                  </a:lnTo>
                  <a:lnTo>
                    <a:pt x="1875" y="1722"/>
                  </a:lnTo>
                  <a:lnTo>
                    <a:pt x="2047" y="1645"/>
                  </a:lnTo>
                  <a:lnTo>
                    <a:pt x="2219" y="1569"/>
                  </a:lnTo>
                  <a:lnTo>
                    <a:pt x="2544" y="1378"/>
                  </a:lnTo>
                  <a:lnTo>
                    <a:pt x="2831" y="1148"/>
                  </a:lnTo>
                  <a:lnTo>
                    <a:pt x="2831" y="1148"/>
                  </a:lnTo>
                  <a:lnTo>
                    <a:pt x="2946" y="1052"/>
                  </a:lnTo>
                  <a:lnTo>
                    <a:pt x="3061" y="957"/>
                  </a:lnTo>
                  <a:lnTo>
                    <a:pt x="3137" y="842"/>
                  </a:lnTo>
                  <a:lnTo>
                    <a:pt x="3214" y="727"/>
                  </a:lnTo>
                  <a:lnTo>
                    <a:pt x="3214" y="727"/>
                  </a:lnTo>
                  <a:lnTo>
                    <a:pt x="3252" y="593"/>
                  </a:lnTo>
                  <a:lnTo>
                    <a:pt x="3271" y="440"/>
                  </a:lnTo>
                  <a:lnTo>
                    <a:pt x="3252" y="306"/>
                  </a:lnTo>
                  <a:lnTo>
                    <a:pt x="3214" y="230"/>
                  </a:lnTo>
                  <a:lnTo>
                    <a:pt x="3175" y="173"/>
                  </a:lnTo>
                  <a:lnTo>
                    <a:pt x="3175" y="173"/>
                  </a:lnTo>
                  <a:lnTo>
                    <a:pt x="3118" y="115"/>
                  </a:lnTo>
                  <a:lnTo>
                    <a:pt x="3042" y="58"/>
                  </a:lnTo>
                  <a:lnTo>
                    <a:pt x="2965" y="20"/>
                  </a:lnTo>
                  <a:lnTo>
                    <a:pt x="2869" y="0"/>
                  </a:lnTo>
                  <a:lnTo>
                    <a:pt x="2774" y="0"/>
                  </a:lnTo>
                  <a:lnTo>
                    <a:pt x="2678" y="0"/>
                  </a:lnTo>
                  <a:lnTo>
                    <a:pt x="2487" y="58"/>
                  </a:lnTo>
                  <a:lnTo>
                    <a:pt x="2487" y="58"/>
                  </a:lnTo>
                  <a:lnTo>
                    <a:pt x="2334" y="134"/>
                  </a:lnTo>
                  <a:lnTo>
                    <a:pt x="2162" y="230"/>
                  </a:lnTo>
                  <a:lnTo>
                    <a:pt x="1856" y="440"/>
                  </a:lnTo>
                  <a:lnTo>
                    <a:pt x="1856" y="440"/>
                  </a:lnTo>
                  <a:lnTo>
                    <a:pt x="1703" y="517"/>
                  </a:lnTo>
                  <a:lnTo>
                    <a:pt x="1531" y="574"/>
                  </a:lnTo>
                  <a:lnTo>
                    <a:pt x="1378" y="632"/>
                  </a:lnTo>
                  <a:lnTo>
                    <a:pt x="1205" y="651"/>
                  </a:lnTo>
                  <a:lnTo>
                    <a:pt x="1033" y="670"/>
                  </a:lnTo>
                  <a:lnTo>
                    <a:pt x="861" y="670"/>
                  </a:lnTo>
                  <a:lnTo>
                    <a:pt x="689" y="651"/>
                  </a:lnTo>
                  <a:lnTo>
                    <a:pt x="536" y="612"/>
                  </a:lnTo>
                  <a:lnTo>
                    <a:pt x="536" y="612"/>
                  </a:lnTo>
                  <a:lnTo>
                    <a:pt x="421" y="593"/>
                  </a:lnTo>
                  <a:lnTo>
                    <a:pt x="306" y="612"/>
                  </a:lnTo>
                  <a:lnTo>
                    <a:pt x="230" y="651"/>
                  </a:lnTo>
                  <a:lnTo>
                    <a:pt x="134" y="727"/>
                  </a:lnTo>
                  <a:lnTo>
                    <a:pt x="134" y="727"/>
                  </a:lnTo>
                  <a:lnTo>
                    <a:pt x="96" y="804"/>
                  </a:lnTo>
                  <a:lnTo>
                    <a:pt x="58" y="8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1"/>
            <p:cNvSpPr/>
            <p:nvPr/>
          </p:nvSpPr>
          <p:spPr>
            <a:xfrm>
              <a:off x="777750" y="911825"/>
              <a:ext cx="43550" cy="39225"/>
            </a:xfrm>
            <a:custGeom>
              <a:avLst/>
              <a:gdLst/>
              <a:ahLst/>
              <a:cxnLst/>
              <a:rect l="l" t="t" r="r" b="b"/>
              <a:pathLst>
                <a:path w="1742" h="1569" extrusionOk="0">
                  <a:moveTo>
                    <a:pt x="1397" y="0"/>
                  </a:moveTo>
                  <a:lnTo>
                    <a:pt x="1225" y="20"/>
                  </a:lnTo>
                  <a:lnTo>
                    <a:pt x="1053" y="58"/>
                  </a:lnTo>
                  <a:lnTo>
                    <a:pt x="900" y="96"/>
                  </a:lnTo>
                  <a:lnTo>
                    <a:pt x="766" y="173"/>
                  </a:lnTo>
                  <a:lnTo>
                    <a:pt x="651" y="249"/>
                  </a:lnTo>
                  <a:lnTo>
                    <a:pt x="536" y="345"/>
                  </a:lnTo>
                  <a:lnTo>
                    <a:pt x="422" y="440"/>
                  </a:lnTo>
                  <a:lnTo>
                    <a:pt x="345" y="555"/>
                  </a:lnTo>
                  <a:lnTo>
                    <a:pt x="192" y="746"/>
                  </a:lnTo>
                  <a:lnTo>
                    <a:pt x="96" y="938"/>
                  </a:lnTo>
                  <a:lnTo>
                    <a:pt x="20" y="1129"/>
                  </a:lnTo>
                  <a:lnTo>
                    <a:pt x="1" y="1186"/>
                  </a:lnTo>
                  <a:lnTo>
                    <a:pt x="1" y="1263"/>
                  </a:lnTo>
                  <a:lnTo>
                    <a:pt x="1" y="1320"/>
                  </a:lnTo>
                  <a:lnTo>
                    <a:pt x="39" y="1378"/>
                  </a:lnTo>
                  <a:lnTo>
                    <a:pt x="58" y="1435"/>
                  </a:lnTo>
                  <a:lnTo>
                    <a:pt x="116" y="1492"/>
                  </a:lnTo>
                  <a:lnTo>
                    <a:pt x="154" y="1531"/>
                  </a:lnTo>
                  <a:lnTo>
                    <a:pt x="230" y="1550"/>
                  </a:lnTo>
                  <a:lnTo>
                    <a:pt x="288" y="1569"/>
                  </a:lnTo>
                  <a:lnTo>
                    <a:pt x="403" y="1569"/>
                  </a:lnTo>
                  <a:lnTo>
                    <a:pt x="498" y="1511"/>
                  </a:lnTo>
                  <a:lnTo>
                    <a:pt x="594" y="1454"/>
                  </a:lnTo>
                  <a:lnTo>
                    <a:pt x="651" y="1339"/>
                  </a:lnTo>
                  <a:lnTo>
                    <a:pt x="689" y="1244"/>
                  </a:lnTo>
                  <a:lnTo>
                    <a:pt x="747" y="1129"/>
                  </a:lnTo>
                  <a:lnTo>
                    <a:pt x="823" y="1014"/>
                  </a:lnTo>
                  <a:lnTo>
                    <a:pt x="938" y="880"/>
                  </a:lnTo>
                  <a:lnTo>
                    <a:pt x="1072" y="785"/>
                  </a:lnTo>
                  <a:lnTo>
                    <a:pt x="1148" y="727"/>
                  </a:lnTo>
                  <a:lnTo>
                    <a:pt x="1225" y="708"/>
                  </a:lnTo>
                  <a:lnTo>
                    <a:pt x="1301" y="670"/>
                  </a:lnTo>
                  <a:lnTo>
                    <a:pt x="1474" y="670"/>
                  </a:lnTo>
                  <a:lnTo>
                    <a:pt x="1531" y="651"/>
                  </a:lnTo>
                  <a:lnTo>
                    <a:pt x="1588" y="612"/>
                  </a:lnTo>
                  <a:lnTo>
                    <a:pt x="1646" y="574"/>
                  </a:lnTo>
                  <a:lnTo>
                    <a:pt x="1684" y="517"/>
                  </a:lnTo>
                  <a:lnTo>
                    <a:pt x="1703" y="459"/>
                  </a:lnTo>
                  <a:lnTo>
                    <a:pt x="1722" y="402"/>
                  </a:lnTo>
                  <a:lnTo>
                    <a:pt x="1741" y="345"/>
                  </a:lnTo>
                  <a:lnTo>
                    <a:pt x="1722" y="268"/>
                  </a:lnTo>
                  <a:lnTo>
                    <a:pt x="1703" y="211"/>
                  </a:lnTo>
                  <a:lnTo>
                    <a:pt x="1684" y="153"/>
                  </a:lnTo>
                  <a:lnTo>
                    <a:pt x="1627" y="96"/>
                  </a:lnTo>
                  <a:lnTo>
                    <a:pt x="1588" y="58"/>
                  </a:lnTo>
                  <a:lnTo>
                    <a:pt x="1531" y="39"/>
                  </a:lnTo>
                  <a:lnTo>
                    <a:pt x="1474" y="20"/>
                  </a:lnTo>
                  <a:lnTo>
                    <a:pt x="1397"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1"/>
            <p:cNvSpPr/>
            <p:nvPr/>
          </p:nvSpPr>
          <p:spPr>
            <a:xfrm>
              <a:off x="868600" y="915650"/>
              <a:ext cx="34950" cy="33025"/>
            </a:xfrm>
            <a:custGeom>
              <a:avLst/>
              <a:gdLst/>
              <a:ahLst/>
              <a:cxnLst/>
              <a:rect l="l" t="t" r="r" b="b"/>
              <a:pathLst>
                <a:path w="1398" h="1321" extrusionOk="0">
                  <a:moveTo>
                    <a:pt x="211" y="0"/>
                  </a:moveTo>
                  <a:lnTo>
                    <a:pt x="116" y="58"/>
                  </a:lnTo>
                  <a:lnTo>
                    <a:pt x="39" y="134"/>
                  </a:lnTo>
                  <a:lnTo>
                    <a:pt x="20" y="173"/>
                  </a:lnTo>
                  <a:lnTo>
                    <a:pt x="1" y="230"/>
                  </a:lnTo>
                  <a:lnTo>
                    <a:pt x="1" y="287"/>
                  </a:lnTo>
                  <a:lnTo>
                    <a:pt x="20" y="326"/>
                  </a:lnTo>
                  <a:lnTo>
                    <a:pt x="77" y="421"/>
                  </a:lnTo>
                  <a:lnTo>
                    <a:pt x="154" y="479"/>
                  </a:lnTo>
                  <a:lnTo>
                    <a:pt x="269" y="517"/>
                  </a:lnTo>
                  <a:lnTo>
                    <a:pt x="345" y="536"/>
                  </a:lnTo>
                  <a:lnTo>
                    <a:pt x="403" y="555"/>
                  </a:lnTo>
                  <a:lnTo>
                    <a:pt x="536" y="632"/>
                  </a:lnTo>
                  <a:lnTo>
                    <a:pt x="632" y="727"/>
                  </a:lnTo>
                  <a:lnTo>
                    <a:pt x="709" y="823"/>
                  </a:lnTo>
                  <a:lnTo>
                    <a:pt x="766" y="938"/>
                  </a:lnTo>
                  <a:lnTo>
                    <a:pt x="804" y="1033"/>
                  </a:lnTo>
                  <a:lnTo>
                    <a:pt x="842" y="1110"/>
                  </a:lnTo>
                  <a:lnTo>
                    <a:pt x="881" y="1205"/>
                  </a:lnTo>
                  <a:lnTo>
                    <a:pt x="938" y="1263"/>
                  </a:lnTo>
                  <a:lnTo>
                    <a:pt x="1015" y="1301"/>
                  </a:lnTo>
                  <a:lnTo>
                    <a:pt x="1110" y="1320"/>
                  </a:lnTo>
                  <a:lnTo>
                    <a:pt x="1187" y="1320"/>
                  </a:lnTo>
                  <a:lnTo>
                    <a:pt x="1282" y="1263"/>
                  </a:lnTo>
                  <a:lnTo>
                    <a:pt x="1359" y="1205"/>
                  </a:lnTo>
                  <a:lnTo>
                    <a:pt x="1397" y="1110"/>
                  </a:lnTo>
                  <a:lnTo>
                    <a:pt x="1397" y="1052"/>
                  </a:lnTo>
                  <a:lnTo>
                    <a:pt x="1397" y="995"/>
                  </a:lnTo>
                  <a:lnTo>
                    <a:pt x="1340" y="842"/>
                  </a:lnTo>
                  <a:lnTo>
                    <a:pt x="1282" y="689"/>
                  </a:lnTo>
                  <a:lnTo>
                    <a:pt x="1168" y="517"/>
                  </a:lnTo>
                  <a:lnTo>
                    <a:pt x="1034" y="345"/>
                  </a:lnTo>
                  <a:lnTo>
                    <a:pt x="938" y="268"/>
                  </a:lnTo>
                  <a:lnTo>
                    <a:pt x="842" y="192"/>
                  </a:lnTo>
                  <a:lnTo>
                    <a:pt x="728" y="115"/>
                  </a:lnTo>
                  <a:lnTo>
                    <a:pt x="613" y="58"/>
                  </a:lnTo>
                  <a:lnTo>
                    <a:pt x="479"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1"/>
            <p:cNvSpPr/>
            <p:nvPr/>
          </p:nvSpPr>
          <p:spPr>
            <a:xfrm>
              <a:off x="785400" y="920425"/>
              <a:ext cx="35900" cy="30625"/>
            </a:xfrm>
            <a:custGeom>
              <a:avLst/>
              <a:gdLst/>
              <a:ahLst/>
              <a:cxnLst/>
              <a:rect l="l" t="t" r="r" b="b"/>
              <a:pathLst>
                <a:path w="1436" h="1225" extrusionOk="0">
                  <a:moveTo>
                    <a:pt x="20" y="1225"/>
                  </a:moveTo>
                  <a:lnTo>
                    <a:pt x="20" y="1225"/>
                  </a:lnTo>
                  <a:lnTo>
                    <a:pt x="20" y="1225"/>
                  </a:lnTo>
                  <a:lnTo>
                    <a:pt x="20" y="1225"/>
                  </a:lnTo>
                  <a:lnTo>
                    <a:pt x="20" y="1225"/>
                  </a:lnTo>
                  <a:lnTo>
                    <a:pt x="20" y="1225"/>
                  </a:lnTo>
                  <a:close/>
                  <a:moveTo>
                    <a:pt x="1" y="1225"/>
                  </a:moveTo>
                  <a:lnTo>
                    <a:pt x="1" y="1225"/>
                  </a:lnTo>
                  <a:lnTo>
                    <a:pt x="1" y="1225"/>
                  </a:lnTo>
                  <a:lnTo>
                    <a:pt x="1" y="1225"/>
                  </a:lnTo>
                  <a:lnTo>
                    <a:pt x="1" y="1225"/>
                  </a:lnTo>
                  <a:close/>
                  <a:moveTo>
                    <a:pt x="1" y="1225"/>
                  </a:moveTo>
                  <a:lnTo>
                    <a:pt x="1" y="1225"/>
                  </a:lnTo>
                  <a:lnTo>
                    <a:pt x="1" y="1225"/>
                  </a:lnTo>
                  <a:lnTo>
                    <a:pt x="1" y="1225"/>
                  </a:lnTo>
                  <a:lnTo>
                    <a:pt x="1" y="1225"/>
                  </a:lnTo>
                  <a:close/>
                  <a:moveTo>
                    <a:pt x="326" y="1014"/>
                  </a:moveTo>
                  <a:lnTo>
                    <a:pt x="326" y="1014"/>
                  </a:lnTo>
                  <a:lnTo>
                    <a:pt x="288" y="1110"/>
                  </a:lnTo>
                  <a:lnTo>
                    <a:pt x="211" y="1167"/>
                  </a:lnTo>
                  <a:lnTo>
                    <a:pt x="116" y="1206"/>
                  </a:lnTo>
                  <a:lnTo>
                    <a:pt x="39" y="1225"/>
                  </a:lnTo>
                  <a:lnTo>
                    <a:pt x="39" y="1225"/>
                  </a:lnTo>
                  <a:lnTo>
                    <a:pt x="116" y="1206"/>
                  </a:lnTo>
                  <a:lnTo>
                    <a:pt x="211" y="1167"/>
                  </a:lnTo>
                  <a:lnTo>
                    <a:pt x="288" y="1110"/>
                  </a:lnTo>
                  <a:lnTo>
                    <a:pt x="326" y="1014"/>
                  </a:lnTo>
                  <a:close/>
                  <a:moveTo>
                    <a:pt x="326" y="1014"/>
                  </a:moveTo>
                  <a:lnTo>
                    <a:pt x="326" y="1014"/>
                  </a:lnTo>
                  <a:lnTo>
                    <a:pt x="326" y="1014"/>
                  </a:lnTo>
                  <a:lnTo>
                    <a:pt x="326" y="1014"/>
                  </a:lnTo>
                  <a:lnTo>
                    <a:pt x="326" y="1014"/>
                  </a:lnTo>
                  <a:close/>
                  <a:moveTo>
                    <a:pt x="1435" y="1"/>
                  </a:moveTo>
                  <a:lnTo>
                    <a:pt x="1435" y="1"/>
                  </a:lnTo>
                  <a:lnTo>
                    <a:pt x="1435" y="1"/>
                  </a:lnTo>
                  <a:lnTo>
                    <a:pt x="1435" y="1"/>
                  </a:lnTo>
                  <a:lnTo>
                    <a:pt x="1435" y="1"/>
                  </a:lnTo>
                  <a:lnTo>
                    <a:pt x="1435"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1"/>
            <p:cNvSpPr/>
            <p:nvPr/>
          </p:nvSpPr>
          <p:spPr>
            <a:xfrm>
              <a:off x="785875" y="95102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1"/>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1"/>
            <p:cNvSpPr/>
            <p:nvPr/>
          </p:nvSpPr>
          <p:spPr>
            <a:xfrm>
              <a:off x="785400" y="9510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61"/>
            <p:cNvSpPr/>
            <p:nvPr/>
          </p:nvSpPr>
          <p:spPr>
            <a:xfrm>
              <a:off x="786375" y="945775"/>
              <a:ext cx="7200" cy="5275"/>
            </a:xfrm>
            <a:custGeom>
              <a:avLst/>
              <a:gdLst/>
              <a:ahLst/>
              <a:cxnLst/>
              <a:rect l="l" t="t" r="r" b="b"/>
              <a:pathLst>
                <a:path w="288" h="211" fill="none" extrusionOk="0">
                  <a:moveTo>
                    <a:pt x="287" y="0"/>
                  </a:moveTo>
                  <a:lnTo>
                    <a:pt x="287" y="0"/>
                  </a:lnTo>
                  <a:lnTo>
                    <a:pt x="249" y="96"/>
                  </a:lnTo>
                  <a:lnTo>
                    <a:pt x="172" y="153"/>
                  </a:lnTo>
                  <a:lnTo>
                    <a:pt x="77" y="192"/>
                  </a:lnTo>
                  <a:lnTo>
                    <a:pt x="0" y="211"/>
                  </a:lnTo>
                  <a:lnTo>
                    <a:pt x="0" y="211"/>
                  </a:lnTo>
                  <a:lnTo>
                    <a:pt x="77" y="192"/>
                  </a:lnTo>
                  <a:lnTo>
                    <a:pt x="172" y="153"/>
                  </a:lnTo>
                  <a:lnTo>
                    <a:pt x="249" y="96"/>
                  </a:lnTo>
                  <a:lnTo>
                    <a:pt x="2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61"/>
            <p:cNvSpPr/>
            <p:nvPr/>
          </p:nvSpPr>
          <p:spPr>
            <a:xfrm>
              <a:off x="793550" y="9457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1"/>
            <p:cNvSpPr/>
            <p:nvPr/>
          </p:nvSpPr>
          <p:spPr>
            <a:xfrm>
              <a:off x="821275" y="920425"/>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1"/>
            <p:cNvSpPr/>
            <p:nvPr/>
          </p:nvSpPr>
          <p:spPr>
            <a:xfrm>
              <a:off x="783025" y="919000"/>
              <a:ext cx="38275" cy="32050"/>
            </a:xfrm>
            <a:custGeom>
              <a:avLst/>
              <a:gdLst/>
              <a:ahLst/>
              <a:cxnLst/>
              <a:rect l="l" t="t" r="r" b="b"/>
              <a:pathLst>
                <a:path w="1531" h="1282" extrusionOk="0">
                  <a:moveTo>
                    <a:pt x="1511" y="0"/>
                  </a:moveTo>
                  <a:lnTo>
                    <a:pt x="1339" y="19"/>
                  </a:lnTo>
                  <a:lnTo>
                    <a:pt x="1186" y="39"/>
                  </a:lnTo>
                  <a:lnTo>
                    <a:pt x="1033" y="77"/>
                  </a:lnTo>
                  <a:lnTo>
                    <a:pt x="899" y="153"/>
                  </a:lnTo>
                  <a:lnTo>
                    <a:pt x="765" y="211"/>
                  </a:lnTo>
                  <a:lnTo>
                    <a:pt x="651" y="306"/>
                  </a:lnTo>
                  <a:lnTo>
                    <a:pt x="555" y="383"/>
                  </a:lnTo>
                  <a:lnTo>
                    <a:pt x="459" y="478"/>
                  </a:lnTo>
                  <a:lnTo>
                    <a:pt x="287" y="689"/>
                  </a:lnTo>
                  <a:lnTo>
                    <a:pt x="172" y="899"/>
                  </a:lnTo>
                  <a:lnTo>
                    <a:pt x="77" y="1091"/>
                  </a:lnTo>
                  <a:lnTo>
                    <a:pt x="0" y="1263"/>
                  </a:lnTo>
                  <a:lnTo>
                    <a:pt x="19" y="1263"/>
                  </a:lnTo>
                  <a:lnTo>
                    <a:pt x="77" y="1282"/>
                  </a:lnTo>
                  <a:lnTo>
                    <a:pt x="134" y="1282"/>
                  </a:lnTo>
                  <a:lnTo>
                    <a:pt x="211" y="1263"/>
                  </a:lnTo>
                  <a:lnTo>
                    <a:pt x="306" y="1224"/>
                  </a:lnTo>
                  <a:lnTo>
                    <a:pt x="383" y="1167"/>
                  </a:lnTo>
                  <a:lnTo>
                    <a:pt x="421" y="1071"/>
                  </a:lnTo>
                  <a:lnTo>
                    <a:pt x="440" y="1052"/>
                  </a:lnTo>
                  <a:lnTo>
                    <a:pt x="478" y="957"/>
                  </a:lnTo>
                  <a:lnTo>
                    <a:pt x="536" y="842"/>
                  </a:lnTo>
                  <a:lnTo>
                    <a:pt x="612" y="727"/>
                  </a:lnTo>
                  <a:lnTo>
                    <a:pt x="727" y="593"/>
                  </a:lnTo>
                  <a:lnTo>
                    <a:pt x="861" y="498"/>
                  </a:lnTo>
                  <a:lnTo>
                    <a:pt x="937" y="440"/>
                  </a:lnTo>
                  <a:lnTo>
                    <a:pt x="1014" y="421"/>
                  </a:lnTo>
                  <a:lnTo>
                    <a:pt x="1090" y="383"/>
                  </a:lnTo>
                  <a:lnTo>
                    <a:pt x="1263" y="383"/>
                  </a:lnTo>
                  <a:lnTo>
                    <a:pt x="1320" y="364"/>
                  </a:lnTo>
                  <a:lnTo>
                    <a:pt x="1377" y="325"/>
                  </a:lnTo>
                  <a:lnTo>
                    <a:pt x="1435" y="287"/>
                  </a:lnTo>
                  <a:lnTo>
                    <a:pt x="1473" y="230"/>
                  </a:lnTo>
                  <a:lnTo>
                    <a:pt x="1492" y="172"/>
                  </a:lnTo>
                  <a:lnTo>
                    <a:pt x="1511" y="115"/>
                  </a:lnTo>
                  <a:lnTo>
                    <a:pt x="1530" y="58"/>
                  </a:lnTo>
                  <a:lnTo>
                    <a:pt x="1511"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1"/>
            <p:cNvSpPr/>
            <p:nvPr/>
          </p:nvSpPr>
          <p:spPr>
            <a:xfrm>
              <a:off x="874825" y="928550"/>
              <a:ext cx="500" cy="25"/>
            </a:xfrm>
            <a:custGeom>
              <a:avLst/>
              <a:gdLst/>
              <a:ahLst/>
              <a:cxnLst/>
              <a:rect l="l" t="t" r="r" b="b"/>
              <a:pathLst>
                <a:path w="20" h="1" extrusionOk="0">
                  <a:moveTo>
                    <a:pt x="1" y="1"/>
                  </a:moveTo>
                  <a:lnTo>
                    <a:pt x="1" y="1"/>
                  </a:lnTo>
                  <a:lnTo>
                    <a:pt x="20" y="1"/>
                  </a:lnTo>
                  <a:lnTo>
                    <a:pt x="20" y="1"/>
                  </a:lnTo>
                  <a:lnTo>
                    <a:pt x="1" y="1"/>
                  </a:lnTo>
                  <a:close/>
                  <a:moveTo>
                    <a:pt x="1" y="1"/>
                  </a:moveTo>
                  <a:lnTo>
                    <a:pt x="1" y="1"/>
                  </a:lnTo>
                  <a:lnTo>
                    <a:pt x="1" y="1"/>
                  </a:lnTo>
                  <a:lnTo>
                    <a:pt x="1" y="1"/>
                  </a:lnTo>
                  <a:lnTo>
                    <a:pt x="1"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1"/>
            <p:cNvSpPr/>
            <p:nvPr/>
          </p:nvSpPr>
          <p:spPr>
            <a:xfrm>
              <a:off x="874825" y="928550"/>
              <a:ext cx="500" cy="25"/>
            </a:xfrm>
            <a:custGeom>
              <a:avLst/>
              <a:gdLst/>
              <a:ahLst/>
              <a:cxnLst/>
              <a:rect l="l" t="t" r="r" b="b"/>
              <a:pathLst>
                <a:path w="20" h="1" fill="none" extrusionOk="0">
                  <a:moveTo>
                    <a:pt x="1" y="1"/>
                  </a:moveTo>
                  <a:lnTo>
                    <a:pt x="1" y="1"/>
                  </a:lnTo>
                  <a:lnTo>
                    <a:pt x="20" y="1"/>
                  </a:lnTo>
                  <a:lnTo>
                    <a:pt x="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1"/>
            <p:cNvSpPr/>
            <p:nvPr/>
          </p:nvSpPr>
          <p:spPr>
            <a:xfrm>
              <a:off x="874825" y="928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1"/>
            <p:cNvSpPr/>
            <p:nvPr/>
          </p:nvSpPr>
          <p:spPr>
            <a:xfrm>
              <a:off x="869075" y="921375"/>
              <a:ext cx="28725" cy="27300"/>
            </a:xfrm>
            <a:custGeom>
              <a:avLst/>
              <a:gdLst/>
              <a:ahLst/>
              <a:cxnLst/>
              <a:rect l="l" t="t" r="r" b="b"/>
              <a:pathLst>
                <a:path w="1149" h="1092" extrusionOk="0">
                  <a:moveTo>
                    <a:pt x="1" y="1"/>
                  </a:moveTo>
                  <a:lnTo>
                    <a:pt x="1" y="116"/>
                  </a:lnTo>
                  <a:lnTo>
                    <a:pt x="58" y="192"/>
                  </a:lnTo>
                  <a:lnTo>
                    <a:pt x="135" y="250"/>
                  </a:lnTo>
                  <a:lnTo>
                    <a:pt x="231" y="288"/>
                  </a:lnTo>
                  <a:lnTo>
                    <a:pt x="250" y="288"/>
                  </a:lnTo>
                  <a:lnTo>
                    <a:pt x="326" y="307"/>
                  </a:lnTo>
                  <a:lnTo>
                    <a:pt x="384" y="326"/>
                  </a:lnTo>
                  <a:lnTo>
                    <a:pt x="517" y="403"/>
                  </a:lnTo>
                  <a:lnTo>
                    <a:pt x="613" y="498"/>
                  </a:lnTo>
                  <a:lnTo>
                    <a:pt x="690" y="594"/>
                  </a:lnTo>
                  <a:lnTo>
                    <a:pt x="747" y="709"/>
                  </a:lnTo>
                  <a:lnTo>
                    <a:pt x="785" y="804"/>
                  </a:lnTo>
                  <a:lnTo>
                    <a:pt x="823" y="881"/>
                  </a:lnTo>
                  <a:lnTo>
                    <a:pt x="862" y="976"/>
                  </a:lnTo>
                  <a:lnTo>
                    <a:pt x="919" y="1034"/>
                  </a:lnTo>
                  <a:lnTo>
                    <a:pt x="996" y="1072"/>
                  </a:lnTo>
                  <a:lnTo>
                    <a:pt x="1091" y="1091"/>
                  </a:lnTo>
                  <a:lnTo>
                    <a:pt x="1149" y="1091"/>
                  </a:lnTo>
                  <a:lnTo>
                    <a:pt x="1110" y="938"/>
                  </a:lnTo>
                  <a:lnTo>
                    <a:pt x="1053" y="766"/>
                  </a:lnTo>
                  <a:lnTo>
                    <a:pt x="957" y="575"/>
                  </a:lnTo>
                  <a:lnTo>
                    <a:pt x="823" y="345"/>
                  </a:lnTo>
                  <a:lnTo>
                    <a:pt x="747" y="250"/>
                  </a:lnTo>
                  <a:lnTo>
                    <a:pt x="651" y="173"/>
                  </a:lnTo>
                  <a:lnTo>
                    <a:pt x="575" y="116"/>
                  </a:lnTo>
                  <a:lnTo>
                    <a:pt x="479" y="77"/>
                  </a:lnTo>
                  <a:lnTo>
                    <a:pt x="384" y="39"/>
                  </a:lnTo>
                  <a:lnTo>
                    <a:pt x="269" y="20"/>
                  </a:lnTo>
                  <a:lnTo>
                    <a:pt x="97"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1"/>
            <p:cNvSpPr/>
            <p:nvPr/>
          </p:nvSpPr>
          <p:spPr>
            <a:xfrm>
              <a:off x="823650" y="1043325"/>
              <a:ext cx="35900" cy="34450"/>
            </a:xfrm>
            <a:custGeom>
              <a:avLst/>
              <a:gdLst/>
              <a:ahLst/>
              <a:cxnLst/>
              <a:rect l="l" t="t" r="r" b="b"/>
              <a:pathLst>
                <a:path w="1436" h="1378" extrusionOk="0">
                  <a:moveTo>
                    <a:pt x="1149" y="0"/>
                  </a:moveTo>
                  <a:lnTo>
                    <a:pt x="1034" y="19"/>
                  </a:lnTo>
                  <a:lnTo>
                    <a:pt x="919" y="38"/>
                  </a:lnTo>
                  <a:lnTo>
                    <a:pt x="785" y="96"/>
                  </a:lnTo>
                  <a:lnTo>
                    <a:pt x="651" y="153"/>
                  </a:lnTo>
                  <a:lnTo>
                    <a:pt x="517" y="230"/>
                  </a:lnTo>
                  <a:lnTo>
                    <a:pt x="403" y="325"/>
                  </a:lnTo>
                  <a:lnTo>
                    <a:pt x="288" y="440"/>
                  </a:lnTo>
                  <a:lnTo>
                    <a:pt x="192" y="536"/>
                  </a:lnTo>
                  <a:lnTo>
                    <a:pt x="116" y="650"/>
                  </a:lnTo>
                  <a:lnTo>
                    <a:pt x="58" y="746"/>
                  </a:lnTo>
                  <a:lnTo>
                    <a:pt x="20" y="842"/>
                  </a:lnTo>
                  <a:lnTo>
                    <a:pt x="1" y="937"/>
                  </a:lnTo>
                  <a:lnTo>
                    <a:pt x="39" y="1110"/>
                  </a:lnTo>
                  <a:lnTo>
                    <a:pt x="97" y="1224"/>
                  </a:lnTo>
                  <a:lnTo>
                    <a:pt x="173" y="1301"/>
                  </a:lnTo>
                  <a:lnTo>
                    <a:pt x="288" y="1358"/>
                  </a:lnTo>
                  <a:lnTo>
                    <a:pt x="403" y="1377"/>
                  </a:lnTo>
                  <a:lnTo>
                    <a:pt x="537" y="1358"/>
                  </a:lnTo>
                  <a:lnTo>
                    <a:pt x="670" y="1320"/>
                  </a:lnTo>
                  <a:lnTo>
                    <a:pt x="804" y="1263"/>
                  </a:lnTo>
                  <a:lnTo>
                    <a:pt x="938" y="1186"/>
                  </a:lnTo>
                  <a:lnTo>
                    <a:pt x="1072" y="1090"/>
                  </a:lnTo>
                  <a:lnTo>
                    <a:pt x="1187" y="976"/>
                  </a:lnTo>
                  <a:lnTo>
                    <a:pt x="1282" y="861"/>
                  </a:lnTo>
                  <a:lnTo>
                    <a:pt x="1359" y="727"/>
                  </a:lnTo>
                  <a:lnTo>
                    <a:pt x="1416" y="574"/>
                  </a:lnTo>
                  <a:lnTo>
                    <a:pt x="1435" y="440"/>
                  </a:lnTo>
                  <a:lnTo>
                    <a:pt x="1435" y="287"/>
                  </a:lnTo>
                  <a:lnTo>
                    <a:pt x="1397" y="172"/>
                  </a:lnTo>
                  <a:lnTo>
                    <a:pt x="1340" y="77"/>
                  </a:lnTo>
                  <a:lnTo>
                    <a:pt x="1244" y="19"/>
                  </a:lnTo>
                  <a:lnTo>
                    <a:pt x="1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1"/>
            <p:cNvSpPr/>
            <p:nvPr/>
          </p:nvSpPr>
          <p:spPr>
            <a:xfrm>
              <a:off x="767725" y="533125"/>
              <a:ext cx="309375" cy="152075"/>
            </a:xfrm>
            <a:custGeom>
              <a:avLst/>
              <a:gdLst/>
              <a:ahLst/>
              <a:cxnLst/>
              <a:rect l="l" t="t" r="r" b="b"/>
              <a:pathLst>
                <a:path w="12375" h="6083" extrusionOk="0">
                  <a:moveTo>
                    <a:pt x="1435" y="1110"/>
                  </a:moveTo>
                  <a:lnTo>
                    <a:pt x="1836" y="1129"/>
                  </a:lnTo>
                  <a:lnTo>
                    <a:pt x="2353" y="1167"/>
                  </a:lnTo>
                  <a:lnTo>
                    <a:pt x="2965" y="1263"/>
                  </a:lnTo>
                  <a:lnTo>
                    <a:pt x="3692" y="1416"/>
                  </a:lnTo>
                  <a:lnTo>
                    <a:pt x="4514" y="1626"/>
                  </a:lnTo>
                  <a:lnTo>
                    <a:pt x="5451" y="1913"/>
                  </a:lnTo>
                  <a:lnTo>
                    <a:pt x="5949" y="2085"/>
                  </a:lnTo>
                  <a:lnTo>
                    <a:pt x="6484" y="2276"/>
                  </a:lnTo>
                  <a:lnTo>
                    <a:pt x="7000" y="2468"/>
                  </a:lnTo>
                  <a:lnTo>
                    <a:pt x="7479" y="2678"/>
                  </a:lnTo>
                  <a:lnTo>
                    <a:pt x="8378" y="3080"/>
                  </a:lnTo>
                  <a:lnTo>
                    <a:pt x="9143" y="3462"/>
                  </a:lnTo>
                  <a:lnTo>
                    <a:pt x="9774" y="3826"/>
                  </a:lnTo>
                  <a:lnTo>
                    <a:pt x="10309" y="4170"/>
                  </a:lnTo>
                  <a:lnTo>
                    <a:pt x="10711" y="4476"/>
                  </a:lnTo>
                  <a:lnTo>
                    <a:pt x="11017" y="4724"/>
                  </a:lnTo>
                  <a:lnTo>
                    <a:pt x="11113" y="4839"/>
                  </a:lnTo>
                  <a:lnTo>
                    <a:pt x="11189" y="4935"/>
                  </a:lnTo>
                  <a:lnTo>
                    <a:pt x="11074" y="4954"/>
                  </a:lnTo>
                  <a:lnTo>
                    <a:pt x="10921" y="4973"/>
                  </a:lnTo>
                  <a:lnTo>
                    <a:pt x="10520" y="4973"/>
                  </a:lnTo>
                  <a:lnTo>
                    <a:pt x="10022" y="4935"/>
                  </a:lnTo>
                  <a:lnTo>
                    <a:pt x="9391" y="4839"/>
                  </a:lnTo>
                  <a:lnTo>
                    <a:pt x="8664" y="4686"/>
                  </a:lnTo>
                  <a:lnTo>
                    <a:pt x="7842" y="4476"/>
                  </a:lnTo>
                  <a:lnTo>
                    <a:pt x="6905" y="4189"/>
                  </a:lnTo>
                  <a:lnTo>
                    <a:pt x="6408" y="4017"/>
                  </a:lnTo>
                  <a:lnTo>
                    <a:pt x="5891" y="3826"/>
                  </a:lnTo>
                  <a:lnTo>
                    <a:pt x="5375" y="3615"/>
                  </a:lnTo>
                  <a:lnTo>
                    <a:pt x="4877" y="3424"/>
                  </a:lnTo>
                  <a:lnTo>
                    <a:pt x="3998" y="3022"/>
                  </a:lnTo>
                  <a:lnTo>
                    <a:pt x="3233" y="2640"/>
                  </a:lnTo>
                  <a:lnTo>
                    <a:pt x="2582" y="2257"/>
                  </a:lnTo>
                  <a:lnTo>
                    <a:pt x="2066" y="1932"/>
                  </a:lnTo>
                  <a:lnTo>
                    <a:pt x="1645" y="1626"/>
                  </a:lnTo>
                  <a:lnTo>
                    <a:pt x="1358" y="1358"/>
                  </a:lnTo>
                  <a:lnTo>
                    <a:pt x="1243" y="1243"/>
                  </a:lnTo>
                  <a:lnTo>
                    <a:pt x="1167" y="1148"/>
                  </a:lnTo>
                  <a:lnTo>
                    <a:pt x="1282" y="1129"/>
                  </a:lnTo>
                  <a:lnTo>
                    <a:pt x="1435" y="1110"/>
                  </a:lnTo>
                  <a:close/>
                  <a:moveTo>
                    <a:pt x="1645" y="0"/>
                  </a:move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951" y="3175"/>
                  </a:lnTo>
                  <a:lnTo>
                    <a:pt x="2391" y="3424"/>
                  </a:lnTo>
                  <a:lnTo>
                    <a:pt x="2850" y="3672"/>
                  </a:lnTo>
                  <a:lnTo>
                    <a:pt x="3328" y="3921"/>
                  </a:lnTo>
                  <a:lnTo>
                    <a:pt x="3845" y="4170"/>
                  </a:lnTo>
                  <a:lnTo>
                    <a:pt x="4380" y="4418"/>
                  </a:lnTo>
                  <a:lnTo>
                    <a:pt x="4935" y="4648"/>
                  </a:lnTo>
                  <a:lnTo>
                    <a:pt x="5489" y="4858"/>
                  </a:lnTo>
                  <a:lnTo>
                    <a:pt x="6063" y="5069"/>
                  </a:lnTo>
                  <a:lnTo>
                    <a:pt x="6637" y="5260"/>
                  </a:lnTo>
                  <a:lnTo>
                    <a:pt x="7192" y="5432"/>
                  </a:lnTo>
                  <a:lnTo>
                    <a:pt x="7746" y="5604"/>
                  </a:lnTo>
                  <a:lnTo>
                    <a:pt x="8263" y="5738"/>
                  </a:lnTo>
                  <a:lnTo>
                    <a:pt x="8779" y="5853"/>
                  </a:lnTo>
                  <a:lnTo>
                    <a:pt x="9257" y="5949"/>
                  </a:lnTo>
                  <a:lnTo>
                    <a:pt x="9736" y="6006"/>
                  </a:lnTo>
                  <a:lnTo>
                    <a:pt x="10233" y="6063"/>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lnTo>
                    <a:pt x="10405" y="2907"/>
                  </a:lnTo>
                  <a:lnTo>
                    <a:pt x="9984" y="2659"/>
                  </a:lnTo>
                  <a:lnTo>
                    <a:pt x="9525" y="2410"/>
                  </a:lnTo>
                  <a:lnTo>
                    <a:pt x="9028" y="2161"/>
                  </a:lnTo>
                  <a:lnTo>
                    <a:pt x="8531" y="1913"/>
                  </a:lnTo>
                  <a:lnTo>
                    <a:pt x="7995" y="1683"/>
                  </a:lnTo>
                  <a:lnTo>
                    <a:pt x="7440" y="1454"/>
                  </a:lnTo>
                  <a:lnTo>
                    <a:pt x="6867" y="1224"/>
                  </a:lnTo>
                  <a:lnTo>
                    <a:pt x="6293" y="1014"/>
                  </a:lnTo>
                  <a:lnTo>
                    <a:pt x="5719" y="823"/>
                  </a:lnTo>
                  <a:lnTo>
                    <a:pt x="5164" y="651"/>
                  </a:lnTo>
                  <a:lnTo>
                    <a:pt x="4629" y="497"/>
                  </a:lnTo>
                  <a:lnTo>
                    <a:pt x="4093" y="364"/>
                  </a:lnTo>
                  <a:lnTo>
                    <a:pt x="3577" y="249"/>
                  </a:lnTo>
                  <a:lnTo>
                    <a:pt x="3099" y="153"/>
                  </a:lnTo>
                  <a:lnTo>
                    <a:pt x="2640" y="77"/>
                  </a:lnTo>
                  <a:lnTo>
                    <a:pt x="2104" y="19"/>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1"/>
            <p:cNvSpPr/>
            <p:nvPr/>
          </p:nvSpPr>
          <p:spPr>
            <a:xfrm>
              <a:off x="767725" y="533125"/>
              <a:ext cx="309375" cy="152075"/>
            </a:xfrm>
            <a:custGeom>
              <a:avLst/>
              <a:gdLst/>
              <a:ahLst/>
              <a:cxnLst/>
              <a:rect l="l" t="t" r="r" b="b"/>
              <a:pathLst>
                <a:path w="12375" h="6083" fill="none" extrusionOk="0">
                  <a:moveTo>
                    <a:pt x="10807" y="3156"/>
                  </a:moveTo>
                  <a:lnTo>
                    <a:pt x="10807" y="3156"/>
                  </a:lnTo>
                  <a:lnTo>
                    <a:pt x="10405" y="2907"/>
                  </a:lnTo>
                  <a:lnTo>
                    <a:pt x="9984" y="2659"/>
                  </a:lnTo>
                  <a:lnTo>
                    <a:pt x="9525" y="2410"/>
                  </a:lnTo>
                  <a:lnTo>
                    <a:pt x="9028" y="2161"/>
                  </a:lnTo>
                  <a:lnTo>
                    <a:pt x="8531" y="1913"/>
                  </a:lnTo>
                  <a:lnTo>
                    <a:pt x="7995" y="1683"/>
                  </a:lnTo>
                  <a:lnTo>
                    <a:pt x="7440" y="1454"/>
                  </a:lnTo>
                  <a:lnTo>
                    <a:pt x="6867" y="1224"/>
                  </a:lnTo>
                  <a:lnTo>
                    <a:pt x="6867" y="1224"/>
                  </a:lnTo>
                  <a:lnTo>
                    <a:pt x="6293" y="1014"/>
                  </a:lnTo>
                  <a:lnTo>
                    <a:pt x="5719" y="823"/>
                  </a:lnTo>
                  <a:lnTo>
                    <a:pt x="5164" y="651"/>
                  </a:lnTo>
                  <a:lnTo>
                    <a:pt x="4629" y="497"/>
                  </a:lnTo>
                  <a:lnTo>
                    <a:pt x="4093" y="364"/>
                  </a:lnTo>
                  <a:lnTo>
                    <a:pt x="3577" y="249"/>
                  </a:lnTo>
                  <a:lnTo>
                    <a:pt x="3099" y="153"/>
                  </a:lnTo>
                  <a:lnTo>
                    <a:pt x="2640" y="77"/>
                  </a:lnTo>
                  <a:lnTo>
                    <a:pt x="2640" y="77"/>
                  </a:lnTo>
                  <a:lnTo>
                    <a:pt x="2104" y="19"/>
                  </a:lnTo>
                  <a:lnTo>
                    <a:pt x="1645" y="0"/>
                  </a:lnTo>
                  <a:lnTo>
                    <a:pt x="1224" y="38"/>
                  </a:lnTo>
                  <a:lnTo>
                    <a:pt x="1052" y="58"/>
                  </a:lnTo>
                  <a:lnTo>
                    <a:pt x="880" y="96"/>
                  </a:lnTo>
                  <a:lnTo>
                    <a:pt x="727" y="134"/>
                  </a:lnTo>
                  <a:lnTo>
                    <a:pt x="574" y="191"/>
                  </a:lnTo>
                  <a:lnTo>
                    <a:pt x="459" y="249"/>
                  </a:lnTo>
                  <a:lnTo>
                    <a:pt x="344" y="325"/>
                  </a:lnTo>
                  <a:lnTo>
                    <a:pt x="249" y="421"/>
                  </a:lnTo>
                  <a:lnTo>
                    <a:pt x="172" y="517"/>
                  </a:lnTo>
                  <a:lnTo>
                    <a:pt x="115" y="612"/>
                  </a:lnTo>
                  <a:lnTo>
                    <a:pt x="58" y="727"/>
                  </a:lnTo>
                  <a:lnTo>
                    <a:pt x="58" y="727"/>
                  </a:lnTo>
                  <a:lnTo>
                    <a:pt x="19" y="861"/>
                  </a:lnTo>
                  <a:lnTo>
                    <a:pt x="0" y="976"/>
                  </a:lnTo>
                  <a:lnTo>
                    <a:pt x="0" y="1110"/>
                  </a:lnTo>
                  <a:lnTo>
                    <a:pt x="19" y="1224"/>
                  </a:lnTo>
                  <a:lnTo>
                    <a:pt x="38" y="1358"/>
                  </a:lnTo>
                  <a:lnTo>
                    <a:pt x="96" y="1492"/>
                  </a:lnTo>
                  <a:lnTo>
                    <a:pt x="153" y="1626"/>
                  </a:lnTo>
                  <a:lnTo>
                    <a:pt x="249" y="1760"/>
                  </a:lnTo>
                  <a:lnTo>
                    <a:pt x="344" y="1894"/>
                  </a:lnTo>
                  <a:lnTo>
                    <a:pt x="478" y="2028"/>
                  </a:lnTo>
                  <a:lnTo>
                    <a:pt x="765" y="2315"/>
                  </a:lnTo>
                  <a:lnTo>
                    <a:pt x="1129" y="2621"/>
                  </a:lnTo>
                  <a:lnTo>
                    <a:pt x="1569" y="2927"/>
                  </a:lnTo>
                  <a:lnTo>
                    <a:pt x="1569" y="2927"/>
                  </a:lnTo>
                  <a:lnTo>
                    <a:pt x="1951" y="3175"/>
                  </a:lnTo>
                  <a:lnTo>
                    <a:pt x="2391" y="3424"/>
                  </a:lnTo>
                  <a:lnTo>
                    <a:pt x="2850" y="3672"/>
                  </a:lnTo>
                  <a:lnTo>
                    <a:pt x="3328" y="3921"/>
                  </a:lnTo>
                  <a:lnTo>
                    <a:pt x="3845" y="4170"/>
                  </a:lnTo>
                  <a:lnTo>
                    <a:pt x="4380" y="4418"/>
                  </a:lnTo>
                  <a:lnTo>
                    <a:pt x="4935" y="4648"/>
                  </a:lnTo>
                  <a:lnTo>
                    <a:pt x="5489" y="4858"/>
                  </a:lnTo>
                  <a:lnTo>
                    <a:pt x="5489" y="4858"/>
                  </a:lnTo>
                  <a:lnTo>
                    <a:pt x="6063" y="5069"/>
                  </a:lnTo>
                  <a:lnTo>
                    <a:pt x="6637" y="5260"/>
                  </a:lnTo>
                  <a:lnTo>
                    <a:pt x="7192" y="5432"/>
                  </a:lnTo>
                  <a:lnTo>
                    <a:pt x="7746" y="5604"/>
                  </a:lnTo>
                  <a:lnTo>
                    <a:pt x="8263" y="5738"/>
                  </a:lnTo>
                  <a:lnTo>
                    <a:pt x="8779" y="5853"/>
                  </a:lnTo>
                  <a:lnTo>
                    <a:pt x="9257" y="5949"/>
                  </a:lnTo>
                  <a:lnTo>
                    <a:pt x="9736" y="6006"/>
                  </a:lnTo>
                  <a:lnTo>
                    <a:pt x="9736" y="6006"/>
                  </a:lnTo>
                  <a:lnTo>
                    <a:pt x="10233" y="6063"/>
                  </a:lnTo>
                  <a:lnTo>
                    <a:pt x="10692" y="6082"/>
                  </a:lnTo>
                  <a:lnTo>
                    <a:pt x="10692" y="6082"/>
                  </a:lnTo>
                  <a:lnTo>
                    <a:pt x="11017" y="6082"/>
                  </a:lnTo>
                  <a:lnTo>
                    <a:pt x="11304" y="6044"/>
                  </a:lnTo>
                  <a:lnTo>
                    <a:pt x="11553" y="5987"/>
                  </a:lnTo>
                  <a:lnTo>
                    <a:pt x="11782" y="5910"/>
                  </a:lnTo>
                  <a:lnTo>
                    <a:pt x="11954" y="5796"/>
                  </a:lnTo>
                  <a:lnTo>
                    <a:pt x="12107" y="5681"/>
                  </a:lnTo>
                  <a:lnTo>
                    <a:pt x="12222" y="5528"/>
                  </a:lnTo>
                  <a:lnTo>
                    <a:pt x="12318" y="5356"/>
                  </a:lnTo>
                  <a:lnTo>
                    <a:pt x="12318" y="5356"/>
                  </a:lnTo>
                  <a:lnTo>
                    <a:pt x="12356" y="5241"/>
                  </a:lnTo>
                  <a:lnTo>
                    <a:pt x="12375" y="5126"/>
                  </a:lnTo>
                  <a:lnTo>
                    <a:pt x="12375" y="4992"/>
                  </a:lnTo>
                  <a:lnTo>
                    <a:pt x="12356" y="4858"/>
                  </a:lnTo>
                  <a:lnTo>
                    <a:pt x="12318" y="4744"/>
                  </a:lnTo>
                  <a:lnTo>
                    <a:pt x="12279" y="4610"/>
                  </a:lnTo>
                  <a:lnTo>
                    <a:pt x="12203" y="4476"/>
                  </a:lnTo>
                  <a:lnTo>
                    <a:pt x="12126" y="4342"/>
                  </a:lnTo>
                  <a:lnTo>
                    <a:pt x="12012" y="4208"/>
                  </a:lnTo>
                  <a:lnTo>
                    <a:pt x="11897" y="4055"/>
                  </a:lnTo>
                  <a:lnTo>
                    <a:pt x="11610" y="3768"/>
                  </a:lnTo>
                  <a:lnTo>
                    <a:pt x="11247" y="3481"/>
                  </a:lnTo>
                  <a:lnTo>
                    <a:pt x="10807" y="3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1"/>
            <p:cNvSpPr/>
            <p:nvPr/>
          </p:nvSpPr>
          <p:spPr>
            <a:xfrm>
              <a:off x="796875" y="560850"/>
              <a:ext cx="250600" cy="96625"/>
            </a:xfrm>
            <a:custGeom>
              <a:avLst/>
              <a:gdLst/>
              <a:ahLst/>
              <a:cxnLst/>
              <a:rect l="l" t="t" r="r" b="b"/>
              <a:pathLst>
                <a:path w="10024" h="3865" fill="none" extrusionOk="0">
                  <a:moveTo>
                    <a:pt x="4725" y="2717"/>
                  </a:moveTo>
                  <a:lnTo>
                    <a:pt x="4725" y="2717"/>
                  </a:lnTo>
                  <a:lnTo>
                    <a:pt x="4209" y="2506"/>
                  </a:lnTo>
                  <a:lnTo>
                    <a:pt x="3711" y="2315"/>
                  </a:lnTo>
                  <a:lnTo>
                    <a:pt x="2832" y="1913"/>
                  </a:lnTo>
                  <a:lnTo>
                    <a:pt x="2067" y="1531"/>
                  </a:lnTo>
                  <a:lnTo>
                    <a:pt x="1416" y="1148"/>
                  </a:lnTo>
                  <a:lnTo>
                    <a:pt x="900" y="823"/>
                  </a:lnTo>
                  <a:lnTo>
                    <a:pt x="479" y="517"/>
                  </a:lnTo>
                  <a:lnTo>
                    <a:pt x="192" y="249"/>
                  </a:lnTo>
                  <a:lnTo>
                    <a:pt x="77" y="134"/>
                  </a:lnTo>
                  <a:lnTo>
                    <a:pt x="1" y="39"/>
                  </a:lnTo>
                  <a:lnTo>
                    <a:pt x="1" y="39"/>
                  </a:lnTo>
                  <a:lnTo>
                    <a:pt x="116" y="20"/>
                  </a:lnTo>
                  <a:lnTo>
                    <a:pt x="269" y="1"/>
                  </a:lnTo>
                  <a:lnTo>
                    <a:pt x="670" y="20"/>
                  </a:lnTo>
                  <a:lnTo>
                    <a:pt x="1187" y="58"/>
                  </a:lnTo>
                  <a:lnTo>
                    <a:pt x="1799" y="154"/>
                  </a:lnTo>
                  <a:lnTo>
                    <a:pt x="2526" y="307"/>
                  </a:lnTo>
                  <a:lnTo>
                    <a:pt x="3348" y="517"/>
                  </a:lnTo>
                  <a:lnTo>
                    <a:pt x="4285" y="804"/>
                  </a:lnTo>
                  <a:lnTo>
                    <a:pt x="4783" y="976"/>
                  </a:lnTo>
                  <a:lnTo>
                    <a:pt x="5318" y="1167"/>
                  </a:lnTo>
                  <a:lnTo>
                    <a:pt x="5318" y="1167"/>
                  </a:lnTo>
                  <a:lnTo>
                    <a:pt x="5834" y="1359"/>
                  </a:lnTo>
                  <a:lnTo>
                    <a:pt x="6313" y="1569"/>
                  </a:lnTo>
                  <a:lnTo>
                    <a:pt x="7212" y="1971"/>
                  </a:lnTo>
                  <a:lnTo>
                    <a:pt x="7977" y="2353"/>
                  </a:lnTo>
                  <a:lnTo>
                    <a:pt x="8608" y="2717"/>
                  </a:lnTo>
                  <a:lnTo>
                    <a:pt x="9143" y="3061"/>
                  </a:lnTo>
                  <a:lnTo>
                    <a:pt x="9545" y="3367"/>
                  </a:lnTo>
                  <a:lnTo>
                    <a:pt x="9851" y="3615"/>
                  </a:lnTo>
                  <a:lnTo>
                    <a:pt x="9947" y="3730"/>
                  </a:lnTo>
                  <a:lnTo>
                    <a:pt x="10023" y="3826"/>
                  </a:lnTo>
                  <a:lnTo>
                    <a:pt x="10023" y="3826"/>
                  </a:lnTo>
                  <a:lnTo>
                    <a:pt x="9908" y="3845"/>
                  </a:lnTo>
                  <a:lnTo>
                    <a:pt x="9755" y="3864"/>
                  </a:lnTo>
                  <a:lnTo>
                    <a:pt x="9354" y="3864"/>
                  </a:lnTo>
                  <a:lnTo>
                    <a:pt x="8856" y="3826"/>
                  </a:lnTo>
                  <a:lnTo>
                    <a:pt x="8225" y="3730"/>
                  </a:lnTo>
                  <a:lnTo>
                    <a:pt x="7498" y="3577"/>
                  </a:lnTo>
                  <a:lnTo>
                    <a:pt x="6676" y="3367"/>
                  </a:lnTo>
                  <a:lnTo>
                    <a:pt x="5739" y="3080"/>
                  </a:lnTo>
                  <a:lnTo>
                    <a:pt x="5242" y="2908"/>
                  </a:lnTo>
                  <a:lnTo>
                    <a:pt x="4725" y="27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1"/>
            <p:cNvSpPr/>
            <p:nvPr/>
          </p:nvSpPr>
          <p:spPr>
            <a:xfrm>
              <a:off x="804050" y="604375"/>
              <a:ext cx="231450" cy="80825"/>
            </a:xfrm>
            <a:custGeom>
              <a:avLst/>
              <a:gdLst/>
              <a:ahLst/>
              <a:cxnLst/>
              <a:rect l="l" t="t" r="r" b="b"/>
              <a:pathLst>
                <a:path w="9258" h="3233" extrusionOk="0">
                  <a:moveTo>
                    <a:pt x="9258" y="3232"/>
                  </a:moveTo>
                  <a:lnTo>
                    <a:pt x="9258" y="3232"/>
                  </a:lnTo>
                  <a:lnTo>
                    <a:pt x="9258" y="3232"/>
                  </a:lnTo>
                  <a:lnTo>
                    <a:pt x="9258" y="3232"/>
                  </a:lnTo>
                  <a:lnTo>
                    <a:pt x="9258" y="3232"/>
                  </a:lnTo>
                  <a:close/>
                  <a:moveTo>
                    <a:pt x="96" y="77"/>
                  </a:moveTo>
                  <a:lnTo>
                    <a:pt x="96" y="77"/>
                  </a:lnTo>
                  <a:lnTo>
                    <a:pt x="96" y="77"/>
                  </a:lnTo>
                  <a:lnTo>
                    <a:pt x="96" y="77"/>
                  </a:lnTo>
                  <a:lnTo>
                    <a:pt x="96" y="77"/>
                  </a:lnTo>
                  <a:close/>
                  <a:moveTo>
                    <a:pt x="77" y="57"/>
                  </a:moveTo>
                  <a:lnTo>
                    <a:pt x="77" y="57"/>
                  </a:lnTo>
                  <a:lnTo>
                    <a:pt x="96" y="57"/>
                  </a:lnTo>
                  <a:lnTo>
                    <a:pt x="96" y="57"/>
                  </a:lnTo>
                  <a:lnTo>
                    <a:pt x="77" y="57"/>
                  </a:lnTo>
                  <a:close/>
                  <a:moveTo>
                    <a:pt x="77" y="57"/>
                  </a:moveTo>
                  <a:lnTo>
                    <a:pt x="77" y="57"/>
                  </a:lnTo>
                  <a:lnTo>
                    <a:pt x="77" y="57"/>
                  </a:lnTo>
                  <a:lnTo>
                    <a:pt x="77" y="57"/>
                  </a:lnTo>
                  <a:lnTo>
                    <a:pt x="77" y="57"/>
                  </a:lnTo>
                  <a:close/>
                  <a:moveTo>
                    <a:pt x="58" y="57"/>
                  </a:moveTo>
                  <a:lnTo>
                    <a:pt x="58" y="57"/>
                  </a:lnTo>
                  <a:lnTo>
                    <a:pt x="77" y="57"/>
                  </a:lnTo>
                  <a:lnTo>
                    <a:pt x="77" y="57"/>
                  </a:lnTo>
                  <a:lnTo>
                    <a:pt x="58" y="57"/>
                  </a:lnTo>
                  <a:close/>
                  <a:moveTo>
                    <a:pt x="58" y="38"/>
                  </a:moveTo>
                  <a:lnTo>
                    <a:pt x="58" y="38"/>
                  </a:lnTo>
                  <a:lnTo>
                    <a:pt x="58" y="38"/>
                  </a:lnTo>
                  <a:lnTo>
                    <a:pt x="58" y="38"/>
                  </a:lnTo>
                  <a:lnTo>
                    <a:pt x="58" y="38"/>
                  </a:lnTo>
                  <a:close/>
                  <a:moveTo>
                    <a:pt x="39" y="38"/>
                  </a:moveTo>
                  <a:lnTo>
                    <a:pt x="39" y="38"/>
                  </a:lnTo>
                  <a:lnTo>
                    <a:pt x="39" y="38"/>
                  </a:lnTo>
                  <a:lnTo>
                    <a:pt x="39" y="38"/>
                  </a:lnTo>
                  <a:lnTo>
                    <a:pt x="39" y="38"/>
                  </a:lnTo>
                  <a:close/>
                  <a:moveTo>
                    <a:pt x="39" y="19"/>
                  </a:moveTo>
                  <a:lnTo>
                    <a:pt x="39" y="19"/>
                  </a:lnTo>
                  <a:lnTo>
                    <a:pt x="39" y="38"/>
                  </a:lnTo>
                  <a:lnTo>
                    <a:pt x="39" y="38"/>
                  </a:lnTo>
                  <a:lnTo>
                    <a:pt x="39" y="19"/>
                  </a:lnTo>
                  <a:close/>
                  <a:moveTo>
                    <a:pt x="20" y="19"/>
                  </a:moveTo>
                  <a:lnTo>
                    <a:pt x="20" y="19"/>
                  </a:lnTo>
                  <a:lnTo>
                    <a:pt x="20" y="19"/>
                  </a:lnTo>
                  <a:lnTo>
                    <a:pt x="20" y="19"/>
                  </a:lnTo>
                  <a:lnTo>
                    <a:pt x="20" y="19"/>
                  </a:lnTo>
                  <a:close/>
                  <a:moveTo>
                    <a:pt x="1" y="0"/>
                  </a:moveTo>
                  <a:lnTo>
                    <a:pt x="1" y="0"/>
                  </a:lnTo>
                  <a:lnTo>
                    <a:pt x="1"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61"/>
            <p:cNvSpPr/>
            <p:nvPr/>
          </p:nvSpPr>
          <p:spPr>
            <a:xfrm>
              <a:off x="1035500" y="685175"/>
              <a:ext cx="0" cy="25"/>
            </a:xfrm>
            <a:custGeom>
              <a:avLst/>
              <a:gdLst/>
              <a:ahLst/>
              <a:cxnLst/>
              <a:rect l="l" t="t" r="r" b="b"/>
              <a:pathLst>
                <a:path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61"/>
            <p:cNvSpPr/>
            <p:nvPr/>
          </p:nvSpPr>
          <p:spPr>
            <a:xfrm>
              <a:off x="806450" y="6062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1"/>
            <p:cNvSpPr/>
            <p:nvPr/>
          </p:nvSpPr>
          <p:spPr>
            <a:xfrm>
              <a:off x="805975"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1"/>
            <p:cNvSpPr/>
            <p:nvPr/>
          </p:nvSpPr>
          <p:spPr>
            <a:xfrm>
              <a:off x="805975" y="6058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1"/>
            <p:cNvSpPr/>
            <p:nvPr/>
          </p:nvSpPr>
          <p:spPr>
            <a:xfrm>
              <a:off x="805500" y="605800"/>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1"/>
            <p:cNvSpPr/>
            <p:nvPr/>
          </p:nvSpPr>
          <p:spPr>
            <a:xfrm>
              <a:off x="805500"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1"/>
            <p:cNvSpPr/>
            <p:nvPr/>
          </p:nvSpPr>
          <p:spPr>
            <a:xfrm>
              <a:off x="805025" y="6053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1"/>
            <p:cNvSpPr/>
            <p:nvPr/>
          </p:nvSpPr>
          <p:spPr>
            <a:xfrm>
              <a:off x="805025" y="604850"/>
              <a:ext cx="25" cy="500"/>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1"/>
            <p:cNvSpPr/>
            <p:nvPr/>
          </p:nvSpPr>
          <p:spPr>
            <a:xfrm>
              <a:off x="804525" y="6048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1"/>
            <p:cNvSpPr/>
            <p:nvPr/>
          </p:nvSpPr>
          <p:spPr>
            <a:xfrm>
              <a:off x="804050" y="6043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1"/>
            <p:cNvSpPr/>
            <p:nvPr/>
          </p:nvSpPr>
          <p:spPr>
            <a:xfrm>
              <a:off x="768200" y="561800"/>
              <a:ext cx="296000" cy="123400"/>
            </a:xfrm>
            <a:custGeom>
              <a:avLst/>
              <a:gdLst/>
              <a:ahLst/>
              <a:cxnLst/>
              <a:rect l="l" t="t" r="r" b="b"/>
              <a:pathLst>
                <a:path w="11840" h="4936" extrusionOk="0">
                  <a:moveTo>
                    <a:pt x="1110" y="594"/>
                  </a:moveTo>
                  <a:lnTo>
                    <a:pt x="1148" y="613"/>
                  </a:lnTo>
                  <a:lnTo>
                    <a:pt x="1454" y="900"/>
                  </a:lnTo>
                  <a:lnTo>
                    <a:pt x="1779" y="1148"/>
                  </a:lnTo>
                  <a:lnTo>
                    <a:pt x="2123" y="1397"/>
                  </a:lnTo>
                  <a:lnTo>
                    <a:pt x="2468" y="1607"/>
                  </a:lnTo>
                  <a:lnTo>
                    <a:pt x="2506" y="1627"/>
                  </a:lnTo>
                  <a:lnTo>
                    <a:pt x="2506" y="1665"/>
                  </a:lnTo>
                  <a:lnTo>
                    <a:pt x="2487" y="1703"/>
                  </a:lnTo>
                  <a:lnTo>
                    <a:pt x="2429" y="1703"/>
                  </a:lnTo>
                  <a:lnTo>
                    <a:pt x="2066" y="1474"/>
                  </a:lnTo>
                  <a:lnTo>
                    <a:pt x="1722" y="1244"/>
                  </a:lnTo>
                  <a:lnTo>
                    <a:pt x="1377" y="976"/>
                  </a:lnTo>
                  <a:lnTo>
                    <a:pt x="1071" y="689"/>
                  </a:lnTo>
                  <a:lnTo>
                    <a:pt x="1052" y="651"/>
                  </a:lnTo>
                  <a:lnTo>
                    <a:pt x="1052" y="632"/>
                  </a:lnTo>
                  <a:lnTo>
                    <a:pt x="1071" y="594"/>
                  </a:lnTo>
                  <a:close/>
                  <a:moveTo>
                    <a:pt x="1148" y="1"/>
                  </a:moveTo>
                  <a:lnTo>
                    <a:pt x="785" y="39"/>
                  </a:lnTo>
                  <a:lnTo>
                    <a:pt x="0" y="116"/>
                  </a:lnTo>
                  <a:lnTo>
                    <a:pt x="58" y="307"/>
                  </a:lnTo>
                  <a:lnTo>
                    <a:pt x="153" y="498"/>
                  </a:lnTo>
                  <a:lnTo>
                    <a:pt x="287" y="689"/>
                  </a:lnTo>
                  <a:lnTo>
                    <a:pt x="440" y="881"/>
                  </a:lnTo>
                  <a:lnTo>
                    <a:pt x="631" y="1072"/>
                  </a:lnTo>
                  <a:lnTo>
                    <a:pt x="861" y="1282"/>
                  </a:lnTo>
                  <a:lnTo>
                    <a:pt x="1129" y="1493"/>
                  </a:lnTo>
                  <a:lnTo>
                    <a:pt x="1435" y="1703"/>
                  </a:lnTo>
                  <a:lnTo>
                    <a:pt x="1454" y="1722"/>
                  </a:lnTo>
                  <a:lnTo>
                    <a:pt x="1473" y="1722"/>
                  </a:lnTo>
                  <a:lnTo>
                    <a:pt x="1473" y="1741"/>
                  </a:lnTo>
                  <a:lnTo>
                    <a:pt x="1492" y="1741"/>
                  </a:lnTo>
                  <a:lnTo>
                    <a:pt x="1492" y="1760"/>
                  </a:lnTo>
                  <a:lnTo>
                    <a:pt x="1530" y="1760"/>
                  </a:lnTo>
                  <a:lnTo>
                    <a:pt x="1530" y="1780"/>
                  </a:lnTo>
                  <a:lnTo>
                    <a:pt x="1550" y="1780"/>
                  </a:lnTo>
                  <a:lnTo>
                    <a:pt x="1932" y="2028"/>
                  </a:lnTo>
                  <a:lnTo>
                    <a:pt x="2372" y="2277"/>
                  </a:lnTo>
                  <a:lnTo>
                    <a:pt x="2831" y="2525"/>
                  </a:lnTo>
                  <a:lnTo>
                    <a:pt x="3309" y="2774"/>
                  </a:lnTo>
                  <a:lnTo>
                    <a:pt x="3826" y="3023"/>
                  </a:lnTo>
                  <a:lnTo>
                    <a:pt x="4361" y="3271"/>
                  </a:lnTo>
                  <a:lnTo>
                    <a:pt x="4916" y="3501"/>
                  </a:lnTo>
                  <a:lnTo>
                    <a:pt x="5470" y="3711"/>
                  </a:lnTo>
                  <a:lnTo>
                    <a:pt x="6044" y="3922"/>
                  </a:lnTo>
                  <a:lnTo>
                    <a:pt x="6618" y="4113"/>
                  </a:lnTo>
                  <a:lnTo>
                    <a:pt x="7173" y="4285"/>
                  </a:lnTo>
                  <a:lnTo>
                    <a:pt x="7727" y="4457"/>
                  </a:lnTo>
                  <a:lnTo>
                    <a:pt x="8244" y="4591"/>
                  </a:lnTo>
                  <a:lnTo>
                    <a:pt x="8760" y="4706"/>
                  </a:lnTo>
                  <a:lnTo>
                    <a:pt x="9238" y="4802"/>
                  </a:lnTo>
                  <a:lnTo>
                    <a:pt x="9717" y="4859"/>
                  </a:lnTo>
                  <a:lnTo>
                    <a:pt x="10214" y="4916"/>
                  </a:lnTo>
                  <a:lnTo>
                    <a:pt x="10673" y="4935"/>
                  </a:lnTo>
                  <a:lnTo>
                    <a:pt x="10692" y="4935"/>
                  </a:lnTo>
                  <a:lnTo>
                    <a:pt x="11036" y="4916"/>
                  </a:lnTo>
                  <a:lnTo>
                    <a:pt x="11342" y="4878"/>
                  </a:lnTo>
                  <a:lnTo>
                    <a:pt x="11610" y="4821"/>
                  </a:lnTo>
                  <a:lnTo>
                    <a:pt x="11840" y="4725"/>
                  </a:lnTo>
                  <a:lnTo>
                    <a:pt x="11514" y="4228"/>
                  </a:lnTo>
                  <a:lnTo>
                    <a:pt x="11342" y="3979"/>
                  </a:lnTo>
                  <a:lnTo>
                    <a:pt x="11170" y="3788"/>
                  </a:lnTo>
                  <a:lnTo>
                    <a:pt x="10979" y="3826"/>
                  </a:lnTo>
                  <a:lnTo>
                    <a:pt x="10367" y="3826"/>
                  </a:lnTo>
                  <a:lnTo>
                    <a:pt x="9927" y="3769"/>
                  </a:lnTo>
                  <a:lnTo>
                    <a:pt x="9430" y="3692"/>
                  </a:lnTo>
                  <a:lnTo>
                    <a:pt x="8856" y="3577"/>
                  </a:lnTo>
                  <a:lnTo>
                    <a:pt x="8206" y="3424"/>
                  </a:lnTo>
                  <a:lnTo>
                    <a:pt x="7479" y="3233"/>
                  </a:lnTo>
                  <a:lnTo>
                    <a:pt x="6714" y="2985"/>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1"/>
            <p:cNvSpPr/>
            <p:nvPr/>
          </p:nvSpPr>
          <p:spPr>
            <a:xfrm>
              <a:off x="794500" y="576625"/>
              <a:ext cx="36350" cy="27775"/>
            </a:xfrm>
            <a:custGeom>
              <a:avLst/>
              <a:gdLst/>
              <a:ahLst/>
              <a:cxnLst/>
              <a:rect l="l" t="t" r="r" b="b"/>
              <a:pathLst>
                <a:path w="1454" h="1111" fill="none" extrusionOk="0">
                  <a:moveTo>
                    <a:pt x="1397" y="1110"/>
                  </a:moveTo>
                  <a:lnTo>
                    <a:pt x="1397" y="1110"/>
                  </a:lnTo>
                  <a:lnTo>
                    <a:pt x="1377" y="1110"/>
                  </a:lnTo>
                  <a:lnTo>
                    <a:pt x="1377" y="1110"/>
                  </a:lnTo>
                  <a:lnTo>
                    <a:pt x="1014" y="881"/>
                  </a:lnTo>
                  <a:lnTo>
                    <a:pt x="670" y="651"/>
                  </a:lnTo>
                  <a:lnTo>
                    <a:pt x="325" y="383"/>
                  </a:lnTo>
                  <a:lnTo>
                    <a:pt x="19" y="96"/>
                  </a:lnTo>
                  <a:lnTo>
                    <a:pt x="19" y="96"/>
                  </a:lnTo>
                  <a:lnTo>
                    <a:pt x="0" y="58"/>
                  </a:lnTo>
                  <a:lnTo>
                    <a:pt x="0" y="39"/>
                  </a:lnTo>
                  <a:lnTo>
                    <a:pt x="19" y="1"/>
                  </a:lnTo>
                  <a:lnTo>
                    <a:pt x="58" y="1"/>
                  </a:lnTo>
                  <a:lnTo>
                    <a:pt x="58" y="1"/>
                  </a:lnTo>
                  <a:lnTo>
                    <a:pt x="96" y="20"/>
                  </a:lnTo>
                  <a:lnTo>
                    <a:pt x="96" y="20"/>
                  </a:lnTo>
                  <a:lnTo>
                    <a:pt x="402" y="307"/>
                  </a:lnTo>
                  <a:lnTo>
                    <a:pt x="727" y="555"/>
                  </a:lnTo>
                  <a:lnTo>
                    <a:pt x="1071" y="804"/>
                  </a:lnTo>
                  <a:lnTo>
                    <a:pt x="1416" y="1014"/>
                  </a:lnTo>
                  <a:lnTo>
                    <a:pt x="1416" y="1014"/>
                  </a:lnTo>
                  <a:lnTo>
                    <a:pt x="1454" y="1034"/>
                  </a:lnTo>
                  <a:lnTo>
                    <a:pt x="1454" y="1072"/>
                  </a:lnTo>
                  <a:lnTo>
                    <a:pt x="1435" y="1110"/>
                  </a:lnTo>
                  <a:lnTo>
                    <a:pt x="1397" y="11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1"/>
            <p:cNvSpPr/>
            <p:nvPr/>
          </p:nvSpPr>
          <p:spPr>
            <a:xfrm>
              <a:off x="768200" y="561800"/>
              <a:ext cx="296000" cy="123400"/>
            </a:xfrm>
            <a:custGeom>
              <a:avLst/>
              <a:gdLst/>
              <a:ahLst/>
              <a:cxnLst/>
              <a:rect l="l" t="t" r="r" b="b"/>
              <a:pathLst>
                <a:path w="11840" h="4936" fill="none" extrusionOk="0">
                  <a:moveTo>
                    <a:pt x="1148" y="1"/>
                  </a:moveTo>
                  <a:lnTo>
                    <a:pt x="1148" y="1"/>
                  </a:lnTo>
                  <a:lnTo>
                    <a:pt x="785" y="39"/>
                  </a:lnTo>
                  <a:lnTo>
                    <a:pt x="0" y="116"/>
                  </a:lnTo>
                  <a:lnTo>
                    <a:pt x="0" y="116"/>
                  </a:lnTo>
                  <a:lnTo>
                    <a:pt x="58" y="307"/>
                  </a:lnTo>
                  <a:lnTo>
                    <a:pt x="153" y="498"/>
                  </a:lnTo>
                  <a:lnTo>
                    <a:pt x="287" y="689"/>
                  </a:lnTo>
                  <a:lnTo>
                    <a:pt x="440" y="881"/>
                  </a:lnTo>
                  <a:lnTo>
                    <a:pt x="631" y="1072"/>
                  </a:lnTo>
                  <a:lnTo>
                    <a:pt x="861" y="1282"/>
                  </a:lnTo>
                  <a:lnTo>
                    <a:pt x="1129" y="1493"/>
                  </a:lnTo>
                  <a:lnTo>
                    <a:pt x="1435" y="1703"/>
                  </a:lnTo>
                  <a:lnTo>
                    <a:pt x="1435" y="1703"/>
                  </a:lnTo>
                  <a:lnTo>
                    <a:pt x="1435" y="1703"/>
                  </a:lnTo>
                  <a:lnTo>
                    <a:pt x="1454" y="1722"/>
                  </a:lnTo>
                  <a:lnTo>
                    <a:pt x="1454" y="1722"/>
                  </a:lnTo>
                  <a:lnTo>
                    <a:pt x="1454" y="1722"/>
                  </a:lnTo>
                  <a:lnTo>
                    <a:pt x="1454" y="1722"/>
                  </a:lnTo>
                  <a:lnTo>
                    <a:pt x="1473" y="1722"/>
                  </a:lnTo>
                  <a:lnTo>
                    <a:pt x="1473" y="1722"/>
                  </a:lnTo>
                  <a:lnTo>
                    <a:pt x="1473" y="1741"/>
                  </a:lnTo>
                  <a:lnTo>
                    <a:pt x="1473" y="1741"/>
                  </a:lnTo>
                  <a:lnTo>
                    <a:pt x="1473" y="1741"/>
                  </a:lnTo>
                  <a:lnTo>
                    <a:pt x="1473" y="1741"/>
                  </a:lnTo>
                  <a:lnTo>
                    <a:pt x="1473" y="1741"/>
                  </a:lnTo>
                  <a:lnTo>
                    <a:pt x="1473" y="1741"/>
                  </a:lnTo>
                  <a:lnTo>
                    <a:pt x="1492" y="1741"/>
                  </a:lnTo>
                  <a:lnTo>
                    <a:pt x="1492" y="1741"/>
                  </a:lnTo>
                  <a:lnTo>
                    <a:pt x="1492" y="1741"/>
                  </a:lnTo>
                  <a:lnTo>
                    <a:pt x="1492" y="1741"/>
                  </a:lnTo>
                  <a:lnTo>
                    <a:pt x="1492" y="1760"/>
                  </a:lnTo>
                  <a:lnTo>
                    <a:pt x="1492" y="1760"/>
                  </a:lnTo>
                  <a:lnTo>
                    <a:pt x="1511" y="1760"/>
                  </a:lnTo>
                  <a:lnTo>
                    <a:pt x="1511" y="1760"/>
                  </a:lnTo>
                  <a:lnTo>
                    <a:pt x="1511" y="1760"/>
                  </a:lnTo>
                  <a:lnTo>
                    <a:pt x="1511" y="1760"/>
                  </a:lnTo>
                  <a:lnTo>
                    <a:pt x="1511" y="1760"/>
                  </a:lnTo>
                  <a:lnTo>
                    <a:pt x="1511" y="1760"/>
                  </a:lnTo>
                  <a:lnTo>
                    <a:pt x="1511" y="1760"/>
                  </a:lnTo>
                  <a:lnTo>
                    <a:pt x="1511" y="1760"/>
                  </a:lnTo>
                  <a:lnTo>
                    <a:pt x="1530" y="1760"/>
                  </a:lnTo>
                  <a:lnTo>
                    <a:pt x="1530" y="1760"/>
                  </a:lnTo>
                  <a:lnTo>
                    <a:pt x="1530" y="1780"/>
                  </a:lnTo>
                  <a:lnTo>
                    <a:pt x="1530" y="1780"/>
                  </a:lnTo>
                  <a:lnTo>
                    <a:pt x="1530" y="1780"/>
                  </a:lnTo>
                  <a:lnTo>
                    <a:pt x="1530" y="1780"/>
                  </a:lnTo>
                  <a:lnTo>
                    <a:pt x="1550" y="1780"/>
                  </a:lnTo>
                  <a:lnTo>
                    <a:pt x="1550" y="1780"/>
                  </a:lnTo>
                  <a:lnTo>
                    <a:pt x="1932" y="2028"/>
                  </a:lnTo>
                  <a:lnTo>
                    <a:pt x="2372" y="2277"/>
                  </a:lnTo>
                  <a:lnTo>
                    <a:pt x="2831" y="2525"/>
                  </a:lnTo>
                  <a:lnTo>
                    <a:pt x="3309" y="2774"/>
                  </a:lnTo>
                  <a:lnTo>
                    <a:pt x="3826" y="3023"/>
                  </a:lnTo>
                  <a:lnTo>
                    <a:pt x="4361" y="3271"/>
                  </a:lnTo>
                  <a:lnTo>
                    <a:pt x="4916" y="3501"/>
                  </a:lnTo>
                  <a:lnTo>
                    <a:pt x="5470" y="3711"/>
                  </a:lnTo>
                  <a:lnTo>
                    <a:pt x="5470" y="3711"/>
                  </a:lnTo>
                  <a:lnTo>
                    <a:pt x="6044" y="3922"/>
                  </a:lnTo>
                  <a:lnTo>
                    <a:pt x="6618" y="4113"/>
                  </a:lnTo>
                  <a:lnTo>
                    <a:pt x="7173" y="4285"/>
                  </a:lnTo>
                  <a:lnTo>
                    <a:pt x="7727" y="4457"/>
                  </a:lnTo>
                  <a:lnTo>
                    <a:pt x="8244" y="4591"/>
                  </a:lnTo>
                  <a:lnTo>
                    <a:pt x="8760" y="4706"/>
                  </a:lnTo>
                  <a:lnTo>
                    <a:pt x="9238" y="4802"/>
                  </a:lnTo>
                  <a:lnTo>
                    <a:pt x="9717" y="4859"/>
                  </a:lnTo>
                  <a:lnTo>
                    <a:pt x="9717" y="4859"/>
                  </a:lnTo>
                  <a:lnTo>
                    <a:pt x="10214" y="4916"/>
                  </a:lnTo>
                  <a:lnTo>
                    <a:pt x="10673" y="4935"/>
                  </a:lnTo>
                  <a:lnTo>
                    <a:pt x="10673" y="4935"/>
                  </a:lnTo>
                  <a:lnTo>
                    <a:pt x="10692" y="4935"/>
                  </a:lnTo>
                  <a:lnTo>
                    <a:pt x="10692" y="4935"/>
                  </a:lnTo>
                  <a:lnTo>
                    <a:pt x="10692" y="4935"/>
                  </a:lnTo>
                  <a:lnTo>
                    <a:pt x="10692" y="4935"/>
                  </a:lnTo>
                  <a:lnTo>
                    <a:pt x="11036" y="4916"/>
                  </a:lnTo>
                  <a:lnTo>
                    <a:pt x="11342" y="4878"/>
                  </a:lnTo>
                  <a:lnTo>
                    <a:pt x="11610" y="4821"/>
                  </a:lnTo>
                  <a:lnTo>
                    <a:pt x="11840" y="4725"/>
                  </a:lnTo>
                  <a:lnTo>
                    <a:pt x="11840" y="4725"/>
                  </a:lnTo>
                  <a:lnTo>
                    <a:pt x="11514" y="4228"/>
                  </a:lnTo>
                  <a:lnTo>
                    <a:pt x="11342" y="3979"/>
                  </a:lnTo>
                  <a:lnTo>
                    <a:pt x="11170" y="3788"/>
                  </a:lnTo>
                  <a:lnTo>
                    <a:pt x="11170" y="3788"/>
                  </a:lnTo>
                  <a:lnTo>
                    <a:pt x="11170" y="3788"/>
                  </a:lnTo>
                  <a:lnTo>
                    <a:pt x="11170" y="3788"/>
                  </a:lnTo>
                  <a:lnTo>
                    <a:pt x="10979" y="3826"/>
                  </a:lnTo>
                  <a:lnTo>
                    <a:pt x="10730" y="3826"/>
                  </a:lnTo>
                  <a:lnTo>
                    <a:pt x="10730" y="3826"/>
                  </a:lnTo>
                  <a:lnTo>
                    <a:pt x="10367" y="3826"/>
                  </a:lnTo>
                  <a:lnTo>
                    <a:pt x="9927" y="3769"/>
                  </a:lnTo>
                  <a:lnTo>
                    <a:pt x="9430" y="3692"/>
                  </a:lnTo>
                  <a:lnTo>
                    <a:pt x="8856" y="3577"/>
                  </a:lnTo>
                  <a:lnTo>
                    <a:pt x="8206" y="3424"/>
                  </a:lnTo>
                  <a:lnTo>
                    <a:pt x="7479" y="3233"/>
                  </a:lnTo>
                  <a:lnTo>
                    <a:pt x="6714" y="2985"/>
                  </a:lnTo>
                  <a:lnTo>
                    <a:pt x="5872" y="2679"/>
                  </a:lnTo>
                  <a:lnTo>
                    <a:pt x="5872" y="2679"/>
                  </a:lnTo>
                  <a:lnTo>
                    <a:pt x="5356" y="2468"/>
                  </a:lnTo>
                  <a:lnTo>
                    <a:pt x="4858" y="2277"/>
                  </a:lnTo>
                  <a:lnTo>
                    <a:pt x="3979" y="1875"/>
                  </a:lnTo>
                  <a:lnTo>
                    <a:pt x="3214" y="1493"/>
                  </a:lnTo>
                  <a:lnTo>
                    <a:pt x="2563" y="1110"/>
                  </a:lnTo>
                  <a:lnTo>
                    <a:pt x="2047" y="785"/>
                  </a:lnTo>
                  <a:lnTo>
                    <a:pt x="1626" y="479"/>
                  </a:lnTo>
                  <a:lnTo>
                    <a:pt x="1339" y="211"/>
                  </a:lnTo>
                  <a:lnTo>
                    <a:pt x="1224" y="96"/>
                  </a:lnTo>
                  <a:lnTo>
                    <a:pt x="1148" y="1"/>
                  </a:lnTo>
                  <a:lnTo>
                    <a:pt x="1148" y="1"/>
                  </a:lnTo>
                  <a:lnTo>
                    <a:pt x="11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1"/>
            <p:cNvSpPr/>
            <p:nvPr/>
          </p:nvSpPr>
          <p:spPr>
            <a:xfrm>
              <a:off x="964250" y="1324475"/>
              <a:ext cx="500" cy="25"/>
            </a:xfrm>
            <a:custGeom>
              <a:avLst/>
              <a:gdLst/>
              <a:ahLst/>
              <a:cxnLst/>
              <a:rect l="l" t="t" r="r" b="b"/>
              <a:pathLst>
                <a:path w="20" h="1" extrusionOk="0">
                  <a:moveTo>
                    <a:pt x="19" y="1"/>
                  </a:moveTo>
                  <a:lnTo>
                    <a:pt x="19" y="1"/>
                  </a:lnTo>
                  <a:lnTo>
                    <a:pt x="0" y="1"/>
                  </a:lnTo>
                  <a:lnTo>
                    <a:pt x="1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1"/>
            <p:cNvSpPr/>
            <p:nvPr/>
          </p:nvSpPr>
          <p:spPr>
            <a:xfrm>
              <a:off x="832750" y="1387600"/>
              <a:ext cx="500" cy="25"/>
            </a:xfrm>
            <a:custGeom>
              <a:avLst/>
              <a:gdLst/>
              <a:ahLst/>
              <a:cxnLst/>
              <a:rect l="l" t="t" r="r" b="b"/>
              <a:pathLst>
                <a:path w="20" h="1" extrusionOk="0">
                  <a:moveTo>
                    <a:pt x="0" y="0"/>
                  </a:moveTo>
                  <a:lnTo>
                    <a:pt x="20" y="0"/>
                  </a:lnTo>
                  <a:lnTo>
                    <a:pt x="20" y="0"/>
                  </a:lnTo>
                  <a:lnTo>
                    <a:pt x="0" y="0"/>
                  </a:lnTo>
                  <a:lnTo>
                    <a:pt x="0"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61"/>
            <p:cNvSpPr/>
            <p:nvPr/>
          </p:nvSpPr>
          <p:spPr>
            <a:xfrm>
              <a:off x="832750" y="1387600"/>
              <a:ext cx="500" cy="25"/>
            </a:xfrm>
            <a:custGeom>
              <a:avLst/>
              <a:gdLst/>
              <a:ahLst/>
              <a:cxnLst/>
              <a:rect l="l" t="t" r="r" b="b"/>
              <a:pathLst>
                <a:path w="20" h="1" fill="none" extrusionOk="0">
                  <a:moveTo>
                    <a:pt x="0" y="0"/>
                  </a:moveTo>
                  <a:lnTo>
                    <a:pt x="20" y="0"/>
                  </a:lnTo>
                  <a:lnTo>
                    <a:pt x="2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61"/>
            <p:cNvSpPr/>
            <p:nvPr/>
          </p:nvSpPr>
          <p:spPr>
            <a:xfrm>
              <a:off x="633825" y="1157600"/>
              <a:ext cx="248200" cy="350525"/>
            </a:xfrm>
            <a:custGeom>
              <a:avLst/>
              <a:gdLst/>
              <a:ahLst/>
              <a:cxnLst/>
              <a:rect l="l" t="t" r="r" b="b"/>
              <a:pathLst>
                <a:path w="9928" h="14021" extrusionOk="0">
                  <a:moveTo>
                    <a:pt x="1340" y="0"/>
                  </a:moveTo>
                  <a:lnTo>
                    <a:pt x="1187" y="20"/>
                  </a:lnTo>
                  <a:lnTo>
                    <a:pt x="1034" y="58"/>
                  </a:lnTo>
                  <a:lnTo>
                    <a:pt x="900" y="115"/>
                  </a:lnTo>
                  <a:lnTo>
                    <a:pt x="766" y="211"/>
                  </a:lnTo>
                  <a:lnTo>
                    <a:pt x="651" y="326"/>
                  </a:lnTo>
                  <a:lnTo>
                    <a:pt x="536" y="459"/>
                  </a:lnTo>
                  <a:lnTo>
                    <a:pt x="441" y="632"/>
                  </a:lnTo>
                  <a:lnTo>
                    <a:pt x="345" y="804"/>
                  </a:lnTo>
                  <a:lnTo>
                    <a:pt x="269" y="995"/>
                  </a:lnTo>
                  <a:lnTo>
                    <a:pt x="192" y="1205"/>
                  </a:lnTo>
                  <a:lnTo>
                    <a:pt x="135" y="1435"/>
                  </a:lnTo>
                  <a:lnTo>
                    <a:pt x="77" y="1684"/>
                  </a:lnTo>
                  <a:lnTo>
                    <a:pt x="39" y="1951"/>
                  </a:lnTo>
                  <a:lnTo>
                    <a:pt x="20" y="2219"/>
                  </a:lnTo>
                  <a:lnTo>
                    <a:pt x="1" y="2506"/>
                  </a:lnTo>
                  <a:lnTo>
                    <a:pt x="1" y="2793"/>
                  </a:lnTo>
                  <a:lnTo>
                    <a:pt x="20" y="3099"/>
                  </a:lnTo>
                  <a:lnTo>
                    <a:pt x="39" y="3405"/>
                  </a:lnTo>
                  <a:lnTo>
                    <a:pt x="58" y="3711"/>
                  </a:lnTo>
                  <a:lnTo>
                    <a:pt x="116" y="4036"/>
                  </a:lnTo>
                  <a:lnTo>
                    <a:pt x="173" y="4361"/>
                  </a:lnTo>
                  <a:lnTo>
                    <a:pt x="364" y="5260"/>
                  </a:lnTo>
                  <a:lnTo>
                    <a:pt x="651" y="6465"/>
                  </a:lnTo>
                  <a:lnTo>
                    <a:pt x="842" y="7154"/>
                  </a:lnTo>
                  <a:lnTo>
                    <a:pt x="1034" y="7861"/>
                  </a:lnTo>
                  <a:lnTo>
                    <a:pt x="1244" y="8588"/>
                  </a:lnTo>
                  <a:lnTo>
                    <a:pt x="1493" y="9334"/>
                  </a:lnTo>
                  <a:lnTo>
                    <a:pt x="1741" y="10061"/>
                  </a:lnTo>
                  <a:lnTo>
                    <a:pt x="2009" y="10750"/>
                  </a:lnTo>
                  <a:lnTo>
                    <a:pt x="2296" y="11419"/>
                  </a:lnTo>
                  <a:lnTo>
                    <a:pt x="2583" y="12031"/>
                  </a:lnTo>
                  <a:lnTo>
                    <a:pt x="2736" y="12318"/>
                  </a:lnTo>
                  <a:lnTo>
                    <a:pt x="2908" y="12567"/>
                  </a:lnTo>
                  <a:lnTo>
                    <a:pt x="3061" y="12815"/>
                  </a:lnTo>
                  <a:lnTo>
                    <a:pt x="3214" y="13026"/>
                  </a:lnTo>
                  <a:lnTo>
                    <a:pt x="3386" y="13236"/>
                  </a:lnTo>
                  <a:lnTo>
                    <a:pt x="3558" y="13408"/>
                  </a:lnTo>
                  <a:lnTo>
                    <a:pt x="3730" y="13542"/>
                  </a:lnTo>
                  <a:lnTo>
                    <a:pt x="3903" y="13657"/>
                  </a:lnTo>
                  <a:lnTo>
                    <a:pt x="4209" y="13810"/>
                  </a:lnTo>
                  <a:lnTo>
                    <a:pt x="4534" y="13925"/>
                  </a:lnTo>
                  <a:lnTo>
                    <a:pt x="4859" y="13982"/>
                  </a:lnTo>
                  <a:lnTo>
                    <a:pt x="5184" y="14020"/>
                  </a:lnTo>
                  <a:lnTo>
                    <a:pt x="5509" y="14001"/>
                  </a:lnTo>
                  <a:lnTo>
                    <a:pt x="5834" y="13944"/>
                  </a:lnTo>
                  <a:lnTo>
                    <a:pt x="6160" y="13867"/>
                  </a:lnTo>
                  <a:lnTo>
                    <a:pt x="6485" y="13733"/>
                  </a:lnTo>
                  <a:lnTo>
                    <a:pt x="6810" y="13599"/>
                  </a:lnTo>
                  <a:lnTo>
                    <a:pt x="7116" y="13408"/>
                  </a:lnTo>
                  <a:lnTo>
                    <a:pt x="7422" y="13217"/>
                  </a:lnTo>
                  <a:lnTo>
                    <a:pt x="7709" y="12987"/>
                  </a:lnTo>
                  <a:lnTo>
                    <a:pt x="7996" y="12739"/>
                  </a:lnTo>
                  <a:lnTo>
                    <a:pt x="8263" y="12452"/>
                  </a:lnTo>
                  <a:lnTo>
                    <a:pt x="8512" y="12165"/>
                  </a:lnTo>
                  <a:lnTo>
                    <a:pt x="8742" y="11859"/>
                  </a:lnTo>
                  <a:lnTo>
                    <a:pt x="8971" y="11553"/>
                  </a:lnTo>
                  <a:lnTo>
                    <a:pt x="9162" y="11209"/>
                  </a:lnTo>
                  <a:lnTo>
                    <a:pt x="9354" y="10883"/>
                  </a:lnTo>
                  <a:lnTo>
                    <a:pt x="9507" y="10520"/>
                  </a:lnTo>
                  <a:lnTo>
                    <a:pt x="9641" y="10176"/>
                  </a:lnTo>
                  <a:lnTo>
                    <a:pt x="9755" y="9812"/>
                  </a:lnTo>
                  <a:lnTo>
                    <a:pt x="9851" y="9468"/>
                  </a:lnTo>
                  <a:lnTo>
                    <a:pt x="9908" y="9105"/>
                  </a:lnTo>
                  <a:lnTo>
                    <a:pt x="9927" y="8760"/>
                  </a:lnTo>
                  <a:lnTo>
                    <a:pt x="9927" y="8397"/>
                  </a:lnTo>
                  <a:lnTo>
                    <a:pt x="9889" y="8072"/>
                  </a:lnTo>
                  <a:lnTo>
                    <a:pt x="9813" y="7728"/>
                  </a:lnTo>
                  <a:lnTo>
                    <a:pt x="9717" y="7422"/>
                  </a:lnTo>
                  <a:lnTo>
                    <a:pt x="9564" y="7115"/>
                  </a:lnTo>
                  <a:lnTo>
                    <a:pt x="9392" y="6809"/>
                  </a:lnTo>
                  <a:lnTo>
                    <a:pt x="9162" y="6542"/>
                  </a:lnTo>
                  <a:lnTo>
                    <a:pt x="8971" y="6370"/>
                  </a:lnTo>
                  <a:lnTo>
                    <a:pt x="8761" y="6217"/>
                  </a:lnTo>
                  <a:lnTo>
                    <a:pt x="8531" y="6083"/>
                  </a:lnTo>
                  <a:lnTo>
                    <a:pt x="8302" y="5968"/>
                  </a:lnTo>
                  <a:lnTo>
                    <a:pt x="8034" y="5872"/>
                  </a:lnTo>
                  <a:lnTo>
                    <a:pt x="7766" y="5796"/>
                  </a:lnTo>
                  <a:lnTo>
                    <a:pt x="7231" y="5643"/>
                  </a:lnTo>
                  <a:lnTo>
                    <a:pt x="6676" y="5490"/>
                  </a:lnTo>
                  <a:lnTo>
                    <a:pt x="6389" y="5413"/>
                  </a:lnTo>
                  <a:lnTo>
                    <a:pt x="6121" y="5298"/>
                  </a:lnTo>
                  <a:lnTo>
                    <a:pt x="5873" y="5184"/>
                  </a:lnTo>
                  <a:lnTo>
                    <a:pt x="5624" y="5050"/>
                  </a:lnTo>
                  <a:lnTo>
                    <a:pt x="5394" y="4878"/>
                  </a:lnTo>
                  <a:lnTo>
                    <a:pt x="5165" y="4686"/>
                  </a:lnTo>
                  <a:lnTo>
                    <a:pt x="4897" y="4380"/>
                  </a:lnTo>
                  <a:lnTo>
                    <a:pt x="4687" y="4055"/>
                  </a:lnTo>
                  <a:lnTo>
                    <a:pt x="4476" y="3730"/>
                  </a:lnTo>
                  <a:lnTo>
                    <a:pt x="4304" y="3386"/>
                  </a:lnTo>
                  <a:lnTo>
                    <a:pt x="3941" y="2678"/>
                  </a:lnTo>
                  <a:lnTo>
                    <a:pt x="3769" y="2315"/>
                  </a:lnTo>
                  <a:lnTo>
                    <a:pt x="3558" y="1970"/>
                  </a:lnTo>
                  <a:lnTo>
                    <a:pt x="3329" y="1607"/>
                  </a:lnTo>
                  <a:lnTo>
                    <a:pt x="3099" y="1301"/>
                  </a:lnTo>
                  <a:lnTo>
                    <a:pt x="2870" y="1014"/>
                  </a:lnTo>
                  <a:lnTo>
                    <a:pt x="2659" y="765"/>
                  </a:lnTo>
                  <a:lnTo>
                    <a:pt x="2449" y="555"/>
                  </a:lnTo>
                  <a:lnTo>
                    <a:pt x="2239" y="383"/>
                  </a:lnTo>
                  <a:lnTo>
                    <a:pt x="2047" y="249"/>
                  </a:lnTo>
                  <a:lnTo>
                    <a:pt x="1856" y="134"/>
                  </a:lnTo>
                  <a:lnTo>
                    <a:pt x="1684" y="58"/>
                  </a:lnTo>
                  <a:lnTo>
                    <a:pt x="1512" y="20"/>
                  </a:lnTo>
                  <a:lnTo>
                    <a:pt x="13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1"/>
            <p:cNvSpPr/>
            <p:nvPr/>
          </p:nvSpPr>
          <p:spPr>
            <a:xfrm>
              <a:off x="633825" y="1157600"/>
              <a:ext cx="248200" cy="350525"/>
            </a:xfrm>
            <a:custGeom>
              <a:avLst/>
              <a:gdLst/>
              <a:ahLst/>
              <a:cxnLst/>
              <a:rect l="l" t="t" r="r" b="b"/>
              <a:pathLst>
                <a:path w="9928" h="14021" fill="none" extrusionOk="0">
                  <a:moveTo>
                    <a:pt x="3903" y="13657"/>
                  </a:moveTo>
                  <a:lnTo>
                    <a:pt x="3903" y="13657"/>
                  </a:lnTo>
                  <a:lnTo>
                    <a:pt x="3730" y="13542"/>
                  </a:lnTo>
                  <a:lnTo>
                    <a:pt x="3558" y="13408"/>
                  </a:lnTo>
                  <a:lnTo>
                    <a:pt x="3386" y="13236"/>
                  </a:lnTo>
                  <a:lnTo>
                    <a:pt x="3214" y="13026"/>
                  </a:lnTo>
                  <a:lnTo>
                    <a:pt x="3061" y="12815"/>
                  </a:lnTo>
                  <a:lnTo>
                    <a:pt x="2908" y="12567"/>
                  </a:lnTo>
                  <a:lnTo>
                    <a:pt x="2736" y="12318"/>
                  </a:lnTo>
                  <a:lnTo>
                    <a:pt x="2583" y="12031"/>
                  </a:lnTo>
                  <a:lnTo>
                    <a:pt x="2296" y="11419"/>
                  </a:lnTo>
                  <a:lnTo>
                    <a:pt x="2009" y="10750"/>
                  </a:lnTo>
                  <a:lnTo>
                    <a:pt x="1741" y="10061"/>
                  </a:lnTo>
                  <a:lnTo>
                    <a:pt x="1493" y="9334"/>
                  </a:lnTo>
                  <a:lnTo>
                    <a:pt x="1244" y="8588"/>
                  </a:lnTo>
                  <a:lnTo>
                    <a:pt x="1034" y="7861"/>
                  </a:lnTo>
                  <a:lnTo>
                    <a:pt x="842" y="7154"/>
                  </a:lnTo>
                  <a:lnTo>
                    <a:pt x="651" y="6465"/>
                  </a:lnTo>
                  <a:lnTo>
                    <a:pt x="364" y="5260"/>
                  </a:lnTo>
                  <a:lnTo>
                    <a:pt x="173" y="4361"/>
                  </a:lnTo>
                  <a:lnTo>
                    <a:pt x="173" y="4361"/>
                  </a:lnTo>
                  <a:lnTo>
                    <a:pt x="116" y="4036"/>
                  </a:lnTo>
                  <a:lnTo>
                    <a:pt x="58" y="3711"/>
                  </a:lnTo>
                  <a:lnTo>
                    <a:pt x="39" y="3405"/>
                  </a:lnTo>
                  <a:lnTo>
                    <a:pt x="20" y="3099"/>
                  </a:lnTo>
                  <a:lnTo>
                    <a:pt x="1" y="2793"/>
                  </a:lnTo>
                  <a:lnTo>
                    <a:pt x="1" y="2506"/>
                  </a:lnTo>
                  <a:lnTo>
                    <a:pt x="20" y="2219"/>
                  </a:lnTo>
                  <a:lnTo>
                    <a:pt x="39" y="1951"/>
                  </a:lnTo>
                  <a:lnTo>
                    <a:pt x="77" y="1684"/>
                  </a:lnTo>
                  <a:lnTo>
                    <a:pt x="135" y="1435"/>
                  </a:lnTo>
                  <a:lnTo>
                    <a:pt x="192" y="1205"/>
                  </a:lnTo>
                  <a:lnTo>
                    <a:pt x="269" y="995"/>
                  </a:lnTo>
                  <a:lnTo>
                    <a:pt x="345" y="804"/>
                  </a:lnTo>
                  <a:lnTo>
                    <a:pt x="441" y="632"/>
                  </a:lnTo>
                  <a:lnTo>
                    <a:pt x="536" y="459"/>
                  </a:lnTo>
                  <a:lnTo>
                    <a:pt x="651" y="326"/>
                  </a:lnTo>
                  <a:lnTo>
                    <a:pt x="766" y="211"/>
                  </a:lnTo>
                  <a:lnTo>
                    <a:pt x="900" y="115"/>
                  </a:lnTo>
                  <a:lnTo>
                    <a:pt x="1034" y="58"/>
                  </a:lnTo>
                  <a:lnTo>
                    <a:pt x="1187" y="20"/>
                  </a:lnTo>
                  <a:lnTo>
                    <a:pt x="1340" y="0"/>
                  </a:lnTo>
                  <a:lnTo>
                    <a:pt x="1512" y="20"/>
                  </a:lnTo>
                  <a:lnTo>
                    <a:pt x="1684" y="58"/>
                  </a:lnTo>
                  <a:lnTo>
                    <a:pt x="1856" y="134"/>
                  </a:lnTo>
                  <a:lnTo>
                    <a:pt x="2047" y="249"/>
                  </a:lnTo>
                  <a:lnTo>
                    <a:pt x="2239" y="383"/>
                  </a:lnTo>
                  <a:lnTo>
                    <a:pt x="2449" y="555"/>
                  </a:lnTo>
                  <a:lnTo>
                    <a:pt x="2659" y="765"/>
                  </a:lnTo>
                  <a:lnTo>
                    <a:pt x="2870" y="1014"/>
                  </a:lnTo>
                  <a:lnTo>
                    <a:pt x="3099" y="1301"/>
                  </a:lnTo>
                  <a:lnTo>
                    <a:pt x="3329" y="1607"/>
                  </a:lnTo>
                  <a:lnTo>
                    <a:pt x="3558" y="1970"/>
                  </a:lnTo>
                  <a:lnTo>
                    <a:pt x="3558" y="1970"/>
                  </a:lnTo>
                  <a:lnTo>
                    <a:pt x="3769" y="2315"/>
                  </a:lnTo>
                  <a:lnTo>
                    <a:pt x="3941" y="2678"/>
                  </a:lnTo>
                  <a:lnTo>
                    <a:pt x="4304" y="3386"/>
                  </a:lnTo>
                  <a:lnTo>
                    <a:pt x="4476" y="3730"/>
                  </a:lnTo>
                  <a:lnTo>
                    <a:pt x="4687" y="4055"/>
                  </a:lnTo>
                  <a:lnTo>
                    <a:pt x="4897" y="4380"/>
                  </a:lnTo>
                  <a:lnTo>
                    <a:pt x="5165" y="4686"/>
                  </a:lnTo>
                  <a:lnTo>
                    <a:pt x="5165" y="4686"/>
                  </a:lnTo>
                  <a:lnTo>
                    <a:pt x="5394" y="4878"/>
                  </a:lnTo>
                  <a:lnTo>
                    <a:pt x="5624" y="5050"/>
                  </a:lnTo>
                  <a:lnTo>
                    <a:pt x="5873" y="5184"/>
                  </a:lnTo>
                  <a:lnTo>
                    <a:pt x="6121" y="5298"/>
                  </a:lnTo>
                  <a:lnTo>
                    <a:pt x="6389" y="5413"/>
                  </a:lnTo>
                  <a:lnTo>
                    <a:pt x="6676" y="5490"/>
                  </a:lnTo>
                  <a:lnTo>
                    <a:pt x="7231" y="5643"/>
                  </a:lnTo>
                  <a:lnTo>
                    <a:pt x="7766" y="5796"/>
                  </a:lnTo>
                  <a:lnTo>
                    <a:pt x="8034" y="5872"/>
                  </a:lnTo>
                  <a:lnTo>
                    <a:pt x="8302" y="5968"/>
                  </a:lnTo>
                  <a:lnTo>
                    <a:pt x="8531" y="6083"/>
                  </a:lnTo>
                  <a:lnTo>
                    <a:pt x="8761" y="6217"/>
                  </a:lnTo>
                  <a:lnTo>
                    <a:pt x="8971" y="6370"/>
                  </a:lnTo>
                  <a:lnTo>
                    <a:pt x="9162" y="6542"/>
                  </a:lnTo>
                  <a:lnTo>
                    <a:pt x="9162" y="6542"/>
                  </a:lnTo>
                  <a:lnTo>
                    <a:pt x="9392" y="6809"/>
                  </a:lnTo>
                  <a:lnTo>
                    <a:pt x="9564" y="7115"/>
                  </a:lnTo>
                  <a:lnTo>
                    <a:pt x="9717" y="7422"/>
                  </a:lnTo>
                  <a:lnTo>
                    <a:pt x="9813" y="7728"/>
                  </a:lnTo>
                  <a:lnTo>
                    <a:pt x="9889" y="8072"/>
                  </a:lnTo>
                  <a:lnTo>
                    <a:pt x="9927" y="8397"/>
                  </a:lnTo>
                  <a:lnTo>
                    <a:pt x="9927" y="8760"/>
                  </a:lnTo>
                  <a:lnTo>
                    <a:pt x="9908" y="9105"/>
                  </a:lnTo>
                  <a:lnTo>
                    <a:pt x="9851" y="9468"/>
                  </a:lnTo>
                  <a:lnTo>
                    <a:pt x="9755" y="9812"/>
                  </a:lnTo>
                  <a:lnTo>
                    <a:pt x="9641" y="10176"/>
                  </a:lnTo>
                  <a:lnTo>
                    <a:pt x="9507" y="10520"/>
                  </a:lnTo>
                  <a:lnTo>
                    <a:pt x="9354" y="10883"/>
                  </a:lnTo>
                  <a:lnTo>
                    <a:pt x="9162" y="11209"/>
                  </a:lnTo>
                  <a:lnTo>
                    <a:pt x="8971" y="11553"/>
                  </a:lnTo>
                  <a:lnTo>
                    <a:pt x="8742" y="11859"/>
                  </a:lnTo>
                  <a:lnTo>
                    <a:pt x="8512" y="12165"/>
                  </a:lnTo>
                  <a:lnTo>
                    <a:pt x="8263" y="12452"/>
                  </a:lnTo>
                  <a:lnTo>
                    <a:pt x="7996" y="12739"/>
                  </a:lnTo>
                  <a:lnTo>
                    <a:pt x="7709" y="12987"/>
                  </a:lnTo>
                  <a:lnTo>
                    <a:pt x="7422" y="13217"/>
                  </a:lnTo>
                  <a:lnTo>
                    <a:pt x="7116" y="13408"/>
                  </a:lnTo>
                  <a:lnTo>
                    <a:pt x="6810" y="13599"/>
                  </a:lnTo>
                  <a:lnTo>
                    <a:pt x="6485" y="13733"/>
                  </a:lnTo>
                  <a:lnTo>
                    <a:pt x="6160" y="13867"/>
                  </a:lnTo>
                  <a:lnTo>
                    <a:pt x="5834" y="13944"/>
                  </a:lnTo>
                  <a:lnTo>
                    <a:pt x="5509" y="14001"/>
                  </a:lnTo>
                  <a:lnTo>
                    <a:pt x="5184" y="14020"/>
                  </a:lnTo>
                  <a:lnTo>
                    <a:pt x="4859" y="13982"/>
                  </a:lnTo>
                  <a:lnTo>
                    <a:pt x="4534" y="13925"/>
                  </a:lnTo>
                  <a:lnTo>
                    <a:pt x="4209" y="13810"/>
                  </a:lnTo>
                  <a:lnTo>
                    <a:pt x="3903" y="136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1"/>
            <p:cNvSpPr/>
            <p:nvPr/>
          </p:nvSpPr>
          <p:spPr>
            <a:xfrm>
              <a:off x="862875" y="1320650"/>
              <a:ext cx="500" cy="975"/>
            </a:xfrm>
            <a:custGeom>
              <a:avLst/>
              <a:gdLst/>
              <a:ahLst/>
              <a:cxnLst/>
              <a:rect l="l" t="t" r="r" b="b"/>
              <a:pathLst>
                <a:path w="20" h="39" extrusionOk="0">
                  <a:moveTo>
                    <a:pt x="0" y="20"/>
                  </a:moveTo>
                  <a:lnTo>
                    <a:pt x="0" y="20"/>
                  </a:lnTo>
                  <a:lnTo>
                    <a:pt x="0" y="20"/>
                  </a:lnTo>
                  <a:lnTo>
                    <a:pt x="0" y="20"/>
                  </a:lnTo>
                  <a:lnTo>
                    <a:pt x="19" y="39"/>
                  </a:lnTo>
                  <a:lnTo>
                    <a:pt x="19" y="39"/>
                  </a:lnTo>
                  <a:lnTo>
                    <a:pt x="0" y="20"/>
                  </a:lnTo>
                  <a:lnTo>
                    <a:pt x="0" y="20"/>
                  </a:lnTo>
                  <a:lnTo>
                    <a:pt x="0" y="20"/>
                  </a:lnTo>
                  <a:close/>
                  <a:moveTo>
                    <a:pt x="0" y="20"/>
                  </a:moveTo>
                  <a:lnTo>
                    <a:pt x="0" y="20"/>
                  </a:lnTo>
                  <a:lnTo>
                    <a:pt x="0" y="20"/>
                  </a:lnTo>
                  <a:lnTo>
                    <a:pt x="0" y="20"/>
                  </a:lnTo>
                  <a:lnTo>
                    <a:pt x="0" y="20"/>
                  </a:lnTo>
                  <a:close/>
                  <a:moveTo>
                    <a:pt x="0" y="1"/>
                  </a:moveTo>
                  <a:lnTo>
                    <a:pt x="0" y="1"/>
                  </a:lnTo>
                  <a:lnTo>
                    <a:pt x="0" y="20"/>
                  </a:lnTo>
                  <a:lnTo>
                    <a:pt x="0" y="20"/>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1"/>
            <p:cNvSpPr/>
            <p:nvPr/>
          </p:nvSpPr>
          <p:spPr>
            <a:xfrm>
              <a:off x="862875" y="1321125"/>
              <a:ext cx="500" cy="500"/>
            </a:xfrm>
            <a:custGeom>
              <a:avLst/>
              <a:gdLst/>
              <a:ahLst/>
              <a:cxnLst/>
              <a:rect l="l" t="t" r="r" b="b"/>
              <a:pathLst>
                <a:path w="20" h="20" fill="none" extrusionOk="0">
                  <a:moveTo>
                    <a:pt x="0" y="1"/>
                  </a:moveTo>
                  <a:lnTo>
                    <a:pt x="0" y="1"/>
                  </a:lnTo>
                  <a:lnTo>
                    <a:pt x="0" y="1"/>
                  </a:lnTo>
                  <a:lnTo>
                    <a:pt x="0" y="1"/>
                  </a:lnTo>
                  <a:lnTo>
                    <a:pt x="19" y="20"/>
                  </a:lnTo>
                  <a:lnTo>
                    <a:pt x="19" y="20"/>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1"/>
            <p:cNvSpPr/>
            <p:nvPr/>
          </p:nvSpPr>
          <p:spPr>
            <a:xfrm>
              <a:off x="862875" y="13211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1"/>
            <p:cNvSpPr/>
            <p:nvPr/>
          </p:nvSpPr>
          <p:spPr>
            <a:xfrm>
              <a:off x="862875" y="1320650"/>
              <a:ext cx="25" cy="500"/>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1"/>
            <p:cNvSpPr/>
            <p:nvPr/>
          </p:nvSpPr>
          <p:spPr>
            <a:xfrm>
              <a:off x="764850" y="1478450"/>
              <a:ext cx="66000" cy="29675"/>
            </a:xfrm>
            <a:custGeom>
              <a:avLst/>
              <a:gdLst/>
              <a:ahLst/>
              <a:cxnLst/>
              <a:rect l="l" t="t" r="r" b="b"/>
              <a:pathLst>
                <a:path w="2640" h="1187"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1"/>
            <p:cNvSpPr/>
            <p:nvPr/>
          </p:nvSpPr>
          <p:spPr>
            <a:xfrm>
              <a:off x="764850" y="1478450"/>
              <a:ext cx="66000" cy="29675"/>
            </a:xfrm>
            <a:custGeom>
              <a:avLst/>
              <a:gdLst/>
              <a:ahLst/>
              <a:cxnLst/>
              <a:rect l="l" t="t" r="r" b="b"/>
              <a:pathLst>
                <a:path w="2640" h="1187" fill="none" extrusionOk="0">
                  <a:moveTo>
                    <a:pt x="2640" y="0"/>
                  </a:moveTo>
                  <a:lnTo>
                    <a:pt x="2640" y="0"/>
                  </a:lnTo>
                  <a:lnTo>
                    <a:pt x="2640" y="0"/>
                  </a:lnTo>
                  <a:lnTo>
                    <a:pt x="2334" y="249"/>
                  </a:lnTo>
                  <a:lnTo>
                    <a:pt x="2028" y="478"/>
                  </a:lnTo>
                  <a:lnTo>
                    <a:pt x="1703" y="689"/>
                  </a:lnTo>
                  <a:lnTo>
                    <a:pt x="1378" y="861"/>
                  </a:lnTo>
                  <a:lnTo>
                    <a:pt x="1033" y="995"/>
                  </a:lnTo>
                  <a:lnTo>
                    <a:pt x="689" y="1091"/>
                  </a:lnTo>
                  <a:lnTo>
                    <a:pt x="345" y="1148"/>
                  </a:lnTo>
                  <a:lnTo>
                    <a:pt x="0" y="1186"/>
                  </a:lnTo>
                  <a:lnTo>
                    <a:pt x="0" y="1186"/>
                  </a:lnTo>
                  <a:lnTo>
                    <a:pt x="345" y="1148"/>
                  </a:lnTo>
                  <a:lnTo>
                    <a:pt x="689" y="1091"/>
                  </a:lnTo>
                  <a:lnTo>
                    <a:pt x="1033" y="995"/>
                  </a:lnTo>
                  <a:lnTo>
                    <a:pt x="1378" y="861"/>
                  </a:lnTo>
                  <a:lnTo>
                    <a:pt x="1703" y="689"/>
                  </a:lnTo>
                  <a:lnTo>
                    <a:pt x="2028" y="478"/>
                  </a:lnTo>
                  <a:lnTo>
                    <a:pt x="2334" y="249"/>
                  </a:lnTo>
                  <a:lnTo>
                    <a:pt x="26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1"/>
            <p:cNvSpPr/>
            <p:nvPr/>
          </p:nvSpPr>
          <p:spPr>
            <a:xfrm>
              <a:off x="830825" y="1417250"/>
              <a:ext cx="42100" cy="61225"/>
            </a:xfrm>
            <a:custGeom>
              <a:avLst/>
              <a:gdLst/>
              <a:ahLst/>
              <a:cxnLst/>
              <a:rect l="l" t="t" r="r" b="b"/>
              <a:pathLst>
                <a:path w="1684" h="2449"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close/>
                </a:path>
              </a:pathLst>
            </a:custGeom>
            <a:solidFill>
              <a:srgbClr val="82A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1"/>
            <p:cNvSpPr/>
            <p:nvPr/>
          </p:nvSpPr>
          <p:spPr>
            <a:xfrm>
              <a:off x="830825" y="1417250"/>
              <a:ext cx="42100" cy="61225"/>
            </a:xfrm>
            <a:custGeom>
              <a:avLst/>
              <a:gdLst/>
              <a:ahLst/>
              <a:cxnLst/>
              <a:rect l="l" t="t" r="r" b="b"/>
              <a:pathLst>
                <a:path w="1684" h="2449" fill="none" extrusionOk="0">
                  <a:moveTo>
                    <a:pt x="1684" y="0"/>
                  </a:moveTo>
                  <a:lnTo>
                    <a:pt x="1684" y="0"/>
                  </a:lnTo>
                  <a:lnTo>
                    <a:pt x="1550" y="325"/>
                  </a:lnTo>
                  <a:lnTo>
                    <a:pt x="1378" y="670"/>
                  </a:lnTo>
                  <a:lnTo>
                    <a:pt x="1187" y="995"/>
                  </a:lnTo>
                  <a:lnTo>
                    <a:pt x="995" y="1320"/>
                  </a:lnTo>
                  <a:lnTo>
                    <a:pt x="766" y="1626"/>
                  </a:lnTo>
                  <a:lnTo>
                    <a:pt x="517" y="1913"/>
                  </a:lnTo>
                  <a:lnTo>
                    <a:pt x="269" y="2181"/>
                  </a:lnTo>
                  <a:lnTo>
                    <a:pt x="1" y="2448"/>
                  </a:lnTo>
                  <a:lnTo>
                    <a:pt x="1" y="2448"/>
                  </a:lnTo>
                  <a:lnTo>
                    <a:pt x="1" y="2448"/>
                  </a:lnTo>
                  <a:lnTo>
                    <a:pt x="269" y="2181"/>
                  </a:lnTo>
                  <a:lnTo>
                    <a:pt x="517" y="1913"/>
                  </a:lnTo>
                  <a:lnTo>
                    <a:pt x="766" y="1626"/>
                  </a:lnTo>
                  <a:lnTo>
                    <a:pt x="995" y="1320"/>
                  </a:lnTo>
                  <a:lnTo>
                    <a:pt x="1187" y="995"/>
                  </a:lnTo>
                  <a:lnTo>
                    <a:pt x="1378" y="670"/>
                  </a:lnTo>
                  <a:lnTo>
                    <a:pt x="1550" y="325"/>
                  </a:lnTo>
                  <a:lnTo>
                    <a:pt x="1684" y="0"/>
                  </a:lnTo>
                  <a:lnTo>
                    <a:pt x="16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1"/>
            <p:cNvSpPr/>
            <p:nvPr/>
          </p:nvSpPr>
          <p:spPr>
            <a:xfrm>
              <a:off x="872925" y="1417250"/>
              <a:ext cx="0" cy="25"/>
            </a:xfrm>
            <a:custGeom>
              <a:avLst/>
              <a:gdLst/>
              <a:ahLst/>
              <a:cxnLst/>
              <a:rect l="l" t="t" r="r" b="b"/>
              <a:pathLst>
                <a:path h="1" extrusionOk="0">
                  <a:moveTo>
                    <a:pt x="0" y="0"/>
                  </a:moveTo>
                  <a:lnTo>
                    <a:pt x="0" y="0"/>
                  </a:lnTo>
                  <a:lnTo>
                    <a:pt x="0" y="0"/>
                  </a:lnTo>
                  <a:lnTo>
                    <a:pt x="0" y="0"/>
                  </a:lnTo>
                  <a:lnTo>
                    <a:pt x="0" y="0"/>
                  </a:lnTo>
                  <a:lnTo>
                    <a:pt x="0" y="0"/>
                  </a:lnTo>
                  <a:lnTo>
                    <a:pt x="0" y="0"/>
                  </a:lnTo>
                  <a:lnTo>
                    <a:pt x="0" y="0"/>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1"/>
            <p:cNvSpPr/>
            <p:nvPr/>
          </p:nvSpPr>
          <p:spPr>
            <a:xfrm>
              <a:off x="872925" y="1417250"/>
              <a:ext cx="0" cy="25"/>
            </a:xfrm>
            <a:custGeom>
              <a:avLst/>
              <a:gdLst/>
              <a:ahLst/>
              <a:cxnLst/>
              <a:rect l="l" t="t" r="r" b="b"/>
              <a:pathLst>
                <a:path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1"/>
            <p:cNvSpPr/>
            <p:nvPr/>
          </p:nvSpPr>
          <p:spPr>
            <a:xfrm>
              <a:off x="863350" y="1321600"/>
              <a:ext cx="18675" cy="95675"/>
            </a:xfrm>
            <a:custGeom>
              <a:avLst/>
              <a:gdLst/>
              <a:ahLst/>
              <a:cxnLst/>
              <a:rect l="l" t="t" r="r" b="b"/>
              <a:pathLst>
                <a:path w="747" h="3827"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close/>
                </a:path>
              </a:pathLst>
            </a:custGeom>
            <a:solidFill>
              <a:srgbClr val="3D4B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1"/>
            <p:cNvSpPr/>
            <p:nvPr/>
          </p:nvSpPr>
          <p:spPr>
            <a:xfrm>
              <a:off x="863350" y="1321600"/>
              <a:ext cx="18675" cy="95675"/>
            </a:xfrm>
            <a:custGeom>
              <a:avLst/>
              <a:gdLst/>
              <a:ahLst/>
              <a:cxnLst/>
              <a:rect l="l" t="t" r="r" b="b"/>
              <a:pathLst>
                <a:path w="747" h="3827" fill="none" extrusionOk="0">
                  <a:moveTo>
                    <a:pt x="0" y="1"/>
                  </a:moveTo>
                  <a:lnTo>
                    <a:pt x="0" y="1"/>
                  </a:lnTo>
                  <a:lnTo>
                    <a:pt x="173" y="192"/>
                  </a:lnTo>
                  <a:lnTo>
                    <a:pt x="307" y="402"/>
                  </a:lnTo>
                  <a:lnTo>
                    <a:pt x="421" y="613"/>
                  </a:lnTo>
                  <a:lnTo>
                    <a:pt x="517" y="842"/>
                  </a:lnTo>
                  <a:lnTo>
                    <a:pt x="613" y="1072"/>
                  </a:lnTo>
                  <a:lnTo>
                    <a:pt x="670" y="1301"/>
                  </a:lnTo>
                  <a:lnTo>
                    <a:pt x="708" y="1531"/>
                  </a:lnTo>
                  <a:lnTo>
                    <a:pt x="746" y="1780"/>
                  </a:lnTo>
                  <a:lnTo>
                    <a:pt x="746" y="2028"/>
                  </a:lnTo>
                  <a:lnTo>
                    <a:pt x="746" y="2277"/>
                  </a:lnTo>
                  <a:lnTo>
                    <a:pt x="727" y="2545"/>
                  </a:lnTo>
                  <a:lnTo>
                    <a:pt x="689" y="2793"/>
                  </a:lnTo>
                  <a:lnTo>
                    <a:pt x="632" y="3042"/>
                  </a:lnTo>
                  <a:lnTo>
                    <a:pt x="555" y="3310"/>
                  </a:lnTo>
                  <a:lnTo>
                    <a:pt x="479" y="3558"/>
                  </a:lnTo>
                  <a:lnTo>
                    <a:pt x="383" y="3826"/>
                  </a:lnTo>
                  <a:lnTo>
                    <a:pt x="383" y="3826"/>
                  </a:lnTo>
                  <a:lnTo>
                    <a:pt x="383" y="3826"/>
                  </a:lnTo>
                  <a:lnTo>
                    <a:pt x="383" y="3826"/>
                  </a:lnTo>
                  <a:lnTo>
                    <a:pt x="479" y="3558"/>
                  </a:lnTo>
                  <a:lnTo>
                    <a:pt x="555" y="3310"/>
                  </a:lnTo>
                  <a:lnTo>
                    <a:pt x="632" y="3042"/>
                  </a:lnTo>
                  <a:lnTo>
                    <a:pt x="689" y="2793"/>
                  </a:lnTo>
                  <a:lnTo>
                    <a:pt x="727" y="2545"/>
                  </a:lnTo>
                  <a:lnTo>
                    <a:pt x="746" y="2277"/>
                  </a:lnTo>
                  <a:lnTo>
                    <a:pt x="746" y="2028"/>
                  </a:lnTo>
                  <a:lnTo>
                    <a:pt x="746" y="1780"/>
                  </a:lnTo>
                  <a:lnTo>
                    <a:pt x="708" y="1531"/>
                  </a:lnTo>
                  <a:lnTo>
                    <a:pt x="670" y="1301"/>
                  </a:lnTo>
                  <a:lnTo>
                    <a:pt x="613" y="1072"/>
                  </a:lnTo>
                  <a:lnTo>
                    <a:pt x="517" y="842"/>
                  </a:lnTo>
                  <a:lnTo>
                    <a:pt x="421" y="613"/>
                  </a:lnTo>
                  <a:lnTo>
                    <a:pt x="307" y="402"/>
                  </a:lnTo>
                  <a:lnTo>
                    <a:pt x="173" y="19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1"/>
            <p:cNvSpPr/>
            <p:nvPr/>
          </p:nvSpPr>
          <p:spPr>
            <a:xfrm>
              <a:off x="721825" y="1309175"/>
              <a:ext cx="160200" cy="198950"/>
            </a:xfrm>
            <a:custGeom>
              <a:avLst/>
              <a:gdLst/>
              <a:ahLst/>
              <a:cxnLst/>
              <a:rect l="l" t="t" r="r" b="b"/>
              <a:pathLst>
                <a:path w="6408" h="7958" extrusionOk="0">
                  <a:moveTo>
                    <a:pt x="2793" y="1454"/>
                  </a:moveTo>
                  <a:lnTo>
                    <a:pt x="2754" y="1492"/>
                  </a:lnTo>
                  <a:lnTo>
                    <a:pt x="2467" y="1798"/>
                  </a:lnTo>
                  <a:lnTo>
                    <a:pt x="2377" y="1917"/>
                  </a:lnTo>
                  <a:lnTo>
                    <a:pt x="2544" y="1722"/>
                  </a:lnTo>
                  <a:lnTo>
                    <a:pt x="2793" y="1454"/>
                  </a:lnTo>
                  <a:close/>
                  <a:moveTo>
                    <a:pt x="2377" y="1917"/>
                  </a:moveTo>
                  <a:lnTo>
                    <a:pt x="2314" y="1990"/>
                  </a:lnTo>
                  <a:lnTo>
                    <a:pt x="2157" y="2205"/>
                  </a:lnTo>
                  <a:lnTo>
                    <a:pt x="2219" y="2124"/>
                  </a:lnTo>
                  <a:lnTo>
                    <a:pt x="2377" y="1917"/>
                  </a:lnTo>
                  <a:close/>
                  <a:moveTo>
                    <a:pt x="2157" y="2205"/>
                  </a:moveTo>
                  <a:lnTo>
                    <a:pt x="1970" y="2449"/>
                  </a:lnTo>
                  <a:lnTo>
                    <a:pt x="1976" y="2451"/>
                  </a:lnTo>
                  <a:lnTo>
                    <a:pt x="2104" y="2277"/>
                  </a:lnTo>
                  <a:lnTo>
                    <a:pt x="2157" y="2205"/>
                  </a:lnTo>
                  <a:close/>
                  <a:moveTo>
                    <a:pt x="3577" y="6293"/>
                  </a:moveTo>
                  <a:lnTo>
                    <a:pt x="3615" y="6312"/>
                  </a:lnTo>
                  <a:lnTo>
                    <a:pt x="3615" y="6331"/>
                  </a:lnTo>
                  <a:lnTo>
                    <a:pt x="3596" y="6370"/>
                  </a:lnTo>
                  <a:lnTo>
                    <a:pt x="3500" y="6504"/>
                  </a:lnTo>
                  <a:lnTo>
                    <a:pt x="3366" y="6637"/>
                  </a:lnTo>
                  <a:lnTo>
                    <a:pt x="3232" y="6771"/>
                  </a:lnTo>
                  <a:lnTo>
                    <a:pt x="3099" y="6886"/>
                  </a:lnTo>
                  <a:lnTo>
                    <a:pt x="2946" y="6982"/>
                  </a:lnTo>
                  <a:lnTo>
                    <a:pt x="2773" y="7058"/>
                  </a:lnTo>
                  <a:lnTo>
                    <a:pt x="2620" y="7135"/>
                  </a:lnTo>
                  <a:lnTo>
                    <a:pt x="2448" y="7192"/>
                  </a:lnTo>
                  <a:lnTo>
                    <a:pt x="2429" y="7192"/>
                  </a:lnTo>
                  <a:lnTo>
                    <a:pt x="2391" y="7173"/>
                  </a:lnTo>
                  <a:lnTo>
                    <a:pt x="2372" y="7135"/>
                  </a:lnTo>
                  <a:lnTo>
                    <a:pt x="2372" y="7116"/>
                  </a:lnTo>
                  <a:lnTo>
                    <a:pt x="2410" y="7077"/>
                  </a:lnTo>
                  <a:lnTo>
                    <a:pt x="2582" y="7039"/>
                  </a:lnTo>
                  <a:lnTo>
                    <a:pt x="2735" y="6963"/>
                  </a:lnTo>
                  <a:lnTo>
                    <a:pt x="2888" y="6886"/>
                  </a:lnTo>
                  <a:lnTo>
                    <a:pt x="3022" y="6790"/>
                  </a:lnTo>
                  <a:lnTo>
                    <a:pt x="3175" y="6695"/>
                  </a:lnTo>
                  <a:lnTo>
                    <a:pt x="3290" y="6580"/>
                  </a:lnTo>
                  <a:lnTo>
                    <a:pt x="3405" y="6446"/>
                  </a:lnTo>
                  <a:lnTo>
                    <a:pt x="3519" y="6312"/>
                  </a:lnTo>
                  <a:lnTo>
                    <a:pt x="3538" y="6293"/>
                  </a:lnTo>
                  <a:close/>
                  <a:moveTo>
                    <a:pt x="4973" y="1"/>
                  </a:moveTo>
                  <a:lnTo>
                    <a:pt x="4705" y="77"/>
                  </a:lnTo>
                  <a:lnTo>
                    <a:pt x="4437" y="192"/>
                  </a:lnTo>
                  <a:lnTo>
                    <a:pt x="4189" y="326"/>
                  </a:lnTo>
                  <a:lnTo>
                    <a:pt x="3940" y="460"/>
                  </a:lnTo>
                  <a:lnTo>
                    <a:pt x="3711" y="632"/>
                  </a:lnTo>
                  <a:lnTo>
                    <a:pt x="3481" y="804"/>
                  </a:lnTo>
                  <a:lnTo>
                    <a:pt x="3252" y="995"/>
                  </a:lnTo>
                  <a:lnTo>
                    <a:pt x="3041" y="1186"/>
                  </a:lnTo>
                  <a:lnTo>
                    <a:pt x="3328" y="938"/>
                  </a:lnTo>
                  <a:lnTo>
                    <a:pt x="4304" y="1684"/>
                  </a:lnTo>
                  <a:lnTo>
                    <a:pt x="4208" y="2410"/>
                  </a:lnTo>
                  <a:lnTo>
                    <a:pt x="4131" y="2965"/>
                  </a:lnTo>
                  <a:lnTo>
                    <a:pt x="4131" y="3023"/>
                  </a:lnTo>
                  <a:lnTo>
                    <a:pt x="4150" y="3137"/>
                  </a:lnTo>
                  <a:lnTo>
                    <a:pt x="4189" y="3252"/>
                  </a:lnTo>
                  <a:lnTo>
                    <a:pt x="4265" y="3348"/>
                  </a:lnTo>
                  <a:lnTo>
                    <a:pt x="4361" y="3405"/>
                  </a:lnTo>
                  <a:lnTo>
                    <a:pt x="4380" y="3424"/>
                  </a:lnTo>
                  <a:lnTo>
                    <a:pt x="4399" y="3424"/>
                  </a:lnTo>
                  <a:lnTo>
                    <a:pt x="4399" y="3435"/>
                  </a:lnTo>
                  <a:lnTo>
                    <a:pt x="4399" y="3435"/>
                  </a:lnTo>
                  <a:lnTo>
                    <a:pt x="1976" y="2451"/>
                  </a:lnTo>
                  <a:lnTo>
                    <a:pt x="1894" y="2563"/>
                  </a:lnTo>
                  <a:lnTo>
                    <a:pt x="1702" y="2850"/>
                  </a:lnTo>
                  <a:lnTo>
                    <a:pt x="1511" y="3156"/>
                  </a:lnTo>
                  <a:lnTo>
                    <a:pt x="1320" y="3462"/>
                  </a:lnTo>
                  <a:lnTo>
                    <a:pt x="995" y="4094"/>
                  </a:lnTo>
                  <a:lnTo>
                    <a:pt x="708" y="4744"/>
                  </a:lnTo>
                  <a:lnTo>
                    <a:pt x="440" y="5413"/>
                  </a:lnTo>
                  <a:lnTo>
                    <a:pt x="230" y="6083"/>
                  </a:lnTo>
                  <a:lnTo>
                    <a:pt x="134" y="6389"/>
                  </a:lnTo>
                  <a:lnTo>
                    <a:pt x="57" y="6676"/>
                  </a:lnTo>
                  <a:lnTo>
                    <a:pt x="19" y="6982"/>
                  </a:lnTo>
                  <a:lnTo>
                    <a:pt x="0" y="7288"/>
                  </a:lnTo>
                  <a:lnTo>
                    <a:pt x="191" y="7460"/>
                  </a:lnTo>
                  <a:lnTo>
                    <a:pt x="383" y="7594"/>
                  </a:lnTo>
                  <a:lnTo>
                    <a:pt x="536" y="7670"/>
                  </a:lnTo>
                  <a:lnTo>
                    <a:pt x="708" y="7747"/>
                  </a:lnTo>
                  <a:lnTo>
                    <a:pt x="861" y="7823"/>
                  </a:lnTo>
                  <a:lnTo>
                    <a:pt x="1033" y="7862"/>
                  </a:lnTo>
                  <a:lnTo>
                    <a:pt x="1377" y="7938"/>
                  </a:lnTo>
                  <a:lnTo>
                    <a:pt x="1702" y="7957"/>
                  </a:lnTo>
                  <a:lnTo>
                    <a:pt x="1721" y="7957"/>
                  </a:lnTo>
                  <a:lnTo>
                    <a:pt x="2066" y="7919"/>
                  </a:lnTo>
                  <a:lnTo>
                    <a:pt x="2410" y="7862"/>
                  </a:lnTo>
                  <a:lnTo>
                    <a:pt x="2754" y="7766"/>
                  </a:lnTo>
                  <a:lnTo>
                    <a:pt x="3099" y="7632"/>
                  </a:lnTo>
                  <a:lnTo>
                    <a:pt x="3424" y="7460"/>
                  </a:lnTo>
                  <a:lnTo>
                    <a:pt x="3749" y="7249"/>
                  </a:lnTo>
                  <a:lnTo>
                    <a:pt x="4055" y="7020"/>
                  </a:lnTo>
                  <a:lnTo>
                    <a:pt x="4361" y="6771"/>
                  </a:lnTo>
                  <a:lnTo>
                    <a:pt x="4629" y="6504"/>
                  </a:lnTo>
                  <a:lnTo>
                    <a:pt x="4877" y="6236"/>
                  </a:lnTo>
                  <a:lnTo>
                    <a:pt x="5126" y="5949"/>
                  </a:lnTo>
                  <a:lnTo>
                    <a:pt x="5355" y="5643"/>
                  </a:lnTo>
                  <a:lnTo>
                    <a:pt x="5547" y="5318"/>
                  </a:lnTo>
                  <a:lnTo>
                    <a:pt x="5738" y="4993"/>
                  </a:lnTo>
                  <a:lnTo>
                    <a:pt x="5910" y="4648"/>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42" y="479"/>
                  </a:lnTo>
                  <a:lnTo>
                    <a:pt x="5642" y="460"/>
                  </a:lnTo>
                  <a:lnTo>
                    <a:pt x="5489" y="326"/>
                  </a:lnTo>
                  <a:lnTo>
                    <a:pt x="5336" y="211"/>
                  </a:lnTo>
                  <a:lnTo>
                    <a:pt x="5164" y="96"/>
                  </a:lnTo>
                  <a:lnTo>
                    <a:pt x="4973"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1"/>
            <p:cNvSpPr/>
            <p:nvPr/>
          </p:nvSpPr>
          <p:spPr>
            <a:xfrm>
              <a:off x="781100" y="1466500"/>
              <a:ext cx="31100" cy="22500"/>
            </a:xfrm>
            <a:custGeom>
              <a:avLst/>
              <a:gdLst/>
              <a:ahLst/>
              <a:cxnLst/>
              <a:rect l="l" t="t" r="r" b="b"/>
              <a:pathLst>
                <a:path w="1244" h="900" fill="none" extrusionOk="0">
                  <a:moveTo>
                    <a:pt x="58" y="899"/>
                  </a:moveTo>
                  <a:lnTo>
                    <a:pt x="58" y="899"/>
                  </a:lnTo>
                  <a:lnTo>
                    <a:pt x="20" y="880"/>
                  </a:lnTo>
                  <a:lnTo>
                    <a:pt x="1" y="842"/>
                  </a:lnTo>
                  <a:lnTo>
                    <a:pt x="1" y="823"/>
                  </a:lnTo>
                  <a:lnTo>
                    <a:pt x="39" y="784"/>
                  </a:lnTo>
                  <a:lnTo>
                    <a:pt x="39" y="784"/>
                  </a:lnTo>
                  <a:lnTo>
                    <a:pt x="211" y="746"/>
                  </a:lnTo>
                  <a:lnTo>
                    <a:pt x="364" y="670"/>
                  </a:lnTo>
                  <a:lnTo>
                    <a:pt x="517" y="593"/>
                  </a:lnTo>
                  <a:lnTo>
                    <a:pt x="651" y="497"/>
                  </a:lnTo>
                  <a:lnTo>
                    <a:pt x="804" y="402"/>
                  </a:lnTo>
                  <a:lnTo>
                    <a:pt x="919" y="287"/>
                  </a:lnTo>
                  <a:lnTo>
                    <a:pt x="1034" y="153"/>
                  </a:lnTo>
                  <a:lnTo>
                    <a:pt x="1148" y="19"/>
                  </a:lnTo>
                  <a:lnTo>
                    <a:pt x="1148" y="19"/>
                  </a:lnTo>
                  <a:lnTo>
                    <a:pt x="1167" y="0"/>
                  </a:lnTo>
                  <a:lnTo>
                    <a:pt x="1187" y="0"/>
                  </a:lnTo>
                  <a:lnTo>
                    <a:pt x="1187" y="0"/>
                  </a:lnTo>
                  <a:lnTo>
                    <a:pt x="1206" y="0"/>
                  </a:lnTo>
                  <a:lnTo>
                    <a:pt x="1244" y="19"/>
                  </a:lnTo>
                  <a:lnTo>
                    <a:pt x="1244" y="38"/>
                  </a:lnTo>
                  <a:lnTo>
                    <a:pt x="1225" y="77"/>
                  </a:lnTo>
                  <a:lnTo>
                    <a:pt x="1225" y="77"/>
                  </a:lnTo>
                  <a:lnTo>
                    <a:pt x="1129" y="211"/>
                  </a:lnTo>
                  <a:lnTo>
                    <a:pt x="995" y="344"/>
                  </a:lnTo>
                  <a:lnTo>
                    <a:pt x="861" y="478"/>
                  </a:lnTo>
                  <a:lnTo>
                    <a:pt x="728" y="593"/>
                  </a:lnTo>
                  <a:lnTo>
                    <a:pt x="575" y="689"/>
                  </a:lnTo>
                  <a:lnTo>
                    <a:pt x="402" y="765"/>
                  </a:lnTo>
                  <a:lnTo>
                    <a:pt x="249" y="842"/>
                  </a:lnTo>
                  <a:lnTo>
                    <a:pt x="77" y="899"/>
                  </a:lnTo>
                  <a:lnTo>
                    <a:pt x="77" y="899"/>
                  </a:lnTo>
                  <a:lnTo>
                    <a:pt x="58" y="8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1"/>
            <p:cNvSpPr/>
            <p:nvPr/>
          </p:nvSpPr>
          <p:spPr>
            <a:xfrm>
              <a:off x="721825" y="1309175"/>
              <a:ext cx="160200" cy="198950"/>
            </a:xfrm>
            <a:custGeom>
              <a:avLst/>
              <a:gdLst/>
              <a:ahLst/>
              <a:cxnLst/>
              <a:rect l="l" t="t" r="r" b="b"/>
              <a:pathLst>
                <a:path w="6408" h="7958" fill="none" extrusionOk="0">
                  <a:moveTo>
                    <a:pt x="4973" y="1"/>
                  </a:moveTo>
                  <a:lnTo>
                    <a:pt x="4973" y="1"/>
                  </a:lnTo>
                  <a:lnTo>
                    <a:pt x="4705" y="77"/>
                  </a:lnTo>
                  <a:lnTo>
                    <a:pt x="4437" y="192"/>
                  </a:lnTo>
                  <a:lnTo>
                    <a:pt x="4189" y="326"/>
                  </a:lnTo>
                  <a:lnTo>
                    <a:pt x="3940" y="460"/>
                  </a:lnTo>
                  <a:lnTo>
                    <a:pt x="3711" y="632"/>
                  </a:lnTo>
                  <a:lnTo>
                    <a:pt x="3481" y="804"/>
                  </a:lnTo>
                  <a:lnTo>
                    <a:pt x="3252" y="995"/>
                  </a:lnTo>
                  <a:lnTo>
                    <a:pt x="3041" y="1186"/>
                  </a:lnTo>
                  <a:lnTo>
                    <a:pt x="3041" y="1186"/>
                  </a:lnTo>
                  <a:lnTo>
                    <a:pt x="3328" y="938"/>
                  </a:lnTo>
                  <a:lnTo>
                    <a:pt x="4304" y="1684"/>
                  </a:lnTo>
                  <a:lnTo>
                    <a:pt x="4304" y="1684"/>
                  </a:lnTo>
                  <a:lnTo>
                    <a:pt x="4304" y="1684"/>
                  </a:lnTo>
                  <a:lnTo>
                    <a:pt x="4208" y="2410"/>
                  </a:lnTo>
                  <a:lnTo>
                    <a:pt x="4131" y="2965"/>
                  </a:lnTo>
                  <a:lnTo>
                    <a:pt x="4131" y="2965"/>
                  </a:lnTo>
                  <a:lnTo>
                    <a:pt x="4131" y="3023"/>
                  </a:lnTo>
                  <a:lnTo>
                    <a:pt x="4131" y="3023"/>
                  </a:lnTo>
                  <a:lnTo>
                    <a:pt x="4150" y="3137"/>
                  </a:lnTo>
                  <a:lnTo>
                    <a:pt x="4189" y="3252"/>
                  </a:lnTo>
                  <a:lnTo>
                    <a:pt x="4265" y="3348"/>
                  </a:lnTo>
                  <a:lnTo>
                    <a:pt x="4361" y="3405"/>
                  </a:lnTo>
                  <a:lnTo>
                    <a:pt x="4361" y="3405"/>
                  </a:lnTo>
                  <a:lnTo>
                    <a:pt x="4380" y="3424"/>
                  </a:lnTo>
                  <a:lnTo>
                    <a:pt x="4399" y="3424"/>
                  </a:lnTo>
                  <a:lnTo>
                    <a:pt x="4399" y="3443"/>
                  </a:lnTo>
                  <a:lnTo>
                    <a:pt x="4514" y="3482"/>
                  </a:lnTo>
                  <a:lnTo>
                    <a:pt x="1970" y="2449"/>
                  </a:lnTo>
                  <a:lnTo>
                    <a:pt x="1970" y="2449"/>
                  </a:lnTo>
                  <a:lnTo>
                    <a:pt x="1970" y="2449"/>
                  </a:lnTo>
                  <a:lnTo>
                    <a:pt x="2219" y="2124"/>
                  </a:lnTo>
                  <a:lnTo>
                    <a:pt x="2467" y="1798"/>
                  </a:lnTo>
                  <a:lnTo>
                    <a:pt x="2754" y="1492"/>
                  </a:lnTo>
                  <a:lnTo>
                    <a:pt x="3041" y="1205"/>
                  </a:lnTo>
                  <a:lnTo>
                    <a:pt x="3041" y="1205"/>
                  </a:lnTo>
                  <a:lnTo>
                    <a:pt x="2793" y="1454"/>
                  </a:lnTo>
                  <a:lnTo>
                    <a:pt x="2544" y="1722"/>
                  </a:lnTo>
                  <a:lnTo>
                    <a:pt x="2314" y="1990"/>
                  </a:lnTo>
                  <a:lnTo>
                    <a:pt x="2104" y="2277"/>
                  </a:lnTo>
                  <a:lnTo>
                    <a:pt x="1894" y="2563"/>
                  </a:lnTo>
                  <a:lnTo>
                    <a:pt x="1702" y="2850"/>
                  </a:lnTo>
                  <a:lnTo>
                    <a:pt x="1511" y="3156"/>
                  </a:lnTo>
                  <a:lnTo>
                    <a:pt x="1320" y="3462"/>
                  </a:lnTo>
                  <a:lnTo>
                    <a:pt x="995" y="4094"/>
                  </a:lnTo>
                  <a:lnTo>
                    <a:pt x="708" y="4744"/>
                  </a:lnTo>
                  <a:lnTo>
                    <a:pt x="440" y="5413"/>
                  </a:lnTo>
                  <a:lnTo>
                    <a:pt x="230" y="6083"/>
                  </a:lnTo>
                  <a:lnTo>
                    <a:pt x="230" y="6083"/>
                  </a:lnTo>
                  <a:lnTo>
                    <a:pt x="134" y="6389"/>
                  </a:lnTo>
                  <a:lnTo>
                    <a:pt x="57" y="6676"/>
                  </a:lnTo>
                  <a:lnTo>
                    <a:pt x="19" y="6982"/>
                  </a:lnTo>
                  <a:lnTo>
                    <a:pt x="0" y="7288"/>
                  </a:lnTo>
                  <a:lnTo>
                    <a:pt x="0" y="7288"/>
                  </a:lnTo>
                  <a:lnTo>
                    <a:pt x="191" y="7460"/>
                  </a:lnTo>
                  <a:lnTo>
                    <a:pt x="383" y="7594"/>
                  </a:lnTo>
                  <a:lnTo>
                    <a:pt x="383" y="7594"/>
                  </a:lnTo>
                  <a:lnTo>
                    <a:pt x="536" y="7670"/>
                  </a:lnTo>
                  <a:lnTo>
                    <a:pt x="708" y="7747"/>
                  </a:lnTo>
                  <a:lnTo>
                    <a:pt x="861" y="7823"/>
                  </a:lnTo>
                  <a:lnTo>
                    <a:pt x="1033" y="7862"/>
                  </a:lnTo>
                  <a:lnTo>
                    <a:pt x="1377" y="7938"/>
                  </a:lnTo>
                  <a:lnTo>
                    <a:pt x="1702" y="7957"/>
                  </a:lnTo>
                  <a:lnTo>
                    <a:pt x="1702" y="7957"/>
                  </a:lnTo>
                  <a:lnTo>
                    <a:pt x="1702" y="7957"/>
                  </a:lnTo>
                  <a:lnTo>
                    <a:pt x="1702" y="7957"/>
                  </a:lnTo>
                  <a:lnTo>
                    <a:pt x="1721" y="7957"/>
                  </a:lnTo>
                  <a:lnTo>
                    <a:pt x="1721" y="7957"/>
                  </a:lnTo>
                  <a:lnTo>
                    <a:pt x="2066" y="7919"/>
                  </a:lnTo>
                  <a:lnTo>
                    <a:pt x="2410" y="7862"/>
                  </a:lnTo>
                  <a:lnTo>
                    <a:pt x="2754" y="7766"/>
                  </a:lnTo>
                  <a:lnTo>
                    <a:pt x="3099" y="7632"/>
                  </a:lnTo>
                  <a:lnTo>
                    <a:pt x="3424" y="7460"/>
                  </a:lnTo>
                  <a:lnTo>
                    <a:pt x="3749" y="7249"/>
                  </a:lnTo>
                  <a:lnTo>
                    <a:pt x="4055" y="7020"/>
                  </a:lnTo>
                  <a:lnTo>
                    <a:pt x="4361" y="6771"/>
                  </a:lnTo>
                  <a:lnTo>
                    <a:pt x="4361" y="6771"/>
                  </a:lnTo>
                  <a:lnTo>
                    <a:pt x="4629" y="6504"/>
                  </a:lnTo>
                  <a:lnTo>
                    <a:pt x="4877" y="6236"/>
                  </a:lnTo>
                  <a:lnTo>
                    <a:pt x="5126" y="5949"/>
                  </a:lnTo>
                  <a:lnTo>
                    <a:pt x="5355" y="5643"/>
                  </a:lnTo>
                  <a:lnTo>
                    <a:pt x="5547" y="5318"/>
                  </a:lnTo>
                  <a:lnTo>
                    <a:pt x="5738" y="4993"/>
                  </a:lnTo>
                  <a:lnTo>
                    <a:pt x="5910" y="4648"/>
                  </a:lnTo>
                  <a:lnTo>
                    <a:pt x="6044" y="4323"/>
                  </a:lnTo>
                  <a:lnTo>
                    <a:pt x="6044" y="4323"/>
                  </a:lnTo>
                  <a:lnTo>
                    <a:pt x="6044" y="4323"/>
                  </a:lnTo>
                  <a:lnTo>
                    <a:pt x="6044" y="4323"/>
                  </a:lnTo>
                  <a:lnTo>
                    <a:pt x="6044" y="4323"/>
                  </a:lnTo>
                  <a:lnTo>
                    <a:pt x="6140" y="4055"/>
                  </a:lnTo>
                  <a:lnTo>
                    <a:pt x="6216" y="3807"/>
                  </a:lnTo>
                  <a:lnTo>
                    <a:pt x="6293" y="3539"/>
                  </a:lnTo>
                  <a:lnTo>
                    <a:pt x="6350" y="3290"/>
                  </a:lnTo>
                  <a:lnTo>
                    <a:pt x="6388" y="3042"/>
                  </a:lnTo>
                  <a:lnTo>
                    <a:pt x="6407" y="2774"/>
                  </a:lnTo>
                  <a:lnTo>
                    <a:pt x="6407" y="2525"/>
                  </a:lnTo>
                  <a:lnTo>
                    <a:pt x="6407" y="2277"/>
                  </a:lnTo>
                  <a:lnTo>
                    <a:pt x="6369" y="2028"/>
                  </a:lnTo>
                  <a:lnTo>
                    <a:pt x="6331" y="1798"/>
                  </a:lnTo>
                  <a:lnTo>
                    <a:pt x="6274" y="1569"/>
                  </a:lnTo>
                  <a:lnTo>
                    <a:pt x="6178" y="1339"/>
                  </a:lnTo>
                  <a:lnTo>
                    <a:pt x="6082" y="1110"/>
                  </a:lnTo>
                  <a:lnTo>
                    <a:pt x="5968" y="899"/>
                  </a:lnTo>
                  <a:lnTo>
                    <a:pt x="5834" y="689"/>
                  </a:lnTo>
                  <a:lnTo>
                    <a:pt x="5661" y="498"/>
                  </a:lnTo>
                  <a:lnTo>
                    <a:pt x="5661" y="498"/>
                  </a:lnTo>
                  <a:lnTo>
                    <a:pt x="5661" y="498"/>
                  </a:lnTo>
                  <a:lnTo>
                    <a:pt x="5661" y="498"/>
                  </a:lnTo>
                  <a:lnTo>
                    <a:pt x="5642" y="479"/>
                  </a:lnTo>
                  <a:lnTo>
                    <a:pt x="5642" y="479"/>
                  </a:lnTo>
                  <a:lnTo>
                    <a:pt x="5642" y="479"/>
                  </a:lnTo>
                  <a:lnTo>
                    <a:pt x="5642" y="479"/>
                  </a:lnTo>
                  <a:lnTo>
                    <a:pt x="5642" y="479"/>
                  </a:lnTo>
                  <a:lnTo>
                    <a:pt x="5642" y="479"/>
                  </a:lnTo>
                  <a:lnTo>
                    <a:pt x="5642" y="479"/>
                  </a:lnTo>
                  <a:lnTo>
                    <a:pt x="5642" y="479"/>
                  </a:lnTo>
                  <a:lnTo>
                    <a:pt x="5642" y="479"/>
                  </a:lnTo>
                  <a:lnTo>
                    <a:pt x="5642" y="479"/>
                  </a:lnTo>
                  <a:lnTo>
                    <a:pt x="5642" y="460"/>
                  </a:lnTo>
                  <a:lnTo>
                    <a:pt x="5642" y="460"/>
                  </a:lnTo>
                  <a:lnTo>
                    <a:pt x="5489" y="326"/>
                  </a:lnTo>
                  <a:lnTo>
                    <a:pt x="5336" y="211"/>
                  </a:lnTo>
                  <a:lnTo>
                    <a:pt x="5164" y="96"/>
                  </a:lnTo>
                  <a:lnTo>
                    <a:pt x="49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1"/>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392"/>
                  </a:lnTo>
                  <a:lnTo>
                    <a:pt x="2219" y="2296"/>
                  </a:lnTo>
                  <a:lnTo>
                    <a:pt x="2161" y="2162"/>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1"/>
            <p:cNvSpPr/>
            <p:nvPr/>
          </p:nvSpPr>
          <p:spPr>
            <a:xfrm>
              <a:off x="771075" y="1332600"/>
              <a:ext cx="63600" cy="63625"/>
            </a:xfrm>
            <a:custGeom>
              <a:avLst/>
              <a:gdLst/>
              <a:ahLst/>
              <a:cxnLst/>
              <a:rect l="l" t="t" r="r" b="b"/>
              <a:pathLst>
                <a:path w="2544" h="2545" fill="none" extrusionOk="0">
                  <a:moveTo>
                    <a:pt x="2429" y="2506"/>
                  </a:moveTo>
                  <a:lnTo>
                    <a:pt x="2429" y="2487"/>
                  </a:lnTo>
                  <a:lnTo>
                    <a:pt x="2410" y="2487"/>
                  </a:lnTo>
                  <a:lnTo>
                    <a:pt x="2410" y="2487"/>
                  </a:lnTo>
                  <a:lnTo>
                    <a:pt x="2391" y="2468"/>
                  </a:lnTo>
                  <a:lnTo>
                    <a:pt x="2391" y="2468"/>
                  </a:lnTo>
                  <a:lnTo>
                    <a:pt x="2295" y="2392"/>
                  </a:lnTo>
                  <a:lnTo>
                    <a:pt x="2219" y="2296"/>
                  </a:lnTo>
                  <a:lnTo>
                    <a:pt x="2161" y="2162"/>
                  </a:lnTo>
                  <a:lnTo>
                    <a:pt x="2161" y="2028"/>
                  </a:lnTo>
                  <a:lnTo>
                    <a:pt x="2161" y="2028"/>
                  </a:lnTo>
                  <a:lnTo>
                    <a:pt x="2238" y="1473"/>
                  </a:lnTo>
                  <a:lnTo>
                    <a:pt x="2334" y="747"/>
                  </a:lnTo>
                  <a:lnTo>
                    <a:pt x="1358" y="1"/>
                  </a:lnTo>
                  <a:lnTo>
                    <a:pt x="1358" y="1"/>
                  </a:lnTo>
                  <a:lnTo>
                    <a:pt x="1071" y="249"/>
                  </a:lnTo>
                  <a:lnTo>
                    <a:pt x="1071" y="249"/>
                  </a:lnTo>
                  <a:lnTo>
                    <a:pt x="784" y="555"/>
                  </a:lnTo>
                  <a:lnTo>
                    <a:pt x="516" y="861"/>
                  </a:lnTo>
                  <a:lnTo>
                    <a:pt x="249" y="1187"/>
                  </a:lnTo>
                  <a:lnTo>
                    <a:pt x="0" y="1512"/>
                  </a:lnTo>
                  <a:lnTo>
                    <a:pt x="2544" y="2545"/>
                  </a:lnTo>
                  <a:lnTo>
                    <a:pt x="2429" y="25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1"/>
            <p:cNvSpPr/>
            <p:nvPr/>
          </p:nvSpPr>
          <p:spPr>
            <a:xfrm>
              <a:off x="771075" y="1332600"/>
              <a:ext cx="63600" cy="63625"/>
            </a:xfrm>
            <a:custGeom>
              <a:avLst/>
              <a:gdLst/>
              <a:ahLst/>
              <a:cxnLst/>
              <a:rect l="l" t="t" r="r" b="b"/>
              <a:pathLst>
                <a:path w="2544" h="2545" extrusionOk="0">
                  <a:moveTo>
                    <a:pt x="1358" y="1"/>
                  </a:moveTo>
                  <a:lnTo>
                    <a:pt x="1071" y="249"/>
                  </a:lnTo>
                  <a:lnTo>
                    <a:pt x="784" y="555"/>
                  </a:lnTo>
                  <a:lnTo>
                    <a:pt x="516" y="861"/>
                  </a:lnTo>
                  <a:lnTo>
                    <a:pt x="249" y="1187"/>
                  </a:lnTo>
                  <a:lnTo>
                    <a:pt x="0" y="1512"/>
                  </a:lnTo>
                  <a:lnTo>
                    <a:pt x="2429" y="2498"/>
                  </a:lnTo>
                  <a:lnTo>
                    <a:pt x="2429" y="2498"/>
                  </a:lnTo>
                  <a:lnTo>
                    <a:pt x="2429" y="2487"/>
                  </a:lnTo>
                  <a:lnTo>
                    <a:pt x="2410" y="2487"/>
                  </a:lnTo>
                  <a:lnTo>
                    <a:pt x="2391" y="2468"/>
                  </a:lnTo>
                  <a:lnTo>
                    <a:pt x="2295" y="2411"/>
                  </a:lnTo>
                  <a:lnTo>
                    <a:pt x="2219" y="2315"/>
                  </a:lnTo>
                  <a:lnTo>
                    <a:pt x="2180" y="2200"/>
                  </a:lnTo>
                  <a:lnTo>
                    <a:pt x="2161" y="2086"/>
                  </a:lnTo>
                  <a:lnTo>
                    <a:pt x="2161" y="2028"/>
                  </a:lnTo>
                  <a:lnTo>
                    <a:pt x="2238" y="1473"/>
                  </a:lnTo>
                  <a:lnTo>
                    <a:pt x="2334" y="747"/>
                  </a:lnTo>
                  <a:lnTo>
                    <a:pt x="1358" y="1"/>
                  </a:lnTo>
                  <a:close/>
                  <a:moveTo>
                    <a:pt x="2429" y="2498"/>
                  </a:moveTo>
                  <a:lnTo>
                    <a:pt x="2429" y="2506"/>
                  </a:lnTo>
                  <a:lnTo>
                    <a:pt x="2544" y="2545"/>
                  </a:lnTo>
                  <a:lnTo>
                    <a:pt x="2429" y="2498"/>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61"/>
            <p:cNvSpPr/>
            <p:nvPr/>
          </p:nvSpPr>
          <p:spPr>
            <a:xfrm>
              <a:off x="772500" y="1262800"/>
              <a:ext cx="105700" cy="133900"/>
            </a:xfrm>
            <a:custGeom>
              <a:avLst/>
              <a:gdLst/>
              <a:ahLst/>
              <a:cxnLst/>
              <a:rect l="l" t="t" r="r" b="b"/>
              <a:pathLst>
                <a:path w="4228" h="5356" extrusionOk="0">
                  <a:moveTo>
                    <a:pt x="2544" y="0"/>
                  </a:moveTo>
                  <a:lnTo>
                    <a:pt x="2487" y="39"/>
                  </a:lnTo>
                  <a:lnTo>
                    <a:pt x="2449" y="115"/>
                  </a:lnTo>
                  <a:lnTo>
                    <a:pt x="2410" y="230"/>
                  </a:lnTo>
                  <a:lnTo>
                    <a:pt x="2334" y="498"/>
                  </a:lnTo>
                  <a:lnTo>
                    <a:pt x="2296" y="861"/>
                  </a:lnTo>
                  <a:lnTo>
                    <a:pt x="2257" y="1282"/>
                  </a:lnTo>
                  <a:lnTo>
                    <a:pt x="2238" y="1722"/>
                  </a:lnTo>
                  <a:lnTo>
                    <a:pt x="2219" y="2621"/>
                  </a:lnTo>
                  <a:lnTo>
                    <a:pt x="2009" y="1836"/>
                  </a:lnTo>
                  <a:lnTo>
                    <a:pt x="1913" y="1473"/>
                  </a:lnTo>
                  <a:lnTo>
                    <a:pt x="1798" y="1129"/>
                  </a:lnTo>
                  <a:lnTo>
                    <a:pt x="1684" y="842"/>
                  </a:lnTo>
                  <a:lnTo>
                    <a:pt x="1569" y="631"/>
                  </a:lnTo>
                  <a:lnTo>
                    <a:pt x="1511" y="536"/>
                  </a:lnTo>
                  <a:lnTo>
                    <a:pt x="1454" y="478"/>
                  </a:lnTo>
                  <a:lnTo>
                    <a:pt x="1397" y="440"/>
                  </a:lnTo>
                  <a:lnTo>
                    <a:pt x="1339" y="440"/>
                  </a:lnTo>
                  <a:lnTo>
                    <a:pt x="1282" y="459"/>
                  </a:lnTo>
                  <a:lnTo>
                    <a:pt x="1244" y="498"/>
                  </a:lnTo>
                  <a:lnTo>
                    <a:pt x="1225" y="555"/>
                  </a:lnTo>
                  <a:lnTo>
                    <a:pt x="1205" y="631"/>
                  </a:lnTo>
                  <a:lnTo>
                    <a:pt x="1186" y="842"/>
                  </a:lnTo>
                  <a:lnTo>
                    <a:pt x="1205" y="1129"/>
                  </a:lnTo>
                  <a:lnTo>
                    <a:pt x="1244" y="1454"/>
                  </a:lnTo>
                  <a:lnTo>
                    <a:pt x="1301" y="1798"/>
                  </a:lnTo>
                  <a:lnTo>
                    <a:pt x="1435" y="2563"/>
                  </a:lnTo>
                  <a:lnTo>
                    <a:pt x="1072" y="1951"/>
                  </a:lnTo>
                  <a:lnTo>
                    <a:pt x="899" y="1664"/>
                  </a:lnTo>
                  <a:lnTo>
                    <a:pt x="727" y="1416"/>
                  </a:lnTo>
                  <a:lnTo>
                    <a:pt x="574" y="1224"/>
                  </a:lnTo>
                  <a:lnTo>
                    <a:pt x="421" y="1071"/>
                  </a:lnTo>
                  <a:lnTo>
                    <a:pt x="345" y="1014"/>
                  </a:lnTo>
                  <a:lnTo>
                    <a:pt x="287" y="995"/>
                  </a:lnTo>
                  <a:lnTo>
                    <a:pt x="230" y="976"/>
                  </a:lnTo>
                  <a:lnTo>
                    <a:pt x="192" y="976"/>
                  </a:lnTo>
                  <a:lnTo>
                    <a:pt x="153" y="1014"/>
                  </a:lnTo>
                  <a:lnTo>
                    <a:pt x="115" y="1071"/>
                  </a:lnTo>
                  <a:lnTo>
                    <a:pt x="115" y="1129"/>
                  </a:lnTo>
                  <a:lnTo>
                    <a:pt x="115" y="1224"/>
                  </a:lnTo>
                  <a:lnTo>
                    <a:pt x="173" y="1454"/>
                  </a:lnTo>
                  <a:lnTo>
                    <a:pt x="268" y="1741"/>
                  </a:lnTo>
                  <a:lnTo>
                    <a:pt x="402" y="2066"/>
                  </a:lnTo>
                  <a:lnTo>
                    <a:pt x="555" y="2429"/>
                  </a:lnTo>
                  <a:lnTo>
                    <a:pt x="919" y="3156"/>
                  </a:lnTo>
                  <a:lnTo>
                    <a:pt x="1072" y="3424"/>
                  </a:lnTo>
                  <a:lnTo>
                    <a:pt x="842" y="3233"/>
                  </a:lnTo>
                  <a:lnTo>
                    <a:pt x="574" y="3003"/>
                  </a:lnTo>
                  <a:lnTo>
                    <a:pt x="345" y="2850"/>
                  </a:lnTo>
                  <a:lnTo>
                    <a:pt x="230" y="2793"/>
                  </a:lnTo>
                  <a:lnTo>
                    <a:pt x="153" y="2754"/>
                  </a:lnTo>
                  <a:lnTo>
                    <a:pt x="77" y="2754"/>
                  </a:lnTo>
                  <a:lnTo>
                    <a:pt x="39" y="2774"/>
                  </a:lnTo>
                  <a:lnTo>
                    <a:pt x="0" y="2812"/>
                  </a:lnTo>
                  <a:lnTo>
                    <a:pt x="0" y="2869"/>
                  </a:lnTo>
                  <a:lnTo>
                    <a:pt x="39" y="2965"/>
                  </a:lnTo>
                  <a:lnTo>
                    <a:pt x="96" y="3060"/>
                  </a:lnTo>
                  <a:lnTo>
                    <a:pt x="287" y="3309"/>
                  </a:lnTo>
                  <a:lnTo>
                    <a:pt x="517" y="3577"/>
                  </a:lnTo>
                  <a:lnTo>
                    <a:pt x="804" y="3883"/>
                  </a:lnTo>
                  <a:lnTo>
                    <a:pt x="1110" y="4189"/>
                  </a:lnTo>
                  <a:lnTo>
                    <a:pt x="1607" y="4667"/>
                  </a:lnTo>
                  <a:lnTo>
                    <a:pt x="1817" y="4878"/>
                  </a:lnTo>
                  <a:lnTo>
                    <a:pt x="1990" y="5031"/>
                  </a:lnTo>
                  <a:lnTo>
                    <a:pt x="2162" y="5164"/>
                  </a:lnTo>
                  <a:lnTo>
                    <a:pt x="2315" y="5260"/>
                  </a:lnTo>
                  <a:lnTo>
                    <a:pt x="2449" y="5317"/>
                  </a:lnTo>
                  <a:lnTo>
                    <a:pt x="2563" y="5356"/>
                  </a:lnTo>
                  <a:lnTo>
                    <a:pt x="2755" y="5356"/>
                  </a:lnTo>
                  <a:lnTo>
                    <a:pt x="2869" y="5298"/>
                  </a:lnTo>
                  <a:lnTo>
                    <a:pt x="2984" y="5222"/>
                  </a:lnTo>
                  <a:lnTo>
                    <a:pt x="3061" y="5107"/>
                  </a:lnTo>
                  <a:lnTo>
                    <a:pt x="3309" y="4629"/>
                  </a:lnTo>
                  <a:lnTo>
                    <a:pt x="3634" y="3959"/>
                  </a:lnTo>
                  <a:lnTo>
                    <a:pt x="3845" y="3462"/>
                  </a:lnTo>
                  <a:lnTo>
                    <a:pt x="4036" y="3003"/>
                  </a:lnTo>
                  <a:lnTo>
                    <a:pt x="4170" y="2582"/>
                  </a:lnTo>
                  <a:lnTo>
                    <a:pt x="4208" y="2410"/>
                  </a:lnTo>
                  <a:lnTo>
                    <a:pt x="4227" y="2257"/>
                  </a:lnTo>
                  <a:lnTo>
                    <a:pt x="4208" y="2162"/>
                  </a:lnTo>
                  <a:lnTo>
                    <a:pt x="4189" y="2085"/>
                  </a:lnTo>
                  <a:lnTo>
                    <a:pt x="4151" y="2066"/>
                  </a:lnTo>
                  <a:lnTo>
                    <a:pt x="4074" y="2066"/>
                  </a:lnTo>
                  <a:lnTo>
                    <a:pt x="4017" y="2104"/>
                  </a:lnTo>
                  <a:lnTo>
                    <a:pt x="3921" y="2162"/>
                  </a:lnTo>
                  <a:lnTo>
                    <a:pt x="3730" y="2334"/>
                  </a:lnTo>
                  <a:lnTo>
                    <a:pt x="3520" y="2544"/>
                  </a:lnTo>
                  <a:lnTo>
                    <a:pt x="3309" y="2793"/>
                  </a:lnTo>
                  <a:lnTo>
                    <a:pt x="2946" y="3214"/>
                  </a:lnTo>
                  <a:lnTo>
                    <a:pt x="2965" y="2257"/>
                  </a:lnTo>
                  <a:lnTo>
                    <a:pt x="2946" y="1722"/>
                  </a:lnTo>
                  <a:lnTo>
                    <a:pt x="2927" y="1205"/>
                  </a:lnTo>
                  <a:lnTo>
                    <a:pt x="2889" y="746"/>
                  </a:lnTo>
                  <a:lnTo>
                    <a:pt x="2812" y="364"/>
                  </a:lnTo>
                  <a:lnTo>
                    <a:pt x="2774" y="211"/>
                  </a:lnTo>
                  <a:lnTo>
                    <a:pt x="2716" y="96"/>
                  </a:lnTo>
                  <a:lnTo>
                    <a:pt x="2659" y="19"/>
                  </a:lnTo>
                  <a:lnTo>
                    <a:pt x="2602"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61"/>
            <p:cNvSpPr/>
            <p:nvPr/>
          </p:nvSpPr>
          <p:spPr>
            <a:xfrm>
              <a:off x="879600" y="989275"/>
              <a:ext cx="44500" cy="22500"/>
            </a:xfrm>
            <a:custGeom>
              <a:avLst/>
              <a:gdLst/>
              <a:ahLst/>
              <a:cxnLst/>
              <a:rect l="l" t="t" r="r" b="b"/>
              <a:pathLst>
                <a:path w="1780" h="900" extrusionOk="0">
                  <a:moveTo>
                    <a:pt x="20" y="900"/>
                  </a:moveTo>
                  <a:lnTo>
                    <a:pt x="20" y="900"/>
                  </a:lnTo>
                  <a:lnTo>
                    <a:pt x="1" y="900"/>
                  </a:lnTo>
                  <a:lnTo>
                    <a:pt x="1" y="900"/>
                  </a:lnTo>
                  <a:lnTo>
                    <a:pt x="20" y="900"/>
                  </a:lnTo>
                  <a:close/>
                  <a:moveTo>
                    <a:pt x="173" y="881"/>
                  </a:moveTo>
                  <a:lnTo>
                    <a:pt x="173" y="881"/>
                  </a:lnTo>
                  <a:lnTo>
                    <a:pt x="20" y="900"/>
                  </a:lnTo>
                  <a:lnTo>
                    <a:pt x="20" y="900"/>
                  </a:lnTo>
                  <a:lnTo>
                    <a:pt x="173" y="881"/>
                  </a:lnTo>
                  <a:close/>
                  <a:moveTo>
                    <a:pt x="249" y="862"/>
                  </a:moveTo>
                  <a:lnTo>
                    <a:pt x="249" y="862"/>
                  </a:lnTo>
                  <a:lnTo>
                    <a:pt x="192" y="881"/>
                  </a:lnTo>
                  <a:lnTo>
                    <a:pt x="192" y="881"/>
                  </a:lnTo>
                  <a:lnTo>
                    <a:pt x="249" y="862"/>
                  </a:lnTo>
                  <a:close/>
                  <a:moveTo>
                    <a:pt x="1780" y="1"/>
                  </a:moveTo>
                  <a:lnTo>
                    <a:pt x="1780" y="1"/>
                  </a:lnTo>
                  <a:lnTo>
                    <a:pt x="1569" y="173"/>
                  </a:lnTo>
                  <a:lnTo>
                    <a:pt x="1569" y="173"/>
                  </a:lnTo>
                  <a:lnTo>
                    <a:pt x="1301" y="383"/>
                  </a:lnTo>
                  <a:lnTo>
                    <a:pt x="1014" y="556"/>
                  </a:lnTo>
                  <a:lnTo>
                    <a:pt x="708" y="709"/>
                  </a:lnTo>
                  <a:lnTo>
                    <a:pt x="402" y="823"/>
                  </a:lnTo>
                  <a:lnTo>
                    <a:pt x="402" y="823"/>
                  </a:lnTo>
                  <a:lnTo>
                    <a:pt x="708" y="709"/>
                  </a:lnTo>
                  <a:lnTo>
                    <a:pt x="1014" y="556"/>
                  </a:lnTo>
                  <a:lnTo>
                    <a:pt x="1301" y="383"/>
                  </a:lnTo>
                  <a:lnTo>
                    <a:pt x="1569" y="173"/>
                  </a:lnTo>
                  <a:lnTo>
                    <a:pt x="1569" y="173"/>
                  </a:lnTo>
                  <a:lnTo>
                    <a:pt x="1780" y="1"/>
                  </a:lnTo>
                  <a:lnTo>
                    <a:pt x="178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1"/>
            <p:cNvSpPr/>
            <p:nvPr/>
          </p:nvSpPr>
          <p:spPr>
            <a:xfrm>
              <a:off x="879600" y="1011750"/>
              <a:ext cx="500" cy="25"/>
            </a:xfrm>
            <a:custGeom>
              <a:avLst/>
              <a:gdLst/>
              <a:ahLst/>
              <a:cxnLst/>
              <a:rect l="l" t="t" r="r" b="b"/>
              <a:pathLst>
                <a:path w="20" h="1" fill="none" extrusionOk="0">
                  <a:moveTo>
                    <a:pt x="20" y="1"/>
                  </a:moveTo>
                  <a:lnTo>
                    <a:pt x="20" y="1"/>
                  </a:lnTo>
                  <a:lnTo>
                    <a:pt x="1" y="1"/>
                  </a:lnTo>
                  <a:lnTo>
                    <a:pt x="1"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1"/>
            <p:cNvSpPr/>
            <p:nvPr/>
          </p:nvSpPr>
          <p:spPr>
            <a:xfrm>
              <a:off x="880075" y="1011275"/>
              <a:ext cx="3850" cy="500"/>
            </a:xfrm>
            <a:custGeom>
              <a:avLst/>
              <a:gdLst/>
              <a:ahLst/>
              <a:cxnLst/>
              <a:rect l="l" t="t" r="r" b="b"/>
              <a:pathLst>
                <a:path w="154" h="20" fill="none" extrusionOk="0">
                  <a:moveTo>
                    <a:pt x="154" y="1"/>
                  </a:moveTo>
                  <a:lnTo>
                    <a:pt x="154" y="1"/>
                  </a:lnTo>
                  <a:lnTo>
                    <a:pt x="1" y="20"/>
                  </a:lnTo>
                  <a:lnTo>
                    <a:pt x="1" y="20"/>
                  </a:lnTo>
                  <a:lnTo>
                    <a:pt x="1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1"/>
            <p:cNvSpPr/>
            <p:nvPr/>
          </p:nvSpPr>
          <p:spPr>
            <a:xfrm>
              <a:off x="884400" y="1010800"/>
              <a:ext cx="1450" cy="500"/>
            </a:xfrm>
            <a:custGeom>
              <a:avLst/>
              <a:gdLst/>
              <a:ahLst/>
              <a:cxnLst/>
              <a:rect l="l" t="t" r="r" b="b"/>
              <a:pathLst>
                <a:path w="58" h="20" fill="none" extrusionOk="0">
                  <a:moveTo>
                    <a:pt x="57" y="1"/>
                  </a:moveTo>
                  <a:lnTo>
                    <a:pt x="57" y="1"/>
                  </a:lnTo>
                  <a:lnTo>
                    <a:pt x="0" y="20"/>
                  </a:lnTo>
                  <a:lnTo>
                    <a:pt x="0" y="20"/>
                  </a:lnTo>
                  <a:lnTo>
                    <a:pt x="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1"/>
            <p:cNvSpPr/>
            <p:nvPr/>
          </p:nvSpPr>
          <p:spPr>
            <a:xfrm>
              <a:off x="889650" y="989275"/>
              <a:ext cx="34450" cy="20600"/>
            </a:xfrm>
            <a:custGeom>
              <a:avLst/>
              <a:gdLst/>
              <a:ahLst/>
              <a:cxnLst/>
              <a:rect l="l" t="t" r="r" b="b"/>
              <a:pathLst>
                <a:path w="1378" h="824" fill="none" extrusionOk="0">
                  <a:moveTo>
                    <a:pt x="1378" y="1"/>
                  </a:moveTo>
                  <a:lnTo>
                    <a:pt x="1378" y="1"/>
                  </a:lnTo>
                  <a:lnTo>
                    <a:pt x="1167" y="173"/>
                  </a:lnTo>
                  <a:lnTo>
                    <a:pt x="1167" y="173"/>
                  </a:lnTo>
                  <a:lnTo>
                    <a:pt x="899" y="383"/>
                  </a:lnTo>
                  <a:lnTo>
                    <a:pt x="612" y="556"/>
                  </a:lnTo>
                  <a:lnTo>
                    <a:pt x="306" y="709"/>
                  </a:lnTo>
                  <a:lnTo>
                    <a:pt x="0" y="823"/>
                  </a:lnTo>
                  <a:lnTo>
                    <a:pt x="0" y="823"/>
                  </a:lnTo>
                  <a:lnTo>
                    <a:pt x="306" y="709"/>
                  </a:lnTo>
                  <a:lnTo>
                    <a:pt x="612" y="556"/>
                  </a:lnTo>
                  <a:lnTo>
                    <a:pt x="899" y="383"/>
                  </a:lnTo>
                  <a:lnTo>
                    <a:pt x="1167" y="173"/>
                  </a:lnTo>
                  <a:lnTo>
                    <a:pt x="1167" y="173"/>
                  </a:lnTo>
                  <a:lnTo>
                    <a:pt x="1378" y="1"/>
                  </a:lnTo>
                  <a:lnTo>
                    <a:pt x="13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1"/>
            <p:cNvSpPr/>
            <p:nvPr/>
          </p:nvSpPr>
          <p:spPr>
            <a:xfrm>
              <a:off x="924075" y="983075"/>
              <a:ext cx="4325" cy="6225"/>
            </a:xfrm>
            <a:custGeom>
              <a:avLst/>
              <a:gdLst/>
              <a:ahLst/>
              <a:cxnLst/>
              <a:rect l="l" t="t" r="r" b="b"/>
              <a:pathLst>
                <a:path w="173" h="249" extrusionOk="0">
                  <a:moveTo>
                    <a:pt x="134" y="77"/>
                  </a:moveTo>
                  <a:lnTo>
                    <a:pt x="134" y="77"/>
                  </a:lnTo>
                  <a:lnTo>
                    <a:pt x="58" y="172"/>
                  </a:lnTo>
                  <a:lnTo>
                    <a:pt x="1" y="249"/>
                  </a:lnTo>
                  <a:lnTo>
                    <a:pt x="1" y="249"/>
                  </a:lnTo>
                  <a:lnTo>
                    <a:pt x="1" y="249"/>
                  </a:lnTo>
                  <a:lnTo>
                    <a:pt x="58" y="172"/>
                  </a:lnTo>
                  <a:lnTo>
                    <a:pt x="134" y="77"/>
                  </a:lnTo>
                  <a:close/>
                  <a:moveTo>
                    <a:pt x="173" y="0"/>
                  </a:moveTo>
                  <a:lnTo>
                    <a:pt x="173" y="0"/>
                  </a:lnTo>
                  <a:lnTo>
                    <a:pt x="173" y="0"/>
                  </a:lnTo>
                  <a:lnTo>
                    <a:pt x="173" y="0"/>
                  </a:lnTo>
                  <a:lnTo>
                    <a:pt x="173" y="0"/>
                  </a:lnTo>
                  <a:close/>
                </a:path>
              </a:pathLst>
            </a:custGeom>
            <a:solidFill>
              <a:srgbClr val="E75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1"/>
            <p:cNvSpPr/>
            <p:nvPr/>
          </p:nvSpPr>
          <p:spPr>
            <a:xfrm>
              <a:off x="924075" y="984975"/>
              <a:ext cx="3375" cy="4325"/>
            </a:xfrm>
            <a:custGeom>
              <a:avLst/>
              <a:gdLst/>
              <a:ahLst/>
              <a:cxnLst/>
              <a:rect l="l" t="t" r="r" b="b"/>
              <a:pathLst>
                <a:path w="135" h="173" fill="none" extrusionOk="0">
                  <a:moveTo>
                    <a:pt x="134" y="1"/>
                  </a:moveTo>
                  <a:lnTo>
                    <a:pt x="134" y="1"/>
                  </a:lnTo>
                  <a:lnTo>
                    <a:pt x="58" y="96"/>
                  </a:lnTo>
                  <a:lnTo>
                    <a:pt x="1" y="173"/>
                  </a:lnTo>
                  <a:lnTo>
                    <a:pt x="1" y="173"/>
                  </a:lnTo>
                  <a:lnTo>
                    <a:pt x="1" y="173"/>
                  </a:lnTo>
                  <a:lnTo>
                    <a:pt x="58" y="96"/>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1"/>
            <p:cNvSpPr/>
            <p:nvPr/>
          </p:nvSpPr>
          <p:spPr>
            <a:xfrm>
              <a:off x="928375" y="983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1"/>
            <p:cNvSpPr/>
            <p:nvPr/>
          </p:nvSpPr>
          <p:spPr>
            <a:xfrm>
              <a:off x="849000" y="973500"/>
              <a:ext cx="80850" cy="38750"/>
            </a:xfrm>
            <a:custGeom>
              <a:avLst/>
              <a:gdLst/>
              <a:ahLst/>
              <a:cxnLst/>
              <a:rect l="l" t="t" r="r" b="b"/>
              <a:pathLst>
                <a:path w="3234" h="1550" extrusionOk="0">
                  <a:moveTo>
                    <a:pt x="3214" y="1"/>
                  </a:moveTo>
                  <a:lnTo>
                    <a:pt x="3042" y="173"/>
                  </a:lnTo>
                  <a:lnTo>
                    <a:pt x="2812" y="364"/>
                  </a:lnTo>
                  <a:lnTo>
                    <a:pt x="2506" y="575"/>
                  </a:lnTo>
                  <a:lnTo>
                    <a:pt x="2124" y="785"/>
                  </a:lnTo>
                  <a:lnTo>
                    <a:pt x="1932" y="881"/>
                  </a:lnTo>
                  <a:lnTo>
                    <a:pt x="1741" y="957"/>
                  </a:lnTo>
                  <a:lnTo>
                    <a:pt x="1550" y="1014"/>
                  </a:lnTo>
                  <a:lnTo>
                    <a:pt x="1378" y="1072"/>
                  </a:lnTo>
                  <a:lnTo>
                    <a:pt x="1034" y="1129"/>
                  </a:lnTo>
                  <a:lnTo>
                    <a:pt x="727" y="1148"/>
                  </a:lnTo>
                  <a:lnTo>
                    <a:pt x="498" y="1129"/>
                  </a:lnTo>
                  <a:lnTo>
                    <a:pt x="307" y="1110"/>
                  </a:lnTo>
                  <a:lnTo>
                    <a:pt x="135" y="1072"/>
                  </a:lnTo>
                  <a:lnTo>
                    <a:pt x="1" y="1034"/>
                  </a:lnTo>
                  <a:lnTo>
                    <a:pt x="39" y="1129"/>
                  </a:lnTo>
                  <a:lnTo>
                    <a:pt x="77" y="1206"/>
                  </a:lnTo>
                  <a:lnTo>
                    <a:pt x="135" y="1282"/>
                  </a:lnTo>
                  <a:lnTo>
                    <a:pt x="211" y="1359"/>
                  </a:lnTo>
                  <a:lnTo>
                    <a:pt x="288" y="1416"/>
                  </a:lnTo>
                  <a:lnTo>
                    <a:pt x="364" y="1454"/>
                  </a:lnTo>
                  <a:lnTo>
                    <a:pt x="460" y="1493"/>
                  </a:lnTo>
                  <a:lnTo>
                    <a:pt x="555" y="1531"/>
                  </a:lnTo>
                  <a:lnTo>
                    <a:pt x="747" y="1550"/>
                  </a:lnTo>
                  <a:lnTo>
                    <a:pt x="938" y="1550"/>
                  </a:lnTo>
                  <a:lnTo>
                    <a:pt x="1225" y="1531"/>
                  </a:lnTo>
                  <a:lnTo>
                    <a:pt x="1244" y="1531"/>
                  </a:lnTo>
                  <a:lnTo>
                    <a:pt x="1397" y="1512"/>
                  </a:lnTo>
                  <a:lnTo>
                    <a:pt x="1416" y="1512"/>
                  </a:lnTo>
                  <a:lnTo>
                    <a:pt x="1473" y="1493"/>
                  </a:lnTo>
                  <a:lnTo>
                    <a:pt x="1626" y="1454"/>
                  </a:lnTo>
                  <a:lnTo>
                    <a:pt x="1932" y="1340"/>
                  </a:lnTo>
                  <a:lnTo>
                    <a:pt x="2238" y="1187"/>
                  </a:lnTo>
                  <a:lnTo>
                    <a:pt x="2525" y="1014"/>
                  </a:lnTo>
                  <a:lnTo>
                    <a:pt x="2793" y="804"/>
                  </a:lnTo>
                  <a:lnTo>
                    <a:pt x="3004" y="632"/>
                  </a:lnTo>
                  <a:lnTo>
                    <a:pt x="3061" y="555"/>
                  </a:lnTo>
                  <a:lnTo>
                    <a:pt x="3137" y="460"/>
                  </a:lnTo>
                  <a:lnTo>
                    <a:pt x="3176" y="383"/>
                  </a:lnTo>
                  <a:lnTo>
                    <a:pt x="3214" y="288"/>
                  </a:lnTo>
                  <a:lnTo>
                    <a:pt x="3233" y="192"/>
                  </a:lnTo>
                  <a:lnTo>
                    <a:pt x="3233" y="96"/>
                  </a:lnTo>
                  <a:lnTo>
                    <a:pt x="321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1"/>
            <p:cNvSpPr/>
            <p:nvPr/>
          </p:nvSpPr>
          <p:spPr>
            <a:xfrm>
              <a:off x="849000" y="973500"/>
              <a:ext cx="80850" cy="38750"/>
            </a:xfrm>
            <a:custGeom>
              <a:avLst/>
              <a:gdLst/>
              <a:ahLst/>
              <a:cxnLst/>
              <a:rect l="l" t="t" r="r" b="b"/>
              <a:pathLst>
                <a:path w="3234" h="1550" fill="none" extrusionOk="0">
                  <a:moveTo>
                    <a:pt x="3214" y="1"/>
                  </a:moveTo>
                  <a:lnTo>
                    <a:pt x="3214" y="1"/>
                  </a:lnTo>
                  <a:lnTo>
                    <a:pt x="3042" y="173"/>
                  </a:lnTo>
                  <a:lnTo>
                    <a:pt x="2812" y="364"/>
                  </a:lnTo>
                  <a:lnTo>
                    <a:pt x="2506" y="575"/>
                  </a:lnTo>
                  <a:lnTo>
                    <a:pt x="2124" y="785"/>
                  </a:lnTo>
                  <a:lnTo>
                    <a:pt x="2124" y="785"/>
                  </a:lnTo>
                  <a:lnTo>
                    <a:pt x="1932" y="881"/>
                  </a:lnTo>
                  <a:lnTo>
                    <a:pt x="1741" y="957"/>
                  </a:lnTo>
                  <a:lnTo>
                    <a:pt x="1550" y="1014"/>
                  </a:lnTo>
                  <a:lnTo>
                    <a:pt x="1378" y="1072"/>
                  </a:lnTo>
                  <a:lnTo>
                    <a:pt x="1034" y="1129"/>
                  </a:lnTo>
                  <a:lnTo>
                    <a:pt x="727" y="1148"/>
                  </a:lnTo>
                  <a:lnTo>
                    <a:pt x="727" y="1148"/>
                  </a:lnTo>
                  <a:lnTo>
                    <a:pt x="498" y="1129"/>
                  </a:lnTo>
                  <a:lnTo>
                    <a:pt x="307" y="1110"/>
                  </a:lnTo>
                  <a:lnTo>
                    <a:pt x="135" y="1072"/>
                  </a:lnTo>
                  <a:lnTo>
                    <a:pt x="1" y="1034"/>
                  </a:lnTo>
                  <a:lnTo>
                    <a:pt x="1" y="1034"/>
                  </a:lnTo>
                  <a:lnTo>
                    <a:pt x="39" y="1129"/>
                  </a:lnTo>
                  <a:lnTo>
                    <a:pt x="77" y="1206"/>
                  </a:lnTo>
                  <a:lnTo>
                    <a:pt x="135" y="1282"/>
                  </a:lnTo>
                  <a:lnTo>
                    <a:pt x="211" y="1359"/>
                  </a:lnTo>
                  <a:lnTo>
                    <a:pt x="288" y="1416"/>
                  </a:lnTo>
                  <a:lnTo>
                    <a:pt x="364" y="1454"/>
                  </a:lnTo>
                  <a:lnTo>
                    <a:pt x="460" y="1493"/>
                  </a:lnTo>
                  <a:lnTo>
                    <a:pt x="555" y="1531"/>
                  </a:lnTo>
                  <a:lnTo>
                    <a:pt x="555" y="1531"/>
                  </a:lnTo>
                  <a:lnTo>
                    <a:pt x="747" y="1550"/>
                  </a:lnTo>
                  <a:lnTo>
                    <a:pt x="938" y="1550"/>
                  </a:lnTo>
                  <a:lnTo>
                    <a:pt x="938" y="1550"/>
                  </a:lnTo>
                  <a:lnTo>
                    <a:pt x="1225" y="1531"/>
                  </a:lnTo>
                  <a:lnTo>
                    <a:pt x="1225" y="1531"/>
                  </a:lnTo>
                  <a:lnTo>
                    <a:pt x="1244" y="1531"/>
                  </a:lnTo>
                  <a:lnTo>
                    <a:pt x="1244" y="1531"/>
                  </a:lnTo>
                  <a:lnTo>
                    <a:pt x="1244" y="1531"/>
                  </a:lnTo>
                  <a:lnTo>
                    <a:pt x="1244" y="1531"/>
                  </a:lnTo>
                  <a:lnTo>
                    <a:pt x="1397" y="1512"/>
                  </a:lnTo>
                  <a:lnTo>
                    <a:pt x="1397" y="1512"/>
                  </a:lnTo>
                  <a:lnTo>
                    <a:pt x="1416" y="1512"/>
                  </a:lnTo>
                  <a:lnTo>
                    <a:pt x="1416" y="1512"/>
                  </a:lnTo>
                  <a:lnTo>
                    <a:pt x="1473" y="1493"/>
                  </a:lnTo>
                  <a:lnTo>
                    <a:pt x="1473" y="1493"/>
                  </a:lnTo>
                  <a:lnTo>
                    <a:pt x="1473" y="1493"/>
                  </a:lnTo>
                  <a:lnTo>
                    <a:pt x="1473" y="1493"/>
                  </a:lnTo>
                  <a:lnTo>
                    <a:pt x="1626" y="1454"/>
                  </a:lnTo>
                  <a:lnTo>
                    <a:pt x="1626" y="1454"/>
                  </a:lnTo>
                  <a:lnTo>
                    <a:pt x="1932" y="1340"/>
                  </a:lnTo>
                  <a:lnTo>
                    <a:pt x="2238" y="1187"/>
                  </a:lnTo>
                  <a:lnTo>
                    <a:pt x="2525" y="1014"/>
                  </a:lnTo>
                  <a:lnTo>
                    <a:pt x="2793" y="804"/>
                  </a:lnTo>
                  <a:lnTo>
                    <a:pt x="2793" y="804"/>
                  </a:lnTo>
                  <a:lnTo>
                    <a:pt x="3004" y="632"/>
                  </a:lnTo>
                  <a:lnTo>
                    <a:pt x="3004" y="632"/>
                  </a:lnTo>
                  <a:lnTo>
                    <a:pt x="3004" y="632"/>
                  </a:lnTo>
                  <a:lnTo>
                    <a:pt x="3061" y="555"/>
                  </a:lnTo>
                  <a:lnTo>
                    <a:pt x="3137" y="460"/>
                  </a:lnTo>
                  <a:lnTo>
                    <a:pt x="3137" y="460"/>
                  </a:lnTo>
                  <a:lnTo>
                    <a:pt x="3176" y="383"/>
                  </a:lnTo>
                  <a:lnTo>
                    <a:pt x="3176" y="383"/>
                  </a:lnTo>
                  <a:lnTo>
                    <a:pt x="3176" y="383"/>
                  </a:lnTo>
                  <a:lnTo>
                    <a:pt x="3176" y="383"/>
                  </a:lnTo>
                  <a:lnTo>
                    <a:pt x="3176" y="383"/>
                  </a:lnTo>
                  <a:lnTo>
                    <a:pt x="3214" y="288"/>
                  </a:lnTo>
                  <a:lnTo>
                    <a:pt x="3233" y="192"/>
                  </a:lnTo>
                  <a:lnTo>
                    <a:pt x="3233" y="96"/>
                  </a:lnTo>
                  <a:lnTo>
                    <a:pt x="3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1"/>
            <p:cNvSpPr/>
            <p:nvPr/>
          </p:nvSpPr>
          <p:spPr>
            <a:xfrm>
              <a:off x="856650" y="563250"/>
              <a:ext cx="99000" cy="36825"/>
            </a:xfrm>
            <a:custGeom>
              <a:avLst/>
              <a:gdLst/>
              <a:ahLst/>
              <a:cxnLst/>
              <a:rect l="l" t="t" r="r" b="b"/>
              <a:pathLst>
                <a:path w="3960" h="1473" extrusionOk="0">
                  <a:moveTo>
                    <a:pt x="3004" y="1090"/>
                  </a:moveTo>
                  <a:lnTo>
                    <a:pt x="3004" y="1090"/>
                  </a:lnTo>
                  <a:lnTo>
                    <a:pt x="3960" y="1473"/>
                  </a:lnTo>
                  <a:lnTo>
                    <a:pt x="3960" y="1473"/>
                  </a:lnTo>
                  <a:lnTo>
                    <a:pt x="3960" y="1473"/>
                  </a:lnTo>
                  <a:lnTo>
                    <a:pt x="3960" y="1473"/>
                  </a:lnTo>
                  <a:lnTo>
                    <a:pt x="3004" y="1090"/>
                  </a:lnTo>
                  <a:close/>
                  <a:moveTo>
                    <a:pt x="3004" y="1090"/>
                  </a:moveTo>
                  <a:lnTo>
                    <a:pt x="3004" y="1090"/>
                  </a:lnTo>
                  <a:lnTo>
                    <a:pt x="3004" y="1090"/>
                  </a:lnTo>
                  <a:lnTo>
                    <a:pt x="3004" y="1090"/>
                  </a:lnTo>
                  <a:lnTo>
                    <a:pt x="3004" y="1090"/>
                  </a:lnTo>
                  <a:close/>
                  <a:moveTo>
                    <a:pt x="2984" y="1090"/>
                  </a:moveTo>
                  <a:lnTo>
                    <a:pt x="2984" y="1090"/>
                  </a:lnTo>
                  <a:lnTo>
                    <a:pt x="2984" y="1090"/>
                  </a:lnTo>
                  <a:lnTo>
                    <a:pt x="2984" y="1090"/>
                  </a:lnTo>
                  <a:lnTo>
                    <a:pt x="2984" y="1090"/>
                  </a:lnTo>
                  <a:close/>
                  <a:moveTo>
                    <a:pt x="1" y="172"/>
                  </a:moveTo>
                  <a:lnTo>
                    <a:pt x="1" y="172"/>
                  </a:lnTo>
                  <a:lnTo>
                    <a:pt x="1" y="172"/>
                  </a:lnTo>
                  <a:lnTo>
                    <a:pt x="1" y="172"/>
                  </a:lnTo>
                  <a:lnTo>
                    <a:pt x="651" y="325"/>
                  </a:lnTo>
                  <a:lnTo>
                    <a:pt x="1340" y="536"/>
                  </a:lnTo>
                  <a:lnTo>
                    <a:pt x="2105" y="765"/>
                  </a:lnTo>
                  <a:lnTo>
                    <a:pt x="2927" y="1071"/>
                  </a:lnTo>
                  <a:lnTo>
                    <a:pt x="2927" y="1071"/>
                  </a:lnTo>
                  <a:lnTo>
                    <a:pt x="2105" y="765"/>
                  </a:lnTo>
                  <a:lnTo>
                    <a:pt x="1340" y="536"/>
                  </a:lnTo>
                  <a:lnTo>
                    <a:pt x="651" y="325"/>
                  </a:lnTo>
                  <a:lnTo>
                    <a:pt x="1" y="172"/>
                  </a:lnTo>
                  <a:close/>
                  <a:moveTo>
                    <a:pt x="3290" y="19"/>
                  </a:moveTo>
                  <a:lnTo>
                    <a:pt x="3290" y="19"/>
                  </a:lnTo>
                  <a:lnTo>
                    <a:pt x="3310" y="19"/>
                  </a:lnTo>
                  <a:lnTo>
                    <a:pt x="3310" y="19"/>
                  </a:lnTo>
                  <a:lnTo>
                    <a:pt x="3329" y="38"/>
                  </a:lnTo>
                  <a:lnTo>
                    <a:pt x="3329" y="38"/>
                  </a:lnTo>
                  <a:lnTo>
                    <a:pt x="3310" y="19"/>
                  </a:lnTo>
                  <a:lnTo>
                    <a:pt x="3310" y="19"/>
                  </a:lnTo>
                  <a:lnTo>
                    <a:pt x="3290" y="19"/>
                  </a:lnTo>
                  <a:close/>
                  <a:moveTo>
                    <a:pt x="3271" y="19"/>
                  </a:moveTo>
                  <a:lnTo>
                    <a:pt x="3271" y="19"/>
                  </a:lnTo>
                  <a:lnTo>
                    <a:pt x="3290" y="19"/>
                  </a:lnTo>
                  <a:lnTo>
                    <a:pt x="3290" y="19"/>
                  </a:lnTo>
                  <a:lnTo>
                    <a:pt x="3271" y="19"/>
                  </a:lnTo>
                  <a:close/>
                  <a:moveTo>
                    <a:pt x="3252" y="0"/>
                  </a:moveTo>
                  <a:lnTo>
                    <a:pt x="3252" y="0"/>
                  </a:lnTo>
                  <a:lnTo>
                    <a:pt x="3271" y="19"/>
                  </a:lnTo>
                  <a:lnTo>
                    <a:pt x="3271" y="19"/>
                  </a:lnTo>
                  <a:lnTo>
                    <a:pt x="3252" y="0"/>
                  </a:lnTo>
                  <a:close/>
                  <a:moveTo>
                    <a:pt x="3252" y="0"/>
                  </a:moveTo>
                  <a:lnTo>
                    <a:pt x="3252" y="0"/>
                  </a:lnTo>
                  <a:lnTo>
                    <a:pt x="3252" y="0"/>
                  </a:lnTo>
                  <a:lnTo>
                    <a:pt x="3252" y="0"/>
                  </a:lnTo>
                  <a:lnTo>
                    <a:pt x="3252"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61"/>
            <p:cNvSpPr/>
            <p:nvPr/>
          </p:nvSpPr>
          <p:spPr>
            <a:xfrm>
              <a:off x="931725" y="590500"/>
              <a:ext cx="23925" cy="9575"/>
            </a:xfrm>
            <a:custGeom>
              <a:avLst/>
              <a:gdLst/>
              <a:ahLst/>
              <a:cxnLst/>
              <a:rect l="l" t="t" r="r" b="b"/>
              <a:pathLst>
                <a:path w="957" h="383" fill="none" extrusionOk="0">
                  <a:moveTo>
                    <a:pt x="1" y="0"/>
                  </a:moveTo>
                  <a:lnTo>
                    <a:pt x="1" y="0"/>
                  </a:lnTo>
                  <a:lnTo>
                    <a:pt x="957" y="383"/>
                  </a:lnTo>
                  <a:lnTo>
                    <a:pt x="957" y="383"/>
                  </a:lnTo>
                  <a:lnTo>
                    <a:pt x="957" y="383"/>
                  </a:lnTo>
                  <a:lnTo>
                    <a:pt x="957" y="3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61"/>
            <p:cNvSpPr/>
            <p:nvPr/>
          </p:nvSpPr>
          <p:spPr>
            <a:xfrm>
              <a:off x="931725" y="590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1"/>
            <p:cNvSpPr/>
            <p:nvPr/>
          </p:nvSpPr>
          <p:spPr>
            <a:xfrm>
              <a:off x="931250" y="5905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1"/>
            <p:cNvSpPr/>
            <p:nvPr/>
          </p:nvSpPr>
          <p:spPr>
            <a:xfrm>
              <a:off x="856650" y="567550"/>
              <a:ext cx="73200" cy="22500"/>
            </a:xfrm>
            <a:custGeom>
              <a:avLst/>
              <a:gdLst/>
              <a:ahLst/>
              <a:cxnLst/>
              <a:rect l="l" t="t" r="r" b="b"/>
              <a:pathLst>
                <a:path w="2928" h="900" fill="none" extrusionOk="0">
                  <a:moveTo>
                    <a:pt x="1" y="0"/>
                  </a:moveTo>
                  <a:lnTo>
                    <a:pt x="1" y="0"/>
                  </a:lnTo>
                  <a:lnTo>
                    <a:pt x="1" y="0"/>
                  </a:lnTo>
                  <a:lnTo>
                    <a:pt x="1" y="0"/>
                  </a:lnTo>
                  <a:lnTo>
                    <a:pt x="651" y="153"/>
                  </a:lnTo>
                  <a:lnTo>
                    <a:pt x="1340" y="364"/>
                  </a:lnTo>
                  <a:lnTo>
                    <a:pt x="2105" y="593"/>
                  </a:lnTo>
                  <a:lnTo>
                    <a:pt x="2927" y="899"/>
                  </a:lnTo>
                  <a:lnTo>
                    <a:pt x="2927" y="899"/>
                  </a:lnTo>
                  <a:lnTo>
                    <a:pt x="2105" y="593"/>
                  </a:lnTo>
                  <a:lnTo>
                    <a:pt x="1340" y="364"/>
                  </a:lnTo>
                  <a:lnTo>
                    <a:pt x="651" y="15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1"/>
            <p:cNvSpPr/>
            <p:nvPr/>
          </p:nvSpPr>
          <p:spPr>
            <a:xfrm>
              <a:off x="938900" y="563725"/>
              <a:ext cx="975" cy="500"/>
            </a:xfrm>
            <a:custGeom>
              <a:avLst/>
              <a:gdLst/>
              <a:ahLst/>
              <a:cxnLst/>
              <a:rect l="l" t="t" r="r" b="b"/>
              <a:pathLst>
                <a:path w="39" h="20" fill="none" extrusionOk="0">
                  <a:moveTo>
                    <a:pt x="0" y="0"/>
                  </a:moveTo>
                  <a:lnTo>
                    <a:pt x="0" y="0"/>
                  </a:lnTo>
                  <a:lnTo>
                    <a:pt x="20" y="0"/>
                  </a:lnTo>
                  <a:lnTo>
                    <a:pt x="20" y="0"/>
                  </a:lnTo>
                  <a:lnTo>
                    <a:pt x="39" y="19"/>
                  </a:lnTo>
                  <a:lnTo>
                    <a:pt x="39" y="19"/>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1"/>
            <p:cNvSpPr/>
            <p:nvPr/>
          </p:nvSpPr>
          <p:spPr>
            <a:xfrm>
              <a:off x="938425" y="563725"/>
              <a:ext cx="500" cy="25"/>
            </a:xfrm>
            <a:custGeom>
              <a:avLst/>
              <a:gdLst/>
              <a:ahLst/>
              <a:cxnLst/>
              <a:rect l="l" t="t" r="r" b="b"/>
              <a:pathLst>
                <a:path w="20" h="1" fill="none" extrusionOk="0">
                  <a:moveTo>
                    <a:pt x="0" y="0"/>
                  </a:moveTo>
                  <a:lnTo>
                    <a:pt x="0" y="0"/>
                  </a:lnTo>
                  <a:lnTo>
                    <a:pt x="19" y="0"/>
                  </a:lnTo>
                  <a:lnTo>
                    <a:pt x="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1"/>
            <p:cNvSpPr/>
            <p:nvPr/>
          </p:nvSpPr>
          <p:spPr>
            <a:xfrm>
              <a:off x="937950" y="563250"/>
              <a:ext cx="500" cy="500"/>
            </a:xfrm>
            <a:custGeom>
              <a:avLst/>
              <a:gdLst/>
              <a:ahLst/>
              <a:cxnLst/>
              <a:rect l="l" t="t" r="r" b="b"/>
              <a:pathLst>
                <a:path w="20" h="20" fill="none" extrusionOk="0">
                  <a:moveTo>
                    <a:pt x="0" y="0"/>
                  </a:moveTo>
                  <a:lnTo>
                    <a:pt x="0" y="0"/>
                  </a:lnTo>
                  <a:lnTo>
                    <a:pt x="19" y="19"/>
                  </a:lnTo>
                  <a:lnTo>
                    <a:pt x="19"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1"/>
            <p:cNvSpPr/>
            <p:nvPr/>
          </p:nvSpPr>
          <p:spPr>
            <a:xfrm>
              <a:off x="937950" y="5632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1"/>
            <p:cNvSpPr/>
            <p:nvPr/>
          </p:nvSpPr>
          <p:spPr>
            <a:xfrm>
              <a:off x="852350" y="538375"/>
              <a:ext cx="103300" cy="61700"/>
            </a:xfrm>
            <a:custGeom>
              <a:avLst/>
              <a:gdLst/>
              <a:ahLst/>
              <a:cxnLst/>
              <a:rect l="l" t="t" r="r" b="b"/>
              <a:pathLst>
                <a:path w="4132" h="2468" extrusionOk="0">
                  <a:moveTo>
                    <a:pt x="1" y="1"/>
                  </a:moveTo>
                  <a:lnTo>
                    <a:pt x="173" y="1167"/>
                  </a:lnTo>
                  <a:lnTo>
                    <a:pt x="823" y="1320"/>
                  </a:lnTo>
                  <a:lnTo>
                    <a:pt x="1512" y="1531"/>
                  </a:lnTo>
                  <a:lnTo>
                    <a:pt x="2277" y="1760"/>
                  </a:lnTo>
                  <a:lnTo>
                    <a:pt x="3099" y="2066"/>
                  </a:lnTo>
                  <a:lnTo>
                    <a:pt x="3156" y="2085"/>
                  </a:lnTo>
                  <a:lnTo>
                    <a:pt x="3176" y="2085"/>
                  </a:lnTo>
                  <a:lnTo>
                    <a:pt x="4132" y="2468"/>
                  </a:lnTo>
                  <a:lnTo>
                    <a:pt x="3921" y="1186"/>
                  </a:lnTo>
                  <a:lnTo>
                    <a:pt x="3501" y="1033"/>
                  </a:lnTo>
                  <a:lnTo>
                    <a:pt x="3482" y="1014"/>
                  </a:lnTo>
                  <a:lnTo>
                    <a:pt x="3443" y="1014"/>
                  </a:lnTo>
                  <a:lnTo>
                    <a:pt x="3424" y="995"/>
                  </a:lnTo>
                  <a:lnTo>
                    <a:pt x="2525" y="670"/>
                  </a:lnTo>
                  <a:lnTo>
                    <a:pt x="1645" y="402"/>
                  </a:lnTo>
                  <a:lnTo>
                    <a:pt x="804" y="173"/>
                  </a:lnTo>
                  <a:lnTo>
                    <a:pt x="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1"/>
            <p:cNvSpPr/>
            <p:nvPr/>
          </p:nvSpPr>
          <p:spPr>
            <a:xfrm>
              <a:off x="852350" y="538375"/>
              <a:ext cx="103300" cy="61700"/>
            </a:xfrm>
            <a:custGeom>
              <a:avLst/>
              <a:gdLst/>
              <a:ahLst/>
              <a:cxnLst/>
              <a:rect l="l" t="t" r="r" b="b"/>
              <a:pathLst>
                <a:path w="4132" h="2468" fill="none" extrusionOk="0">
                  <a:moveTo>
                    <a:pt x="1" y="1"/>
                  </a:moveTo>
                  <a:lnTo>
                    <a:pt x="1" y="1"/>
                  </a:lnTo>
                  <a:lnTo>
                    <a:pt x="173" y="1167"/>
                  </a:lnTo>
                  <a:lnTo>
                    <a:pt x="173" y="1167"/>
                  </a:lnTo>
                  <a:lnTo>
                    <a:pt x="823" y="1320"/>
                  </a:lnTo>
                  <a:lnTo>
                    <a:pt x="1512" y="1531"/>
                  </a:lnTo>
                  <a:lnTo>
                    <a:pt x="2277" y="1760"/>
                  </a:lnTo>
                  <a:lnTo>
                    <a:pt x="3099" y="2066"/>
                  </a:lnTo>
                  <a:lnTo>
                    <a:pt x="3099" y="2066"/>
                  </a:lnTo>
                  <a:lnTo>
                    <a:pt x="3099" y="2066"/>
                  </a:lnTo>
                  <a:lnTo>
                    <a:pt x="3156" y="2085"/>
                  </a:lnTo>
                  <a:lnTo>
                    <a:pt x="3156" y="2085"/>
                  </a:lnTo>
                  <a:lnTo>
                    <a:pt x="3156" y="2085"/>
                  </a:lnTo>
                  <a:lnTo>
                    <a:pt x="3156" y="2085"/>
                  </a:lnTo>
                  <a:lnTo>
                    <a:pt x="3176" y="2085"/>
                  </a:lnTo>
                  <a:lnTo>
                    <a:pt x="3176" y="2085"/>
                  </a:lnTo>
                  <a:lnTo>
                    <a:pt x="3176" y="2085"/>
                  </a:lnTo>
                  <a:lnTo>
                    <a:pt x="3176" y="2085"/>
                  </a:lnTo>
                  <a:lnTo>
                    <a:pt x="3176" y="2085"/>
                  </a:lnTo>
                  <a:lnTo>
                    <a:pt x="3176" y="2085"/>
                  </a:lnTo>
                  <a:lnTo>
                    <a:pt x="4132" y="2468"/>
                  </a:lnTo>
                  <a:lnTo>
                    <a:pt x="4132" y="2468"/>
                  </a:lnTo>
                  <a:lnTo>
                    <a:pt x="3921" y="1186"/>
                  </a:lnTo>
                  <a:lnTo>
                    <a:pt x="3921" y="1186"/>
                  </a:lnTo>
                  <a:lnTo>
                    <a:pt x="3501" y="1033"/>
                  </a:lnTo>
                  <a:lnTo>
                    <a:pt x="3501" y="1033"/>
                  </a:lnTo>
                  <a:lnTo>
                    <a:pt x="3482" y="1014"/>
                  </a:lnTo>
                  <a:lnTo>
                    <a:pt x="3482" y="1014"/>
                  </a:lnTo>
                  <a:lnTo>
                    <a:pt x="3462" y="1014"/>
                  </a:lnTo>
                  <a:lnTo>
                    <a:pt x="3462" y="1014"/>
                  </a:lnTo>
                  <a:lnTo>
                    <a:pt x="3462" y="1014"/>
                  </a:lnTo>
                  <a:lnTo>
                    <a:pt x="3462" y="1014"/>
                  </a:lnTo>
                  <a:lnTo>
                    <a:pt x="3443" y="1014"/>
                  </a:lnTo>
                  <a:lnTo>
                    <a:pt x="3443" y="1014"/>
                  </a:lnTo>
                  <a:lnTo>
                    <a:pt x="3443" y="1014"/>
                  </a:lnTo>
                  <a:lnTo>
                    <a:pt x="3443" y="1014"/>
                  </a:lnTo>
                  <a:lnTo>
                    <a:pt x="3424" y="995"/>
                  </a:lnTo>
                  <a:lnTo>
                    <a:pt x="3424" y="995"/>
                  </a:lnTo>
                  <a:lnTo>
                    <a:pt x="3424" y="995"/>
                  </a:lnTo>
                  <a:lnTo>
                    <a:pt x="3424" y="995"/>
                  </a:lnTo>
                  <a:lnTo>
                    <a:pt x="3424" y="995"/>
                  </a:lnTo>
                  <a:lnTo>
                    <a:pt x="3424" y="995"/>
                  </a:lnTo>
                  <a:lnTo>
                    <a:pt x="2525" y="670"/>
                  </a:lnTo>
                  <a:lnTo>
                    <a:pt x="1645" y="402"/>
                  </a:lnTo>
                  <a:lnTo>
                    <a:pt x="804" y="1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1"/>
            <p:cNvSpPr/>
            <p:nvPr/>
          </p:nvSpPr>
          <p:spPr>
            <a:xfrm>
              <a:off x="980975" y="612025"/>
              <a:ext cx="25850" cy="13400"/>
            </a:xfrm>
            <a:custGeom>
              <a:avLst/>
              <a:gdLst/>
              <a:ahLst/>
              <a:cxnLst/>
              <a:rect l="l" t="t" r="r" b="b"/>
              <a:pathLst>
                <a:path w="1034" h="536" extrusionOk="0">
                  <a:moveTo>
                    <a:pt x="1" y="0"/>
                  </a:moveTo>
                  <a:lnTo>
                    <a:pt x="555" y="287"/>
                  </a:lnTo>
                  <a:lnTo>
                    <a:pt x="1033" y="536"/>
                  </a:lnTo>
                  <a:lnTo>
                    <a:pt x="555" y="268"/>
                  </a:lnTo>
                  <a:lnTo>
                    <a:pt x="1" y="0"/>
                  </a:lnTo>
                  <a:close/>
                </a:path>
              </a:pathLst>
            </a:custGeom>
            <a:solidFill>
              <a:srgbClr val="C2E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1"/>
            <p:cNvSpPr/>
            <p:nvPr/>
          </p:nvSpPr>
          <p:spPr>
            <a:xfrm>
              <a:off x="980975" y="612025"/>
              <a:ext cx="25850" cy="13400"/>
            </a:xfrm>
            <a:custGeom>
              <a:avLst/>
              <a:gdLst/>
              <a:ahLst/>
              <a:cxnLst/>
              <a:rect l="l" t="t" r="r" b="b"/>
              <a:pathLst>
                <a:path w="1034" h="536" fill="none" extrusionOk="0">
                  <a:moveTo>
                    <a:pt x="1" y="0"/>
                  </a:moveTo>
                  <a:lnTo>
                    <a:pt x="1" y="0"/>
                  </a:lnTo>
                  <a:lnTo>
                    <a:pt x="1" y="0"/>
                  </a:lnTo>
                  <a:lnTo>
                    <a:pt x="1" y="0"/>
                  </a:lnTo>
                  <a:lnTo>
                    <a:pt x="555" y="287"/>
                  </a:lnTo>
                  <a:lnTo>
                    <a:pt x="1033" y="536"/>
                  </a:lnTo>
                  <a:lnTo>
                    <a:pt x="1033" y="536"/>
                  </a:lnTo>
                  <a:lnTo>
                    <a:pt x="1033" y="536"/>
                  </a:lnTo>
                  <a:lnTo>
                    <a:pt x="1033" y="536"/>
                  </a:lnTo>
                  <a:lnTo>
                    <a:pt x="555" y="26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1"/>
            <p:cNvSpPr/>
            <p:nvPr/>
          </p:nvSpPr>
          <p:spPr>
            <a:xfrm>
              <a:off x="976200" y="579025"/>
              <a:ext cx="30625" cy="46400"/>
            </a:xfrm>
            <a:custGeom>
              <a:avLst/>
              <a:gdLst/>
              <a:ahLst/>
              <a:cxnLst/>
              <a:rect l="l" t="t" r="r" b="b"/>
              <a:pathLst>
                <a:path w="1225" h="1856" extrusionOk="0">
                  <a:moveTo>
                    <a:pt x="0" y="0"/>
                  </a:moveTo>
                  <a:lnTo>
                    <a:pt x="192" y="1320"/>
                  </a:lnTo>
                  <a:lnTo>
                    <a:pt x="746" y="1588"/>
                  </a:lnTo>
                  <a:lnTo>
                    <a:pt x="1224" y="1856"/>
                  </a:lnTo>
                  <a:lnTo>
                    <a:pt x="1014" y="498"/>
                  </a:lnTo>
                  <a:lnTo>
                    <a:pt x="517" y="249"/>
                  </a:lnTo>
                  <a:lnTo>
                    <a:pt x="0"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1"/>
            <p:cNvSpPr/>
            <p:nvPr/>
          </p:nvSpPr>
          <p:spPr>
            <a:xfrm>
              <a:off x="976200" y="579025"/>
              <a:ext cx="30625" cy="46400"/>
            </a:xfrm>
            <a:custGeom>
              <a:avLst/>
              <a:gdLst/>
              <a:ahLst/>
              <a:cxnLst/>
              <a:rect l="l" t="t" r="r" b="b"/>
              <a:pathLst>
                <a:path w="1225" h="1856" fill="none" extrusionOk="0">
                  <a:moveTo>
                    <a:pt x="0" y="0"/>
                  </a:moveTo>
                  <a:lnTo>
                    <a:pt x="0" y="0"/>
                  </a:lnTo>
                  <a:lnTo>
                    <a:pt x="192" y="1320"/>
                  </a:lnTo>
                  <a:lnTo>
                    <a:pt x="192" y="1320"/>
                  </a:lnTo>
                  <a:lnTo>
                    <a:pt x="746" y="1588"/>
                  </a:lnTo>
                  <a:lnTo>
                    <a:pt x="1224" y="1856"/>
                  </a:lnTo>
                  <a:lnTo>
                    <a:pt x="1224" y="1856"/>
                  </a:lnTo>
                  <a:lnTo>
                    <a:pt x="1014" y="498"/>
                  </a:lnTo>
                  <a:lnTo>
                    <a:pt x="1014" y="498"/>
                  </a:lnTo>
                  <a:lnTo>
                    <a:pt x="517" y="24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1"/>
            <p:cNvSpPr/>
            <p:nvPr/>
          </p:nvSpPr>
          <p:spPr>
            <a:xfrm>
              <a:off x="907825" y="968250"/>
              <a:ext cx="11025" cy="9575"/>
            </a:xfrm>
            <a:custGeom>
              <a:avLst/>
              <a:gdLst/>
              <a:ahLst/>
              <a:cxnLst/>
              <a:rect l="l" t="t" r="r" b="b"/>
              <a:pathLst>
                <a:path w="441" h="383" extrusionOk="0">
                  <a:moveTo>
                    <a:pt x="268" y="0"/>
                  </a:moveTo>
                  <a:lnTo>
                    <a:pt x="172" y="19"/>
                  </a:lnTo>
                  <a:lnTo>
                    <a:pt x="96" y="58"/>
                  </a:lnTo>
                  <a:lnTo>
                    <a:pt x="38" y="115"/>
                  </a:lnTo>
                  <a:lnTo>
                    <a:pt x="0" y="192"/>
                  </a:lnTo>
                  <a:lnTo>
                    <a:pt x="0" y="287"/>
                  </a:lnTo>
                  <a:lnTo>
                    <a:pt x="38" y="345"/>
                  </a:lnTo>
                  <a:lnTo>
                    <a:pt x="96" y="364"/>
                  </a:lnTo>
                  <a:lnTo>
                    <a:pt x="172" y="383"/>
                  </a:lnTo>
                  <a:lnTo>
                    <a:pt x="230" y="383"/>
                  </a:lnTo>
                  <a:lnTo>
                    <a:pt x="306" y="345"/>
                  </a:lnTo>
                  <a:lnTo>
                    <a:pt x="364" y="306"/>
                  </a:lnTo>
                  <a:lnTo>
                    <a:pt x="402" y="268"/>
                  </a:lnTo>
                  <a:lnTo>
                    <a:pt x="440" y="211"/>
                  </a:lnTo>
                  <a:lnTo>
                    <a:pt x="440" y="153"/>
                  </a:lnTo>
                  <a:lnTo>
                    <a:pt x="440" y="115"/>
                  </a:lnTo>
                  <a:lnTo>
                    <a:pt x="421" y="77"/>
                  </a:lnTo>
                  <a:lnTo>
                    <a:pt x="402" y="39"/>
                  </a:lnTo>
                  <a:lnTo>
                    <a:pt x="364" y="19"/>
                  </a:lnTo>
                  <a:lnTo>
                    <a:pt x="268" y="0"/>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1"/>
            <p:cNvSpPr/>
            <p:nvPr/>
          </p:nvSpPr>
          <p:spPr>
            <a:xfrm>
              <a:off x="907825" y="968250"/>
              <a:ext cx="11025" cy="9575"/>
            </a:xfrm>
            <a:custGeom>
              <a:avLst/>
              <a:gdLst/>
              <a:ahLst/>
              <a:cxnLst/>
              <a:rect l="l" t="t" r="r" b="b"/>
              <a:pathLst>
                <a:path w="441" h="383" fill="none" extrusionOk="0">
                  <a:moveTo>
                    <a:pt x="268" y="0"/>
                  </a:moveTo>
                  <a:lnTo>
                    <a:pt x="268" y="0"/>
                  </a:lnTo>
                  <a:lnTo>
                    <a:pt x="172" y="19"/>
                  </a:lnTo>
                  <a:lnTo>
                    <a:pt x="96" y="58"/>
                  </a:lnTo>
                  <a:lnTo>
                    <a:pt x="38" y="115"/>
                  </a:lnTo>
                  <a:lnTo>
                    <a:pt x="0" y="192"/>
                  </a:lnTo>
                  <a:lnTo>
                    <a:pt x="0" y="192"/>
                  </a:lnTo>
                  <a:lnTo>
                    <a:pt x="0" y="287"/>
                  </a:lnTo>
                  <a:lnTo>
                    <a:pt x="38" y="345"/>
                  </a:lnTo>
                  <a:lnTo>
                    <a:pt x="96" y="364"/>
                  </a:lnTo>
                  <a:lnTo>
                    <a:pt x="172" y="383"/>
                  </a:lnTo>
                  <a:lnTo>
                    <a:pt x="172" y="383"/>
                  </a:lnTo>
                  <a:lnTo>
                    <a:pt x="230" y="383"/>
                  </a:lnTo>
                  <a:lnTo>
                    <a:pt x="306" y="345"/>
                  </a:lnTo>
                  <a:lnTo>
                    <a:pt x="364" y="306"/>
                  </a:lnTo>
                  <a:lnTo>
                    <a:pt x="402" y="268"/>
                  </a:lnTo>
                  <a:lnTo>
                    <a:pt x="402" y="268"/>
                  </a:lnTo>
                  <a:lnTo>
                    <a:pt x="440" y="211"/>
                  </a:lnTo>
                  <a:lnTo>
                    <a:pt x="440" y="153"/>
                  </a:lnTo>
                  <a:lnTo>
                    <a:pt x="440" y="115"/>
                  </a:lnTo>
                  <a:lnTo>
                    <a:pt x="421" y="77"/>
                  </a:lnTo>
                  <a:lnTo>
                    <a:pt x="402" y="39"/>
                  </a:lnTo>
                  <a:lnTo>
                    <a:pt x="364" y="19"/>
                  </a:lnTo>
                  <a:lnTo>
                    <a:pt x="2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1"/>
            <p:cNvSpPr/>
            <p:nvPr/>
          </p:nvSpPr>
          <p:spPr>
            <a:xfrm>
              <a:off x="686425" y="968250"/>
              <a:ext cx="31100" cy="32525"/>
            </a:xfrm>
            <a:custGeom>
              <a:avLst/>
              <a:gdLst/>
              <a:ahLst/>
              <a:cxnLst/>
              <a:rect l="l" t="t" r="r" b="b"/>
              <a:pathLst>
                <a:path w="1244" h="1301" extrusionOk="0">
                  <a:moveTo>
                    <a:pt x="39" y="0"/>
                  </a:moveTo>
                  <a:lnTo>
                    <a:pt x="20" y="19"/>
                  </a:lnTo>
                  <a:lnTo>
                    <a:pt x="1" y="39"/>
                  </a:lnTo>
                  <a:lnTo>
                    <a:pt x="1" y="77"/>
                  </a:lnTo>
                  <a:lnTo>
                    <a:pt x="20" y="96"/>
                  </a:lnTo>
                  <a:lnTo>
                    <a:pt x="345" y="345"/>
                  </a:lnTo>
                  <a:lnTo>
                    <a:pt x="651" y="631"/>
                  </a:lnTo>
                  <a:lnTo>
                    <a:pt x="919" y="938"/>
                  </a:lnTo>
                  <a:lnTo>
                    <a:pt x="1148" y="1282"/>
                  </a:lnTo>
                  <a:lnTo>
                    <a:pt x="1167" y="1301"/>
                  </a:lnTo>
                  <a:lnTo>
                    <a:pt x="1206" y="1301"/>
                  </a:lnTo>
                  <a:lnTo>
                    <a:pt x="1225" y="1282"/>
                  </a:lnTo>
                  <a:lnTo>
                    <a:pt x="1244" y="1263"/>
                  </a:lnTo>
                  <a:lnTo>
                    <a:pt x="1225" y="1224"/>
                  </a:lnTo>
                  <a:lnTo>
                    <a:pt x="995" y="880"/>
                  </a:lnTo>
                  <a:lnTo>
                    <a:pt x="708" y="555"/>
                  </a:lnTo>
                  <a:lnTo>
                    <a:pt x="402" y="268"/>
                  </a:lnTo>
                  <a:lnTo>
                    <a:pt x="77" y="19"/>
                  </a:lnTo>
                  <a:lnTo>
                    <a:pt x="3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1"/>
            <p:cNvSpPr/>
            <p:nvPr/>
          </p:nvSpPr>
          <p:spPr>
            <a:xfrm>
              <a:off x="686425" y="968250"/>
              <a:ext cx="31100" cy="32525"/>
            </a:xfrm>
            <a:custGeom>
              <a:avLst/>
              <a:gdLst/>
              <a:ahLst/>
              <a:cxnLst/>
              <a:rect l="l" t="t" r="r" b="b"/>
              <a:pathLst>
                <a:path w="1244" h="1301" fill="none" extrusionOk="0">
                  <a:moveTo>
                    <a:pt x="39" y="0"/>
                  </a:moveTo>
                  <a:lnTo>
                    <a:pt x="39" y="0"/>
                  </a:lnTo>
                  <a:lnTo>
                    <a:pt x="20" y="19"/>
                  </a:lnTo>
                  <a:lnTo>
                    <a:pt x="1" y="39"/>
                  </a:lnTo>
                  <a:lnTo>
                    <a:pt x="1" y="77"/>
                  </a:lnTo>
                  <a:lnTo>
                    <a:pt x="20" y="96"/>
                  </a:lnTo>
                  <a:lnTo>
                    <a:pt x="20" y="96"/>
                  </a:lnTo>
                  <a:lnTo>
                    <a:pt x="345" y="345"/>
                  </a:lnTo>
                  <a:lnTo>
                    <a:pt x="651" y="631"/>
                  </a:lnTo>
                  <a:lnTo>
                    <a:pt x="919" y="938"/>
                  </a:lnTo>
                  <a:lnTo>
                    <a:pt x="1148" y="1282"/>
                  </a:lnTo>
                  <a:lnTo>
                    <a:pt x="1148" y="1282"/>
                  </a:lnTo>
                  <a:lnTo>
                    <a:pt x="1167" y="1301"/>
                  </a:lnTo>
                  <a:lnTo>
                    <a:pt x="1187" y="1301"/>
                  </a:lnTo>
                  <a:lnTo>
                    <a:pt x="1187" y="1301"/>
                  </a:lnTo>
                  <a:lnTo>
                    <a:pt x="1206" y="1301"/>
                  </a:lnTo>
                  <a:lnTo>
                    <a:pt x="1225" y="1282"/>
                  </a:lnTo>
                  <a:lnTo>
                    <a:pt x="1244" y="1263"/>
                  </a:lnTo>
                  <a:lnTo>
                    <a:pt x="1225" y="1224"/>
                  </a:lnTo>
                  <a:lnTo>
                    <a:pt x="1225" y="1224"/>
                  </a:lnTo>
                  <a:lnTo>
                    <a:pt x="995" y="880"/>
                  </a:lnTo>
                  <a:lnTo>
                    <a:pt x="708" y="555"/>
                  </a:lnTo>
                  <a:lnTo>
                    <a:pt x="402" y="268"/>
                  </a:lnTo>
                  <a:lnTo>
                    <a:pt x="77" y="19"/>
                  </a:lnTo>
                  <a:lnTo>
                    <a:pt x="77" y="19"/>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1"/>
            <p:cNvSpPr/>
            <p:nvPr/>
          </p:nvSpPr>
          <p:spPr>
            <a:xfrm>
              <a:off x="414350" y="1017025"/>
              <a:ext cx="173600" cy="73175"/>
            </a:xfrm>
            <a:custGeom>
              <a:avLst/>
              <a:gdLst/>
              <a:ahLst/>
              <a:cxnLst/>
              <a:rect l="l" t="t" r="r" b="b"/>
              <a:pathLst>
                <a:path w="6944" h="2927" extrusionOk="0">
                  <a:moveTo>
                    <a:pt x="39" y="0"/>
                  </a:moveTo>
                  <a:lnTo>
                    <a:pt x="20" y="19"/>
                  </a:lnTo>
                  <a:lnTo>
                    <a:pt x="1" y="58"/>
                  </a:lnTo>
                  <a:lnTo>
                    <a:pt x="20" y="96"/>
                  </a:lnTo>
                  <a:lnTo>
                    <a:pt x="58" y="115"/>
                  </a:lnTo>
                  <a:lnTo>
                    <a:pt x="498" y="172"/>
                  </a:lnTo>
                  <a:lnTo>
                    <a:pt x="938" y="249"/>
                  </a:lnTo>
                  <a:lnTo>
                    <a:pt x="1397" y="325"/>
                  </a:lnTo>
                  <a:lnTo>
                    <a:pt x="1837" y="421"/>
                  </a:lnTo>
                  <a:lnTo>
                    <a:pt x="2258" y="555"/>
                  </a:lnTo>
                  <a:lnTo>
                    <a:pt x="2698" y="670"/>
                  </a:lnTo>
                  <a:lnTo>
                    <a:pt x="3118" y="823"/>
                  </a:lnTo>
                  <a:lnTo>
                    <a:pt x="3539" y="976"/>
                  </a:lnTo>
                  <a:lnTo>
                    <a:pt x="3960" y="1148"/>
                  </a:lnTo>
                  <a:lnTo>
                    <a:pt x="4381" y="1339"/>
                  </a:lnTo>
                  <a:lnTo>
                    <a:pt x="4782" y="1549"/>
                  </a:lnTo>
                  <a:lnTo>
                    <a:pt x="5184" y="1760"/>
                  </a:lnTo>
                  <a:lnTo>
                    <a:pt x="5567" y="1989"/>
                  </a:lnTo>
                  <a:lnTo>
                    <a:pt x="5949" y="2219"/>
                  </a:lnTo>
                  <a:lnTo>
                    <a:pt x="6332" y="2487"/>
                  </a:lnTo>
                  <a:lnTo>
                    <a:pt x="6695" y="2754"/>
                  </a:lnTo>
                  <a:lnTo>
                    <a:pt x="6925" y="2927"/>
                  </a:lnTo>
                  <a:lnTo>
                    <a:pt x="6944" y="2812"/>
                  </a:lnTo>
                  <a:lnTo>
                    <a:pt x="6580" y="2525"/>
                  </a:lnTo>
                  <a:lnTo>
                    <a:pt x="6198" y="2257"/>
                  </a:lnTo>
                  <a:lnTo>
                    <a:pt x="5815" y="2009"/>
                  </a:lnTo>
                  <a:lnTo>
                    <a:pt x="5414" y="1779"/>
                  </a:lnTo>
                  <a:lnTo>
                    <a:pt x="5031" y="1549"/>
                  </a:lnTo>
                  <a:lnTo>
                    <a:pt x="4610" y="1339"/>
                  </a:lnTo>
                  <a:lnTo>
                    <a:pt x="4209" y="1148"/>
                  </a:lnTo>
                  <a:lnTo>
                    <a:pt x="3788" y="976"/>
                  </a:lnTo>
                  <a:lnTo>
                    <a:pt x="3367" y="804"/>
                  </a:lnTo>
                  <a:lnTo>
                    <a:pt x="2946" y="651"/>
                  </a:lnTo>
                  <a:lnTo>
                    <a:pt x="2506" y="498"/>
                  </a:lnTo>
                  <a:lnTo>
                    <a:pt x="2066" y="383"/>
                  </a:lnTo>
                  <a:lnTo>
                    <a:pt x="1569" y="268"/>
                  </a:lnTo>
                  <a:lnTo>
                    <a:pt x="1072" y="153"/>
                  </a:lnTo>
                  <a:lnTo>
                    <a:pt x="555" y="77"/>
                  </a:lnTo>
                  <a:lnTo>
                    <a:pt x="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1"/>
            <p:cNvSpPr/>
            <p:nvPr/>
          </p:nvSpPr>
          <p:spPr>
            <a:xfrm>
              <a:off x="587450" y="1087300"/>
              <a:ext cx="34450" cy="32550"/>
            </a:xfrm>
            <a:custGeom>
              <a:avLst/>
              <a:gdLst/>
              <a:ahLst/>
              <a:cxnLst/>
              <a:rect l="l" t="t" r="r" b="b"/>
              <a:pathLst>
                <a:path w="1378" h="1302" extrusionOk="0">
                  <a:moveTo>
                    <a:pt x="20" y="1"/>
                  </a:moveTo>
                  <a:lnTo>
                    <a:pt x="1" y="116"/>
                  </a:lnTo>
                  <a:lnTo>
                    <a:pt x="326" y="383"/>
                  </a:lnTo>
                  <a:lnTo>
                    <a:pt x="670" y="670"/>
                  </a:lnTo>
                  <a:lnTo>
                    <a:pt x="976" y="976"/>
                  </a:lnTo>
                  <a:lnTo>
                    <a:pt x="1301" y="1282"/>
                  </a:lnTo>
                  <a:lnTo>
                    <a:pt x="1320" y="1301"/>
                  </a:lnTo>
                  <a:lnTo>
                    <a:pt x="1358" y="1282"/>
                  </a:lnTo>
                  <a:lnTo>
                    <a:pt x="1378" y="1263"/>
                  </a:lnTo>
                  <a:lnTo>
                    <a:pt x="1378" y="1244"/>
                  </a:lnTo>
                  <a:lnTo>
                    <a:pt x="1378" y="1206"/>
                  </a:lnTo>
                  <a:lnTo>
                    <a:pt x="1052" y="881"/>
                  </a:lnTo>
                  <a:lnTo>
                    <a:pt x="708" y="575"/>
                  </a:lnTo>
                  <a:lnTo>
                    <a:pt x="364" y="288"/>
                  </a:lnTo>
                  <a:lnTo>
                    <a:pt x="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1"/>
            <p:cNvSpPr/>
            <p:nvPr/>
          </p:nvSpPr>
          <p:spPr>
            <a:xfrm>
              <a:off x="526250" y="1233625"/>
              <a:ext cx="8150" cy="32075"/>
            </a:xfrm>
            <a:custGeom>
              <a:avLst/>
              <a:gdLst/>
              <a:ahLst/>
              <a:cxnLst/>
              <a:rect l="l" t="t" r="r" b="b"/>
              <a:pathLst>
                <a:path w="326" h="1283" extrusionOk="0">
                  <a:moveTo>
                    <a:pt x="77" y="1"/>
                  </a:moveTo>
                  <a:lnTo>
                    <a:pt x="58" y="39"/>
                  </a:lnTo>
                  <a:lnTo>
                    <a:pt x="19" y="192"/>
                  </a:lnTo>
                  <a:lnTo>
                    <a:pt x="0" y="345"/>
                  </a:lnTo>
                  <a:lnTo>
                    <a:pt x="0" y="498"/>
                  </a:lnTo>
                  <a:lnTo>
                    <a:pt x="0" y="670"/>
                  </a:lnTo>
                  <a:lnTo>
                    <a:pt x="39" y="823"/>
                  </a:lnTo>
                  <a:lnTo>
                    <a:pt x="77" y="957"/>
                  </a:lnTo>
                  <a:lnTo>
                    <a:pt x="134" y="1110"/>
                  </a:lnTo>
                  <a:lnTo>
                    <a:pt x="211" y="1244"/>
                  </a:lnTo>
                  <a:lnTo>
                    <a:pt x="230" y="1263"/>
                  </a:lnTo>
                  <a:lnTo>
                    <a:pt x="268" y="1282"/>
                  </a:lnTo>
                  <a:lnTo>
                    <a:pt x="287" y="1263"/>
                  </a:lnTo>
                  <a:lnTo>
                    <a:pt x="306" y="1244"/>
                  </a:lnTo>
                  <a:lnTo>
                    <a:pt x="325" y="1225"/>
                  </a:lnTo>
                  <a:lnTo>
                    <a:pt x="306" y="1206"/>
                  </a:lnTo>
                  <a:lnTo>
                    <a:pt x="230" y="1072"/>
                  </a:lnTo>
                  <a:lnTo>
                    <a:pt x="192" y="938"/>
                  </a:lnTo>
                  <a:lnTo>
                    <a:pt x="134" y="785"/>
                  </a:lnTo>
                  <a:lnTo>
                    <a:pt x="115" y="651"/>
                  </a:lnTo>
                  <a:lnTo>
                    <a:pt x="96" y="498"/>
                  </a:lnTo>
                  <a:lnTo>
                    <a:pt x="96" y="364"/>
                  </a:lnTo>
                  <a:lnTo>
                    <a:pt x="115" y="211"/>
                  </a:lnTo>
                  <a:lnTo>
                    <a:pt x="153" y="58"/>
                  </a:lnTo>
                  <a:lnTo>
                    <a:pt x="153" y="39"/>
                  </a:lnTo>
                  <a:lnTo>
                    <a:pt x="134" y="20"/>
                  </a:lnTo>
                  <a:lnTo>
                    <a:pt x="96"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1"/>
            <p:cNvSpPr/>
            <p:nvPr/>
          </p:nvSpPr>
          <p:spPr>
            <a:xfrm>
              <a:off x="526250" y="1233625"/>
              <a:ext cx="8150" cy="32075"/>
            </a:xfrm>
            <a:custGeom>
              <a:avLst/>
              <a:gdLst/>
              <a:ahLst/>
              <a:cxnLst/>
              <a:rect l="l" t="t" r="r" b="b"/>
              <a:pathLst>
                <a:path w="326" h="1283" fill="none" extrusionOk="0">
                  <a:moveTo>
                    <a:pt x="96" y="1"/>
                  </a:moveTo>
                  <a:lnTo>
                    <a:pt x="96" y="1"/>
                  </a:lnTo>
                  <a:lnTo>
                    <a:pt x="77" y="1"/>
                  </a:lnTo>
                  <a:lnTo>
                    <a:pt x="58" y="39"/>
                  </a:lnTo>
                  <a:lnTo>
                    <a:pt x="58" y="39"/>
                  </a:lnTo>
                  <a:lnTo>
                    <a:pt x="19" y="192"/>
                  </a:lnTo>
                  <a:lnTo>
                    <a:pt x="0" y="345"/>
                  </a:lnTo>
                  <a:lnTo>
                    <a:pt x="0" y="498"/>
                  </a:lnTo>
                  <a:lnTo>
                    <a:pt x="0" y="670"/>
                  </a:lnTo>
                  <a:lnTo>
                    <a:pt x="39" y="823"/>
                  </a:lnTo>
                  <a:lnTo>
                    <a:pt x="77" y="957"/>
                  </a:lnTo>
                  <a:lnTo>
                    <a:pt x="134" y="1110"/>
                  </a:lnTo>
                  <a:lnTo>
                    <a:pt x="211" y="1244"/>
                  </a:lnTo>
                  <a:lnTo>
                    <a:pt x="211" y="1244"/>
                  </a:lnTo>
                  <a:lnTo>
                    <a:pt x="230" y="1263"/>
                  </a:lnTo>
                  <a:lnTo>
                    <a:pt x="268" y="1282"/>
                  </a:lnTo>
                  <a:lnTo>
                    <a:pt x="268" y="1282"/>
                  </a:lnTo>
                  <a:lnTo>
                    <a:pt x="287" y="1263"/>
                  </a:lnTo>
                  <a:lnTo>
                    <a:pt x="306" y="1244"/>
                  </a:lnTo>
                  <a:lnTo>
                    <a:pt x="325" y="1225"/>
                  </a:lnTo>
                  <a:lnTo>
                    <a:pt x="306" y="1206"/>
                  </a:lnTo>
                  <a:lnTo>
                    <a:pt x="306" y="1206"/>
                  </a:lnTo>
                  <a:lnTo>
                    <a:pt x="230" y="1072"/>
                  </a:lnTo>
                  <a:lnTo>
                    <a:pt x="192" y="938"/>
                  </a:lnTo>
                  <a:lnTo>
                    <a:pt x="134" y="785"/>
                  </a:lnTo>
                  <a:lnTo>
                    <a:pt x="115" y="651"/>
                  </a:lnTo>
                  <a:lnTo>
                    <a:pt x="96" y="498"/>
                  </a:lnTo>
                  <a:lnTo>
                    <a:pt x="96" y="364"/>
                  </a:lnTo>
                  <a:lnTo>
                    <a:pt x="115" y="211"/>
                  </a:lnTo>
                  <a:lnTo>
                    <a:pt x="153" y="58"/>
                  </a:lnTo>
                  <a:lnTo>
                    <a:pt x="153" y="58"/>
                  </a:lnTo>
                  <a:lnTo>
                    <a:pt x="153" y="39"/>
                  </a:lnTo>
                  <a:lnTo>
                    <a:pt x="134" y="20"/>
                  </a:lnTo>
                  <a:lnTo>
                    <a:pt x="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1"/>
            <p:cNvSpPr/>
            <p:nvPr/>
          </p:nvSpPr>
          <p:spPr>
            <a:xfrm>
              <a:off x="540600" y="1242225"/>
              <a:ext cx="6700" cy="17250"/>
            </a:xfrm>
            <a:custGeom>
              <a:avLst/>
              <a:gdLst/>
              <a:ahLst/>
              <a:cxnLst/>
              <a:rect l="l" t="t" r="r" b="b"/>
              <a:pathLst>
                <a:path w="268" h="690" extrusionOk="0">
                  <a:moveTo>
                    <a:pt x="58" y="1"/>
                  </a:moveTo>
                  <a:lnTo>
                    <a:pt x="19" y="20"/>
                  </a:lnTo>
                  <a:lnTo>
                    <a:pt x="0" y="39"/>
                  </a:lnTo>
                  <a:lnTo>
                    <a:pt x="0" y="211"/>
                  </a:lnTo>
                  <a:lnTo>
                    <a:pt x="19" y="383"/>
                  </a:lnTo>
                  <a:lnTo>
                    <a:pt x="77" y="536"/>
                  </a:lnTo>
                  <a:lnTo>
                    <a:pt x="172" y="670"/>
                  </a:lnTo>
                  <a:lnTo>
                    <a:pt x="211" y="689"/>
                  </a:lnTo>
                  <a:lnTo>
                    <a:pt x="249" y="670"/>
                  </a:lnTo>
                  <a:lnTo>
                    <a:pt x="268" y="651"/>
                  </a:lnTo>
                  <a:lnTo>
                    <a:pt x="249" y="613"/>
                  </a:lnTo>
                  <a:lnTo>
                    <a:pt x="172" y="479"/>
                  </a:lnTo>
                  <a:lnTo>
                    <a:pt x="115" y="345"/>
                  </a:lnTo>
                  <a:lnTo>
                    <a:pt x="96" y="211"/>
                  </a:lnTo>
                  <a:lnTo>
                    <a:pt x="115" y="77"/>
                  </a:lnTo>
                  <a:lnTo>
                    <a:pt x="96" y="39"/>
                  </a:lnTo>
                  <a:lnTo>
                    <a:pt x="77"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1"/>
            <p:cNvSpPr/>
            <p:nvPr/>
          </p:nvSpPr>
          <p:spPr>
            <a:xfrm>
              <a:off x="540600" y="1242225"/>
              <a:ext cx="6700" cy="17250"/>
            </a:xfrm>
            <a:custGeom>
              <a:avLst/>
              <a:gdLst/>
              <a:ahLst/>
              <a:cxnLst/>
              <a:rect l="l" t="t" r="r" b="b"/>
              <a:pathLst>
                <a:path w="268" h="690" fill="none" extrusionOk="0">
                  <a:moveTo>
                    <a:pt x="58" y="1"/>
                  </a:moveTo>
                  <a:lnTo>
                    <a:pt x="58" y="1"/>
                  </a:lnTo>
                  <a:lnTo>
                    <a:pt x="19" y="20"/>
                  </a:lnTo>
                  <a:lnTo>
                    <a:pt x="0" y="39"/>
                  </a:lnTo>
                  <a:lnTo>
                    <a:pt x="0" y="39"/>
                  </a:lnTo>
                  <a:lnTo>
                    <a:pt x="0" y="211"/>
                  </a:lnTo>
                  <a:lnTo>
                    <a:pt x="19" y="383"/>
                  </a:lnTo>
                  <a:lnTo>
                    <a:pt x="77" y="536"/>
                  </a:lnTo>
                  <a:lnTo>
                    <a:pt x="172" y="670"/>
                  </a:lnTo>
                  <a:lnTo>
                    <a:pt x="172" y="670"/>
                  </a:lnTo>
                  <a:lnTo>
                    <a:pt x="211" y="689"/>
                  </a:lnTo>
                  <a:lnTo>
                    <a:pt x="211" y="689"/>
                  </a:lnTo>
                  <a:lnTo>
                    <a:pt x="249" y="670"/>
                  </a:lnTo>
                  <a:lnTo>
                    <a:pt x="249" y="670"/>
                  </a:lnTo>
                  <a:lnTo>
                    <a:pt x="268" y="651"/>
                  </a:lnTo>
                  <a:lnTo>
                    <a:pt x="249" y="613"/>
                  </a:lnTo>
                  <a:lnTo>
                    <a:pt x="249" y="613"/>
                  </a:lnTo>
                  <a:lnTo>
                    <a:pt x="172" y="479"/>
                  </a:lnTo>
                  <a:lnTo>
                    <a:pt x="115" y="345"/>
                  </a:lnTo>
                  <a:lnTo>
                    <a:pt x="96" y="211"/>
                  </a:lnTo>
                  <a:lnTo>
                    <a:pt x="115" y="77"/>
                  </a:lnTo>
                  <a:lnTo>
                    <a:pt x="115" y="77"/>
                  </a:lnTo>
                  <a:lnTo>
                    <a:pt x="96" y="39"/>
                  </a:lnTo>
                  <a:lnTo>
                    <a:pt x="77" y="1"/>
                  </a:lnTo>
                  <a:lnTo>
                    <a:pt x="77"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1"/>
            <p:cNvSpPr/>
            <p:nvPr/>
          </p:nvSpPr>
          <p:spPr>
            <a:xfrm>
              <a:off x="436350" y="1291475"/>
              <a:ext cx="9100" cy="23475"/>
            </a:xfrm>
            <a:custGeom>
              <a:avLst/>
              <a:gdLst/>
              <a:ahLst/>
              <a:cxnLst/>
              <a:rect l="l" t="t" r="r" b="b"/>
              <a:pathLst>
                <a:path w="364" h="939" extrusionOk="0">
                  <a:moveTo>
                    <a:pt x="58" y="1"/>
                  </a:moveTo>
                  <a:lnTo>
                    <a:pt x="20" y="20"/>
                  </a:lnTo>
                  <a:lnTo>
                    <a:pt x="1" y="58"/>
                  </a:lnTo>
                  <a:lnTo>
                    <a:pt x="39" y="269"/>
                  </a:lnTo>
                  <a:lnTo>
                    <a:pt x="96" y="498"/>
                  </a:lnTo>
                  <a:lnTo>
                    <a:pt x="173" y="709"/>
                  </a:lnTo>
                  <a:lnTo>
                    <a:pt x="268" y="919"/>
                  </a:lnTo>
                  <a:lnTo>
                    <a:pt x="287" y="938"/>
                  </a:lnTo>
                  <a:lnTo>
                    <a:pt x="345" y="938"/>
                  </a:lnTo>
                  <a:lnTo>
                    <a:pt x="364" y="919"/>
                  </a:lnTo>
                  <a:lnTo>
                    <a:pt x="364" y="881"/>
                  </a:lnTo>
                  <a:lnTo>
                    <a:pt x="364" y="862"/>
                  </a:lnTo>
                  <a:lnTo>
                    <a:pt x="268" y="670"/>
                  </a:lnTo>
                  <a:lnTo>
                    <a:pt x="192" y="460"/>
                  </a:lnTo>
                  <a:lnTo>
                    <a:pt x="134" y="269"/>
                  </a:lnTo>
                  <a:lnTo>
                    <a:pt x="96" y="58"/>
                  </a:lnTo>
                  <a:lnTo>
                    <a:pt x="96" y="20"/>
                  </a:lnTo>
                  <a:lnTo>
                    <a:pt x="58" y="1"/>
                  </a:lnTo>
                  <a:close/>
                </a:path>
              </a:pathLst>
            </a:custGeom>
            <a:solidFill>
              <a:srgbClr val="6E8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1"/>
            <p:cNvSpPr/>
            <p:nvPr/>
          </p:nvSpPr>
          <p:spPr>
            <a:xfrm>
              <a:off x="436350" y="1291475"/>
              <a:ext cx="9100" cy="23475"/>
            </a:xfrm>
            <a:custGeom>
              <a:avLst/>
              <a:gdLst/>
              <a:ahLst/>
              <a:cxnLst/>
              <a:rect l="l" t="t" r="r" b="b"/>
              <a:pathLst>
                <a:path w="364" h="939" fill="none" extrusionOk="0">
                  <a:moveTo>
                    <a:pt x="58" y="1"/>
                  </a:moveTo>
                  <a:lnTo>
                    <a:pt x="58" y="1"/>
                  </a:lnTo>
                  <a:lnTo>
                    <a:pt x="20" y="20"/>
                  </a:lnTo>
                  <a:lnTo>
                    <a:pt x="1" y="58"/>
                  </a:lnTo>
                  <a:lnTo>
                    <a:pt x="1" y="58"/>
                  </a:lnTo>
                  <a:lnTo>
                    <a:pt x="39" y="269"/>
                  </a:lnTo>
                  <a:lnTo>
                    <a:pt x="96" y="498"/>
                  </a:lnTo>
                  <a:lnTo>
                    <a:pt x="173" y="709"/>
                  </a:lnTo>
                  <a:lnTo>
                    <a:pt x="268" y="919"/>
                  </a:lnTo>
                  <a:lnTo>
                    <a:pt x="268" y="919"/>
                  </a:lnTo>
                  <a:lnTo>
                    <a:pt x="287" y="938"/>
                  </a:lnTo>
                  <a:lnTo>
                    <a:pt x="307" y="938"/>
                  </a:lnTo>
                  <a:lnTo>
                    <a:pt x="307" y="938"/>
                  </a:lnTo>
                  <a:lnTo>
                    <a:pt x="345" y="938"/>
                  </a:lnTo>
                  <a:lnTo>
                    <a:pt x="364" y="919"/>
                  </a:lnTo>
                  <a:lnTo>
                    <a:pt x="364" y="881"/>
                  </a:lnTo>
                  <a:lnTo>
                    <a:pt x="364" y="862"/>
                  </a:lnTo>
                  <a:lnTo>
                    <a:pt x="364" y="862"/>
                  </a:lnTo>
                  <a:lnTo>
                    <a:pt x="268" y="670"/>
                  </a:lnTo>
                  <a:lnTo>
                    <a:pt x="192" y="460"/>
                  </a:lnTo>
                  <a:lnTo>
                    <a:pt x="134" y="269"/>
                  </a:lnTo>
                  <a:lnTo>
                    <a:pt x="96" y="58"/>
                  </a:lnTo>
                  <a:lnTo>
                    <a:pt x="96" y="58"/>
                  </a:lnTo>
                  <a:lnTo>
                    <a:pt x="96" y="20"/>
                  </a:lnTo>
                  <a:lnTo>
                    <a:pt x="58" y="1"/>
                  </a:lnTo>
                  <a:lnTo>
                    <a:pt x="58" y="1"/>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1"/>
          <p:cNvGrpSpPr/>
          <p:nvPr/>
        </p:nvGrpSpPr>
        <p:grpSpPr>
          <a:xfrm flipH="1">
            <a:off x="189935" y="234495"/>
            <a:ext cx="1157334" cy="1498563"/>
            <a:chOff x="9473850" y="-2413250"/>
            <a:chExt cx="2374018" cy="3073975"/>
          </a:xfrm>
        </p:grpSpPr>
        <p:sp>
          <p:nvSpPr>
            <p:cNvPr id="18166" name="Google Shape;18166;p61"/>
            <p:cNvSpPr/>
            <p:nvPr/>
          </p:nvSpPr>
          <p:spPr>
            <a:xfrm>
              <a:off x="9601660" y="-2413250"/>
              <a:ext cx="2246208" cy="2405652"/>
            </a:xfrm>
            <a:custGeom>
              <a:avLst/>
              <a:gdLst/>
              <a:ahLst/>
              <a:cxnLst/>
              <a:rect l="l" t="t" r="r" b="b"/>
              <a:pathLst>
                <a:path w="35290" h="37795" extrusionOk="0">
                  <a:moveTo>
                    <a:pt x="15493" y="0"/>
                  </a:moveTo>
                  <a:lnTo>
                    <a:pt x="14747" y="19"/>
                  </a:lnTo>
                  <a:lnTo>
                    <a:pt x="13982" y="77"/>
                  </a:lnTo>
                  <a:lnTo>
                    <a:pt x="13236" y="172"/>
                  </a:lnTo>
                  <a:lnTo>
                    <a:pt x="12471" y="306"/>
                  </a:lnTo>
                  <a:lnTo>
                    <a:pt x="11706" y="497"/>
                  </a:lnTo>
                  <a:lnTo>
                    <a:pt x="10941" y="708"/>
                  </a:ln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1"/>
            <p:cNvSpPr/>
            <p:nvPr/>
          </p:nvSpPr>
          <p:spPr>
            <a:xfrm>
              <a:off x="9601660" y="-2413250"/>
              <a:ext cx="2246208" cy="2405652"/>
            </a:xfrm>
            <a:custGeom>
              <a:avLst/>
              <a:gdLst/>
              <a:ahLst/>
              <a:cxnLst/>
              <a:rect l="l" t="t" r="r" b="b"/>
              <a:pathLst>
                <a:path w="35290" h="37795" fill="none" extrusionOk="0">
                  <a:moveTo>
                    <a:pt x="10176" y="976"/>
                  </a:moveTo>
                  <a:lnTo>
                    <a:pt x="10176" y="976"/>
                  </a:lnTo>
                  <a:lnTo>
                    <a:pt x="9622" y="1186"/>
                  </a:lnTo>
                  <a:lnTo>
                    <a:pt x="9105" y="1415"/>
                  </a:lnTo>
                  <a:lnTo>
                    <a:pt x="8589" y="1664"/>
                  </a:lnTo>
                  <a:lnTo>
                    <a:pt x="8072" y="1913"/>
                  </a:lnTo>
                  <a:lnTo>
                    <a:pt x="7594" y="2200"/>
                  </a:lnTo>
                  <a:lnTo>
                    <a:pt x="7135" y="2487"/>
                  </a:lnTo>
                  <a:lnTo>
                    <a:pt x="6676" y="2793"/>
                  </a:lnTo>
                  <a:lnTo>
                    <a:pt x="6236" y="3099"/>
                  </a:lnTo>
                  <a:lnTo>
                    <a:pt x="5815" y="3424"/>
                  </a:lnTo>
                  <a:lnTo>
                    <a:pt x="5395" y="3768"/>
                  </a:lnTo>
                  <a:lnTo>
                    <a:pt x="5012" y="4131"/>
                  </a:lnTo>
                  <a:lnTo>
                    <a:pt x="4630" y="4495"/>
                  </a:lnTo>
                  <a:lnTo>
                    <a:pt x="4266" y="4858"/>
                  </a:lnTo>
                  <a:lnTo>
                    <a:pt x="3922" y="5260"/>
                  </a:lnTo>
                  <a:lnTo>
                    <a:pt x="3578" y="5662"/>
                  </a:lnTo>
                  <a:lnTo>
                    <a:pt x="3272" y="6063"/>
                  </a:lnTo>
                  <a:lnTo>
                    <a:pt x="2966" y="6484"/>
                  </a:lnTo>
                  <a:lnTo>
                    <a:pt x="2679" y="6905"/>
                  </a:lnTo>
                  <a:lnTo>
                    <a:pt x="2411" y="7345"/>
                  </a:lnTo>
                  <a:lnTo>
                    <a:pt x="2143" y="7785"/>
                  </a:lnTo>
                  <a:lnTo>
                    <a:pt x="1914" y="8244"/>
                  </a:lnTo>
                  <a:lnTo>
                    <a:pt x="1684" y="8703"/>
                  </a:lnTo>
                  <a:lnTo>
                    <a:pt x="1455" y="9181"/>
                  </a:lnTo>
                  <a:lnTo>
                    <a:pt x="1263" y="9640"/>
                  </a:lnTo>
                  <a:lnTo>
                    <a:pt x="1072" y="10137"/>
                  </a:lnTo>
                  <a:lnTo>
                    <a:pt x="900" y="10615"/>
                  </a:lnTo>
                  <a:lnTo>
                    <a:pt x="747" y="11113"/>
                  </a:lnTo>
                  <a:lnTo>
                    <a:pt x="613" y="11610"/>
                  </a:lnTo>
                  <a:lnTo>
                    <a:pt x="479" y="12107"/>
                  </a:lnTo>
                  <a:lnTo>
                    <a:pt x="384" y="12624"/>
                  </a:lnTo>
                  <a:lnTo>
                    <a:pt x="288" y="13121"/>
                  </a:lnTo>
                  <a:lnTo>
                    <a:pt x="192" y="13637"/>
                  </a:lnTo>
                  <a:lnTo>
                    <a:pt x="135" y="14154"/>
                  </a:lnTo>
                  <a:lnTo>
                    <a:pt x="77" y="14670"/>
                  </a:lnTo>
                  <a:lnTo>
                    <a:pt x="39" y="15206"/>
                  </a:lnTo>
                  <a:lnTo>
                    <a:pt x="1" y="15722"/>
                  </a:lnTo>
                  <a:lnTo>
                    <a:pt x="1" y="16238"/>
                  </a:lnTo>
                  <a:lnTo>
                    <a:pt x="1" y="16774"/>
                  </a:lnTo>
                  <a:lnTo>
                    <a:pt x="20" y="17290"/>
                  </a:lnTo>
                  <a:lnTo>
                    <a:pt x="39" y="17826"/>
                  </a:lnTo>
                  <a:lnTo>
                    <a:pt x="97" y="18342"/>
                  </a:lnTo>
                  <a:lnTo>
                    <a:pt x="154" y="18878"/>
                  </a:lnTo>
                  <a:lnTo>
                    <a:pt x="231" y="19394"/>
                  </a:lnTo>
                  <a:lnTo>
                    <a:pt x="307" y="19930"/>
                  </a:lnTo>
                  <a:lnTo>
                    <a:pt x="422" y="20446"/>
                  </a:lnTo>
                  <a:lnTo>
                    <a:pt x="537" y="20963"/>
                  </a:lnTo>
                  <a:lnTo>
                    <a:pt x="651" y="21479"/>
                  </a:lnTo>
                  <a:lnTo>
                    <a:pt x="804" y="21996"/>
                  </a:lnTo>
                  <a:lnTo>
                    <a:pt x="957" y="22493"/>
                  </a:lnTo>
                  <a:lnTo>
                    <a:pt x="1129" y="23009"/>
                  </a:lnTo>
                  <a:lnTo>
                    <a:pt x="1302" y="23507"/>
                  </a:lnTo>
                  <a:lnTo>
                    <a:pt x="1512" y="24004"/>
                  </a:lnTo>
                  <a:lnTo>
                    <a:pt x="1722" y="24501"/>
                  </a:lnTo>
                  <a:lnTo>
                    <a:pt x="1933" y="24979"/>
                  </a:lnTo>
                  <a:lnTo>
                    <a:pt x="2181" y="25457"/>
                  </a:lnTo>
                  <a:lnTo>
                    <a:pt x="2430" y="25936"/>
                  </a:lnTo>
                  <a:lnTo>
                    <a:pt x="2698" y="26395"/>
                  </a:lnTo>
                  <a:lnTo>
                    <a:pt x="2966" y="26854"/>
                  </a:lnTo>
                  <a:lnTo>
                    <a:pt x="3272" y="27294"/>
                  </a:lnTo>
                  <a:lnTo>
                    <a:pt x="3559" y="27734"/>
                  </a:lnTo>
                  <a:lnTo>
                    <a:pt x="3884" y="28173"/>
                  </a:lnTo>
                  <a:lnTo>
                    <a:pt x="4209" y="28594"/>
                  </a:lnTo>
                  <a:lnTo>
                    <a:pt x="4553" y="29015"/>
                  </a:lnTo>
                  <a:lnTo>
                    <a:pt x="4916" y="29417"/>
                  </a:lnTo>
                  <a:lnTo>
                    <a:pt x="4916" y="29417"/>
                  </a:lnTo>
                  <a:lnTo>
                    <a:pt x="5586" y="30124"/>
                  </a:lnTo>
                  <a:lnTo>
                    <a:pt x="6274" y="30813"/>
                  </a:lnTo>
                  <a:lnTo>
                    <a:pt x="7020" y="31463"/>
                  </a:lnTo>
                  <a:lnTo>
                    <a:pt x="7785" y="32113"/>
                  </a:lnTo>
                  <a:lnTo>
                    <a:pt x="8589" y="32745"/>
                  </a:lnTo>
                  <a:lnTo>
                    <a:pt x="9411" y="33357"/>
                  </a:lnTo>
                  <a:lnTo>
                    <a:pt x="10253" y="33931"/>
                  </a:lnTo>
                  <a:lnTo>
                    <a:pt x="11133" y="34466"/>
                  </a:lnTo>
                  <a:lnTo>
                    <a:pt x="12032" y="34982"/>
                  </a:lnTo>
                  <a:lnTo>
                    <a:pt x="12950" y="35461"/>
                  </a:lnTo>
                  <a:lnTo>
                    <a:pt x="13868" y="35901"/>
                  </a:lnTo>
                  <a:lnTo>
                    <a:pt x="14805" y="36302"/>
                  </a:lnTo>
                  <a:lnTo>
                    <a:pt x="15761" y="36666"/>
                  </a:lnTo>
                  <a:lnTo>
                    <a:pt x="16239" y="36819"/>
                  </a:lnTo>
                  <a:lnTo>
                    <a:pt x="16718" y="36972"/>
                  </a:lnTo>
                  <a:lnTo>
                    <a:pt x="17196" y="37125"/>
                  </a:lnTo>
                  <a:lnTo>
                    <a:pt x="17674" y="37239"/>
                  </a:lnTo>
                  <a:lnTo>
                    <a:pt x="18171" y="37354"/>
                  </a:lnTo>
                  <a:lnTo>
                    <a:pt x="18649" y="37469"/>
                  </a:lnTo>
                  <a:lnTo>
                    <a:pt x="19127" y="37545"/>
                  </a:lnTo>
                  <a:lnTo>
                    <a:pt x="19625" y="37622"/>
                  </a:lnTo>
                  <a:lnTo>
                    <a:pt x="20103" y="37698"/>
                  </a:lnTo>
                  <a:lnTo>
                    <a:pt x="20581" y="37737"/>
                  </a:lnTo>
                  <a:lnTo>
                    <a:pt x="21059" y="37775"/>
                  </a:lnTo>
                  <a:lnTo>
                    <a:pt x="21537" y="37794"/>
                  </a:lnTo>
                  <a:lnTo>
                    <a:pt x="22016" y="37794"/>
                  </a:lnTo>
                  <a:lnTo>
                    <a:pt x="22494" y="37794"/>
                  </a:lnTo>
                  <a:lnTo>
                    <a:pt x="22972" y="37756"/>
                  </a:lnTo>
                  <a:lnTo>
                    <a:pt x="23431" y="37718"/>
                  </a:lnTo>
                  <a:lnTo>
                    <a:pt x="23909" y="37660"/>
                  </a:lnTo>
                  <a:lnTo>
                    <a:pt x="24368" y="37584"/>
                  </a:lnTo>
                  <a:lnTo>
                    <a:pt x="24827" y="37488"/>
                  </a:lnTo>
                  <a:lnTo>
                    <a:pt x="25286" y="37392"/>
                  </a:lnTo>
                  <a:lnTo>
                    <a:pt x="25745" y="37259"/>
                  </a:lnTo>
                  <a:lnTo>
                    <a:pt x="26185" y="37106"/>
                  </a:lnTo>
                  <a:lnTo>
                    <a:pt x="26625" y="36952"/>
                  </a:lnTo>
                  <a:lnTo>
                    <a:pt x="27065" y="36780"/>
                  </a:lnTo>
                  <a:lnTo>
                    <a:pt x="27505" y="36570"/>
                  </a:lnTo>
                  <a:lnTo>
                    <a:pt x="27926" y="36360"/>
                  </a:lnTo>
                  <a:lnTo>
                    <a:pt x="28346" y="36111"/>
                  </a:lnTo>
                  <a:lnTo>
                    <a:pt x="28767" y="35862"/>
                  </a:lnTo>
                  <a:lnTo>
                    <a:pt x="29169" y="35575"/>
                  </a:lnTo>
                  <a:lnTo>
                    <a:pt x="29570" y="35288"/>
                  </a:lnTo>
                  <a:lnTo>
                    <a:pt x="29953" y="34963"/>
                  </a:lnTo>
                  <a:lnTo>
                    <a:pt x="30336" y="34619"/>
                  </a:lnTo>
                  <a:lnTo>
                    <a:pt x="30718" y="34256"/>
                  </a:lnTo>
                  <a:lnTo>
                    <a:pt x="31081" y="33892"/>
                  </a:lnTo>
                  <a:lnTo>
                    <a:pt x="31445" y="33471"/>
                  </a:lnTo>
                  <a:lnTo>
                    <a:pt x="31808" y="33051"/>
                  </a:lnTo>
                  <a:lnTo>
                    <a:pt x="32153" y="32611"/>
                  </a:lnTo>
                  <a:lnTo>
                    <a:pt x="32478" y="32133"/>
                  </a:lnTo>
                  <a:lnTo>
                    <a:pt x="32478" y="32133"/>
                  </a:lnTo>
                  <a:lnTo>
                    <a:pt x="32898" y="31482"/>
                  </a:lnTo>
                  <a:lnTo>
                    <a:pt x="33281" y="30832"/>
                  </a:lnTo>
                  <a:lnTo>
                    <a:pt x="33625" y="30163"/>
                  </a:lnTo>
                  <a:lnTo>
                    <a:pt x="33931" y="29474"/>
                  </a:lnTo>
                  <a:lnTo>
                    <a:pt x="34199" y="28785"/>
                  </a:lnTo>
                  <a:lnTo>
                    <a:pt x="34448" y="28078"/>
                  </a:lnTo>
                  <a:lnTo>
                    <a:pt x="34658" y="27351"/>
                  </a:lnTo>
                  <a:lnTo>
                    <a:pt x="34849" y="26643"/>
                  </a:lnTo>
                  <a:lnTo>
                    <a:pt x="35002" y="25897"/>
                  </a:lnTo>
                  <a:lnTo>
                    <a:pt x="35117" y="25171"/>
                  </a:lnTo>
                  <a:lnTo>
                    <a:pt x="35194" y="24425"/>
                  </a:lnTo>
                  <a:lnTo>
                    <a:pt x="35251" y="23679"/>
                  </a:lnTo>
                  <a:lnTo>
                    <a:pt x="35289" y="22933"/>
                  </a:lnTo>
                  <a:lnTo>
                    <a:pt x="35289" y="22168"/>
                  </a:lnTo>
                  <a:lnTo>
                    <a:pt x="35251" y="21422"/>
                  </a:lnTo>
                  <a:lnTo>
                    <a:pt x="35194" y="20657"/>
                  </a:lnTo>
                  <a:lnTo>
                    <a:pt x="35117" y="19911"/>
                  </a:lnTo>
                  <a:lnTo>
                    <a:pt x="35002" y="19146"/>
                  </a:lnTo>
                  <a:lnTo>
                    <a:pt x="34869" y="18400"/>
                  </a:lnTo>
                  <a:lnTo>
                    <a:pt x="34715" y="17654"/>
                  </a:lnTo>
                  <a:lnTo>
                    <a:pt x="34524" y="16908"/>
                  </a:lnTo>
                  <a:lnTo>
                    <a:pt x="34314" y="16162"/>
                  </a:lnTo>
                  <a:lnTo>
                    <a:pt x="34065" y="15416"/>
                  </a:lnTo>
                  <a:lnTo>
                    <a:pt x="33817" y="14689"/>
                  </a:lnTo>
                  <a:lnTo>
                    <a:pt x="33530" y="13962"/>
                  </a:lnTo>
                  <a:lnTo>
                    <a:pt x="33224" y="13255"/>
                  </a:lnTo>
                  <a:lnTo>
                    <a:pt x="32898" y="12547"/>
                  </a:lnTo>
                  <a:lnTo>
                    <a:pt x="32554" y="11839"/>
                  </a:lnTo>
                  <a:lnTo>
                    <a:pt x="32191" y="11151"/>
                  </a:lnTo>
                  <a:lnTo>
                    <a:pt x="31789" y="10481"/>
                  </a:lnTo>
                  <a:lnTo>
                    <a:pt x="31387" y="9812"/>
                  </a:lnTo>
                  <a:lnTo>
                    <a:pt x="30948" y="9162"/>
                  </a:lnTo>
                  <a:lnTo>
                    <a:pt x="30508" y="8531"/>
                  </a:lnTo>
                  <a:lnTo>
                    <a:pt x="30049" y="7918"/>
                  </a:lnTo>
                  <a:lnTo>
                    <a:pt x="29551" y="7306"/>
                  </a:lnTo>
                  <a:lnTo>
                    <a:pt x="29054" y="6733"/>
                  </a:lnTo>
                  <a:lnTo>
                    <a:pt x="28538" y="6159"/>
                  </a:lnTo>
                  <a:lnTo>
                    <a:pt x="28002" y="5604"/>
                  </a:lnTo>
                  <a:lnTo>
                    <a:pt x="27447" y="5088"/>
                  </a:lnTo>
                  <a:lnTo>
                    <a:pt x="26893" y="4571"/>
                  </a:lnTo>
                  <a:lnTo>
                    <a:pt x="26319" y="4093"/>
                  </a:lnTo>
                  <a:lnTo>
                    <a:pt x="25707" y="3634"/>
                  </a:lnTo>
                  <a:lnTo>
                    <a:pt x="25114" y="3194"/>
                  </a:lnTo>
                  <a:lnTo>
                    <a:pt x="24483" y="2773"/>
                  </a:lnTo>
                  <a:lnTo>
                    <a:pt x="23852" y="2372"/>
                  </a:lnTo>
                  <a:lnTo>
                    <a:pt x="23220" y="2008"/>
                  </a:lnTo>
                  <a:lnTo>
                    <a:pt x="22551" y="1683"/>
                  </a:lnTo>
                  <a:lnTo>
                    <a:pt x="21882" y="1377"/>
                  </a:lnTo>
                  <a:lnTo>
                    <a:pt x="21212" y="1090"/>
                  </a:lnTo>
                  <a:lnTo>
                    <a:pt x="20524" y="842"/>
                  </a:lnTo>
                  <a:lnTo>
                    <a:pt x="19835" y="612"/>
                  </a:lnTo>
                  <a:lnTo>
                    <a:pt x="19127" y="421"/>
                  </a:lnTo>
                  <a:lnTo>
                    <a:pt x="18420" y="268"/>
                  </a:lnTo>
                  <a:lnTo>
                    <a:pt x="17693" y="153"/>
                  </a:lnTo>
                  <a:lnTo>
                    <a:pt x="16966" y="57"/>
                  </a:lnTo>
                  <a:lnTo>
                    <a:pt x="16239" y="19"/>
                  </a:lnTo>
                  <a:lnTo>
                    <a:pt x="15493" y="0"/>
                  </a:lnTo>
                  <a:lnTo>
                    <a:pt x="14747" y="19"/>
                  </a:lnTo>
                  <a:lnTo>
                    <a:pt x="13982" y="77"/>
                  </a:lnTo>
                  <a:lnTo>
                    <a:pt x="13236" y="172"/>
                  </a:lnTo>
                  <a:lnTo>
                    <a:pt x="12471" y="306"/>
                  </a:lnTo>
                  <a:lnTo>
                    <a:pt x="11706" y="497"/>
                  </a:lnTo>
                  <a:lnTo>
                    <a:pt x="10941" y="708"/>
                  </a:lnTo>
                  <a:lnTo>
                    <a:pt x="10176" y="9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1"/>
            <p:cNvSpPr/>
            <p:nvPr/>
          </p:nvSpPr>
          <p:spPr>
            <a:xfrm>
              <a:off x="11118571" y="-1086339"/>
              <a:ext cx="467573" cy="855902"/>
            </a:xfrm>
            <a:custGeom>
              <a:avLst/>
              <a:gdLst/>
              <a:ahLst/>
              <a:cxnLst/>
              <a:rect l="l" t="t" r="r" b="b"/>
              <a:pathLst>
                <a:path w="7346" h="13447" extrusionOk="0">
                  <a:moveTo>
                    <a:pt x="4916" y="1"/>
                  </a:moveTo>
                  <a:lnTo>
                    <a:pt x="4820" y="39"/>
                  </a:lnTo>
                  <a:lnTo>
                    <a:pt x="4744" y="116"/>
                  </a:lnTo>
                  <a:lnTo>
                    <a:pt x="4725" y="154"/>
                  </a:lnTo>
                  <a:lnTo>
                    <a:pt x="4706" y="211"/>
                  </a:lnTo>
                  <a:lnTo>
                    <a:pt x="4667" y="517"/>
                  </a:lnTo>
                  <a:lnTo>
                    <a:pt x="4629" y="843"/>
                  </a:lnTo>
                  <a:lnTo>
                    <a:pt x="4629" y="1168"/>
                  </a:lnTo>
                  <a:lnTo>
                    <a:pt x="4629" y="1512"/>
                  </a:lnTo>
                  <a:lnTo>
                    <a:pt x="4648" y="1837"/>
                  </a:lnTo>
                  <a:lnTo>
                    <a:pt x="4687" y="2162"/>
                  </a:lnTo>
                  <a:lnTo>
                    <a:pt x="4725" y="2468"/>
                  </a:lnTo>
                  <a:lnTo>
                    <a:pt x="4801" y="2755"/>
                  </a:lnTo>
                  <a:lnTo>
                    <a:pt x="4878" y="2946"/>
                  </a:lnTo>
                  <a:lnTo>
                    <a:pt x="4916" y="3042"/>
                  </a:lnTo>
                  <a:lnTo>
                    <a:pt x="4973" y="3119"/>
                  </a:lnTo>
                  <a:lnTo>
                    <a:pt x="5031" y="3195"/>
                  </a:lnTo>
                  <a:lnTo>
                    <a:pt x="5107" y="3252"/>
                  </a:lnTo>
                  <a:lnTo>
                    <a:pt x="5184" y="3291"/>
                  </a:lnTo>
                  <a:lnTo>
                    <a:pt x="5279" y="3291"/>
                  </a:lnTo>
                  <a:lnTo>
                    <a:pt x="5394" y="3272"/>
                  </a:lnTo>
                  <a:lnTo>
                    <a:pt x="5509" y="3214"/>
                  </a:lnTo>
                  <a:lnTo>
                    <a:pt x="5585" y="3138"/>
                  </a:lnTo>
                  <a:lnTo>
                    <a:pt x="5681" y="3042"/>
                  </a:lnTo>
                  <a:lnTo>
                    <a:pt x="5738" y="2946"/>
                  </a:lnTo>
                  <a:lnTo>
                    <a:pt x="5796" y="2851"/>
                  </a:lnTo>
                  <a:lnTo>
                    <a:pt x="5853" y="2660"/>
                  </a:lnTo>
                  <a:lnTo>
                    <a:pt x="5987" y="2946"/>
                  </a:lnTo>
                  <a:lnTo>
                    <a:pt x="6121" y="3233"/>
                  </a:lnTo>
                  <a:lnTo>
                    <a:pt x="6236" y="3520"/>
                  </a:lnTo>
                  <a:lnTo>
                    <a:pt x="6312" y="3826"/>
                  </a:lnTo>
                  <a:lnTo>
                    <a:pt x="6370" y="4132"/>
                  </a:lnTo>
                  <a:lnTo>
                    <a:pt x="6389" y="4438"/>
                  </a:lnTo>
                  <a:lnTo>
                    <a:pt x="6389" y="4744"/>
                  </a:lnTo>
                  <a:lnTo>
                    <a:pt x="6351" y="4916"/>
                  </a:lnTo>
                  <a:lnTo>
                    <a:pt x="6312" y="5069"/>
                  </a:lnTo>
                  <a:lnTo>
                    <a:pt x="6274" y="5203"/>
                  </a:lnTo>
                  <a:lnTo>
                    <a:pt x="6198" y="5356"/>
                  </a:lnTo>
                  <a:lnTo>
                    <a:pt x="6121" y="5490"/>
                  </a:lnTo>
                  <a:lnTo>
                    <a:pt x="6045" y="5605"/>
                  </a:lnTo>
                  <a:lnTo>
                    <a:pt x="5949" y="5720"/>
                  </a:lnTo>
                  <a:lnTo>
                    <a:pt x="5834" y="5835"/>
                  </a:lnTo>
                  <a:lnTo>
                    <a:pt x="5700" y="5911"/>
                  </a:lnTo>
                  <a:lnTo>
                    <a:pt x="5566" y="5988"/>
                  </a:lnTo>
                  <a:lnTo>
                    <a:pt x="5394" y="6064"/>
                  </a:lnTo>
                  <a:lnTo>
                    <a:pt x="5222" y="6121"/>
                  </a:lnTo>
                  <a:lnTo>
                    <a:pt x="4878" y="6198"/>
                  </a:lnTo>
                  <a:lnTo>
                    <a:pt x="4189" y="6313"/>
                  </a:lnTo>
                  <a:lnTo>
                    <a:pt x="3845" y="6389"/>
                  </a:lnTo>
                  <a:lnTo>
                    <a:pt x="3501" y="6485"/>
                  </a:lnTo>
                  <a:lnTo>
                    <a:pt x="3176" y="6619"/>
                  </a:lnTo>
                  <a:lnTo>
                    <a:pt x="2870" y="6753"/>
                  </a:lnTo>
                  <a:lnTo>
                    <a:pt x="2563" y="6925"/>
                  </a:lnTo>
                  <a:lnTo>
                    <a:pt x="2257" y="7116"/>
                  </a:lnTo>
                  <a:lnTo>
                    <a:pt x="1990" y="7307"/>
                  </a:lnTo>
                  <a:lnTo>
                    <a:pt x="1722" y="7537"/>
                  </a:lnTo>
                  <a:lnTo>
                    <a:pt x="1473" y="7766"/>
                  </a:lnTo>
                  <a:lnTo>
                    <a:pt x="1225" y="8034"/>
                  </a:lnTo>
                  <a:lnTo>
                    <a:pt x="1014" y="8302"/>
                  </a:lnTo>
                  <a:lnTo>
                    <a:pt x="804" y="8589"/>
                  </a:lnTo>
                  <a:lnTo>
                    <a:pt x="632" y="8876"/>
                  </a:lnTo>
                  <a:lnTo>
                    <a:pt x="479" y="9182"/>
                  </a:lnTo>
                  <a:lnTo>
                    <a:pt x="345" y="9507"/>
                  </a:lnTo>
                  <a:lnTo>
                    <a:pt x="230" y="9851"/>
                  </a:lnTo>
                  <a:lnTo>
                    <a:pt x="115" y="10253"/>
                  </a:lnTo>
                  <a:lnTo>
                    <a:pt x="39" y="10674"/>
                  </a:lnTo>
                  <a:lnTo>
                    <a:pt x="1" y="11094"/>
                  </a:lnTo>
                  <a:lnTo>
                    <a:pt x="1" y="11534"/>
                  </a:lnTo>
                  <a:lnTo>
                    <a:pt x="20" y="11955"/>
                  </a:lnTo>
                  <a:lnTo>
                    <a:pt x="96" y="12376"/>
                  </a:lnTo>
                  <a:lnTo>
                    <a:pt x="192" y="12797"/>
                  </a:lnTo>
                  <a:lnTo>
                    <a:pt x="326" y="13198"/>
                  </a:lnTo>
                  <a:lnTo>
                    <a:pt x="364" y="13275"/>
                  </a:lnTo>
                  <a:lnTo>
                    <a:pt x="421" y="13332"/>
                  </a:lnTo>
                  <a:lnTo>
                    <a:pt x="479" y="13390"/>
                  </a:lnTo>
                  <a:lnTo>
                    <a:pt x="536" y="13409"/>
                  </a:lnTo>
                  <a:lnTo>
                    <a:pt x="613" y="13447"/>
                  </a:lnTo>
                  <a:lnTo>
                    <a:pt x="670" y="13447"/>
                  </a:lnTo>
                  <a:lnTo>
                    <a:pt x="823" y="13428"/>
                  </a:lnTo>
                  <a:lnTo>
                    <a:pt x="880" y="13409"/>
                  </a:lnTo>
                  <a:lnTo>
                    <a:pt x="938" y="13370"/>
                  </a:lnTo>
                  <a:lnTo>
                    <a:pt x="995" y="13332"/>
                  </a:lnTo>
                  <a:lnTo>
                    <a:pt x="1033" y="13275"/>
                  </a:lnTo>
                  <a:lnTo>
                    <a:pt x="1052" y="13217"/>
                  </a:lnTo>
                  <a:lnTo>
                    <a:pt x="1072" y="13160"/>
                  </a:lnTo>
                  <a:lnTo>
                    <a:pt x="1072" y="13084"/>
                  </a:lnTo>
                  <a:lnTo>
                    <a:pt x="1052" y="13007"/>
                  </a:lnTo>
                  <a:lnTo>
                    <a:pt x="938" y="12644"/>
                  </a:lnTo>
                  <a:lnTo>
                    <a:pt x="842" y="12299"/>
                  </a:lnTo>
                  <a:lnTo>
                    <a:pt x="785" y="11955"/>
                  </a:lnTo>
                  <a:lnTo>
                    <a:pt x="746" y="11592"/>
                  </a:lnTo>
                  <a:lnTo>
                    <a:pt x="746" y="11228"/>
                  </a:lnTo>
                  <a:lnTo>
                    <a:pt x="785" y="10884"/>
                  </a:lnTo>
                  <a:lnTo>
                    <a:pt x="823" y="10540"/>
                  </a:lnTo>
                  <a:lnTo>
                    <a:pt x="919" y="10195"/>
                  </a:lnTo>
                  <a:lnTo>
                    <a:pt x="1014" y="9851"/>
                  </a:lnTo>
                  <a:lnTo>
                    <a:pt x="1148" y="9526"/>
                  </a:lnTo>
                  <a:lnTo>
                    <a:pt x="1301" y="9201"/>
                  </a:lnTo>
                  <a:lnTo>
                    <a:pt x="1492" y="8895"/>
                  </a:lnTo>
                  <a:lnTo>
                    <a:pt x="1703" y="8608"/>
                  </a:lnTo>
                  <a:lnTo>
                    <a:pt x="1932" y="8340"/>
                  </a:lnTo>
                  <a:lnTo>
                    <a:pt x="2200" y="8091"/>
                  </a:lnTo>
                  <a:lnTo>
                    <a:pt x="2487" y="7862"/>
                  </a:lnTo>
                  <a:lnTo>
                    <a:pt x="2755" y="7671"/>
                  </a:lnTo>
                  <a:lnTo>
                    <a:pt x="3042" y="7499"/>
                  </a:lnTo>
                  <a:lnTo>
                    <a:pt x="3348" y="7346"/>
                  </a:lnTo>
                  <a:lnTo>
                    <a:pt x="3654" y="7231"/>
                  </a:lnTo>
                  <a:lnTo>
                    <a:pt x="3998" y="7116"/>
                  </a:lnTo>
                  <a:lnTo>
                    <a:pt x="4342" y="7040"/>
                  </a:lnTo>
                  <a:lnTo>
                    <a:pt x="5050" y="6906"/>
                  </a:lnTo>
                  <a:lnTo>
                    <a:pt x="5413" y="6829"/>
                  </a:lnTo>
                  <a:lnTo>
                    <a:pt x="5758" y="6714"/>
                  </a:lnTo>
                  <a:lnTo>
                    <a:pt x="5911" y="6638"/>
                  </a:lnTo>
                  <a:lnTo>
                    <a:pt x="6064" y="6561"/>
                  </a:lnTo>
                  <a:lnTo>
                    <a:pt x="6217" y="6466"/>
                  </a:lnTo>
                  <a:lnTo>
                    <a:pt x="6370" y="6351"/>
                  </a:lnTo>
                  <a:lnTo>
                    <a:pt x="6484" y="6236"/>
                  </a:lnTo>
                  <a:lnTo>
                    <a:pt x="6599" y="6102"/>
                  </a:lnTo>
                  <a:lnTo>
                    <a:pt x="6714" y="5968"/>
                  </a:lnTo>
                  <a:lnTo>
                    <a:pt x="6810" y="5815"/>
                  </a:lnTo>
                  <a:lnTo>
                    <a:pt x="6886" y="5682"/>
                  </a:lnTo>
                  <a:lnTo>
                    <a:pt x="6943" y="5509"/>
                  </a:lnTo>
                  <a:lnTo>
                    <a:pt x="7001" y="5356"/>
                  </a:lnTo>
                  <a:lnTo>
                    <a:pt x="7058" y="5184"/>
                  </a:lnTo>
                  <a:lnTo>
                    <a:pt x="7096" y="4993"/>
                  </a:lnTo>
                  <a:lnTo>
                    <a:pt x="7116" y="4783"/>
                  </a:lnTo>
                  <a:lnTo>
                    <a:pt x="7135" y="4591"/>
                  </a:lnTo>
                  <a:lnTo>
                    <a:pt x="7135" y="4400"/>
                  </a:lnTo>
                  <a:lnTo>
                    <a:pt x="7135" y="4190"/>
                  </a:lnTo>
                  <a:lnTo>
                    <a:pt x="7096" y="3998"/>
                  </a:lnTo>
                  <a:lnTo>
                    <a:pt x="7020" y="3616"/>
                  </a:lnTo>
                  <a:lnTo>
                    <a:pt x="6905" y="3233"/>
                  </a:lnTo>
                  <a:lnTo>
                    <a:pt x="6771" y="2870"/>
                  </a:lnTo>
                  <a:lnTo>
                    <a:pt x="6599" y="2487"/>
                  </a:lnTo>
                  <a:lnTo>
                    <a:pt x="6427" y="2143"/>
                  </a:lnTo>
                  <a:lnTo>
                    <a:pt x="6427" y="2143"/>
                  </a:lnTo>
                  <a:lnTo>
                    <a:pt x="6695" y="2239"/>
                  </a:lnTo>
                  <a:lnTo>
                    <a:pt x="6943" y="2334"/>
                  </a:lnTo>
                  <a:lnTo>
                    <a:pt x="7020" y="2354"/>
                  </a:lnTo>
                  <a:lnTo>
                    <a:pt x="7096" y="2373"/>
                  </a:lnTo>
                  <a:lnTo>
                    <a:pt x="7173" y="2373"/>
                  </a:lnTo>
                  <a:lnTo>
                    <a:pt x="7230" y="2334"/>
                  </a:lnTo>
                  <a:lnTo>
                    <a:pt x="7288" y="2296"/>
                  </a:lnTo>
                  <a:lnTo>
                    <a:pt x="7326" y="2239"/>
                  </a:lnTo>
                  <a:lnTo>
                    <a:pt x="7326" y="2181"/>
                  </a:lnTo>
                  <a:lnTo>
                    <a:pt x="7345" y="2124"/>
                  </a:lnTo>
                  <a:lnTo>
                    <a:pt x="7307" y="1990"/>
                  </a:lnTo>
                  <a:lnTo>
                    <a:pt x="7269" y="1856"/>
                  </a:lnTo>
                  <a:lnTo>
                    <a:pt x="7077" y="1550"/>
                  </a:lnTo>
                  <a:lnTo>
                    <a:pt x="6867" y="1263"/>
                  </a:lnTo>
                  <a:lnTo>
                    <a:pt x="6599" y="996"/>
                  </a:lnTo>
                  <a:lnTo>
                    <a:pt x="6331" y="728"/>
                  </a:lnTo>
                  <a:lnTo>
                    <a:pt x="6025" y="498"/>
                  </a:lnTo>
                  <a:lnTo>
                    <a:pt x="5700" y="307"/>
                  </a:lnTo>
                  <a:lnTo>
                    <a:pt x="5375" y="135"/>
                  </a:lnTo>
                  <a:lnTo>
                    <a:pt x="5031" y="20"/>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1"/>
            <p:cNvSpPr/>
            <p:nvPr/>
          </p:nvSpPr>
          <p:spPr>
            <a:xfrm>
              <a:off x="11133211" y="-460596"/>
              <a:ext cx="64" cy="1337"/>
            </a:xfrm>
            <a:custGeom>
              <a:avLst/>
              <a:gdLst/>
              <a:ahLst/>
              <a:cxnLst/>
              <a:rect l="l" t="t" r="r" b="b"/>
              <a:pathLst>
                <a:path w="1" h="21" extrusionOk="0">
                  <a:moveTo>
                    <a:pt x="0" y="1"/>
                  </a:moveTo>
                  <a:lnTo>
                    <a:pt x="0" y="1"/>
                  </a:lnTo>
                  <a:lnTo>
                    <a:pt x="0" y="20"/>
                  </a:lnTo>
                  <a:lnTo>
                    <a:pt x="0" y="20"/>
                  </a:lnTo>
                  <a:lnTo>
                    <a:pt x="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1"/>
            <p:cNvSpPr/>
            <p:nvPr/>
          </p:nvSpPr>
          <p:spPr>
            <a:xfrm>
              <a:off x="11133211" y="-460596"/>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1"/>
            <p:cNvSpPr/>
            <p:nvPr/>
          </p:nvSpPr>
          <p:spPr>
            <a:xfrm>
              <a:off x="11168473" y="-491021"/>
              <a:ext cx="28070" cy="90192"/>
            </a:xfrm>
            <a:custGeom>
              <a:avLst/>
              <a:gdLst/>
              <a:ahLst/>
              <a:cxnLst/>
              <a:rect l="l" t="t" r="r" b="b"/>
              <a:pathLst>
                <a:path w="441" h="1417" extrusionOk="0">
                  <a:moveTo>
                    <a:pt x="441" y="1"/>
                  </a:moveTo>
                  <a:lnTo>
                    <a:pt x="345" y="230"/>
                  </a:lnTo>
                  <a:lnTo>
                    <a:pt x="441" y="20"/>
                  </a:lnTo>
                  <a:lnTo>
                    <a:pt x="441" y="1"/>
                  </a:lnTo>
                  <a:close/>
                  <a:moveTo>
                    <a:pt x="96" y="938"/>
                  </a:moveTo>
                  <a:lnTo>
                    <a:pt x="39" y="1168"/>
                  </a:lnTo>
                  <a:lnTo>
                    <a:pt x="1" y="1416"/>
                  </a:lnTo>
                  <a:lnTo>
                    <a:pt x="58" y="1168"/>
                  </a:lnTo>
                  <a:lnTo>
                    <a:pt x="96" y="938"/>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1"/>
            <p:cNvSpPr/>
            <p:nvPr/>
          </p:nvSpPr>
          <p:spPr>
            <a:xfrm>
              <a:off x="11166054" y="-491021"/>
              <a:ext cx="30488" cy="121826"/>
            </a:xfrm>
            <a:custGeom>
              <a:avLst/>
              <a:gdLst/>
              <a:ahLst/>
              <a:cxnLst/>
              <a:rect l="l" t="t" r="r" b="b"/>
              <a:pathLst>
                <a:path w="479" h="1914" fill="none" extrusionOk="0">
                  <a:moveTo>
                    <a:pt x="479" y="1"/>
                  </a:moveTo>
                  <a:lnTo>
                    <a:pt x="479" y="1"/>
                  </a:lnTo>
                  <a:lnTo>
                    <a:pt x="383" y="230"/>
                  </a:lnTo>
                  <a:lnTo>
                    <a:pt x="287" y="460"/>
                  </a:lnTo>
                  <a:lnTo>
                    <a:pt x="211" y="689"/>
                  </a:lnTo>
                  <a:lnTo>
                    <a:pt x="134" y="938"/>
                  </a:lnTo>
                  <a:lnTo>
                    <a:pt x="77" y="1168"/>
                  </a:lnTo>
                  <a:lnTo>
                    <a:pt x="39" y="1416"/>
                  </a:lnTo>
                  <a:lnTo>
                    <a:pt x="20" y="1665"/>
                  </a:lnTo>
                  <a:lnTo>
                    <a:pt x="0" y="1913"/>
                  </a:lnTo>
                  <a:lnTo>
                    <a:pt x="0" y="1913"/>
                  </a:lnTo>
                  <a:lnTo>
                    <a:pt x="0" y="1913"/>
                  </a:lnTo>
                  <a:lnTo>
                    <a:pt x="0" y="1913"/>
                  </a:lnTo>
                  <a:lnTo>
                    <a:pt x="20" y="1665"/>
                  </a:lnTo>
                  <a:lnTo>
                    <a:pt x="39" y="1416"/>
                  </a:lnTo>
                  <a:lnTo>
                    <a:pt x="96" y="1168"/>
                  </a:lnTo>
                  <a:lnTo>
                    <a:pt x="134" y="938"/>
                  </a:lnTo>
                  <a:lnTo>
                    <a:pt x="211" y="689"/>
                  </a:lnTo>
                  <a:lnTo>
                    <a:pt x="287" y="460"/>
                  </a:lnTo>
                  <a:lnTo>
                    <a:pt x="383" y="230"/>
                  </a:lnTo>
                  <a:lnTo>
                    <a:pt x="479" y="20"/>
                  </a:lnTo>
                  <a:lnTo>
                    <a:pt x="479" y="20"/>
                  </a:lnTo>
                  <a:lnTo>
                    <a:pt x="4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1"/>
            <p:cNvSpPr/>
            <p:nvPr/>
          </p:nvSpPr>
          <p:spPr>
            <a:xfrm>
              <a:off x="11133211" y="-460596"/>
              <a:ext cx="64" cy="64"/>
            </a:xfrm>
            <a:custGeom>
              <a:avLst/>
              <a:gdLst/>
              <a:ahLst/>
              <a:cxnLst/>
              <a:rect l="l" t="t" r="r" b="b"/>
              <a:pathLst>
                <a:path w="1" h="1" extrusionOk="0">
                  <a:moveTo>
                    <a:pt x="0" y="1"/>
                  </a:moveTo>
                  <a:lnTo>
                    <a:pt x="0" y="1"/>
                  </a:lnTo>
                  <a:lnTo>
                    <a:pt x="0" y="1"/>
                  </a:lnTo>
                  <a:lnTo>
                    <a:pt x="0" y="1"/>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1"/>
            <p:cNvSpPr/>
            <p:nvPr/>
          </p:nvSpPr>
          <p:spPr>
            <a:xfrm>
              <a:off x="11133211" y="-460596"/>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1"/>
            <p:cNvSpPr/>
            <p:nvPr/>
          </p:nvSpPr>
          <p:spPr>
            <a:xfrm>
              <a:off x="11119780" y="-517754"/>
              <a:ext cx="76762" cy="148559"/>
            </a:xfrm>
            <a:custGeom>
              <a:avLst/>
              <a:gdLst/>
              <a:ahLst/>
              <a:cxnLst/>
              <a:rect l="l" t="t" r="r" b="b"/>
              <a:pathLst>
                <a:path w="1206" h="2334" fill="none" extrusionOk="0">
                  <a:moveTo>
                    <a:pt x="594" y="0"/>
                  </a:moveTo>
                  <a:lnTo>
                    <a:pt x="594" y="0"/>
                  </a:lnTo>
                  <a:lnTo>
                    <a:pt x="479" y="210"/>
                  </a:lnTo>
                  <a:lnTo>
                    <a:pt x="383" y="440"/>
                  </a:lnTo>
                  <a:lnTo>
                    <a:pt x="288" y="669"/>
                  </a:lnTo>
                  <a:lnTo>
                    <a:pt x="211" y="899"/>
                  </a:lnTo>
                  <a:lnTo>
                    <a:pt x="211" y="899"/>
                  </a:lnTo>
                  <a:lnTo>
                    <a:pt x="211" y="899"/>
                  </a:lnTo>
                  <a:lnTo>
                    <a:pt x="211" y="899"/>
                  </a:lnTo>
                  <a:lnTo>
                    <a:pt x="211" y="918"/>
                  </a:lnTo>
                  <a:lnTo>
                    <a:pt x="211" y="918"/>
                  </a:lnTo>
                  <a:lnTo>
                    <a:pt x="211" y="918"/>
                  </a:lnTo>
                  <a:lnTo>
                    <a:pt x="135" y="1167"/>
                  </a:lnTo>
                  <a:lnTo>
                    <a:pt x="77" y="1435"/>
                  </a:lnTo>
                  <a:lnTo>
                    <a:pt x="20" y="1702"/>
                  </a:lnTo>
                  <a:lnTo>
                    <a:pt x="1" y="1989"/>
                  </a:lnTo>
                  <a:lnTo>
                    <a:pt x="1" y="1989"/>
                  </a:lnTo>
                  <a:lnTo>
                    <a:pt x="364" y="2161"/>
                  </a:lnTo>
                  <a:lnTo>
                    <a:pt x="727" y="2333"/>
                  </a:lnTo>
                  <a:lnTo>
                    <a:pt x="727" y="2333"/>
                  </a:lnTo>
                  <a:lnTo>
                    <a:pt x="747" y="2085"/>
                  </a:lnTo>
                  <a:lnTo>
                    <a:pt x="766" y="1836"/>
                  </a:lnTo>
                  <a:lnTo>
                    <a:pt x="804" y="1588"/>
                  </a:lnTo>
                  <a:lnTo>
                    <a:pt x="861" y="1358"/>
                  </a:lnTo>
                  <a:lnTo>
                    <a:pt x="938" y="1109"/>
                  </a:lnTo>
                  <a:lnTo>
                    <a:pt x="1014" y="880"/>
                  </a:lnTo>
                  <a:lnTo>
                    <a:pt x="1110" y="650"/>
                  </a:lnTo>
                  <a:lnTo>
                    <a:pt x="1206" y="421"/>
                  </a:lnTo>
                  <a:lnTo>
                    <a:pt x="1206" y="421"/>
                  </a:lnTo>
                  <a:lnTo>
                    <a:pt x="1053" y="306"/>
                  </a:lnTo>
                  <a:lnTo>
                    <a:pt x="900" y="191"/>
                  </a:lnTo>
                  <a:lnTo>
                    <a:pt x="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1"/>
            <p:cNvSpPr/>
            <p:nvPr/>
          </p:nvSpPr>
          <p:spPr>
            <a:xfrm>
              <a:off x="9912145" y="-2044398"/>
              <a:ext cx="1365993" cy="1547395"/>
            </a:xfrm>
            <a:custGeom>
              <a:avLst/>
              <a:gdLst/>
              <a:ahLst/>
              <a:cxnLst/>
              <a:rect l="l" t="t" r="r" b="b"/>
              <a:pathLst>
                <a:path w="21461" h="24311" extrusionOk="0">
                  <a:moveTo>
                    <a:pt x="10730" y="0"/>
                  </a:move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5990" y="2659"/>
                  </a:lnTo>
                  <a:lnTo>
                    <a:pt x="15741" y="2697"/>
                  </a:lnTo>
                  <a:lnTo>
                    <a:pt x="15493" y="2716"/>
                  </a:lnTo>
                  <a:lnTo>
                    <a:pt x="15263" y="2736"/>
                  </a:lnTo>
                  <a:lnTo>
                    <a:pt x="15168" y="2716"/>
                  </a:lnTo>
                  <a:lnTo>
                    <a:pt x="15053" y="2697"/>
                  </a:lnTo>
                  <a:lnTo>
                    <a:pt x="14957" y="2659"/>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1"/>
            <p:cNvSpPr/>
            <p:nvPr/>
          </p:nvSpPr>
          <p:spPr>
            <a:xfrm>
              <a:off x="9912145" y="-2044398"/>
              <a:ext cx="1365993" cy="1547395"/>
            </a:xfrm>
            <a:custGeom>
              <a:avLst/>
              <a:gdLst/>
              <a:ahLst/>
              <a:cxnLst/>
              <a:rect l="l" t="t" r="r" b="b"/>
              <a:pathLst>
                <a:path w="21461" h="24311" fill="none" extrusionOk="0">
                  <a:moveTo>
                    <a:pt x="20963" y="11668"/>
                  </a:moveTo>
                  <a:lnTo>
                    <a:pt x="20963" y="11668"/>
                  </a:lnTo>
                  <a:lnTo>
                    <a:pt x="20676" y="11209"/>
                  </a:lnTo>
                  <a:lnTo>
                    <a:pt x="20427" y="10788"/>
                  </a:lnTo>
                  <a:lnTo>
                    <a:pt x="20217" y="10367"/>
                  </a:lnTo>
                  <a:lnTo>
                    <a:pt x="20045" y="9965"/>
                  </a:lnTo>
                  <a:lnTo>
                    <a:pt x="19968" y="9755"/>
                  </a:lnTo>
                  <a:lnTo>
                    <a:pt x="19911" y="9545"/>
                  </a:lnTo>
                  <a:lnTo>
                    <a:pt x="19873" y="9334"/>
                  </a:lnTo>
                  <a:lnTo>
                    <a:pt x="19834" y="9105"/>
                  </a:lnTo>
                  <a:lnTo>
                    <a:pt x="19815" y="8856"/>
                  </a:lnTo>
                  <a:lnTo>
                    <a:pt x="19796" y="8607"/>
                  </a:lnTo>
                  <a:lnTo>
                    <a:pt x="19815" y="8359"/>
                  </a:lnTo>
                  <a:lnTo>
                    <a:pt x="19834" y="8072"/>
                  </a:lnTo>
                  <a:lnTo>
                    <a:pt x="19834" y="8072"/>
                  </a:lnTo>
                  <a:lnTo>
                    <a:pt x="19949" y="7020"/>
                  </a:lnTo>
                  <a:lnTo>
                    <a:pt x="19987" y="6523"/>
                  </a:lnTo>
                  <a:lnTo>
                    <a:pt x="19987" y="6274"/>
                  </a:lnTo>
                  <a:lnTo>
                    <a:pt x="19968" y="6025"/>
                  </a:lnTo>
                  <a:lnTo>
                    <a:pt x="19949" y="5796"/>
                  </a:lnTo>
                  <a:lnTo>
                    <a:pt x="19911" y="5547"/>
                  </a:lnTo>
                  <a:lnTo>
                    <a:pt x="19853" y="5318"/>
                  </a:lnTo>
                  <a:lnTo>
                    <a:pt x="19777" y="5069"/>
                  </a:lnTo>
                  <a:lnTo>
                    <a:pt x="19681" y="4839"/>
                  </a:lnTo>
                  <a:lnTo>
                    <a:pt x="19567" y="4610"/>
                  </a:lnTo>
                  <a:lnTo>
                    <a:pt x="19433" y="4361"/>
                  </a:lnTo>
                  <a:lnTo>
                    <a:pt x="19261" y="4132"/>
                  </a:lnTo>
                  <a:lnTo>
                    <a:pt x="19261" y="4132"/>
                  </a:lnTo>
                  <a:lnTo>
                    <a:pt x="19127" y="3960"/>
                  </a:lnTo>
                  <a:lnTo>
                    <a:pt x="18974" y="3807"/>
                  </a:lnTo>
                  <a:lnTo>
                    <a:pt x="18821" y="3654"/>
                  </a:lnTo>
                  <a:lnTo>
                    <a:pt x="18668" y="3501"/>
                  </a:lnTo>
                  <a:lnTo>
                    <a:pt x="18496" y="3386"/>
                  </a:lnTo>
                  <a:lnTo>
                    <a:pt x="18304" y="3252"/>
                  </a:lnTo>
                  <a:lnTo>
                    <a:pt x="18132" y="3137"/>
                  </a:lnTo>
                  <a:lnTo>
                    <a:pt x="17941" y="3042"/>
                  </a:lnTo>
                  <a:lnTo>
                    <a:pt x="17750" y="2965"/>
                  </a:lnTo>
                  <a:lnTo>
                    <a:pt x="17539" y="2869"/>
                  </a:lnTo>
                  <a:lnTo>
                    <a:pt x="17348" y="2812"/>
                  </a:lnTo>
                  <a:lnTo>
                    <a:pt x="17138" y="2755"/>
                  </a:lnTo>
                  <a:lnTo>
                    <a:pt x="16927" y="2716"/>
                  </a:lnTo>
                  <a:lnTo>
                    <a:pt x="16698" y="2678"/>
                  </a:lnTo>
                  <a:lnTo>
                    <a:pt x="16487" y="2659"/>
                  </a:lnTo>
                  <a:lnTo>
                    <a:pt x="16277" y="2640"/>
                  </a:lnTo>
                  <a:lnTo>
                    <a:pt x="16277" y="2640"/>
                  </a:lnTo>
                  <a:lnTo>
                    <a:pt x="15990" y="2659"/>
                  </a:lnTo>
                  <a:lnTo>
                    <a:pt x="15741" y="2697"/>
                  </a:lnTo>
                  <a:lnTo>
                    <a:pt x="15741" y="2697"/>
                  </a:lnTo>
                  <a:lnTo>
                    <a:pt x="15493" y="2716"/>
                  </a:lnTo>
                  <a:lnTo>
                    <a:pt x="15263" y="2736"/>
                  </a:lnTo>
                  <a:lnTo>
                    <a:pt x="15168" y="2716"/>
                  </a:lnTo>
                  <a:lnTo>
                    <a:pt x="15053" y="2697"/>
                  </a:lnTo>
                  <a:lnTo>
                    <a:pt x="14957" y="2659"/>
                  </a:lnTo>
                  <a:lnTo>
                    <a:pt x="14861" y="2602"/>
                  </a:lnTo>
                  <a:lnTo>
                    <a:pt x="14861" y="2602"/>
                  </a:lnTo>
                  <a:lnTo>
                    <a:pt x="14766" y="2525"/>
                  </a:lnTo>
                  <a:lnTo>
                    <a:pt x="14689" y="2449"/>
                  </a:lnTo>
                  <a:lnTo>
                    <a:pt x="14517" y="2257"/>
                  </a:lnTo>
                  <a:lnTo>
                    <a:pt x="14364" y="2028"/>
                  </a:lnTo>
                  <a:lnTo>
                    <a:pt x="14211" y="1798"/>
                  </a:lnTo>
                  <a:lnTo>
                    <a:pt x="14058" y="1550"/>
                  </a:lnTo>
                  <a:lnTo>
                    <a:pt x="13886" y="1301"/>
                  </a:lnTo>
                  <a:lnTo>
                    <a:pt x="13714" y="1091"/>
                  </a:lnTo>
                  <a:lnTo>
                    <a:pt x="13618" y="995"/>
                  </a:lnTo>
                  <a:lnTo>
                    <a:pt x="13523" y="899"/>
                  </a:lnTo>
                  <a:lnTo>
                    <a:pt x="13523" y="899"/>
                  </a:lnTo>
                  <a:lnTo>
                    <a:pt x="13331" y="765"/>
                  </a:lnTo>
                  <a:lnTo>
                    <a:pt x="13140" y="632"/>
                  </a:lnTo>
                  <a:lnTo>
                    <a:pt x="12930" y="517"/>
                  </a:lnTo>
                  <a:lnTo>
                    <a:pt x="12719" y="402"/>
                  </a:lnTo>
                  <a:lnTo>
                    <a:pt x="12509" y="306"/>
                  </a:lnTo>
                  <a:lnTo>
                    <a:pt x="12299" y="230"/>
                  </a:lnTo>
                  <a:lnTo>
                    <a:pt x="12069" y="173"/>
                  </a:lnTo>
                  <a:lnTo>
                    <a:pt x="11859" y="115"/>
                  </a:lnTo>
                  <a:lnTo>
                    <a:pt x="11629" y="58"/>
                  </a:lnTo>
                  <a:lnTo>
                    <a:pt x="11419" y="20"/>
                  </a:lnTo>
                  <a:lnTo>
                    <a:pt x="11189" y="0"/>
                  </a:lnTo>
                  <a:lnTo>
                    <a:pt x="10960" y="0"/>
                  </a:lnTo>
                  <a:lnTo>
                    <a:pt x="10730" y="0"/>
                  </a:lnTo>
                  <a:lnTo>
                    <a:pt x="10520" y="20"/>
                  </a:lnTo>
                  <a:lnTo>
                    <a:pt x="10080" y="77"/>
                  </a:lnTo>
                  <a:lnTo>
                    <a:pt x="9640" y="173"/>
                  </a:lnTo>
                  <a:lnTo>
                    <a:pt x="9430" y="249"/>
                  </a:lnTo>
                  <a:lnTo>
                    <a:pt x="9219" y="326"/>
                  </a:lnTo>
                  <a:lnTo>
                    <a:pt x="9009" y="421"/>
                  </a:lnTo>
                  <a:lnTo>
                    <a:pt x="8798" y="517"/>
                  </a:lnTo>
                  <a:lnTo>
                    <a:pt x="8607" y="632"/>
                  </a:lnTo>
                  <a:lnTo>
                    <a:pt x="8416" y="746"/>
                  </a:lnTo>
                  <a:lnTo>
                    <a:pt x="8244" y="880"/>
                  </a:lnTo>
                  <a:lnTo>
                    <a:pt x="8052" y="1033"/>
                  </a:lnTo>
                  <a:lnTo>
                    <a:pt x="7880" y="1186"/>
                  </a:lnTo>
                  <a:lnTo>
                    <a:pt x="7727" y="1339"/>
                  </a:lnTo>
                  <a:lnTo>
                    <a:pt x="7555" y="1531"/>
                  </a:lnTo>
                  <a:lnTo>
                    <a:pt x="7421" y="1703"/>
                  </a:lnTo>
                  <a:lnTo>
                    <a:pt x="7268" y="1894"/>
                  </a:lnTo>
                  <a:lnTo>
                    <a:pt x="7154" y="2104"/>
                  </a:lnTo>
                  <a:lnTo>
                    <a:pt x="7154" y="2104"/>
                  </a:lnTo>
                  <a:lnTo>
                    <a:pt x="7020" y="2315"/>
                  </a:lnTo>
                  <a:lnTo>
                    <a:pt x="6924" y="2544"/>
                  </a:lnTo>
                  <a:lnTo>
                    <a:pt x="6828" y="2774"/>
                  </a:lnTo>
                  <a:lnTo>
                    <a:pt x="6752" y="3003"/>
                  </a:lnTo>
                  <a:lnTo>
                    <a:pt x="6484" y="3902"/>
                  </a:lnTo>
                  <a:lnTo>
                    <a:pt x="6331" y="4323"/>
                  </a:lnTo>
                  <a:lnTo>
                    <a:pt x="6235" y="4533"/>
                  </a:lnTo>
                  <a:lnTo>
                    <a:pt x="6121" y="4744"/>
                  </a:lnTo>
                  <a:lnTo>
                    <a:pt x="5987" y="4935"/>
                  </a:lnTo>
                  <a:lnTo>
                    <a:pt x="5834" y="5126"/>
                  </a:lnTo>
                  <a:lnTo>
                    <a:pt x="5662" y="5298"/>
                  </a:lnTo>
                  <a:lnTo>
                    <a:pt x="5451" y="5451"/>
                  </a:lnTo>
                  <a:lnTo>
                    <a:pt x="5451" y="5451"/>
                  </a:lnTo>
                  <a:lnTo>
                    <a:pt x="5279" y="5566"/>
                  </a:lnTo>
                  <a:lnTo>
                    <a:pt x="5107" y="5681"/>
                  </a:lnTo>
                  <a:lnTo>
                    <a:pt x="4724" y="5853"/>
                  </a:lnTo>
                  <a:lnTo>
                    <a:pt x="4361" y="6025"/>
                  </a:lnTo>
                  <a:lnTo>
                    <a:pt x="3979" y="6197"/>
                  </a:lnTo>
                  <a:lnTo>
                    <a:pt x="3634" y="6370"/>
                  </a:lnTo>
                  <a:lnTo>
                    <a:pt x="3462" y="6484"/>
                  </a:lnTo>
                  <a:lnTo>
                    <a:pt x="3309" y="6618"/>
                  </a:lnTo>
                  <a:lnTo>
                    <a:pt x="3156" y="6752"/>
                  </a:lnTo>
                  <a:lnTo>
                    <a:pt x="3022" y="6905"/>
                  </a:lnTo>
                  <a:lnTo>
                    <a:pt x="2888" y="7077"/>
                  </a:lnTo>
                  <a:lnTo>
                    <a:pt x="2793" y="7288"/>
                  </a:lnTo>
                  <a:lnTo>
                    <a:pt x="2793" y="7288"/>
                  </a:lnTo>
                  <a:lnTo>
                    <a:pt x="2697" y="7479"/>
                  </a:lnTo>
                  <a:lnTo>
                    <a:pt x="2640" y="7670"/>
                  </a:lnTo>
                  <a:lnTo>
                    <a:pt x="2601" y="7881"/>
                  </a:lnTo>
                  <a:lnTo>
                    <a:pt x="2563" y="8072"/>
                  </a:lnTo>
                  <a:lnTo>
                    <a:pt x="2525" y="8493"/>
                  </a:lnTo>
                  <a:lnTo>
                    <a:pt x="2525" y="8913"/>
                  </a:lnTo>
                  <a:lnTo>
                    <a:pt x="2544" y="9334"/>
                  </a:lnTo>
                  <a:lnTo>
                    <a:pt x="2544" y="9755"/>
                  </a:lnTo>
                  <a:lnTo>
                    <a:pt x="2525" y="10157"/>
                  </a:lnTo>
                  <a:lnTo>
                    <a:pt x="2487" y="10367"/>
                  </a:lnTo>
                  <a:lnTo>
                    <a:pt x="2448" y="10558"/>
                  </a:lnTo>
                  <a:lnTo>
                    <a:pt x="2448" y="10558"/>
                  </a:lnTo>
                  <a:lnTo>
                    <a:pt x="2391" y="10788"/>
                  </a:lnTo>
                  <a:lnTo>
                    <a:pt x="2295" y="10998"/>
                  </a:lnTo>
                  <a:lnTo>
                    <a:pt x="2200" y="11189"/>
                  </a:lnTo>
                  <a:lnTo>
                    <a:pt x="2066" y="11362"/>
                  </a:lnTo>
                  <a:lnTo>
                    <a:pt x="1932" y="11515"/>
                  </a:lnTo>
                  <a:lnTo>
                    <a:pt x="1798" y="11668"/>
                  </a:lnTo>
                  <a:lnTo>
                    <a:pt x="1492" y="11974"/>
                  </a:lnTo>
                  <a:lnTo>
                    <a:pt x="1167" y="12241"/>
                  </a:lnTo>
                  <a:lnTo>
                    <a:pt x="880" y="12547"/>
                  </a:lnTo>
                  <a:lnTo>
                    <a:pt x="746" y="12700"/>
                  </a:lnTo>
                  <a:lnTo>
                    <a:pt x="612" y="12873"/>
                  </a:lnTo>
                  <a:lnTo>
                    <a:pt x="517" y="13064"/>
                  </a:lnTo>
                  <a:lnTo>
                    <a:pt x="421" y="13255"/>
                  </a:lnTo>
                  <a:lnTo>
                    <a:pt x="421" y="13255"/>
                  </a:lnTo>
                  <a:lnTo>
                    <a:pt x="287" y="13676"/>
                  </a:lnTo>
                  <a:lnTo>
                    <a:pt x="172" y="14039"/>
                  </a:lnTo>
                  <a:lnTo>
                    <a:pt x="96" y="14403"/>
                  </a:lnTo>
                  <a:lnTo>
                    <a:pt x="38" y="14728"/>
                  </a:lnTo>
                  <a:lnTo>
                    <a:pt x="0" y="15034"/>
                  </a:lnTo>
                  <a:lnTo>
                    <a:pt x="0" y="15302"/>
                  </a:lnTo>
                  <a:lnTo>
                    <a:pt x="0" y="15569"/>
                  </a:lnTo>
                  <a:lnTo>
                    <a:pt x="38" y="15799"/>
                  </a:lnTo>
                  <a:lnTo>
                    <a:pt x="96" y="16028"/>
                  </a:lnTo>
                  <a:lnTo>
                    <a:pt x="172" y="16220"/>
                  </a:lnTo>
                  <a:lnTo>
                    <a:pt x="268" y="16411"/>
                  </a:lnTo>
                  <a:lnTo>
                    <a:pt x="383" y="16583"/>
                  </a:lnTo>
                  <a:lnTo>
                    <a:pt x="517" y="16755"/>
                  </a:lnTo>
                  <a:lnTo>
                    <a:pt x="651" y="16908"/>
                  </a:lnTo>
                  <a:lnTo>
                    <a:pt x="784" y="17042"/>
                  </a:lnTo>
                  <a:lnTo>
                    <a:pt x="957" y="17176"/>
                  </a:lnTo>
                  <a:lnTo>
                    <a:pt x="1301" y="17425"/>
                  </a:lnTo>
                  <a:lnTo>
                    <a:pt x="1664" y="17635"/>
                  </a:lnTo>
                  <a:lnTo>
                    <a:pt x="2429" y="18094"/>
                  </a:lnTo>
                  <a:lnTo>
                    <a:pt x="2812" y="18324"/>
                  </a:lnTo>
                  <a:lnTo>
                    <a:pt x="3175" y="18591"/>
                  </a:lnTo>
                  <a:lnTo>
                    <a:pt x="3328" y="18744"/>
                  </a:lnTo>
                  <a:lnTo>
                    <a:pt x="3500" y="18897"/>
                  </a:lnTo>
                  <a:lnTo>
                    <a:pt x="3634" y="19070"/>
                  </a:lnTo>
                  <a:lnTo>
                    <a:pt x="3768" y="19242"/>
                  </a:lnTo>
                  <a:lnTo>
                    <a:pt x="3768" y="19242"/>
                  </a:lnTo>
                  <a:lnTo>
                    <a:pt x="4055" y="19682"/>
                  </a:lnTo>
                  <a:lnTo>
                    <a:pt x="4342" y="20141"/>
                  </a:lnTo>
                  <a:lnTo>
                    <a:pt x="4916" y="21040"/>
                  </a:lnTo>
                  <a:lnTo>
                    <a:pt x="5203" y="21499"/>
                  </a:lnTo>
                  <a:lnTo>
                    <a:pt x="5490" y="21939"/>
                  </a:lnTo>
                  <a:lnTo>
                    <a:pt x="5815" y="22359"/>
                  </a:lnTo>
                  <a:lnTo>
                    <a:pt x="6121" y="22742"/>
                  </a:lnTo>
                  <a:lnTo>
                    <a:pt x="6465" y="23105"/>
                  </a:lnTo>
                  <a:lnTo>
                    <a:pt x="6828" y="23450"/>
                  </a:lnTo>
                  <a:lnTo>
                    <a:pt x="7020" y="23583"/>
                  </a:lnTo>
                  <a:lnTo>
                    <a:pt x="7211" y="23717"/>
                  </a:lnTo>
                  <a:lnTo>
                    <a:pt x="7402" y="23851"/>
                  </a:lnTo>
                  <a:lnTo>
                    <a:pt x="7613" y="23966"/>
                  </a:lnTo>
                  <a:lnTo>
                    <a:pt x="7823" y="24062"/>
                  </a:lnTo>
                  <a:lnTo>
                    <a:pt x="8052" y="24138"/>
                  </a:lnTo>
                  <a:lnTo>
                    <a:pt x="8282" y="24215"/>
                  </a:lnTo>
                  <a:lnTo>
                    <a:pt x="8512" y="24253"/>
                  </a:lnTo>
                  <a:lnTo>
                    <a:pt x="8760" y="24291"/>
                  </a:lnTo>
                  <a:lnTo>
                    <a:pt x="9028" y="24310"/>
                  </a:lnTo>
                  <a:lnTo>
                    <a:pt x="9277" y="24310"/>
                  </a:lnTo>
                  <a:lnTo>
                    <a:pt x="9563" y="24291"/>
                  </a:lnTo>
                  <a:lnTo>
                    <a:pt x="9563" y="24291"/>
                  </a:lnTo>
                  <a:lnTo>
                    <a:pt x="10003" y="24215"/>
                  </a:lnTo>
                  <a:lnTo>
                    <a:pt x="10386" y="24119"/>
                  </a:lnTo>
                  <a:lnTo>
                    <a:pt x="10749" y="23985"/>
                  </a:lnTo>
                  <a:lnTo>
                    <a:pt x="11094" y="23813"/>
                  </a:lnTo>
                  <a:lnTo>
                    <a:pt x="11400" y="23622"/>
                  </a:lnTo>
                  <a:lnTo>
                    <a:pt x="11706" y="23373"/>
                  </a:lnTo>
                  <a:lnTo>
                    <a:pt x="11993" y="23086"/>
                  </a:lnTo>
                  <a:lnTo>
                    <a:pt x="12279" y="22761"/>
                  </a:lnTo>
                  <a:lnTo>
                    <a:pt x="12279" y="22761"/>
                  </a:lnTo>
                  <a:lnTo>
                    <a:pt x="12471" y="22512"/>
                  </a:lnTo>
                  <a:lnTo>
                    <a:pt x="12585" y="22321"/>
                  </a:lnTo>
                  <a:lnTo>
                    <a:pt x="12681" y="22206"/>
                  </a:lnTo>
                  <a:lnTo>
                    <a:pt x="12758" y="22130"/>
                  </a:lnTo>
                  <a:lnTo>
                    <a:pt x="12853" y="22072"/>
                  </a:lnTo>
                  <a:lnTo>
                    <a:pt x="12968" y="22072"/>
                  </a:lnTo>
                  <a:lnTo>
                    <a:pt x="13140" y="22092"/>
                  </a:lnTo>
                  <a:lnTo>
                    <a:pt x="13389" y="22130"/>
                  </a:lnTo>
                  <a:lnTo>
                    <a:pt x="13389" y="22130"/>
                  </a:lnTo>
                  <a:lnTo>
                    <a:pt x="13504" y="22149"/>
                  </a:lnTo>
                  <a:lnTo>
                    <a:pt x="13637" y="22187"/>
                  </a:lnTo>
                  <a:lnTo>
                    <a:pt x="13886" y="22283"/>
                  </a:lnTo>
                  <a:lnTo>
                    <a:pt x="14154" y="22417"/>
                  </a:lnTo>
                  <a:lnTo>
                    <a:pt x="14402" y="22570"/>
                  </a:lnTo>
                  <a:lnTo>
                    <a:pt x="14670" y="22723"/>
                  </a:lnTo>
                  <a:lnTo>
                    <a:pt x="14938" y="22876"/>
                  </a:lnTo>
                  <a:lnTo>
                    <a:pt x="15187" y="22990"/>
                  </a:lnTo>
                  <a:lnTo>
                    <a:pt x="15454" y="23086"/>
                  </a:lnTo>
                  <a:lnTo>
                    <a:pt x="15454" y="23086"/>
                  </a:lnTo>
                  <a:lnTo>
                    <a:pt x="15722" y="23143"/>
                  </a:lnTo>
                  <a:lnTo>
                    <a:pt x="15990" y="23163"/>
                  </a:lnTo>
                  <a:lnTo>
                    <a:pt x="16258" y="23182"/>
                  </a:lnTo>
                  <a:lnTo>
                    <a:pt x="16525" y="23201"/>
                  </a:lnTo>
                  <a:lnTo>
                    <a:pt x="16774" y="23182"/>
                  </a:lnTo>
                  <a:lnTo>
                    <a:pt x="17042" y="23143"/>
                  </a:lnTo>
                  <a:lnTo>
                    <a:pt x="17291" y="23105"/>
                  </a:lnTo>
                  <a:lnTo>
                    <a:pt x="17558" y="23048"/>
                  </a:lnTo>
                  <a:lnTo>
                    <a:pt x="17807" y="22971"/>
                  </a:lnTo>
                  <a:lnTo>
                    <a:pt x="18036" y="22895"/>
                  </a:lnTo>
                  <a:lnTo>
                    <a:pt x="18285" y="22780"/>
                  </a:lnTo>
                  <a:lnTo>
                    <a:pt x="18496" y="22665"/>
                  </a:lnTo>
                  <a:lnTo>
                    <a:pt x="18725" y="22551"/>
                  </a:lnTo>
                  <a:lnTo>
                    <a:pt x="18935" y="22398"/>
                  </a:lnTo>
                  <a:lnTo>
                    <a:pt x="19127" y="22264"/>
                  </a:lnTo>
                  <a:lnTo>
                    <a:pt x="19318" y="22092"/>
                  </a:lnTo>
                  <a:lnTo>
                    <a:pt x="19490" y="21919"/>
                  </a:lnTo>
                  <a:lnTo>
                    <a:pt x="19643" y="21747"/>
                  </a:lnTo>
                  <a:lnTo>
                    <a:pt x="19796" y="21556"/>
                  </a:lnTo>
                  <a:lnTo>
                    <a:pt x="19930" y="21346"/>
                  </a:lnTo>
                  <a:lnTo>
                    <a:pt x="20045" y="21135"/>
                  </a:lnTo>
                  <a:lnTo>
                    <a:pt x="20140" y="20925"/>
                  </a:lnTo>
                  <a:lnTo>
                    <a:pt x="20236" y="20695"/>
                  </a:lnTo>
                  <a:lnTo>
                    <a:pt x="20293" y="20466"/>
                  </a:lnTo>
                  <a:lnTo>
                    <a:pt x="20332" y="20236"/>
                  </a:lnTo>
                  <a:lnTo>
                    <a:pt x="20351" y="19988"/>
                  </a:lnTo>
                  <a:lnTo>
                    <a:pt x="20351" y="19739"/>
                  </a:lnTo>
                  <a:lnTo>
                    <a:pt x="20332" y="19471"/>
                  </a:lnTo>
                  <a:lnTo>
                    <a:pt x="20293" y="19203"/>
                  </a:lnTo>
                  <a:lnTo>
                    <a:pt x="20236" y="18955"/>
                  </a:lnTo>
                  <a:lnTo>
                    <a:pt x="20140" y="18668"/>
                  </a:lnTo>
                  <a:lnTo>
                    <a:pt x="20026" y="18400"/>
                  </a:lnTo>
                  <a:lnTo>
                    <a:pt x="20026" y="18400"/>
                  </a:lnTo>
                  <a:lnTo>
                    <a:pt x="19567" y="17482"/>
                  </a:lnTo>
                  <a:lnTo>
                    <a:pt x="19471" y="17272"/>
                  </a:lnTo>
                  <a:lnTo>
                    <a:pt x="19394" y="17080"/>
                  </a:lnTo>
                  <a:lnTo>
                    <a:pt x="19337" y="16889"/>
                  </a:lnTo>
                  <a:lnTo>
                    <a:pt x="19299" y="16698"/>
                  </a:lnTo>
                  <a:lnTo>
                    <a:pt x="19280" y="16526"/>
                  </a:lnTo>
                  <a:lnTo>
                    <a:pt x="19299" y="16334"/>
                  </a:lnTo>
                  <a:lnTo>
                    <a:pt x="19337" y="16143"/>
                  </a:lnTo>
                  <a:lnTo>
                    <a:pt x="19394" y="15971"/>
                  </a:lnTo>
                  <a:lnTo>
                    <a:pt x="19509" y="15780"/>
                  </a:lnTo>
                  <a:lnTo>
                    <a:pt x="19643" y="15569"/>
                  </a:lnTo>
                  <a:lnTo>
                    <a:pt x="19815" y="15378"/>
                  </a:lnTo>
                  <a:lnTo>
                    <a:pt x="20045" y="15149"/>
                  </a:lnTo>
                  <a:lnTo>
                    <a:pt x="20045" y="15149"/>
                  </a:lnTo>
                  <a:lnTo>
                    <a:pt x="20466" y="14766"/>
                  </a:lnTo>
                  <a:lnTo>
                    <a:pt x="20829" y="14403"/>
                  </a:lnTo>
                  <a:lnTo>
                    <a:pt x="20982" y="14211"/>
                  </a:lnTo>
                  <a:lnTo>
                    <a:pt x="21135" y="14020"/>
                  </a:lnTo>
                  <a:lnTo>
                    <a:pt x="21250" y="13829"/>
                  </a:lnTo>
                  <a:lnTo>
                    <a:pt x="21345" y="13638"/>
                  </a:lnTo>
                  <a:lnTo>
                    <a:pt x="21403" y="13427"/>
                  </a:lnTo>
                  <a:lnTo>
                    <a:pt x="21441" y="13217"/>
                  </a:lnTo>
                  <a:lnTo>
                    <a:pt x="21460" y="13006"/>
                  </a:lnTo>
                  <a:lnTo>
                    <a:pt x="21422" y="12758"/>
                  </a:lnTo>
                  <a:lnTo>
                    <a:pt x="21364" y="12509"/>
                  </a:lnTo>
                  <a:lnTo>
                    <a:pt x="21269" y="12261"/>
                  </a:lnTo>
                  <a:lnTo>
                    <a:pt x="21135" y="11974"/>
                  </a:lnTo>
                  <a:lnTo>
                    <a:pt x="20963" y="11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1"/>
            <p:cNvSpPr/>
            <p:nvPr/>
          </p:nvSpPr>
          <p:spPr>
            <a:xfrm>
              <a:off x="11181903" y="-1425975"/>
              <a:ext cx="11011" cy="29279"/>
            </a:xfrm>
            <a:custGeom>
              <a:avLst/>
              <a:gdLst/>
              <a:ahLst/>
              <a:cxnLst/>
              <a:rect l="l" t="t" r="r" b="b"/>
              <a:pathLst>
                <a:path w="173" h="460" extrusionOk="0">
                  <a:moveTo>
                    <a:pt x="0" y="1"/>
                  </a:moveTo>
                  <a:lnTo>
                    <a:pt x="77" y="230"/>
                  </a:lnTo>
                  <a:lnTo>
                    <a:pt x="172" y="460"/>
                  </a:lnTo>
                  <a:lnTo>
                    <a:pt x="96" y="230"/>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1"/>
            <p:cNvSpPr/>
            <p:nvPr/>
          </p:nvSpPr>
          <p:spPr>
            <a:xfrm>
              <a:off x="10160508" y="-807552"/>
              <a:ext cx="74280" cy="119407"/>
            </a:xfrm>
            <a:custGeom>
              <a:avLst/>
              <a:gdLst/>
              <a:ahLst/>
              <a:cxnLst/>
              <a:rect l="l" t="t" r="r" b="b"/>
              <a:pathLst>
                <a:path w="1167" h="1876" fill="none" extrusionOk="0">
                  <a:moveTo>
                    <a:pt x="0" y="1"/>
                  </a:moveTo>
                  <a:lnTo>
                    <a:pt x="0" y="1"/>
                  </a:lnTo>
                  <a:lnTo>
                    <a:pt x="593" y="938"/>
                  </a:lnTo>
                  <a:lnTo>
                    <a:pt x="1167" y="1875"/>
                  </a:lnTo>
                  <a:lnTo>
                    <a:pt x="1167" y="1875"/>
                  </a:lnTo>
                  <a:lnTo>
                    <a:pt x="1167" y="1875"/>
                  </a:lnTo>
                  <a:lnTo>
                    <a:pt x="1167" y="1875"/>
                  </a:lnTo>
                  <a:lnTo>
                    <a:pt x="593" y="93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1"/>
            <p:cNvSpPr/>
            <p:nvPr/>
          </p:nvSpPr>
          <p:spPr>
            <a:xfrm>
              <a:off x="11139257" y="-995002"/>
              <a:ext cx="1273" cy="17122"/>
            </a:xfrm>
            <a:custGeom>
              <a:avLst/>
              <a:gdLst/>
              <a:ahLst/>
              <a:cxnLst/>
              <a:rect l="l" t="t" r="r" b="b"/>
              <a:pathLst>
                <a:path w="20" h="269" fill="none" extrusionOk="0">
                  <a:moveTo>
                    <a:pt x="1" y="0"/>
                  </a:moveTo>
                  <a:lnTo>
                    <a:pt x="1" y="0"/>
                  </a:lnTo>
                  <a:lnTo>
                    <a:pt x="1" y="134"/>
                  </a:lnTo>
                  <a:lnTo>
                    <a:pt x="20" y="268"/>
                  </a:lnTo>
                  <a:lnTo>
                    <a:pt x="20" y="268"/>
                  </a:lnTo>
                  <a:lnTo>
                    <a:pt x="20" y="268"/>
                  </a:lnTo>
                  <a:lnTo>
                    <a:pt x="1" y="13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1"/>
            <p:cNvSpPr/>
            <p:nvPr/>
          </p:nvSpPr>
          <p:spPr>
            <a:xfrm>
              <a:off x="11181903" y="-1425975"/>
              <a:ext cx="62122" cy="120617"/>
            </a:xfrm>
            <a:custGeom>
              <a:avLst/>
              <a:gdLst/>
              <a:ahLst/>
              <a:cxnLst/>
              <a:rect l="l" t="t" r="r" b="b"/>
              <a:pathLst>
                <a:path w="976" h="1895" fill="none" extrusionOk="0">
                  <a:moveTo>
                    <a:pt x="0" y="1"/>
                  </a:moveTo>
                  <a:lnTo>
                    <a:pt x="0" y="1"/>
                  </a:lnTo>
                  <a:lnTo>
                    <a:pt x="0" y="1"/>
                  </a:lnTo>
                  <a:lnTo>
                    <a:pt x="0" y="1"/>
                  </a:lnTo>
                  <a:lnTo>
                    <a:pt x="77" y="230"/>
                  </a:lnTo>
                  <a:lnTo>
                    <a:pt x="172" y="460"/>
                  </a:lnTo>
                  <a:lnTo>
                    <a:pt x="402" y="919"/>
                  </a:lnTo>
                  <a:lnTo>
                    <a:pt x="670" y="1397"/>
                  </a:lnTo>
                  <a:lnTo>
                    <a:pt x="976" y="1894"/>
                  </a:lnTo>
                  <a:lnTo>
                    <a:pt x="976" y="1894"/>
                  </a:lnTo>
                  <a:lnTo>
                    <a:pt x="670" y="1397"/>
                  </a:lnTo>
                  <a:lnTo>
                    <a:pt x="402" y="919"/>
                  </a:lnTo>
                  <a:lnTo>
                    <a:pt x="172" y="460"/>
                  </a:lnTo>
                  <a:lnTo>
                    <a:pt x="96" y="23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1"/>
            <p:cNvSpPr/>
            <p:nvPr/>
          </p:nvSpPr>
          <p:spPr>
            <a:xfrm>
              <a:off x="10072798" y="-1581791"/>
              <a:ext cx="17122" cy="92611"/>
            </a:xfrm>
            <a:custGeom>
              <a:avLst/>
              <a:gdLst/>
              <a:ahLst/>
              <a:cxnLst/>
              <a:rect l="l" t="t" r="r" b="b"/>
              <a:pathLst>
                <a:path w="269" h="1455" fill="none" extrusionOk="0">
                  <a:moveTo>
                    <a:pt x="269" y="0"/>
                  </a:moveTo>
                  <a:lnTo>
                    <a:pt x="269" y="0"/>
                  </a:lnTo>
                  <a:lnTo>
                    <a:pt x="269" y="20"/>
                  </a:lnTo>
                  <a:lnTo>
                    <a:pt x="269" y="20"/>
                  </a:lnTo>
                  <a:lnTo>
                    <a:pt x="192" y="192"/>
                  </a:lnTo>
                  <a:lnTo>
                    <a:pt x="135" y="364"/>
                  </a:lnTo>
                  <a:lnTo>
                    <a:pt x="77" y="536"/>
                  </a:lnTo>
                  <a:lnTo>
                    <a:pt x="58" y="727"/>
                  </a:lnTo>
                  <a:lnTo>
                    <a:pt x="20" y="1091"/>
                  </a:lnTo>
                  <a:lnTo>
                    <a:pt x="1" y="1454"/>
                  </a:lnTo>
                  <a:lnTo>
                    <a:pt x="1" y="1454"/>
                  </a:lnTo>
                  <a:lnTo>
                    <a:pt x="20" y="1091"/>
                  </a:lnTo>
                  <a:lnTo>
                    <a:pt x="58" y="727"/>
                  </a:lnTo>
                  <a:lnTo>
                    <a:pt x="77" y="536"/>
                  </a:lnTo>
                  <a:lnTo>
                    <a:pt x="135" y="364"/>
                  </a:lnTo>
                  <a:lnTo>
                    <a:pt x="192" y="192"/>
                  </a:lnTo>
                  <a:lnTo>
                    <a:pt x="269" y="20"/>
                  </a:lnTo>
                  <a:lnTo>
                    <a:pt x="269" y="20"/>
                  </a:lnTo>
                  <a:lnTo>
                    <a:pt x="2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1"/>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1"/>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1"/>
            <p:cNvSpPr/>
            <p:nvPr/>
          </p:nvSpPr>
          <p:spPr>
            <a:xfrm>
              <a:off x="10089857" y="-1581791"/>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1"/>
            <p:cNvSpPr/>
            <p:nvPr/>
          </p:nvSpPr>
          <p:spPr>
            <a:xfrm>
              <a:off x="10089857"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61"/>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61"/>
            <p:cNvSpPr/>
            <p:nvPr/>
          </p:nvSpPr>
          <p:spPr>
            <a:xfrm>
              <a:off x="10091066" y="-1583000"/>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1"/>
            <p:cNvSpPr/>
            <p:nvPr/>
          </p:nvSpPr>
          <p:spPr>
            <a:xfrm>
              <a:off x="10091066" y="-158420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1"/>
            <p:cNvSpPr/>
            <p:nvPr/>
          </p:nvSpPr>
          <p:spPr>
            <a:xfrm>
              <a:off x="9912145" y="-1642640"/>
              <a:ext cx="1365993" cy="1043351"/>
            </a:xfrm>
            <a:custGeom>
              <a:avLst/>
              <a:gdLst/>
              <a:ahLst/>
              <a:cxnLst/>
              <a:rect l="l" t="t" r="r" b="b"/>
              <a:pathLst>
                <a:path w="21461" h="16392" extrusionOk="0">
                  <a:moveTo>
                    <a:pt x="20619" y="6790"/>
                  </a:moveTo>
                  <a:lnTo>
                    <a:pt x="20638" y="6828"/>
                  </a:lnTo>
                  <a:lnTo>
                    <a:pt x="20638" y="6962"/>
                  </a:lnTo>
                  <a:lnTo>
                    <a:pt x="20638" y="7096"/>
                  </a:lnTo>
                  <a:lnTo>
                    <a:pt x="20599" y="7230"/>
                  </a:lnTo>
                  <a:lnTo>
                    <a:pt x="20542" y="7345"/>
                  </a:lnTo>
                  <a:lnTo>
                    <a:pt x="20485" y="7479"/>
                  </a:lnTo>
                  <a:lnTo>
                    <a:pt x="20408" y="7593"/>
                  </a:lnTo>
                  <a:lnTo>
                    <a:pt x="20332" y="7689"/>
                  </a:lnTo>
                  <a:lnTo>
                    <a:pt x="20236" y="7785"/>
                  </a:lnTo>
                  <a:lnTo>
                    <a:pt x="20179" y="7785"/>
                  </a:lnTo>
                  <a:lnTo>
                    <a:pt x="20160" y="7766"/>
                  </a:lnTo>
                  <a:lnTo>
                    <a:pt x="20160" y="7746"/>
                  </a:lnTo>
                  <a:lnTo>
                    <a:pt x="20160" y="7708"/>
                  </a:lnTo>
                  <a:lnTo>
                    <a:pt x="20255" y="7632"/>
                  </a:lnTo>
                  <a:lnTo>
                    <a:pt x="20332" y="7536"/>
                  </a:lnTo>
                  <a:lnTo>
                    <a:pt x="20408" y="7421"/>
                  </a:lnTo>
                  <a:lnTo>
                    <a:pt x="20466" y="7326"/>
                  </a:lnTo>
                  <a:lnTo>
                    <a:pt x="20504" y="7211"/>
                  </a:lnTo>
                  <a:lnTo>
                    <a:pt x="20542" y="7077"/>
                  </a:lnTo>
                  <a:lnTo>
                    <a:pt x="20561" y="6962"/>
                  </a:lnTo>
                  <a:lnTo>
                    <a:pt x="20561" y="6828"/>
                  </a:lnTo>
                  <a:lnTo>
                    <a:pt x="20561" y="6790"/>
                  </a:lnTo>
                  <a:close/>
                  <a:moveTo>
                    <a:pt x="574" y="9430"/>
                  </a:moveTo>
                  <a:lnTo>
                    <a:pt x="593" y="9449"/>
                  </a:lnTo>
                  <a:lnTo>
                    <a:pt x="708" y="9640"/>
                  </a:lnTo>
                  <a:lnTo>
                    <a:pt x="823" y="9831"/>
                  </a:lnTo>
                  <a:lnTo>
                    <a:pt x="976" y="9984"/>
                  </a:lnTo>
                  <a:lnTo>
                    <a:pt x="1167" y="10137"/>
                  </a:lnTo>
                  <a:lnTo>
                    <a:pt x="1186" y="10156"/>
                  </a:lnTo>
                  <a:lnTo>
                    <a:pt x="1186" y="10195"/>
                  </a:lnTo>
                  <a:lnTo>
                    <a:pt x="1167" y="10214"/>
                  </a:lnTo>
                  <a:lnTo>
                    <a:pt x="1129" y="10233"/>
                  </a:lnTo>
                  <a:lnTo>
                    <a:pt x="1110" y="10214"/>
                  </a:lnTo>
                  <a:lnTo>
                    <a:pt x="937" y="10061"/>
                  </a:lnTo>
                  <a:lnTo>
                    <a:pt x="765" y="9889"/>
                  </a:lnTo>
                  <a:lnTo>
                    <a:pt x="631" y="9697"/>
                  </a:lnTo>
                  <a:lnTo>
                    <a:pt x="517" y="9487"/>
                  </a:lnTo>
                  <a:lnTo>
                    <a:pt x="517" y="9468"/>
                  </a:lnTo>
                  <a:lnTo>
                    <a:pt x="517" y="9449"/>
                  </a:lnTo>
                  <a:lnTo>
                    <a:pt x="555" y="9430"/>
                  </a:lnTo>
                  <a:close/>
                  <a:moveTo>
                    <a:pt x="3730" y="0"/>
                  </a:moveTo>
                  <a:lnTo>
                    <a:pt x="3462" y="172"/>
                  </a:lnTo>
                  <a:lnTo>
                    <a:pt x="3328" y="268"/>
                  </a:lnTo>
                  <a:lnTo>
                    <a:pt x="3213" y="383"/>
                  </a:lnTo>
                  <a:lnTo>
                    <a:pt x="3099" y="497"/>
                  </a:lnTo>
                  <a:lnTo>
                    <a:pt x="3003" y="631"/>
                  </a:lnTo>
                  <a:lnTo>
                    <a:pt x="2907" y="765"/>
                  </a:lnTo>
                  <a:lnTo>
                    <a:pt x="2812" y="918"/>
                  </a:lnTo>
                  <a:lnTo>
                    <a:pt x="2812" y="937"/>
                  </a:lnTo>
                  <a:lnTo>
                    <a:pt x="2793" y="937"/>
                  </a:lnTo>
                  <a:lnTo>
                    <a:pt x="2793" y="956"/>
                  </a:lnTo>
                  <a:lnTo>
                    <a:pt x="2793" y="976"/>
                  </a:lnTo>
                  <a:lnTo>
                    <a:pt x="2716" y="1148"/>
                  </a:lnTo>
                  <a:lnTo>
                    <a:pt x="2659" y="1320"/>
                  </a:lnTo>
                  <a:lnTo>
                    <a:pt x="2601" y="1492"/>
                  </a:lnTo>
                  <a:lnTo>
                    <a:pt x="2582" y="1683"/>
                  </a:lnTo>
                  <a:lnTo>
                    <a:pt x="2544" y="2047"/>
                  </a:lnTo>
                  <a:lnTo>
                    <a:pt x="2525" y="2410"/>
                  </a:lnTo>
                  <a:lnTo>
                    <a:pt x="2544" y="3309"/>
                  </a:lnTo>
                  <a:lnTo>
                    <a:pt x="2525" y="3787"/>
                  </a:lnTo>
                  <a:lnTo>
                    <a:pt x="2506" y="4017"/>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230" y="7536"/>
                  </a:lnTo>
                  <a:lnTo>
                    <a:pt x="96" y="8052"/>
                  </a:lnTo>
                  <a:lnTo>
                    <a:pt x="58" y="8282"/>
                  </a:lnTo>
                  <a:lnTo>
                    <a:pt x="19" y="8511"/>
                  </a:lnTo>
                  <a:lnTo>
                    <a:pt x="0" y="872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902" y="13121"/>
                  </a:lnTo>
                  <a:lnTo>
                    <a:pt x="4495" y="14058"/>
                  </a:lnTo>
                  <a:lnTo>
                    <a:pt x="5069" y="14995"/>
                  </a:lnTo>
                  <a:lnTo>
                    <a:pt x="5337" y="14766"/>
                  </a:lnTo>
                  <a:lnTo>
                    <a:pt x="5623" y="14536"/>
                  </a:lnTo>
                  <a:lnTo>
                    <a:pt x="5987" y="14288"/>
                  </a:lnTo>
                  <a:lnTo>
                    <a:pt x="6178" y="14154"/>
                  </a:lnTo>
                  <a:lnTo>
                    <a:pt x="6369" y="14058"/>
                  </a:lnTo>
                  <a:lnTo>
                    <a:pt x="6580" y="13963"/>
                  </a:lnTo>
                  <a:lnTo>
                    <a:pt x="6790" y="13905"/>
                  </a:lnTo>
                  <a:lnTo>
                    <a:pt x="7001" y="13867"/>
                  </a:lnTo>
                  <a:lnTo>
                    <a:pt x="7211" y="13848"/>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372" y="15894"/>
                  </a:lnTo>
                  <a:lnTo>
                    <a:pt x="9544" y="16143"/>
                  </a:lnTo>
                  <a:lnTo>
                    <a:pt x="9697" y="16392"/>
                  </a:lnTo>
                  <a:lnTo>
                    <a:pt x="10520" y="15933"/>
                  </a:lnTo>
                  <a:lnTo>
                    <a:pt x="10749" y="15818"/>
                  </a:lnTo>
                  <a:lnTo>
                    <a:pt x="10960" y="15722"/>
                  </a:lnTo>
                  <a:lnTo>
                    <a:pt x="10826" y="15263"/>
                  </a:lnTo>
                  <a:lnTo>
                    <a:pt x="10577" y="14364"/>
                  </a:lnTo>
                  <a:lnTo>
                    <a:pt x="10156"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61" y="11763"/>
                  </a:lnTo>
                  <a:lnTo>
                    <a:pt x="6561" y="11591"/>
                  </a:lnTo>
                  <a:lnTo>
                    <a:pt x="6618" y="11247"/>
                  </a:lnTo>
                  <a:lnTo>
                    <a:pt x="6694" y="10921"/>
                  </a:lnTo>
                  <a:lnTo>
                    <a:pt x="6790" y="10596"/>
                  </a:lnTo>
                  <a:lnTo>
                    <a:pt x="6752" y="10596"/>
                  </a:lnTo>
                  <a:lnTo>
                    <a:pt x="6465" y="10577"/>
                  </a:lnTo>
                  <a:lnTo>
                    <a:pt x="6178" y="10501"/>
                  </a:lnTo>
                  <a:lnTo>
                    <a:pt x="6006" y="10443"/>
                  </a:lnTo>
                  <a:lnTo>
                    <a:pt x="5891" y="10386"/>
                  </a:lnTo>
                  <a:lnTo>
                    <a:pt x="5776" y="10309"/>
                  </a:lnTo>
                  <a:lnTo>
                    <a:pt x="5700" y="10214"/>
                  </a:lnTo>
                  <a:lnTo>
                    <a:pt x="5643" y="10118"/>
                  </a:lnTo>
                  <a:lnTo>
                    <a:pt x="5604" y="10003"/>
                  </a:lnTo>
                  <a:lnTo>
                    <a:pt x="5528" y="9678"/>
                  </a:lnTo>
                  <a:lnTo>
                    <a:pt x="5509" y="9449"/>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274" y="7134"/>
                  </a:lnTo>
                  <a:lnTo>
                    <a:pt x="6369" y="7153"/>
                  </a:lnTo>
                  <a:lnTo>
                    <a:pt x="6637" y="7287"/>
                  </a:lnTo>
                  <a:lnTo>
                    <a:pt x="6886" y="7459"/>
                  </a:lnTo>
                  <a:lnTo>
                    <a:pt x="7115" y="7632"/>
                  </a:lnTo>
                  <a:lnTo>
                    <a:pt x="7326" y="7842"/>
                  </a:lnTo>
                  <a:lnTo>
                    <a:pt x="7326" y="7727"/>
                  </a:lnTo>
                  <a:lnTo>
                    <a:pt x="7326" y="7153"/>
                  </a:lnTo>
                  <a:lnTo>
                    <a:pt x="7326" y="7134"/>
                  </a:lnTo>
                  <a:lnTo>
                    <a:pt x="7307" y="6694"/>
                  </a:lnTo>
                  <a:lnTo>
                    <a:pt x="7613" y="6618"/>
                  </a:lnTo>
                  <a:lnTo>
                    <a:pt x="7938" y="6541"/>
                  </a:lnTo>
                  <a:lnTo>
                    <a:pt x="8244" y="6446"/>
                  </a:lnTo>
                  <a:lnTo>
                    <a:pt x="8531" y="6331"/>
                  </a:lnTo>
                  <a:lnTo>
                    <a:pt x="8837" y="6197"/>
                  </a:lnTo>
                  <a:lnTo>
                    <a:pt x="9104" y="6044"/>
                  </a:lnTo>
                  <a:lnTo>
                    <a:pt x="9353" y="5853"/>
                  </a:lnTo>
                  <a:lnTo>
                    <a:pt x="9583" y="5642"/>
                  </a:lnTo>
                  <a:lnTo>
                    <a:pt x="9716" y="5489"/>
                  </a:lnTo>
                  <a:lnTo>
                    <a:pt x="9850" y="5336"/>
                  </a:lnTo>
                  <a:lnTo>
                    <a:pt x="10042" y="5050"/>
                  </a:lnTo>
                  <a:lnTo>
                    <a:pt x="10214" y="4801"/>
                  </a:lnTo>
                  <a:lnTo>
                    <a:pt x="10329" y="4648"/>
                  </a:lnTo>
                  <a:lnTo>
                    <a:pt x="10329" y="4667"/>
                  </a:lnTo>
                  <a:lnTo>
                    <a:pt x="10348" y="4667"/>
                  </a:lnTo>
                  <a:lnTo>
                    <a:pt x="10348" y="4686"/>
                  </a:lnTo>
                  <a:lnTo>
                    <a:pt x="10348" y="4705"/>
                  </a:lnTo>
                  <a:lnTo>
                    <a:pt x="10348" y="4724"/>
                  </a:lnTo>
                  <a:lnTo>
                    <a:pt x="10367" y="4724"/>
                  </a:lnTo>
                  <a:lnTo>
                    <a:pt x="10367" y="4744"/>
                  </a:lnTo>
                  <a:lnTo>
                    <a:pt x="10367" y="4763"/>
                  </a:lnTo>
                  <a:lnTo>
                    <a:pt x="10367" y="4782"/>
                  </a:lnTo>
                  <a:lnTo>
                    <a:pt x="10386" y="4782"/>
                  </a:lnTo>
                  <a:lnTo>
                    <a:pt x="10386" y="4801"/>
                  </a:lnTo>
                  <a:lnTo>
                    <a:pt x="10386" y="4820"/>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288" y="7766"/>
                  </a:lnTo>
                  <a:lnTo>
                    <a:pt x="14479" y="7593"/>
                  </a:lnTo>
                  <a:lnTo>
                    <a:pt x="14594" y="7536"/>
                  </a:lnTo>
                  <a:lnTo>
                    <a:pt x="14689" y="7459"/>
                  </a:lnTo>
                  <a:lnTo>
                    <a:pt x="14842" y="7402"/>
                  </a:lnTo>
                  <a:lnTo>
                    <a:pt x="15014" y="7345"/>
                  </a:lnTo>
                  <a:lnTo>
                    <a:pt x="15206" y="7326"/>
                  </a:lnTo>
                  <a:lnTo>
                    <a:pt x="15397" y="7306"/>
                  </a:lnTo>
                  <a:lnTo>
                    <a:pt x="15646" y="7326"/>
                  </a:lnTo>
                  <a:lnTo>
                    <a:pt x="15760" y="7364"/>
                  </a:lnTo>
                  <a:lnTo>
                    <a:pt x="15875" y="7402"/>
                  </a:lnTo>
                  <a:lnTo>
                    <a:pt x="15990" y="7440"/>
                  </a:lnTo>
                  <a:lnTo>
                    <a:pt x="16086" y="7517"/>
                  </a:lnTo>
                  <a:lnTo>
                    <a:pt x="16181" y="7593"/>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301" y="11380"/>
                  </a:lnTo>
                  <a:lnTo>
                    <a:pt x="15110" y="11400"/>
                  </a:lnTo>
                  <a:lnTo>
                    <a:pt x="14881" y="11380"/>
                  </a:lnTo>
                  <a:lnTo>
                    <a:pt x="14632" y="11323"/>
                  </a:lnTo>
                  <a:lnTo>
                    <a:pt x="14575" y="11572"/>
                  </a:lnTo>
                  <a:lnTo>
                    <a:pt x="14479" y="11801"/>
                  </a:lnTo>
                  <a:lnTo>
                    <a:pt x="14326" y="12107"/>
                  </a:lnTo>
                  <a:lnTo>
                    <a:pt x="14154" y="12413"/>
                  </a:lnTo>
                  <a:lnTo>
                    <a:pt x="14039" y="12566"/>
                  </a:lnTo>
                  <a:lnTo>
                    <a:pt x="13905" y="12738"/>
                  </a:lnTo>
                  <a:lnTo>
                    <a:pt x="13676" y="12987"/>
                  </a:lnTo>
                  <a:lnTo>
                    <a:pt x="13408" y="13197"/>
                  </a:lnTo>
                  <a:lnTo>
                    <a:pt x="13102" y="13446"/>
                  </a:lnTo>
                  <a:lnTo>
                    <a:pt x="12796" y="13637"/>
                  </a:lnTo>
                  <a:lnTo>
                    <a:pt x="13064" y="14861"/>
                  </a:lnTo>
                  <a:lnTo>
                    <a:pt x="13293" y="14651"/>
                  </a:lnTo>
                  <a:lnTo>
                    <a:pt x="13293" y="14632"/>
                  </a:lnTo>
                  <a:lnTo>
                    <a:pt x="13312" y="14632"/>
                  </a:lnTo>
                  <a:lnTo>
                    <a:pt x="13982" y="14020"/>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225" y="11629"/>
                  </a:lnTo>
                  <a:lnTo>
                    <a:pt x="15435" y="11572"/>
                  </a:lnTo>
                  <a:lnTo>
                    <a:pt x="15665" y="11533"/>
                  </a:lnTo>
                  <a:lnTo>
                    <a:pt x="15894" y="11514"/>
                  </a:lnTo>
                  <a:lnTo>
                    <a:pt x="16162" y="11533"/>
                  </a:lnTo>
                  <a:lnTo>
                    <a:pt x="16449" y="11572"/>
                  </a:lnTo>
                  <a:lnTo>
                    <a:pt x="16717" y="11629"/>
                  </a:lnTo>
                  <a:lnTo>
                    <a:pt x="16985" y="11706"/>
                  </a:lnTo>
                  <a:lnTo>
                    <a:pt x="17558" y="11916"/>
                  </a:lnTo>
                  <a:lnTo>
                    <a:pt x="17979" y="11514"/>
                  </a:lnTo>
                  <a:lnTo>
                    <a:pt x="18419" y="11151"/>
                  </a:lnTo>
                  <a:lnTo>
                    <a:pt x="18859" y="10788"/>
                  </a:lnTo>
                  <a:lnTo>
                    <a:pt x="19299" y="10443"/>
                  </a:lnTo>
                  <a:lnTo>
                    <a:pt x="19280" y="10309"/>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41" y="6580"/>
                  </a:lnTo>
                  <a:lnTo>
                    <a:pt x="21422" y="6427"/>
                  </a:lnTo>
                  <a:lnTo>
                    <a:pt x="21384" y="6274"/>
                  </a:lnTo>
                  <a:lnTo>
                    <a:pt x="21345" y="6102"/>
                  </a:lnTo>
                  <a:lnTo>
                    <a:pt x="21269" y="5929"/>
                  </a:lnTo>
                  <a:lnTo>
                    <a:pt x="21192" y="5738"/>
                  </a:lnTo>
                  <a:lnTo>
                    <a:pt x="20963" y="5356"/>
                  </a:lnTo>
                  <a:lnTo>
                    <a:pt x="20925" y="5298"/>
                  </a:lnTo>
                  <a:lnTo>
                    <a:pt x="20619" y="4801"/>
                  </a:lnTo>
                  <a:lnTo>
                    <a:pt x="20351" y="4323"/>
                  </a:lnTo>
                  <a:lnTo>
                    <a:pt x="20121" y="3864"/>
                  </a:lnTo>
                  <a:lnTo>
                    <a:pt x="20026" y="3634"/>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596" y="2659"/>
                  </a:lnTo>
                  <a:lnTo>
                    <a:pt x="10539" y="2601"/>
                  </a:lnTo>
                  <a:lnTo>
                    <a:pt x="10462" y="2563"/>
                  </a:lnTo>
                  <a:lnTo>
                    <a:pt x="10386" y="2544"/>
                  </a:lnTo>
                  <a:lnTo>
                    <a:pt x="10290" y="2563"/>
                  </a:lnTo>
                  <a:lnTo>
                    <a:pt x="10214" y="2601"/>
                  </a:lnTo>
                  <a:lnTo>
                    <a:pt x="10156" y="2659"/>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5987" y="5528"/>
                  </a:lnTo>
                  <a:lnTo>
                    <a:pt x="5796" y="5547"/>
                  </a:lnTo>
                  <a:lnTo>
                    <a:pt x="5604" y="5566"/>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1"/>
            <p:cNvSpPr/>
            <p:nvPr/>
          </p:nvSpPr>
          <p:spPr>
            <a:xfrm>
              <a:off x="9944989" y="-1042484"/>
              <a:ext cx="42709" cy="51175"/>
            </a:xfrm>
            <a:custGeom>
              <a:avLst/>
              <a:gdLst/>
              <a:ahLst/>
              <a:cxnLst/>
              <a:rect l="l" t="t" r="r" b="b"/>
              <a:pathLst>
                <a:path w="671" h="804" fill="none" extrusionOk="0">
                  <a:moveTo>
                    <a:pt x="613" y="804"/>
                  </a:moveTo>
                  <a:lnTo>
                    <a:pt x="613" y="804"/>
                  </a:lnTo>
                  <a:lnTo>
                    <a:pt x="594" y="785"/>
                  </a:lnTo>
                  <a:lnTo>
                    <a:pt x="594" y="785"/>
                  </a:lnTo>
                  <a:lnTo>
                    <a:pt x="421" y="632"/>
                  </a:lnTo>
                  <a:lnTo>
                    <a:pt x="249" y="460"/>
                  </a:lnTo>
                  <a:lnTo>
                    <a:pt x="115" y="268"/>
                  </a:lnTo>
                  <a:lnTo>
                    <a:pt x="1" y="58"/>
                  </a:lnTo>
                  <a:lnTo>
                    <a:pt x="1" y="58"/>
                  </a:lnTo>
                  <a:lnTo>
                    <a:pt x="1" y="39"/>
                  </a:lnTo>
                  <a:lnTo>
                    <a:pt x="1" y="20"/>
                  </a:lnTo>
                  <a:lnTo>
                    <a:pt x="39" y="1"/>
                  </a:lnTo>
                  <a:lnTo>
                    <a:pt x="39" y="1"/>
                  </a:lnTo>
                  <a:lnTo>
                    <a:pt x="58" y="1"/>
                  </a:lnTo>
                  <a:lnTo>
                    <a:pt x="77" y="20"/>
                  </a:lnTo>
                  <a:lnTo>
                    <a:pt x="77" y="20"/>
                  </a:lnTo>
                  <a:lnTo>
                    <a:pt x="192" y="211"/>
                  </a:lnTo>
                  <a:lnTo>
                    <a:pt x="307" y="402"/>
                  </a:lnTo>
                  <a:lnTo>
                    <a:pt x="460" y="555"/>
                  </a:lnTo>
                  <a:lnTo>
                    <a:pt x="651" y="708"/>
                  </a:lnTo>
                  <a:lnTo>
                    <a:pt x="651" y="708"/>
                  </a:lnTo>
                  <a:lnTo>
                    <a:pt x="670" y="727"/>
                  </a:lnTo>
                  <a:lnTo>
                    <a:pt x="670" y="766"/>
                  </a:lnTo>
                  <a:lnTo>
                    <a:pt x="651" y="785"/>
                  </a:lnTo>
                  <a:lnTo>
                    <a:pt x="613" y="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1"/>
            <p:cNvSpPr/>
            <p:nvPr/>
          </p:nvSpPr>
          <p:spPr>
            <a:xfrm>
              <a:off x="11195270" y="-1210457"/>
              <a:ext cx="30488" cy="63332"/>
            </a:xfrm>
            <a:custGeom>
              <a:avLst/>
              <a:gdLst/>
              <a:ahLst/>
              <a:cxnLst/>
              <a:rect l="l" t="t" r="r" b="b"/>
              <a:pathLst>
                <a:path w="479" h="995" fill="none" extrusionOk="0">
                  <a:moveTo>
                    <a:pt x="39" y="995"/>
                  </a:moveTo>
                  <a:lnTo>
                    <a:pt x="39" y="995"/>
                  </a:lnTo>
                  <a:lnTo>
                    <a:pt x="20" y="995"/>
                  </a:lnTo>
                  <a:lnTo>
                    <a:pt x="1" y="976"/>
                  </a:lnTo>
                  <a:lnTo>
                    <a:pt x="1" y="956"/>
                  </a:lnTo>
                  <a:lnTo>
                    <a:pt x="1" y="918"/>
                  </a:lnTo>
                  <a:lnTo>
                    <a:pt x="1" y="918"/>
                  </a:lnTo>
                  <a:lnTo>
                    <a:pt x="96" y="842"/>
                  </a:lnTo>
                  <a:lnTo>
                    <a:pt x="173" y="746"/>
                  </a:lnTo>
                  <a:lnTo>
                    <a:pt x="249" y="631"/>
                  </a:lnTo>
                  <a:lnTo>
                    <a:pt x="307" y="536"/>
                  </a:lnTo>
                  <a:lnTo>
                    <a:pt x="345" y="421"/>
                  </a:lnTo>
                  <a:lnTo>
                    <a:pt x="383" y="287"/>
                  </a:lnTo>
                  <a:lnTo>
                    <a:pt x="402" y="172"/>
                  </a:lnTo>
                  <a:lnTo>
                    <a:pt x="402" y="38"/>
                  </a:lnTo>
                  <a:lnTo>
                    <a:pt x="402" y="38"/>
                  </a:lnTo>
                  <a:lnTo>
                    <a:pt x="402" y="0"/>
                  </a:lnTo>
                  <a:lnTo>
                    <a:pt x="440" y="0"/>
                  </a:lnTo>
                  <a:lnTo>
                    <a:pt x="440" y="0"/>
                  </a:lnTo>
                  <a:lnTo>
                    <a:pt x="460" y="0"/>
                  </a:lnTo>
                  <a:lnTo>
                    <a:pt x="479" y="38"/>
                  </a:lnTo>
                  <a:lnTo>
                    <a:pt x="479" y="38"/>
                  </a:lnTo>
                  <a:lnTo>
                    <a:pt x="479" y="172"/>
                  </a:lnTo>
                  <a:lnTo>
                    <a:pt x="479" y="306"/>
                  </a:lnTo>
                  <a:lnTo>
                    <a:pt x="440" y="440"/>
                  </a:lnTo>
                  <a:lnTo>
                    <a:pt x="383" y="555"/>
                  </a:lnTo>
                  <a:lnTo>
                    <a:pt x="326" y="689"/>
                  </a:lnTo>
                  <a:lnTo>
                    <a:pt x="249" y="803"/>
                  </a:lnTo>
                  <a:lnTo>
                    <a:pt x="173" y="899"/>
                  </a:lnTo>
                  <a:lnTo>
                    <a:pt x="77" y="995"/>
                  </a:lnTo>
                  <a:lnTo>
                    <a:pt x="77" y="995"/>
                  </a:lnTo>
                  <a:lnTo>
                    <a:pt x="39" y="9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1"/>
            <p:cNvSpPr/>
            <p:nvPr/>
          </p:nvSpPr>
          <p:spPr>
            <a:xfrm>
              <a:off x="9912145" y="-1642640"/>
              <a:ext cx="1365993" cy="1043351"/>
            </a:xfrm>
            <a:custGeom>
              <a:avLst/>
              <a:gdLst/>
              <a:ahLst/>
              <a:cxnLst/>
              <a:rect l="l" t="t" r="r" b="b"/>
              <a:pathLst>
                <a:path w="21461" h="16392" fill="none" extrusionOk="0">
                  <a:moveTo>
                    <a:pt x="3730" y="0"/>
                  </a:moveTo>
                  <a:lnTo>
                    <a:pt x="3730" y="0"/>
                  </a:lnTo>
                  <a:lnTo>
                    <a:pt x="3462" y="172"/>
                  </a:lnTo>
                  <a:lnTo>
                    <a:pt x="3328" y="268"/>
                  </a:lnTo>
                  <a:lnTo>
                    <a:pt x="3213" y="383"/>
                  </a:lnTo>
                  <a:lnTo>
                    <a:pt x="3099" y="497"/>
                  </a:lnTo>
                  <a:lnTo>
                    <a:pt x="3003" y="631"/>
                  </a:lnTo>
                  <a:lnTo>
                    <a:pt x="2907" y="765"/>
                  </a:lnTo>
                  <a:lnTo>
                    <a:pt x="2812" y="918"/>
                  </a:lnTo>
                  <a:lnTo>
                    <a:pt x="2812" y="918"/>
                  </a:lnTo>
                  <a:lnTo>
                    <a:pt x="2812" y="918"/>
                  </a:lnTo>
                  <a:lnTo>
                    <a:pt x="2812" y="918"/>
                  </a:lnTo>
                  <a:lnTo>
                    <a:pt x="2812" y="937"/>
                  </a:lnTo>
                  <a:lnTo>
                    <a:pt x="2812" y="937"/>
                  </a:lnTo>
                  <a:lnTo>
                    <a:pt x="2812" y="937"/>
                  </a:lnTo>
                  <a:lnTo>
                    <a:pt x="2812" y="937"/>
                  </a:lnTo>
                  <a:lnTo>
                    <a:pt x="2812" y="937"/>
                  </a:lnTo>
                  <a:lnTo>
                    <a:pt x="2812" y="937"/>
                  </a:lnTo>
                  <a:lnTo>
                    <a:pt x="2812" y="937"/>
                  </a:lnTo>
                  <a:lnTo>
                    <a:pt x="2812" y="937"/>
                  </a:lnTo>
                  <a:lnTo>
                    <a:pt x="2793" y="937"/>
                  </a:lnTo>
                  <a:lnTo>
                    <a:pt x="2793" y="937"/>
                  </a:lnTo>
                  <a:lnTo>
                    <a:pt x="2793" y="937"/>
                  </a:lnTo>
                  <a:lnTo>
                    <a:pt x="2793" y="937"/>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56"/>
                  </a:lnTo>
                  <a:lnTo>
                    <a:pt x="2793" y="976"/>
                  </a:lnTo>
                  <a:lnTo>
                    <a:pt x="2793" y="976"/>
                  </a:lnTo>
                  <a:lnTo>
                    <a:pt x="2716" y="1148"/>
                  </a:lnTo>
                  <a:lnTo>
                    <a:pt x="2659" y="1320"/>
                  </a:lnTo>
                  <a:lnTo>
                    <a:pt x="2601" y="1492"/>
                  </a:lnTo>
                  <a:lnTo>
                    <a:pt x="2582" y="1683"/>
                  </a:lnTo>
                  <a:lnTo>
                    <a:pt x="2544" y="2047"/>
                  </a:lnTo>
                  <a:lnTo>
                    <a:pt x="2525" y="2410"/>
                  </a:lnTo>
                  <a:lnTo>
                    <a:pt x="2525" y="2410"/>
                  </a:lnTo>
                  <a:lnTo>
                    <a:pt x="2544" y="3309"/>
                  </a:lnTo>
                  <a:lnTo>
                    <a:pt x="2544" y="3309"/>
                  </a:lnTo>
                  <a:lnTo>
                    <a:pt x="2525" y="3787"/>
                  </a:lnTo>
                  <a:lnTo>
                    <a:pt x="2506" y="4017"/>
                  </a:lnTo>
                  <a:lnTo>
                    <a:pt x="2448" y="4246"/>
                  </a:lnTo>
                  <a:lnTo>
                    <a:pt x="2448" y="4246"/>
                  </a:lnTo>
                  <a:lnTo>
                    <a:pt x="2391" y="4476"/>
                  </a:lnTo>
                  <a:lnTo>
                    <a:pt x="2295" y="4686"/>
                  </a:lnTo>
                  <a:lnTo>
                    <a:pt x="2200" y="4877"/>
                  </a:lnTo>
                  <a:lnTo>
                    <a:pt x="2066" y="5050"/>
                  </a:lnTo>
                  <a:lnTo>
                    <a:pt x="1932" y="5203"/>
                  </a:lnTo>
                  <a:lnTo>
                    <a:pt x="1798" y="5356"/>
                  </a:lnTo>
                  <a:lnTo>
                    <a:pt x="1492" y="5662"/>
                  </a:lnTo>
                  <a:lnTo>
                    <a:pt x="1167" y="5929"/>
                  </a:lnTo>
                  <a:lnTo>
                    <a:pt x="880" y="6235"/>
                  </a:lnTo>
                  <a:lnTo>
                    <a:pt x="746" y="6388"/>
                  </a:lnTo>
                  <a:lnTo>
                    <a:pt x="612" y="6561"/>
                  </a:lnTo>
                  <a:lnTo>
                    <a:pt x="517" y="6752"/>
                  </a:lnTo>
                  <a:lnTo>
                    <a:pt x="421" y="6943"/>
                  </a:lnTo>
                  <a:lnTo>
                    <a:pt x="421" y="6943"/>
                  </a:lnTo>
                  <a:lnTo>
                    <a:pt x="230" y="7536"/>
                  </a:lnTo>
                  <a:lnTo>
                    <a:pt x="96" y="8052"/>
                  </a:lnTo>
                  <a:lnTo>
                    <a:pt x="58" y="8282"/>
                  </a:lnTo>
                  <a:lnTo>
                    <a:pt x="19" y="8511"/>
                  </a:lnTo>
                  <a:lnTo>
                    <a:pt x="0" y="8722"/>
                  </a:lnTo>
                  <a:lnTo>
                    <a:pt x="0" y="8932"/>
                  </a:lnTo>
                  <a:lnTo>
                    <a:pt x="0" y="8932"/>
                  </a:lnTo>
                  <a:lnTo>
                    <a:pt x="0" y="9143"/>
                  </a:lnTo>
                  <a:lnTo>
                    <a:pt x="19" y="9353"/>
                  </a:lnTo>
                  <a:lnTo>
                    <a:pt x="58" y="9544"/>
                  </a:lnTo>
                  <a:lnTo>
                    <a:pt x="115" y="9716"/>
                  </a:lnTo>
                  <a:lnTo>
                    <a:pt x="172" y="9889"/>
                  </a:lnTo>
                  <a:lnTo>
                    <a:pt x="249" y="10042"/>
                  </a:lnTo>
                  <a:lnTo>
                    <a:pt x="325" y="10195"/>
                  </a:lnTo>
                  <a:lnTo>
                    <a:pt x="421" y="10328"/>
                  </a:lnTo>
                  <a:lnTo>
                    <a:pt x="536" y="10462"/>
                  </a:lnTo>
                  <a:lnTo>
                    <a:pt x="651" y="10577"/>
                  </a:lnTo>
                  <a:lnTo>
                    <a:pt x="899" y="10807"/>
                  </a:lnTo>
                  <a:lnTo>
                    <a:pt x="1167" y="11017"/>
                  </a:lnTo>
                  <a:lnTo>
                    <a:pt x="1454" y="11208"/>
                  </a:lnTo>
                  <a:lnTo>
                    <a:pt x="2085" y="11572"/>
                  </a:lnTo>
                  <a:lnTo>
                    <a:pt x="2391" y="11744"/>
                  </a:lnTo>
                  <a:lnTo>
                    <a:pt x="2716" y="11935"/>
                  </a:lnTo>
                  <a:lnTo>
                    <a:pt x="3003" y="12145"/>
                  </a:lnTo>
                  <a:lnTo>
                    <a:pt x="3290" y="12375"/>
                  </a:lnTo>
                  <a:lnTo>
                    <a:pt x="3539" y="12643"/>
                  </a:lnTo>
                  <a:lnTo>
                    <a:pt x="3673" y="12777"/>
                  </a:lnTo>
                  <a:lnTo>
                    <a:pt x="3768" y="12930"/>
                  </a:lnTo>
                  <a:lnTo>
                    <a:pt x="3768" y="12930"/>
                  </a:lnTo>
                  <a:lnTo>
                    <a:pt x="3902" y="13121"/>
                  </a:lnTo>
                  <a:lnTo>
                    <a:pt x="3902" y="13121"/>
                  </a:lnTo>
                  <a:lnTo>
                    <a:pt x="4495" y="14058"/>
                  </a:lnTo>
                  <a:lnTo>
                    <a:pt x="5069" y="14995"/>
                  </a:lnTo>
                  <a:lnTo>
                    <a:pt x="5069" y="14995"/>
                  </a:lnTo>
                  <a:lnTo>
                    <a:pt x="5337" y="14766"/>
                  </a:lnTo>
                  <a:lnTo>
                    <a:pt x="5623" y="14536"/>
                  </a:lnTo>
                  <a:lnTo>
                    <a:pt x="5623" y="14536"/>
                  </a:lnTo>
                  <a:lnTo>
                    <a:pt x="5987" y="14288"/>
                  </a:lnTo>
                  <a:lnTo>
                    <a:pt x="6178" y="14154"/>
                  </a:lnTo>
                  <a:lnTo>
                    <a:pt x="6369" y="14058"/>
                  </a:lnTo>
                  <a:lnTo>
                    <a:pt x="6580" y="13963"/>
                  </a:lnTo>
                  <a:lnTo>
                    <a:pt x="6790" y="13905"/>
                  </a:lnTo>
                  <a:lnTo>
                    <a:pt x="7001" y="13867"/>
                  </a:lnTo>
                  <a:lnTo>
                    <a:pt x="7211" y="13848"/>
                  </a:lnTo>
                  <a:lnTo>
                    <a:pt x="7211" y="13848"/>
                  </a:lnTo>
                  <a:lnTo>
                    <a:pt x="7460" y="13867"/>
                  </a:lnTo>
                  <a:lnTo>
                    <a:pt x="7460" y="13867"/>
                  </a:lnTo>
                  <a:lnTo>
                    <a:pt x="7593" y="13905"/>
                  </a:lnTo>
                  <a:lnTo>
                    <a:pt x="7727" y="13943"/>
                  </a:lnTo>
                  <a:lnTo>
                    <a:pt x="7861" y="14001"/>
                  </a:lnTo>
                  <a:lnTo>
                    <a:pt x="7976" y="14058"/>
                  </a:lnTo>
                  <a:lnTo>
                    <a:pt x="8205" y="14211"/>
                  </a:lnTo>
                  <a:lnTo>
                    <a:pt x="8416" y="14402"/>
                  </a:lnTo>
                  <a:lnTo>
                    <a:pt x="8607" y="14632"/>
                  </a:lnTo>
                  <a:lnTo>
                    <a:pt x="8779" y="14861"/>
                  </a:lnTo>
                  <a:lnTo>
                    <a:pt x="8932" y="15110"/>
                  </a:lnTo>
                  <a:lnTo>
                    <a:pt x="9085" y="15359"/>
                  </a:lnTo>
                  <a:lnTo>
                    <a:pt x="9085" y="15359"/>
                  </a:lnTo>
                  <a:lnTo>
                    <a:pt x="9372" y="15894"/>
                  </a:lnTo>
                  <a:lnTo>
                    <a:pt x="9544" y="16143"/>
                  </a:lnTo>
                  <a:lnTo>
                    <a:pt x="9697" y="16392"/>
                  </a:lnTo>
                  <a:lnTo>
                    <a:pt x="9697" y="16392"/>
                  </a:lnTo>
                  <a:lnTo>
                    <a:pt x="10520" y="15933"/>
                  </a:lnTo>
                  <a:lnTo>
                    <a:pt x="10520" y="15933"/>
                  </a:lnTo>
                  <a:lnTo>
                    <a:pt x="10520" y="15933"/>
                  </a:lnTo>
                  <a:lnTo>
                    <a:pt x="10749" y="15818"/>
                  </a:lnTo>
                  <a:lnTo>
                    <a:pt x="10960" y="15722"/>
                  </a:lnTo>
                  <a:lnTo>
                    <a:pt x="10960" y="15722"/>
                  </a:lnTo>
                  <a:lnTo>
                    <a:pt x="10826" y="15263"/>
                  </a:lnTo>
                  <a:lnTo>
                    <a:pt x="10826" y="15263"/>
                  </a:lnTo>
                  <a:lnTo>
                    <a:pt x="10577" y="14364"/>
                  </a:lnTo>
                  <a:lnTo>
                    <a:pt x="10577" y="14364"/>
                  </a:lnTo>
                  <a:lnTo>
                    <a:pt x="10577" y="14364"/>
                  </a:lnTo>
                  <a:lnTo>
                    <a:pt x="10577" y="14364"/>
                  </a:lnTo>
                  <a:lnTo>
                    <a:pt x="10577" y="14364"/>
                  </a:lnTo>
                  <a:lnTo>
                    <a:pt x="10577" y="14364"/>
                  </a:lnTo>
                  <a:lnTo>
                    <a:pt x="10577" y="14364"/>
                  </a:lnTo>
                  <a:lnTo>
                    <a:pt x="10156" y="14402"/>
                  </a:lnTo>
                  <a:lnTo>
                    <a:pt x="10156" y="14402"/>
                  </a:lnTo>
                  <a:lnTo>
                    <a:pt x="10156" y="14402"/>
                  </a:lnTo>
                  <a:lnTo>
                    <a:pt x="10156" y="14402"/>
                  </a:lnTo>
                  <a:lnTo>
                    <a:pt x="10137" y="14402"/>
                  </a:lnTo>
                  <a:lnTo>
                    <a:pt x="10137" y="14402"/>
                  </a:lnTo>
                  <a:lnTo>
                    <a:pt x="9889" y="14383"/>
                  </a:lnTo>
                  <a:lnTo>
                    <a:pt x="9640" y="14364"/>
                  </a:lnTo>
                  <a:lnTo>
                    <a:pt x="9391" y="14326"/>
                  </a:lnTo>
                  <a:lnTo>
                    <a:pt x="9143" y="14288"/>
                  </a:lnTo>
                  <a:lnTo>
                    <a:pt x="8913" y="14230"/>
                  </a:lnTo>
                  <a:lnTo>
                    <a:pt x="8665" y="14154"/>
                  </a:lnTo>
                  <a:lnTo>
                    <a:pt x="8435" y="14058"/>
                  </a:lnTo>
                  <a:lnTo>
                    <a:pt x="8205" y="13963"/>
                  </a:lnTo>
                  <a:lnTo>
                    <a:pt x="8205" y="13963"/>
                  </a:lnTo>
                  <a:lnTo>
                    <a:pt x="7899" y="13790"/>
                  </a:lnTo>
                  <a:lnTo>
                    <a:pt x="7899" y="13790"/>
                  </a:lnTo>
                  <a:lnTo>
                    <a:pt x="7651" y="13637"/>
                  </a:lnTo>
                  <a:lnTo>
                    <a:pt x="7421" y="13446"/>
                  </a:lnTo>
                  <a:lnTo>
                    <a:pt x="7192" y="13236"/>
                  </a:lnTo>
                  <a:lnTo>
                    <a:pt x="7001" y="13006"/>
                  </a:lnTo>
                  <a:lnTo>
                    <a:pt x="6847" y="12758"/>
                  </a:lnTo>
                  <a:lnTo>
                    <a:pt x="6714" y="12490"/>
                  </a:lnTo>
                  <a:lnTo>
                    <a:pt x="6618" y="12222"/>
                  </a:lnTo>
                  <a:lnTo>
                    <a:pt x="6599" y="12069"/>
                  </a:lnTo>
                  <a:lnTo>
                    <a:pt x="6580" y="11916"/>
                  </a:lnTo>
                  <a:lnTo>
                    <a:pt x="6580" y="11916"/>
                  </a:lnTo>
                  <a:lnTo>
                    <a:pt x="6561" y="11763"/>
                  </a:lnTo>
                  <a:lnTo>
                    <a:pt x="6561" y="11591"/>
                  </a:lnTo>
                  <a:lnTo>
                    <a:pt x="6618" y="11247"/>
                  </a:lnTo>
                  <a:lnTo>
                    <a:pt x="6694" y="10921"/>
                  </a:lnTo>
                  <a:lnTo>
                    <a:pt x="6790" y="10596"/>
                  </a:lnTo>
                  <a:lnTo>
                    <a:pt x="6790" y="10596"/>
                  </a:lnTo>
                  <a:lnTo>
                    <a:pt x="6752" y="10596"/>
                  </a:lnTo>
                  <a:lnTo>
                    <a:pt x="6752" y="10596"/>
                  </a:lnTo>
                  <a:lnTo>
                    <a:pt x="6465" y="10577"/>
                  </a:lnTo>
                  <a:lnTo>
                    <a:pt x="6178" y="10501"/>
                  </a:lnTo>
                  <a:lnTo>
                    <a:pt x="6178" y="10501"/>
                  </a:lnTo>
                  <a:lnTo>
                    <a:pt x="6006" y="10443"/>
                  </a:lnTo>
                  <a:lnTo>
                    <a:pt x="5891" y="10386"/>
                  </a:lnTo>
                  <a:lnTo>
                    <a:pt x="5776" y="10309"/>
                  </a:lnTo>
                  <a:lnTo>
                    <a:pt x="5700" y="10214"/>
                  </a:lnTo>
                  <a:lnTo>
                    <a:pt x="5643" y="10118"/>
                  </a:lnTo>
                  <a:lnTo>
                    <a:pt x="5604" y="10003"/>
                  </a:lnTo>
                  <a:lnTo>
                    <a:pt x="5528" y="9678"/>
                  </a:lnTo>
                  <a:lnTo>
                    <a:pt x="5528" y="9678"/>
                  </a:lnTo>
                  <a:lnTo>
                    <a:pt x="5509" y="9449"/>
                  </a:lnTo>
                  <a:lnTo>
                    <a:pt x="5490" y="9124"/>
                  </a:lnTo>
                  <a:lnTo>
                    <a:pt x="5490" y="9124"/>
                  </a:lnTo>
                  <a:lnTo>
                    <a:pt x="5490" y="8798"/>
                  </a:lnTo>
                  <a:lnTo>
                    <a:pt x="5528" y="8473"/>
                  </a:lnTo>
                  <a:lnTo>
                    <a:pt x="5566" y="8148"/>
                  </a:lnTo>
                  <a:lnTo>
                    <a:pt x="5643" y="7823"/>
                  </a:lnTo>
                  <a:lnTo>
                    <a:pt x="5719" y="7536"/>
                  </a:lnTo>
                  <a:lnTo>
                    <a:pt x="5776" y="7421"/>
                  </a:lnTo>
                  <a:lnTo>
                    <a:pt x="5853" y="7326"/>
                  </a:lnTo>
                  <a:lnTo>
                    <a:pt x="5910" y="7230"/>
                  </a:lnTo>
                  <a:lnTo>
                    <a:pt x="6006" y="7173"/>
                  </a:lnTo>
                  <a:lnTo>
                    <a:pt x="6082" y="7134"/>
                  </a:lnTo>
                  <a:lnTo>
                    <a:pt x="6178" y="7115"/>
                  </a:lnTo>
                  <a:lnTo>
                    <a:pt x="6178" y="7115"/>
                  </a:lnTo>
                  <a:lnTo>
                    <a:pt x="6274" y="7134"/>
                  </a:lnTo>
                  <a:lnTo>
                    <a:pt x="6369" y="7153"/>
                  </a:lnTo>
                  <a:lnTo>
                    <a:pt x="6369" y="7153"/>
                  </a:lnTo>
                  <a:lnTo>
                    <a:pt x="6637" y="7287"/>
                  </a:lnTo>
                  <a:lnTo>
                    <a:pt x="6886" y="7459"/>
                  </a:lnTo>
                  <a:lnTo>
                    <a:pt x="7115" y="7632"/>
                  </a:lnTo>
                  <a:lnTo>
                    <a:pt x="7326" y="7842"/>
                  </a:lnTo>
                  <a:lnTo>
                    <a:pt x="7326" y="7842"/>
                  </a:lnTo>
                  <a:lnTo>
                    <a:pt x="7326" y="7842"/>
                  </a:lnTo>
                  <a:lnTo>
                    <a:pt x="7326" y="7842"/>
                  </a:lnTo>
                  <a:lnTo>
                    <a:pt x="7326" y="7842"/>
                  </a:lnTo>
                  <a:lnTo>
                    <a:pt x="7326" y="7727"/>
                  </a:lnTo>
                  <a:lnTo>
                    <a:pt x="7326" y="7727"/>
                  </a:lnTo>
                  <a:lnTo>
                    <a:pt x="7326" y="7727"/>
                  </a:lnTo>
                  <a:lnTo>
                    <a:pt x="7326" y="7727"/>
                  </a:lnTo>
                  <a:lnTo>
                    <a:pt x="7326" y="7153"/>
                  </a:lnTo>
                  <a:lnTo>
                    <a:pt x="7326" y="7153"/>
                  </a:lnTo>
                  <a:lnTo>
                    <a:pt x="7326" y="7153"/>
                  </a:lnTo>
                  <a:lnTo>
                    <a:pt x="7326" y="7153"/>
                  </a:lnTo>
                  <a:lnTo>
                    <a:pt x="7326" y="7134"/>
                  </a:lnTo>
                  <a:lnTo>
                    <a:pt x="7326" y="7134"/>
                  </a:lnTo>
                  <a:lnTo>
                    <a:pt x="7326" y="7134"/>
                  </a:lnTo>
                  <a:lnTo>
                    <a:pt x="7307" y="6694"/>
                  </a:lnTo>
                  <a:lnTo>
                    <a:pt x="7307" y="6694"/>
                  </a:lnTo>
                  <a:lnTo>
                    <a:pt x="7307" y="6694"/>
                  </a:lnTo>
                  <a:lnTo>
                    <a:pt x="7307" y="6694"/>
                  </a:lnTo>
                  <a:lnTo>
                    <a:pt x="7613" y="6618"/>
                  </a:lnTo>
                  <a:lnTo>
                    <a:pt x="7938" y="6541"/>
                  </a:lnTo>
                  <a:lnTo>
                    <a:pt x="8244" y="6446"/>
                  </a:lnTo>
                  <a:lnTo>
                    <a:pt x="8531" y="6331"/>
                  </a:lnTo>
                  <a:lnTo>
                    <a:pt x="8837" y="6197"/>
                  </a:lnTo>
                  <a:lnTo>
                    <a:pt x="9104" y="6044"/>
                  </a:lnTo>
                  <a:lnTo>
                    <a:pt x="9353" y="5853"/>
                  </a:lnTo>
                  <a:lnTo>
                    <a:pt x="9583" y="5642"/>
                  </a:lnTo>
                  <a:lnTo>
                    <a:pt x="9583" y="5642"/>
                  </a:lnTo>
                  <a:lnTo>
                    <a:pt x="9716" y="5489"/>
                  </a:lnTo>
                  <a:lnTo>
                    <a:pt x="9850" y="5336"/>
                  </a:lnTo>
                  <a:lnTo>
                    <a:pt x="10042" y="5050"/>
                  </a:lnTo>
                  <a:lnTo>
                    <a:pt x="10214" y="4801"/>
                  </a:lnTo>
                  <a:lnTo>
                    <a:pt x="10329" y="4648"/>
                  </a:lnTo>
                  <a:lnTo>
                    <a:pt x="10329" y="4648"/>
                  </a:lnTo>
                  <a:lnTo>
                    <a:pt x="10329" y="4648"/>
                  </a:lnTo>
                  <a:lnTo>
                    <a:pt x="10329" y="4648"/>
                  </a:lnTo>
                  <a:lnTo>
                    <a:pt x="10329" y="4648"/>
                  </a:lnTo>
                  <a:lnTo>
                    <a:pt x="10329" y="4667"/>
                  </a:lnTo>
                  <a:lnTo>
                    <a:pt x="10329" y="4667"/>
                  </a:lnTo>
                  <a:lnTo>
                    <a:pt x="10348" y="4667"/>
                  </a:lnTo>
                  <a:lnTo>
                    <a:pt x="10348" y="4667"/>
                  </a:lnTo>
                  <a:lnTo>
                    <a:pt x="10348" y="4667"/>
                  </a:lnTo>
                  <a:lnTo>
                    <a:pt x="10348" y="4667"/>
                  </a:lnTo>
                  <a:lnTo>
                    <a:pt x="10348" y="4667"/>
                  </a:lnTo>
                  <a:lnTo>
                    <a:pt x="10348" y="4667"/>
                  </a:lnTo>
                  <a:lnTo>
                    <a:pt x="10348" y="4667"/>
                  </a:lnTo>
                  <a:lnTo>
                    <a:pt x="10348" y="4667"/>
                  </a:lnTo>
                  <a:lnTo>
                    <a:pt x="10348" y="4686"/>
                  </a:lnTo>
                  <a:lnTo>
                    <a:pt x="10348" y="4686"/>
                  </a:lnTo>
                  <a:lnTo>
                    <a:pt x="10348" y="4686"/>
                  </a:lnTo>
                  <a:lnTo>
                    <a:pt x="10348" y="4686"/>
                  </a:lnTo>
                  <a:lnTo>
                    <a:pt x="10348" y="4686"/>
                  </a:lnTo>
                  <a:lnTo>
                    <a:pt x="10348" y="4686"/>
                  </a:lnTo>
                  <a:lnTo>
                    <a:pt x="10348" y="4686"/>
                  </a:lnTo>
                  <a:lnTo>
                    <a:pt x="10348" y="4686"/>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05"/>
                  </a:lnTo>
                  <a:lnTo>
                    <a:pt x="10348" y="4724"/>
                  </a:lnTo>
                  <a:lnTo>
                    <a:pt x="10348" y="4724"/>
                  </a:lnTo>
                  <a:lnTo>
                    <a:pt x="10348" y="4724"/>
                  </a:lnTo>
                  <a:lnTo>
                    <a:pt x="10348" y="4724"/>
                  </a:lnTo>
                  <a:lnTo>
                    <a:pt x="10367" y="4724"/>
                  </a:lnTo>
                  <a:lnTo>
                    <a:pt x="10367" y="4724"/>
                  </a:lnTo>
                  <a:lnTo>
                    <a:pt x="10367" y="4724"/>
                  </a:lnTo>
                  <a:lnTo>
                    <a:pt x="10367" y="4724"/>
                  </a:lnTo>
                  <a:lnTo>
                    <a:pt x="10367" y="4724"/>
                  </a:lnTo>
                  <a:lnTo>
                    <a:pt x="10367" y="4724"/>
                  </a:lnTo>
                  <a:lnTo>
                    <a:pt x="10367" y="4744"/>
                  </a:lnTo>
                  <a:lnTo>
                    <a:pt x="10367" y="4744"/>
                  </a:lnTo>
                  <a:lnTo>
                    <a:pt x="10367" y="4744"/>
                  </a:lnTo>
                  <a:lnTo>
                    <a:pt x="10367" y="4744"/>
                  </a:lnTo>
                  <a:lnTo>
                    <a:pt x="10367" y="4744"/>
                  </a:lnTo>
                  <a:lnTo>
                    <a:pt x="10367" y="4744"/>
                  </a:lnTo>
                  <a:lnTo>
                    <a:pt x="10367" y="4744"/>
                  </a:lnTo>
                  <a:lnTo>
                    <a:pt x="10367" y="4744"/>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63"/>
                  </a:lnTo>
                  <a:lnTo>
                    <a:pt x="10367" y="4782"/>
                  </a:lnTo>
                  <a:lnTo>
                    <a:pt x="10367" y="4782"/>
                  </a:lnTo>
                  <a:lnTo>
                    <a:pt x="10367" y="4782"/>
                  </a:lnTo>
                  <a:lnTo>
                    <a:pt x="10367" y="4782"/>
                  </a:lnTo>
                  <a:lnTo>
                    <a:pt x="10367" y="4782"/>
                  </a:lnTo>
                  <a:lnTo>
                    <a:pt x="10367" y="4782"/>
                  </a:lnTo>
                  <a:lnTo>
                    <a:pt x="10386" y="4782"/>
                  </a:lnTo>
                  <a:lnTo>
                    <a:pt x="10386" y="4782"/>
                  </a:lnTo>
                  <a:lnTo>
                    <a:pt x="10386" y="4782"/>
                  </a:lnTo>
                  <a:lnTo>
                    <a:pt x="10386" y="4782"/>
                  </a:lnTo>
                  <a:lnTo>
                    <a:pt x="10386" y="4801"/>
                  </a:lnTo>
                  <a:lnTo>
                    <a:pt x="10386" y="4801"/>
                  </a:lnTo>
                  <a:lnTo>
                    <a:pt x="10386" y="4801"/>
                  </a:lnTo>
                  <a:lnTo>
                    <a:pt x="10386" y="4801"/>
                  </a:lnTo>
                  <a:lnTo>
                    <a:pt x="10386" y="4801"/>
                  </a:lnTo>
                  <a:lnTo>
                    <a:pt x="10386" y="4801"/>
                  </a:lnTo>
                  <a:lnTo>
                    <a:pt x="10386" y="4801"/>
                  </a:lnTo>
                  <a:lnTo>
                    <a:pt x="10386" y="4801"/>
                  </a:lnTo>
                  <a:lnTo>
                    <a:pt x="10386" y="4820"/>
                  </a:lnTo>
                  <a:lnTo>
                    <a:pt x="10386" y="4820"/>
                  </a:lnTo>
                  <a:lnTo>
                    <a:pt x="10386" y="4820"/>
                  </a:lnTo>
                  <a:lnTo>
                    <a:pt x="10386" y="4820"/>
                  </a:lnTo>
                  <a:lnTo>
                    <a:pt x="10386" y="4820"/>
                  </a:lnTo>
                  <a:lnTo>
                    <a:pt x="10386" y="4820"/>
                  </a:lnTo>
                  <a:lnTo>
                    <a:pt x="10386" y="4820"/>
                  </a:lnTo>
                  <a:lnTo>
                    <a:pt x="10386" y="4820"/>
                  </a:lnTo>
                  <a:lnTo>
                    <a:pt x="10386" y="4839"/>
                  </a:lnTo>
                  <a:lnTo>
                    <a:pt x="10386" y="4839"/>
                  </a:lnTo>
                  <a:lnTo>
                    <a:pt x="10386" y="4839"/>
                  </a:lnTo>
                  <a:lnTo>
                    <a:pt x="10386" y="4839"/>
                  </a:lnTo>
                  <a:lnTo>
                    <a:pt x="10462" y="5050"/>
                  </a:lnTo>
                  <a:lnTo>
                    <a:pt x="10558" y="5260"/>
                  </a:lnTo>
                  <a:lnTo>
                    <a:pt x="10654" y="5470"/>
                  </a:lnTo>
                  <a:lnTo>
                    <a:pt x="10768" y="5642"/>
                  </a:lnTo>
                  <a:lnTo>
                    <a:pt x="10998" y="5987"/>
                  </a:lnTo>
                  <a:lnTo>
                    <a:pt x="11247" y="6293"/>
                  </a:lnTo>
                  <a:lnTo>
                    <a:pt x="11514" y="6580"/>
                  </a:lnTo>
                  <a:lnTo>
                    <a:pt x="11801" y="6809"/>
                  </a:lnTo>
                  <a:lnTo>
                    <a:pt x="12088" y="7000"/>
                  </a:lnTo>
                  <a:lnTo>
                    <a:pt x="12394" y="7173"/>
                  </a:lnTo>
                  <a:lnTo>
                    <a:pt x="12681" y="7326"/>
                  </a:lnTo>
                  <a:lnTo>
                    <a:pt x="12949" y="7440"/>
                  </a:lnTo>
                  <a:lnTo>
                    <a:pt x="13236" y="7536"/>
                  </a:lnTo>
                  <a:lnTo>
                    <a:pt x="13484" y="7613"/>
                  </a:lnTo>
                  <a:lnTo>
                    <a:pt x="13905" y="7708"/>
                  </a:lnTo>
                  <a:lnTo>
                    <a:pt x="14192" y="7766"/>
                  </a:lnTo>
                  <a:lnTo>
                    <a:pt x="14192" y="7766"/>
                  </a:lnTo>
                  <a:lnTo>
                    <a:pt x="14288" y="7766"/>
                  </a:lnTo>
                  <a:lnTo>
                    <a:pt x="14288" y="7766"/>
                  </a:lnTo>
                  <a:lnTo>
                    <a:pt x="14288" y="7766"/>
                  </a:lnTo>
                  <a:lnTo>
                    <a:pt x="14288" y="7766"/>
                  </a:lnTo>
                  <a:lnTo>
                    <a:pt x="14288" y="7766"/>
                  </a:lnTo>
                  <a:lnTo>
                    <a:pt x="14288" y="7766"/>
                  </a:lnTo>
                  <a:lnTo>
                    <a:pt x="14479" y="7593"/>
                  </a:lnTo>
                  <a:lnTo>
                    <a:pt x="14594" y="7536"/>
                  </a:lnTo>
                  <a:lnTo>
                    <a:pt x="14689" y="7459"/>
                  </a:lnTo>
                  <a:lnTo>
                    <a:pt x="14689" y="7459"/>
                  </a:lnTo>
                  <a:lnTo>
                    <a:pt x="14842" y="7402"/>
                  </a:lnTo>
                  <a:lnTo>
                    <a:pt x="15014" y="7345"/>
                  </a:lnTo>
                  <a:lnTo>
                    <a:pt x="15206" y="7326"/>
                  </a:lnTo>
                  <a:lnTo>
                    <a:pt x="15397" y="7306"/>
                  </a:lnTo>
                  <a:lnTo>
                    <a:pt x="15397" y="7306"/>
                  </a:lnTo>
                  <a:lnTo>
                    <a:pt x="15646" y="7326"/>
                  </a:lnTo>
                  <a:lnTo>
                    <a:pt x="15760" y="7364"/>
                  </a:lnTo>
                  <a:lnTo>
                    <a:pt x="15875" y="7402"/>
                  </a:lnTo>
                  <a:lnTo>
                    <a:pt x="15990" y="7440"/>
                  </a:lnTo>
                  <a:lnTo>
                    <a:pt x="16086" y="7517"/>
                  </a:lnTo>
                  <a:lnTo>
                    <a:pt x="16181" y="7593"/>
                  </a:lnTo>
                  <a:lnTo>
                    <a:pt x="16258" y="7670"/>
                  </a:lnTo>
                  <a:lnTo>
                    <a:pt x="16258" y="7670"/>
                  </a:lnTo>
                  <a:lnTo>
                    <a:pt x="16392" y="7880"/>
                  </a:lnTo>
                  <a:lnTo>
                    <a:pt x="16468" y="8110"/>
                  </a:lnTo>
                  <a:lnTo>
                    <a:pt x="16545" y="8378"/>
                  </a:lnTo>
                  <a:lnTo>
                    <a:pt x="16583" y="8626"/>
                  </a:lnTo>
                  <a:lnTo>
                    <a:pt x="16602" y="8894"/>
                  </a:lnTo>
                  <a:lnTo>
                    <a:pt x="16583" y="9162"/>
                  </a:lnTo>
                  <a:lnTo>
                    <a:pt x="16564" y="9410"/>
                  </a:lnTo>
                  <a:lnTo>
                    <a:pt x="16525" y="9640"/>
                  </a:lnTo>
                  <a:lnTo>
                    <a:pt x="16525" y="9640"/>
                  </a:lnTo>
                  <a:lnTo>
                    <a:pt x="16468" y="9869"/>
                  </a:lnTo>
                  <a:lnTo>
                    <a:pt x="16392" y="10099"/>
                  </a:lnTo>
                  <a:lnTo>
                    <a:pt x="16296" y="10348"/>
                  </a:lnTo>
                  <a:lnTo>
                    <a:pt x="16162" y="10596"/>
                  </a:lnTo>
                  <a:lnTo>
                    <a:pt x="16028" y="10826"/>
                  </a:lnTo>
                  <a:lnTo>
                    <a:pt x="15856" y="11036"/>
                  </a:lnTo>
                  <a:lnTo>
                    <a:pt x="15684" y="11208"/>
                  </a:lnTo>
                  <a:lnTo>
                    <a:pt x="15588" y="11285"/>
                  </a:lnTo>
                  <a:lnTo>
                    <a:pt x="15474" y="11323"/>
                  </a:lnTo>
                  <a:lnTo>
                    <a:pt x="15474" y="11323"/>
                  </a:lnTo>
                  <a:lnTo>
                    <a:pt x="15301" y="11380"/>
                  </a:lnTo>
                  <a:lnTo>
                    <a:pt x="15110" y="11400"/>
                  </a:lnTo>
                  <a:lnTo>
                    <a:pt x="15110" y="11400"/>
                  </a:lnTo>
                  <a:lnTo>
                    <a:pt x="14881" y="11380"/>
                  </a:lnTo>
                  <a:lnTo>
                    <a:pt x="14632" y="11323"/>
                  </a:lnTo>
                  <a:lnTo>
                    <a:pt x="14632" y="11323"/>
                  </a:lnTo>
                  <a:lnTo>
                    <a:pt x="14575" y="11572"/>
                  </a:lnTo>
                  <a:lnTo>
                    <a:pt x="14479" y="11801"/>
                  </a:lnTo>
                  <a:lnTo>
                    <a:pt x="14479" y="11801"/>
                  </a:lnTo>
                  <a:lnTo>
                    <a:pt x="14326" y="12107"/>
                  </a:lnTo>
                  <a:lnTo>
                    <a:pt x="14154" y="12413"/>
                  </a:lnTo>
                  <a:lnTo>
                    <a:pt x="14154" y="12413"/>
                  </a:lnTo>
                  <a:lnTo>
                    <a:pt x="14039" y="12566"/>
                  </a:lnTo>
                  <a:lnTo>
                    <a:pt x="13905" y="12738"/>
                  </a:lnTo>
                  <a:lnTo>
                    <a:pt x="13905" y="12738"/>
                  </a:lnTo>
                  <a:lnTo>
                    <a:pt x="13905" y="12738"/>
                  </a:lnTo>
                  <a:lnTo>
                    <a:pt x="13676" y="12987"/>
                  </a:lnTo>
                  <a:lnTo>
                    <a:pt x="13408" y="13197"/>
                  </a:lnTo>
                  <a:lnTo>
                    <a:pt x="13408" y="13197"/>
                  </a:lnTo>
                  <a:lnTo>
                    <a:pt x="13102" y="13446"/>
                  </a:lnTo>
                  <a:lnTo>
                    <a:pt x="12796" y="13637"/>
                  </a:lnTo>
                  <a:lnTo>
                    <a:pt x="13064" y="14861"/>
                  </a:lnTo>
                  <a:lnTo>
                    <a:pt x="13064" y="14861"/>
                  </a:lnTo>
                  <a:lnTo>
                    <a:pt x="13293" y="14651"/>
                  </a:lnTo>
                  <a:lnTo>
                    <a:pt x="13293" y="14651"/>
                  </a:lnTo>
                  <a:lnTo>
                    <a:pt x="13293" y="14632"/>
                  </a:lnTo>
                  <a:lnTo>
                    <a:pt x="13293" y="14632"/>
                  </a:lnTo>
                  <a:lnTo>
                    <a:pt x="13312" y="14632"/>
                  </a:lnTo>
                  <a:lnTo>
                    <a:pt x="13312" y="14632"/>
                  </a:lnTo>
                  <a:lnTo>
                    <a:pt x="13312" y="14632"/>
                  </a:lnTo>
                  <a:lnTo>
                    <a:pt x="13982" y="14020"/>
                  </a:lnTo>
                  <a:lnTo>
                    <a:pt x="13982" y="14020"/>
                  </a:lnTo>
                  <a:lnTo>
                    <a:pt x="14039" y="13695"/>
                  </a:lnTo>
                  <a:lnTo>
                    <a:pt x="14039" y="13695"/>
                  </a:lnTo>
                  <a:lnTo>
                    <a:pt x="14077" y="13408"/>
                  </a:lnTo>
                  <a:lnTo>
                    <a:pt x="14135" y="13121"/>
                  </a:lnTo>
                  <a:lnTo>
                    <a:pt x="14211" y="12853"/>
                  </a:lnTo>
                  <a:lnTo>
                    <a:pt x="14326" y="12566"/>
                  </a:lnTo>
                  <a:lnTo>
                    <a:pt x="14460" y="12318"/>
                  </a:lnTo>
                  <a:lnTo>
                    <a:pt x="14613" y="12088"/>
                  </a:lnTo>
                  <a:lnTo>
                    <a:pt x="14689" y="11992"/>
                  </a:lnTo>
                  <a:lnTo>
                    <a:pt x="14804" y="11897"/>
                  </a:lnTo>
                  <a:lnTo>
                    <a:pt x="14900" y="11801"/>
                  </a:lnTo>
                  <a:lnTo>
                    <a:pt x="15034" y="11725"/>
                  </a:lnTo>
                  <a:lnTo>
                    <a:pt x="15034" y="11725"/>
                  </a:lnTo>
                  <a:lnTo>
                    <a:pt x="15225" y="11629"/>
                  </a:lnTo>
                  <a:lnTo>
                    <a:pt x="15435" y="11572"/>
                  </a:lnTo>
                  <a:lnTo>
                    <a:pt x="15665" y="11533"/>
                  </a:lnTo>
                  <a:lnTo>
                    <a:pt x="15894" y="11514"/>
                  </a:lnTo>
                  <a:lnTo>
                    <a:pt x="15894" y="11514"/>
                  </a:lnTo>
                  <a:lnTo>
                    <a:pt x="16162" y="11533"/>
                  </a:lnTo>
                  <a:lnTo>
                    <a:pt x="16449" y="11572"/>
                  </a:lnTo>
                  <a:lnTo>
                    <a:pt x="16717" y="11629"/>
                  </a:lnTo>
                  <a:lnTo>
                    <a:pt x="16985" y="11706"/>
                  </a:lnTo>
                  <a:lnTo>
                    <a:pt x="16985" y="11706"/>
                  </a:lnTo>
                  <a:lnTo>
                    <a:pt x="17558" y="11916"/>
                  </a:lnTo>
                  <a:lnTo>
                    <a:pt x="17558" y="11916"/>
                  </a:lnTo>
                  <a:lnTo>
                    <a:pt x="17979" y="11514"/>
                  </a:lnTo>
                  <a:lnTo>
                    <a:pt x="18419" y="11151"/>
                  </a:lnTo>
                  <a:lnTo>
                    <a:pt x="18859" y="10788"/>
                  </a:lnTo>
                  <a:lnTo>
                    <a:pt x="19299" y="10443"/>
                  </a:lnTo>
                  <a:lnTo>
                    <a:pt x="19299" y="10443"/>
                  </a:lnTo>
                  <a:lnTo>
                    <a:pt x="19280" y="10309"/>
                  </a:lnTo>
                  <a:lnTo>
                    <a:pt x="19280" y="10175"/>
                  </a:lnTo>
                  <a:lnTo>
                    <a:pt x="19280" y="10175"/>
                  </a:lnTo>
                  <a:lnTo>
                    <a:pt x="19299" y="10022"/>
                  </a:lnTo>
                  <a:lnTo>
                    <a:pt x="19318" y="9869"/>
                  </a:lnTo>
                  <a:lnTo>
                    <a:pt x="19375" y="9697"/>
                  </a:lnTo>
                  <a:lnTo>
                    <a:pt x="19452" y="9544"/>
                  </a:lnTo>
                  <a:lnTo>
                    <a:pt x="19547" y="9372"/>
                  </a:lnTo>
                  <a:lnTo>
                    <a:pt x="19681" y="9200"/>
                  </a:lnTo>
                  <a:lnTo>
                    <a:pt x="19853" y="9028"/>
                  </a:lnTo>
                  <a:lnTo>
                    <a:pt x="20045" y="8837"/>
                  </a:lnTo>
                  <a:lnTo>
                    <a:pt x="20045" y="8837"/>
                  </a:lnTo>
                  <a:lnTo>
                    <a:pt x="20599" y="8320"/>
                  </a:lnTo>
                  <a:lnTo>
                    <a:pt x="20829" y="8072"/>
                  </a:lnTo>
                  <a:lnTo>
                    <a:pt x="21039" y="7823"/>
                  </a:lnTo>
                  <a:lnTo>
                    <a:pt x="21211" y="7574"/>
                  </a:lnTo>
                  <a:lnTo>
                    <a:pt x="21288" y="7440"/>
                  </a:lnTo>
                  <a:lnTo>
                    <a:pt x="21345" y="7306"/>
                  </a:lnTo>
                  <a:lnTo>
                    <a:pt x="21384" y="7173"/>
                  </a:lnTo>
                  <a:lnTo>
                    <a:pt x="21422" y="7039"/>
                  </a:lnTo>
                  <a:lnTo>
                    <a:pt x="21441" y="6886"/>
                  </a:lnTo>
                  <a:lnTo>
                    <a:pt x="21460" y="6733"/>
                  </a:lnTo>
                  <a:lnTo>
                    <a:pt x="21460" y="6733"/>
                  </a:lnTo>
                  <a:lnTo>
                    <a:pt x="21441" y="6580"/>
                  </a:lnTo>
                  <a:lnTo>
                    <a:pt x="21422" y="6427"/>
                  </a:lnTo>
                  <a:lnTo>
                    <a:pt x="21384" y="6274"/>
                  </a:lnTo>
                  <a:lnTo>
                    <a:pt x="21345" y="6102"/>
                  </a:lnTo>
                  <a:lnTo>
                    <a:pt x="21269" y="5929"/>
                  </a:lnTo>
                  <a:lnTo>
                    <a:pt x="21192" y="5738"/>
                  </a:lnTo>
                  <a:lnTo>
                    <a:pt x="20963" y="5356"/>
                  </a:lnTo>
                  <a:lnTo>
                    <a:pt x="20963" y="5356"/>
                  </a:lnTo>
                  <a:lnTo>
                    <a:pt x="20963" y="5356"/>
                  </a:lnTo>
                  <a:lnTo>
                    <a:pt x="20925" y="5298"/>
                  </a:lnTo>
                  <a:lnTo>
                    <a:pt x="20925" y="5298"/>
                  </a:lnTo>
                  <a:lnTo>
                    <a:pt x="20619" y="4801"/>
                  </a:lnTo>
                  <a:lnTo>
                    <a:pt x="20351" y="4323"/>
                  </a:lnTo>
                  <a:lnTo>
                    <a:pt x="20121" y="3864"/>
                  </a:lnTo>
                  <a:lnTo>
                    <a:pt x="20026" y="3634"/>
                  </a:lnTo>
                  <a:lnTo>
                    <a:pt x="19949" y="3405"/>
                  </a:lnTo>
                  <a:lnTo>
                    <a:pt x="19949" y="3405"/>
                  </a:lnTo>
                  <a:lnTo>
                    <a:pt x="19547" y="3921"/>
                  </a:lnTo>
                  <a:lnTo>
                    <a:pt x="19337" y="4189"/>
                  </a:lnTo>
                  <a:lnTo>
                    <a:pt x="19108" y="4418"/>
                  </a:lnTo>
                  <a:lnTo>
                    <a:pt x="18859" y="4667"/>
                  </a:lnTo>
                  <a:lnTo>
                    <a:pt x="18610" y="4897"/>
                  </a:lnTo>
                  <a:lnTo>
                    <a:pt x="18342" y="5107"/>
                  </a:lnTo>
                  <a:lnTo>
                    <a:pt x="18056" y="5317"/>
                  </a:lnTo>
                  <a:lnTo>
                    <a:pt x="17769" y="5509"/>
                  </a:lnTo>
                  <a:lnTo>
                    <a:pt x="17482" y="5662"/>
                  </a:lnTo>
                  <a:lnTo>
                    <a:pt x="17176" y="5815"/>
                  </a:lnTo>
                  <a:lnTo>
                    <a:pt x="16851" y="5949"/>
                  </a:lnTo>
                  <a:lnTo>
                    <a:pt x="16525" y="6063"/>
                  </a:lnTo>
                  <a:lnTo>
                    <a:pt x="16181" y="6140"/>
                  </a:lnTo>
                  <a:lnTo>
                    <a:pt x="15818" y="6197"/>
                  </a:lnTo>
                  <a:lnTo>
                    <a:pt x="15454" y="6235"/>
                  </a:lnTo>
                  <a:lnTo>
                    <a:pt x="15454" y="6235"/>
                  </a:lnTo>
                  <a:lnTo>
                    <a:pt x="15263" y="6235"/>
                  </a:lnTo>
                  <a:lnTo>
                    <a:pt x="15263" y="6235"/>
                  </a:lnTo>
                  <a:lnTo>
                    <a:pt x="15014" y="6216"/>
                  </a:lnTo>
                  <a:lnTo>
                    <a:pt x="14766" y="6197"/>
                  </a:lnTo>
                  <a:lnTo>
                    <a:pt x="14517" y="6178"/>
                  </a:lnTo>
                  <a:lnTo>
                    <a:pt x="14288" y="6140"/>
                  </a:lnTo>
                  <a:lnTo>
                    <a:pt x="14058" y="6082"/>
                  </a:lnTo>
                  <a:lnTo>
                    <a:pt x="13848" y="6025"/>
                  </a:lnTo>
                  <a:lnTo>
                    <a:pt x="13446" y="5872"/>
                  </a:lnTo>
                  <a:lnTo>
                    <a:pt x="13064" y="5681"/>
                  </a:lnTo>
                  <a:lnTo>
                    <a:pt x="12719" y="5470"/>
                  </a:lnTo>
                  <a:lnTo>
                    <a:pt x="12413" y="5222"/>
                  </a:lnTo>
                  <a:lnTo>
                    <a:pt x="12107" y="4973"/>
                  </a:lnTo>
                  <a:lnTo>
                    <a:pt x="11859" y="4705"/>
                  </a:lnTo>
                  <a:lnTo>
                    <a:pt x="11610" y="4418"/>
                  </a:lnTo>
                  <a:lnTo>
                    <a:pt x="11400" y="4131"/>
                  </a:lnTo>
                  <a:lnTo>
                    <a:pt x="11208" y="3825"/>
                  </a:lnTo>
                  <a:lnTo>
                    <a:pt x="11036" y="3539"/>
                  </a:lnTo>
                  <a:lnTo>
                    <a:pt x="10883" y="3252"/>
                  </a:lnTo>
                  <a:lnTo>
                    <a:pt x="10768" y="2984"/>
                  </a:lnTo>
                  <a:lnTo>
                    <a:pt x="10654" y="2735"/>
                  </a:lnTo>
                  <a:lnTo>
                    <a:pt x="10654" y="2735"/>
                  </a:lnTo>
                  <a:lnTo>
                    <a:pt x="10596" y="2659"/>
                  </a:lnTo>
                  <a:lnTo>
                    <a:pt x="10539" y="2601"/>
                  </a:lnTo>
                  <a:lnTo>
                    <a:pt x="10462" y="2563"/>
                  </a:lnTo>
                  <a:lnTo>
                    <a:pt x="10386" y="2544"/>
                  </a:lnTo>
                  <a:lnTo>
                    <a:pt x="10386" y="2544"/>
                  </a:lnTo>
                  <a:lnTo>
                    <a:pt x="10290" y="2563"/>
                  </a:lnTo>
                  <a:lnTo>
                    <a:pt x="10214" y="2601"/>
                  </a:lnTo>
                  <a:lnTo>
                    <a:pt x="10156" y="2659"/>
                  </a:lnTo>
                  <a:lnTo>
                    <a:pt x="10099" y="2735"/>
                  </a:lnTo>
                  <a:lnTo>
                    <a:pt x="10099" y="2735"/>
                  </a:lnTo>
                  <a:lnTo>
                    <a:pt x="10003" y="2927"/>
                  </a:lnTo>
                  <a:lnTo>
                    <a:pt x="9908" y="3099"/>
                  </a:lnTo>
                  <a:lnTo>
                    <a:pt x="9793" y="3271"/>
                  </a:lnTo>
                  <a:lnTo>
                    <a:pt x="9678" y="3424"/>
                  </a:lnTo>
                  <a:lnTo>
                    <a:pt x="9410" y="3730"/>
                  </a:lnTo>
                  <a:lnTo>
                    <a:pt x="9104" y="4017"/>
                  </a:lnTo>
                  <a:lnTo>
                    <a:pt x="8798" y="4265"/>
                  </a:lnTo>
                  <a:lnTo>
                    <a:pt x="8473" y="4495"/>
                  </a:lnTo>
                  <a:lnTo>
                    <a:pt x="8129" y="4686"/>
                  </a:lnTo>
                  <a:lnTo>
                    <a:pt x="7804" y="4858"/>
                  </a:lnTo>
                  <a:lnTo>
                    <a:pt x="7498" y="5011"/>
                  </a:lnTo>
                  <a:lnTo>
                    <a:pt x="7192" y="5145"/>
                  </a:lnTo>
                  <a:lnTo>
                    <a:pt x="6675" y="5336"/>
                  </a:lnTo>
                  <a:lnTo>
                    <a:pt x="6331" y="5432"/>
                  </a:lnTo>
                  <a:lnTo>
                    <a:pt x="6197" y="5470"/>
                  </a:lnTo>
                  <a:lnTo>
                    <a:pt x="6197" y="5470"/>
                  </a:lnTo>
                  <a:lnTo>
                    <a:pt x="5987" y="5528"/>
                  </a:lnTo>
                  <a:lnTo>
                    <a:pt x="5796" y="5547"/>
                  </a:lnTo>
                  <a:lnTo>
                    <a:pt x="5604" y="5566"/>
                  </a:lnTo>
                  <a:lnTo>
                    <a:pt x="5413" y="5585"/>
                  </a:lnTo>
                  <a:lnTo>
                    <a:pt x="5413" y="5585"/>
                  </a:lnTo>
                  <a:lnTo>
                    <a:pt x="5222" y="5566"/>
                  </a:lnTo>
                  <a:lnTo>
                    <a:pt x="5030" y="5547"/>
                  </a:lnTo>
                  <a:lnTo>
                    <a:pt x="4839" y="5509"/>
                  </a:lnTo>
                  <a:lnTo>
                    <a:pt x="4686" y="5451"/>
                  </a:lnTo>
                  <a:lnTo>
                    <a:pt x="4533" y="5375"/>
                  </a:lnTo>
                  <a:lnTo>
                    <a:pt x="4399" y="5279"/>
                  </a:lnTo>
                  <a:lnTo>
                    <a:pt x="4265" y="5183"/>
                  </a:lnTo>
                  <a:lnTo>
                    <a:pt x="4151" y="5069"/>
                  </a:lnTo>
                  <a:lnTo>
                    <a:pt x="4036" y="4954"/>
                  </a:lnTo>
                  <a:lnTo>
                    <a:pt x="3940" y="4801"/>
                  </a:lnTo>
                  <a:lnTo>
                    <a:pt x="3845" y="4667"/>
                  </a:lnTo>
                  <a:lnTo>
                    <a:pt x="3768" y="4495"/>
                  </a:lnTo>
                  <a:lnTo>
                    <a:pt x="3711" y="4323"/>
                  </a:lnTo>
                  <a:lnTo>
                    <a:pt x="3653" y="4151"/>
                  </a:lnTo>
                  <a:lnTo>
                    <a:pt x="3558" y="3768"/>
                  </a:lnTo>
                  <a:lnTo>
                    <a:pt x="3500" y="3347"/>
                  </a:lnTo>
                  <a:lnTo>
                    <a:pt x="3462" y="2907"/>
                  </a:lnTo>
                  <a:lnTo>
                    <a:pt x="3462" y="2448"/>
                  </a:lnTo>
                  <a:lnTo>
                    <a:pt x="3481" y="1970"/>
                  </a:lnTo>
                  <a:lnTo>
                    <a:pt x="3519" y="1473"/>
                  </a:lnTo>
                  <a:lnTo>
                    <a:pt x="3577" y="995"/>
                  </a:lnTo>
                  <a:lnTo>
                    <a:pt x="3653" y="497"/>
                  </a:lnTo>
                  <a:lnTo>
                    <a:pt x="37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1"/>
            <p:cNvSpPr/>
            <p:nvPr/>
          </p:nvSpPr>
          <p:spPr>
            <a:xfrm>
              <a:off x="10397860" y="-873239"/>
              <a:ext cx="810837" cy="356758"/>
            </a:xfrm>
            <a:custGeom>
              <a:avLst/>
              <a:gdLst/>
              <a:ahLst/>
              <a:cxnLst/>
              <a:rect l="l" t="t" r="r" b="b"/>
              <a:pathLst>
                <a:path w="12739" h="5605" extrusionOk="0">
                  <a:moveTo>
                    <a:pt x="12375" y="0"/>
                  </a:moveTo>
                  <a:lnTo>
                    <a:pt x="12050" y="364"/>
                  </a:lnTo>
                  <a:lnTo>
                    <a:pt x="11706" y="708"/>
                  </a:lnTo>
                  <a:lnTo>
                    <a:pt x="12242" y="1071"/>
                  </a:lnTo>
                  <a:lnTo>
                    <a:pt x="12739" y="1454"/>
                  </a:lnTo>
                  <a:lnTo>
                    <a:pt x="12739" y="1435"/>
                  </a:lnTo>
                  <a:lnTo>
                    <a:pt x="12701" y="1090"/>
                  </a:lnTo>
                  <a:lnTo>
                    <a:pt x="12643" y="727"/>
                  </a:lnTo>
                  <a:lnTo>
                    <a:pt x="12548" y="364"/>
                  </a:lnTo>
                  <a:lnTo>
                    <a:pt x="12395" y="0"/>
                  </a:lnTo>
                  <a:close/>
                  <a:moveTo>
                    <a:pt x="11591" y="2926"/>
                  </a:moveTo>
                  <a:lnTo>
                    <a:pt x="11630" y="2946"/>
                  </a:lnTo>
                  <a:lnTo>
                    <a:pt x="11649" y="2965"/>
                  </a:lnTo>
                  <a:lnTo>
                    <a:pt x="11649" y="2984"/>
                  </a:lnTo>
                  <a:lnTo>
                    <a:pt x="11572" y="3137"/>
                  </a:lnTo>
                  <a:lnTo>
                    <a:pt x="11496" y="3290"/>
                  </a:lnTo>
                  <a:lnTo>
                    <a:pt x="11381" y="3424"/>
                  </a:lnTo>
                  <a:lnTo>
                    <a:pt x="11266" y="3558"/>
                  </a:lnTo>
                  <a:lnTo>
                    <a:pt x="11132" y="3653"/>
                  </a:lnTo>
                  <a:lnTo>
                    <a:pt x="10979" y="3749"/>
                  </a:lnTo>
                  <a:lnTo>
                    <a:pt x="10826" y="3825"/>
                  </a:lnTo>
                  <a:lnTo>
                    <a:pt x="10673" y="3883"/>
                  </a:lnTo>
                  <a:lnTo>
                    <a:pt x="10654" y="3883"/>
                  </a:lnTo>
                  <a:lnTo>
                    <a:pt x="10635" y="3864"/>
                  </a:lnTo>
                  <a:lnTo>
                    <a:pt x="10616" y="3845"/>
                  </a:lnTo>
                  <a:lnTo>
                    <a:pt x="10616" y="3806"/>
                  </a:lnTo>
                  <a:lnTo>
                    <a:pt x="10635" y="3787"/>
                  </a:lnTo>
                  <a:lnTo>
                    <a:pt x="10788" y="3730"/>
                  </a:lnTo>
                  <a:lnTo>
                    <a:pt x="10941" y="3672"/>
                  </a:lnTo>
                  <a:lnTo>
                    <a:pt x="11075" y="3577"/>
                  </a:lnTo>
                  <a:lnTo>
                    <a:pt x="11209" y="3481"/>
                  </a:lnTo>
                  <a:lnTo>
                    <a:pt x="11304" y="3366"/>
                  </a:lnTo>
                  <a:lnTo>
                    <a:pt x="11400" y="3252"/>
                  </a:lnTo>
                  <a:lnTo>
                    <a:pt x="11496" y="3118"/>
                  </a:lnTo>
                  <a:lnTo>
                    <a:pt x="11553" y="2965"/>
                  </a:lnTo>
                  <a:lnTo>
                    <a:pt x="11572" y="2946"/>
                  </a:lnTo>
                  <a:lnTo>
                    <a:pt x="11591" y="2926"/>
                  </a:lnTo>
                  <a:close/>
                  <a:moveTo>
                    <a:pt x="12682" y="1913"/>
                  </a:moveTo>
                  <a:lnTo>
                    <a:pt x="12337" y="1951"/>
                  </a:lnTo>
                  <a:lnTo>
                    <a:pt x="11936" y="2008"/>
                  </a:lnTo>
                  <a:lnTo>
                    <a:pt x="11725" y="2047"/>
                  </a:lnTo>
                  <a:lnTo>
                    <a:pt x="11515" y="2104"/>
                  </a:lnTo>
                  <a:lnTo>
                    <a:pt x="11304" y="2181"/>
                  </a:lnTo>
                  <a:lnTo>
                    <a:pt x="11094" y="2257"/>
                  </a:lnTo>
                  <a:lnTo>
                    <a:pt x="10884" y="2353"/>
                  </a:lnTo>
                  <a:lnTo>
                    <a:pt x="10692" y="2487"/>
                  </a:lnTo>
                  <a:lnTo>
                    <a:pt x="10501" y="2620"/>
                  </a:lnTo>
                  <a:lnTo>
                    <a:pt x="10329" y="2773"/>
                  </a:lnTo>
                  <a:lnTo>
                    <a:pt x="10176" y="2946"/>
                  </a:lnTo>
                  <a:lnTo>
                    <a:pt x="10042" y="3156"/>
                  </a:lnTo>
                  <a:lnTo>
                    <a:pt x="9927" y="3386"/>
                  </a:lnTo>
                  <a:lnTo>
                    <a:pt x="9851" y="3634"/>
                  </a:lnTo>
                  <a:lnTo>
                    <a:pt x="9736" y="3577"/>
                  </a:lnTo>
                  <a:lnTo>
                    <a:pt x="9449" y="3443"/>
                  </a:lnTo>
                  <a:lnTo>
                    <a:pt x="9143" y="3672"/>
                  </a:lnTo>
                  <a:lnTo>
                    <a:pt x="8818" y="3902"/>
                  </a:lnTo>
                  <a:lnTo>
                    <a:pt x="8493" y="4093"/>
                  </a:lnTo>
                  <a:lnTo>
                    <a:pt x="8168" y="4284"/>
                  </a:lnTo>
                  <a:lnTo>
                    <a:pt x="8416" y="4533"/>
                  </a:lnTo>
                  <a:lnTo>
                    <a:pt x="8665" y="4801"/>
                  </a:lnTo>
                  <a:lnTo>
                    <a:pt x="8799" y="4801"/>
                  </a:lnTo>
                  <a:lnTo>
                    <a:pt x="9143" y="4782"/>
                  </a:lnTo>
                  <a:lnTo>
                    <a:pt x="9487" y="4743"/>
                  </a:lnTo>
                  <a:lnTo>
                    <a:pt x="9813" y="4667"/>
                  </a:lnTo>
                  <a:lnTo>
                    <a:pt x="10157" y="4571"/>
                  </a:lnTo>
                  <a:lnTo>
                    <a:pt x="10463" y="4457"/>
                  </a:lnTo>
                  <a:lnTo>
                    <a:pt x="10769" y="4323"/>
                  </a:lnTo>
                  <a:lnTo>
                    <a:pt x="11056" y="4170"/>
                  </a:lnTo>
                  <a:lnTo>
                    <a:pt x="11324" y="3978"/>
                  </a:lnTo>
                  <a:lnTo>
                    <a:pt x="11591" y="3787"/>
                  </a:lnTo>
                  <a:lnTo>
                    <a:pt x="11821" y="3558"/>
                  </a:lnTo>
                  <a:lnTo>
                    <a:pt x="12031" y="3328"/>
                  </a:lnTo>
                  <a:lnTo>
                    <a:pt x="12222" y="3079"/>
                  </a:lnTo>
                  <a:lnTo>
                    <a:pt x="12375" y="2812"/>
                  </a:lnTo>
                  <a:lnTo>
                    <a:pt x="12509" y="2525"/>
                  </a:lnTo>
                  <a:lnTo>
                    <a:pt x="12624" y="2219"/>
                  </a:lnTo>
                  <a:lnTo>
                    <a:pt x="12682" y="1913"/>
                  </a:lnTo>
                  <a:close/>
                  <a:moveTo>
                    <a:pt x="58" y="5547"/>
                  </a:moveTo>
                  <a:lnTo>
                    <a:pt x="1" y="5566"/>
                  </a:lnTo>
                  <a:lnTo>
                    <a:pt x="58" y="5604"/>
                  </a:lnTo>
                  <a:lnTo>
                    <a:pt x="58" y="5547"/>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1"/>
            <p:cNvSpPr/>
            <p:nvPr/>
          </p:nvSpPr>
          <p:spPr>
            <a:xfrm>
              <a:off x="10397860" y="-520236"/>
              <a:ext cx="3755" cy="3755"/>
            </a:xfrm>
            <a:custGeom>
              <a:avLst/>
              <a:gdLst/>
              <a:ahLst/>
              <a:cxnLst/>
              <a:rect l="l" t="t" r="r" b="b"/>
              <a:pathLst>
                <a:path w="59" h="59" fill="none" extrusionOk="0">
                  <a:moveTo>
                    <a:pt x="58" y="1"/>
                  </a:moveTo>
                  <a:lnTo>
                    <a:pt x="58" y="1"/>
                  </a:lnTo>
                  <a:lnTo>
                    <a:pt x="1" y="20"/>
                  </a:lnTo>
                  <a:lnTo>
                    <a:pt x="1" y="20"/>
                  </a:lnTo>
                  <a:lnTo>
                    <a:pt x="58" y="58"/>
                  </a:lnTo>
                  <a:lnTo>
                    <a:pt x="58" y="58"/>
                  </a:lnTo>
                  <a:lnTo>
                    <a:pt x="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1"/>
            <p:cNvSpPr/>
            <p:nvPr/>
          </p:nvSpPr>
          <p:spPr>
            <a:xfrm>
              <a:off x="11073507" y="-686999"/>
              <a:ext cx="65814" cy="60913"/>
            </a:xfrm>
            <a:custGeom>
              <a:avLst/>
              <a:gdLst/>
              <a:ahLst/>
              <a:cxnLst/>
              <a:rect l="l" t="t" r="r" b="b"/>
              <a:pathLst>
                <a:path w="1034" h="957" fill="none" extrusionOk="0">
                  <a:moveTo>
                    <a:pt x="39" y="957"/>
                  </a:moveTo>
                  <a:lnTo>
                    <a:pt x="39" y="957"/>
                  </a:lnTo>
                  <a:lnTo>
                    <a:pt x="20" y="938"/>
                  </a:lnTo>
                  <a:lnTo>
                    <a:pt x="1" y="919"/>
                  </a:lnTo>
                  <a:lnTo>
                    <a:pt x="1" y="880"/>
                  </a:lnTo>
                  <a:lnTo>
                    <a:pt x="20" y="861"/>
                  </a:lnTo>
                  <a:lnTo>
                    <a:pt x="20" y="861"/>
                  </a:lnTo>
                  <a:lnTo>
                    <a:pt x="173" y="804"/>
                  </a:lnTo>
                  <a:lnTo>
                    <a:pt x="326" y="746"/>
                  </a:lnTo>
                  <a:lnTo>
                    <a:pt x="460" y="651"/>
                  </a:lnTo>
                  <a:lnTo>
                    <a:pt x="594" y="555"/>
                  </a:lnTo>
                  <a:lnTo>
                    <a:pt x="689" y="440"/>
                  </a:lnTo>
                  <a:lnTo>
                    <a:pt x="785" y="326"/>
                  </a:lnTo>
                  <a:lnTo>
                    <a:pt x="881" y="192"/>
                  </a:lnTo>
                  <a:lnTo>
                    <a:pt x="938" y="39"/>
                  </a:lnTo>
                  <a:lnTo>
                    <a:pt x="938" y="39"/>
                  </a:lnTo>
                  <a:lnTo>
                    <a:pt x="957" y="20"/>
                  </a:lnTo>
                  <a:lnTo>
                    <a:pt x="976" y="0"/>
                  </a:lnTo>
                  <a:lnTo>
                    <a:pt x="976" y="0"/>
                  </a:lnTo>
                  <a:lnTo>
                    <a:pt x="1015" y="20"/>
                  </a:lnTo>
                  <a:lnTo>
                    <a:pt x="1034" y="39"/>
                  </a:lnTo>
                  <a:lnTo>
                    <a:pt x="1034" y="58"/>
                  </a:lnTo>
                  <a:lnTo>
                    <a:pt x="1034" y="58"/>
                  </a:lnTo>
                  <a:lnTo>
                    <a:pt x="957" y="211"/>
                  </a:lnTo>
                  <a:lnTo>
                    <a:pt x="881" y="364"/>
                  </a:lnTo>
                  <a:lnTo>
                    <a:pt x="766" y="498"/>
                  </a:lnTo>
                  <a:lnTo>
                    <a:pt x="651" y="632"/>
                  </a:lnTo>
                  <a:lnTo>
                    <a:pt x="517" y="727"/>
                  </a:lnTo>
                  <a:lnTo>
                    <a:pt x="364" y="823"/>
                  </a:lnTo>
                  <a:lnTo>
                    <a:pt x="211" y="899"/>
                  </a:lnTo>
                  <a:lnTo>
                    <a:pt x="58" y="957"/>
                  </a:lnTo>
                  <a:lnTo>
                    <a:pt x="58" y="957"/>
                  </a:lnTo>
                  <a:lnTo>
                    <a:pt x="39" y="9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1"/>
            <p:cNvSpPr/>
            <p:nvPr/>
          </p:nvSpPr>
          <p:spPr>
            <a:xfrm>
              <a:off x="11142949" y="-873239"/>
              <a:ext cx="65750" cy="92547"/>
            </a:xfrm>
            <a:custGeom>
              <a:avLst/>
              <a:gdLst/>
              <a:ahLst/>
              <a:cxnLst/>
              <a:rect l="l" t="t" r="r" b="b"/>
              <a:pathLst>
                <a:path w="1033" h="1454" fill="none" extrusionOk="0">
                  <a:moveTo>
                    <a:pt x="669" y="0"/>
                  </a:moveTo>
                  <a:lnTo>
                    <a:pt x="669" y="0"/>
                  </a:lnTo>
                  <a:lnTo>
                    <a:pt x="344" y="364"/>
                  </a:lnTo>
                  <a:lnTo>
                    <a:pt x="0" y="708"/>
                  </a:lnTo>
                  <a:lnTo>
                    <a:pt x="0" y="708"/>
                  </a:lnTo>
                  <a:lnTo>
                    <a:pt x="536" y="1071"/>
                  </a:lnTo>
                  <a:lnTo>
                    <a:pt x="1033" y="1454"/>
                  </a:lnTo>
                  <a:lnTo>
                    <a:pt x="1033" y="1454"/>
                  </a:lnTo>
                  <a:lnTo>
                    <a:pt x="1033" y="1435"/>
                  </a:lnTo>
                  <a:lnTo>
                    <a:pt x="1033" y="1435"/>
                  </a:lnTo>
                  <a:lnTo>
                    <a:pt x="995" y="1090"/>
                  </a:lnTo>
                  <a:lnTo>
                    <a:pt x="937" y="727"/>
                  </a:lnTo>
                  <a:lnTo>
                    <a:pt x="842" y="364"/>
                  </a:lnTo>
                  <a:lnTo>
                    <a:pt x="689" y="0"/>
                  </a:lnTo>
                  <a:lnTo>
                    <a:pt x="689" y="0"/>
                  </a:lnTo>
                  <a:lnTo>
                    <a:pt x="6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1"/>
            <p:cNvSpPr/>
            <p:nvPr/>
          </p:nvSpPr>
          <p:spPr>
            <a:xfrm>
              <a:off x="10089857" y="-761279"/>
              <a:ext cx="480939" cy="293490"/>
            </a:xfrm>
            <a:custGeom>
              <a:avLst/>
              <a:gdLst/>
              <a:ahLst/>
              <a:cxnLst/>
              <a:rect l="l" t="t" r="r" b="b"/>
              <a:pathLst>
                <a:path w="7556" h="4611" extrusionOk="0">
                  <a:moveTo>
                    <a:pt x="4419" y="1"/>
                  </a:moveTo>
                  <a:lnTo>
                    <a:pt x="4170" y="20"/>
                  </a:lnTo>
                  <a:lnTo>
                    <a:pt x="3941" y="77"/>
                  </a:lnTo>
                  <a:lnTo>
                    <a:pt x="3692" y="154"/>
                  </a:lnTo>
                  <a:lnTo>
                    <a:pt x="3463" y="269"/>
                  </a:lnTo>
                  <a:lnTo>
                    <a:pt x="3252" y="402"/>
                  </a:lnTo>
                  <a:lnTo>
                    <a:pt x="3023" y="536"/>
                  </a:lnTo>
                  <a:lnTo>
                    <a:pt x="2831" y="689"/>
                  </a:lnTo>
                  <a:lnTo>
                    <a:pt x="2391" y="1053"/>
                  </a:lnTo>
                  <a:lnTo>
                    <a:pt x="1971" y="1435"/>
                  </a:lnTo>
                  <a:lnTo>
                    <a:pt x="1569" y="1856"/>
                  </a:lnTo>
                  <a:lnTo>
                    <a:pt x="1206" y="2296"/>
                  </a:lnTo>
                  <a:lnTo>
                    <a:pt x="861" y="2736"/>
                  </a:lnTo>
                  <a:lnTo>
                    <a:pt x="536" y="3214"/>
                  </a:lnTo>
                  <a:lnTo>
                    <a:pt x="249" y="3711"/>
                  </a:lnTo>
                  <a:lnTo>
                    <a:pt x="1" y="4209"/>
                  </a:lnTo>
                  <a:lnTo>
                    <a:pt x="96" y="4170"/>
                  </a:lnTo>
                  <a:lnTo>
                    <a:pt x="421" y="4056"/>
                  </a:lnTo>
                  <a:lnTo>
                    <a:pt x="632" y="3979"/>
                  </a:lnTo>
                  <a:lnTo>
                    <a:pt x="881" y="3903"/>
                  </a:lnTo>
                  <a:lnTo>
                    <a:pt x="1148" y="3845"/>
                  </a:lnTo>
                  <a:lnTo>
                    <a:pt x="1435" y="3807"/>
                  </a:lnTo>
                  <a:lnTo>
                    <a:pt x="1741" y="3769"/>
                  </a:lnTo>
                  <a:lnTo>
                    <a:pt x="2047" y="3769"/>
                  </a:lnTo>
                  <a:lnTo>
                    <a:pt x="2372" y="3788"/>
                  </a:lnTo>
                  <a:lnTo>
                    <a:pt x="2678" y="3864"/>
                  </a:lnTo>
                  <a:lnTo>
                    <a:pt x="2831" y="3903"/>
                  </a:lnTo>
                  <a:lnTo>
                    <a:pt x="2984" y="3979"/>
                  </a:lnTo>
                  <a:lnTo>
                    <a:pt x="3137" y="4036"/>
                  </a:lnTo>
                  <a:lnTo>
                    <a:pt x="3271" y="4132"/>
                  </a:lnTo>
                  <a:lnTo>
                    <a:pt x="3405" y="4228"/>
                  </a:lnTo>
                  <a:lnTo>
                    <a:pt x="3539" y="4342"/>
                  </a:lnTo>
                  <a:lnTo>
                    <a:pt x="3654" y="4476"/>
                  </a:lnTo>
                  <a:lnTo>
                    <a:pt x="3769" y="4610"/>
                  </a:lnTo>
                  <a:lnTo>
                    <a:pt x="3826" y="4553"/>
                  </a:lnTo>
                  <a:lnTo>
                    <a:pt x="3998" y="4381"/>
                  </a:lnTo>
                  <a:lnTo>
                    <a:pt x="4247" y="4151"/>
                  </a:lnTo>
                  <a:lnTo>
                    <a:pt x="4419" y="4036"/>
                  </a:lnTo>
                  <a:lnTo>
                    <a:pt x="4610" y="3922"/>
                  </a:lnTo>
                  <a:lnTo>
                    <a:pt x="4801" y="3826"/>
                  </a:lnTo>
                  <a:lnTo>
                    <a:pt x="5031" y="3750"/>
                  </a:lnTo>
                  <a:lnTo>
                    <a:pt x="5280" y="3673"/>
                  </a:lnTo>
                  <a:lnTo>
                    <a:pt x="5547" y="3635"/>
                  </a:lnTo>
                  <a:lnTo>
                    <a:pt x="5834" y="3635"/>
                  </a:lnTo>
                  <a:lnTo>
                    <a:pt x="6121" y="3673"/>
                  </a:lnTo>
                  <a:lnTo>
                    <a:pt x="6427" y="3769"/>
                  </a:lnTo>
                  <a:lnTo>
                    <a:pt x="6599" y="3826"/>
                  </a:lnTo>
                  <a:lnTo>
                    <a:pt x="6752" y="3903"/>
                  </a:lnTo>
                  <a:lnTo>
                    <a:pt x="6867" y="3941"/>
                  </a:lnTo>
                  <a:lnTo>
                    <a:pt x="7077" y="3941"/>
                  </a:lnTo>
                  <a:lnTo>
                    <a:pt x="7173" y="3922"/>
                  </a:lnTo>
                  <a:lnTo>
                    <a:pt x="7269" y="3883"/>
                  </a:lnTo>
                  <a:lnTo>
                    <a:pt x="7364" y="3826"/>
                  </a:lnTo>
                  <a:lnTo>
                    <a:pt x="7422" y="3750"/>
                  </a:lnTo>
                  <a:lnTo>
                    <a:pt x="7498" y="3654"/>
                  </a:lnTo>
                  <a:lnTo>
                    <a:pt x="7537" y="3577"/>
                  </a:lnTo>
                  <a:lnTo>
                    <a:pt x="7556" y="3482"/>
                  </a:lnTo>
                  <a:lnTo>
                    <a:pt x="7556" y="3405"/>
                  </a:lnTo>
                  <a:lnTo>
                    <a:pt x="7537" y="3310"/>
                  </a:lnTo>
                  <a:lnTo>
                    <a:pt x="7517" y="3233"/>
                  </a:lnTo>
                  <a:lnTo>
                    <a:pt x="7479" y="3157"/>
                  </a:lnTo>
                  <a:lnTo>
                    <a:pt x="7422" y="3080"/>
                  </a:lnTo>
                  <a:lnTo>
                    <a:pt x="7364" y="3023"/>
                  </a:lnTo>
                  <a:lnTo>
                    <a:pt x="7192" y="2870"/>
                  </a:lnTo>
                  <a:lnTo>
                    <a:pt x="7039" y="2698"/>
                  </a:lnTo>
                  <a:lnTo>
                    <a:pt x="6886" y="2525"/>
                  </a:lnTo>
                  <a:lnTo>
                    <a:pt x="6771" y="2334"/>
                  </a:lnTo>
                  <a:lnTo>
                    <a:pt x="6523" y="1933"/>
                  </a:lnTo>
                  <a:lnTo>
                    <a:pt x="6293" y="1512"/>
                  </a:lnTo>
                  <a:lnTo>
                    <a:pt x="6140" y="1263"/>
                  </a:lnTo>
                  <a:lnTo>
                    <a:pt x="5987" y="1014"/>
                  </a:lnTo>
                  <a:lnTo>
                    <a:pt x="5815" y="785"/>
                  </a:lnTo>
                  <a:lnTo>
                    <a:pt x="5624" y="555"/>
                  </a:lnTo>
                  <a:lnTo>
                    <a:pt x="5413" y="364"/>
                  </a:lnTo>
                  <a:lnTo>
                    <a:pt x="5184" y="211"/>
                  </a:lnTo>
                  <a:lnTo>
                    <a:pt x="5069" y="154"/>
                  </a:lnTo>
                  <a:lnTo>
                    <a:pt x="4935" y="96"/>
                  </a:lnTo>
                  <a:lnTo>
                    <a:pt x="4801" y="58"/>
                  </a:lnTo>
                  <a:lnTo>
                    <a:pt x="4668" y="20"/>
                  </a:lnTo>
                  <a:lnTo>
                    <a:pt x="44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1"/>
            <p:cNvSpPr/>
            <p:nvPr/>
          </p:nvSpPr>
          <p:spPr>
            <a:xfrm>
              <a:off x="10089857" y="-761279"/>
              <a:ext cx="480939" cy="293490"/>
            </a:xfrm>
            <a:custGeom>
              <a:avLst/>
              <a:gdLst/>
              <a:ahLst/>
              <a:cxnLst/>
              <a:rect l="l" t="t" r="r" b="b"/>
              <a:pathLst>
                <a:path w="7556" h="4611" fill="none" extrusionOk="0">
                  <a:moveTo>
                    <a:pt x="2831" y="689"/>
                  </a:moveTo>
                  <a:lnTo>
                    <a:pt x="2831" y="689"/>
                  </a:lnTo>
                  <a:lnTo>
                    <a:pt x="3023" y="536"/>
                  </a:lnTo>
                  <a:lnTo>
                    <a:pt x="3252" y="402"/>
                  </a:lnTo>
                  <a:lnTo>
                    <a:pt x="3463" y="269"/>
                  </a:lnTo>
                  <a:lnTo>
                    <a:pt x="3692" y="154"/>
                  </a:lnTo>
                  <a:lnTo>
                    <a:pt x="3941" y="77"/>
                  </a:lnTo>
                  <a:lnTo>
                    <a:pt x="4170" y="20"/>
                  </a:lnTo>
                  <a:lnTo>
                    <a:pt x="4419" y="1"/>
                  </a:lnTo>
                  <a:lnTo>
                    <a:pt x="4668" y="20"/>
                  </a:lnTo>
                  <a:lnTo>
                    <a:pt x="4668" y="20"/>
                  </a:lnTo>
                  <a:lnTo>
                    <a:pt x="4801" y="58"/>
                  </a:lnTo>
                  <a:lnTo>
                    <a:pt x="4935" y="96"/>
                  </a:lnTo>
                  <a:lnTo>
                    <a:pt x="5069" y="154"/>
                  </a:lnTo>
                  <a:lnTo>
                    <a:pt x="5184" y="211"/>
                  </a:lnTo>
                  <a:lnTo>
                    <a:pt x="5413" y="364"/>
                  </a:lnTo>
                  <a:lnTo>
                    <a:pt x="5624" y="555"/>
                  </a:lnTo>
                  <a:lnTo>
                    <a:pt x="5815" y="785"/>
                  </a:lnTo>
                  <a:lnTo>
                    <a:pt x="5987" y="1014"/>
                  </a:lnTo>
                  <a:lnTo>
                    <a:pt x="6140" y="1263"/>
                  </a:lnTo>
                  <a:lnTo>
                    <a:pt x="6293" y="1512"/>
                  </a:lnTo>
                  <a:lnTo>
                    <a:pt x="6293" y="1512"/>
                  </a:lnTo>
                  <a:lnTo>
                    <a:pt x="6523" y="1933"/>
                  </a:lnTo>
                  <a:lnTo>
                    <a:pt x="6771" y="2334"/>
                  </a:lnTo>
                  <a:lnTo>
                    <a:pt x="6886" y="2525"/>
                  </a:lnTo>
                  <a:lnTo>
                    <a:pt x="7039" y="2698"/>
                  </a:lnTo>
                  <a:lnTo>
                    <a:pt x="7192" y="2870"/>
                  </a:lnTo>
                  <a:lnTo>
                    <a:pt x="7364" y="3023"/>
                  </a:lnTo>
                  <a:lnTo>
                    <a:pt x="7364" y="3023"/>
                  </a:lnTo>
                  <a:lnTo>
                    <a:pt x="7422" y="3080"/>
                  </a:lnTo>
                  <a:lnTo>
                    <a:pt x="7479" y="3157"/>
                  </a:lnTo>
                  <a:lnTo>
                    <a:pt x="7517" y="3233"/>
                  </a:lnTo>
                  <a:lnTo>
                    <a:pt x="7537" y="3310"/>
                  </a:lnTo>
                  <a:lnTo>
                    <a:pt x="7556" y="3405"/>
                  </a:lnTo>
                  <a:lnTo>
                    <a:pt x="7556" y="3482"/>
                  </a:lnTo>
                  <a:lnTo>
                    <a:pt x="7537" y="3577"/>
                  </a:lnTo>
                  <a:lnTo>
                    <a:pt x="7498" y="3654"/>
                  </a:lnTo>
                  <a:lnTo>
                    <a:pt x="7498" y="3654"/>
                  </a:lnTo>
                  <a:lnTo>
                    <a:pt x="7422" y="3750"/>
                  </a:lnTo>
                  <a:lnTo>
                    <a:pt x="7364" y="3826"/>
                  </a:lnTo>
                  <a:lnTo>
                    <a:pt x="7269" y="3883"/>
                  </a:lnTo>
                  <a:lnTo>
                    <a:pt x="7173" y="3922"/>
                  </a:lnTo>
                  <a:lnTo>
                    <a:pt x="7077" y="3941"/>
                  </a:lnTo>
                  <a:lnTo>
                    <a:pt x="6963" y="3941"/>
                  </a:lnTo>
                  <a:lnTo>
                    <a:pt x="6867" y="3941"/>
                  </a:lnTo>
                  <a:lnTo>
                    <a:pt x="6752" y="3903"/>
                  </a:lnTo>
                  <a:lnTo>
                    <a:pt x="6752" y="3903"/>
                  </a:lnTo>
                  <a:lnTo>
                    <a:pt x="6599" y="3826"/>
                  </a:lnTo>
                  <a:lnTo>
                    <a:pt x="6427" y="3769"/>
                  </a:lnTo>
                  <a:lnTo>
                    <a:pt x="6121" y="3673"/>
                  </a:lnTo>
                  <a:lnTo>
                    <a:pt x="5834" y="3635"/>
                  </a:lnTo>
                  <a:lnTo>
                    <a:pt x="5547" y="3635"/>
                  </a:lnTo>
                  <a:lnTo>
                    <a:pt x="5280" y="3673"/>
                  </a:lnTo>
                  <a:lnTo>
                    <a:pt x="5031" y="3750"/>
                  </a:lnTo>
                  <a:lnTo>
                    <a:pt x="4801" y="3826"/>
                  </a:lnTo>
                  <a:lnTo>
                    <a:pt x="4610" y="3922"/>
                  </a:lnTo>
                  <a:lnTo>
                    <a:pt x="4419" y="4036"/>
                  </a:lnTo>
                  <a:lnTo>
                    <a:pt x="4247" y="4151"/>
                  </a:lnTo>
                  <a:lnTo>
                    <a:pt x="3998" y="4381"/>
                  </a:lnTo>
                  <a:lnTo>
                    <a:pt x="3826" y="4553"/>
                  </a:lnTo>
                  <a:lnTo>
                    <a:pt x="3769" y="4610"/>
                  </a:lnTo>
                  <a:lnTo>
                    <a:pt x="3769" y="4610"/>
                  </a:lnTo>
                  <a:lnTo>
                    <a:pt x="3654" y="4476"/>
                  </a:lnTo>
                  <a:lnTo>
                    <a:pt x="3539" y="4342"/>
                  </a:lnTo>
                  <a:lnTo>
                    <a:pt x="3405" y="4228"/>
                  </a:lnTo>
                  <a:lnTo>
                    <a:pt x="3271" y="4132"/>
                  </a:lnTo>
                  <a:lnTo>
                    <a:pt x="3137" y="4036"/>
                  </a:lnTo>
                  <a:lnTo>
                    <a:pt x="2984" y="3979"/>
                  </a:lnTo>
                  <a:lnTo>
                    <a:pt x="2831" y="3903"/>
                  </a:lnTo>
                  <a:lnTo>
                    <a:pt x="2678" y="3864"/>
                  </a:lnTo>
                  <a:lnTo>
                    <a:pt x="2372" y="3788"/>
                  </a:lnTo>
                  <a:lnTo>
                    <a:pt x="2047" y="3769"/>
                  </a:lnTo>
                  <a:lnTo>
                    <a:pt x="1741" y="3769"/>
                  </a:lnTo>
                  <a:lnTo>
                    <a:pt x="1435" y="3807"/>
                  </a:lnTo>
                  <a:lnTo>
                    <a:pt x="1148" y="3845"/>
                  </a:lnTo>
                  <a:lnTo>
                    <a:pt x="881" y="3903"/>
                  </a:lnTo>
                  <a:lnTo>
                    <a:pt x="632" y="3979"/>
                  </a:lnTo>
                  <a:lnTo>
                    <a:pt x="421" y="4056"/>
                  </a:lnTo>
                  <a:lnTo>
                    <a:pt x="96" y="4170"/>
                  </a:lnTo>
                  <a:lnTo>
                    <a:pt x="1" y="4209"/>
                  </a:lnTo>
                  <a:lnTo>
                    <a:pt x="1" y="4209"/>
                  </a:lnTo>
                  <a:lnTo>
                    <a:pt x="249" y="3711"/>
                  </a:lnTo>
                  <a:lnTo>
                    <a:pt x="536" y="3214"/>
                  </a:lnTo>
                  <a:lnTo>
                    <a:pt x="861" y="2736"/>
                  </a:lnTo>
                  <a:lnTo>
                    <a:pt x="1206" y="2296"/>
                  </a:lnTo>
                  <a:lnTo>
                    <a:pt x="1569" y="1856"/>
                  </a:lnTo>
                  <a:lnTo>
                    <a:pt x="1971" y="1435"/>
                  </a:lnTo>
                  <a:lnTo>
                    <a:pt x="2391" y="1053"/>
                  </a:lnTo>
                  <a:lnTo>
                    <a:pt x="2831" y="6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61"/>
            <p:cNvSpPr/>
            <p:nvPr/>
          </p:nvSpPr>
          <p:spPr>
            <a:xfrm>
              <a:off x="10108124" y="-761279"/>
              <a:ext cx="421299" cy="288589"/>
            </a:xfrm>
            <a:custGeom>
              <a:avLst/>
              <a:gdLst/>
              <a:ahLst/>
              <a:cxnLst/>
              <a:rect l="l" t="t" r="r" b="b"/>
              <a:pathLst>
                <a:path w="6619" h="4534" extrusionOk="0">
                  <a:moveTo>
                    <a:pt x="3137" y="1167"/>
                  </a:moveTo>
                  <a:lnTo>
                    <a:pt x="3156" y="1187"/>
                  </a:lnTo>
                  <a:lnTo>
                    <a:pt x="3176" y="1206"/>
                  </a:lnTo>
                  <a:lnTo>
                    <a:pt x="3176" y="1244"/>
                  </a:lnTo>
                  <a:lnTo>
                    <a:pt x="3156" y="1263"/>
                  </a:lnTo>
                  <a:lnTo>
                    <a:pt x="2755" y="1588"/>
                  </a:lnTo>
                  <a:lnTo>
                    <a:pt x="2391" y="1933"/>
                  </a:lnTo>
                  <a:lnTo>
                    <a:pt x="2047" y="2315"/>
                  </a:lnTo>
                  <a:lnTo>
                    <a:pt x="1741" y="2717"/>
                  </a:lnTo>
                  <a:lnTo>
                    <a:pt x="1722" y="2717"/>
                  </a:lnTo>
                  <a:lnTo>
                    <a:pt x="1703" y="2736"/>
                  </a:lnTo>
                  <a:lnTo>
                    <a:pt x="1645" y="2717"/>
                  </a:lnTo>
                  <a:lnTo>
                    <a:pt x="1645" y="2698"/>
                  </a:lnTo>
                  <a:lnTo>
                    <a:pt x="1645" y="2659"/>
                  </a:lnTo>
                  <a:lnTo>
                    <a:pt x="1971" y="2258"/>
                  </a:lnTo>
                  <a:lnTo>
                    <a:pt x="2315" y="1875"/>
                  </a:lnTo>
                  <a:lnTo>
                    <a:pt x="2697" y="1512"/>
                  </a:lnTo>
                  <a:lnTo>
                    <a:pt x="3099" y="1187"/>
                  </a:lnTo>
                  <a:lnTo>
                    <a:pt x="3137" y="1167"/>
                  </a:lnTo>
                  <a:close/>
                  <a:moveTo>
                    <a:pt x="4113" y="1493"/>
                  </a:moveTo>
                  <a:lnTo>
                    <a:pt x="4151" y="1512"/>
                  </a:lnTo>
                  <a:lnTo>
                    <a:pt x="4151" y="1531"/>
                  </a:lnTo>
                  <a:lnTo>
                    <a:pt x="4151" y="1569"/>
                  </a:lnTo>
                  <a:lnTo>
                    <a:pt x="3998" y="1780"/>
                  </a:lnTo>
                  <a:lnTo>
                    <a:pt x="3883" y="1990"/>
                  </a:lnTo>
                  <a:lnTo>
                    <a:pt x="3788" y="2239"/>
                  </a:lnTo>
                  <a:lnTo>
                    <a:pt x="3711" y="2487"/>
                  </a:lnTo>
                  <a:lnTo>
                    <a:pt x="3635" y="2736"/>
                  </a:lnTo>
                  <a:lnTo>
                    <a:pt x="3596" y="2984"/>
                  </a:lnTo>
                  <a:lnTo>
                    <a:pt x="3539" y="3501"/>
                  </a:lnTo>
                  <a:lnTo>
                    <a:pt x="3520" y="3520"/>
                  </a:lnTo>
                  <a:lnTo>
                    <a:pt x="3482" y="3539"/>
                  </a:lnTo>
                  <a:lnTo>
                    <a:pt x="3443" y="3520"/>
                  </a:lnTo>
                  <a:lnTo>
                    <a:pt x="3443" y="3501"/>
                  </a:lnTo>
                  <a:lnTo>
                    <a:pt x="3501" y="2984"/>
                  </a:lnTo>
                  <a:lnTo>
                    <a:pt x="3558" y="2717"/>
                  </a:lnTo>
                  <a:lnTo>
                    <a:pt x="3615" y="2468"/>
                  </a:lnTo>
                  <a:lnTo>
                    <a:pt x="3692" y="2200"/>
                  </a:lnTo>
                  <a:lnTo>
                    <a:pt x="3807" y="1971"/>
                  </a:lnTo>
                  <a:lnTo>
                    <a:pt x="3922" y="1741"/>
                  </a:lnTo>
                  <a:lnTo>
                    <a:pt x="4075" y="1512"/>
                  </a:lnTo>
                  <a:lnTo>
                    <a:pt x="4113" y="1493"/>
                  </a:lnTo>
                  <a:close/>
                  <a:moveTo>
                    <a:pt x="58" y="3539"/>
                  </a:moveTo>
                  <a:lnTo>
                    <a:pt x="1" y="3635"/>
                  </a:lnTo>
                  <a:lnTo>
                    <a:pt x="173" y="4036"/>
                  </a:lnTo>
                  <a:lnTo>
                    <a:pt x="460" y="3941"/>
                  </a:lnTo>
                  <a:lnTo>
                    <a:pt x="58" y="3539"/>
                  </a:lnTo>
                  <a:close/>
                  <a:moveTo>
                    <a:pt x="4132" y="1"/>
                  </a:moveTo>
                  <a:lnTo>
                    <a:pt x="3922" y="20"/>
                  </a:lnTo>
                  <a:lnTo>
                    <a:pt x="3711" y="58"/>
                  </a:lnTo>
                  <a:lnTo>
                    <a:pt x="3501" y="116"/>
                  </a:lnTo>
                  <a:lnTo>
                    <a:pt x="3290" y="211"/>
                  </a:lnTo>
                  <a:lnTo>
                    <a:pt x="3099" y="307"/>
                  </a:lnTo>
                  <a:lnTo>
                    <a:pt x="2908" y="441"/>
                  </a:lnTo>
                  <a:lnTo>
                    <a:pt x="2544" y="689"/>
                  </a:lnTo>
                  <a:lnTo>
                    <a:pt x="2047" y="1110"/>
                  </a:lnTo>
                  <a:lnTo>
                    <a:pt x="1588" y="1550"/>
                  </a:lnTo>
                  <a:lnTo>
                    <a:pt x="1148" y="2009"/>
                  </a:lnTo>
                  <a:lnTo>
                    <a:pt x="747" y="2506"/>
                  </a:lnTo>
                  <a:lnTo>
                    <a:pt x="2927" y="4094"/>
                  </a:lnTo>
                  <a:lnTo>
                    <a:pt x="3156" y="4247"/>
                  </a:lnTo>
                  <a:lnTo>
                    <a:pt x="3558" y="4534"/>
                  </a:lnTo>
                  <a:lnTo>
                    <a:pt x="3711" y="4381"/>
                  </a:lnTo>
                  <a:lnTo>
                    <a:pt x="3941" y="4189"/>
                  </a:lnTo>
                  <a:lnTo>
                    <a:pt x="4075" y="4075"/>
                  </a:lnTo>
                  <a:lnTo>
                    <a:pt x="4247" y="3979"/>
                  </a:lnTo>
                  <a:lnTo>
                    <a:pt x="4419" y="3883"/>
                  </a:lnTo>
                  <a:lnTo>
                    <a:pt x="4610" y="3788"/>
                  </a:lnTo>
                  <a:lnTo>
                    <a:pt x="4610" y="3654"/>
                  </a:lnTo>
                  <a:lnTo>
                    <a:pt x="6618" y="2545"/>
                  </a:lnTo>
                  <a:lnTo>
                    <a:pt x="6465" y="2296"/>
                  </a:lnTo>
                  <a:lnTo>
                    <a:pt x="6293" y="2047"/>
                  </a:lnTo>
                  <a:lnTo>
                    <a:pt x="6006" y="1512"/>
                  </a:lnTo>
                  <a:lnTo>
                    <a:pt x="5853" y="1263"/>
                  </a:lnTo>
                  <a:lnTo>
                    <a:pt x="5700" y="1014"/>
                  </a:lnTo>
                  <a:lnTo>
                    <a:pt x="5528" y="785"/>
                  </a:lnTo>
                  <a:lnTo>
                    <a:pt x="5337" y="555"/>
                  </a:lnTo>
                  <a:lnTo>
                    <a:pt x="5126" y="364"/>
                  </a:lnTo>
                  <a:lnTo>
                    <a:pt x="4897" y="211"/>
                  </a:lnTo>
                  <a:lnTo>
                    <a:pt x="4782" y="154"/>
                  </a:lnTo>
                  <a:lnTo>
                    <a:pt x="4648" y="96"/>
                  </a:lnTo>
                  <a:lnTo>
                    <a:pt x="4514" y="58"/>
                  </a:lnTo>
                  <a:lnTo>
                    <a:pt x="4381" y="20"/>
                  </a:lnTo>
                  <a:lnTo>
                    <a:pt x="4132"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61"/>
            <p:cNvSpPr/>
            <p:nvPr/>
          </p:nvSpPr>
          <p:spPr>
            <a:xfrm>
              <a:off x="10108124" y="-536022"/>
              <a:ext cx="29279" cy="31698"/>
            </a:xfrm>
            <a:custGeom>
              <a:avLst/>
              <a:gdLst/>
              <a:ahLst/>
              <a:cxnLst/>
              <a:rect l="l" t="t" r="r" b="b"/>
              <a:pathLst>
                <a:path w="460" h="498" fill="none" extrusionOk="0">
                  <a:moveTo>
                    <a:pt x="58" y="0"/>
                  </a:moveTo>
                  <a:lnTo>
                    <a:pt x="58" y="0"/>
                  </a:lnTo>
                  <a:lnTo>
                    <a:pt x="1" y="96"/>
                  </a:lnTo>
                  <a:lnTo>
                    <a:pt x="1" y="96"/>
                  </a:lnTo>
                  <a:lnTo>
                    <a:pt x="173" y="497"/>
                  </a:lnTo>
                  <a:lnTo>
                    <a:pt x="173" y="497"/>
                  </a:lnTo>
                  <a:lnTo>
                    <a:pt x="460" y="402"/>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1"/>
            <p:cNvSpPr/>
            <p:nvPr/>
          </p:nvSpPr>
          <p:spPr>
            <a:xfrm>
              <a:off x="10327272" y="-666313"/>
              <a:ext cx="45128" cy="130355"/>
            </a:xfrm>
            <a:custGeom>
              <a:avLst/>
              <a:gdLst/>
              <a:ahLst/>
              <a:cxnLst/>
              <a:rect l="l" t="t" r="r" b="b"/>
              <a:pathLst>
                <a:path w="709" h="2048" fill="none" extrusionOk="0">
                  <a:moveTo>
                    <a:pt x="39" y="2047"/>
                  </a:moveTo>
                  <a:lnTo>
                    <a:pt x="39" y="2047"/>
                  </a:lnTo>
                  <a:lnTo>
                    <a:pt x="0" y="2028"/>
                  </a:lnTo>
                  <a:lnTo>
                    <a:pt x="0" y="2009"/>
                  </a:lnTo>
                  <a:lnTo>
                    <a:pt x="0" y="2009"/>
                  </a:lnTo>
                  <a:lnTo>
                    <a:pt x="58" y="1492"/>
                  </a:lnTo>
                  <a:lnTo>
                    <a:pt x="115" y="1225"/>
                  </a:lnTo>
                  <a:lnTo>
                    <a:pt x="172" y="976"/>
                  </a:lnTo>
                  <a:lnTo>
                    <a:pt x="249" y="708"/>
                  </a:lnTo>
                  <a:lnTo>
                    <a:pt x="364" y="479"/>
                  </a:lnTo>
                  <a:lnTo>
                    <a:pt x="479" y="249"/>
                  </a:lnTo>
                  <a:lnTo>
                    <a:pt x="632" y="20"/>
                  </a:lnTo>
                  <a:lnTo>
                    <a:pt x="632" y="20"/>
                  </a:lnTo>
                  <a:lnTo>
                    <a:pt x="670" y="1"/>
                  </a:lnTo>
                  <a:lnTo>
                    <a:pt x="670" y="1"/>
                  </a:lnTo>
                  <a:lnTo>
                    <a:pt x="708" y="20"/>
                  </a:lnTo>
                  <a:lnTo>
                    <a:pt x="708" y="39"/>
                  </a:lnTo>
                  <a:lnTo>
                    <a:pt x="708" y="77"/>
                  </a:lnTo>
                  <a:lnTo>
                    <a:pt x="708" y="77"/>
                  </a:lnTo>
                  <a:lnTo>
                    <a:pt x="555" y="288"/>
                  </a:lnTo>
                  <a:lnTo>
                    <a:pt x="440" y="498"/>
                  </a:lnTo>
                  <a:lnTo>
                    <a:pt x="345" y="747"/>
                  </a:lnTo>
                  <a:lnTo>
                    <a:pt x="268" y="995"/>
                  </a:lnTo>
                  <a:lnTo>
                    <a:pt x="192" y="1244"/>
                  </a:lnTo>
                  <a:lnTo>
                    <a:pt x="153" y="1492"/>
                  </a:lnTo>
                  <a:lnTo>
                    <a:pt x="96" y="2009"/>
                  </a:lnTo>
                  <a:lnTo>
                    <a:pt x="96" y="2009"/>
                  </a:lnTo>
                  <a:lnTo>
                    <a:pt x="77" y="2028"/>
                  </a:lnTo>
                  <a:lnTo>
                    <a:pt x="39" y="2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1"/>
            <p:cNvSpPr/>
            <p:nvPr/>
          </p:nvSpPr>
          <p:spPr>
            <a:xfrm>
              <a:off x="10212829" y="-686999"/>
              <a:ext cx="97448" cy="99867"/>
            </a:xfrm>
            <a:custGeom>
              <a:avLst/>
              <a:gdLst/>
              <a:ahLst/>
              <a:cxnLst/>
              <a:rect l="l" t="t" r="r" b="b"/>
              <a:pathLst>
                <a:path w="1531" h="1569" fill="none" extrusionOk="0">
                  <a:moveTo>
                    <a:pt x="58" y="1569"/>
                  </a:moveTo>
                  <a:lnTo>
                    <a:pt x="58" y="1569"/>
                  </a:lnTo>
                  <a:lnTo>
                    <a:pt x="0" y="1550"/>
                  </a:lnTo>
                  <a:lnTo>
                    <a:pt x="0" y="1531"/>
                  </a:lnTo>
                  <a:lnTo>
                    <a:pt x="0" y="1492"/>
                  </a:lnTo>
                  <a:lnTo>
                    <a:pt x="0" y="1492"/>
                  </a:lnTo>
                  <a:lnTo>
                    <a:pt x="326" y="1091"/>
                  </a:lnTo>
                  <a:lnTo>
                    <a:pt x="670" y="708"/>
                  </a:lnTo>
                  <a:lnTo>
                    <a:pt x="1052" y="345"/>
                  </a:lnTo>
                  <a:lnTo>
                    <a:pt x="1454" y="20"/>
                  </a:lnTo>
                  <a:lnTo>
                    <a:pt x="1454" y="20"/>
                  </a:lnTo>
                  <a:lnTo>
                    <a:pt x="1492" y="0"/>
                  </a:lnTo>
                  <a:lnTo>
                    <a:pt x="1492" y="0"/>
                  </a:lnTo>
                  <a:lnTo>
                    <a:pt x="1511" y="20"/>
                  </a:lnTo>
                  <a:lnTo>
                    <a:pt x="1531" y="39"/>
                  </a:lnTo>
                  <a:lnTo>
                    <a:pt x="1531" y="77"/>
                  </a:lnTo>
                  <a:lnTo>
                    <a:pt x="1511" y="96"/>
                  </a:lnTo>
                  <a:lnTo>
                    <a:pt x="1511" y="96"/>
                  </a:lnTo>
                  <a:lnTo>
                    <a:pt x="1110" y="421"/>
                  </a:lnTo>
                  <a:lnTo>
                    <a:pt x="746" y="766"/>
                  </a:lnTo>
                  <a:lnTo>
                    <a:pt x="402" y="1148"/>
                  </a:lnTo>
                  <a:lnTo>
                    <a:pt x="96" y="1550"/>
                  </a:lnTo>
                  <a:lnTo>
                    <a:pt x="96" y="1550"/>
                  </a:lnTo>
                  <a:lnTo>
                    <a:pt x="77" y="1550"/>
                  </a:lnTo>
                  <a:lnTo>
                    <a:pt x="58" y="15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1"/>
            <p:cNvSpPr/>
            <p:nvPr/>
          </p:nvSpPr>
          <p:spPr>
            <a:xfrm>
              <a:off x="10155607" y="-761279"/>
              <a:ext cx="373816" cy="288589"/>
            </a:xfrm>
            <a:custGeom>
              <a:avLst/>
              <a:gdLst/>
              <a:ahLst/>
              <a:cxnLst/>
              <a:rect l="l" t="t" r="r" b="b"/>
              <a:pathLst>
                <a:path w="5873" h="4534" fill="none" extrusionOk="0">
                  <a:moveTo>
                    <a:pt x="3386" y="1"/>
                  </a:moveTo>
                  <a:lnTo>
                    <a:pt x="3386" y="1"/>
                  </a:lnTo>
                  <a:lnTo>
                    <a:pt x="3176" y="20"/>
                  </a:lnTo>
                  <a:lnTo>
                    <a:pt x="2965" y="58"/>
                  </a:lnTo>
                  <a:lnTo>
                    <a:pt x="2755" y="116"/>
                  </a:lnTo>
                  <a:lnTo>
                    <a:pt x="2544" y="211"/>
                  </a:lnTo>
                  <a:lnTo>
                    <a:pt x="2353" y="307"/>
                  </a:lnTo>
                  <a:lnTo>
                    <a:pt x="2162" y="441"/>
                  </a:lnTo>
                  <a:lnTo>
                    <a:pt x="1798" y="689"/>
                  </a:lnTo>
                  <a:lnTo>
                    <a:pt x="1798" y="689"/>
                  </a:lnTo>
                  <a:lnTo>
                    <a:pt x="1301" y="1110"/>
                  </a:lnTo>
                  <a:lnTo>
                    <a:pt x="842" y="1550"/>
                  </a:lnTo>
                  <a:lnTo>
                    <a:pt x="402" y="2009"/>
                  </a:lnTo>
                  <a:lnTo>
                    <a:pt x="1" y="2506"/>
                  </a:lnTo>
                  <a:lnTo>
                    <a:pt x="1" y="2506"/>
                  </a:lnTo>
                  <a:lnTo>
                    <a:pt x="2181" y="4094"/>
                  </a:lnTo>
                  <a:lnTo>
                    <a:pt x="2181" y="4094"/>
                  </a:lnTo>
                  <a:lnTo>
                    <a:pt x="2410" y="4247"/>
                  </a:lnTo>
                  <a:lnTo>
                    <a:pt x="2410" y="4247"/>
                  </a:lnTo>
                  <a:lnTo>
                    <a:pt x="2812" y="4534"/>
                  </a:lnTo>
                  <a:lnTo>
                    <a:pt x="2812" y="4534"/>
                  </a:lnTo>
                  <a:lnTo>
                    <a:pt x="2965" y="4381"/>
                  </a:lnTo>
                  <a:lnTo>
                    <a:pt x="3195" y="4189"/>
                  </a:lnTo>
                  <a:lnTo>
                    <a:pt x="3329" y="4075"/>
                  </a:lnTo>
                  <a:lnTo>
                    <a:pt x="3501" y="3979"/>
                  </a:lnTo>
                  <a:lnTo>
                    <a:pt x="3673" y="3883"/>
                  </a:lnTo>
                  <a:lnTo>
                    <a:pt x="3864" y="3788"/>
                  </a:lnTo>
                  <a:lnTo>
                    <a:pt x="3864" y="3788"/>
                  </a:lnTo>
                  <a:lnTo>
                    <a:pt x="3864" y="3654"/>
                  </a:lnTo>
                  <a:lnTo>
                    <a:pt x="3864" y="3654"/>
                  </a:lnTo>
                  <a:lnTo>
                    <a:pt x="3864" y="3654"/>
                  </a:lnTo>
                  <a:lnTo>
                    <a:pt x="3864" y="3654"/>
                  </a:lnTo>
                  <a:lnTo>
                    <a:pt x="5872" y="2545"/>
                  </a:lnTo>
                  <a:lnTo>
                    <a:pt x="5872" y="2545"/>
                  </a:lnTo>
                  <a:lnTo>
                    <a:pt x="5719" y="2296"/>
                  </a:lnTo>
                  <a:lnTo>
                    <a:pt x="5547" y="2047"/>
                  </a:lnTo>
                  <a:lnTo>
                    <a:pt x="5260" y="1512"/>
                  </a:lnTo>
                  <a:lnTo>
                    <a:pt x="5260" y="1512"/>
                  </a:lnTo>
                  <a:lnTo>
                    <a:pt x="5107" y="1263"/>
                  </a:lnTo>
                  <a:lnTo>
                    <a:pt x="4954" y="1014"/>
                  </a:lnTo>
                  <a:lnTo>
                    <a:pt x="4782" y="785"/>
                  </a:lnTo>
                  <a:lnTo>
                    <a:pt x="4591" y="555"/>
                  </a:lnTo>
                  <a:lnTo>
                    <a:pt x="4380" y="364"/>
                  </a:lnTo>
                  <a:lnTo>
                    <a:pt x="4151" y="211"/>
                  </a:lnTo>
                  <a:lnTo>
                    <a:pt x="4036" y="154"/>
                  </a:lnTo>
                  <a:lnTo>
                    <a:pt x="3902" y="96"/>
                  </a:lnTo>
                  <a:lnTo>
                    <a:pt x="3768" y="58"/>
                  </a:lnTo>
                  <a:lnTo>
                    <a:pt x="3635" y="20"/>
                  </a:lnTo>
                  <a:lnTo>
                    <a:pt x="3635" y="20"/>
                  </a:lnTo>
                  <a:lnTo>
                    <a:pt x="33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1"/>
            <p:cNvSpPr/>
            <p:nvPr/>
          </p:nvSpPr>
          <p:spPr>
            <a:xfrm>
              <a:off x="10770404" y="-909774"/>
              <a:ext cx="471201" cy="301956"/>
            </a:xfrm>
            <a:custGeom>
              <a:avLst/>
              <a:gdLst/>
              <a:ahLst/>
              <a:cxnLst/>
              <a:rect l="l" t="t" r="r" b="b"/>
              <a:pathLst>
                <a:path w="7403" h="4744" extrusionOk="0">
                  <a:moveTo>
                    <a:pt x="2238" y="0"/>
                  </a:moveTo>
                  <a:lnTo>
                    <a:pt x="2009" y="39"/>
                  </a:lnTo>
                  <a:lnTo>
                    <a:pt x="1760" y="115"/>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479" y="2640"/>
                  </a:lnTo>
                  <a:lnTo>
                    <a:pt x="402" y="3118"/>
                  </a:lnTo>
                  <a:lnTo>
                    <a:pt x="345" y="3347"/>
                  </a:lnTo>
                  <a:lnTo>
                    <a:pt x="268" y="3558"/>
                  </a:lnTo>
                  <a:lnTo>
                    <a:pt x="192" y="3768"/>
                  </a:lnTo>
                  <a:lnTo>
                    <a:pt x="77" y="3979"/>
                  </a:lnTo>
                  <a:lnTo>
                    <a:pt x="39" y="4055"/>
                  </a:lnTo>
                  <a:lnTo>
                    <a:pt x="20" y="4132"/>
                  </a:lnTo>
                  <a:lnTo>
                    <a:pt x="0" y="4227"/>
                  </a:lnTo>
                  <a:lnTo>
                    <a:pt x="20" y="4304"/>
                  </a:lnTo>
                  <a:lnTo>
                    <a:pt x="39" y="4399"/>
                  </a:lnTo>
                  <a:lnTo>
                    <a:pt x="58" y="4476"/>
                  </a:lnTo>
                  <a:lnTo>
                    <a:pt x="115" y="4552"/>
                  </a:lnTo>
                  <a:lnTo>
                    <a:pt x="173" y="4610"/>
                  </a:lnTo>
                  <a:lnTo>
                    <a:pt x="268" y="4667"/>
                  </a:lnTo>
                  <a:lnTo>
                    <a:pt x="364" y="4725"/>
                  </a:lnTo>
                  <a:lnTo>
                    <a:pt x="459" y="4744"/>
                  </a:lnTo>
                  <a:lnTo>
                    <a:pt x="574" y="4744"/>
                  </a:lnTo>
                  <a:lnTo>
                    <a:pt x="670" y="4725"/>
                  </a:lnTo>
                  <a:lnTo>
                    <a:pt x="765" y="4705"/>
                  </a:lnTo>
                  <a:lnTo>
                    <a:pt x="861" y="4648"/>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7402" y="2487"/>
                  </a:lnTo>
                  <a:lnTo>
                    <a:pt x="6982" y="2104"/>
                  </a:lnTo>
                  <a:lnTo>
                    <a:pt x="6522" y="1760"/>
                  </a:lnTo>
                  <a:lnTo>
                    <a:pt x="6063" y="1416"/>
                  </a:lnTo>
                  <a:lnTo>
                    <a:pt x="5585" y="1110"/>
                  </a:lnTo>
                  <a:lnTo>
                    <a:pt x="5088" y="842"/>
                  </a:lnTo>
                  <a:lnTo>
                    <a:pt x="4572" y="593"/>
                  </a:lnTo>
                  <a:lnTo>
                    <a:pt x="4036" y="383"/>
                  </a:lnTo>
                  <a:lnTo>
                    <a:pt x="3501" y="192"/>
                  </a:lnTo>
                  <a:lnTo>
                    <a:pt x="3252" y="134"/>
                  </a:lnTo>
                  <a:lnTo>
                    <a:pt x="3003" y="58"/>
                  </a:lnTo>
                  <a:lnTo>
                    <a:pt x="2755" y="19"/>
                  </a:lnTo>
                  <a:lnTo>
                    <a:pt x="25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1"/>
            <p:cNvSpPr/>
            <p:nvPr/>
          </p:nvSpPr>
          <p:spPr>
            <a:xfrm>
              <a:off x="10770404" y="-909774"/>
              <a:ext cx="471201" cy="301956"/>
            </a:xfrm>
            <a:custGeom>
              <a:avLst/>
              <a:gdLst/>
              <a:ahLst/>
              <a:cxnLst/>
              <a:rect l="l" t="t" r="r" b="b"/>
              <a:pathLst>
                <a:path w="7403" h="4744" fill="none" extrusionOk="0">
                  <a:moveTo>
                    <a:pt x="3501" y="192"/>
                  </a:moveTo>
                  <a:lnTo>
                    <a:pt x="3501" y="192"/>
                  </a:lnTo>
                  <a:lnTo>
                    <a:pt x="3252" y="134"/>
                  </a:lnTo>
                  <a:lnTo>
                    <a:pt x="3003" y="58"/>
                  </a:lnTo>
                  <a:lnTo>
                    <a:pt x="2755" y="19"/>
                  </a:lnTo>
                  <a:lnTo>
                    <a:pt x="2506" y="0"/>
                  </a:lnTo>
                  <a:lnTo>
                    <a:pt x="2238" y="0"/>
                  </a:lnTo>
                  <a:lnTo>
                    <a:pt x="2009" y="39"/>
                  </a:lnTo>
                  <a:lnTo>
                    <a:pt x="1760" y="115"/>
                  </a:lnTo>
                  <a:lnTo>
                    <a:pt x="1550" y="211"/>
                  </a:lnTo>
                  <a:lnTo>
                    <a:pt x="1550" y="211"/>
                  </a:lnTo>
                  <a:lnTo>
                    <a:pt x="1416" y="287"/>
                  </a:lnTo>
                  <a:lnTo>
                    <a:pt x="1320" y="383"/>
                  </a:lnTo>
                  <a:lnTo>
                    <a:pt x="1205" y="478"/>
                  </a:lnTo>
                  <a:lnTo>
                    <a:pt x="1129" y="574"/>
                  </a:lnTo>
                  <a:lnTo>
                    <a:pt x="976" y="804"/>
                  </a:lnTo>
                  <a:lnTo>
                    <a:pt x="842" y="1052"/>
                  </a:lnTo>
                  <a:lnTo>
                    <a:pt x="727" y="1339"/>
                  </a:lnTo>
                  <a:lnTo>
                    <a:pt x="651" y="1607"/>
                  </a:lnTo>
                  <a:lnTo>
                    <a:pt x="593" y="1894"/>
                  </a:lnTo>
                  <a:lnTo>
                    <a:pt x="555" y="2181"/>
                  </a:lnTo>
                  <a:lnTo>
                    <a:pt x="555" y="2181"/>
                  </a:lnTo>
                  <a:lnTo>
                    <a:pt x="479" y="2640"/>
                  </a:lnTo>
                  <a:lnTo>
                    <a:pt x="402" y="3118"/>
                  </a:lnTo>
                  <a:lnTo>
                    <a:pt x="345" y="3347"/>
                  </a:lnTo>
                  <a:lnTo>
                    <a:pt x="268" y="3558"/>
                  </a:lnTo>
                  <a:lnTo>
                    <a:pt x="192" y="3768"/>
                  </a:lnTo>
                  <a:lnTo>
                    <a:pt x="77" y="3979"/>
                  </a:lnTo>
                  <a:lnTo>
                    <a:pt x="77" y="3979"/>
                  </a:lnTo>
                  <a:lnTo>
                    <a:pt x="39" y="4055"/>
                  </a:lnTo>
                  <a:lnTo>
                    <a:pt x="20" y="4132"/>
                  </a:lnTo>
                  <a:lnTo>
                    <a:pt x="0" y="4227"/>
                  </a:lnTo>
                  <a:lnTo>
                    <a:pt x="20" y="4304"/>
                  </a:lnTo>
                  <a:lnTo>
                    <a:pt x="39" y="4399"/>
                  </a:lnTo>
                  <a:lnTo>
                    <a:pt x="58" y="4476"/>
                  </a:lnTo>
                  <a:lnTo>
                    <a:pt x="115" y="4552"/>
                  </a:lnTo>
                  <a:lnTo>
                    <a:pt x="173" y="4610"/>
                  </a:lnTo>
                  <a:lnTo>
                    <a:pt x="173" y="4610"/>
                  </a:lnTo>
                  <a:lnTo>
                    <a:pt x="268" y="4667"/>
                  </a:lnTo>
                  <a:lnTo>
                    <a:pt x="364" y="4725"/>
                  </a:lnTo>
                  <a:lnTo>
                    <a:pt x="459" y="4744"/>
                  </a:lnTo>
                  <a:lnTo>
                    <a:pt x="574" y="4744"/>
                  </a:lnTo>
                  <a:lnTo>
                    <a:pt x="670" y="4725"/>
                  </a:lnTo>
                  <a:lnTo>
                    <a:pt x="765" y="4705"/>
                  </a:lnTo>
                  <a:lnTo>
                    <a:pt x="861" y="4648"/>
                  </a:lnTo>
                  <a:lnTo>
                    <a:pt x="938" y="4572"/>
                  </a:lnTo>
                  <a:lnTo>
                    <a:pt x="938" y="4572"/>
                  </a:lnTo>
                  <a:lnTo>
                    <a:pt x="1071" y="4457"/>
                  </a:lnTo>
                  <a:lnTo>
                    <a:pt x="1205" y="4342"/>
                  </a:lnTo>
                  <a:lnTo>
                    <a:pt x="1473" y="4151"/>
                  </a:lnTo>
                  <a:lnTo>
                    <a:pt x="1722" y="4017"/>
                  </a:lnTo>
                  <a:lnTo>
                    <a:pt x="1990" y="3921"/>
                  </a:lnTo>
                  <a:lnTo>
                    <a:pt x="2257" y="3845"/>
                  </a:lnTo>
                  <a:lnTo>
                    <a:pt x="2506" y="3826"/>
                  </a:lnTo>
                  <a:lnTo>
                    <a:pt x="2755" y="3826"/>
                  </a:lnTo>
                  <a:lnTo>
                    <a:pt x="2984" y="3845"/>
                  </a:lnTo>
                  <a:lnTo>
                    <a:pt x="3194" y="3883"/>
                  </a:lnTo>
                  <a:lnTo>
                    <a:pt x="3386" y="3940"/>
                  </a:lnTo>
                  <a:lnTo>
                    <a:pt x="3711" y="4055"/>
                  </a:lnTo>
                  <a:lnTo>
                    <a:pt x="3921" y="4170"/>
                  </a:lnTo>
                  <a:lnTo>
                    <a:pt x="3998" y="4208"/>
                  </a:lnTo>
                  <a:lnTo>
                    <a:pt x="3998" y="4208"/>
                  </a:lnTo>
                  <a:lnTo>
                    <a:pt x="4055" y="4036"/>
                  </a:lnTo>
                  <a:lnTo>
                    <a:pt x="4113" y="3864"/>
                  </a:lnTo>
                  <a:lnTo>
                    <a:pt x="4208" y="3711"/>
                  </a:lnTo>
                  <a:lnTo>
                    <a:pt x="4285" y="3577"/>
                  </a:lnTo>
                  <a:lnTo>
                    <a:pt x="4399" y="3443"/>
                  </a:lnTo>
                  <a:lnTo>
                    <a:pt x="4514" y="3328"/>
                  </a:lnTo>
                  <a:lnTo>
                    <a:pt x="4629" y="3214"/>
                  </a:lnTo>
                  <a:lnTo>
                    <a:pt x="4744" y="3118"/>
                  </a:lnTo>
                  <a:lnTo>
                    <a:pt x="5012" y="2946"/>
                  </a:lnTo>
                  <a:lnTo>
                    <a:pt x="5298" y="2812"/>
                  </a:lnTo>
                  <a:lnTo>
                    <a:pt x="5604" y="2697"/>
                  </a:lnTo>
                  <a:lnTo>
                    <a:pt x="5891" y="2621"/>
                  </a:lnTo>
                  <a:lnTo>
                    <a:pt x="6178" y="2563"/>
                  </a:lnTo>
                  <a:lnTo>
                    <a:pt x="6465" y="2525"/>
                  </a:lnTo>
                  <a:lnTo>
                    <a:pt x="6714" y="2487"/>
                  </a:lnTo>
                  <a:lnTo>
                    <a:pt x="6943" y="2487"/>
                  </a:lnTo>
                  <a:lnTo>
                    <a:pt x="7268" y="2487"/>
                  </a:lnTo>
                  <a:lnTo>
                    <a:pt x="7402" y="2487"/>
                  </a:lnTo>
                  <a:lnTo>
                    <a:pt x="7402" y="2487"/>
                  </a:lnTo>
                  <a:lnTo>
                    <a:pt x="6982" y="2104"/>
                  </a:lnTo>
                  <a:lnTo>
                    <a:pt x="6522" y="1760"/>
                  </a:lnTo>
                  <a:lnTo>
                    <a:pt x="6063" y="1416"/>
                  </a:lnTo>
                  <a:lnTo>
                    <a:pt x="5585" y="1110"/>
                  </a:lnTo>
                  <a:lnTo>
                    <a:pt x="5088" y="842"/>
                  </a:lnTo>
                  <a:lnTo>
                    <a:pt x="4572" y="593"/>
                  </a:lnTo>
                  <a:lnTo>
                    <a:pt x="4036" y="383"/>
                  </a:lnTo>
                  <a:lnTo>
                    <a:pt x="3501" y="1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1"/>
            <p:cNvSpPr/>
            <p:nvPr/>
          </p:nvSpPr>
          <p:spPr>
            <a:xfrm>
              <a:off x="10802039" y="-909774"/>
              <a:ext cx="439567" cy="267903"/>
            </a:xfrm>
            <a:custGeom>
              <a:avLst/>
              <a:gdLst/>
              <a:ahLst/>
              <a:cxnLst/>
              <a:rect l="l" t="t" r="r" b="b"/>
              <a:pathLst>
                <a:path w="6906" h="4209" extrusionOk="0">
                  <a:moveTo>
                    <a:pt x="1913" y="0"/>
                  </a:moveTo>
                  <a:lnTo>
                    <a:pt x="1684" y="19"/>
                  </a:lnTo>
                  <a:lnTo>
                    <a:pt x="1454" y="58"/>
                  </a:lnTo>
                  <a:lnTo>
                    <a:pt x="1244" y="115"/>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1" y="2506"/>
                  </a:lnTo>
                  <a:lnTo>
                    <a:pt x="1722" y="938"/>
                  </a:lnTo>
                  <a:lnTo>
                    <a:pt x="2181" y="1129"/>
                  </a:lnTo>
                  <a:lnTo>
                    <a:pt x="2640" y="1358"/>
                  </a:lnTo>
                  <a:lnTo>
                    <a:pt x="2927" y="1033"/>
                  </a:lnTo>
                  <a:lnTo>
                    <a:pt x="2621" y="938"/>
                  </a:lnTo>
                  <a:lnTo>
                    <a:pt x="2602" y="918"/>
                  </a:lnTo>
                  <a:lnTo>
                    <a:pt x="2602" y="899"/>
                  </a:lnTo>
                  <a:lnTo>
                    <a:pt x="2602" y="861"/>
                  </a:lnTo>
                  <a:lnTo>
                    <a:pt x="2659" y="861"/>
                  </a:lnTo>
                  <a:lnTo>
                    <a:pt x="3004" y="976"/>
                  </a:lnTo>
                  <a:lnTo>
                    <a:pt x="3577" y="402"/>
                  </a:lnTo>
                  <a:lnTo>
                    <a:pt x="3004" y="192"/>
                  </a:lnTo>
                  <a:lnTo>
                    <a:pt x="2736" y="115"/>
                  </a:lnTo>
                  <a:lnTo>
                    <a:pt x="2468" y="58"/>
                  </a:lnTo>
                  <a:lnTo>
                    <a:pt x="2181" y="19"/>
                  </a:lnTo>
                  <a:lnTo>
                    <a:pt x="1913" y="0"/>
                  </a:lnTo>
                  <a:close/>
                  <a:moveTo>
                    <a:pt x="5356" y="1282"/>
                  </a:moveTo>
                  <a:lnTo>
                    <a:pt x="5050" y="1588"/>
                  </a:lnTo>
                  <a:lnTo>
                    <a:pt x="4725" y="1875"/>
                  </a:lnTo>
                  <a:lnTo>
                    <a:pt x="4400" y="2142"/>
                  </a:lnTo>
                  <a:lnTo>
                    <a:pt x="4055" y="2410"/>
                  </a:lnTo>
                  <a:lnTo>
                    <a:pt x="4228" y="2602"/>
                  </a:lnTo>
                  <a:lnTo>
                    <a:pt x="4381" y="2793"/>
                  </a:lnTo>
                  <a:lnTo>
                    <a:pt x="4361" y="2793"/>
                  </a:lnTo>
                  <a:lnTo>
                    <a:pt x="4361" y="2812"/>
                  </a:lnTo>
                  <a:lnTo>
                    <a:pt x="4342" y="2812"/>
                  </a:lnTo>
                  <a:lnTo>
                    <a:pt x="4342" y="2831"/>
                  </a:lnTo>
                  <a:lnTo>
                    <a:pt x="4323" y="2850"/>
                  </a:lnTo>
                  <a:lnTo>
                    <a:pt x="4036" y="3175"/>
                  </a:lnTo>
                  <a:lnTo>
                    <a:pt x="3749" y="3462"/>
                  </a:lnTo>
                  <a:lnTo>
                    <a:pt x="3424" y="3749"/>
                  </a:lnTo>
                  <a:lnTo>
                    <a:pt x="3099" y="4017"/>
                  </a:lnTo>
                  <a:lnTo>
                    <a:pt x="3386" y="4151"/>
                  </a:lnTo>
                  <a:lnTo>
                    <a:pt x="3501" y="4208"/>
                  </a:lnTo>
                  <a:lnTo>
                    <a:pt x="3596" y="3921"/>
                  </a:lnTo>
                  <a:lnTo>
                    <a:pt x="3730" y="3673"/>
                  </a:lnTo>
                  <a:lnTo>
                    <a:pt x="3883" y="3462"/>
                  </a:lnTo>
                  <a:lnTo>
                    <a:pt x="4055" y="3271"/>
                  </a:lnTo>
                  <a:lnTo>
                    <a:pt x="4247" y="3118"/>
                  </a:lnTo>
                  <a:lnTo>
                    <a:pt x="4476" y="2965"/>
                  </a:lnTo>
                  <a:lnTo>
                    <a:pt x="4687" y="2850"/>
                  </a:lnTo>
                  <a:lnTo>
                    <a:pt x="4916" y="2755"/>
                  </a:lnTo>
                  <a:lnTo>
                    <a:pt x="5165" y="2678"/>
                  </a:lnTo>
                  <a:lnTo>
                    <a:pt x="5394" y="2621"/>
                  </a:lnTo>
                  <a:lnTo>
                    <a:pt x="5624" y="2563"/>
                  </a:lnTo>
                  <a:lnTo>
                    <a:pt x="5853" y="2525"/>
                  </a:lnTo>
                  <a:lnTo>
                    <a:pt x="6255" y="2487"/>
                  </a:lnTo>
                  <a:lnTo>
                    <a:pt x="6905" y="2487"/>
                  </a:lnTo>
                  <a:lnTo>
                    <a:pt x="6542" y="2162"/>
                  </a:lnTo>
                  <a:lnTo>
                    <a:pt x="6159" y="1856"/>
                  </a:lnTo>
                  <a:lnTo>
                    <a:pt x="5758" y="1569"/>
                  </a:lnTo>
                  <a:lnTo>
                    <a:pt x="5356" y="1282"/>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1"/>
            <p:cNvSpPr/>
            <p:nvPr/>
          </p:nvSpPr>
          <p:spPr>
            <a:xfrm>
              <a:off x="10999291" y="-828239"/>
              <a:ext cx="242316" cy="186367"/>
            </a:xfrm>
            <a:custGeom>
              <a:avLst/>
              <a:gdLst/>
              <a:ahLst/>
              <a:cxnLst/>
              <a:rect l="l" t="t" r="r" b="b"/>
              <a:pathLst>
                <a:path w="3807" h="2928" fill="none" extrusionOk="0">
                  <a:moveTo>
                    <a:pt x="2257" y="1"/>
                  </a:moveTo>
                  <a:lnTo>
                    <a:pt x="2257" y="1"/>
                  </a:lnTo>
                  <a:lnTo>
                    <a:pt x="1951" y="307"/>
                  </a:lnTo>
                  <a:lnTo>
                    <a:pt x="1626" y="594"/>
                  </a:lnTo>
                  <a:lnTo>
                    <a:pt x="1301" y="861"/>
                  </a:lnTo>
                  <a:lnTo>
                    <a:pt x="956" y="1129"/>
                  </a:lnTo>
                  <a:lnTo>
                    <a:pt x="956" y="1129"/>
                  </a:lnTo>
                  <a:lnTo>
                    <a:pt x="1129" y="1321"/>
                  </a:lnTo>
                  <a:lnTo>
                    <a:pt x="1282" y="1512"/>
                  </a:lnTo>
                  <a:lnTo>
                    <a:pt x="1282" y="1512"/>
                  </a:lnTo>
                  <a:lnTo>
                    <a:pt x="1282" y="1512"/>
                  </a:lnTo>
                  <a:lnTo>
                    <a:pt x="1282" y="1512"/>
                  </a:lnTo>
                  <a:lnTo>
                    <a:pt x="1282" y="1512"/>
                  </a:lnTo>
                  <a:lnTo>
                    <a:pt x="1262" y="1512"/>
                  </a:lnTo>
                  <a:lnTo>
                    <a:pt x="1262" y="1512"/>
                  </a:lnTo>
                  <a:lnTo>
                    <a:pt x="1262" y="1512"/>
                  </a:lnTo>
                  <a:lnTo>
                    <a:pt x="1262" y="1512"/>
                  </a:lnTo>
                  <a:lnTo>
                    <a:pt x="1262" y="1531"/>
                  </a:lnTo>
                  <a:lnTo>
                    <a:pt x="1262" y="1531"/>
                  </a:lnTo>
                  <a:lnTo>
                    <a:pt x="1262" y="1531"/>
                  </a:lnTo>
                  <a:lnTo>
                    <a:pt x="1262" y="1531"/>
                  </a:lnTo>
                  <a:lnTo>
                    <a:pt x="1243" y="1531"/>
                  </a:lnTo>
                  <a:lnTo>
                    <a:pt x="1243" y="1531"/>
                  </a:lnTo>
                  <a:lnTo>
                    <a:pt x="1243" y="1550"/>
                  </a:lnTo>
                  <a:lnTo>
                    <a:pt x="1243" y="1550"/>
                  </a:lnTo>
                  <a:lnTo>
                    <a:pt x="1243" y="1550"/>
                  </a:lnTo>
                  <a:lnTo>
                    <a:pt x="1243" y="1550"/>
                  </a:lnTo>
                  <a:lnTo>
                    <a:pt x="1224" y="1569"/>
                  </a:lnTo>
                  <a:lnTo>
                    <a:pt x="1224" y="1569"/>
                  </a:lnTo>
                  <a:lnTo>
                    <a:pt x="1224" y="1569"/>
                  </a:lnTo>
                  <a:lnTo>
                    <a:pt x="1224" y="1569"/>
                  </a:lnTo>
                  <a:lnTo>
                    <a:pt x="1224" y="1569"/>
                  </a:lnTo>
                  <a:lnTo>
                    <a:pt x="1224" y="1569"/>
                  </a:lnTo>
                  <a:lnTo>
                    <a:pt x="1224" y="1569"/>
                  </a:lnTo>
                  <a:lnTo>
                    <a:pt x="1224" y="1569"/>
                  </a:lnTo>
                  <a:lnTo>
                    <a:pt x="937" y="1894"/>
                  </a:lnTo>
                  <a:lnTo>
                    <a:pt x="650" y="2181"/>
                  </a:lnTo>
                  <a:lnTo>
                    <a:pt x="325" y="2468"/>
                  </a:lnTo>
                  <a:lnTo>
                    <a:pt x="0" y="2736"/>
                  </a:lnTo>
                  <a:lnTo>
                    <a:pt x="0" y="2736"/>
                  </a:lnTo>
                  <a:lnTo>
                    <a:pt x="287" y="2870"/>
                  </a:lnTo>
                  <a:lnTo>
                    <a:pt x="402" y="2927"/>
                  </a:lnTo>
                  <a:lnTo>
                    <a:pt x="402" y="2927"/>
                  </a:lnTo>
                  <a:lnTo>
                    <a:pt x="497" y="2640"/>
                  </a:lnTo>
                  <a:lnTo>
                    <a:pt x="631" y="2392"/>
                  </a:lnTo>
                  <a:lnTo>
                    <a:pt x="784" y="2181"/>
                  </a:lnTo>
                  <a:lnTo>
                    <a:pt x="956" y="1990"/>
                  </a:lnTo>
                  <a:lnTo>
                    <a:pt x="1148" y="1837"/>
                  </a:lnTo>
                  <a:lnTo>
                    <a:pt x="1377" y="1684"/>
                  </a:lnTo>
                  <a:lnTo>
                    <a:pt x="1588" y="1569"/>
                  </a:lnTo>
                  <a:lnTo>
                    <a:pt x="1817" y="1474"/>
                  </a:lnTo>
                  <a:lnTo>
                    <a:pt x="2066" y="1397"/>
                  </a:lnTo>
                  <a:lnTo>
                    <a:pt x="2295" y="1340"/>
                  </a:lnTo>
                  <a:lnTo>
                    <a:pt x="2525" y="1282"/>
                  </a:lnTo>
                  <a:lnTo>
                    <a:pt x="2754" y="1244"/>
                  </a:lnTo>
                  <a:lnTo>
                    <a:pt x="3156" y="1206"/>
                  </a:lnTo>
                  <a:lnTo>
                    <a:pt x="3500" y="1206"/>
                  </a:lnTo>
                  <a:lnTo>
                    <a:pt x="3500" y="1206"/>
                  </a:lnTo>
                  <a:lnTo>
                    <a:pt x="3806" y="1206"/>
                  </a:lnTo>
                  <a:lnTo>
                    <a:pt x="3806" y="1206"/>
                  </a:lnTo>
                  <a:lnTo>
                    <a:pt x="3443" y="881"/>
                  </a:lnTo>
                  <a:lnTo>
                    <a:pt x="3060" y="575"/>
                  </a:lnTo>
                  <a:lnTo>
                    <a:pt x="2659" y="288"/>
                  </a:lnTo>
                  <a:lnTo>
                    <a:pt x="225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1"/>
            <p:cNvSpPr/>
            <p:nvPr/>
          </p:nvSpPr>
          <p:spPr>
            <a:xfrm>
              <a:off x="10802039" y="-909774"/>
              <a:ext cx="227740" cy="159507"/>
            </a:xfrm>
            <a:custGeom>
              <a:avLst/>
              <a:gdLst/>
              <a:ahLst/>
              <a:cxnLst/>
              <a:rect l="l" t="t" r="r" b="b"/>
              <a:pathLst>
                <a:path w="3578" h="2506" fill="none" extrusionOk="0">
                  <a:moveTo>
                    <a:pt x="1913" y="0"/>
                  </a:moveTo>
                  <a:lnTo>
                    <a:pt x="1913" y="0"/>
                  </a:lnTo>
                  <a:lnTo>
                    <a:pt x="1684" y="19"/>
                  </a:lnTo>
                  <a:lnTo>
                    <a:pt x="1454" y="58"/>
                  </a:lnTo>
                  <a:lnTo>
                    <a:pt x="1244" y="115"/>
                  </a:lnTo>
                  <a:lnTo>
                    <a:pt x="1053" y="211"/>
                  </a:lnTo>
                  <a:lnTo>
                    <a:pt x="1053" y="211"/>
                  </a:lnTo>
                  <a:lnTo>
                    <a:pt x="919" y="287"/>
                  </a:lnTo>
                  <a:lnTo>
                    <a:pt x="823" y="383"/>
                  </a:lnTo>
                  <a:lnTo>
                    <a:pt x="708" y="478"/>
                  </a:lnTo>
                  <a:lnTo>
                    <a:pt x="632" y="574"/>
                  </a:lnTo>
                  <a:lnTo>
                    <a:pt x="479" y="804"/>
                  </a:lnTo>
                  <a:lnTo>
                    <a:pt x="345" y="1052"/>
                  </a:lnTo>
                  <a:lnTo>
                    <a:pt x="230" y="1339"/>
                  </a:lnTo>
                  <a:lnTo>
                    <a:pt x="154" y="1607"/>
                  </a:lnTo>
                  <a:lnTo>
                    <a:pt x="96" y="1894"/>
                  </a:lnTo>
                  <a:lnTo>
                    <a:pt x="58" y="2181"/>
                  </a:lnTo>
                  <a:lnTo>
                    <a:pt x="58" y="2181"/>
                  </a:lnTo>
                  <a:lnTo>
                    <a:pt x="1" y="2506"/>
                  </a:lnTo>
                  <a:lnTo>
                    <a:pt x="1" y="2506"/>
                  </a:lnTo>
                  <a:lnTo>
                    <a:pt x="1722" y="938"/>
                  </a:lnTo>
                  <a:lnTo>
                    <a:pt x="1722" y="938"/>
                  </a:lnTo>
                  <a:lnTo>
                    <a:pt x="2181" y="1129"/>
                  </a:lnTo>
                  <a:lnTo>
                    <a:pt x="2640" y="1358"/>
                  </a:lnTo>
                  <a:lnTo>
                    <a:pt x="2640" y="1358"/>
                  </a:lnTo>
                  <a:lnTo>
                    <a:pt x="2927" y="1033"/>
                  </a:lnTo>
                  <a:lnTo>
                    <a:pt x="2927" y="1033"/>
                  </a:lnTo>
                  <a:lnTo>
                    <a:pt x="2621" y="938"/>
                  </a:lnTo>
                  <a:lnTo>
                    <a:pt x="2621" y="938"/>
                  </a:lnTo>
                  <a:lnTo>
                    <a:pt x="2602" y="918"/>
                  </a:lnTo>
                  <a:lnTo>
                    <a:pt x="2602" y="899"/>
                  </a:lnTo>
                  <a:lnTo>
                    <a:pt x="2602" y="861"/>
                  </a:lnTo>
                  <a:lnTo>
                    <a:pt x="2640" y="861"/>
                  </a:lnTo>
                  <a:lnTo>
                    <a:pt x="2640" y="861"/>
                  </a:lnTo>
                  <a:lnTo>
                    <a:pt x="2659" y="861"/>
                  </a:lnTo>
                  <a:lnTo>
                    <a:pt x="2659" y="861"/>
                  </a:lnTo>
                  <a:lnTo>
                    <a:pt x="3004" y="976"/>
                  </a:lnTo>
                  <a:lnTo>
                    <a:pt x="3004" y="976"/>
                  </a:lnTo>
                  <a:lnTo>
                    <a:pt x="3577" y="402"/>
                  </a:lnTo>
                  <a:lnTo>
                    <a:pt x="3577" y="402"/>
                  </a:lnTo>
                  <a:lnTo>
                    <a:pt x="3004" y="192"/>
                  </a:lnTo>
                  <a:lnTo>
                    <a:pt x="3004" y="192"/>
                  </a:lnTo>
                  <a:lnTo>
                    <a:pt x="2736" y="115"/>
                  </a:lnTo>
                  <a:lnTo>
                    <a:pt x="2468" y="58"/>
                  </a:lnTo>
                  <a:lnTo>
                    <a:pt x="2181" y="19"/>
                  </a:lnTo>
                  <a:lnTo>
                    <a:pt x="19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1"/>
            <p:cNvSpPr/>
            <p:nvPr/>
          </p:nvSpPr>
          <p:spPr>
            <a:xfrm>
              <a:off x="10967593" y="-854972"/>
              <a:ext cx="25651" cy="11011"/>
            </a:xfrm>
            <a:custGeom>
              <a:avLst/>
              <a:gdLst/>
              <a:ahLst/>
              <a:cxnLst/>
              <a:rect l="l" t="t" r="r" b="b"/>
              <a:pathLst>
                <a:path w="403" h="173" extrusionOk="0">
                  <a:moveTo>
                    <a:pt x="1" y="0"/>
                  </a:moveTo>
                  <a:lnTo>
                    <a:pt x="1" y="38"/>
                  </a:lnTo>
                  <a:lnTo>
                    <a:pt x="1" y="57"/>
                  </a:lnTo>
                  <a:lnTo>
                    <a:pt x="20" y="77"/>
                  </a:lnTo>
                  <a:lnTo>
                    <a:pt x="326" y="172"/>
                  </a:lnTo>
                  <a:lnTo>
                    <a:pt x="403" y="115"/>
                  </a:lnTo>
                  <a:lnTo>
                    <a:pt x="58" y="0"/>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1"/>
            <p:cNvSpPr/>
            <p:nvPr/>
          </p:nvSpPr>
          <p:spPr>
            <a:xfrm>
              <a:off x="10967593" y="-854972"/>
              <a:ext cx="25651" cy="11011"/>
            </a:xfrm>
            <a:custGeom>
              <a:avLst/>
              <a:gdLst/>
              <a:ahLst/>
              <a:cxnLst/>
              <a:rect l="l" t="t" r="r" b="b"/>
              <a:pathLst>
                <a:path w="403" h="173" fill="none" extrusionOk="0">
                  <a:moveTo>
                    <a:pt x="39" y="0"/>
                  </a:moveTo>
                  <a:lnTo>
                    <a:pt x="39" y="0"/>
                  </a:lnTo>
                  <a:lnTo>
                    <a:pt x="1" y="0"/>
                  </a:lnTo>
                  <a:lnTo>
                    <a:pt x="1" y="38"/>
                  </a:lnTo>
                  <a:lnTo>
                    <a:pt x="1" y="57"/>
                  </a:lnTo>
                  <a:lnTo>
                    <a:pt x="20" y="77"/>
                  </a:lnTo>
                  <a:lnTo>
                    <a:pt x="20" y="77"/>
                  </a:lnTo>
                  <a:lnTo>
                    <a:pt x="326" y="172"/>
                  </a:lnTo>
                  <a:lnTo>
                    <a:pt x="326" y="172"/>
                  </a:lnTo>
                  <a:lnTo>
                    <a:pt x="403" y="115"/>
                  </a:lnTo>
                  <a:lnTo>
                    <a:pt x="403" y="115"/>
                  </a:lnTo>
                  <a:lnTo>
                    <a:pt x="58" y="0"/>
                  </a:lnTo>
                  <a:lnTo>
                    <a:pt x="58"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1"/>
            <p:cNvSpPr/>
            <p:nvPr/>
          </p:nvSpPr>
          <p:spPr>
            <a:xfrm>
              <a:off x="10895795" y="-1132549"/>
              <a:ext cx="586853" cy="446823"/>
            </a:xfrm>
            <a:custGeom>
              <a:avLst/>
              <a:gdLst/>
              <a:ahLst/>
              <a:cxnLst/>
              <a:rect l="l" t="t" r="r" b="b"/>
              <a:pathLst>
                <a:path w="9220" h="7020" extrusionOk="0">
                  <a:moveTo>
                    <a:pt x="7135" y="0"/>
                  </a:moveTo>
                  <a:lnTo>
                    <a:pt x="7058" y="19"/>
                  </a:lnTo>
                  <a:lnTo>
                    <a:pt x="6962" y="38"/>
                  </a:lnTo>
                  <a:lnTo>
                    <a:pt x="6848" y="96"/>
                  </a:lnTo>
                  <a:lnTo>
                    <a:pt x="6637" y="268"/>
                  </a:lnTo>
                  <a:lnTo>
                    <a:pt x="6408" y="478"/>
                  </a:lnTo>
                  <a:lnTo>
                    <a:pt x="6178" y="708"/>
                  </a:lnTo>
                  <a:lnTo>
                    <a:pt x="5987" y="899"/>
                  </a:lnTo>
                  <a:lnTo>
                    <a:pt x="5815" y="1110"/>
                  </a:lnTo>
                  <a:lnTo>
                    <a:pt x="4706" y="1855"/>
                  </a:lnTo>
                  <a:lnTo>
                    <a:pt x="4055" y="2295"/>
                  </a:lnTo>
                  <a:lnTo>
                    <a:pt x="3424" y="2754"/>
                  </a:lnTo>
                  <a:lnTo>
                    <a:pt x="2812" y="3252"/>
                  </a:lnTo>
                  <a:lnTo>
                    <a:pt x="2219" y="3787"/>
                  </a:lnTo>
                  <a:lnTo>
                    <a:pt x="1664" y="4323"/>
                  </a:lnTo>
                  <a:lnTo>
                    <a:pt x="1129" y="4897"/>
                  </a:lnTo>
                  <a:lnTo>
                    <a:pt x="612" y="5509"/>
                  </a:lnTo>
                  <a:lnTo>
                    <a:pt x="134" y="6121"/>
                  </a:lnTo>
                  <a:lnTo>
                    <a:pt x="77" y="6216"/>
                  </a:lnTo>
                  <a:lnTo>
                    <a:pt x="39" y="6293"/>
                  </a:lnTo>
                  <a:lnTo>
                    <a:pt x="20" y="6388"/>
                  </a:lnTo>
                  <a:lnTo>
                    <a:pt x="0" y="6484"/>
                  </a:lnTo>
                  <a:lnTo>
                    <a:pt x="0" y="6580"/>
                  </a:lnTo>
                  <a:lnTo>
                    <a:pt x="20" y="6656"/>
                  </a:lnTo>
                  <a:lnTo>
                    <a:pt x="39" y="6733"/>
                  </a:lnTo>
                  <a:lnTo>
                    <a:pt x="58" y="6809"/>
                  </a:lnTo>
                  <a:lnTo>
                    <a:pt x="96" y="6847"/>
                  </a:lnTo>
                  <a:lnTo>
                    <a:pt x="153" y="6905"/>
                  </a:lnTo>
                  <a:lnTo>
                    <a:pt x="268" y="6962"/>
                  </a:lnTo>
                  <a:lnTo>
                    <a:pt x="402" y="7000"/>
                  </a:lnTo>
                  <a:lnTo>
                    <a:pt x="536" y="7020"/>
                  </a:lnTo>
                  <a:lnTo>
                    <a:pt x="689" y="7000"/>
                  </a:lnTo>
                  <a:lnTo>
                    <a:pt x="804" y="6962"/>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6370" y="1894"/>
                  </a:lnTo>
                  <a:lnTo>
                    <a:pt x="6523" y="1760"/>
                  </a:lnTo>
                  <a:lnTo>
                    <a:pt x="6676" y="1664"/>
                  </a:lnTo>
                  <a:lnTo>
                    <a:pt x="6848" y="1569"/>
                  </a:lnTo>
                  <a:lnTo>
                    <a:pt x="7020" y="1492"/>
                  </a:lnTo>
                  <a:lnTo>
                    <a:pt x="7517" y="1339"/>
                  </a:lnTo>
                  <a:lnTo>
                    <a:pt x="7651" y="1301"/>
                  </a:lnTo>
                  <a:lnTo>
                    <a:pt x="7919" y="1301"/>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lnTo>
                    <a:pt x="8971" y="1167"/>
                  </a:lnTo>
                  <a:lnTo>
                    <a:pt x="8818" y="1090"/>
                  </a:lnTo>
                  <a:lnTo>
                    <a:pt x="8646" y="1014"/>
                  </a:lnTo>
                  <a:lnTo>
                    <a:pt x="8473" y="956"/>
                  </a:lnTo>
                  <a:lnTo>
                    <a:pt x="8091" y="880"/>
                  </a:lnTo>
                  <a:lnTo>
                    <a:pt x="7689" y="842"/>
                  </a:lnTo>
                  <a:lnTo>
                    <a:pt x="7326"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35"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1"/>
            <p:cNvSpPr/>
            <p:nvPr/>
          </p:nvSpPr>
          <p:spPr>
            <a:xfrm>
              <a:off x="10895795" y="-1132549"/>
              <a:ext cx="586853" cy="446823"/>
            </a:xfrm>
            <a:custGeom>
              <a:avLst/>
              <a:gdLst/>
              <a:ahLst/>
              <a:cxnLst/>
              <a:rect l="l" t="t" r="r" b="b"/>
              <a:pathLst>
                <a:path w="9220" h="7020" fill="none" extrusionOk="0">
                  <a:moveTo>
                    <a:pt x="9085" y="1263"/>
                  </a:moveTo>
                  <a:lnTo>
                    <a:pt x="9085" y="1263"/>
                  </a:lnTo>
                  <a:lnTo>
                    <a:pt x="8971" y="1167"/>
                  </a:lnTo>
                  <a:lnTo>
                    <a:pt x="8818" y="1090"/>
                  </a:lnTo>
                  <a:lnTo>
                    <a:pt x="8646" y="1014"/>
                  </a:lnTo>
                  <a:lnTo>
                    <a:pt x="8473" y="956"/>
                  </a:lnTo>
                  <a:lnTo>
                    <a:pt x="8091" y="880"/>
                  </a:lnTo>
                  <a:lnTo>
                    <a:pt x="7689" y="842"/>
                  </a:lnTo>
                  <a:lnTo>
                    <a:pt x="7326" y="803"/>
                  </a:lnTo>
                  <a:lnTo>
                    <a:pt x="7020" y="803"/>
                  </a:lnTo>
                  <a:lnTo>
                    <a:pt x="6752" y="803"/>
                  </a:lnTo>
                  <a:lnTo>
                    <a:pt x="6752" y="803"/>
                  </a:lnTo>
                  <a:lnTo>
                    <a:pt x="6867" y="727"/>
                  </a:lnTo>
                  <a:lnTo>
                    <a:pt x="6962" y="631"/>
                  </a:lnTo>
                  <a:lnTo>
                    <a:pt x="7077" y="517"/>
                  </a:lnTo>
                  <a:lnTo>
                    <a:pt x="7173" y="383"/>
                  </a:lnTo>
                  <a:lnTo>
                    <a:pt x="7249" y="268"/>
                  </a:lnTo>
                  <a:lnTo>
                    <a:pt x="7249" y="191"/>
                  </a:lnTo>
                  <a:lnTo>
                    <a:pt x="7249" y="134"/>
                  </a:lnTo>
                  <a:lnTo>
                    <a:pt x="7230" y="77"/>
                  </a:lnTo>
                  <a:lnTo>
                    <a:pt x="7192" y="38"/>
                  </a:lnTo>
                  <a:lnTo>
                    <a:pt x="7192" y="38"/>
                  </a:lnTo>
                  <a:lnTo>
                    <a:pt x="7135" y="0"/>
                  </a:lnTo>
                  <a:lnTo>
                    <a:pt x="7058" y="19"/>
                  </a:lnTo>
                  <a:lnTo>
                    <a:pt x="6962" y="38"/>
                  </a:lnTo>
                  <a:lnTo>
                    <a:pt x="6848" y="96"/>
                  </a:lnTo>
                  <a:lnTo>
                    <a:pt x="6637" y="268"/>
                  </a:lnTo>
                  <a:lnTo>
                    <a:pt x="6408" y="478"/>
                  </a:lnTo>
                  <a:lnTo>
                    <a:pt x="6178" y="708"/>
                  </a:lnTo>
                  <a:lnTo>
                    <a:pt x="5987" y="899"/>
                  </a:lnTo>
                  <a:lnTo>
                    <a:pt x="5815" y="1110"/>
                  </a:lnTo>
                  <a:lnTo>
                    <a:pt x="4706" y="1855"/>
                  </a:lnTo>
                  <a:lnTo>
                    <a:pt x="4706" y="1855"/>
                  </a:lnTo>
                  <a:lnTo>
                    <a:pt x="4055" y="2295"/>
                  </a:lnTo>
                  <a:lnTo>
                    <a:pt x="3424" y="2754"/>
                  </a:lnTo>
                  <a:lnTo>
                    <a:pt x="2812" y="3252"/>
                  </a:lnTo>
                  <a:lnTo>
                    <a:pt x="2219" y="3787"/>
                  </a:lnTo>
                  <a:lnTo>
                    <a:pt x="1664" y="4323"/>
                  </a:lnTo>
                  <a:lnTo>
                    <a:pt x="1129" y="4897"/>
                  </a:lnTo>
                  <a:lnTo>
                    <a:pt x="612" y="5509"/>
                  </a:lnTo>
                  <a:lnTo>
                    <a:pt x="134" y="6121"/>
                  </a:lnTo>
                  <a:lnTo>
                    <a:pt x="134" y="6121"/>
                  </a:lnTo>
                  <a:lnTo>
                    <a:pt x="77" y="6216"/>
                  </a:lnTo>
                  <a:lnTo>
                    <a:pt x="39" y="6293"/>
                  </a:lnTo>
                  <a:lnTo>
                    <a:pt x="20" y="6388"/>
                  </a:lnTo>
                  <a:lnTo>
                    <a:pt x="0" y="6484"/>
                  </a:lnTo>
                  <a:lnTo>
                    <a:pt x="0" y="6580"/>
                  </a:lnTo>
                  <a:lnTo>
                    <a:pt x="20" y="6656"/>
                  </a:lnTo>
                  <a:lnTo>
                    <a:pt x="39" y="6733"/>
                  </a:lnTo>
                  <a:lnTo>
                    <a:pt x="58" y="6809"/>
                  </a:lnTo>
                  <a:lnTo>
                    <a:pt x="58" y="6809"/>
                  </a:lnTo>
                  <a:lnTo>
                    <a:pt x="96" y="6847"/>
                  </a:lnTo>
                  <a:lnTo>
                    <a:pt x="153" y="6905"/>
                  </a:lnTo>
                  <a:lnTo>
                    <a:pt x="268" y="6962"/>
                  </a:lnTo>
                  <a:lnTo>
                    <a:pt x="402" y="7000"/>
                  </a:lnTo>
                  <a:lnTo>
                    <a:pt x="536" y="7020"/>
                  </a:lnTo>
                  <a:lnTo>
                    <a:pt x="536" y="7020"/>
                  </a:lnTo>
                  <a:lnTo>
                    <a:pt x="689" y="7000"/>
                  </a:lnTo>
                  <a:lnTo>
                    <a:pt x="804" y="6962"/>
                  </a:lnTo>
                  <a:lnTo>
                    <a:pt x="1071" y="6847"/>
                  </a:lnTo>
                  <a:lnTo>
                    <a:pt x="1071" y="6847"/>
                  </a:lnTo>
                  <a:lnTo>
                    <a:pt x="1397" y="6675"/>
                  </a:lnTo>
                  <a:lnTo>
                    <a:pt x="1722" y="6484"/>
                  </a:lnTo>
                  <a:lnTo>
                    <a:pt x="2028" y="6293"/>
                  </a:lnTo>
                  <a:lnTo>
                    <a:pt x="2334" y="6082"/>
                  </a:lnTo>
                  <a:lnTo>
                    <a:pt x="2640" y="5872"/>
                  </a:lnTo>
                  <a:lnTo>
                    <a:pt x="2927" y="5642"/>
                  </a:lnTo>
                  <a:lnTo>
                    <a:pt x="3214" y="5413"/>
                  </a:lnTo>
                  <a:lnTo>
                    <a:pt x="3501" y="5164"/>
                  </a:lnTo>
                  <a:lnTo>
                    <a:pt x="4017" y="4648"/>
                  </a:lnTo>
                  <a:lnTo>
                    <a:pt x="4533" y="4112"/>
                  </a:lnTo>
                  <a:lnTo>
                    <a:pt x="4992" y="3539"/>
                  </a:lnTo>
                  <a:lnTo>
                    <a:pt x="5432" y="2946"/>
                  </a:lnTo>
                  <a:lnTo>
                    <a:pt x="5432" y="2946"/>
                  </a:lnTo>
                  <a:lnTo>
                    <a:pt x="6370" y="1894"/>
                  </a:lnTo>
                  <a:lnTo>
                    <a:pt x="6370" y="1894"/>
                  </a:lnTo>
                  <a:lnTo>
                    <a:pt x="6523" y="1760"/>
                  </a:lnTo>
                  <a:lnTo>
                    <a:pt x="6676" y="1664"/>
                  </a:lnTo>
                  <a:lnTo>
                    <a:pt x="6848" y="1569"/>
                  </a:lnTo>
                  <a:lnTo>
                    <a:pt x="7020" y="1492"/>
                  </a:lnTo>
                  <a:lnTo>
                    <a:pt x="7517" y="1339"/>
                  </a:lnTo>
                  <a:lnTo>
                    <a:pt x="7517" y="1339"/>
                  </a:lnTo>
                  <a:lnTo>
                    <a:pt x="7651" y="1301"/>
                  </a:lnTo>
                  <a:lnTo>
                    <a:pt x="7785" y="1301"/>
                  </a:lnTo>
                  <a:lnTo>
                    <a:pt x="7919" y="1301"/>
                  </a:lnTo>
                  <a:lnTo>
                    <a:pt x="8053" y="1320"/>
                  </a:lnTo>
                  <a:lnTo>
                    <a:pt x="8053" y="1320"/>
                  </a:lnTo>
                  <a:lnTo>
                    <a:pt x="8493" y="1416"/>
                  </a:lnTo>
                  <a:lnTo>
                    <a:pt x="8722" y="1454"/>
                  </a:lnTo>
                  <a:lnTo>
                    <a:pt x="8932" y="1492"/>
                  </a:lnTo>
                  <a:lnTo>
                    <a:pt x="9105" y="1492"/>
                  </a:lnTo>
                  <a:lnTo>
                    <a:pt x="9162" y="1473"/>
                  </a:lnTo>
                  <a:lnTo>
                    <a:pt x="9200" y="1454"/>
                  </a:lnTo>
                  <a:lnTo>
                    <a:pt x="9219" y="1416"/>
                  </a:lnTo>
                  <a:lnTo>
                    <a:pt x="9200" y="1377"/>
                  </a:lnTo>
                  <a:lnTo>
                    <a:pt x="9162" y="1320"/>
                  </a:lnTo>
                  <a:lnTo>
                    <a:pt x="9085" y="12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1"/>
            <p:cNvSpPr/>
            <p:nvPr/>
          </p:nvSpPr>
          <p:spPr>
            <a:xfrm>
              <a:off x="10970075" y="-875721"/>
              <a:ext cx="148559" cy="119407"/>
            </a:xfrm>
            <a:custGeom>
              <a:avLst/>
              <a:gdLst/>
              <a:ahLst/>
              <a:cxnLst/>
              <a:rect l="l" t="t" r="r" b="b"/>
              <a:pathLst>
                <a:path w="2334" h="1876" extrusionOk="0">
                  <a:moveTo>
                    <a:pt x="803" y="1"/>
                  </a:moveTo>
                  <a:lnTo>
                    <a:pt x="402" y="403"/>
                  </a:lnTo>
                  <a:lnTo>
                    <a:pt x="0" y="823"/>
                  </a:lnTo>
                  <a:lnTo>
                    <a:pt x="383" y="1053"/>
                  </a:lnTo>
                  <a:lnTo>
                    <a:pt x="765" y="1301"/>
                  </a:lnTo>
                  <a:lnTo>
                    <a:pt x="1109" y="1588"/>
                  </a:lnTo>
                  <a:lnTo>
                    <a:pt x="1415" y="1875"/>
                  </a:lnTo>
                  <a:lnTo>
                    <a:pt x="1894" y="1512"/>
                  </a:lnTo>
                  <a:lnTo>
                    <a:pt x="2334" y="1110"/>
                  </a:lnTo>
                  <a:lnTo>
                    <a:pt x="1989" y="804"/>
                  </a:lnTo>
                  <a:lnTo>
                    <a:pt x="1607" y="517"/>
                  </a:lnTo>
                  <a:lnTo>
                    <a:pt x="1224" y="230"/>
                  </a:lnTo>
                  <a:lnTo>
                    <a:pt x="80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1"/>
            <p:cNvSpPr/>
            <p:nvPr/>
          </p:nvSpPr>
          <p:spPr>
            <a:xfrm>
              <a:off x="10970075" y="-875721"/>
              <a:ext cx="148559" cy="119407"/>
            </a:xfrm>
            <a:custGeom>
              <a:avLst/>
              <a:gdLst/>
              <a:ahLst/>
              <a:cxnLst/>
              <a:rect l="l" t="t" r="r" b="b"/>
              <a:pathLst>
                <a:path w="2334" h="1876" fill="none" extrusionOk="0">
                  <a:moveTo>
                    <a:pt x="803" y="1"/>
                  </a:moveTo>
                  <a:lnTo>
                    <a:pt x="803" y="1"/>
                  </a:lnTo>
                  <a:lnTo>
                    <a:pt x="402" y="403"/>
                  </a:lnTo>
                  <a:lnTo>
                    <a:pt x="0" y="823"/>
                  </a:lnTo>
                  <a:lnTo>
                    <a:pt x="0" y="823"/>
                  </a:lnTo>
                  <a:lnTo>
                    <a:pt x="383" y="1053"/>
                  </a:lnTo>
                  <a:lnTo>
                    <a:pt x="765" y="1301"/>
                  </a:lnTo>
                  <a:lnTo>
                    <a:pt x="1109" y="1588"/>
                  </a:lnTo>
                  <a:lnTo>
                    <a:pt x="1415" y="1875"/>
                  </a:lnTo>
                  <a:lnTo>
                    <a:pt x="1415" y="1875"/>
                  </a:lnTo>
                  <a:lnTo>
                    <a:pt x="1894" y="1512"/>
                  </a:lnTo>
                  <a:lnTo>
                    <a:pt x="2334" y="1110"/>
                  </a:lnTo>
                  <a:lnTo>
                    <a:pt x="2334" y="1110"/>
                  </a:lnTo>
                  <a:lnTo>
                    <a:pt x="1989" y="804"/>
                  </a:lnTo>
                  <a:lnTo>
                    <a:pt x="1607" y="517"/>
                  </a:lnTo>
                  <a:lnTo>
                    <a:pt x="1224" y="230"/>
                  </a:lnTo>
                  <a:lnTo>
                    <a:pt x="8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1"/>
            <p:cNvSpPr/>
            <p:nvPr/>
          </p:nvSpPr>
          <p:spPr>
            <a:xfrm>
              <a:off x="11166054" y="380665"/>
              <a:ext cx="202152" cy="280060"/>
            </a:xfrm>
            <a:custGeom>
              <a:avLst/>
              <a:gdLst/>
              <a:ahLst/>
              <a:cxnLst/>
              <a:rect l="l" t="t" r="r" b="b"/>
              <a:pathLst>
                <a:path w="3176" h="4400" extrusionOk="0">
                  <a:moveTo>
                    <a:pt x="1875" y="0"/>
                  </a:move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96" y="2047"/>
                  </a:lnTo>
                  <a:lnTo>
                    <a:pt x="192" y="2104"/>
                  </a:lnTo>
                  <a:lnTo>
                    <a:pt x="479" y="2219"/>
                  </a:lnTo>
                  <a:lnTo>
                    <a:pt x="804" y="2296"/>
                  </a:lnTo>
                  <a:lnTo>
                    <a:pt x="1148" y="2353"/>
                  </a:lnTo>
                  <a:lnTo>
                    <a:pt x="1760" y="2429"/>
                  </a:lnTo>
                  <a:lnTo>
                    <a:pt x="2028" y="2449"/>
                  </a:lnTo>
                  <a:lnTo>
                    <a:pt x="1894" y="2659"/>
                  </a:lnTo>
                  <a:lnTo>
                    <a:pt x="1741" y="2927"/>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lnTo>
                    <a:pt x="3175" y="1492"/>
                  </a:lnTo>
                  <a:lnTo>
                    <a:pt x="3137" y="1378"/>
                  </a:lnTo>
                  <a:lnTo>
                    <a:pt x="3080" y="1263"/>
                  </a:lnTo>
                  <a:lnTo>
                    <a:pt x="3022" y="1167"/>
                  </a:lnTo>
                  <a:lnTo>
                    <a:pt x="2716" y="823"/>
                  </a:lnTo>
                  <a:lnTo>
                    <a:pt x="2391" y="498"/>
                  </a:lnTo>
                  <a:lnTo>
                    <a:pt x="18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1"/>
            <p:cNvSpPr/>
            <p:nvPr/>
          </p:nvSpPr>
          <p:spPr>
            <a:xfrm>
              <a:off x="11166054" y="380665"/>
              <a:ext cx="202152" cy="280060"/>
            </a:xfrm>
            <a:custGeom>
              <a:avLst/>
              <a:gdLst/>
              <a:ahLst/>
              <a:cxnLst/>
              <a:rect l="l" t="t" r="r" b="b"/>
              <a:pathLst>
                <a:path w="3176" h="4400" fill="none" extrusionOk="0">
                  <a:moveTo>
                    <a:pt x="3175" y="1626"/>
                  </a:moveTo>
                  <a:lnTo>
                    <a:pt x="3175" y="1626"/>
                  </a:lnTo>
                  <a:lnTo>
                    <a:pt x="3175" y="1492"/>
                  </a:lnTo>
                  <a:lnTo>
                    <a:pt x="3137" y="1378"/>
                  </a:lnTo>
                  <a:lnTo>
                    <a:pt x="3080" y="1263"/>
                  </a:lnTo>
                  <a:lnTo>
                    <a:pt x="3022" y="1167"/>
                  </a:lnTo>
                  <a:lnTo>
                    <a:pt x="3022" y="1167"/>
                  </a:lnTo>
                  <a:lnTo>
                    <a:pt x="2716" y="823"/>
                  </a:lnTo>
                  <a:lnTo>
                    <a:pt x="2391" y="498"/>
                  </a:lnTo>
                  <a:lnTo>
                    <a:pt x="1875" y="0"/>
                  </a:lnTo>
                  <a:lnTo>
                    <a:pt x="1875" y="0"/>
                  </a:lnTo>
                  <a:lnTo>
                    <a:pt x="1779" y="20"/>
                  </a:lnTo>
                  <a:lnTo>
                    <a:pt x="1779" y="20"/>
                  </a:lnTo>
                  <a:lnTo>
                    <a:pt x="1626" y="77"/>
                  </a:lnTo>
                  <a:lnTo>
                    <a:pt x="1454" y="153"/>
                  </a:lnTo>
                  <a:lnTo>
                    <a:pt x="1301" y="230"/>
                  </a:lnTo>
                  <a:lnTo>
                    <a:pt x="1148" y="345"/>
                  </a:lnTo>
                  <a:lnTo>
                    <a:pt x="995" y="459"/>
                  </a:lnTo>
                  <a:lnTo>
                    <a:pt x="842" y="593"/>
                  </a:lnTo>
                  <a:lnTo>
                    <a:pt x="574" y="861"/>
                  </a:lnTo>
                  <a:lnTo>
                    <a:pt x="345" y="1167"/>
                  </a:lnTo>
                  <a:lnTo>
                    <a:pt x="173" y="1454"/>
                  </a:lnTo>
                  <a:lnTo>
                    <a:pt x="96" y="1607"/>
                  </a:lnTo>
                  <a:lnTo>
                    <a:pt x="58" y="1741"/>
                  </a:lnTo>
                  <a:lnTo>
                    <a:pt x="20" y="1875"/>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1894" y="2659"/>
                  </a:lnTo>
                  <a:lnTo>
                    <a:pt x="1741" y="2927"/>
                  </a:lnTo>
                  <a:lnTo>
                    <a:pt x="1473" y="3271"/>
                  </a:lnTo>
                  <a:lnTo>
                    <a:pt x="1473" y="3271"/>
                  </a:lnTo>
                  <a:lnTo>
                    <a:pt x="1397" y="3367"/>
                  </a:lnTo>
                  <a:lnTo>
                    <a:pt x="1339" y="3481"/>
                  </a:lnTo>
                  <a:lnTo>
                    <a:pt x="1301" y="3615"/>
                  </a:lnTo>
                  <a:lnTo>
                    <a:pt x="1282" y="3730"/>
                  </a:lnTo>
                  <a:lnTo>
                    <a:pt x="1263" y="3864"/>
                  </a:lnTo>
                  <a:lnTo>
                    <a:pt x="1282" y="3979"/>
                  </a:lnTo>
                  <a:lnTo>
                    <a:pt x="1301" y="4093"/>
                  </a:lnTo>
                  <a:lnTo>
                    <a:pt x="1339" y="4189"/>
                  </a:lnTo>
                  <a:lnTo>
                    <a:pt x="1397" y="4285"/>
                  </a:lnTo>
                  <a:lnTo>
                    <a:pt x="1473" y="4342"/>
                  </a:lnTo>
                  <a:lnTo>
                    <a:pt x="1550" y="4380"/>
                  </a:lnTo>
                  <a:lnTo>
                    <a:pt x="1664" y="4400"/>
                  </a:lnTo>
                  <a:lnTo>
                    <a:pt x="1798" y="4400"/>
                  </a:lnTo>
                  <a:lnTo>
                    <a:pt x="1932" y="4342"/>
                  </a:lnTo>
                  <a:lnTo>
                    <a:pt x="2104" y="4266"/>
                  </a:lnTo>
                  <a:lnTo>
                    <a:pt x="2277" y="4132"/>
                  </a:lnTo>
                  <a:lnTo>
                    <a:pt x="2277" y="4132"/>
                  </a:lnTo>
                  <a:lnTo>
                    <a:pt x="2430" y="4017"/>
                  </a:lnTo>
                  <a:lnTo>
                    <a:pt x="2544" y="3883"/>
                  </a:lnTo>
                  <a:lnTo>
                    <a:pt x="2659" y="3730"/>
                  </a:lnTo>
                  <a:lnTo>
                    <a:pt x="2755" y="3558"/>
                  </a:lnTo>
                  <a:lnTo>
                    <a:pt x="2850" y="3386"/>
                  </a:lnTo>
                  <a:lnTo>
                    <a:pt x="2908" y="3214"/>
                  </a:lnTo>
                  <a:lnTo>
                    <a:pt x="3022" y="2869"/>
                  </a:lnTo>
                  <a:lnTo>
                    <a:pt x="3099" y="2506"/>
                  </a:lnTo>
                  <a:lnTo>
                    <a:pt x="3156" y="2162"/>
                  </a:lnTo>
                  <a:lnTo>
                    <a:pt x="3175" y="1856"/>
                  </a:lnTo>
                  <a:lnTo>
                    <a:pt x="3175" y="16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1"/>
            <p:cNvSpPr/>
            <p:nvPr/>
          </p:nvSpPr>
          <p:spPr>
            <a:xfrm>
              <a:off x="11166054" y="381875"/>
              <a:ext cx="113297" cy="125454"/>
            </a:xfrm>
            <a:custGeom>
              <a:avLst/>
              <a:gdLst/>
              <a:ahLst/>
              <a:cxnLst/>
              <a:rect l="l" t="t" r="r" b="b"/>
              <a:pathLst>
                <a:path w="1780" h="1971" extrusionOk="0">
                  <a:moveTo>
                    <a:pt x="39" y="1741"/>
                  </a:moveTo>
                  <a:lnTo>
                    <a:pt x="39" y="1741"/>
                  </a:lnTo>
                  <a:lnTo>
                    <a:pt x="20" y="1856"/>
                  </a:lnTo>
                  <a:lnTo>
                    <a:pt x="0" y="1971"/>
                  </a:lnTo>
                  <a:lnTo>
                    <a:pt x="0" y="1971"/>
                  </a:lnTo>
                  <a:lnTo>
                    <a:pt x="0" y="1971"/>
                  </a:lnTo>
                  <a:lnTo>
                    <a:pt x="20" y="1856"/>
                  </a:lnTo>
                  <a:lnTo>
                    <a:pt x="39" y="1741"/>
                  </a:lnTo>
                  <a:lnTo>
                    <a:pt x="39" y="1741"/>
                  </a:lnTo>
                  <a:close/>
                  <a:moveTo>
                    <a:pt x="1779" y="1"/>
                  </a:moveTo>
                  <a:lnTo>
                    <a:pt x="1779" y="1"/>
                  </a:lnTo>
                  <a:lnTo>
                    <a:pt x="1779" y="1"/>
                  </a:lnTo>
                  <a:lnTo>
                    <a:pt x="1779" y="1"/>
                  </a:lnTo>
                  <a:lnTo>
                    <a:pt x="1779" y="1"/>
                  </a:lnTo>
                  <a:lnTo>
                    <a:pt x="1779"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1"/>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0" y="230"/>
                  </a:lnTo>
                  <a:lnTo>
                    <a:pt x="20" y="115"/>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1"/>
            <p:cNvSpPr/>
            <p:nvPr/>
          </p:nvSpPr>
          <p:spPr>
            <a:xfrm>
              <a:off x="11279288" y="381875"/>
              <a:ext cx="64" cy="64"/>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1"/>
            <p:cNvSpPr/>
            <p:nvPr/>
          </p:nvSpPr>
          <p:spPr>
            <a:xfrm>
              <a:off x="11166054" y="492689"/>
              <a:ext cx="2482" cy="14639"/>
            </a:xfrm>
            <a:custGeom>
              <a:avLst/>
              <a:gdLst/>
              <a:ahLst/>
              <a:cxnLst/>
              <a:rect l="l" t="t" r="r" b="b"/>
              <a:pathLst>
                <a:path w="39" h="230" extrusionOk="0">
                  <a:moveTo>
                    <a:pt x="39" y="0"/>
                  </a:moveTo>
                  <a:lnTo>
                    <a:pt x="39" y="0"/>
                  </a:lnTo>
                  <a:lnTo>
                    <a:pt x="20" y="115"/>
                  </a:lnTo>
                  <a:lnTo>
                    <a:pt x="0" y="230"/>
                  </a:lnTo>
                  <a:lnTo>
                    <a:pt x="0" y="230"/>
                  </a:lnTo>
                  <a:lnTo>
                    <a:pt x="20" y="115"/>
                  </a:lnTo>
                  <a:lnTo>
                    <a:pt x="39" y="0"/>
                  </a:lnTo>
                  <a:lnTo>
                    <a:pt x="39" y="0"/>
                  </a:lnTo>
                  <a:lnTo>
                    <a:pt x="39"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1"/>
            <p:cNvSpPr/>
            <p:nvPr/>
          </p:nvSpPr>
          <p:spPr>
            <a:xfrm>
              <a:off x="11166054" y="492689"/>
              <a:ext cx="2482" cy="14639"/>
            </a:xfrm>
            <a:custGeom>
              <a:avLst/>
              <a:gdLst/>
              <a:ahLst/>
              <a:cxnLst/>
              <a:rect l="l" t="t" r="r" b="b"/>
              <a:pathLst>
                <a:path w="39" h="230" fill="none" extrusionOk="0">
                  <a:moveTo>
                    <a:pt x="39" y="0"/>
                  </a:moveTo>
                  <a:lnTo>
                    <a:pt x="39" y="0"/>
                  </a:lnTo>
                  <a:lnTo>
                    <a:pt x="20" y="115"/>
                  </a:lnTo>
                  <a:lnTo>
                    <a:pt x="0" y="230"/>
                  </a:lnTo>
                  <a:lnTo>
                    <a:pt x="0" y="230"/>
                  </a:lnTo>
                  <a:lnTo>
                    <a:pt x="20" y="115"/>
                  </a:lnTo>
                  <a:lnTo>
                    <a:pt x="39" y="0"/>
                  </a:lnTo>
                  <a:lnTo>
                    <a:pt x="39" y="0"/>
                  </a:lnTo>
                  <a:lnTo>
                    <a:pt x="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1"/>
            <p:cNvSpPr/>
            <p:nvPr/>
          </p:nvSpPr>
          <p:spPr>
            <a:xfrm>
              <a:off x="10827626" y="-89263"/>
              <a:ext cx="455352" cy="584434"/>
            </a:xfrm>
            <a:custGeom>
              <a:avLst/>
              <a:gdLst/>
              <a:ahLst/>
              <a:cxnLst/>
              <a:rect l="l" t="t" r="r" b="b"/>
              <a:pathLst>
                <a:path w="7154" h="9182" extrusionOk="0">
                  <a:moveTo>
                    <a:pt x="2391" y="1"/>
                  </a:moveTo>
                  <a:lnTo>
                    <a:pt x="2200" y="20"/>
                  </a:lnTo>
                  <a:lnTo>
                    <a:pt x="2009" y="39"/>
                  </a:lnTo>
                  <a:lnTo>
                    <a:pt x="1836" y="77"/>
                  </a:lnTo>
                  <a:lnTo>
                    <a:pt x="1664" y="134"/>
                  </a:lnTo>
                  <a:lnTo>
                    <a:pt x="1492" y="211"/>
                  </a:lnTo>
                  <a:lnTo>
                    <a:pt x="1320" y="287"/>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153" y="4208"/>
                  </a:lnTo>
                  <a:lnTo>
                    <a:pt x="287" y="4725"/>
                  </a:lnTo>
                  <a:lnTo>
                    <a:pt x="459" y="5203"/>
                  </a:lnTo>
                  <a:lnTo>
                    <a:pt x="670" y="5681"/>
                  </a:lnTo>
                  <a:lnTo>
                    <a:pt x="938" y="6140"/>
                  </a:lnTo>
                  <a:lnTo>
                    <a:pt x="1224" y="6561"/>
                  </a:lnTo>
                  <a:lnTo>
                    <a:pt x="1530" y="6982"/>
                  </a:lnTo>
                  <a:lnTo>
                    <a:pt x="1894" y="7364"/>
                  </a:lnTo>
                  <a:lnTo>
                    <a:pt x="2257" y="7689"/>
                  </a:lnTo>
                  <a:lnTo>
                    <a:pt x="2640" y="7995"/>
                  </a:lnTo>
                  <a:lnTo>
                    <a:pt x="3061" y="8282"/>
                  </a:lnTo>
                  <a:lnTo>
                    <a:pt x="3500" y="8512"/>
                  </a:lnTo>
                  <a:lnTo>
                    <a:pt x="3940" y="8722"/>
                  </a:lnTo>
                  <a:lnTo>
                    <a:pt x="4399" y="8894"/>
                  </a:lnTo>
                  <a:lnTo>
                    <a:pt x="4878" y="9047"/>
                  </a:lnTo>
                  <a:lnTo>
                    <a:pt x="5356" y="9143"/>
                  </a:lnTo>
                  <a:lnTo>
                    <a:pt x="5566" y="9181"/>
                  </a:lnTo>
                  <a:lnTo>
                    <a:pt x="5585" y="9181"/>
                  </a:lnTo>
                  <a:lnTo>
                    <a:pt x="5968" y="8894"/>
                  </a:lnTo>
                  <a:lnTo>
                    <a:pt x="6178" y="8703"/>
                  </a:lnTo>
                  <a:lnTo>
                    <a:pt x="6389" y="8493"/>
                  </a:lnTo>
                  <a:lnTo>
                    <a:pt x="6618" y="8263"/>
                  </a:lnTo>
                  <a:lnTo>
                    <a:pt x="6828" y="8015"/>
                  </a:lnTo>
                  <a:lnTo>
                    <a:pt x="7001" y="7747"/>
                  </a:lnTo>
                  <a:lnTo>
                    <a:pt x="7154" y="7479"/>
                  </a:lnTo>
                  <a:lnTo>
                    <a:pt x="7096" y="7403"/>
                  </a:lnTo>
                  <a:lnTo>
                    <a:pt x="6886" y="7077"/>
                  </a:lnTo>
                  <a:lnTo>
                    <a:pt x="6675" y="6714"/>
                  </a:lnTo>
                  <a:lnTo>
                    <a:pt x="6503" y="6351"/>
                  </a:lnTo>
                  <a:lnTo>
                    <a:pt x="6350" y="5987"/>
                  </a:lnTo>
                  <a:lnTo>
                    <a:pt x="6216" y="5605"/>
                  </a:lnTo>
                  <a:lnTo>
                    <a:pt x="6121" y="5203"/>
                  </a:lnTo>
                  <a:lnTo>
                    <a:pt x="6025" y="4820"/>
                  </a:lnTo>
                  <a:lnTo>
                    <a:pt x="5968" y="4419"/>
                  </a:lnTo>
                  <a:lnTo>
                    <a:pt x="5949" y="4075"/>
                  </a:lnTo>
                  <a:lnTo>
                    <a:pt x="5930" y="3730"/>
                  </a:lnTo>
                  <a:lnTo>
                    <a:pt x="5891" y="3042"/>
                  </a:lnTo>
                  <a:lnTo>
                    <a:pt x="5853" y="2717"/>
                  </a:lnTo>
                  <a:lnTo>
                    <a:pt x="5796" y="2391"/>
                  </a:lnTo>
                  <a:lnTo>
                    <a:pt x="5700" y="2066"/>
                  </a:lnTo>
                  <a:lnTo>
                    <a:pt x="5566" y="1760"/>
                  </a:lnTo>
                  <a:lnTo>
                    <a:pt x="5451" y="1512"/>
                  </a:lnTo>
                  <a:lnTo>
                    <a:pt x="5298" y="1301"/>
                  </a:lnTo>
                  <a:lnTo>
                    <a:pt x="5126" y="1110"/>
                  </a:lnTo>
                  <a:lnTo>
                    <a:pt x="4935" y="919"/>
                  </a:lnTo>
                  <a:lnTo>
                    <a:pt x="4725" y="747"/>
                  </a:lnTo>
                  <a:lnTo>
                    <a:pt x="4495" y="594"/>
                  </a:lnTo>
                  <a:lnTo>
                    <a:pt x="4266" y="460"/>
                  </a:lnTo>
                  <a:lnTo>
                    <a:pt x="4036" y="345"/>
                  </a:lnTo>
                  <a:lnTo>
                    <a:pt x="3673" y="192"/>
                  </a:lnTo>
                  <a:lnTo>
                    <a:pt x="3309" y="96"/>
                  </a:lnTo>
                  <a:lnTo>
                    <a:pt x="2946" y="20"/>
                  </a:lnTo>
                  <a:lnTo>
                    <a:pt x="25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1"/>
            <p:cNvSpPr/>
            <p:nvPr/>
          </p:nvSpPr>
          <p:spPr>
            <a:xfrm>
              <a:off x="10827626" y="-89263"/>
              <a:ext cx="455352" cy="584434"/>
            </a:xfrm>
            <a:custGeom>
              <a:avLst/>
              <a:gdLst/>
              <a:ahLst/>
              <a:cxnLst/>
              <a:rect l="l" t="t" r="r" b="b"/>
              <a:pathLst>
                <a:path w="7154" h="9182" fill="none" extrusionOk="0">
                  <a:moveTo>
                    <a:pt x="7096" y="7403"/>
                  </a:moveTo>
                  <a:lnTo>
                    <a:pt x="7096" y="7403"/>
                  </a:lnTo>
                  <a:lnTo>
                    <a:pt x="6886" y="7077"/>
                  </a:lnTo>
                  <a:lnTo>
                    <a:pt x="6675" y="6714"/>
                  </a:lnTo>
                  <a:lnTo>
                    <a:pt x="6503" y="6351"/>
                  </a:lnTo>
                  <a:lnTo>
                    <a:pt x="6350" y="5987"/>
                  </a:lnTo>
                  <a:lnTo>
                    <a:pt x="6216" y="5605"/>
                  </a:lnTo>
                  <a:lnTo>
                    <a:pt x="6121" y="5203"/>
                  </a:lnTo>
                  <a:lnTo>
                    <a:pt x="6025" y="4820"/>
                  </a:lnTo>
                  <a:lnTo>
                    <a:pt x="5968" y="4419"/>
                  </a:lnTo>
                  <a:lnTo>
                    <a:pt x="5968" y="4419"/>
                  </a:lnTo>
                  <a:lnTo>
                    <a:pt x="5949" y="4075"/>
                  </a:lnTo>
                  <a:lnTo>
                    <a:pt x="5930" y="3730"/>
                  </a:lnTo>
                  <a:lnTo>
                    <a:pt x="5891" y="3042"/>
                  </a:lnTo>
                  <a:lnTo>
                    <a:pt x="5853" y="2717"/>
                  </a:lnTo>
                  <a:lnTo>
                    <a:pt x="5796" y="2391"/>
                  </a:lnTo>
                  <a:lnTo>
                    <a:pt x="5700" y="2066"/>
                  </a:lnTo>
                  <a:lnTo>
                    <a:pt x="5566" y="1760"/>
                  </a:lnTo>
                  <a:lnTo>
                    <a:pt x="5566" y="1760"/>
                  </a:lnTo>
                  <a:lnTo>
                    <a:pt x="5451" y="1512"/>
                  </a:lnTo>
                  <a:lnTo>
                    <a:pt x="5298" y="1301"/>
                  </a:lnTo>
                  <a:lnTo>
                    <a:pt x="5126" y="1110"/>
                  </a:lnTo>
                  <a:lnTo>
                    <a:pt x="4935" y="919"/>
                  </a:lnTo>
                  <a:lnTo>
                    <a:pt x="4725" y="747"/>
                  </a:lnTo>
                  <a:lnTo>
                    <a:pt x="4495" y="594"/>
                  </a:lnTo>
                  <a:lnTo>
                    <a:pt x="4266" y="460"/>
                  </a:lnTo>
                  <a:lnTo>
                    <a:pt x="4036" y="345"/>
                  </a:lnTo>
                  <a:lnTo>
                    <a:pt x="4036" y="345"/>
                  </a:lnTo>
                  <a:lnTo>
                    <a:pt x="3673" y="192"/>
                  </a:lnTo>
                  <a:lnTo>
                    <a:pt x="3309" y="96"/>
                  </a:lnTo>
                  <a:lnTo>
                    <a:pt x="2946" y="20"/>
                  </a:lnTo>
                  <a:lnTo>
                    <a:pt x="2563" y="1"/>
                  </a:lnTo>
                  <a:lnTo>
                    <a:pt x="2391" y="1"/>
                  </a:lnTo>
                  <a:lnTo>
                    <a:pt x="2200" y="20"/>
                  </a:lnTo>
                  <a:lnTo>
                    <a:pt x="2009" y="39"/>
                  </a:lnTo>
                  <a:lnTo>
                    <a:pt x="1836" y="77"/>
                  </a:lnTo>
                  <a:lnTo>
                    <a:pt x="1664" y="134"/>
                  </a:lnTo>
                  <a:lnTo>
                    <a:pt x="1492" y="211"/>
                  </a:lnTo>
                  <a:lnTo>
                    <a:pt x="1320" y="287"/>
                  </a:lnTo>
                  <a:lnTo>
                    <a:pt x="1167" y="383"/>
                  </a:lnTo>
                  <a:lnTo>
                    <a:pt x="1167" y="383"/>
                  </a:lnTo>
                  <a:lnTo>
                    <a:pt x="976" y="517"/>
                  </a:lnTo>
                  <a:lnTo>
                    <a:pt x="823" y="670"/>
                  </a:lnTo>
                  <a:lnTo>
                    <a:pt x="670" y="842"/>
                  </a:lnTo>
                  <a:lnTo>
                    <a:pt x="536" y="1014"/>
                  </a:lnTo>
                  <a:lnTo>
                    <a:pt x="421" y="1206"/>
                  </a:lnTo>
                  <a:lnTo>
                    <a:pt x="306" y="1416"/>
                  </a:lnTo>
                  <a:lnTo>
                    <a:pt x="230" y="1626"/>
                  </a:lnTo>
                  <a:lnTo>
                    <a:pt x="153" y="1837"/>
                  </a:lnTo>
                  <a:lnTo>
                    <a:pt x="96" y="2066"/>
                  </a:lnTo>
                  <a:lnTo>
                    <a:pt x="58" y="2296"/>
                  </a:lnTo>
                  <a:lnTo>
                    <a:pt x="19" y="2525"/>
                  </a:lnTo>
                  <a:lnTo>
                    <a:pt x="0" y="2774"/>
                  </a:lnTo>
                  <a:lnTo>
                    <a:pt x="0" y="3003"/>
                  </a:lnTo>
                  <a:lnTo>
                    <a:pt x="0" y="3233"/>
                  </a:lnTo>
                  <a:lnTo>
                    <a:pt x="58" y="3711"/>
                  </a:lnTo>
                  <a:lnTo>
                    <a:pt x="58" y="3711"/>
                  </a:lnTo>
                  <a:lnTo>
                    <a:pt x="153" y="4208"/>
                  </a:lnTo>
                  <a:lnTo>
                    <a:pt x="287" y="4725"/>
                  </a:lnTo>
                  <a:lnTo>
                    <a:pt x="459" y="5203"/>
                  </a:lnTo>
                  <a:lnTo>
                    <a:pt x="670" y="5681"/>
                  </a:lnTo>
                  <a:lnTo>
                    <a:pt x="938" y="6140"/>
                  </a:lnTo>
                  <a:lnTo>
                    <a:pt x="1224" y="6561"/>
                  </a:lnTo>
                  <a:lnTo>
                    <a:pt x="1530" y="6982"/>
                  </a:lnTo>
                  <a:lnTo>
                    <a:pt x="1894" y="7364"/>
                  </a:lnTo>
                  <a:lnTo>
                    <a:pt x="1894" y="7364"/>
                  </a:lnTo>
                  <a:lnTo>
                    <a:pt x="2257" y="7689"/>
                  </a:lnTo>
                  <a:lnTo>
                    <a:pt x="2640" y="7995"/>
                  </a:lnTo>
                  <a:lnTo>
                    <a:pt x="3061" y="8282"/>
                  </a:lnTo>
                  <a:lnTo>
                    <a:pt x="3500" y="8512"/>
                  </a:lnTo>
                  <a:lnTo>
                    <a:pt x="3940" y="8722"/>
                  </a:lnTo>
                  <a:lnTo>
                    <a:pt x="4399" y="8894"/>
                  </a:lnTo>
                  <a:lnTo>
                    <a:pt x="4878" y="9047"/>
                  </a:lnTo>
                  <a:lnTo>
                    <a:pt x="5356" y="9143"/>
                  </a:lnTo>
                  <a:lnTo>
                    <a:pt x="5356" y="9143"/>
                  </a:lnTo>
                  <a:lnTo>
                    <a:pt x="5566" y="9181"/>
                  </a:lnTo>
                  <a:lnTo>
                    <a:pt x="5566" y="9181"/>
                  </a:lnTo>
                  <a:lnTo>
                    <a:pt x="5585" y="9181"/>
                  </a:lnTo>
                  <a:lnTo>
                    <a:pt x="5585" y="9181"/>
                  </a:lnTo>
                  <a:lnTo>
                    <a:pt x="5968" y="8894"/>
                  </a:lnTo>
                  <a:lnTo>
                    <a:pt x="6178" y="8703"/>
                  </a:lnTo>
                  <a:lnTo>
                    <a:pt x="6389" y="8493"/>
                  </a:lnTo>
                  <a:lnTo>
                    <a:pt x="6618" y="8263"/>
                  </a:lnTo>
                  <a:lnTo>
                    <a:pt x="6828" y="8015"/>
                  </a:lnTo>
                  <a:lnTo>
                    <a:pt x="7001" y="7747"/>
                  </a:lnTo>
                  <a:lnTo>
                    <a:pt x="7154" y="7479"/>
                  </a:lnTo>
                  <a:lnTo>
                    <a:pt x="7154" y="7479"/>
                  </a:lnTo>
                  <a:lnTo>
                    <a:pt x="7096" y="7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1"/>
            <p:cNvSpPr/>
            <p:nvPr/>
          </p:nvSpPr>
          <p:spPr>
            <a:xfrm>
              <a:off x="11279288" y="380665"/>
              <a:ext cx="6110" cy="1273"/>
            </a:xfrm>
            <a:custGeom>
              <a:avLst/>
              <a:gdLst/>
              <a:ahLst/>
              <a:cxnLst/>
              <a:rect l="l" t="t" r="r" b="b"/>
              <a:pathLst>
                <a:path w="96" h="20" extrusionOk="0">
                  <a:moveTo>
                    <a:pt x="96" y="0"/>
                  </a:moveTo>
                  <a:lnTo>
                    <a:pt x="0" y="20"/>
                  </a:lnTo>
                  <a:lnTo>
                    <a:pt x="58" y="20"/>
                  </a:lnTo>
                  <a:lnTo>
                    <a:pt x="96" y="0"/>
                  </a:lnTo>
                  <a:close/>
                </a:path>
              </a:pathLst>
            </a:custGeom>
            <a:solidFill>
              <a:srgbClr val="A3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1"/>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61"/>
            <p:cNvSpPr/>
            <p:nvPr/>
          </p:nvSpPr>
          <p:spPr>
            <a:xfrm>
              <a:off x="11254910"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61"/>
            <p:cNvSpPr/>
            <p:nvPr/>
          </p:nvSpPr>
          <p:spPr>
            <a:xfrm>
              <a:off x="11256119" y="594911"/>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1"/>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1"/>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1"/>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1"/>
            <p:cNvSpPr/>
            <p:nvPr/>
          </p:nvSpPr>
          <p:spPr>
            <a:xfrm>
              <a:off x="11256119" y="593702"/>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1"/>
            <p:cNvSpPr/>
            <p:nvPr/>
          </p:nvSpPr>
          <p:spPr>
            <a:xfrm>
              <a:off x="11256119" y="592492"/>
              <a:ext cx="64" cy="1273"/>
            </a:xfrm>
            <a:custGeom>
              <a:avLst/>
              <a:gdLst/>
              <a:ahLst/>
              <a:cxnLst/>
              <a:rect l="l" t="t" r="r" b="b"/>
              <a:pathLst>
                <a:path w="1" h="20" fill="none" extrusionOk="0">
                  <a:moveTo>
                    <a:pt x="1" y="0"/>
                  </a:moveTo>
                  <a:lnTo>
                    <a:pt x="1" y="0"/>
                  </a:lnTo>
                  <a:lnTo>
                    <a:pt x="1" y="20"/>
                  </a:lnTo>
                  <a:lnTo>
                    <a:pt x="1" y="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1"/>
            <p:cNvSpPr/>
            <p:nvPr/>
          </p:nvSpPr>
          <p:spPr>
            <a:xfrm>
              <a:off x="11256119" y="592492"/>
              <a:ext cx="1273" cy="64"/>
            </a:xfrm>
            <a:custGeom>
              <a:avLst/>
              <a:gdLst/>
              <a:ahLst/>
              <a:cxnLst/>
              <a:rect l="l" t="t" r="r" b="b"/>
              <a:pathLst>
                <a:path w="20"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1"/>
            <p:cNvSpPr/>
            <p:nvPr/>
          </p:nvSpPr>
          <p:spPr>
            <a:xfrm>
              <a:off x="11257328" y="5924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1"/>
            <p:cNvSpPr/>
            <p:nvPr/>
          </p:nvSpPr>
          <p:spPr>
            <a:xfrm>
              <a:off x="11257328" y="591283"/>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1"/>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1"/>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1"/>
            <p:cNvSpPr/>
            <p:nvPr/>
          </p:nvSpPr>
          <p:spPr>
            <a:xfrm>
              <a:off x="11257328" y="591283"/>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1"/>
            <p:cNvSpPr/>
            <p:nvPr/>
          </p:nvSpPr>
          <p:spPr>
            <a:xfrm>
              <a:off x="11257328" y="591283"/>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1"/>
            <p:cNvSpPr/>
            <p:nvPr/>
          </p:nvSpPr>
          <p:spPr>
            <a:xfrm>
              <a:off x="11258601" y="590074"/>
              <a:ext cx="64" cy="1273"/>
            </a:xfrm>
            <a:custGeom>
              <a:avLst/>
              <a:gdLst/>
              <a:ahLst/>
              <a:cxnLst/>
              <a:rect l="l" t="t" r="r" b="b"/>
              <a:pathLst>
                <a:path w="1" h="20" fill="none" extrusionOk="0">
                  <a:moveTo>
                    <a:pt x="0" y="0"/>
                  </a:moveTo>
                  <a:lnTo>
                    <a:pt x="0" y="0"/>
                  </a:lnTo>
                  <a:lnTo>
                    <a:pt x="0" y="19"/>
                  </a:lnTo>
                  <a:lnTo>
                    <a:pt x="0" y="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1"/>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1"/>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1"/>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1"/>
            <p:cNvSpPr/>
            <p:nvPr/>
          </p:nvSpPr>
          <p:spPr>
            <a:xfrm>
              <a:off x="11258601" y="59007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1"/>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1"/>
            <p:cNvSpPr/>
            <p:nvPr/>
          </p:nvSpPr>
          <p:spPr>
            <a:xfrm>
              <a:off x="11259811" y="588864"/>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1"/>
            <p:cNvSpPr/>
            <p:nvPr/>
          </p:nvSpPr>
          <p:spPr>
            <a:xfrm>
              <a:off x="11279288" y="380665"/>
              <a:ext cx="79181" cy="74343"/>
            </a:xfrm>
            <a:custGeom>
              <a:avLst/>
              <a:gdLst/>
              <a:ahLst/>
              <a:cxnLst/>
              <a:rect l="l" t="t" r="r" b="b"/>
              <a:pathLst>
                <a:path w="1244" h="1168" fill="none" extrusionOk="0">
                  <a:moveTo>
                    <a:pt x="96" y="0"/>
                  </a:moveTo>
                  <a:lnTo>
                    <a:pt x="96" y="0"/>
                  </a:lnTo>
                  <a:lnTo>
                    <a:pt x="58" y="20"/>
                  </a:lnTo>
                  <a:lnTo>
                    <a:pt x="58" y="20"/>
                  </a:lnTo>
                  <a:lnTo>
                    <a:pt x="0" y="20"/>
                  </a:lnTo>
                  <a:lnTo>
                    <a:pt x="0" y="20"/>
                  </a:lnTo>
                  <a:lnTo>
                    <a:pt x="96" y="0"/>
                  </a:lnTo>
                  <a:lnTo>
                    <a:pt x="96" y="0"/>
                  </a:lnTo>
                  <a:lnTo>
                    <a:pt x="96" y="0"/>
                  </a:lnTo>
                  <a:lnTo>
                    <a:pt x="96" y="0"/>
                  </a:lnTo>
                  <a:lnTo>
                    <a:pt x="96" y="0"/>
                  </a:lnTo>
                  <a:lnTo>
                    <a:pt x="96" y="0"/>
                  </a:lnTo>
                  <a:lnTo>
                    <a:pt x="612" y="498"/>
                  </a:lnTo>
                  <a:lnTo>
                    <a:pt x="937" y="823"/>
                  </a:lnTo>
                  <a:lnTo>
                    <a:pt x="1243" y="1167"/>
                  </a:lnTo>
                  <a:lnTo>
                    <a:pt x="1243" y="1167"/>
                  </a:lnTo>
                  <a:lnTo>
                    <a:pt x="1243" y="1167"/>
                  </a:lnTo>
                  <a:lnTo>
                    <a:pt x="1243" y="1167"/>
                  </a:lnTo>
                  <a:lnTo>
                    <a:pt x="937" y="823"/>
                  </a:lnTo>
                  <a:lnTo>
                    <a:pt x="612" y="498"/>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1"/>
            <p:cNvSpPr/>
            <p:nvPr/>
          </p:nvSpPr>
          <p:spPr>
            <a:xfrm>
              <a:off x="11166054" y="380665"/>
              <a:ext cx="197251" cy="278851"/>
            </a:xfrm>
            <a:custGeom>
              <a:avLst/>
              <a:gdLst/>
              <a:ahLst/>
              <a:cxnLst/>
              <a:rect l="l" t="t" r="r" b="b"/>
              <a:pathLst>
                <a:path w="3099" h="4381" fill="none" extrusionOk="0">
                  <a:moveTo>
                    <a:pt x="1875" y="0"/>
                  </a:moveTo>
                  <a:lnTo>
                    <a:pt x="1875" y="0"/>
                  </a:lnTo>
                  <a:lnTo>
                    <a:pt x="1875" y="0"/>
                  </a:lnTo>
                  <a:lnTo>
                    <a:pt x="1779" y="192"/>
                  </a:lnTo>
                  <a:lnTo>
                    <a:pt x="1684" y="383"/>
                  </a:lnTo>
                  <a:lnTo>
                    <a:pt x="1550" y="574"/>
                  </a:lnTo>
                  <a:lnTo>
                    <a:pt x="1397" y="746"/>
                  </a:lnTo>
                  <a:lnTo>
                    <a:pt x="1091" y="1091"/>
                  </a:lnTo>
                  <a:lnTo>
                    <a:pt x="785" y="1378"/>
                  </a:lnTo>
                  <a:lnTo>
                    <a:pt x="479" y="1626"/>
                  </a:lnTo>
                  <a:lnTo>
                    <a:pt x="230" y="1817"/>
                  </a:lnTo>
                  <a:lnTo>
                    <a:pt x="0" y="1990"/>
                  </a:lnTo>
                  <a:lnTo>
                    <a:pt x="0" y="1990"/>
                  </a:lnTo>
                  <a:lnTo>
                    <a:pt x="96" y="2047"/>
                  </a:lnTo>
                  <a:lnTo>
                    <a:pt x="192" y="2104"/>
                  </a:lnTo>
                  <a:lnTo>
                    <a:pt x="479" y="2219"/>
                  </a:lnTo>
                  <a:lnTo>
                    <a:pt x="804" y="2296"/>
                  </a:lnTo>
                  <a:lnTo>
                    <a:pt x="1148" y="2353"/>
                  </a:lnTo>
                  <a:lnTo>
                    <a:pt x="1760" y="2429"/>
                  </a:lnTo>
                  <a:lnTo>
                    <a:pt x="2028" y="2449"/>
                  </a:lnTo>
                  <a:lnTo>
                    <a:pt x="2028" y="2449"/>
                  </a:lnTo>
                  <a:lnTo>
                    <a:pt x="2028" y="2449"/>
                  </a:lnTo>
                  <a:lnTo>
                    <a:pt x="2028" y="2449"/>
                  </a:lnTo>
                  <a:lnTo>
                    <a:pt x="2028" y="2449"/>
                  </a:lnTo>
                  <a:lnTo>
                    <a:pt x="2028" y="2449"/>
                  </a:lnTo>
                  <a:lnTo>
                    <a:pt x="1894" y="2659"/>
                  </a:lnTo>
                  <a:lnTo>
                    <a:pt x="1741" y="2927"/>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73" y="3271"/>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290"/>
                  </a:lnTo>
                  <a:lnTo>
                    <a:pt x="1454" y="3309"/>
                  </a:lnTo>
                  <a:lnTo>
                    <a:pt x="1454" y="3309"/>
                  </a:lnTo>
                  <a:lnTo>
                    <a:pt x="1454" y="3309"/>
                  </a:lnTo>
                  <a:lnTo>
                    <a:pt x="1454"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09"/>
                  </a:lnTo>
                  <a:lnTo>
                    <a:pt x="1435" y="3328"/>
                  </a:lnTo>
                  <a:lnTo>
                    <a:pt x="1435" y="3328"/>
                  </a:lnTo>
                  <a:lnTo>
                    <a:pt x="1435" y="3328"/>
                  </a:lnTo>
                  <a:lnTo>
                    <a:pt x="1435" y="3328"/>
                  </a:lnTo>
                  <a:lnTo>
                    <a:pt x="1435" y="3328"/>
                  </a:lnTo>
                  <a:lnTo>
                    <a:pt x="1435" y="3328"/>
                  </a:lnTo>
                  <a:lnTo>
                    <a:pt x="1435" y="3328"/>
                  </a:lnTo>
                  <a:lnTo>
                    <a:pt x="1435" y="3328"/>
                  </a:lnTo>
                  <a:lnTo>
                    <a:pt x="1416" y="3328"/>
                  </a:lnTo>
                  <a:lnTo>
                    <a:pt x="1416" y="3328"/>
                  </a:lnTo>
                  <a:lnTo>
                    <a:pt x="1416" y="3328"/>
                  </a:lnTo>
                  <a:lnTo>
                    <a:pt x="1416" y="332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48"/>
                  </a:lnTo>
                  <a:lnTo>
                    <a:pt x="1416" y="3367"/>
                  </a:lnTo>
                  <a:lnTo>
                    <a:pt x="1416" y="3367"/>
                  </a:lnTo>
                  <a:lnTo>
                    <a:pt x="1416" y="3367"/>
                  </a:lnTo>
                  <a:lnTo>
                    <a:pt x="1416" y="3367"/>
                  </a:lnTo>
                  <a:lnTo>
                    <a:pt x="1397" y="3367"/>
                  </a:lnTo>
                  <a:lnTo>
                    <a:pt x="1397" y="3367"/>
                  </a:lnTo>
                  <a:lnTo>
                    <a:pt x="1397" y="3367"/>
                  </a:lnTo>
                  <a:lnTo>
                    <a:pt x="1397" y="3367"/>
                  </a:lnTo>
                  <a:lnTo>
                    <a:pt x="1397" y="3367"/>
                  </a:lnTo>
                  <a:lnTo>
                    <a:pt x="1397" y="3367"/>
                  </a:lnTo>
                  <a:lnTo>
                    <a:pt x="1397" y="3367"/>
                  </a:lnTo>
                  <a:lnTo>
                    <a:pt x="1397" y="3367"/>
                  </a:lnTo>
                  <a:lnTo>
                    <a:pt x="1339" y="3481"/>
                  </a:lnTo>
                  <a:lnTo>
                    <a:pt x="1301" y="3615"/>
                  </a:lnTo>
                  <a:lnTo>
                    <a:pt x="1282" y="3749"/>
                  </a:lnTo>
                  <a:lnTo>
                    <a:pt x="1263" y="3864"/>
                  </a:lnTo>
                  <a:lnTo>
                    <a:pt x="1263" y="3864"/>
                  </a:lnTo>
                  <a:lnTo>
                    <a:pt x="1282" y="4036"/>
                  </a:lnTo>
                  <a:lnTo>
                    <a:pt x="1339" y="4170"/>
                  </a:lnTo>
                  <a:lnTo>
                    <a:pt x="1358" y="4246"/>
                  </a:lnTo>
                  <a:lnTo>
                    <a:pt x="1416" y="4285"/>
                  </a:lnTo>
                  <a:lnTo>
                    <a:pt x="1454" y="4342"/>
                  </a:lnTo>
                  <a:lnTo>
                    <a:pt x="1531" y="4380"/>
                  </a:lnTo>
                  <a:lnTo>
                    <a:pt x="1531" y="4380"/>
                  </a:lnTo>
                  <a:lnTo>
                    <a:pt x="1531" y="4380"/>
                  </a:lnTo>
                  <a:lnTo>
                    <a:pt x="1531" y="4380"/>
                  </a:lnTo>
                  <a:lnTo>
                    <a:pt x="1664" y="4323"/>
                  </a:lnTo>
                  <a:lnTo>
                    <a:pt x="1837" y="4246"/>
                  </a:lnTo>
                  <a:lnTo>
                    <a:pt x="2028" y="4151"/>
                  </a:lnTo>
                  <a:lnTo>
                    <a:pt x="2219" y="3998"/>
                  </a:lnTo>
                  <a:lnTo>
                    <a:pt x="2410" y="3807"/>
                  </a:lnTo>
                  <a:lnTo>
                    <a:pt x="2506" y="3673"/>
                  </a:lnTo>
                  <a:lnTo>
                    <a:pt x="2602" y="3539"/>
                  </a:lnTo>
                  <a:lnTo>
                    <a:pt x="2678" y="3405"/>
                  </a:lnTo>
                  <a:lnTo>
                    <a:pt x="2755" y="3233"/>
                  </a:lnTo>
                  <a:lnTo>
                    <a:pt x="2831" y="3042"/>
                  </a:lnTo>
                  <a:lnTo>
                    <a:pt x="2889" y="2850"/>
                  </a:lnTo>
                  <a:lnTo>
                    <a:pt x="2889" y="2850"/>
                  </a:lnTo>
                  <a:lnTo>
                    <a:pt x="3003" y="2372"/>
                  </a:lnTo>
                  <a:lnTo>
                    <a:pt x="3080" y="1951"/>
                  </a:lnTo>
                  <a:lnTo>
                    <a:pt x="3099" y="1588"/>
                  </a:lnTo>
                  <a:lnTo>
                    <a:pt x="3099" y="1282"/>
                  </a:lnTo>
                  <a:lnTo>
                    <a:pt x="3099" y="1282"/>
                  </a:lnTo>
                  <a:lnTo>
                    <a:pt x="3099" y="1282"/>
                  </a:lnTo>
                  <a:lnTo>
                    <a:pt x="3099" y="1282"/>
                  </a:lnTo>
                  <a:lnTo>
                    <a:pt x="3022" y="1167"/>
                  </a:lnTo>
                  <a:lnTo>
                    <a:pt x="3022" y="1167"/>
                  </a:lnTo>
                  <a:lnTo>
                    <a:pt x="3022" y="1167"/>
                  </a:lnTo>
                  <a:lnTo>
                    <a:pt x="2716" y="823"/>
                  </a:lnTo>
                  <a:lnTo>
                    <a:pt x="2391" y="498"/>
                  </a:lnTo>
                  <a:lnTo>
                    <a:pt x="18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1"/>
            <p:cNvSpPr/>
            <p:nvPr/>
          </p:nvSpPr>
          <p:spPr>
            <a:xfrm>
              <a:off x="11279288" y="380665"/>
              <a:ext cx="6110" cy="1273"/>
            </a:xfrm>
            <a:custGeom>
              <a:avLst/>
              <a:gdLst/>
              <a:ahLst/>
              <a:cxnLst/>
              <a:rect l="l" t="t" r="r" b="b"/>
              <a:pathLst>
                <a:path w="96" h="20"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close/>
                </a:path>
              </a:pathLst>
            </a:custGeom>
            <a:solidFill>
              <a:srgbClr val="816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1"/>
            <p:cNvSpPr/>
            <p:nvPr/>
          </p:nvSpPr>
          <p:spPr>
            <a:xfrm>
              <a:off x="11279288" y="380665"/>
              <a:ext cx="6110" cy="1273"/>
            </a:xfrm>
            <a:custGeom>
              <a:avLst/>
              <a:gdLst/>
              <a:ahLst/>
              <a:cxnLst/>
              <a:rect l="l" t="t" r="r" b="b"/>
              <a:pathLst>
                <a:path w="96" h="20" fill="none" extrusionOk="0">
                  <a:moveTo>
                    <a:pt x="96" y="0"/>
                  </a:moveTo>
                  <a:lnTo>
                    <a:pt x="96" y="0"/>
                  </a:lnTo>
                  <a:lnTo>
                    <a:pt x="0" y="20"/>
                  </a:lnTo>
                  <a:lnTo>
                    <a:pt x="0" y="20"/>
                  </a:lnTo>
                  <a:lnTo>
                    <a:pt x="0" y="20"/>
                  </a:lnTo>
                  <a:lnTo>
                    <a:pt x="0" y="20"/>
                  </a:lnTo>
                  <a:lnTo>
                    <a:pt x="0" y="20"/>
                  </a:lnTo>
                  <a:lnTo>
                    <a:pt x="0" y="20"/>
                  </a:lnTo>
                  <a:lnTo>
                    <a:pt x="0" y="20"/>
                  </a:lnTo>
                  <a:lnTo>
                    <a:pt x="0" y="20"/>
                  </a:lnTo>
                  <a:lnTo>
                    <a:pt x="0" y="20"/>
                  </a:lnTo>
                  <a:lnTo>
                    <a:pt x="96"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1"/>
            <p:cNvSpPr/>
            <p:nvPr/>
          </p:nvSpPr>
          <p:spPr>
            <a:xfrm>
              <a:off x="11166054" y="380665"/>
              <a:ext cx="119344" cy="126664"/>
            </a:xfrm>
            <a:custGeom>
              <a:avLst/>
              <a:gdLst/>
              <a:ahLst/>
              <a:cxnLst/>
              <a:rect l="l" t="t" r="r" b="b"/>
              <a:pathLst>
                <a:path w="1875" h="1990" extrusionOk="0">
                  <a:moveTo>
                    <a:pt x="1875" y="0"/>
                  </a:moveTo>
                  <a:lnTo>
                    <a:pt x="1779" y="20"/>
                  </a:lnTo>
                  <a:lnTo>
                    <a:pt x="1831" y="88"/>
                  </a:lnTo>
                  <a:lnTo>
                    <a:pt x="1831" y="88"/>
                  </a:lnTo>
                  <a:lnTo>
                    <a:pt x="1875" y="0"/>
                  </a:lnTo>
                  <a:close/>
                  <a:moveTo>
                    <a:pt x="1831" y="88"/>
                  </a:moveTo>
                  <a:lnTo>
                    <a:pt x="1779" y="192"/>
                  </a:lnTo>
                  <a:lnTo>
                    <a:pt x="1760" y="230"/>
                  </a:lnTo>
                  <a:lnTo>
                    <a:pt x="1837" y="96"/>
                  </a:lnTo>
                  <a:lnTo>
                    <a:pt x="1831" y="88"/>
                  </a:lnTo>
                  <a:close/>
                  <a:moveTo>
                    <a:pt x="1760" y="230"/>
                  </a:moveTo>
                  <a:lnTo>
                    <a:pt x="1684" y="364"/>
                  </a:lnTo>
                  <a:lnTo>
                    <a:pt x="1545" y="580"/>
                  </a:lnTo>
                  <a:lnTo>
                    <a:pt x="1550" y="574"/>
                  </a:lnTo>
                  <a:lnTo>
                    <a:pt x="1684" y="383"/>
                  </a:lnTo>
                  <a:lnTo>
                    <a:pt x="1760" y="230"/>
                  </a:lnTo>
                  <a:close/>
                  <a:moveTo>
                    <a:pt x="1545" y="580"/>
                  </a:moveTo>
                  <a:lnTo>
                    <a:pt x="1397" y="746"/>
                  </a:lnTo>
                  <a:lnTo>
                    <a:pt x="1091" y="1091"/>
                  </a:lnTo>
                  <a:lnTo>
                    <a:pt x="1301" y="880"/>
                  </a:lnTo>
                  <a:lnTo>
                    <a:pt x="1511" y="632"/>
                  </a:lnTo>
                  <a:lnTo>
                    <a:pt x="1545" y="580"/>
                  </a:lnTo>
                  <a:close/>
                  <a:moveTo>
                    <a:pt x="1091" y="1091"/>
                  </a:moveTo>
                  <a:lnTo>
                    <a:pt x="1091" y="1091"/>
                  </a:lnTo>
                  <a:lnTo>
                    <a:pt x="1091" y="1091"/>
                  </a:lnTo>
                  <a:lnTo>
                    <a:pt x="1091" y="1091"/>
                  </a:lnTo>
                  <a:lnTo>
                    <a:pt x="1091" y="1091"/>
                  </a:lnTo>
                  <a:close/>
                  <a:moveTo>
                    <a:pt x="1091" y="1091"/>
                  </a:moveTo>
                  <a:lnTo>
                    <a:pt x="785" y="1378"/>
                  </a:lnTo>
                  <a:lnTo>
                    <a:pt x="479" y="1626"/>
                  </a:lnTo>
                  <a:lnTo>
                    <a:pt x="255" y="1798"/>
                  </a:lnTo>
                  <a:lnTo>
                    <a:pt x="268" y="1798"/>
                  </a:lnTo>
                  <a:lnTo>
                    <a:pt x="651" y="1511"/>
                  </a:lnTo>
                  <a:lnTo>
                    <a:pt x="861" y="1320"/>
                  </a:lnTo>
                  <a:lnTo>
                    <a:pt x="1072" y="1110"/>
                  </a:lnTo>
                  <a:lnTo>
                    <a:pt x="1091" y="1091"/>
                  </a:lnTo>
                  <a:close/>
                  <a:moveTo>
                    <a:pt x="39" y="1760"/>
                  </a:moveTo>
                  <a:lnTo>
                    <a:pt x="20" y="1875"/>
                  </a:lnTo>
                  <a:lnTo>
                    <a:pt x="0" y="1990"/>
                  </a:lnTo>
                  <a:lnTo>
                    <a:pt x="230" y="1817"/>
                  </a:lnTo>
                  <a:lnTo>
                    <a:pt x="255" y="1798"/>
                  </a:lnTo>
                  <a:lnTo>
                    <a:pt x="249" y="1798"/>
                  </a:lnTo>
                  <a:lnTo>
                    <a:pt x="39" y="17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1"/>
            <p:cNvSpPr/>
            <p:nvPr/>
          </p:nvSpPr>
          <p:spPr>
            <a:xfrm>
              <a:off x="10840993" y="135931"/>
              <a:ext cx="441986" cy="359241"/>
            </a:xfrm>
            <a:custGeom>
              <a:avLst/>
              <a:gdLst/>
              <a:ahLst/>
              <a:cxnLst/>
              <a:rect l="l" t="t" r="r" b="b"/>
              <a:pathLst>
                <a:path w="6944" h="5644" extrusionOk="0">
                  <a:moveTo>
                    <a:pt x="4017" y="1"/>
                  </a:moveTo>
                  <a:lnTo>
                    <a:pt x="3769" y="135"/>
                  </a:lnTo>
                  <a:lnTo>
                    <a:pt x="3520" y="269"/>
                  </a:lnTo>
                  <a:lnTo>
                    <a:pt x="3023" y="460"/>
                  </a:lnTo>
                  <a:lnTo>
                    <a:pt x="2545" y="632"/>
                  </a:lnTo>
                  <a:lnTo>
                    <a:pt x="2066" y="747"/>
                  </a:lnTo>
                  <a:lnTo>
                    <a:pt x="1607" y="843"/>
                  </a:lnTo>
                  <a:lnTo>
                    <a:pt x="1167" y="900"/>
                  </a:lnTo>
                  <a:lnTo>
                    <a:pt x="747" y="919"/>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2047" y="4151"/>
                  </a:lnTo>
                  <a:lnTo>
                    <a:pt x="2430" y="4457"/>
                  </a:lnTo>
                  <a:lnTo>
                    <a:pt x="2851" y="4744"/>
                  </a:lnTo>
                  <a:lnTo>
                    <a:pt x="3290" y="4974"/>
                  </a:lnTo>
                  <a:lnTo>
                    <a:pt x="3730" y="5184"/>
                  </a:lnTo>
                  <a:lnTo>
                    <a:pt x="4189" y="5356"/>
                  </a:lnTo>
                  <a:lnTo>
                    <a:pt x="4668" y="5509"/>
                  </a:lnTo>
                  <a:lnTo>
                    <a:pt x="5146" y="5605"/>
                  </a:lnTo>
                  <a:lnTo>
                    <a:pt x="5356" y="5643"/>
                  </a:lnTo>
                  <a:lnTo>
                    <a:pt x="5375" y="5643"/>
                  </a:lnTo>
                  <a:lnTo>
                    <a:pt x="5758" y="5356"/>
                  </a:lnTo>
                  <a:lnTo>
                    <a:pt x="5968" y="5165"/>
                  </a:lnTo>
                  <a:lnTo>
                    <a:pt x="6179" y="4955"/>
                  </a:lnTo>
                  <a:lnTo>
                    <a:pt x="6408" y="4725"/>
                  </a:lnTo>
                  <a:lnTo>
                    <a:pt x="6618" y="4477"/>
                  </a:lnTo>
                  <a:lnTo>
                    <a:pt x="6791" y="4209"/>
                  </a:lnTo>
                  <a:lnTo>
                    <a:pt x="6944" y="3941"/>
                  </a:lnTo>
                  <a:lnTo>
                    <a:pt x="6886" y="3865"/>
                  </a:lnTo>
                  <a:lnTo>
                    <a:pt x="6676" y="3539"/>
                  </a:lnTo>
                  <a:lnTo>
                    <a:pt x="6465" y="3176"/>
                  </a:lnTo>
                  <a:lnTo>
                    <a:pt x="6293" y="2813"/>
                  </a:lnTo>
                  <a:lnTo>
                    <a:pt x="6140" y="2449"/>
                  </a:lnTo>
                  <a:lnTo>
                    <a:pt x="6006" y="2067"/>
                  </a:lnTo>
                  <a:lnTo>
                    <a:pt x="5911" y="1665"/>
                  </a:lnTo>
                  <a:lnTo>
                    <a:pt x="5815" y="1282"/>
                  </a:lnTo>
                  <a:lnTo>
                    <a:pt x="5758" y="881"/>
                  </a:lnTo>
                  <a:lnTo>
                    <a:pt x="5758" y="690"/>
                  </a:lnTo>
                  <a:lnTo>
                    <a:pt x="5299" y="575"/>
                  </a:lnTo>
                  <a:lnTo>
                    <a:pt x="4859" y="403"/>
                  </a:lnTo>
                  <a:lnTo>
                    <a:pt x="4419" y="231"/>
                  </a:lnTo>
                  <a:lnTo>
                    <a:pt x="4017"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1"/>
            <p:cNvSpPr/>
            <p:nvPr/>
          </p:nvSpPr>
          <p:spPr>
            <a:xfrm>
              <a:off x="10840993" y="59731"/>
              <a:ext cx="441986" cy="359241"/>
            </a:xfrm>
            <a:custGeom>
              <a:avLst/>
              <a:gdLst/>
              <a:ahLst/>
              <a:cxnLst/>
              <a:rect l="l" t="t" r="r" b="b"/>
              <a:pathLst>
                <a:path w="6944" h="5644" fill="none" extrusionOk="0">
                  <a:moveTo>
                    <a:pt x="4017" y="1"/>
                  </a:moveTo>
                  <a:lnTo>
                    <a:pt x="4017" y="1"/>
                  </a:lnTo>
                  <a:lnTo>
                    <a:pt x="3769" y="135"/>
                  </a:lnTo>
                  <a:lnTo>
                    <a:pt x="3520" y="269"/>
                  </a:lnTo>
                  <a:lnTo>
                    <a:pt x="3023" y="460"/>
                  </a:lnTo>
                  <a:lnTo>
                    <a:pt x="2545" y="632"/>
                  </a:lnTo>
                  <a:lnTo>
                    <a:pt x="2066" y="747"/>
                  </a:lnTo>
                  <a:lnTo>
                    <a:pt x="1607" y="843"/>
                  </a:lnTo>
                  <a:lnTo>
                    <a:pt x="1167" y="900"/>
                  </a:lnTo>
                  <a:lnTo>
                    <a:pt x="747" y="919"/>
                  </a:lnTo>
                  <a:lnTo>
                    <a:pt x="364" y="938"/>
                  </a:lnTo>
                  <a:lnTo>
                    <a:pt x="364" y="938"/>
                  </a:lnTo>
                  <a:lnTo>
                    <a:pt x="1" y="919"/>
                  </a:lnTo>
                  <a:lnTo>
                    <a:pt x="1" y="919"/>
                  </a:lnTo>
                  <a:lnTo>
                    <a:pt x="115" y="1321"/>
                  </a:lnTo>
                  <a:lnTo>
                    <a:pt x="268" y="1722"/>
                  </a:lnTo>
                  <a:lnTo>
                    <a:pt x="441" y="2105"/>
                  </a:lnTo>
                  <a:lnTo>
                    <a:pt x="651" y="2487"/>
                  </a:lnTo>
                  <a:lnTo>
                    <a:pt x="881" y="2851"/>
                  </a:lnTo>
                  <a:lnTo>
                    <a:pt x="1129" y="3195"/>
                  </a:lnTo>
                  <a:lnTo>
                    <a:pt x="1397" y="3520"/>
                  </a:lnTo>
                  <a:lnTo>
                    <a:pt x="1684" y="3826"/>
                  </a:lnTo>
                  <a:lnTo>
                    <a:pt x="1684" y="3826"/>
                  </a:lnTo>
                  <a:lnTo>
                    <a:pt x="2047" y="4151"/>
                  </a:lnTo>
                  <a:lnTo>
                    <a:pt x="2430" y="4457"/>
                  </a:lnTo>
                  <a:lnTo>
                    <a:pt x="2851" y="4744"/>
                  </a:lnTo>
                  <a:lnTo>
                    <a:pt x="3290" y="4974"/>
                  </a:lnTo>
                  <a:lnTo>
                    <a:pt x="3730" y="5184"/>
                  </a:lnTo>
                  <a:lnTo>
                    <a:pt x="4189" y="5356"/>
                  </a:lnTo>
                  <a:lnTo>
                    <a:pt x="4668" y="5509"/>
                  </a:lnTo>
                  <a:lnTo>
                    <a:pt x="5146" y="5605"/>
                  </a:lnTo>
                  <a:lnTo>
                    <a:pt x="5146" y="5605"/>
                  </a:lnTo>
                  <a:lnTo>
                    <a:pt x="5146" y="5605"/>
                  </a:lnTo>
                  <a:lnTo>
                    <a:pt x="5146" y="5605"/>
                  </a:lnTo>
                  <a:lnTo>
                    <a:pt x="5146" y="5605"/>
                  </a:lnTo>
                  <a:lnTo>
                    <a:pt x="5146" y="5605"/>
                  </a:lnTo>
                  <a:lnTo>
                    <a:pt x="5356" y="5643"/>
                  </a:lnTo>
                  <a:lnTo>
                    <a:pt x="5356" y="5643"/>
                  </a:lnTo>
                  <a:lnTo>
                    <a:pt x="5375" y="5643"/>
                  </a:lnTo>
                  <a:lnTo>
                    <a:pt x="5375" y="5643"/>
                  </a:lnTo>
                  <a:lnTo>
                    <a:pt x="5758" y="5356"/>
                  </a:lnTo>
                  <a:lnTo>
                    <a:pt x="5968" y="5165"/>
                  </a:lnTo>
                  <a:lnTo>
                    <a:pt x="6179" y="4955"/>
                  </a:lnTo>
                  <a:lnTo>
                    <a:pt x="6408" y="4725"/>
                  </a:lnTo>
                  <a:lnTo>
                    <a:pt x="6618" y="4477"/>
                  </a:lnTo>
                  <a:lnTo>
                    <a:pt x="6791" y="4209"/>
                  </a:lnTo>
                  <a:lnTo>
                    <a:pt x="6944" y="3941"/>
                  </a:lnTo>
                  <a:lnTo>
                    <a:pt x="6944" y="3941"/>
                  </a:lnTo>
                  <a:lnTo>
                    <a:pt x="6886" y="3865"/>
                  </a:lnTo>
                  <a:lnTo>
                    <a:pt x="6886" y="3865"/>
                  </a:lnTo>
                  <a:lnTo>
                    <a:pt x="6886" y="3865"/>
                  </a:lnTo>
                  <a:lnTo>
                    <a:pt x="6886" y="3865"/>
                  </a:lnTo>
                  <a:lnTo>
                    <a:pt x="6886" y="3865"/>
                  </a:lnTo>
                  <a:lnTo>
                    <a:pt x="6676" y="3539"/>
                  </a:lnTo>
                  <a:lnTo>
                    <a:pt x="6465" y="3176"/>
                  </a:lnTo>
                  <a:lnTo>
                    <a:pt x="6293" y="2813"/>
                  </a:lnTo>
                  <a:lnTo>
                    <a:pt x="6140" y="2449"/>
                  </a:lnTo>
                  <a:lnTo>
                    <a:pt x="6006" y="2067"/>
                  </a:lnTo>
                  <a:lnTo>
                    <a:pt x="5911" y="1665"/>
                  </a:lnTo>
                  <a:lnTo>
                    <a:pt x="5815" y="1282"/>
                  </a:lnTo>
                  <a:lnTo>
                    <a:pt x="5758" y="881"/>
                  </a:lnTo>
                  <a:lnTo>
                    <a:pt x="5758" y="881"/>
                  </a:lnTo>
                  <a:lnTo>
                    <a:pt x="5758" y="690"/>
                  </a:lnTo>
                  <a:lnTo>
                    <a:pt x="5758" y="690"/>
                  </a:lnTo>
                  <a:lnTo>
                    <a:pt x="5299" y="575"/>
                  </a:lnTo>
                  <a:lnTo>
                    <a:pt x="4859" y="403"/>
                  </a:lnTo>
                  <a:lnTo>
                    <a:pt x="4419" y="231"/>
                  </a:lnTo>
                  <a:lnTo>
                    <a:pt x="4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1"/>
            <p:cNvSpPr/>
            <p:nvPr/>
          </p:nvSpPr>
          <p:spPr>
            <a:xfrm>
              <a:off x="11264648" y="659452"/>
              <a:ext cx="1273" cy="64"/>
            </a:xfrm>
            <a:custGeom>
              <a:avLst/>
              <a:gdLst/>
              <a:ahLst/>
              <a:cxnLst/>
              <a:rect l="l" t="t" r="r" b="b"/>
              <a:pathLst>
                <a:path w="20" h="1" extrusionOk="0">
                  <a:moveTo>
                    <a:pt x="20" y="0"/>
                  </a:moveTo>
                  <a:lnTo>
                    <a:pt x="20" y="0"/>
                  </a:lnTo>
                  <a:lnTo>
                    <a:pt x="20" y="0"/>
                  </a:lnTo>
                  <a:lnTo>
                    <a:pt x="20" y="0"/>
                  </a:lnTo>
                  <a:lnTo>
                    <a:pt x="20" y="0"/>
                  </a:lnTo>
                  <a:close/>
                  <a:moveTo>
                    <a:pt x="1" y="0"/>
                  </a:moveTo>
                  <a:lnTo>
                    <a:pt x="1" y="0"/>
                  </a:lnTo>
                  <a:lnTo>
                    <a:pt x="20" y="0"/>
                  </a:lnTo>
                  <a:lnTo>
                    <a:pt x="20" y="0"/>
                  </a:lnTo>
                  <a:lnTo>
                    <a:pt x="1" y="0"/>
                  </a:lnTo>
                  <a:close/>
                  <a:moveTo>
                    <a:pt x="1" y="0"/>
                  </a:moveTo>
                  <a:lnTo>
                    <a:pt x="1" y="0"/>
                  </a:lnTo>
                  <a:lnTo>
                    <a:pt x="1" y="0"/>
                  </a:lnTo>
                  <a:lnTo>
                    <a:pt x="1" y="0"/>
                  </a:lnTo>
                  <a:lnTo>
                    <a:pt x="1" y="0"/>
                  </a:lnTo>
                  <a:close/>
                </a:path>
              </a:pathLst>
            </a:custGeom>
            <a:solidFill>
              <a:srgbClr val="8D1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1"/>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61"/>
            <p:cNvSpPr/>
            <p:nvPr/>
          </p:nvSpPr>
          <p:spPr>
            <a:xfrm>
              <a:off x="11264648" y="659452"/>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61"/>
            <p:cNvSpPr/>
            <p:nvPr/>
          </p:nvSpPr>
          <p:spPr>
            <a:xfrm>
              <a:off x="1126464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1"/>
            <p:cNvSpPr/>
            <p:nvPr/>
          </p:nvSpPr>
          <p:spPr>
            <a:xfrm>
              <a:off x="10934749" y="-336415"/>
              <a:ext cx="600220" cy="529632"/>
            </a:xfrm>
            <a:custGeom>
              <a:avLst/>
              <a:gdLst/>
              <a:ahLst/>
              <a:cxnLst/>
              <a:rect l="l" t="t" r="r" b="b"/>
              <a:pathLst>
                <a:path w="9430" h="8321" extrusionOk="0">
                  <a:moveTo>
                    <a:pt x="6656" y="1"/>
                  </a:moveTo>
                  <a:lnTo>
                    <a:pt x="6465" y="39"/>
                  </a:lnTo>
                  <a:lnTo>
                    <a:pt x="6293" y="97"/>
                  </a:lnTo>
                  <a:lnTo>
                    <a:pt x="6159" y="173"/>
                  </a:lnTo>
                  <a:lnTo>
                    <a:pt x="6025" y="288"/>
                  </a:lnTo>
                  <a:lnTo>
                    <a:pt x="5911" y="422"/>
                  </a:lnTo>
                  <a:lnTo>
                    <a:pt x="5815" y="556"/>
                  </a:lnTo>
                  <a:lnTo>
                    <a:pt x="5758" y="728"/>
                  </a:lnTo>
                  <a:lnTo>
                    <a:pt x="5700" y="919"/>
                  </a:lnTo>
                  <a:lnTo>
                    <a:pt x="5681" y="1053"/>
                  </a:lnTo>
                  <a:lnTo>
                    <a:pt x="5681" y="1187"/>
                  </a:lnTo>
                  <a:lnTo>
                    <a:pt x="5700" y="1359"/>
                  </a:lnTo>
                  <a:lnTo>
                    <a:pt x="5719" y="1512"/>
                  </a:lnTo>
                  <a:lnTo>
                    <a:pt x="5815" y="1818"/>
                  </a:lnTo>
                  <a:lnTo>
                    <a:pt x="5911" y="2105"/>
                  </a:lnTo>
                  <a:lnTo>
                    <a:pt x="5528" y="1933"/>
                  </a:lnTo>
                  <a:lnTo>
                    <a:pt x="5107" y="1780"/>
                  </a:lnTo>
                  <a:lnTo>
                    <a:pt x="4667" y="1646"/>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6389" y="8321"/>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lnTo>
                    <a:pt x="7881" y="575"/>
                  </a:lnTo>
                  <a:lnTo>
                    <a:pt x="7728" y="441"/>
                  </a:lnTo>
                  <a:lnTo>
                    <a:pt x="7575" y="307"/>
                  </a:lnTo>
                  <a:lnTo>
                    <a:pt x="7402" y="192"/>
                  </a:lnTo>
                  <a:lnTo>
                    <a:pt x="7230" y="97"/>
                  </a:lnTo>
                  <a:lnTo>
                    <a:pt x="7039" y="39"/>
                  </a:lnTo>
                  <a:lnTo>
                    <a:pt x="68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1"/>
            <p:cNvSpPr/>
            <p:nvPr/>
          </p:nvSpPr>
          <p:spPr>
            <a:xfrm>
              <a:off x="10934749" y="-336415"/>
              <a:ext cx="600220" cy="529632"/>
            </a:xfrm>
            <a:custGeom>
              <a:avLst/>
              <a:gdLst/>
              <a:ahLst/>
              <a:cxnLst/>
              <a:rect l="l" t="t" r="r" b="b"/>
              <a:pathLst>
                <a:path w="9430" h="8321" fill="none" extrusionOk="0">
                  <a:moveTo>
                    <a:pt x="8014" y="728"/>
                  </a:moveTo>
                  <a:lnTo>
                    <a:pt x="8014" y="728"/>
                  </a:lnTo>
                  <a:lnTo>
                    <a:pt x="7881" y="575"/>
                  </a:lnTo>
                  <a:lnTo>
                    <a:pt x="7728" y="441"/>
                  </a:lnTo>
                  <a:lnTo>
                    <a:pt x="7575" y="307"/>
                  </a:lnTo>
                  <a:lnTo>
                    <a:pt x="7402" y="192"/>
                  </a:lnTo>
                  <a:lnTo>
                    <a:pt x="7230" y="97"/>
                  </a:lnTo>
                  <a:lnTo>
                    <a:pt x="7039" y="39"/>
                  </a:lnTo>
                  <a:lnTo>
                    <a:pt x="6848" y="1"/>
                  </a:lnTo>
                  <a:lnTo>
                    <a:pt x="6656" y="1"/>
                  </a:lnTo>
                  <a:lnTo>
                    <a:pt x="6656" y="1"/>
                  </a:lnTo>
                  <a:lnTo>
                    <a:pt x="6465" y="39"/>
                  </a:lnTo>
                  <a:lnTo>
                    <a:pt x="6293" y="97"/>
                  </a:lnTo>
                  <a:lnTo>
                    <a:pt x="6159" y="173"/>
                  </a:lnTo>
                  <a:lnTo>
                    <a:pt x="6025" y="288"/>
                  </a:lnTo>
                  <a:lnTo>
                    <a:pt x="5911" y="422"/>
                  </a:lnTo>
                  <a:lnTo>
                    <a:pt x="5815" y="556"/>
                  </a:lnTo>
                  <a:lnTo>
                    <a:pt x="5758" y="728"/>
                  </a:lnTo>
                  <a:lnTo>
                    <a:pt x="5700" y="919"/>
                  </a:lnTo>
                  <a:lnTo>
                    <a:pt x="5700" y="919"/>
                  </a:lnTo>
                  <a:lnTo>
                    <a:pt x="5681" y="1053"/>
                  </a:lnTo>
                  <a:lnTo>
                    <a:pt x="5681" y="1187"/>
                  </a:lnTo>
                  <a:lnTo>
                    <a:pt x="5700" y="1359"/>
                  </a:lnTo>
                  <a:lnTo>
                    <a:pt x="5719" y="1512"/>
                  </a:lnTo>
                  <a:lnTo>
                    <a:pt x="5815" y="1818"/>
                  </a:lnTo>
                  <a:lnTo>
                    <a:pt x="5911" y="2105"/>
                  </a:lnTo>
                  <a:lnTo>
                    <a:pt x="5911" y="2105"/>
                  </a:lnTo>
                  <a:lnTo>
                    <a:pt x="5528" y="1933"/>
                  </a:lnTo>
                  <a:lnTo>
                    <a:pt x="5107" y="1780"/>
                  </a:lnTo>
                  <a:lnTo>
                    <a:pt x="4667" y="1646"/>
                  </a:lnTo>
                  <a:lnTo>
                    <a:pt x="4266" y="1550"/>
                  </a:lnTo>
                  <a:lnTo>
                    <a:pt x="4266" y="1550"/>
                  </a:lnTo>
                  <a:lnTo>
                    <a:pt x="3845" y="1474"/>
                  </a:lnTo>
                  <a:lnTo>
                    <a:pt x="3424" y="1435"/>
                  </a:lnTo>
                  <a:lnTo>
                    <a:pt x="3003" y="1455"/>
                  </a:lnTo>
                  <a:lnTo>
                    <a:pt x="2583" y="1493"/>
                  </a:lnTo>
                  <a:lnTo>
                    <a:pt x="2181" y="1588"/>
                  </a:lnTo>
                  <a:lnTo>
                    <a:pt x="1970" y="1646"/>
                  </a:lnTo>
                  <a:lnTo>
                    <a:pt x="1779" y="1703"/>
                  </a:lnTo>
                  <a:lnTo>
                    <a:pt x="1588" y="1799"/>
                  </a:lnTo>
                  <a:lnTo>
                    <a:pt x="1397" y="1894"/>
                  </a:lnTo>
                  <a:lnTo>
                    <a:pt x="1225" y="1990"/>
                  </a:lnTo>
                  <a:lnTo>
                    <a:pt x="1052" y="2105"/>
                  </a:lnTo>
                  <a:lnTo>
                    <a:pt x="1052" y="2105"/>
                  </a:lnTo>
                  <a:lnTo>
                    <a:pt x="899" y="2220"/>
                  </a:lnTo>
                  <a:lnTo>
                    <a:pt x="899" y="2220"/>
                  </a:lnTo>
                  <a:lnTo>
                    <a:pt x="689" y="2411"/>
                  </a:lnTo>
                  <a:lnTo>
                    <a:pt x="517" y="2621"/>
                  </a:lnTo>
                  <a:lnTo>
                    <a:pt x="364" y="2832"/>
                  </a:lnTo>
                  <a:lnTo>
                    <a:pt x="230" y="3061"/>
                  </a:lnTo>
                  <a:lnTo>
                    <a:pt x="134" y="3310"/>
                  </a:lnTo>
                  <a:lnTo>
                    <a:pt x="58" y="3558"/>
                  </a:lnTo>
                  <a:lnTo>
                    <a:pt x="20" y="3826"/>
                  </a:lnTo>
                  <a:lnTo>
                    <a:pt x="0" y="4075"/>
                  </a:lnTo>
                  <a:lnTo>
                    <a:pt x="0" y="4343"/>
                  </a:lnTo>
                  <a:lnTo>
                    <a:pt x="39" y="4610"/>
                  </a:lnTo>
                  <a:lnTo>
                    <a:pt x="77" y="4859"/>
                  </a:lnTo>
                  <a:lnTo>
                    <a:pt x="173" y="5127"/>
                  </a:lnTo>
                  <a:lnTo>
                    <a:pt x="268" y="5356"/>
                  </a:lnTo>
                  <a:lnTo>
                    <a:pt x="402" y="5605"/>
                  </a:lnTo>
                  <a:lnTo>
                    <a:pt x="555" y="5834"/>
                  </a:lnTo>
                  <a:lnTo>
                    <a:pt x="746" y="6045"/>
                  </a:lnTo>
                  <a:lnTo>
                    <a:pt x="746" y="6045"/>
                  </a:lnTo>
                  <a:lnTo>
                    <a:pt x="1033" y="6332"/>
                  </a:lnTo>
                  <a:lnTo>
                    <a:pt x="1358" y="6619"/>
                  </a:lnTo>
                  <a:lnTo>
                    <a:pt x="1684" y="6886"/>
                  </a:lnTo>
                  <a:lnTo>
                    <a:pt x="2028" y="7116"/>
                  </a:lnTo>
                  <a:lnTo>
                    <a:pt x="2391" y="7345"/>
                  </a:lnTo>
                  <a:lnTo>
                    <a:pt x="2755" y="7537"/>
                  </a:lnTo>
                  <a:lnTo>
                    <a:pt x="3137" y="7728"/>
                  </a:lnTo>
                  <a:lnTo>
                    <a:pt x="3520" y="7881"/>
                  </a:lnTo>
                  <a:lnTo>
                    <a:pt x="3902" y="8015"/>
                  </a:lnTo>
                  <a:lnTo>
                    <a:pt x="4323" y="8130"/>
                  </a:lnTo>
                  <a:lnTo>
                    <a:pt x="4725" y="8225"/>
                  </a:lnTo>
                  <a:lnTo>
                    <a:pt x="5145" y="8283"/>
                  </a:lnTo>
                  <a:lnTo>
                    <a:pt x="5547" y="8321"/>
                  </a:lnTo>
                  <a:lnTo>
                    <a:pt x="5968" y="8321"/>
                  </a:lnTo>
                  <a:lnTo>
                    <a:pt x="6389" y="8321"/>
                  </a:lnTo>
                  <a:lnTo>
                    <a:pt x="6809" y="8283"/>
                  </a:lnTo>
                  <a:lnTo>
                    <a:pt x="6809" y="8283"/>
                  </a:lnTo>
                  <a:lnTo>
                    <a:pt x="7288" y="8187"/>
                  </a:lnTo>
                  <a:lnTo>
                    <a:pt x="7517" y="8130"/>
                  </a:lnTo>
                  <a:lnTo>
                    <a:pt x="7728" y="8072"/>
                  </a:lnTo>
                  <a:lnTo>
                    <a:pt x="7957" y="7977"/>
                  </a:lnTo>
                  <a:lnTo>
                    <a:pt x="8167" y="7881"/>
                  </a:lnTo>
                  <a:lnTo>
                    <a:pt x="8378" y="7766"/>
                  </a:lnTo>
                  <a:lnTo>
                    <a:pt x="8550" y="7652"/>
                  </a:lnTo>
                  <a:lnTo>
                    <a:pt x="8741" y="7498"/>
                  </a:lnTo>
                  <a:lnTo>
                    <a:pt x="8894" y="7345"/>
                  </a:lnTo>
                  <a:lnTo>
                    <a:pt x="9028" y="7173"/>
                  </a:lnTo>
                  <a:lnTo>
                    <a:pt x="9162" y="6982"/>
                  </a:lnTo>
                  <a:lnTo>
                    <a:pt x="9258" y="6772"/>
                  </a:lnTo>
                  <a:lnTo>
                    <a:pt x="9334" y="6542"/>
                  </a:lnTo>
                  <a:lnTo>
                    <a:pt x="9372" y="6294"/>
                  </a:lnTo>
                  <a:lnTo>
                    <a:pt x="9392" y="6026"/>
                  </a:lnTo>
                  <a:lnTo>
                    <a:pt x="9392" y="6026"/>
                  </a:lnTo>
                  <a:lnTo>
                    <a:pt x="9411" y="5681"/>
                  </a:lnTo>
                  <a:lnTo>
                    <a:pt x="9430" y="5337"/>
                  </a:lnTo>
                  <a:lnTo>
                    <a:pt x="9411" y="4993"/>
                  </a:lnTo>
                  <a:lnTo>
                    <a:pt x="9392" y="4649"/>
                  </a:lnTo>
                  <a:lnTo>
                    <a:pt x="9372" y="4285"/>
                  </a:lnTo>
                  <a:lnTo>
                    <a:pt x="9315" y="3941"/>
                  </a:lnTo>
                  <a:lnTo>
                    <a:pt x="9258" y="3578"/>
                  </a:lnTo>
                  <a:lnTo>
                    <a:pt x="9181" y="3233"/>
                  </a:lnTo>
                  <a:lnTo>
                    <a:pt x="9086" y="2870"/>
                  </a:lnTo>
                  <a:lnTo>
                    <a:pt x="8971" y="2526"/>
                  </a:lnTo>
                  <a:lnTo>
                    <a:pt x="8856" y="2200"/>
                  </a:lnTo>
                  <a:lnTo>
                    <a:pt x="8722" y="1875"/>
                  </a:lnTo>
                  <a:lnTo>
                    <a:pt x="8569" y="1569"/>
                  </a:lnTo>
                  <a:lnTo>
                    <a:pt x="8397" y="1282"/>
                  </a:lnTo>
                  <a:lnTo>
                    <a:pt x="8206" y="995"/>
                  </a:lnTo>
                  <a:lnTo>
                    <a:pt x="8014" y="7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1"/>
            <p:cNvSpPr/>
            <p:nvPr/>
          </p:nvSpPr>
          <p:spPr>
            <a:xfrm>
              <a:off x="11096675" y="-181810"/>
              <a:ext cx="224048" cy="342182"/>
            </a:xfrm>
            <a:custGeom>
              <a:avLst/>
              <a:gdLst/>
              <a:ahLst/>
              <a:cxnLst/>
              <a:rect l="l" t="t" r="r" b="b"/>
              <a:pathLst>
                <a:path w="3520" h="5376" extrusionOk="0">
                  <a:moveTo>
                    <a:pt x="3443" y="1"/>
                  </a:move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383" y="5203"/>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1"/>
            <p:cNvSpPr/>
            <p:nvPr/>
          </p:nvSpPr>
          <p:spPr>
            <a:xfrm>
              <a:off x="11096675" y="-181810"/>
              <a:ext cx="224048" cy="342182"/>
            </a:xfrm>
            <a:custGeom>
              <a:avLst/>
              <a:gdLst/>
              <a:ahLst/>
              <a:cxnLst/>
              <a:rect l="l" t="t" r="r" b="b"/>
              <a:pathLst>
                <a:path w="3520" h="5376" fill="none" extrusionOk="0">
                  <a:moveTo>
                    <a:pt x="3443" y="1"/>
                  </a:moveTo>
                  <a:lnTo>
                    <a:pt x="3443" y="1"/>
                  </a:lnTo>
                  <a:lnTo>
                    <a:pt x="3309" y="498"/>
                  </a:lnTo>
                  <a:lnTo>
                    <a:pt x="3156" y="957"/>
                  </a:lnTo>
                  <a:lnTo>
                    <a:pt x="2984" y="1397"/>
                  </a:lnTo>
                  <a:lnTo>
                    <a:pt x="2812" y="1799"/>
                  </a:lnTo>
                  <a:lnTo>
                    <a:pt x="2621" y="2181"/>
                  </a:lnTo>
                  <a:lnTo>
                    <a:pt x="2410" y="2545"/>
                  </a:lnTo>
                  <a:lnTo>
                    <a:pt x="2200" y="2889"/>
                  </a:lnTo>
                  <a:lnTo>
                    <a:pt x="1989" y="3195"/>
                  </a:lnTo>
                  <a:lnTo>
                    <a:pt x="1760" y="3501"/>
                  </a:lnTo>
                  <a:lnTo>
                    <a:pt x="1511" y="3769"/>
                  </a:lnTo>
                  <a:lnTo>
                    <a:pt x="1282" y="4018"/>
                  </a:lnTo>
                  <a:lnTo>
                    <a:pt x="1033" y="4247"/>
                  </a:lnTo>
                  <a:lnTo>
                    <a:pt x="784" y="4457"/>
                  </a:lnTo>
                  <a:lnTo>
                    <a:pt x="517" y="4668"/>
                  </a:lnTo>
                  <a:lnTo>
                    <a:pt x="249" y="4840"/>
                  </a:lnTo>
                  <a:lnTo>
                    <a:pt x="0" y="4993"/>
                  </a:lnTo>
                  <a:lnTo>
                    <a:pt x="0" y="4993"/>
                  </a:lnTo>
                  <a:lnTo>
                    <a:pt x="383" y="5203"/>
                  </a:lnTo>
                  <a:lnTo>
                    <a:pt x="765" y="5376"/>
                  </a:lnTo>
                  <a:lnTo>
                    <a:pt x="765" y="5376"/>
                  </a:lnTo>
                  <a:lnTo>
                    <a:pt x="1052" y="5184"/>
                  </a:lnTo>
                  <a:lnTo>
                    <a:pt x="1301" y="4993"/>
                  </a:lnTo>
                  <a:lnTo>
                    <a:pt x="1530" y="4802"/>
                  </a:lnTo>
                  <a:lnTo>
                    <a:pt x="1760" y="4610"/>
                  </a:lnTo>
                  <a:lnTo>
                    <a:pt x="1951" y="4419"/>
                  </a:lnTo>
                  <a:lnTo>
                    <a:pt x="2142" y="4228"/>
                  </a:lnTo>
                  <a:lnTo>
                    <a:pt x="2315" y="4037"/>
                  </a:lnTo>
                  <a:lnTo>
                    <a:pt x="2468" y="3845"/>
                  </a:lnTo>
                  <a:lnTo>
                    <a:pt x="2754" y="3444"/>
                  </a:lnTo>
                  <a:lnTo>
                    <a:pt x="2984" y="3061"/>
                  </a:lnTo>
                  <a:lnTo>
                    <a:pt x="3156" y="2679"/>
                  </a:lnTo>
                  <a:lnTo>
                    <a:pt x="3290" y="2296"/>
                  </a:lnTo>
                  <a:lnTo>
                    <a:pt x="3386" y="1933"/>
                  </a:lnTo>
                  <a:lnTo>
                    <a:pt x="3462" y="1588"/>
                  </a:lnTo>
                  <a:lnTo>
                    <a:pt x="3500" y="1263"/>
                  </a:lnTo>
                  <a:lnTo>
                    <a:pt x="3520" y="957"/>
                  </a:lnTo>
                  <a:lnTo>
                    <a:pt x="3520" y="670"/>
                  </a:lnTo>
                  <a:lnTo>
                    <a:pt x="3500" y="422"/>
                  </a:lnTo>
                  <a:lnTo>
                    <a:pt x="34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1"/>
            <p:cNvSpPr/>
            <p:nvPr/>
          </p:nvSpPr>
          <p:spPr>
            <a:xfrm>
              <a:off x="11258601" y="-469062"/>
              <a:ext cx="174146" cy="224048"/>
            </a:xfrm>
            <a:custGeom>
              <a:avLst/>
              <a:gdLst/>
              <a:ahLst/>
              <a:cxnLst/>
              <a:rect l="l" t="t" r="r" b="b"/>
              <a:pathLst>
                <a:path w="2736" h="3520" extrusionOk="0">
                  <a:moveTo>
                    <a:pt x="1874" y="0"/>
                  </a:move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36"/>
                  </a:lnTo>
                  <a:lnTo>
                    <a:pt x="0" y="1951"/>
                  </a:lnTo>
                  <a:lnTo>
                    <a:pt x="0" y="2047"/>
                  </a:lnTo>
                  <a:lnTo>
                    <a:pt x="19" y="2161"/>
                  </a:lnTo>
                  <a:lnTo>
                    <a:pt x="134" y="2525"/>
                  </a:lnTo>
                  <a:lnTo>
                    <a:pt x="287" y="2907"/>
                  </a:lnTo>
                  <a:lnTo>
                    <a:pt x="517" y="3500"/>
                  </a:lnTo>
                  <a:lnTo>
                    <a:pt x="593" y="3500"/>
                  </a:lnTo>
                  <a:lnTo>
                    <a:pt x="746" y="3519"/>
                  </a:lnTo>
                  <a:lnTo>
                    <a:pt x="1052" y="3519"/>
                  </a:lnTo>
                  <a:lnTo>
                    <a:pt x="1224" y="3481"/>
                  </a:lnTo>
                  <a:lnTo>
                    <a:pt x="1549" y="3405"/>
                  </a:lnTo>
                  <a:lnTo>
                    <a:pt x="1855" y="3271"/>
                  </a:lnTo>
                  <a:lnTo>
                    <a:pt x="2142" y="3118"/>
                  </a:lnTo>
                  <a:lnTo>
                    <a:pt x="2410" y="2946"/>
                  </a:lnTo>
                  <a:lnTo>
                    <a:pt x="2601" y="2773"/>
                  </a:lnTo>
                  <a:lnTo>
                    <a:pt x="2678" y="2678"/>
                  </a:lnTo>
                  <a:lnTo>
                    <a:pt x="2735" y="2582"/>
                  </a:lnTo>
                  <a:lnTo>
                    <a:pt x="2678" y="2506"/>
                  </a:lnTo>
                  <a:lnTo>
                    <a:pt x="2620" y="2410"/>
                  </a:lnTo>
                  <a:lnTo>
                    <a:pt x="2429" y="2238"/>
                  </a:lnTo>
                  <a:lnTo>
                    <a:pt x="2200" y="2047"/>
                  </a:lnTo>
                  <a:lnTo>
                    <a:pt x="1932" y="1875"/>
                  </a:lnTo>
                  <a:lnTo>
                    <a:pt x="1492" y="1588"/>
                  </a:lnTo>
                  <a:lnTo>
                    <a:pt x="1282" y="1473"/>
                  </a:lnTo>
                  <a:lnTo>
                    <a:pt x="1454" y="1358"/>
                  </a:lnTo>
                  <a:lnTo>
                    <a:pt x="1683" y="1205"/>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1"/>
            <p:cNvSpPr/>
            <p:nvPr/>
          </p:nvSpPr>
          <p:spPr>
            <a:xfrm>
              <a:off x="11258601" y="-469062"/>
              <a:ext cx="174146" cy="224048"/>
            </a:xfrm>
            <a:custGeom>
              <a:avLst/>
              <a:gdLst/>
              <a:ahLst/>
              <a:cxnLst/>
              <a:rect l="l" t="t" r="r" b="b"/>
              <a:pathLst>
                <a:path w="2736" h="3520" fill="none" extrusionOk="0">
                  <a:moveTo>
                    <a:pt x="57" y="1741"/>
                  </a:moveTo>
                  <a:lnTo>
                    <a:pt x="57" y="1741"/>
                  </a:lnTo>
                  <a:lnTo>
                    <a:pt x="19" y="1836"/>
                  </a:lnTo>
                  <a:lnTo>
                    <a:pt x="0" y="1951"/>
                  </a:lnTo>
                  <a:lnTo>
                    <a:pt x="0" y="2047"/>
                  </a:lnTo>
                  <a:lnTo>
                    <a:pt x="19" y="2161"/>
                  </a:lnTo>
                  <a:lnTo>
                    <a:pt x="19" y="2161"/>
                  </a:lnTo>
                  <a:lnTo>
                    <a:pt x="134" y="2525"/>
                  </a:lnTo>
                  <a:lnTo>
                    <a:pt x="287" y="2907"/>
                  </a:lnTo>
                  <a:lnTo>
                    <a:pt x="517" y="3500"/>
                  </a:lnTo>
                  <a:lnTo>
                    <a:pt x="517" y="3500"/>
                  </a:lnTo>
                  <a:lnTo>
                    <a:pt x="593" y="3500"/>
                  </a:lnTo>
                  <a:lnTo>
                    <a:pt x="593" y="3500"/>
                  </a:lnTo>
                  <a:lnTo>
                    <a:pt x="746" y="3519"/>
                  </a:lnTo>
                  <a:lnTo>
                    <a:pt x="899" y="3519"/>
                  </a:lnTo>
                  <a:lnTo>
                    <a:pt x="1052" y="3519"/>
                  </a:lnTo>
                  <a:lnTo>
                    <a:pt x="1224" y="3481"/>
                  </a:lnTo>
                  <a:lnTo>
                    <a:pt x="1549" y="3405"/>
                  </a:lnTo>
                  <a:lnTo>
                    <a:pt x="1855" y="3271"/>
                  </a:lnTo>
                  <a:lnTo>
                    <a:pt x="2142" y="3118"/>
                  </a:lnTo>
                  <a:lnTo>
                    <a:pt x="2410" y="2946"/>
                  </a:lnTo>
                  <a:lnTo>
                    <a:pt x="2601" y="2773"/>
                  </a:lnTo>
                  <a:lnTo>
                    <a:pt x="2678" y="2678"/>
                  </a:lnTo>
                  <a:lnTo>
                    <a:pt x="2735" y="2582"/>
                  </a:lnTo>
                  <a:lnTo>
                    <a:pt x="2735" y="2582"/>
                  </a:lnTo>
                  <a:lnTo>
                    <a:pt x="2678" y="2506"/>
                  </a:lnTo>
                  <a:lnTo>
                    <a:pt x="2620" y="2410"/>
                  </a:lnTo>
                  <a:lnTo>
                    <a:pt x="2429" y="2238"/>
                  </a:lnTo>
                  <a:lnTo>
                    <a:pt x="2200" y="2047"/>
                  </a:lnTo>
                  <a:lnTo>
                    <a:pt x="1932" y="1875"/>
                  </a:lnTo>
                  <a:lnTo>
                    <a:pt x="1492" y="1588"/>
                  </a:lnTo>
                  <a:lnTo>
                    <a:pt x="1282" y="1473"/>
                  </a:lnTo>
                  <a:lnTo>
                    <a:pt x="1282" y="1473"/>
                  </a:lnTo>
                  <a:lnTo>
                    <a:pt x="1454" y="1358"/>
                  </a:lnTo>
                  <a:lnTo>
                    <a:pt x="1683" y="1205"/>
                  </a:lnTo>
                  <a:lnTo>
                    <a:pt x="2008" y="1033"/>
                  </a:lnTo>
                  <a:lnTo>
                    <a:pt x="2008" y="1033"/>
                  </a:lnTo>
                  <a:lnTo>
                    <a:pt x="2104" y="976"/>
                  </a:lnTo>
                  <a:lnTo>
                    <a:pt x="2200" y="899"/>
                  </a:lnTo>
                  <a:lnTo>
                    <a:pt x="2276" y="823"/>
                  </a:lnTo>
                  <a:lnTo>
                    <a:pt x="2334" y="727"/>
                  </a:lnTo>
                  <a:lnTo>
                    <a:pt x="2391" y="631"/>
                  </a:lnTo>
                  <a:lnTo>
                    <a:pt x="2429" y="536"/>
                  </a:lnTo>
                  <a:lnTo>
                    <a:pt x="2448" y="440"/>
                  </a:lnTo>
                  <a:lnTo>
                    <a:pt x="2448" y="344"/>
                  </a:lnTo>
                  <a:lnTo>
                    <a:pt x="2448" y="249"/>
                  </a:lnTo>
                  <a:lnTo>
                    <a:pt x="2410" y="172"/>
                  </a:lnTo>
                  <a:lnTo>
                    <a:pt x="2353" y="96"/>
                  </a:lnTo>
                  <a:lnTo>
                    <a:pt x="2276" y="57"/>
                  </a:lnTo>
                  <a:lnTo>
                    <a:pt x="2161" y="19"/>
                  </a:lnTo>
                  <a:lnTo>
                    <a:pt x="2027" y="0"/>
                  </a:lnTo>
                  <a:lnTo>
                    <a:pt x="1874" y="0"/>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61"/>
            <p:cNvSpPr/>
            <p:nvPr/>
          </p:nvSpPr>
          <p:spPr>
            <a:xfrm>
              <a:off x="11262230" y="-466643"/>
              <a:ext cx="105977" cy="108396"/>
            </a:xfrm>
            <a:custGeom>
              <a:avLst/>
              <a:gdLst/>
              <a:ahLst/>
              <a:cxnLst/>
              <a:rect l="l" t="t" r="r" b="b"/>
              <a:pathLst>
                <a:path w="1665" h="1703" extrusionOk="0">
                  <a:moveTo>
                    <a:pt x="0" y="1703"/>
                  </a:moveTo>
                  <a:lnTo>
                    <a:pt x="0" y="1703"/>
                  </a:lnTo>
                  <a:lnTo>
                    <a:pt x="0" y="1703"/>
                  </a:lnTo>
                  <a:lnTo>
                    <a:pt x="0" y="1703"/>
                  </a:lnTo>
                  <a:lnTo>
                    <a:pt x="0" y="1703"/>
                  </a:lnTo>
                  <a:close/>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close/>
                  <a:moveTo>
                    <a:pt x="1664" y="0"/>
                  </a:moveTo>
                  <a:lnTo>
                    <a:pt x="1664" y="0"/>
                  </a:lnTo>
                  <a:lnTo>
                    <a:pt x="1664" y="0"/>
                  </a:lnTo>
                  <a:lnTo>
                    <a:pt x="1664" y="0"/>
                  </a:lnTo>
                  <a:lnTo>
                    <a:pt x="1664" y="0"/>
                  </a:lnTo>
                  <a:close/>
                  <a:moveTo>
                    <a:pt x="1664" y="0"/>
                  </a:moveTo>
                  <a:lnTo>
                    <a:pt x="1664" y="0"/>
                  </a:lnTo>
                  <a:lnTo>
                    <a:pt x="1664" y="0"/>
                  </a:lnTo>
                  <a:lnTo>
                    <a:pt x="1664" y="0"/>
                  </a:lnTo>
                  <a:lnTo>
                    <a:pt x="1664" y="0"/>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61"/>
            <p:cNvSpPr/>
            <p:nvPr/>
          </p:nvSpPr>
          <p:spPr>
            <a:xfrm>
              <a:off x="11262230" y="-358311"/>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1"/>
            <p:cNvSpPr/>
            <p:nvPr/>
          </p:nvSpPr>
          <p:spPr>
            <a:xfrm>
              <a:off x="11262230" y="-466643"/>
              <a:ext cx="105977" cy="108396"/>
            </a:xfrm>
            <a:custGeom>
              <a:avLst/>
              <a:gdLst/>
              <a:ahLst/>
              <a:cxnLst/>
              <a:rect l="l" t="t" r="r" b="b"/>
              <a:pathLst>
                <a:path w="1665" h="1703" fill="none" extrusionOk="0">
                  <a:moveTo>
                    <a:pt x="1664" y="0"/>
                  </a:moveTo>
                  <a:lnTo>
                    <a:pt x="1664" y="0"/>
                  </a:lnTo>
                  <a:lnTo>
                    <a:pt x="1626" y="0"/>
                  </a:lnTo>
                  <a:lnTo>
                    <a:pt x="1626" y="0"/>
                  </a:lnTo>
                  <a:lnTo>
                    <a:pt x="1473" y="58"/>
                  </a:lnTo>
                  <a:lnTo>
                    <a:pt x="1320" y="115"/>
                  </a:lnTo>
                  <a:lnTo>
                    <a:pt x="1167" y="192"/>
                  </a:lnTo>
                  <a:lnTo>
                    <a:pt x="1033" y="287"/>
                  </a:lnTo>
                  <a:lnTo>
                    <a:pt x="899" y="402"/>
                  </a:lnTo>
                  <a:lnTo>
                    <a:pt x="785" y="517"/>
                  </a:lnTo>
                  <a:lnTo>
                    <a:pt x="574" y="746"/>
                  </a:lnTo>
                  <a:lnTo>
                    <a:pt x="383" y="1014"/>
                  </a:lnTo>
                  <a:lnTo>
                    <a:pt x="211" y="1263"/>
                  </a:lnTo>
                  <a:lnTo>
                    <a:pt x="96" y="1492"/>
                  </a:lnTo>
                  <a:lnTo>
                    <a:pt x="0" y="1703"/>
                  </a:lnTo>
                  <a:lnTo>
                    <a:pt x="0" y="1703"/>
                  </a:lnTo>
                  <a:lnTo>
                    <a:pt x="0" y="1703"/>
                  </a:lnTo>
                  <a:lnTo>
                    <a:pt x="0" y="1703"/>
                  </a:lnTo>
                  <a:lnTo>
                    <a:pt x="96" y="1492"/>
                  </a:lnTo>
                  <a:lnTo>
                    <a:pt x="211" y="1263"/>
                  </a:lnTo>
                  <a:lnTo>
                    <a:pt x="383" y="1014"/>
                  </a:lnTo>
                  <a:lnTo>
                    <a:pt x="574" y="746"/>
                  </a:lnTo>
                  <a:lnTo>
                    <a:pt x="785" y="517"/>
                  </a:lnTo>
                  <a:lnTo>
                    <a:pt x="899" y="402"/>
                  </a:lnTo>
                  <a:lnTo>
                    <a:pt x="1033" y="287"/>
                  </a:lnTo>
                  <a:lnTo>
                    <a:pt x="1167" y="192"/>
                  </a:lnTo>
                  <a:lnTo>
                    <a:pt x="1320" y="115"/>
                  </a:lnTo>
                  <a:lnTo>
                    <a:pt x="1473" y="58"/>
                  </a:lnTo>
                  <a:lnTo>
                    <a:pt x="1626" y="0"/>
                  </a:lnTo>
                  <a:lnTo>
                    <a:pt x="1626" y="0"/>
                  </a:lnTo>
                  <a:lnTo>
                    <a:pt x="16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1"/>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1"/>
            <p:cNvSpPr/>
            <p:nvPr/>
          </p:nvSpPr>
          <p:spPr>
            <a:xfrm>
              <a:off x="11368143" y="-466643"/>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1"/>
            <p:cNvSpPr/>
            <p:nvPr/>
          </p:nvSpPr>
          <p:spPr>
            <a:xfrm>
              <a:off x="11258601" y="-469062"/>
              <a:ext cx="154670" cy="127873"/>
            </a:xfrm>
            <a:custGeom>
              <a:avLst/>
              <a:gdLst/>
              <a:ahLst/>
              <a:cxnLst/>
              <a:rect l="l" t="t" r="r" b="b"/>
              <a:pathLst>
                <a:path w="2430" h="2009" extrusionOk="0">
                  <a:moveTo>
                    <a:pt x="1874" y="0"/>
                  </a:moveTo>
                  <a:lnTo>
                    <a:pt x="1721"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19" y="1875"/>
                  </a:lnTo>
                  <a:lnTo>
                    <a:pt x="0" y="2008"/>
                  </a:lnTo>
                  <a:lnTo>
                    <a:pt x="19" y="2008"/>
                  </a:lnTo>
                  <a:lnTo>
                    <a:pt x="96" y="1989"/>
                  </a:lnTo>
                  <a:lnTo>
                    <a:pt x="191" y="1951"/>
                  </a:lnTo>
                  <a:lnTo>
                    <a:pt x="306" y="1875"/>
                  </a:lnTo>
                  <a:lnTo>
                    <a:pt x="440" y="1760"/>
                  </a:lnTo>
                  <a:lnTo>
                    <a:pt x="842" y="1396"/>
                  </a:lnTo>
                  <a:lnTo>
                    <a:pt x="1205" y="1071"/>
                  </a:lnTo>
                  <a:lnTo>
                    <a:pt x="1377" y="918"/>
                  </a:lnTo>
                  <a:lnTo>
                    <a:pt x="1549" y="803"/>
                  </a:lnTo>
                  <a:lnTo>
                    <a:pt x="1702" y="708"/>
                  </a:lnTo>
                  <a:lnTo>
                    <a:pt x="1874" y="631"/>
                  </a:lnTo>
                  <a:lnTo>
                    <a:pt x="2027" y="536"/>
                  </a:lnTo>
                  <a:lnTo>
                    <a:pt x="2181" y="440"/>
                  </a:lnTo>
                  <a:lnTo>
                    <a:pt x="2334" y="325"/>
                  </a:lnTo>
                  <a:lnTo>
                    <a:pt x="2429" y="211"/>
                  </a:lnTo>
                  <a:lnTo>
                    <a:pt x="2372" y="115"/>
                  </a:lnTo>
                  <a:lnTo>
                    <a:pt x="2276" y="57"/>
                  </a:lnTo>
                  <a:lnTo>
                    <a:pt x="2161" y="19"/>
                  </a:lnTo>
                  <a:lnTo>
                    <a:pt x="20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1"/>
            <p:cNvSpPr/>
            <p:nvPr/>
          </p:nvSpPr>
          <p:spPr>
            <a:xfrm>
              <a:off x="11258601" y="-469062"/>
              <a:ext cx="154670" cy="127873"/>
            </a:xfrm>
            <a:custGeom>
              <a:avLst/>
              <a:gdLst/>
              <a:ahLst/>
              <a:cxnLst/>
              <a:rect l="l" t="t" r="r" b="b"/>
              <a:pathLst>
                <a:path w="2430" h="2009" fill="none" extrusionOk="0">
                  <a:moveTo>
                    <a:pt x="2008" y="0"/>
                  </a:moveTo>
                  <a:lnTo>
                    <a:pt x="2008" y="0"/>
                  </a:lnTo>
                  <a:lnTo>
                    <a:pt x="1874" y="0"/>
                  </a:lnTo>
                  <a:lnTo>
                    <a:pt x="1721" y="38"/>
                  </a:lnTo>
                  <a:lnTo>
                    <a:pt x="1721" y="38"/>
                  </a:lnTo>
                  <a:lnTo>
                    <a:pt x="1721" y="38"/>
                  </a:lnTo>
                  <a:lnTo>
                    <a:pt x="1721" y="38"/>
                  </a:lnTo>
                  <a:lnTo>
                    <a:pt x="1721" y="38"/>
                  </a:lnTo>
                  <a:lnTo>
                    <a:pt x="1721" y="38"/>
                  </a:lnTo>
                  <a:lnTo>
                    <a:pt x="1721" y="38"/>
                  </a:lnTo>
                  <a:lnTo>
                    <a:pt x="1721" y="38"/>
                  </a:lnTo>
                  <a:lnTo>
                    <a:pt x="1721" y="38"/>
                  </a:lnTo>
                  <a:lnTo>
                    <a:pt x="1721" y="38"/>
                  </a:lnTo>
                  <a:lnTo>
                    <a:pt x="1683" y="38"/>
                  </a:lnTo>
                  <a:lnTo>
                    <a:pt x="1683" y="38"/>
                  </a:lnTo>
                  <a:lnTo>
                    <a:pt x="1530" y="96"/>
                  </a:lnTo>
                  <a:lnTo>
                    <a:pt x="1377" y="153"/>
                  </a:lnTo>
                  <a:lnTo>
                    <a:pt x="1224" y="230"/>
                  </a:lnTo>
                  <a:lnTo>
                    <a:pt x="1090" y="325"/>
                  </a:lnTo>
                  <a:lnTo>
                    <a:pt x="956" y="440"/>
                  </a:lnTo>
                  <a:lnTo>
                    <a:pt x="842" y="555"/>
                  </a:lnTo>
                  <a:lnTo>
                    <a:pt x="631" y="784"/>
                  </a:lnTo>
                  <a:lnTo>
                    <a:pt x="440" y="1052"/>
                  </a:lnTo>
                  <a:lnTo>
                    <a:pt x="268" y="1301"/>
                  </a:lnTo>
                  <a:lnTo>
                    <a:pt x="153" y="1530"/>
                  </a:lnTo>
                  <a:lnTo>
                    <a:pt x="57" y="1741"/>
                  </a:lnTo>
                  <a:lnTo>
                    <a:pt x="57" y="1741"/>
                  </a:lnTo>
                  <a:lnTo>
                    <a:pt x="57" y="1741"/>
                  </a:lnTo>
                  <a:lnTo>
                    <a:pt x="57" y="1741"/>
                  </a:lnTo>
                  <a:lnTo>
                    <a:pt x="57" y="1741"/>
                  </a:lnTo>
                  <a:lnTo>
                    <a:pt x="57" y="1741"/>
                  </a:lnTo>
                  <a:lnTo>
                    <a:pt x="57" y="1741"/>
                  </a:lnTo>
                  <a:lnTo>
                    <a:pt x="19" y="1875"/>
                  </a:lnTo>
                  <a:lnTo>
                    <a:pt x="0" y="2008"/>
                  </a:lnTo>
                  <a:lnTo>
                    <a:pt x="0" y="2008"/>
                  </a:lnTo>
                  <a:lnTo>
                    <a:pt x="19" y="2008"/>
                  </a:lnTo>
                  <a:lnTo>
                    <a:pt x="19" y="2008"/>
                  </a:lnTo>
                  <a:lnTo>
                    <a:pt x="96" y="1989"/>
                  </a:lnTo>
                  <a:lnTo>
                    <a:pt x="191" y="1951"/>
                  </a:lnTo>
                  <a:lnTo>
                    <a:pt x="306" y="1875"/>
                  </a:lnTo>
                  <a:lnTo>
                    <a:pt x="440" y="1760"/>
                  </a:lnTo>
                  <a:lnTo>
                    <a:pt x="440" y="1760"/>
                  </a:lnTo>
                  <a:lnTo>
                    <a:pt x="842" y="1396"/>
                  </a:lnTo>
                  <a:lnTo>
                    <a:pt x="1205" y="1071"/>
                  </a:lnTo>
                  <a:lnTo>
                    <a:pt x="1377" y="918"/>
                  </a:lnTo>
                  <a:lnTo>
                    <a:pt x="1549" y="803"/>
                  </a:lnTo>
                  <a:lnTo>
                    <a:pt x="1702" y="708"/>
                  </a:lnTo>
                  <a:lnTo>
                    <a:pt x="1874" y="631"/>
                  </a:lnTo>
                  <a:lnTo>
                    <a:pt x="1874" y="631"/>
                  </a:lnTo>
                  <a:lnTo>
                    <a:pt x="2027" y="536"/>
                  </a:lnTo>
                  <a:lnTo>
                    <a:pt x="2181" y="440"/>
                  </a:lnTo>
                  <a:lnTo>
                    <a:pt x="2334" y="325"/>
                  </a:lnTo>
                  <a:lnTo>
                    <a:pt x="2429" y="211"/>
                  </a:lnTo>
                  <a:lnTo>
                    <a:pt x="2429" y="211"/>
                  </a:lnTo>
                  <a:lnTo>
                    <a:pt x="2372" y="115"/>
                  </a:lnTo>
                  <a:lnTo>
                    <a:pt x="2276" y="57"/>
                  </a:lnTo>
                  <a:lnTo>
                    <a:pt x="2161" y="19"/>
                  </a:lnTo>
                  <a:lnTo>
                    <a:pt x="20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1"/>
            <p:cNvSpPr/>
            <p:nvPr/>
          </p:nvSpPr>
          <p:spPr>
            <a:xfrm>
              <a:off x="10704654" y="-850134"/>
              <a:ext cx="376235" cy="293426"/>
            </a:xfrm>
            <a:custGeom>
              <a:avLst/>
              <a:gdLst/>
              <a:ahLst/>
              <a:cxnLst/>
              <a:rect l="l" t="t" r="r" b="b"/>
              <a:pathLst>
                <a:path w="5911" h="4610" extrusionOk="0">
                  <a:moveTo>
                    <a:pt x="3252" y="1"/>
                  </a:moveTo>
                  <a:lnTo>
                    <a:pt x="861" y="2181"/>
                  </a:lnTo>
                  <a:lnTo>
                    <a:pt x="689" y="2334"/>
                  </a:lnTo>
                  <a:lnTo>
                    <a:pt x="517" y="2506"/>
                  </a:lnTo>
                  <a:lnTo>
                    <a:pt x="364" y="2697"/>
                  </a:lnTo>
                  <a:lnTo>
                    <a:pt x="211" y="2889"/>
                  </a:lnTo>
                  <a:lnTo>
                    <a:pt x="115" y="3099"/>
                  </a:lnTo>
                  <a:lnTo>
                    <a:pt x="39" y="3309"/>
                  </a:lnTo>
                  <a:lnTo>
                    <a:pt x="20" y="3405"/>
                  </a:lnTo>
                  <a:lnTo>
                    <a:pt x="1" y="3520"/>
                  </a:lnTo>
                  <a:lnTo>
                    <a:pt x="1" y="3635"/>
                  </a:lnTo>
                  <a:lnTo>
                    <a:pt x="20" y="3749"/>
                  </a:lnTo>
                  <a:lnTo>
                    <a:pt x="77" y="3902"/>
                  </a:lnTo>
                  <a:lnTo>
                    <a:pt x="154" y="4055"/>
                  </a:lnTo>
                  <a:lnTo>
                    <a:pt x="268" y="4189"/>
                  </a:lnTo>
                  <a:lnTo>
                    <a:pt x="383" y="4304"/>
                  </a:lnTo>
                  <a:lnTo>
                    <a:pt x="536" y="4419"/>
                  </a:lnTo>
                  <a:lnTo>
                    <a:pt x="689" y="4495"/>
                  </a:lnTo>
                  <a:lnTo>
                    <a:pt x="861" y="4553"/>
                  </a:lnTo>
                  <a:lnTo>
                    <a:pt x="1033" y="4591"/>
                  </a:lnTo>
                  <a:lnTo>
                    <a:pt x="1206" y="4610"/>
                  </a:lnTo>
                  <a:lnTo>
                    <a:pt x="1378" y="4610"/>
                  </a:lnTo>
                  <a:lnTo>
                    <a:pt x="1550" y="4591"/>
                  </a:lnTo>
                  <a:lnTo>
                    <a:pt x="1722" y="4553"/>
                  </a:lnTo>
                  <a:lnTo>
                    <a:pt x="2066" y="4476"/>
                  </a:lnTo>
                  <a:lnTo>
                    <a:pt x="2410" y="4361"/>
                  </a:lnTo>
                  <a:lnTo>
                    <a:pt x="2908" y="4132"/>
                  </a:lnTo>
                  <a:lnTo>
                    <a:pt x="3386" y="3902"/>
                  </a:lnTo>
                  <a:lnTo>
                    <a:pt x="3864" y="3615"/>
                  </a:lnTo>
                  <a:lnTo>
                    <a:pt x="4304" y="3329"/>
                  </a:lnTo>
                  <a:lnTo>
                    <a:pt x="4744" y="2984"/>
                  </a:lnTo>
                  <a:lnTo>
                    <a:pt x="5165" y="2640"/>
                  </a:lnTo>
                  <a:lnTo>
                    <a:pt x="5547" y="2257"/>
                  </a:lnTo>
                  <a:lnTo>
                    <a:pt x="5911" y="1856"/>
                  </a:lnTo>
                  <a:lnTo>
                    <a:pt x="5662" y="1550"/>
                  </a:lnTo>
                  <a:lnTo>
                    <a:pt x="5356" y="1263"/>
                  </a:lnTo>
                  <a:lnTo>
                    <a:pt x="5050" y="995"/>
                  </a:lnTo>
                  <a:lnTo>
                    <a:pt x="4706" y="746"/>
                  </a:lnTo>
                  <a:lnTo>
                    <a:pt x="4361" y="517"/>
                  </a:lnTo>
                  <a:lnTo>
                    <a:pt x="3979" y="326"/>
                  </a:lnTo>
                  <a:lnTo>
                    <a:pt x="3615" y="154"/>
                  </a:lnTo>
                  <a:lnTo>
                    <a:pt x="32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1"/>
            <p:cNvSpPr/>
            <p:nvPr/>
          </p:nvSpPr>
          <p:spPr>
            <a:xfrm>
              <a:off x="10704654" y="-850134"/>
              <a:ext cx="376235" cy="293426"/>
            </a:xfrm>
            <a:custGeom>
              <a:avLst/>
              <a:gdLst/>
              <a:ahLst/>
              <a:cxnLst/>
              <a:rect l="l" t="t" r="r" b="b"/>
              <a:pathLst>
                <a:path w="5911" h="4610" fill="none" extrusionOk="0">
                  <a:moveTo>
                    <a:pt x="20" y="3749"/>
                  </a:moveTo>
                  <a:lnTo>
                    <a:pt x="20" y="3749"/>
                  </a:lnTo>
                  <a:lnTo>
                    <a:pt x="1" y="3635"/>
                  </a:lnTo>
                  <a:lnTo>
                    <a:pt x="1" y="3520"/>
                  </a:lnTo>
                  <a:lnTo>
                    <a:pt x="20" y="3405"/>
                  </a:lnTo>
                  <a:lnTo>
                    <a:pt x="39" y="3309"/>
                  </a:lnTo>
                  <a:lnTo>
                    <a:pt x="115" y="3099"/>
                  </a:lnTo>
                  <a:lnTo>
                    <a:pt x="211" y="2889"/>
                  </a:lnTo>
                  <a:lnTo>
                    <a:pt x="364" y="2697"/>
                  </a:lnTo>
                  <a:lnTo>
                    <a:pt x="517" y="2506"/>
                  </a:lnTo>
                  <a:lnTo>
                    <a:pt x="689" y="2334"/>
                  </a:lnTo>
                  <a:lnTo>
                    <a:pt x="861" y="2181"/>
                  </a:lnTo>
                  <a:lnTo>
                    <a:pt x="861" y="2181"/>
                  </a:lnTo>
                  <a:lnTo>
                    <a:pt x="3252" y="1"/>
                  </a:lnTo>
                  <a:lnTo>
                    <a:pt x="3252" y="1"/>
                  </a:lnTo>
                  <a:lnTo>
                    <a:pt x="3615" y="154"/>
                  </a:lnTo>
                  <a:lnTo>
                    <a:pt x="3979" y="326"/>
                  </a:lnTo>
                  <a:lnTo>
                    <a:pt x="4361" y="517"/>
                  </a:lnTo>
                  <a:lnTo>
                    <a:pt x="4706" y="746"/>
                  </a:lnTo>
                  <a:lnTo>
                    <a:pt x="5050" y="995"/>
                  </a:lnTo>
                  <a:lnTo>
                    <a:pt x="5356" y="1263"/>
                  </a:lnTo>
                  <a:lnTo>
                    <a:pt x="5662" y="1550"/>
                  </a:lnTo>
                  <a:lnTo>
                    <a:pt x="5911" y="1856"/>
                  </a:lnTo>
                  <a:lnTo>
                    <a:pt x="5911" y="1856"/>
                  </a:lnTo>
                  <a:lnTo>
                    <a:pt x="5547" y="2257"/>
                  </a:lnTo>
                  <a:lnTo>
                    <a:pt x="5165" y="2640"/>
                  </a:lnTo>
                  <a:lnTo>
                    <a:pt x="4744" y="2984"/>
                  </a:lnTo>
                  <a:lnTo>
                    <a:pt x="4304" y="3329"/>
                  </a:lnTo>
                  <a:lnTo>
                    <a:pt x="3864" y="3615"/>
                  </a:lnTo>
                  <a:lnTo>
                    <a:pt x="3386" y="3902"/>
                  </a:lnTo>
                  <a:lnTo>
                    <a:pt x="2908" y="4132"/>
                  </a:lnTo>
                  <a:lnTo>
                    <a:pt x="2410" y="4361"/>
                  </a:lnTo>
                  <a:lnTo>
                    <a:pt x="2410" y="4361"/>
                  </a:lnTo>
                  <a:lnTo>
                    <a:pt x="2066" y="4476"/>
                  </a:lnTo>
                  <a:lnTo>
                    <a:pt x="1722" y="4553"/>
                  </a:lnTo>
                  <a:lnTo>
                    <a:pt x="1550" y="4591"/>
                  </a:lnTo>
                  <a:lnTo>
                    <a:pt x="1378" y="4610"/>
                  </a:lnTo>
                  <a:lnTo>
                    <a:pt x="1206" y="4610"/>
                  </a:lnTo>
                  <a:lnTo>
                    <a:pt x="1033" y="4591"/>
                  </a:lnTo>
                  <a:lnTo>
                    <a:pt x="1033" y="4591"/>
                  </a:lnTo>
                  <a:lnTo>
                    <a:pt x="861" y="4553"/>
                  </a:lnTo>
                  <a:lnTo>
                    <a:pt x="689" y="4495"/>
                  </a:lnTo>
                  <a:lnTo>
                    <a:pt x="536" y="4419"/>
                  </a:lnTo>
                  <a:lnTo>
                    <a:pt x="383" y="4304"/>
                  </a:lnTo>
                  <a:lnTo>
                    <a:pt x="268" y="4189"/>
                  </a:lnTo>
                  <a:lnTo>
                    <a:pt x="154" y="4055"/>
                  </a:lnTo>
                  <a:lnTo>
                    <a:pt x="77" y="3902"/>
                  </a:lnTo>
                  <a:lnTo>
                    <a:pt x="20" y="3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1"/>
            <p:cNvSpPr/>
            <p:nvPr/>
          </p:nvSpPr>
          <p:spPr>
            <a:xfrm>
              <a:off x="10524460" y="-684581"/>
              <a:ext cx="804791" cy="880280"/>
            </a:xfrm>
            <a:custGeom>
              <a:avLst/>
              <a:gdLst/>
              <a:ahLst/>
              <a:cxnLst/>
              <a:rect l="l" t="t" r="r" b="b"/>
              <a:pathLst>
                <a:path w="12644" h="13830" extrusionOk="0">
                  <a:moveTo>
                    <a:pt x="3080" y="1"/>
                  </a:moveTo>
                  <a:lnTo>
                    <a:pt x="2851" y="20"/>
                  </a:lnTo>
                  <a:lnTo>
                    <a:pt x="2602" y="58"/>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116" y="2984"/>
                  </a:lnTo>
                  <a:lnTo>
                    <a:pt x="39" y="3386"/>
                  </a:lnTo>
                  <a:lnTo>
                    <a:pt x="20" y="3807"/>
                  </a:lnTo>
                  <a:lnTo>
                    <a:pt x="1" y="4247"/>
                  </a:lnTo>
                  <a:lnTo>
                    <a:pt x="39" y="4668"/>
                  </a:lnTo>
                  <a:lnTo>
                    <a:pt x="77" y="5088"/>
                  </a:lnTo>
                  <a:lnTo>
                    <a:pt x="135" y="5509"/>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206" y="3635"/>
                  </a:lnTo>
                  <a:lnTo>
                    <a:pt x="7900" y="3271"/>
                  </a:lnTo>
                  <a:lnTo>
                    <a:pt x="7288" y="2506"/>
                  </a:lnTo>
                  <a:lnTo>
                    <a:pt x="6963" y="2143"/>
                  </a:lnTo>
                  <a:lnTo>
                    <a:pt x="6638" y="1799"/>
                  </a:lnTo>
                  <a:lnTo>
                    <a:pt x="6313" y="1454"/>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1"/>
            <p:cNvSpPr/>
            <p:nvPr/>
          </p:nvSpPr>
          <p:spPr>
            <a:xfrm>
              <a:off x="10524460" y="-684581"/>
              <a:ext cx="804791" cy="880280"/>
            </a:xfrm>
            <a:custGeom>
              <a:avLst/>
              <a:gdLst/>
              <a:ahLst/>
              <a:cxnLst/>
              <a:rect l="l" t="t" r="r" b="b"/>
              <a:pathLst>
                <a:path w="12644" h="13830" fill="none" extrusionOk="0">
                  <a:moveTo>
                    <a:pt x="12624" y="7058"/>
                  </a:moveTo>
                  <a:lnTo>
                    <a:pt x="12624" y="7058"/>
                  </a:lnTo>
                  <a:lnTo>
                    <a:pt x="12643" y="6905"/>
                  </a:lnTo>
                  <a:lnTo>
                    <a:pt x="12643" y="6752"/>
                  </a:lnTo>
                  <a:lnTo>
                    <a:pt x="12624" y="6618"/>
                  </a:lnTo>
                  <a:lnTo>
                    <a:pt x="12586" y="6485"/>
                  </a:lnTo>
                  <a:lnTo>
                    <a:pt x="12548" y="6370"/>
                  </a:lnTo>
                  <a:lnTo>
                    <a:pt x="12471" y="6255"/>
                  </a:lnTo>
                  <a:lnTo>
                    <a:pt x="12395" y="6140"/>
                  </a:lnTo>
                  <a:lnTo>
                    <a:pt x="12280" y="6045"/>
                  </a:lnTo>
                  <a:lnTo>
                    <a:pt x="12051" y="5853"/>
                  </a:lnTo>
                  <a:lnTo>
                    <a:pt x="11783" y="5681"/>
                  </a:lnTo>
                  <a:lnTo>
                    <a:pt x="11477" y="5528"/>
                  </a:lnTo>
                  <a:lnTo>
                    <a:pt x="11132" y="5375"/>
                  </a:lnTo>
                  <a:lnTo>
                    <a:pt x="10425" y="5088"/>
                  </a:lnTo>
                  <a:lnTo>
                    <a:pt x="10061" y="4935"/>
                  </a:lnTo>
                  <a:lnTo>
                    <a:pt x="9698" y="4782"/>
                  </a:lnTo>
                  <a:lnTo>
                    <a:pt x="9354" y="4610"/>
                  </a:lnTo>
                  <a:lnTo>
                    <a:pt x="9048" y="4438"/>
                  </a:lnTo>
                  <a:lnTo>
                    <a:pt x="8761" y="4228"/>
                  </a:lnTo>
                  <a:lnTo>
                    <a:pt x="8646" y="4113"/>
                  </a:lnTo>
                  <a:lnTo>
                    <a:pt x="8531" y="3998"/>
                  </a:lnTo>
                  <a:lnTo>
                    <a:pt x="8531" y="3998"/>
                  </a:lnTo>
                  <a:lnTo>
                    <a:pt x="8206" y="3635"/>
                  </a:lnTo>
                  <a:lnTo>
                    <a:pt x="7900" y="3271"/>
                  </a:lnTo>
                  <a:lnTo>
                    <a:pt x="7288" y="2506"/>
                  </a:lnTo>
                  <a:lnTo>
                    <a:pt x="6963" y="2143"/>
                  </a:lnTo>
                  <a:lnTo>
                    <a:pt x="6638" y="1799"/>
                  </a:lnTo>
                  <a:lnTo>
                    <a:pt x="6313" y="1454"/>
                  </a:lnTo>
                  <a:lnTo>
                    <a:pt x="5949" y="1129"/>
                  </a:lnTo>
                  <a:lnTo>
                    <a:pt x="5949" y="1129"/>
                  </a:lnTo>
                  <a:lnTo>
                    <a:pt x="5567" y="823"/>
                  </a:lnTo>
                  <a:lnTo>
                    <a:pt x="5356" y="689"/>
                  </a:lnTo>
                  <a:lnTo>
                    <a:pt x="5146" y="555"/>
                  </a:lnTo>
                  <a:lnTo>
                    <a:pt x="4935" y="441"/>
                  </a:lnTo>
                  <a:lnTo>
                    <a:pt x="4706" y="345"/>
                  </a:lnTo>
                  <a:lnTo>
                    <a:pt x="4476" y="249"/>
                  </a:lnTo>
                  <a:lnTo>
                    <a:pt x="4247" y="173"/>
                  </a:lnTo>
                  <a:lnTo>
                    <a:pt x="4017" y="96"/>
                  </a:lnTo>
                  <a:lnTo>
                    <a:pt x="3788" y="58"/>
                  </a:lnTo>
                  <a:lnTo>
                    <a:pt x="3558" y="20"/>
                  </a:lnTo>
                  <a:lnTo>
                    <a:pt x="3310" y="1"/>
                  </a:lnTo>
                  <a:lnTo>
                    <a:pt x="3080" y="1"/>
                  </a:lnTo>
                  <a:lnTo>
                    <a:pt x="2851" y="20"/>
                  </a:lnTo>
                  <a:lnTo>
                    <a:pt x="2602" y="58"/>
                  </a:lnTo>
                  <a:lnTo>
                    <a:pt x="2373" y="135"/>
                  </a:lnTo>
                  <a:lnTo>
                    <a:pt x="2373" y="135"/>
                  </a:lnTo>
                  <a:lnTo>
                    <a:pt x="2181" y="192"/>
                  </a:lnTo>
                  <a:lnTo>
                    <a:pt x="1990" y="288"/>
                  </a:lnTo>
                  <a:lnTo>
                    <a:pt x="1799" y="383"/>
                  </a:lnTo>
                  <a:lnTo>
                    <a:pt x="1627" y="498"/>
                  </a:lnTo>
                  <a:lnTo>
                    <a:pt x="1454" y="613"/>
                  </a:lnTo>
                  <a:lnTo>
                    <a:pt x="1301" y="747"/>
                  </a:lnTo>
                  <a:lnTo>
                    <a:pt x="1148" y="900"/>
                  </a:lnTo>
                  <a:lnTo>
                    <a:pt x="995" y="1053"/>
                  </a:lnTo>
                  <a:lnTo>
                    <a:pt x="862" y="1225"/>
                  </a:lnTo>
                  <a:lnTo>
                    <a:pt x="747" y="1397"/>
                  </a:lnTo>
                  <a:lnTo>
                    <a:pt x="632" y="1588"/>
                  </a:lnTo>
                  <a:lnTo>
                    <a:pt x="517" y="1760"/>
                  </a:lnTo>
                  <a:lnTo>
                    <a:pt x="345" y="2162"/>
                  </a:lnTo>
                  <a:lnTo>
                    <a:pt x="211" y="2564"/>
                  </a:lnTo>
                  <a:lnTo>
                    <a:pt x="211" y="2564"/>
                  </a:lnTo>
                  <a:lnTo>
                    <a:pt x="116" y="2984"/>
                  </a:lnTo>
                  <a:lnTo>
                    <a:pt x="39" y="3386"/>
                  </a:lnTo>
                  <a:lnTo>
                    <a:pt x="20" y="3807"/>
                  </a:lnTo>
                  <a:lnTo>
                    <a:pt x="1" y="4247"/>
                  </a:lnTo>
                  <a:lnTo>
                    <a:pt x="39" y="4668"/>
                  </a:lnTo>
                  <a:lnTo>
                    <a:pt x="77" y="5088"/>
                  </a:lnTo>
                  <a:lnTo>
                    <a:pt x="135" y="5509"/>
                  </a:lnTo>
                  <a:lnTo>
                    <a:pt x="211" y="5930"/>
                  </a:lnTo>
                  <a:lnTo>
                    <a:pt x="211" y="5930"/>
                  </a:lnTo>
                  <a:lnTo>
                    <a:pt x="307" y="6427"/>
                  </a:lnTo>
                  <a:lnTo>
                    <a:pt x="422" y="6925"/>
                  </a:lnTo>
                  <a:lnTo>
                    <a:pt x="556" y="7422"/>
                  </a:lnTo>
                  <a:lnTo>
                    <a:pt x="709" y="7900"/>
                  </a:lnTo>
                  <a:lnTo>
                    <a:pt x="862" y="8378"/>
                  </a:lnTo>
                  <a:lnTo>
                    <a:pt x="1053" y="8856"/>
                  </a:lnTo>
                  <a:lnTo>
                    <a:pt x="1225" y="9334"/>
                  </a:lnTo>
                  <a:lnTo>
                    <a:pt x="1435" y="9793"/>
                  </a:lnTo>
                  <a:lnTo>
                    <a:pt x="1646" y="10253"/>
                  </a:lnTo>
                  <a:lnTo>
                    <a:pt x="1894" y="10712"/>
                  </a:lnTo>
                  <a:lnTo>
                    <a:pt x="2124" y="11151"/>
                  </a:lnTo>
                  <a:lnTo>
                    <a:pt x="2392" y="11591"/>
                  </a:lnTo>
                  <a:lnTo>
                    <a:pt x="2659" y="12012"/>
                  </a:lnTo>
                  <a:lnTo>
                    <a:pt x="2946" y="12452"/>
                  </a:lnTo>
                  <a:lnTo>
                    <a:pt x="3233" y="12854"/>
                  </a:lnTo>
                  <a:lnTo>
                    <a:pt x="3539" y="13255"/>
                  </a:lnTo>
                  <a:lnTo>
                    <a:pt x="3539" y="13255"/>
                  </a:lnTo>
                  <a:lnTo>
                    <a:pt x="3635" y="13370"/>
                  </a:lnTo>
                  <a:lnTo>
                    <a:pt x="3730" y="13466"/>
                  </a:lnTo>
                  <a:lnTo>
                    <a:pt x="3826" y="13542"/>
                  </a:lnTo>
                  <a:lnTo>
                    <a:pt x="3941" y="13619"/>
                  </a:lnTo>
                  <a:lnTo>
                    <a:pt x="4075" y="13676"/>
                  </a:lnTo>
                  <a:lnTo>
                    <a:pt x="4190" y="13714"/>
                  </a:lnTo>
                  <a:lnTo>
                    <a:pt x="4323" y="13753"/>
                  </a:lnTo>
                  <a:lnTo>
                    <a:pt x="4457" y="13772"/>
                  </a:lnTo>
                  <a:lnTo>
                    <a:pt x="4457" y="13772"/>
                  </a:lnTo>
                  <a:lnTo>
                    <a:pt x="4821" y="13810"/>
                  </a:lnTo>
                  <a:lnTo>
                    <a:pt x="5261" y="13829"/>
                  </a:lnTo>
                  <a:lnTo>
                    <a:pt x="5739" y="13810"/>
                  </a:lnTo>
                  <a:lnTo>
                    <a:pt x="6274" y="13772"/>
                  </a:lnTo>
                  <a:lnTo>
                    <a:pt x="6848" y="13676"/>
                  </a:lnTo>
                  <a:lnTo>
                    <a:pt x="7154" y="13619"/>
                  </a:lnTo>
                  <a:lnTo>
                    <a:pt x="7460" y="13542"/>
                  </a:lnTo>
                  <a:lnTo>
                    <a:pt x="7766" y="13447"/>
                  </a:lnTo>
                  <a:lnTo>
                    <a:pt x="8072" y="13332"/>
                  </a:lnTo>
                  <a:lnTo>
                    <a:pt x="8378" y="13198"/>
                  </a:lnTo>
                  <a:lnTo>
                    <a:pt x="8684" y="13064"/>
                  </a:lnTo>
                  <a:lnTo>
                    <a:pt x="9009" y="12892"/>
                  </a:lnTo>
                  <a:lnTo>
                    <a:pt x="9315" y="12701"/>
                  </a:lnTo>
                  <a:lnTo>
                    <a:pt x="9621" y="12471"/>
                  </a:lnTo>
                  <a:lnTo>
                    <a:pt x="9908" y="12242"/>
                  </a:lnTo>
                  <a:lnTo>
                    <a:pt x="10214" y="11974"/>
                  </a:lnTo>
                  <a:lnTo>
                    <a:pt x="10501" y="11687"/>
                  </a:lnTo>
                  <a:lnTo>
                    <a:pt x="10769" y="11362"/>
                  </a:lnTo>
                  <a:lnTo>
                    <a:pt x="11037" y="11018"/>
                  </a:lnTo>
                  <a:lnTo>
                    <a:pt x="11285" y="10635"/>
                  </a:lnTo>
                  <a:lnTo>
                    <a:pt x="11534" y="10233"/>
                  </a:lnTo>
                  <a:lnTo>
                    <a:pt x="11764" y="9793"/>
                  </a:lnTo>
                  <a:lnTo>
                    <a:pt x="11974" y="9315"/>
                  </a:lnTo>
                  <a:lnTo>
                    <a:pt x="12165" y="8799"/>
                  </a:lnTo>
                  <a:lnTo>
                    <a:pt x="12337" y="8263"/>
                  </a:lnTo>
                  <a:lnTo>
                    <a:pt x="12490" y="7670"/>
                  </a:lnTo>
                  <a:lnTo>
                    <a:pt x="12624" y="70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1"/>
            <p:cNvSpPr/>
            <p:nvPr/>
          </p:nvSpPr>
          <p:spPr>
            <a:xfrm>
              <a:off x="10401552" y="-654156"/>
              <a:ext cx="322642" cy="323915"/>
            </a:xfrm>
            <a:custGeom>
              <a:avLst/>
              <a:gdLst/>
              <a:ahLst/>
              <a:cxnLst/>
              <a:rect l="l" t="t" r="r" b="b"/>
              <a:pathLst>
                <a:path w="5069" h="5089" extrusionOk="0">
                  <a:moveTo>
                    <a:pt x="3940" y="1"/>
                  </a:moveTo>
                  <a:lnTo>
                    <a:pt x="3711" y="39"/>
                  </a:lnTo>
                  <a:lnTo>
                    <a:pt x="3481" y="97"/>
                  </a:lnTo>
                  <a:lnTo>
                    <a:pt x="3271" y="192"/>
                  </a:lnTo>
                  <a:lnTo>
                    <a:pt x="3041" y="307"/>
                  </a:lnTo>
                  <a:lnTo>
                    <a:pt x="2831" y="403"/>
                  </a:lnTo>
                  <a:lnTo>
                    <a:pt x="0" y="1971"/>
                  </a:lnTo>
                  <a:lnTo>
                    <a:pt x="19" y="2373"/>
                  </a:lnTo>
                  <a:lnTo>
                    <a:pt x="57" y="2774"/>
                  </a:lnTo>
                  <a:lnTo>
                    <a:pt x="134" y="3176"/>
                  </a:lnTo>
                  <a:lnTo>
                    <a:pt x="230" y="3597"/>
                  </a:lnTo>
                  <a:lnTo>
                    <a:pt x="344" y="3998"/>
                  </a:lnTo>
                  <a:lnTo>
                    <a:pt x="497" y="4381"/>
                  </a:lnTo>
                  <a:lnTo>
                    <a:pt x="689" y="4744"/>
                  </a:lnTo>
                  <a:lnTo>
                    <a:pt x="880" y="5089"/>
                  </a:lnTo>
                  <a:lnTo>
                    <a:pt x="1377" y="4878"/>
                  </a:lnTo>
                  <a:lnTo>
                    <a:pt x="1874" y="4629"/>
                  </a:lnTo>
                  <a:lnTo>
                    <a:pt x="2333" y="4362"/>
                  </a:lnTo>
                  <a:lnTo>
                    <a:pt x="2793" y="4056"/>
                  </a:lnTo>
                  <a:lnTo>
                    <a:pt x="3232" y="3711"/>
                  </a:lnTo>
                  <a:lnTo>
                    <a:pt x="3634" y="3367"/>
                  </a:lnTo>
                  <a:lnTo>
                    <a:pt x="4017" y="2985"/>
                  </a:lnTo>
                  <a:lnTo>
                    <a:pt x="4380" y="2583"/>
                  </a:lnTo>
                  <a:lnTo>
                    <a:pt x="4610" y="2296"/>
                  </a:lnTo>
                  <a:lnTo>
                    <a:pt x="4801" y="2009"/>
                  </a:lnTo>
                  <a:lnTo>
                    <a:pt x="4877" y="1856"/>
                  </a:lnTo>
                  <a:lnTo>
                    <a:pt x="4954" y="1703"/>
                  </a:lnTo>
                  <a:lnTo>
                    <a:pt x="5011" y="1531"/>
                  </a:lnTo>
                  <a:lnTo>
                    <a:pt x="5049" y="1359"/>
                  </a:lnTo>
                  <a:lnTo>
                    <a:pt x="5069" y="1187"/>
                  </a:lnTo>
                  <a:lnTo>
                    <a:pt x="5069" y="1015"/>
                  </a:lnTo>
                  <a:lnTo>
                    <a:pt x="5049" y="823"/>
                  </a:lnTo>
                  <a:lnTo>
                    <a:pt x="5011" y="670"/>
                  </a:lnTo>
                  <a:lnTo>
                    <a:pt x="4935" y="498"/>
                  </a:lnTo>
                  <a:lnTo>
                    <a:pt x="4839" y="364"/>
                  </a:lnTo>
                  <a:lnTo>
                    <a:pt x="4724" y="230"/>
                  </a:lnTo>
                  <a:lnTo>
                    <a:pt x="4590" y="135"/>
                  </a:lnTo>
                  <a:lnTo>
                    <a:pt x="4476" y="77"/>
                  </a:lnTo>
                  <a:lnTo>
                    <a:pt x="4380" y="39"/>
                  </a:lnTo>
                  <a:lnTo>
                    <a:pt x="4265" y="20"/>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1"/>
            <p:cNvSpPr/>
            <p:nvPr/>
          </p:nvSpPr>
          <p:spPr>
            <a:xfrm>
              <a:off x="10401552" y="-654156"/>
              <a:ext cx="322642" cy="323915"/>
            </a:xfrm>
            <a:custGeom>
              <a:avLst/>
              <a:gdLst/>
              <a:ahLst/>
              <a:cxnLst/>
              <a:rect l="l" t="t" r="r" b="b"/>
              <a:pathLst>
                <a:path w="5069" h="5089" fill="none" extrusionOk="0">
                  <a:moveTo>
                    <a:pt x="4590" y="135"/>
                  </a:moveTo>
                  <a:lnTo>
                    <a:pt x="4590" y="135"/>
                  </a:lnTo>
                  <a:lnTo>
                    <a:pt x="4476" y="77"/>
                  </a:lnTo>
                  <a:lnTo>
                    <a:pt x="4380" y="39"/>
                  </a:lnTo>
                  <a:lnTo>
                    <a:pt x="4265" y="20"/>
                  </a:lnTo>
                  <a:lnTo>
                    <a:pt x="4170" y="1"/>
                  </a:lnTo>
                  <a:lnTo>
                    <a:pt x="3940" y="1"/>
                  </a:lnTo>
                  <a:lnTo>
                    <a:pt x="3711" y="39"/>
                  </a:lnTo>
                  <a:lnTo>
                    <a:pt x="3481" y="97"/>
                  </a:lnTo>
                  <a:lnTo>
                    <a:pt x="3271" y="192"/>
                  </a:lnTo>
                  <a:lnTo>
                    <a:pt x="3041" y="307"/>
                  </a:lnTo>
                  <a:lnTo>
                    <a:pt x="2831" y="403"/>
                  </a:lnTo>
                  <a:lnTo>
                    <a:pt x="2831" y="403"/>
                  </a:lnTo>
                  <a:lnTo>
                    <a:pt x="0" y="1971"/>
                  </a:lnTo>
                  <a:lnTo>
                    <a:pt x="0" y="1971"/>
                  </a:lnTo>
                  <a:lnTo>
                    <a:pt x="19" y="2373"/>
                  </a:lnTo>
                  <a:lnTo>
                    <a:pt x="57" y="2774"/>
                  </a:lnTo>
                  <a:lnTo>
                    <a:pt x="134" y="3176"/>
                  </a:lnTo>
                  <a:lnTo>
                    <a:pt x="230" y="3597"/>
                  </a:lnTo>
                  <a:lnTo>
                    <a:pt x="344" y="3998"/>
                  </a:lnTo>
                  <a:lnTo>
                    <a:pt x="497" y="4381"/>
                  </a:lnTo>
                  <a:lnTo>
                    <a:pt x="689" y="4744"/>
                  </a:lnTo>
                  <a:lnTo>
                    <a:pt x="880" y="5089"/>
                  </a:lnTo>
                  <a:lnTo>
                    <a:pt x="880" y="5089"/>
                  </a:lnTo>
                  <a:lnTo>
                    <a:pt x="1377" y="4878"/>
                  </a:lnTo>
                  <a:lnTo>
                    <a:pt x="1874" y="4629"/>
                  </a:lnTo>
                  <a:lnTo>
                    <a:pt x="2333" y="4362"/>
                  </a:lnTo>
                  <a:lnTo>
                    <a:pt x="2793" y="4056"/>
                  </a:lnTo>
                  <a:lnTo>
                    <a:pt x="3232" y="3711"/>
                  </a:lnTo>
                  <a:lnTo>
                    <a:pt x="3634" y="3367"/>
                  </a:lnTo>
                  <a:lnTo>
                    <a:pt x="4017" y="2985"/>
                  </a:lnTo>
                  <a:lnTo>
                    <a:pt x="4380" y="2583"/>
                  </a:lnTo>
                  <a:lnTo>
                    <a:pt x="4380" y="2583"/>
                  </a:lnTo>
                  <a:lnTo>
                    <a:pt x="4610" y="2296"/>
                  </a:lnTo>
                  <a:lnTo>
                    <a:pt x="4801" y="2009"/>
                  </a:lnTo>
                  <a:lnTo>
                    <a:pt x="4877" y="1856"/>
                  </a:lnTo>
                  <a:lnTo>
                    <a:pt x="4954" y="1703"/>
                  </a:lnTo>
                  <a:lnTo>
                    <a:pt x="5011" y="1531"/>
                  </a:lnTo>
                  <a:lnTo>
                    <a:pt x="5049" y="1359"/>
                  </a:lnTo>
                  <a:lnTo>
                    <a:pt x="5049" y="1359"/>
                  </a:lnTo>
                  <a:lnTo>
                    <a:pt x="5069" y="1187"/>
                  </a:lnTo>
                  <a:lnTo>
                    <a:pt x="5069" y="1015"/>
                  </a:lnTo>
                  <a:lnTo>
                    <a:pt x="5049" y="823"/>
                  </a:lnTo>
                  <a:lnTo>
                    <a:pt x="5011" y="670"/>
                  </a:lnTo>
                  <a:lnTo>
                    <a:pt x="4935" y="498"/>
                  </a:lnTo>
                  <a:lnTo>
                    <a:pt x="4839" y="364"/>
                  </a:lnTo>
                  <a:lnTo>
                    <a:pt x="4724" y="230"/>
                  </a:lnTo>
                  <a:lnTo>
                    <a:pt x="4590" y="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1"/>
            <p:cNvSpPr/>
            <p:nvPr/>
          </p:nvSpPr>
          <p:spPr>
            <a:xfrm>
              <a:off x="10261521" y="-1189770"/>
              <a:ext cx="116925" cy="221629"/>
            </a:xfrm>
            <a:custGeom>
              <a:avLst/>
              <a:gdLst/>
              <a:ahLst/>
              <a:cxnLst/>
              <a:rect l="l" t="t" r="r" b="b"/>
              <a:pathLst>
                <a:path w="1837" h="3482" extrusionOk="0">
                  <a:moveTo>
                    <a:pt x="651" y="0"/>
                  </a:move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115" y="2888"/>
                  </a:lnTo>
                  <a:lnTo>
                    <a:pt x="154" y="3003"/>
                  </a:lnTo>
                  <a:lnTo>
                    <a:pt x="211" y="3099"/>
                  </a:lnTo>
                  <a:lnTo>
                    <a:pt x="287" y="3194"/>
                  </a:lnTo>
                  <a:lnTo>
                    <a:pt x="402" y="3271"/>
                  </a:lnTo>
                  <a:lnTo>
                    <a:pt x="517" y="3328"/>
                  </a:lnTo>
                  <a:lnTo>
                    <a:pt x="689" y="3386"/>
                  </a:lnTo>
                  <a:lnTo>
                    <a:pt x="842" y="3424"/>
                  </a:lnTo>
                  <a:lnTo>
                    <a:pt x="995" y="3462"/>
                  </a:lnTo>
                  <a:lnTo>
                    <a:pt x="1148" y="3481"/>
                  </a:lnTo>
                  <a:lnTo>
                    <a:pt x="1301" y="3481"/>
                  </a:lnTo>
                  <a:lnTo>
                    <a:pt x="1435" y="3041"/>
                  </a:lnTo>
                  <a:lnTo>
                    <a:pt x="1588" y="2468"/>
                  </a:lnTo>
                  <a:lnTo>
                    <a:pt x="1703" y="1894"/>
                  </a:lnTo>
                  <a:lnTo>
                    <a:pt x="1798" y="1320"/>
                  </a:lnTo>
                  <a:lnTo>
                    <a:pt x="1837" y="727"/>
                  </a:lnTo>
                  <a:lnTo>
                    <a:pt x="1626" y="517"/>
                  </a:lnTo>
                  <a:lnTo>
                    <a:pt x="1397" y="344"/>
                  </a:lnTo>
                  <a:lnTo>
                    <a:pt x="1148" y="172"/>
                  </a:lnTo>
                  <a:lnTo>
                    <a:pt x="880" y="38"/>
                  </a:lnTo>
                  <a:lnTo>
                    <a:pt x="804" y="19"/>
                  </a:lnTo>
                  <a:lnTo>
                    <a:pt x="727"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61"/>
            <p:cNvSpPr/>
            <p:nvPr/>
          </p:nvSpPr>
          <p:spPr>
            <a:xfrm>
              <a:off x="10261521" y="-1189770"/>
              <a:ext cx="116925" cy="221629"/>
            </a:xfrm>
            <a:custGeom>
              <a:avLst/>
              <a:gdLst/>
              <a:ahLst/>
              <a:cxnLst/>
              <a:rect l="l" t="t" r="r" b="b"/>
              <a:pathLst>
                <a:path w="1837" h="3482" fill="none" extrusionOk="0">
                  <a:moveTo>
                    <a:pt x="1837" y="727"/>
                  </a:moveTo>
                  <a:lnTo>
                    <a:pt x="1837" y="727"/>
                  </a:lnTo>
                  <a:lnTo>
                    <a:pt x="1626" y="517"/>
                  </a:lnTo>
                  <a:lnTo>
                    <a:pt x="1397" y="344"/>
                  </a:lnTo>
                  <a:lnTo>
                    <a:pt x="1148" y="172"/>
                  </a:lnTo>
                  <a:lnTo>
                    <a:pt x="880" y="38"/>
                  </a:lnTo>
                  <a:lnTo>
                    <a:pt x="880" y="38"/>
                  </a:lnTo>
                  <a:lnTo>
                    <a:pt x="804" y="19"/>
                  </a:lnTo>
                  <a:lnTo>
                    <a:pt x="727" y="0"/>
                  </a:lnTo>
                  <a:lnTo>
                    <a:pt x="651" y="0"/>
                  </a:lnTo>
                  <a:lnTo>
                    <a:pt x="574" y="19"/>
                  </a:lnTo>
                  <a:lnTo>
                    <a:pt x="517" y="58"/>
                  </a:lnTo>
                  <a:lnTo>
                    <a:pt x="460" y="96"/>
                  </a:lnTo>
                  <a:lnTo>
                    <a:pt x="364" y="211"/>
                  </a:lnTo>
                  <a:lnTo>
                    <a:pt x="268" y="364"/>
                  </a:lnTo>
                  <a:lnTo>
                    <a:pt x="192" y="536"/>
                  </a:lnTo>
                  <a:lnTo>
                    <a:pt x="134" y="746"/>
                  </a:lnTo>
                  <a:lnTo>
                    <a:pt x="96" y="976"/>
                  </a:lnTo>
                  <a:lnTo>
                    <a:pt x="58" y="1205"/>
                  </a:lnTo>
                  <a:lnTo>
                    <a:pt x="20" y="1435"/>
                  </a:lnTo>
                  <a:lnTo>
                    <a:pt x="1" y="1913"/>
                  </a:lnTo>
                  <a:lnTo>
                    <a:pt x="1" y="2295"/>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842" y="3424"/>
                  </a:lnTo>
                  <a:lnTo>
                    <a:pt x="995" y="3462"/>
                  </a:lnTo>
                  <a:lnTo>
                    <a:pt x="1148" y="3481"/>
                  </a:lnTo>
                  <a:lnTo>
                    <a:pt x="1301" y="3481"/>
                  </a:lnTo>
                  <a:lnTo>
                    <a:pt x="1301" y="3481"/>
                  </a:lnTo>
                  <a:lnTo>
                    <a:pt x="1435" y="3041"/>
                  </a:lnTo>
                  <a:lnTo>
                    <a:pt x="1435" y="3041"/>
                  </a:lnTo>
                  <a:lnTo>
                    <a:pt x="1588" y="2468"/>
                  </a:lnTo>
                  <a:lnTo>
                    <a:pt x="1703" y="1894"/>
                  </a:lnTo>
                  <a:lnTo>
                    <a:pt x="1798" y="1320"/>
                  </a:lnTo>
                  <a:lnTo>
                    <a:pt x="1837" y="7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61"/>
            <p:cNvSpPr/>
            <p:nvPr/>
          </p:nvSpPr>
          <p:spPr>
            <a:xfrm>
              <a:off x="10582891" y="-774645"/>
              <a:ext cx="215583" cy="320223"/>
            </a:xfrm>
            <a:custGeom>
              <a:avLst/>
              <a:gdLst/>
              <a:ahLst/>
              <a:cxnLst/>
              <a:rect l="l" t="t" r="r" b="b"/>
              <a:pathLst>
                <a:path w="3387" h="5031" extrusionOk="0">
                  <a:moveTo>
                    <a:pt x="2258" y="0"/>
                  </a:moveTo>
                  <a:lnTo>
                    <a:pt x="2200" y="39"/>
                  </a:lnTo>
                  <a:lnTo>
                    <a:pt x="1780" y="249"/>
                  </a:lnTo>
                  <a:lnTo>
                    <a:pt x="1321" y="440"/>
                  </a:lnTo>
                  <a:lnTo>
                    <a:pt x="1053" y="536"/>
                  </a:lnTo>
                  <a:lnTo>
                    <a:pt x="785" y="612"/>
                  </a:lnTo>
                  <a:lnTo>
                    <a:pt x="632" y="651"/>
                  </a:lnTo>
                  <a:lnTo>
                    <a:pt x="326" y="708"/>
                  </a:lnTo>
                  <a:lnTo>
                    <a:pt x="39" y="727"/>
                  </a:lnTo>
                  <a:lnTo>
                    <a:pt x="536" y="2449"/>
                  </a:lnTo>
                  <a:lnTo>
                    <a:pt x="364" y="2678"/>
                  </a:lnTo>
                  <a:lnTo>
                    <a:pt x="211" y="2946"/>
                  </a:lnTo>
                  <a:lnTo>
                    <a:pt x="97" y="3175"/>
                  </a:lnTo>
                  <a:lnTo>
                    <a:pt x="39" y="3443"/>
                  </a:lnTo>
                  <a:lnTo>
                    <a:pt x="20" y="3558"/>
                  </a:lnTo>
                  <a:lnTo>
                    <a:pt x="1" y="3692"/>
                  </a:lnTo>
                  <a:lnTo>
                    <a:pt x="20" y="3826"/>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569" y="5031"/>
                  </a:lnTo>
                  <a:lnTo>
                    <a:pt x="1761" y="5031"/>
                  </a:lnTo>
                  <a:lnTo>
                    <a:pt x="1952" y="4992"/>
                  </a:lnTo>
                  <a:lnTo>
                    <a:pt x="2143" y="4954"/>
                  </a:lnTo>
                  <a:lnTo>
                    <a:pt x="2334" y="4897"/>
                  </a:lnTo>
                  <a:lnTo>
                    <a:pt x="2506" y="4801"/>
                  </a:lnTo>
                  <a:lnTo>
                    <a:pt x="2679" y="4705"/>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1"/>
            <p:cNvSpPr/>
            <p:nvPr/>
          </p:nvSpPr>
          <p:spPr>
            <a:xfrm>
              <a:off x="10582891" y="-774645"/>
              <a:ext cx="215583" cy="320223"/>
            </a:xfrm>
            <a:custGeom>
              <a:avLst/>
              <a:gdLst/>
              <a:ahLst/>
              <a:cxnLst/>
              <a:rect l="l" t="t" r="r" b="b"/>
              <a:pathLst>
                <a:path w="3387" h="5031" fill="none" extrusionOk="0">
                  <a:moveTo>
                    <a:pt x="1321" y="440"/>
                  </a:moveTo>
                  <a:lnTo>
                    <a:pt x="1321" y="440"/>
                  </a:lnTo>
                  <a:lnTo>
                    <a:pt x="1053" y="536"/>
                  </a:lnTo>
                  <a:lnTo>
                    <a:pt x="785" y="612"/>
                  </a:lnTo>
                  <a:lnTo>
                    <a:pt x="785" y="612"/>
                  </a:lnTo>
                  <a:lnTo>
                    <a:pt x="632" y="651"/>
                  </a:lnTo>
                  <a:lnTo>
                    <a:pt x="632" y="651"/>
                  </a:lnTo>
                  <a:lnTo>
                    <a:pt x="326" y="708"/>
                  </a:lnTo>
                  <a:lnTo>
                    <a:pt x="39" y="727"/>
                  </a:lnTo>
                  <a:lnTo>
                    <a:pt x="39" y="727"/>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58" y="4055"/>
                  </a:lnTo>
                  <a:lnTo>
                    <a:pt x="97" y="4170"/>
                  </a:lnTo>
                  <a:lnTo>
                    <a:pt x="211" y="4361"/>
                  </a:lnTo>
                  <a:lnTo>
                    <a:pt x="364" y="4533"/>
                  </a:lnTo>
                  <a:lnTo>
                    <a:pt x="517" y="4686"/>
                  </a:lnTo>
                  <a:lnTo>
                    <a:pt x="709" y="4801"/>
                  </a:lnTo>
                  <a:lnTo>
                    <a:pt x="919" y="4897"/>
                  </a:lnTo>
                  <a:lnTo>
                    <a:pt x="1148" y="4973"/>
                  </a:lnTo>
                  <a:lnTo>
                    <a:pt x="1378" y="5012"/>
                  </a:lnTo>
                  <a:lnTo>
                    <a:pt x="1378" y="5012"/>
                  </a:lnTo>
                  <a:lnTo>
                    <a:pt x="1569" y="5031"/>
                  </a:lnTo>
                  <a:lnTo>
                    <a:pt x="1761" y="5031"/>
                  </a:lnTo>
                  <a:lnTo>
                    <a:pt x="1952" y="4992"/>
                  </a:lnTo>
                  <a:lnTo>
                    <a:pt x="2143" y="4954"/>
                  </a:lnTo>
                  <a:lnTo>
                    <a:pt x="2334" y="4897"/>
                  </a:lnTo>
                  <a:lnTo>
                    <a:pt x="2506" y="4801"/>
                  </a:lnTo>
                  <a:lnTo>
                    <a:pt x="2679" y="4705"/>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258" y="0"/>
                  </a:lnTo>
                  <a:lnTo>
                    <a:pt x="2258" y="0"/>
                  </a:lnTo>
                  <a:lnTo>
                    <a:pt x="2200" y="39"/>
                  </a:lnTo>
                  <a:lnTo>
                    <a:pt x="2200" y="39"/>
                  </a:lnTo>
                  <a:lnTo>
                    <a:pt x="1780" y="249"/>
                  </a:lnTo>
                  <a:lnTo>
                    <a:pt x="1321" y="4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1"/>
            <p:cNvSpPr/>
            <p:nvPr/>
          </p:nvSpPr>
          <p:spPr>
            <a:xfrm>
              <a:off x="10329691" y="-1346859"/>
              <a:ext cx="639173" cy="620969"/>
            </a:xfrm>
            <a:custGeom>
              <a:avLst/>
              <a:gdLst/>
              <a:ahLst/>
              <a:cxnLst/>
              <a:rect l="l" t="t" r="r" b="b"/>
              <a:pathLst>
                <a:path w="10042" h="9756" extrusionOk="0">
                  <a:moveTo>
                    <a:pt x="3769" y="1"/>
                  </a:moveTo>
                  <a:lnTo>
                    <a:pt x="3654" y="154"/>
                  </a:lnTo>
                  <a:lnTo>
                    <a:pt x="3482" y="403"/>
                  </a:lnTo>
                  <a:lnTo>
                    <a:pt x="3290" y="689"/>
                  </a:lnTo>
                  <a:lnTo>
                    <a:pt x="3156" y="842"/>
                  </a:lnTo>
                  <a:lnTo>
                    <a:pt x="3023" y="995"/>
                  </a:lnTo>
                  <a:lnTo>
                    <a:pt x="2793" y="1206"/>
                  </a:lnTo>
                  <a:lnTo>
                    <a:pt x="2544" y="1397"/>
                  </a:lnTo>
                  <a:lnTo>
                    <a:pt x="2277" y="1550"/>
                  </a:lnTo>
                  <a:lnTo>
                    <a:pt x="1971" y="1684"/>
                  </a:lnTo>
                  <a:lnTo>
                    <a:pt x="1684" y="1799"/>
                  </a:lnTo>
                  <a:lnTo>
                    <a:pt x="1378" y="1894"/>
                  </a:lnTo>
                  <a:lnTo>
                    <a:pt x="1053" y="1971"/>
                  </a:lnTo>
                  <a:lnTo>
                    <a:pt x="747" y="2047"/>
                  </a:lnTo>
                  <a:lnTo>
                    <a:pt x="766" y="2487"/>
                  </a:lnTo>
                  <a:lnTo>
                    <a:pt x="766" y="2851"/>
                  </a:lnTo>
                  <a:lnTo>
                    <a:pt x="766" y="3195"/>
                  </a:lnTo>
                  <a:lnTo>
                    <a:pt x="727" y="3788"/>
                  </a:lnTo>
                  <a:lnTo>
                    <a:pt x="632" y="4362"/>
                  </a:lnTo>
                  <a:lnTo>
                    <a:pt x="517" y="4936"/>
                  </a:lnTo>
                  <a:lnTo>
                    <a:pt x="364" y="5509"/>
                  </a:lnTo>
                  <a:lnTo>
                    <a:pt x="230" y="5949"/>
                  </a:lnTo>
                  <a:lnTo>
                    <a:pt x="134" y="6274"/>
                  </a:lnTo>
                  <a:lnTo>
                    <a:pt x="58" y="6600"/>
                  </a:lnTo>
                  <a:lnTo>
                    <a:pt x="1" y="6944"/>
                  </a:lnTo>
                  <a:lnTo>
                    <a:pt x="1" y="7116"/>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645" y="9316"/>
                  </a:lnTo>
                  <a:lnTo>
                    <a:pt x="1875" y="9411"/>
                  </a:lnTo>
                  <a:lnTo>
                    <a:pt x="2105" y="9507"/>
                  </a:lnTo>
                  <a:lnTo>
                    <a:pt x="2353" y="9583"/>
                  </a:lnTo>
                  <a:lnTo>
                    <a:pt x="2602" y="9641"/>
                  </a:lnTo>
                  <a:lnTo>
                    <a:pt x="2850" y="9698"/>
                  </a:lnTo>
                  <a:lnTo>
                    <a:pt x="3080" y="9717"/>
                  </a:lnTo>
                  <a:lnTo>
                    <a:pt x="3348" y="9736"/>
                  </a:lnTo>
                  <a:lnTo>
                    <a:pt x="3596" y="9755"/>
                  </a:lnTo>
                  <a:lnTo>
                    <a:pt x="4017" y="9717"/>
                  </a:lnTo>
                  <a:lnTo>
                    <a:pt x="4304" y="9698"/>
                  </a:lnTo>
                  <a:lnTo>
                    <a:pt x="4610" y="9641"/>
                  </a:lnTo>
                  <a:lnTo>
                    <a:pt x="4763" y="9602"/>
                  </a:lnTo>
                  <a:lnTo>
                    <a:pt x="5031" y="9526"/>
                  </a:lnTo>
                  <a:lnTo>
                    <a:pt x="5299" y="9430"/>
                  </a:lnTo>
                  <a:lnTo>
                    <a:pt x="5758" y="9239"/>
                  </a:lnTo>
                  <a:lnTo>
                    <a:pt x="6178" y="9029"/>
                  </a:lnTo>
                  <a:lnTo>
                    <a:pt x="6236" y="8990"/>
                  </a:lnTo>
                  <a:lnTo>
                    <a:pt x="6542" y="8799"/>
                  </a:lnTo>
                  <a:lnTo>
                    <a:pt x="6848" y="8550"/>
                  </a:lnTo>
                  <a:lnTo>
                    <a:pt x="7116" y="8340"/>
                  </a:lnTo>
                  <a:lnTo>
                    <a:pt x="7345" y="8091"/>
                  </a:lnTo>
                  <a:lnTo>
                    <a:pt x="7479" y="7919"/>
                  </a:lnTo>
                  <a:lnTo>
                    <a:pt x="7594" y="7766"/>
                  </a:lnTo>
                  <a:lnTo>
                    <a:pt x="7766" y="7460"/>
                  </a:lnTo>
                  <a:lnTo>
                    <a:pt x="7919" y="7154"/>
                  </a:lnTo>
                  <a:lnTo>
                    <a:pt x="8015" y="6925"/>
                  </a:lnTo>
                  <a:lnTo>
                    <a:pt x="8072" y="6676"/>
                  </a:lnTo>
                  <a:lnTo>
                    <a:pt x="8301" y="6733"/>
                  </a:lnTo>
                  <a:lnTo>
                    <a:pt x="8512" y="6753"/>
                  </a:lnTo>
                  <a:lnTo>
                    <a:pt x="8722" y="6733"/>
                  </a:lnTo>
                  <a:lnTo>
                    <a:pt x="8837" y="6714"/>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10004" y="4763"/>
                  </a:lnTo>
                  <a:lnTo>
                    <a:pt x="10023" y="4515"/>
                  </a:lnTo>
                  <a:lnTo>
                    <a:pt x="10042" y="4247"/>
                  </a:lnTo>
                  <a:lnTo>
                    <a:pt x="10023" y="3979"/>
                  </a:lnTo>
                  <a:lnTo>
                    <a:pt x="9985" y="3731"/>
                  </a:lnTo>
                  <a:lnTo>
                    <a:pt x="9908" y="3463"/>
                  </a:lnTo>
                  <a:lnTo>
                    <a:pt x="9832" y="3233"/>
                  </a:ln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034" y="2889"/>
                  </a:lnTo>
                  <a:lnTo>
                    <a:pt x="7919" y="2946"/>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1"/>
            <p:cNvSpPr/>
            <p:nvPr/>
          </p:nvSpPr>
          <p:spPr>
            <a:xfrm>
              <a:off x="10329691" y="-1346859"/>
              <a:ext cx="639173" cy="620969"/>
            </a:xfrm>
            <a:custGeom>
              <a:avLst/>
              <a:gdLst/>
              <a:ahLst/>
              <a:cxnLst/>
              <a:rect l="l" t="t" r="r" b="b"/>
              <a:pathLst>
                <a:path w="10042" h="9756" fill="none" extrusionOk="0">
                  <a:moveTo>
                    <a:pt x="9698" y="3023"/>
                  </a:moveTo>
                  <a:lnTo>
                    <a:pt x="9698" y="3023"/>
                  </a:lnTo>
                  <a:lnTo>
                    <a:pt x="9640" y="2946"/>
                  </a:lnTo>
                  <a:lnTo>
                    <a:pt x="9564" y="2889"/>
                  </a:lnTo>
                  <a:lnTo>
                    <a:pt x="9468" y="2832"/>
                  </a:lnTo>
                  <a:lnTo>
                    <a:pt x="9392" y="2774"/>
                  </a:lnTo>
                  <a:lnTo>
                    <a:pt x="9181" y="2717"/>
                  </a:lnTo>
                  <a:lnTo>
                    <a:pt x="8971" y="2679"/>
                  </a:lnTo>
                  <a:lnTo>
                    <a:pt x="8741" y="2659"/>
                  </a:lnTo>
                  <a:lnTo>
                    <a:pt x="8531" y="2698"/>
                  </a:lnTo>
                  <a:lnTo>
                    <a:pt x="8321" y="2736"/>
                  </a:lnTo>
                  <a:lnTo>
                    <a:pt x="8129" y="2812"/>
                  </a:lnTo>
                  <a:lnTo>
                    <a:pt x="8129" y="2812"/>
                  </a:lnTo>
                  <a:lnTo>
                    <a:pt x="8034" y="2889"/>
                  </a:lnTo>
                  <a:lnTo>
                    <a:pt x="7919" y="2946"/>
                  </a:lnTo>
                  <a:lnTo>
                    <a:pt x="7728" y="3119"/>
                  </a:lnTo>
                  <a:lnTo>
                    <a:pt x="7728" y="3119"/>
                  </a:lnTo>
                  <a:lnTo>
                    <a:pt x="7594" y="3119"/>
                  </a:lnTo>
                  <a:lnTo>
                    <a:pt x="7230" y="3042"/>
                  </a:lnTo>
                  <a:lnTo>
                    <a:pt x="6982" y="2985"/>
                  </a:lnTo>
                  <a:lnTo>
                    <a:pt x="6695" y="2908"/>
                  </a:lnTo>
                  <a:lnTo>
                    <a:pt x="6389" y="2793"/>
                  </a:lnTo>
                  <a:lnTo>
                    <a:pt x="6064" y="2659"/>
                  </a:lnTo>
                  <a:lnTo>
                    <a:pt x="5719" y="2468"/>
                  </a:lnTo>
                  <a:lnTo>
                    <a:pt x="5394" y="2258"/>
                  </a:lnTo>
                  <a:lnTo>
                    <a:pt x="5050" y="2009"/>
                  </a:lnTo>
                  <a:lnTo>
                    <a:pt x="4897" y="1875"/>
                  </a:lnTo>
                  <a:lnTo>
                    <a:pt x="4744" y="1722"/>
                  </a:lnTo>
                  <a:lnTo>
                    <a:pt x="4591" y="1550"/>
                  </a:lnTo>
                  <a:lnTo>
                    <a:pt x="4438" y="1359"/>
                  </a:lnTo>
                  <a:lnTo>
                    <a:pt x="4304" y="1168"/>
                  </a:lnTo>
                  <a:lnTo>
                    <a:pt x="4189" y="976"/>
                  </a:lnTo>
                  <a:lnTo>
                    <a:pt x="4055" y="747"/>
                  </a:lnTo>
                  <a:lnTo>
                    <a:pt x="3960" y="517"/>
                  </a:lnTo>
                  <a:lnTo>
                    <a:pt x="3864" y="269"/>
                  </a:lnTo>
                  <a:lnTo>
                    <a:pt x="3769" y="1"/>
                  </a:lnTo>
                  <a:lnTo>
                    <a:pt x="3769" y="1"/>
                  </a:lnTo>
                  <a:lnTo>
                    <a:pt x="3654" y="154"/>
                  </a:lnTo>
                  <a:lnTo>
                    <a:pt x="3482" y="403"/>
                  </a:lnTo>
                  <a:lnTo>
                    <a:pt x="3290" y="689"/>
                  </a:lnTo>
                  <a:lnTo>
                    <a:pt x="3156" y="842"/>
                  </a:lnTo>
                  <a:lnTo>
                    <a:pt x="3023" y="995"/>
                  </a:lnTo>
                  <a:lnTo>
                    <a:pt x="3023" y="995"/>
                  </a:lnTo>
                  <a:lnTo>
                    <a:pt x="2793" y="1206"/>
                  </a:lnTo>
                  <a:lnTo>
                    <a:pt x="2544" y="1397"/>
                  </a:lnTo>
                  <a:lnTo>
                    <a:pt x="2277" y="1550"/>
                  </a:lnTo>
                  <a:lnTo>
                    <a:pt x="1971" y="1684"/>
                  </a:lnTo>
                  <a:lnTo>
                    <a:pt x="1684" y="1799"/>
                  </a:lnTo>
                  <a:lnTo>
                    <a:pt x="1378" y="1894"/>
                  </a:lnTo>
                  <a:lnTo>
                    <a:pt x="1053" y="1971"/>
                  </a:lnTo>
                  <a:lnTo>
                    <a:pt x="747" y="2047"/>
                  </a:lnTo>
                  <a:lnTo>
                    <a:pt x="747" y="2047"/>
                  </a:lnTo>
                  <a:lnTo>
                    <a:pt x="766" y="2487"/>
                  </a:lnTo>
                  <a:lnTo>
                    <a:pt x="766" y="2487"/>
                  </a:lnTo>
                  <a:lnTo>
                    <a:pt x="766" y="2851"/>
                  </a:lnTo>
                  <a:lnTo>
                    <a:pt x="766" y="3195"/>
                  </a:lnTo>
                  <a:lnTo>
                    <a:pt x="766" y="3195"/>
                  </a:lnTo>
                  <a:lnTo>
                    <a:pt x="727" y="3788"/>
                  </a:lnTo>
                  <a:lnTo>
                    <a:pt x="632" y="4362"/>
                  </a:lnTo>
                  <a:lnTo>
                    <a:pt x="517" y="4936"/>
                  </a:lnTo>
                  <a:lnTo>
                    <a:pt x="364" y="5509"/>
                  </a:lnTo>
                  <a:lnTo>
                    <a:pt x="364" y="5509"/>
                  </a:lnTo>
                  <a:lnTo>
                    <a:pt x="230" y="5949"/>
                  </a:lnTo>
                  <a:lnTo>
                    <a:pt x="230" y="5949"/>
                  </a:lnTo>
                  <a:lnTo>
                    <a:pt x="134" y="6274"/>
                  </a:lnTo>
                  <a:lnTo>
                    <a:pt x="58" y="6600"/>
                  </a:lnTo>
                  <a:lnTo>
                    <a:pt x="1" y="6944"/>
                  </a:lnTo>
                  <a:lnTo>
                    <a:pt x="1" y="7116"/>
                  </a:lnTo>
                  <a:lnTo>
                    <a:pt x="20" y="7269"/>
                  </a:lnTo>
                  <a:lnTo>
                    <a:pt x="20" y="7269"/>
                  </a:lnTo>
                  <a:lnTo>
                    <a:pt x="39" y="7422"/>
                  </a:lnTo>
                  <a:lnTo>
                    <a:pt x="58" y="7575"/>
                  </a:lnTo>
                  <a:lnTo>
                    <a:pt x="154" y="7843"/>
                  </a:lnTo>
                  <a:lnTo>
                    <a:pt x="287" y="8111"/>
                  </a:lnTo>
                  <a:lnTo>
                    <a:pt x="441" y="8359"/>
                  </a:lnTo>
                  <a:lnTo>
                    <a:pt x="632" y="8589"/>
                  </a:lnTo>
                  <a:lnTo>
                    <a:pt x="861" y="8799"/>
                  </a:lnTo>
                  <a:lnTo>
                    <a:pt x="1091" y="8990"/>
                  </a:lnTo>
                  <a:lnTo>
                    <a:pt x="1339" y="9143"/>
                  </a:lnTo>
                  <a:lnTo>
                    <a:pt x="1339" y="9143"/>
                  </a:lnTo>
                  <a:lnTo>
                    <a:pt x="1645" y="9316"/>
                  </a:lnTo>
                  <a:lnTo>
                    <a:pt x="1645" y="9316"/>
                  </a:lnTo>
                  <a:lnTo>
                    <a:pt x="1875" y="9411"/>
                  </a:lnTo>
                  <a:lnTo>
                    <a:pt x="2105" y="9507"/>
                  </a:lnTo>
                  <a:lnTo>
                    <a:pt x="2353" y="9583"/>
                  </a:lnTo>
                  <a:lnTo>
                    <a:pt x="2602" y="9641"/>
                  </a:lnTo>
                  <a:lnTo>
                    <a:pt x="2850" y="9698"/>
                  </a:lnTo>
                  <a:lnTo>
                    <a:pt x="3080" y="9717"/>
                  </a:lnTo>
                  <a:lnTo>
                    <a:pt x="3348" y="9736"/>
                  </a:lnTo>
                  <a:lnTo>
                    <a:pt x="3596" y="9755"/>
                  </a:lnTo>
                  <a:lnTo>
                    <a:pt x="3596" y="9755"/>
                  </a:lnTo>
                  <a:lnTo>
                    <a:pt x="3596" y="9755"/>
                  </a:lnTo>
                  <a:lnTo>
                    <a:pt x="3596" y="9755"/>
                  </a:lnTo>
                  <a:lnTo>
                    <a:pt x="4017" y="9717"/>
                  </a:lnTo>
                  <a:lnTo>
                    <a:pt x="4017" y="9717"/>
                  </a:lnTo>
                  <a:lnTo>
                    <a:pt x="4304" y="9698"/>
                  </a:lnTo>
                  <a:lnTo>
                    <a:pt x="4610" y="9641"/>
                  </a:lnTo>
                  <a:lnTo>
                    <a:pt x="4610" y="9641"/>
                  </a:lnTo>
                  <a:lnTo>
                    <a:pt x="4763" y="9602"/>
                  </a:lnTo>
                  <a:lnTo>
                    <a:pt x="4763" y="9602"/>
                  </a:lnTo>
                  <a:lnTo>
                    <a:pt x="5031" y="9526"/>
                  </a:lnTo>
                  <a:lnTo>
                    <a:pt x="5299" y="9430"/>
                  </a:lnTo>
                  <a:lnTo>
                    <a:pt x="5299" y="9430"/>
                  </a:lnTo>
                  <a:lnTo>
                    <a:pt x="5758" y="9239"/>
                  </a:lnTo>
                  <a:lnTo>
                    <a:pt x="6178" y="9029"/>
                  </a:lnTo>
                  <a:lnTo>
                    <a:pt x="6178" y="9029"/>
                  </a:lnTo>
                  <a:lnTo>
                    <a:pt x="6236" y="8990"/>
                  </a:lnTo>
                  <a:lnTo>
                    <a:pt x="6236" y="8990"/>
                  </a:lnTo>
                  <a:lnTo>
                    <a:pt x="6542" y="8799"/>
                  </a:lnTo>
                  <a:lnTo>
                    <a:pt x="6848" y="8550"/>
                  </a:lnTo>
                  <a:lnTo>
                    <a:pt x="6848" y="8550"/>
                  </a:lnTo>
                  <a:lnTo>
                    <a:pt x="7116" y="8340"/>
                  </a:lnTo>
                  <a:lnTo>
                    <a:pt x="7345" y="8091"/>
                  </a:lnTo>
                  <a:lnTo>
                    <a:pt x="7345" y="8091"/>
                  </a:lnTo>
                  <a:lnTo>
                    <a:pt x="7345" y="8091"/>
                  </a:lnTo>
                  <a:lnTo>
                    <a:pt x="7479" y="7919"/>
                  </a:lnTo>
                  <a:lnTo>
                    <a:pt x="7594" y="7766"/>
                  </a:lnTo>
                  <a:lnTo>
                    <a:pt x="7594" y="7766"/>
                  </a:lnTo>
                  <a:lnTo>
                    <a:pt x="7766" y="7460"/>
                  </a:lnTo>
                  <a:lnTo>
                    <a:pt x="7919" y="7154"/>
                  </a:lnTo>
                  <a:lnTo>
                    <a:pt x="7919" y="7154"/>
                  </a:lnTo>
                  <a:lnTo>
                    <a:pt x="8015" y="6925"/>
                  </a:lnTo>
                  <a:lnTo>
                    <a:pt x="8072" y="6676"/>
                  </a:lnTo>
                  <a:lnTo>
                    <a:pt x="8072" y="6676"/>
                  </a:lnTo>
                  <a:lnTo>
                    <a:pt x="8301" y="6733"/>
                  </a:lnTo>
                  <a:lnTo>
                    <a:pt x="8512" y="6753"/>
                  </a:lnTo>
                  <a:lnTo>
                    <a:pt x="8722" y="6733"/>
                  </a:lnTo>
                  <a:lnTo>
                    <a:pt x="8837" y="6714"/>
                  </a:lnTo>
                  <a:lnTo>
                    <a:pt x="8914" y="6676"/>
                  </a:lnTo>
                  <a:lnTo>
                    <a:pt x="8914" y="6676"/>
                  </a:lnTo>
                  <a:lnTo>
                    <a:pt x="9028" y="6638"/>
                  </a:lnTo>
                  <a:lnTo>
                    <a:pt x="9124" y="6561"/>
                  </a:lnTo>
                  <a:lnTo>
                    <a:pt x="9296" y="6389"/>
                  </a:lnTo>
                  <a:lnTo>
                    <a:pt x="9468" y="6179"/>
                  </a:lnTo>
                  <a:lnTo>
                    <a:pt x="9602" y="5949"/>
                  </a:lnTo>
                  <a:lnTo>
                    <a:pt x="9736" y="5701"/>
                  </a:lnTo>
                  <a:lnTo>
                    <a:pt x="9832" y="5452"/>
                  </a:lnTo>
                  <a:lnTo>
                    <a:pt x="9908" y="5222"/>
                  </a:lnTo>
                  <a:lnTo>
                    <a:pt x="9965" y="4993"/>
                  </a:lnTo>
                  <a:lnTo>
                    <a:pt x="9965" y="4993"/>
                  </a:lnTo>
                  <a:lnTo>
                    <a:pt x="10004" y="4763"/>
                  </a:lnTo>
                  <a:lnTo>
                    <a:pt x="10023" y="4515"/>
                  </a:lnTo>
                  <a:lnTo>
                    <a:pt x="10042" y="4247"/>
                  </a:lnTo>
                  <a:lnTo>
                    <a:pt x="10023" y="3979"/>
                  </a:lnTo>
                  <a:lnTo>
                    <a:pt x="9985" y="3731"/>
                  </a:lnTo>
                  <a:lnTo>
                    <a:pt x="9908" y="3463"/>
                  </a:lnTo>
                  <a:lnTo>
                    <a:pt x="9832" y="3233"/>
                  </a:lnTo>
                  <a:lnTo>
                    <a:pt x="9698" y="302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1"/>
            <p:cNvSpPr/>
            <p:nvPr/>
          </p:nvSpPr>
          <p:spPr>
            <a:xfrm>
              <a:off x="10378383" y="-1346859"/>
              <a:ext cx="443195" cy="198524"/>
            </a:xfrm>
            <a:custGeom>
              <a:avLst/>
              <a:gdLst/>
              <a:ahLst/>
              <a:cxnLst/>
              <a:rect l="l" t="t" r="r" b="b"/>
              <a:pathLst>
                <a:path w="6963" h="3119" extrusionOk="0">
                  <a:moveTo>
                    <a:pt x="6867" y="3119"/>
                  </a:moveTo>
                  <a:lnTo>
                    <a:pt x="6867" y="3119"/>
                  </a:lnTo>
                  <a:lnTo>
                    <a:pt x="6963" y="3119"/>
                  </a:lnTo>
                  <a:lnTo>
                    <a:pt x="6963" y="3119"/>
                  </a:lnTo>
                  <a:lnTo>
                    <a:pt x="6963" y="3119"/>
                  </a:lnTo>
                  <a:lnTo>
                    <a:pt x="6963" y="3119"/>
                  </a:lnTo>
                  <a:lnTo>
                    <a:pt x="6867" y="3119"/>
                  </a:lnTo>
                  <a:close/>
                  <a:moveTo>
                    <a:pt x="1" y="2506"/>
                  </a:moveTo>
                  <a:lnTo>
                    <a:pt x="1" y="2506"/>
                  </a:lnTo>
                  <a:lnTo>
                    <a:pt x="1" y="3080"/>
                  </a:lnTo>
                  <a:lnTo>
                    <a:pt x="1" y="3080"/>
                  </a:lnTo>
                  <a:lnTo>
                    <a:pt x="1" y="3080"/>
                  </a:lnTo>
                  <a:lnTo>
                    <a:pt x="1" y="3080"/>
                  </a:lnTo>
                  <a:lnTo>
                    <a:pt x="1" y="2506"/>
                  </a:lnTo>
                  <a:close/>
                  <a:moveTo>
                    <a:pt x="1" y="2487"/>
                  </a:moveTo>
                  <a:lnTo>
                    <a:pt x="1" y="2487"/>
                  </a:lnTo>
                  <a:lnTo>
                    <a:pt x="1" y="2506"/>
                  </a:lnTo>
                  <a:lnTo>
                    <a:pt x="1" y="2506"/>
                  </a:lnTo>
                  <a:lnTo>
                    <a:pt x="1" y="2487"/>
                  </a:lnTo>
                  <a:close/>
                  <a:moveTo>
                    <a:pt x="3061" y="192"/>
                  </a:moveTo>
                  <a:lnTo>
                    <a:pt x="3061" y="192"/>
                  </a:lnTo>
                  <a:lnTo>
                    <a:pt x="3061" y="192"/>
                  </a:lnTo>
                  <a:lnTo>
                    <a:pt x="3061" y="192"/>
                  </a:lnTo>
                  <a:lnTo>
                    <a:pt x="3061" y="192"/>
                  </a:lnTo>
                  <a:close/>
                  <a:moveTo>
                    <a:pt x="3061" y="173"/>
                  </a:moveTo>
                  <a:lnTo>
                    <a:pt x="3061" y="173"/>
                  </a:lnTo>
                  <a:lnTo>
                    <a:pt x="3061" y="173"/>
                  </a:lnTo>
                  <a:lnTo>
                    <a:pt x="3061" y="173"/>
                  </a:lnTo>
                  <a:lnTo>
                    <a:pt x="3061" y="173"/>
                  </a:lnTo>
                  <a:close/>
                  <a:moveTo>
                    <a:pt x="3061" y="173"/>
                  </a:moveTo>
                  <a:lnTo>
                    <a:pt x="3061" y="173"/>
                  </a:lnTo>
                  <a:lnTo>
                    <a:pt x="3061" y="173"/>
                  </a:lnTo>
                  <a:lnTo>
                    <a:pt x="3061" y="173"/>
                  </a:lnTo>
                  <a:lnTo>
                    <a:pt x="3061" y="173"/>
                  </a:lnTo>
                  <a:close/>
                  <a:moveTo>
                    <a:pt x="3061" y="154"/>
                  </a:moveTo>
                  <a:lnTo>
                    <a:pt x="3061" y="154"/>
                  </a:lnTo>
                  <a:lnTo>
                    <a:pt x="3061" y="154"/>
                  </a:lnTo>
                  <a:lnTo>
                    <a:pt x="3061" y="154"/>
                  </a:lnTo>
                  <a:lnTo>
                    <a:pt x="3061" y="154"/>
                  </a:lnTo>
                  <a:close/>
                  <a:moveTo>
                    <a:pt x="3061" y="154"/>
                  </a:moveTo>
                  <a:lnTo>
                    <a:pt x="3061" y="154"/>
                  </a:lnTo>
                  <a:lnTo>
                    <a:pt x="3061" y="154"/>
                  </a:lnTo>
                  <a:lnTo>
                    <a:pt x="3061" y="154"/>
                  </a:lnTo>
                  <a:lnTo>
                    <a:pt x="3061" y="154"/>
                  </a:lnTo>
                  <a:close/>
                  <a:moveTo>
                    <a:pt x="3061" y="135"/>
                  </a:moveTo>
                  <a:lnTo>
                    <a:pt x="3061" y="135"/>
                  </a:lnTo>
                  <a:lnTo>
                    <a:pt x="3061" y="135"/>
                  </a:lnTo>
                  <a:lnTo>
                    <a:pt x="3061" y="135"/>
                  </a:lnTo>
                  <a:lnTo>
                    <a:pt x="3061" y="135"/>
                  </a:lnTo>
                  <a:close/>
                  <a:moveTo>
                    <a:pt x="3042" y="135"/>
                  </a:moveTo>
                  <a:lnTo>
                    <a:pt x="3042" y="135"/>
                  </a:lnTo>
                  <a:lnTo>
                    <a:pt x="3042" y="135"/>
                  </a:lnTo>
                  <a:lnTo>
                    <a:pt x="3042" y="135"/>
                  </a:lnTo>
                  <a:lnTo>
                    <a:pt x="3042" y="135"/>
                  </a:lnTo>
                  <a:close/>
                  <a:moveTo>
                    <a:pt x="3042" y="116"/>
                  </a:moveTo>
                  <a:lnTo>
                    <a:pt x="3042" y="116"/>
                  </a:lnTo>
                  <a:lnTo>
                    <a:pt x="3042" y="135"/>
                  </a:lnTo>
                  <a:lnTo>
                    <a:pt x="3042" y="135"/>
                  </a:lnTo>
                  <a:lnTo>
                    <a:pt x="3042" y="116"/>
                  </a:lnTo>
                  <a:close/>
                  <a:moveTo>
                    <a:pt x="3042" y="116"/>
                  </a:moveTo>
                  <a:lnTo>
                    <a:pt x="3042" y="116"/>
                  </a:lnTo>
                  <a:lnTo>
                    <a:pt x="3042" y="116"/>
                  </a:lnTo>
                  <a:lnTo>
                    <a:pt x="3042" y="116"/>
                  </a:lnTo>
                  <a:lnTo>
                    <a:pt x="3042" y="116"/>
                  </a:lnTo>
                  <a:close/>
                  <a:moveTo>
                    <a:pt x="3042" y="116"/>
                  </a:moveTo>
                  <a:lnTo>
                    <a:pt x="3042" y="116"/>
                  </a:lnTo>
                  <a:lnTo>
                    <a:pt x="3042" y="116"/>
                  </a:lnTo>
                  <a:lnTo>
                    <a:pt x="3042" y="116"/>
                  </a:lnTo>
                  <a:lnTo>
                    <a:pt x="3042" y="116"/>
                  </a:lnTo>
                  <a:close/>
                  <a:moveTo>
                    <a:pt x="3042" y="97"/>
                  </a:moveTo>
                  <a:lnTo>
                    <a:pt x="3042" y="97"/>
                  </a:lnTo>
                  <a:lnTo>
                    <a:pt x="3042" y="97"/>
                  </a:lnTo>
                  <a:lnTo>
                    <a:pt x="3042" y="97"/>
                  </a:lnTo>
                  <a:lnTo>
                    <a:pt x="3042" y="97"/>
                  </a:lnTo>
                  <a:close/>
                  <a:moveTo>
                    <a:pt x="3042" y="97"/>
                  </a:moveTo>
                  <a:lnTo>
                    <a:pt x="3042" y="97"/>
                  </a:lnTo>
                  <a:lnTo>
                    <a:pt x="3042" y="97"/>
                  </a:lnTo>
                  <a:lnTo>
                    <a:pt x="3042" y="97"/>
                  </a:lnTo>
                  <a:lnTo>
                    <a:pt x="3042" y="97"/>
                  </a:lnTo>
                  <a:close/>
                  <a:moveTo>
                    <a:pt x="3042" y="77"/>
                  </a:moveTo>
                  <a:lnTo>
                    <a:pt x="3042" y="77"/>
                  </a:lnTo>
                  <a:lnTo>
                    <a:pt x="3042" y="77"/>
                  </a:lnTo>
                  <a:lnTo>
                    <a:pt x="3042" y="77"/>
                  </a:lnTo>
                  <a:lnTo>
                    <a:pt x="3042" y="77"/>
                  </a:lnTo>
                  <a:close/>
                  <a:moveTo>
                    <a:pt x="3023" y="77"/>
                  </a:moveTo>
                  <a:lnTo>
                    <a:pt x="3023" y="77"/>
                  </a:lnTo>
                  <a:lnTo>
                    <a:pt x="3042" y="77"/>
                  </a:lnTo>
                  <a:lnTo>
                    <a:pt x="3042" y="77"/>
                  </a:lnTo>
                  <a:lnTo>
                    <a:pt x="3023" y="77"/>
                  </a:lnTo>
                  <a:close/>
                  <a:moveTo>
                    <a:pt x="3023" y="58"/>
                  </a:moveTo>
                  <a:lnTo>
                    <a:pt x="3023" y="58"/>
                  </a:lnTo>
                  <a:lnTo>
                    <a:pt x="3023" y="77"/>
                  </a:lnTo>
                  <a:lnTo>
                    <a:pt x="3023" y="77"/>
                  </a:lnTo>
                  <a:lnTo>
                    <a:pt x="3023" y="58"/>
                  </a:lnTo>
                  <a:close/>
                  <a:moveTo>
                    <a:pt x="3023" y="58"/>
                  </a:moveTo>
                  <a:lnTo>
                    <a:pt x="3023" y="58"/>
                  </a:lnTo>
                  <a:lnTo>
                    <a:pt x="3023" y="58"/>
                  </a:lnTo>
                  <a:lnTo>
                    <a:pt x="3023" y="58"/>
                  </a:lnTo>
                  <a:lnTo>
                    <a:pt x="3023" y="58"/>
                  </a:lnTo>
                  <a:close/>
                  <a:moveTo>
                    <a:pt x="3023" y="58"/>
                  </a:moveTo>
                  <a:lnTo>
                    <a:pt x="3023" y="58"/>
                  </a:lnTo>
                  <a:lnTo>
                    <a:pt x="3023" y="58"/>
                  </a:lnTo>
                  <a:lnTo>
                    <a:pt x="3023" y="58"/>
                  </a:lnTo>
                  <a:lnTo>
                    <a:pt x="3023" y="58"/>
                  </a:lnTo>
                  <a:close/>
                  <a:moveTo>
                    <a:pt x="3023" y="39"/>
                  </a:moveTo>
                  <a:lnTo>
                    <a:pt x="3023" y="39"/>
                  </a:lnTo>
                  <a:lnTo>
                    <a:pt x="3023" y="39"/>
                  </a:lnTo>
                  <a:lnTo>
                    <a:pt x="3023" y="39"/>
                  </a:lnTo>
                  <a:lnTo>
                    <a:pt x="3023" y="39"/>
                  </a:lnTo>
                  <a:close/>
                  <a:moveTo>
                    <a:pt x="3023" y="39"/>
                  </a:moveTo>
                  <a:lnTo>
                    <a:pt x="3023" y="39"/>
                  </a:lnTo>
                  <a:lnTo>
                    <a:pt x="3023" y="39"/>
                  </a:lnTo>
                  <a:lnTo>
                    <a:pt x="3023" y="39"/>
                  </a:lnTo>
                  <a:lnTo>
                    <a:pt x="3023" y="39"/>
                  </a:lnTo>
                  <a:close/>
                  <a:moveTo>
                    <a:pt x="3023" y="20"/>
                  </a:moveTo>
                  <a:lnTo>
                    <a:pt x="3023" y="20"/>
                  </a:lnTo>
                  <a:lnTo>
                    <a:pt x="3023" y="20"/>
                  </a:lnTo>
                  <a:lnTo>
                    <a:pt x="3023" y="20"/>
                  </a:lnTo>
                  <a:lnTo>
                    <a:pt x="3023" y="20"/>
                  </a:lnTo>
                  <a:close/>
                  <a:moveTo>
                    <a:pt x="3023" y="20"/>
                  </a:moveTo>
                  <a:lnTo>
                    <a:pt x="3023" y="20"/>
                  </a:lnTo>
                  <a:lnTo>
                    <a:pt x="3023" y="20"/>
                  </a:lnTo>
                  <a:lnTo>
                    <a:pt x="3023" y="20"/>
                  </a:lnTo>
                  <a:lnTo>
                    <a:pt x="3023" y="20"/>
                  </a:lnTo>
                  <a:close/>
                  <a:moveTo>
                    <a:pt x="3004" y="1"/>
                  </a:moveTo>
                  <a:lnTo>
                    <a:pt x="3004" y="1"/>
                  </a:lnTo>
                  <a:lnTo>
                    <a:pt x="3004" y="20"/>
                  </a:lnTo>
                  <a:lnTo>
                    <a:pt x="3004" y="20"/>
                  </a:lnTo>
                  <a:lnTo>
                    <a:pt x="3004"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1"/>
            <p:cNvSpPr/>
            <p:nvPr/>
          </p:nvSpPr>
          <p:spPr>
            <a:xfrm>
              <a:off x="10815469" y="-1148398"/>
              <a:ext cx="6110" cy="64"/>
            </a:xfrm>
            <a:custGeom>
              <a:avLst/>
              <a:gdLst/>
              <a:ahLst/>
              <a:cxnLst/>
              <a:rect l="l" t="t" r="r" b="b"/>
              <a:pathLst>
                <a:path w="96" h="1" fill="none" extrusionOk="0">
                  <a:moveTo>
                    <a:pt x="0" y="1"/>
                  </a:moveTo>
                  <a:lnTo>
                    <a:pt x="0" y="1"/>
                  </a:lnTo>
                  <a:lnTo>
                    <a:pt x="96" y="1"/>
                  </a:lnTo>
                  <a:lnTo>
                    <a:pt x="96" y="1"/>
                  </a:lnTo>
                  <a:lnTo>
                    <a:pt x="96" y="1"/>
                  </a:lnTo>
                  <a:lnTo>
                    <a:pt x="96"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1"/>
            <p:cNvSpPr/>
            <p:nvPr/>
          </p:nvSpPr>
          <p:spPr>
            <a:xfrm>
              <a:off x="10378383" y="-1187352"/>
              <a:ext cx="64" cy="36599"/>
            </a:xfrm>
            <a:custGeom>
              <a:avLst/>
              <a:gdLst/>
              <a:ahLst/>
              <a:cxnLst/>
              <a:rect l="l" t="t" r="r" b="b"/>
              <a:pathLst>
                <a:path w="1" h="575" fill="none" extrusionOk="0">
                  <a:moveTo>
                    <a:pt x="1" y="0"/>
                  </a:moveTo>
                  <a:lnTo>
                    <a:pt x="1" y="0"/>
                  </a:lnTo>
                  <a:lnTo>
                    <a:pt x="1" y="574"/>
                  </a:lnTo>
                  <a:lnTo>
                    <a:pt x="1" y="574"/>
                  </a:lnTo>
                  <a:lnTo>
                    <a:pt x="1" y="574"/>
                  </a:lnTo>
                  <a:lnTo>
                    <a:pt x="1" y="57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1"/>
            <p:cNvSpPr/>
            <p:nvPr/>
          </p:nvSpPr>
          <p:spPr>
            <a:xfrm>
              <a:off x="10378383" y="-1188561"/>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1"/>
            <p:cNvSpPr/>
            <p:nvPr/>
          </p:nvSpPr>
          <p:spPr>
            <a:xfrm>
              <a:off x="10573153" y="-1334638"/>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1"/>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1"/>
            <p:cNvSpPr/>
            <p:nvPr/>
          </p:nvSpPr>
          <p:spPr>
            <a:xfrm>
              <a:off x="10573153" y="-133584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1"/>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61"/>
            <p:cNvSpPr/>
            <p:nvPr/>
          </p:nvSpPr>
          <p:spPr>
            <a:xfrm>
              <a:off x="10573153" y="-1337120"/>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61"/>
            <p:cNvSpPr/>
            <p:nvPr/>
          </p:nvSpPr>
          <p:spPr>
            <a:xfrm>
              <a:off x="1057315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1"/>
            <p:cNvSpPr/>
            <p:nvPr/>
          </p:nvSpPr>
          <p:spPr>
            <a:xfrm>
              <a:off x="10571943" y="-133832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1"/>
            <p:cNvSpPr/>
            <p:nvPr/>
          </p:nvSpPr>
          <p:spPr>
            <a:xfrm>
              <a:off x="10571943" y="-1339539"/>
              <a:ext cx="64" cy="1273"/>
            </a:xfrm>
            <a:custGeom>
              <a:avLst/>
              <a:gdLst/>
              <a:ahLst/>
              <a:cxnLst/>
              <a:rect l="l" t="t" r="r" b="b"/>
              <a:pathLst>
                <a:path w="1" h="20"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1"/>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1"/>
            <p:cNvSpPr/>
            <p:nvPr/>
          </p:nvSpPr>
          <p:spPr>
            <a:xfrm>
              <a:off x="10571943" y="-1339539"/>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1"/>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1"/>
            <p:cNvSpPr/>
            <p:nvPr/>
          </p:nvSpPr>
          <p:spPr>
            <a:xfrm>
              <a:off x="10571943" y="-1340748"/>
              <a:ext cx="64" cy="64"/>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1"/>
            <p:cNvSpPr/>
            <p:nvPr/>
          </p:nvSpPr>
          <p:spPr>
            <a:xfrm>
              <a:off x="10571943" y="-134195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1"/>
            <p:cNvSpPr/>
            <p:nvPr/>
          </p:nvSpPr>
          <p:spPr>
            <a:xfrm>
              <a:off x="10570734" y="-1341957"/>
              <a:ext cx="1273" cy="64"/>
            </a:xfrm>
            <a:custGeom>
              <a:avLst/>
              <a:gdLst/>
              <a:ahLst/>
              <a:cxnLst/>
              <a:rect l="l" t="t" r="r" b="b"/>
              <a:pathLst>
                <a:path w="20" h="1" fill="none" extrusionOk="0">
                  <a:moveTo>
                    <a:pt x="1" y="0"/>
                  </a:move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1"/>
            <p:cNvSpPr/>
            <p:nvPr/>
          </p:nvSpPr>
          <p:spPr>
            <a:xfrm>
              <a:off x="10570734" y="-1343167"/>
              <a:ext cx="64" cy="1273"/>
            </a:xfrm>
            <a:custGeom>
              <a:avLst/>
              <a:gdLst/>
              <a:ahLst/>
              <a:cxnLst/>
              <a:rect l="l" t="t" r="r" b="b"/>
              <a:pathLst>
                <a:path w="1" h="20" fill="none" extrusionOk="0">
                  <a:moveTo>
                    <a:pt x="1" y="0"/>
                  </a:moveTo>
                  <a:lnTo>
                    <a:pt x="1" y="0"/>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1"/>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1"/>
            <p:cNvSpPr/>
            <p:nvPr/>
          </p:nvSpPr>
          <p:spPr>
            <a:xfrm>
              <a:off x="10570734" y="-13431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1"/>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1"/>
            <p:cNvSpPr/>
            <p:nvPr/>
          </p:nvSpPr>
          <p:spPr>
            <a:xfrm>
              <a:off x="10570734" y="-134437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1"/>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1"/>
            <p:cNvSpPr/>
            <p:nvPr/>
          </p:nvSpPr>
          <p:spPr>
            <a:xfrm>
              <a:off x="10570734" y="-1345586"/>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1"/>
            <p:cNvSpPr/>
            <p:nvPr/>
          </p:nvSpPr>
          <p:spPr>
            <a:xfrm>
              <a:off x="10569524" y="-1346859"/>
              <a:ext cx="64" cy="1337"/>
            </a:xfrm>
            <a:custGeom>
              <a:avLst/>
              <a:gdLst/>
              <a:ahLst/>
              <a:cxnLst/>
              <a:rect l="l" t="t" r="r" b="b"/>
              <a:pathLst>
                <a:path w="1" h="21" fill="none" extrusionOk="0">
                  <a:moveTo>
                    <a:pt x="1" y="1"/>
                  </a:moveTo>
                  <a:lnTo>
                    <a:pt x="1" y="1"/>
                  </a:lnTo>
                  <a:lnTo>
                    <a:pt x="1" y="20"/>
                  </a:lnTo>
                  <a:lnTo>
                    <a:pt x="1" y="2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1"/>
            <p:cNvSpPr/>
            <p:nvPr/>
          </p:nvSpPr>
          <p:spPr>
            <a:xfrm>
              <a:off x="10377174" y="-1346859"/>
              <a:ext cx="444404" cy="261856"/>
            </a:xfrm>
            <a:custGeom>
              <a:avLst/>
              <a:gdLst/>
              <a:ahLst/>
              <a:cxnLst/>
              <a:rect l="l" t="t" r="r" b="b"/>
              <a:pathLst>
                <a:path w="6982" h="4114" extrusionOk="0">
                  <a:moveTo>
                    <a:pt x="3023" y="1"/>
                  </a:moveTo>
                  <a:lnTo>
                    <a:pt x="2908" y="154"/>
                  </a:lnTo>
                  <a:lnTo>
                    <a:pt x="2736" y="403"/>
                  </a:lnTo>
                  <a:lnTo>
                    <a:pt x="2544" y="689"/>
                  </a:lnTo>
                  <a:lnTo>
                    <a:pt x="2410" y="842"/>
                  </a:lnTo>
                  <a:lnTo>
                    <a:pt x="2277" y="995"/>
                  </a:lnTo>
                  <a:lnTo>
                    <a:pt x="2047" y="1206"/>
                  </a:lnTo>
                  <a:lnTo>
                    <a:pt x="1798" y="1397"/>
                  </a:lnTo>
                  <a:lnTo>
                    <a:pt x="1531" y="1550"/>
                  </a:lnTo>
                  <a:lnTo>
                    <a:pt x="1225" y="1684"/>
                  </a:lnTo>
                  <a:lnTo>
                    <a:pt x="938" y="1799"/>
                  </a:lnTo>
                  <a:lnTo>
                    <a:pt x="632" y="1894"/>
                  </a:lnTo>
                  <a:lnTo>
                    <a:pt x="307" y="1971"/>
                  </a:lnTo>
                  <a:lnTo>
                    <a:pt x="1" y="2047"/>
                  </a:lnTo>
                  <a:lnTo>
                    <a:pt x="20" y="2487"/>
                  </a:lnTo>
                  <a:lnTo>
                    <a:pt x="20" y="2506"/>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99" y="4113"/>
                  </a:lnTo>
                  <a:lnTo>
                    <a:pt x="6637" y="3903"/>
                  </a:lnTo>
                  <a:lnTo>
                    <a:pt x="6714" y="3654"/>
                  </a:lnTo>
                  <a:lnTo>
                    <a:pt x="6810" y="3386"/>
                  </a:lnTo>
                  <a:lnTo>
                    <a:pt x="6886" y="3252"/>
                  </a:lnTo>
                  <a:lnTo>
                    <a:pt x="6982"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73"/>
                  </a:lnTo>
                  <a:lnTo>
                    <a:pt x="3080" y="154"/>
                  </a:lnTo>
                  <a:lnTo>
                    <a:pt x="3080" y="135"/>
                  </a:lnTo>
                  <a:lnTo>
                    <a:pt x="3061" y="135"/>
                  </a:lnTo>
                  <a:lnTo>
                    <a:pt x="3061" y="116"/>
                  </a:lnTo>
                  <a:lnTo>
                    <a:pt x="3061" y="97"/>
                  </a:lnTo>
                  <a:lnTo>
                    <a:pt x="3061" y="77"/>
                  </a:lnTo>
                  <a:lnTo>
                    <a:pt x="3042" y="77"/>
                  </a:lnTo>
                  <a:lnTo>
                    <a:pt x="3042" y="58"/>
                  </a:lnTo>
                  <a:lnTo>
                    <a:pt x="3042" y="39"/>
                  </a:lnTo>
                  <a:lnTo>
                    <a:pt x="3042" y="20"/>
                  </a:lnTo>
                  <a:lnTo>
                    <a:pt x="3023" y="20"/>
                  </a:lnTo>
                  <a:lnTo>
                    <a:pt x="3023"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61"/>
            <p:cNvSpPr/>
            <p:nvPr/>
          </p:nvSpPr>
          <p:spPr>
            <a:xfrm>
              <a:off x="10377174" y="-1346859"/>
              <a:ext cx="444404" cy="261856"/>
            </a:xfrm>
            <a:custGeom>
              <a:avLst/>
              <a:gdLst/>
              <a:ahLst/>
              <a:cxnLst/>
              <a:rect l="l" t="t" r="r" b="b"/>
              <a:pathLst>
                <a:path w="6982" h="4114" fill="none" extrusionOk="0">
                  <a:moveTo>
                    <a:pt x="3023" y="1"/>
                  </a:moveTo>
                  <a:lnTo>
                    <a:pt x="3023" y="1"/>
                  </a:lnTo>
                  <a:lnTo>
                    <a:pt x="2908" y="154"/>
                  </a:lnTo>
                  <a:lnTo>
                    <a:pt x="2736" y="403"/>
                  </a:lnTo>
                  <a:lnTo>
                    <a:pt x="2544" y="689"/>
                  </a:lnTo>
                  <a:lnTo>
                    <a:pt x="2410" y="842"/>
                  </a:lnTo>
                  <a:lnTo>
                    <a:pt x="2277" y="995"/>
                  </a:lnTo>
                  <a:lnTo>
                    <a:pt x="2277" y="995"/>
                  </a:lnTo>
                  <a:lnTo>
                    <a:pt x="2047" y="1206"/>
                  </a:lnTo>
                  <a:lnTo>
                    <a:pt x="1798" y="1397"/>
                  </a:lnTo>
                  <a:lnTo>
                    <a:pt x="1531" y="1550"/>
                  </a:lnTo>
                  <a:lnTo>
                    <a:pt x="1225" y="1684"/>
                  </a:lnTo>
                  <a:lnTo>
                    <a:pt x="938" y="1799"/>
                  </a:lnTo>
                  <a:lnTo>
                    <a:pt x="632" y="1894"/>
                  </a:lnTo>
                  <a:lnTo>
                    <a:pt x="307" y="1971"/>
                  </a:lnTo>
                  <a:lnTo>
                    <a:pt x="1" y="2047"/>
                  </a:lnTo>
                  <a:lnTo>
                    <a:pt x="1" y="2047"/>
                  </a:lnTo>
                  <a:lnTo>
                    <a:pt x="20" y="2487"/>
                  </a:lnTo>
                  <a:lnTo>
                    <a:pt x="20" y="2487"/>
                  </a:lnTo>
                  <a:lnTo>
                    <a:pt x="20" y="2487"/>
                  </a:lnTo>
                  <a:lnTo>
                    <a:pt x="20" y="2506"/>
                  </a:lnTo>
                  <a:lnTo>
                    <a:pt x="20" y="2506"/>
                  </a:lnTo>
                  <a:lnTo>
                    <a:pt x="20" y="2506"/>
                  </a:lnTo>
                  <a:lnTo>
                    <a:pt x="20" y="2506"/>
                  </a:lnTo>
                  <a:lnTo>
                    <a:pt x="20" y="3080"/>
                  </a:lnTo>
                  <a:lnTo>
                    <a:pt x="20" y="3080"/>
                  </a:lnTo>
                  <a:lnTo>
                    <a:pt x="383" y="3023"/>
                  </a:lnTo>
                  <a:lnTo>
                    <a:pt x="785" y="2946"/>
                  </a:lnTo>
                  <a:lnTo>
                    <a:pt x="1206" y="2851"/>
                  </a:lnTo>
                  <a:lnTo>
                    <a:pt x="1607" y="2736"/>
                  </a:lnTo>
                  <a:lnTo>
                    <a:pt x="2009" y="2564"/>
                  </a:lnTo>
                  <a:lnTo>
                    <a:pt x="2200" y="2487"/>
                  </a:lnTo>
                  <a:lnTo>
                    <a:pt x="2372" y="2373"/>
                  </a:lnTo>
                  <a:lnTo>
                    <a:pt x="2544" y="2277"/>
                  </a:lnTo>
                  <a:lnTo>
                    <a:pt x="2678" y="2162"/>
                  </a:lnTo>
                  <a:lnTo>
                    <a:pt x="2812" y="2028"/>
                  </a:lnTo>
                  <a:lnTo>
                    <a:pt x="2927" y="1894"/>
                  </a:lnTo>
                  <a:lnTo>
                    <a:pt x="2927" y="1894"/>
                  </a:lnTo>
                  <a:lnTo>
                    <a:pt x="2946" y="1952"/>
                  </a:lnTo>
                  <a:lnTo>
                    <a:pt x="3023" y="2162"/>
                  </a:lnTo>
                  <a:lnTo>
                    <a:pt x="3099" y="2296"/>
                  </a:lnTo>
                  <a:lnTo>
                    <a:pt x="3214" y="2449"/>
                  </a:lnTo>
                  <a:lnTo>
                    <a:pt x="3348" y="2621"/>
                  </a:lnTo>
                  <a:lnTo>
                    <a:pt x="3520" y="2793"/>
                  </a:lnTo>
                  <a:lnTo>
                    <a:pt x="3711" y="2985"/>
                  </a:lnTo>
                  <a:lnTo>
                    <a:pt x="3960" y="3176"/>
                  </a:lnTo>
                  <a:lnTo>
                    <a:pt x="4247" y="3367"/>
                  </a:lnTo>
                  <a:lnTo>
                    <a:pt x="4591" y="3539"/>
                  </a:lnTo>
                  <a:lnTo>
                    <a:pt x="4993" y="3711"/>
                  </a:lnTo>
                  <a:lnTo>
                    <a:pt x="5432" y="3864"/>
                  </a:lnTo>
                  <a:lnTo>
                    <a:pt x="5930" y="3998"/>
                  </a:lnTo>
                  <a:lnTo>
                    <a:pt x="6504" y="4113"/>
                  </a:lnTo>
                  <a:lnTo>
                    <a:pt x="6504" y="4113"/>
                  </a:lnTo>
                  <a:lnTo>
                    <a:pt x="6599" y="4113"/>
                  </a:lnTo>
                  <a:lnTo>
                    <a:pt x="6599" y="4113"/>
                  </a:lnTo>
                  <a:lnTo>
                    <a:pt x="6637" y="3903"/>
                  </a:lnTo>
                  <a:lnTo>
                    <a:pt x="6714" y="3654"/>
                  </a:lnTo>
                  <a:lnTo>
                    <a:pt x="6810" y="3386"/>
                  </a:lnTo>
                  <a:lnTo>
                    <a:pt x="6886" y="3252"/>
                  </a:lnTo>
                  <a:lnTo>
                    <a:pt x="6982" y="3119"/>
                  </a:lnTo>
                  <a:lnTo>
                    <a:pt x="6982" y="3119"/>
                  </a:lnTo>
                  <a:lnTo>
                    <a:pt x="6886" y="3119"/>
                  </a:lnTo>
                  <a:lnTo>
                    <a:pt x="6886" y="3119"/>
                  </a:lnTo>
                  <a:lnTo>
                    <a:pt x="6599" y="3061"/>
                  </a:lnTo>
                  <a:lnTo>
                    <a:pt x="6178" y="2966"/>
                  </a:lnTo>
                  <a:lnTo>
                    <a:pt x="5930" y="2889"/>
                  </a:lnTo>
                  <a:lnTo>
                    <a:pt x="5662" y="2793"/>
                  </a:lnTo>
                  <a:lnTo>
                    <a:pt x="5375" y="2679"/>
                  </a:lnTo>
                  <a:lnTo>
                    <a:pt x="5088" y="2526"/>
                  </a:lnTo>
                  <a:lnTo>
                    <a:pt x="4782" y="2353"/>
                  </a:lnTo>
                  <a:lnTo>
                    <a:pt x="4495" y="2162"/>
                  </a:lnTo>
                  <a:lnTo>
                    <a:pt x="4208" y="1933"/>
                  </a:lnTo>
                  <a:lnTo>
                    <a:pt x="3941" y="1646"/>
                  </a:lnTo>
                  <a:lnTo>
                    <a:pt x="3692" y="1340"/>
                  </a:lnTo>
                  <a:lnTo>
                    <a:pt x="3462" y="995"/>
                  </a:lnTo>
                  <a:lnTo>
                    <a:pt x="3348" y="823"/>
                  </a:lnTo>
                  <a:lnTo>
                    <a:pt x="3252" y="613"/>
                  </a:lnTo>
                  <a:lnTo>
                    <a:pt x="3156" y="403"/>
                  </a:lnTo>
                  <a:lnTo>
                    <a:pt x="3080" y="192"/>
                  </a:lnTo>
                  <a:lnTo>
                    <a:pt x="3080" y="192"/>
                  </a:lnTo>
                  <a:lnTo>
                    <a:pt x="3080" y="192"/>
                  </a:lnTo>
                  <a:lnTo>
                    <a:pt x="3080" y="192"/>
                  </a:lnTo>
                  <a:lnTo>
                    <a:pt x="3080" y="173"/>
                  </a:lnTo>
                  <a:lnTo>
                    <a:pt x="3080" y="173"/>
                  </a:lnTo>
                  <a:lnTo>
                    <a:pt x="3080" y="173"/>
                  </a:lnTo>
                  <a:lnTo>
                    <a:pt x="3080" y="173"/>
                  </a:lnTo>
                  <a:lnTo>
                    <a:pt x="3080" y="173"/>
                  </a:lnTo>
                  <a:lnTo>
                    <a:pt x="3080" y="173"/>
                  </a:lnTo>
                  <a:lnTo>
                    <a:pt x="3080" y="173"/>
                  </a:lnTo>
                  <a:lnTo>
                    <a:pt x="3080" y="173"/>
                  </a:lnTo>
                  <a:lnTo>
                    <a:pt x="3080" y="154"/>
                  </a:lnTo>
                  <a:lnTo>
                    <a:pt x="3080" y="154"/>
                  </a:lnTo>
                  <a:lnTo>
                    <a:pt x="3080" y="154"/>
                  </a:lnTo>
                  <a:lnTo>
                    <a:pt x="3080" y="154"/>
                  </a:lnTo>
                  <a:lnTo>
                    <a:pt x="3080" y="154"/>
                  </a:lnTo>
                  <a:lnTo>
                    <a:pt x="3080" y="154"/>
                  </a:lnTo>
                  <a:lnTo>
                    <a:pt x="3080" y="154"/>
                  </a:lnTo>
                  <a:lnTo>
                    <a:pt x="3080" y="154"/>
                  </a:lnTo>
                  <a:lnTo>
                    <a:pt x="3080" y="135"/>
                  </a:lnTo>
                  <a:lnTo>
                    <a:pt x="3080" y="135"/>
                  </a:lnTo>
                  <a:lnTo>
                    <a:pt x="3080" y="135"/>
                  </a:lnTo>
                  <a:lnTo>
                    <a:pt x="3080" y="135"/>
                  </a:lnTo>
                  <a:lnTo>
                    <a:pt x="3061" y="135"/>
                  </a:lnTo>
                  <a:lnTo>
                    <a:pt x="3061" y="135"/>
                  </a:lnTo>
                  <a:lnTo>
                    <a:pt x="3061" y="135"/>
                  </a:lnTo>
                  <a:lnTo>
                    <a:pt x="3061" y="135"/>
                  </a:lnTo>
                  <a:lnTo>
                    <a:pt x="3061" y="135"/>
                  </a:lnTo>
                  <a:lnTo>
                    <a:pt x="3061" y="135"/>
                  </a:lnTo>
                  <a:lnTo>
                    <a:pt x="3061" y="116"/>
                  </a:lnTo>
                  <a:lnTo>
                    <a:pt x="3061" y="116"/>
                  </a:lnTo>
                  <a:lnTo>
                    <a:pt x="3061" y="116"/>
                  </a:lnTo>
                  <a:lnTo>
                    <a:pt x="3061" y="116"/>
                  </a:lnTo>
                  <a:lnTo>
                    <a:pt x="3061" y="116"/>
                  </a:lnTo>
                  <a:lnTo>
                    <a:pt x="3061" y="116"/>
                  </a:lnTo>
                  <a:lnTo>
                    <a:pt x="3061" y="116"/>
                  </a:lnTo>
                  <a:lnTo>
                    <a:pt x="3061" y="116"/>
                  </a:lnTo>
                  <a:lnTo>
                    <a:pt x="3061" y="116"/>
                  </a:lnTo>
                  <a:lnTo>
                    <a:pt x="3061" y="116"/>
                  </a:lnTo>
                  <a:lnTo>
                    <a:pt x="3061" y="97"/>
                  </a:lnTo>
                  <a:lnTo>
                    <a:pt x="3061" y="97"/>
                  </a:lnTo>
                  <a:lnTo>
                    <a:pt x="3061" y="97"/>
                  </a:lnTo>
                  <a:lnTo>
                    <a:pt x="3061" y="97"/>
                  </a:lnTo>
                  <a:lnTo>
                    <a:pt x="3061" y="97"/>
                  </a:lnTo>
                  <a:lnTo>
                    <a:pt x="3061" y="97"/>
                  </a:lnTo>
                  <a:lnTo>
                    <a:pt x="3061" y="97"/>
                  </a:lnTo>
                  <a:lnTo>
                    <a:pt x="3061" y="97"/>
                  </a:lnTo>
                  <a:lnTo>
                    <a:pt x="3061" y="77"/>
                  </a:lnTo>
                  <a:lnTo>
                    <a:pt x="3061" y="77"/>
                  </a:lnTo>
                  <a:lnTo>
                    <a:pt x="3061" y="77"/>
                  </a:lnTo>
                  <a:lnTo>
                    <a:pt x="3061" y="77"/>
                  </a:lnTo>
                  <a:lnTo>
                    <a:pt x="3061" y="77"/>
                  </a:lnTo>
                  <a:lnTo>
                    <a:pt x="3061" y="77"/>
                  </a:lnTo>
                  <a:lnTo>
                    <a:pt x="3042" y="77"/>
                  </a:lnTo>
                  <a:lnTo>
                    <a:pt x="3042" y="77"/>
                  </a:lnTo>
                  <a:lnTo>
                    <a:pt x="3042" y="77"/>
                  </a:lnTo>
                  <a:lnTo>
                    <a:pt x="3042" y="77"/>
                  </a:lnTo>
                  <a:lnTo>
                    <a:pt x="3042" y="58"/>
                  </a:lnTo>
                  <a:lnTo>
                    <a:pt x="3042" y="58"/>
                  </a:lnTo>
                  <a:lnTo>
                    <a:pt x="3042" y="58"/>
                  </a:lnTo>
                  <a:lnTo>
                    <a:pt x="3042" y="58"/>
                  </a:lnTo>
                  <a:lnTo>
                    <a:pt x="3042" y="58"/>
                  </a:lnTo>
                  <a:lnTo>
                    <a:pt x="3042" y="58"/>
                  </a:lnTo>
                  <a:lnTo>
                    <a:pt x="3042" y="58"/>
                  </a:lnTo>
                  <a:lnTo>
                    <a:pt x="3042" y="58"/>
                  </a:lnTo>
                  <a:lnTo>
                    <a:pt x="3042" y="58"/>
                  </a:lnTo>
                  <a:lnTo>
                    <a:pt x="3042" y="58"/>
                  </a:lnTo>
                  <a:lnTo>
                    <a:pt x="3042" y="39"/>
                  </a:lnTo>
                  <a:lnTo>
                    <a:pt x="3042" y="39"/>
                  </a:lnTo>
                  <a:lnTo>
                    <a:pt x="3042" y="39"/>
                  </a:lnTo>
                  <a:lnTo>
                    <a:pt x="3042" y="39"/>
                  </a:lnTo>
                  <a:lnTo>
                    <a:pt x="3042" y="39"/>
                  </a:lnTo>
                  <a:lnTo>
                    <a:pt x="3042" y="39"/>
                  </a:lnTo>
                  <a:lnTo>
                    <a:pt x="3042" y="39"/>
                  </a:lnTo>
                  <a:lnTo>
                    <a:pt x="3042" y="39"/>
                  </a:lnTo>
                  <a:lnTo>
                    <a:pt x="3042" y="20"/>
                  </a:lnTo>
                  <a:lnTo>
                    <a:pt x="3042" y="20"/>
                  </a:lnTo>
                  <a:lnTo>
                    <a:pt x="3042" y="20"/>
                  </a:lnTo>
                  <a:lnTo>
                    <a:pt x="3042" y="20"/>
                  </a:lnTo>
                  <a:lnTo>
                    <a:pt x="3042" y="20"/>
                  </a:lnTo>
                  <a:lnTo>
                    <a:pt x="3042" y="20"/>
                  </a:lnTo>
                  <a:lnTo>
                    <a:pt x="3042" y="20"/>
                  </a:lnTo>
                  <a:lnTo>
                    <a:pt x="3042" y="20"/>
                  </a:lnTo>
                  <a:lnTo>
                    <a:pt x="3023" y="20"/>
                  </a:lnTo>
                  <a:lnTo>
                    <a:pt x="3023" y="20"/>
                  </a:lnTo>
                  <a:lnTo>
                    <a:pt x="3023" y="1"/>
                  </a:lnTo>
                  <a:lnTo>
                    <a:pt x="3023" y="1"/>
                  </a:lnTo>
                  <a:lnTo>
                    <a:pt x="3023" y="1"/>
                  </a:lnTo>
                  <a:lnTo>
                    <a:pt x="30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61"/>
            <p:cNvSpPr/>
            <p:nvPr/>
          </p:nvSpPr>
          <p:spPr>
            <a:xfrm>
              <a:off x="10261521" y="-1189770"/>
              <a:ext cx="116925" cy="221629"/>
            </a:xfrm>
            <a:custGeom>
              <a:avLst/>
              <a:gdLst/>
              <a:ahLst/>
              <a:cxnLst/>
              <a:rect l="l" t="t" r="r" b="b"/>
              <a:pathLst>
                <a:path w="1837" h="3482" extrusionOk="0">
                  <a:moveTo>
                    <a:pt x="574" y="1798"/>
                  </a:moveTo>
                  <a:lnTo>
                    <a:pt x="785" y="1970"/>
                  </a:lnTo>
                  <a:lnTo>
                    <a:pt x="957" y="2142"/>
                  </a:lnTo>
                  <a:lnTo>
                    <a:pt x="1110" y="2353"/>
                  </a:lnTo>
                  <a:lnTo>
                    <a:pt x="1225" y="2582"/>
                  </a:lnTo>
                  <a:lnTo>
                    <a:pt x="1225" y="2601"/>
                  </a:lnTo>
                  <a:lnTo>
                    <a:pt x="1225" y="2621"/>
                  </a:lnTo>
                  <a:lnTo>
                    <a:pt x="1186" y="2659"/>
                  </a:lnTo>
                  <a:lnTo>
                    <a:pt x="1167" y="2640"/>
                  </a:lnTo>
                  <a:lnTo>
                    <a:pt x="1148" y="2621"/>
                  </a:lnTo>
                  <a:lnTo>
                    <a:pt x="1033" y="2410"/>
                  </a:lnTo>
                  <a:lnTo>
                    <a:pt x="880" y="2219"/>
                  </a:lnTo>
                  <a:lnTo>
                    <a:pt x="727" y="2028"/>
                  </a:lnTo>
                  <a:lnTo>
                    <a:pt x="536" y="1875"/>
                  </a:lnTo>
                  <a:lnTo>
                    <a:pt x="517" y="1855"/>
                  </a:lnTo>
                  <a:lnTo>
                    <a:pt x="517" y="1836"/>
                  </a:lnTo>
                  <a:lnTo>
                    <a:pt x="517" y="1798"/>
                  </a:lnTo>
                  <a:close/>
                  <a:moveTo>
                    <a:pt x="689" y="0"/>
                  </a:move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20" y="2334"/>
                  </a:lnTo>
                  <a:lnTo>
                    <a:pt x="39" y="2563"/>
                  </a:lnTo>
                  <a:lnTo>
                    <a:pt x="115" y="2888"/>
                  </a:lnTo>
                  <a:lnTo>
                    <a:pt x="154" y="3003"/>
                  </a:lnTo>
                  <a:lnTo>
                    <a:pt x="211" y="3099"/>
                  </a:lnTo>
                  <a:lnTo>
                    <a:pt x="287" y="3194"/>
                  </a:lnTo>
                  <a:lnTo>
                    <a:pt x="402" y="3271"/>
                  </a:lnTo>
                  <a:lnTo>
                    <a:pt x="517" y="3328"/>
                  </a:lnTo>
                  <a:lnTo>
                    <a:pt x="689" y="3386"/>
                  </a:lnTo>
                  <a:lnTo>
                    <a:pt x="976" y="3462"/>
                  </a:lnTo>
                  <a:lnTo>
                    <a:pt x="1263" y="3481"/>
                  </a:lnTo>
                  <a:lnTo>
                    <a:pt x="1301" y="3481"/>
                  </a:lnTo>
                  <a:lnTo>
                    <a:pt x="1435" y="3041"/>
                  </a:lnTo>
                  <a:lnTo>
                    <a:pt x="1550" y="2640"/>
                  </a:lnTo>
                  <a:lnTo>
                    <a:pt x="1454" y="2525"/>
                  </a:lnTo>
                  <a:lnTo>
                    <a:pt x="1397" y="2410"/>
                  </a:lnTo>
                  <a:lnTo>
                    <a:pt x="1339" y="2276"/>
                  </a:lnTo>
                  <a:lnTo>
                    <a:pt x="1339" y="2162"/>
                  </a:lnTo>
                  <a:lnTo>
                    <a:pt x="1358" y="2028"/>
                  </a:lnTo>
                  <a:lnTo>
                    <a:pt x="1416" y="1913"/>
                  </a:lnTo>
                  <a:lnTo>
                    <a:pt x="1473" y="1855"/>
                  </a:lnTo>
                  <a:lnTo>
                    <a:pt x="1550" y="1798"/>
                  </a:lnTo>
                  <a:lnTo>
                    <a:pt x="1645" y="1779"/>
                  </a:lnTo>
                  <a:lnTo>
                    <a:pt x="1722" y="1760"/>
                  </a:lnTo>
                  <a:lnTo>
                    <a:pt x="1779" y="1435"/>
                  </a:lnTo>
                  <a:lnTo>
                    <a:pt x="1818" y="1090"/>
                  </a:lnTo>
                  <a:lnTo>
                    <a:pt x="1837" y="727"/>
                  </a:lnTo>
                  <a:lnTo>
                    <a:pt x="1626" y="517"/>
                  </a:lnTo>
                  <a:lnTo>
                    <a:pt x="1397" y="344"/>
                  </a:lnTo>
                  <a:lnTo>
                    <a:pt x="1148" y="172"/>
                  </a:lnTo>
                  <a:lnTo>
                    <a:pt x="880" y="38"/>
                  </a:lnTo>
                  <a:lnTo>
                    <a:pt x="785" y="19"/>
                  </a:lnTo>
                  <a:lnTo>
                    <a:pt x="689"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1"/>
            <p:cNvSpPr/>
            <p:nvPr/>
          </p:nvSpPr>
          <p:spPr>
            <a:xfrm>
              <a:off x="10294365" y="-1075328"/>
              <a:ext cx="45128" cy="54803"/>
            </a:xfrm>
            <a:custGeom>
              <a:avLst/>
              <a:gdLst/>
              <a:ahLst/>
              <a:cxnLst/>
              <a:rect l="l" t="t" r="r" b="b"/>
              <a:pathLst>
                <a:path w="709" h="861" fill="none" extrusionOk="0">
                  <a:moveTo>
                    <a:pt x="670" y="861"/>
                  </a:moveTo>
                  <a:lnTo>
                    <a:pt x="670" y="861"/>
                  </a:lnTo>
                  <a:lnTo>
                    <a:pt x="651" y="842"/>
                  </a:lnTo>
                  <a:lnTo>
                    <a:pt x="632" y="823"/>
                  </a:lnTo>
                  <a:lnTo>
                    <a:pt x="632" y="823"/>
                  </a:lnTo>
                  <a:lnTo>
                    <a:pt x="517" y="612"/>
                  </a:lnTo>
                  <a:lnTo>
                    <a:pt x="364" y="421"/>
                  </a:lnTo>
                  <a:lnTo>
                    <a:pt x="211" y="230"/>
                  </a:lnTo>
                  <a:lnTo>
                    <a:pt x="20" y="77"/>
                  </a:lnTo>
                  <a:lnTo>
                    <a:pt x="20" y="77"/>
                  </a:lnTo>
                  <a:lnTo>
                    <a:pt x="1" y="57"/>
                  </a:lnTo>
                  <a:lnTo>
                    <a:pt x="1" y="38"/>
                  </a:lnTo>
                  <a:lnTo>
                    <a:pt x="1" y="0"/>
                  </a:lnTo>
                  <a:lnTo>
                    <a:pt x="39" y="0"/>
                  </a:lnTo>
                  <a:lnTo>
                    <a:pt x="39" y="0"/>
                  </a:lnTo>
                  <a:lnTo>
                    <a:pt x="58" y="0"/>
                  </a:lnTo>
                  <a:lnTo>
                    <a:pt x="58" y="0"/>
                  </a:lnTo>
                  <a:lnTo>
                    <a:pt x="269" y="172"/>
                  </a:lnTo>
                  <a:lnTo>
                    <a:pt x="441" y="344"/>
                  </a:lnTo>
                  <a:lnTo>
                    <a:pt x="594" y="555"/>
                  </a:lnTo>
                  <a:lnTo>
                    <a:pt x="709" y="784"/>
                  </a:lnTo>
                  <a:lnTo>
                    <a:pt x="709" y="784"/>
                  </a:lnTo>
                  <a:lnTo>
                    <a:pt x="709" y="803"/>
                  </a:lnTo>
                  <a:lnTo>
                    <a:pt x="709" y="823"/>
                  </a:lnTo>
                  <a:lnTo>
                    <a:pt x="670" y="8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1"/>
            <p:cNvSpPr/>
            <p:nvPr/>
          </p:nvSpPr>
          <p:spPr>
            <a:xfrm>
              <a:off x="10261521" y="-1189770"/>
              <a:ext cx="116925" cy="221629"/>
            </a:xfrm>
            <a:custGeom>
              <a:avLst/>
              <a:gdLst/>
              <a:ahLst/>
              <a:cxnLst/>
              <a:rect l="l" t="t" r="r" b="b"/>
              <a:pathLst>
                <a:path w="1837" h="3482" fill="none" extrusionOk="0">
                  <a:moveTo>
                    <a:pt x="689" y="0"/>
                  </a:moveTo>
                  <a:lnTo>
                    <a:pt x="689" y="0"/>
                  </a:lnTo>
                  <a:lnTo>
                    <a:pt x="593" y="19"/>
                  </a:lnTo>
                  <a:lnTo>
                    <a:pt x="517" y="58"/>
                  </a:lnTo>
                  <a:lnTo>
                    <a:pt x="421" y="115"/>
                  </a:lnTo>
                  <a:lnTo>
                    <a:pt x="364" y="211"/>
                  </a:lnTo>
                  <a:lnTo>
                    <a:pt x="287" y="306"/>
                  </a:lnTo>
                  <a:lnTo>
                    <a:pt x="230" y="421"/>
                  </a:lnTo>
                  <a:lnTo>
                    <a:pt x="154" y="708"/>
                  </a:lnTo>
                  <a:lnTo>
                    <a:pt x="77" y="1033"/>
                  </a:lnTo>
                  <a:lnTo>
                    <a:pt x="39" y="1358"/>
                  </a:lnTo>
                  <a:lnTo>
                    <a:pt x="1" y="1683"/>
                  </a:lnTo>
                  <a:lnTo>
                    <a:pt x="1" y="2009"/>
                  </a:lnTo>
                  <a:lnTo>
                    <a:pt x="1" y="2009"/>
                  </a:lnTo>
                  <a:lnTo>
                    <a:pt x="20" y="2334"/>
                  </a:lnTo>
                  <a:lnTo>
                    <a:pt x="39" y="2563"/>
                  </a:lnTo>
                  <a:lnTo>
                    <a:pt x="39" y="2563"/>
                  </a:lnTo>
                  <a:lnTo>
                    <a:pt x="115" y="2888"/>
                  </a:lnTo>
                  <a:lnTo>
                    <a:pt x="154" y="3003"/>
                  </a:lnTo>
                  <a:lnTo>
                    <a:pt x="211" y="3099"/>
                  </a:lnTo>
                  <a:lnTo>
                    <a:pt x="287" y="3194"/>
                  </a:lnTo>
                  <a:lnTo>
                    <a:pt x="402" y="3271"/>
                  </a:lnTo>
                  <a:lnTo>
                    <a:pt x="517" y="3328"/>
                  </a:lnTo>
                  <a:lnTo>
                    <a:pt x="689" y="3386"/>
                  </a:lnTo>
                  <a:lnTo>
                    <a:pt x="689" y="3386"/>
                  </a:lnTo>
                  <a:lnTo>
                    <a:pt x="976" y="3462"/>
                  </a:lnTo>
                  <a:lnTo>
                    <a:pt x="1263" y="3481"/>
                  </a:lnTo>
                  <a:lnTo>
                    <a:pt x="1263" y="3481"/>
                  </a:lnTo>
                  <a:lnTo>
                    <a:pt x="1301" y="3481"/>
                  </a:lnTo>
                  <a:lnTo>
                    <a:pt x="1301" y="3481"/>
                  </a:lnTo>
                  <a:lnTo>
                    <a:pt x="1301" y="3481"/>
                  </a:lnTo>
                  <a:lnTo>
                    <a:pt x="1435" y="3041"/>
                  </a:lnTo>
                  <a:lnTo>
                    <a:pt x="1435" y="3041"/>
                  </a:lnTo>
                  <a:lnTo>
                    <a:pt x="1550" y="2640"/>
                  </a:lnTo>
                  <a:lnTo>
                    <a:pt x="1550" y="2640"/>
                  </a:lnTo>
                  <a:lnTo>
                    <a:pt x="1454" y="2525"/>
                  </a:lnTo>
                  <a:lnTo>
                    <a:pt x="1397" y="2410"/>
                  </a:lnTo>
                  <a:lnTo>
                    <a:pt x="1397" y="2410"/>
                  </a:lnTo>
                  <a:lnTo>
                    <a:pt x="1339" y="2276"/>
                  </a:lnTo>
                  <a:lnTo>
                    <a:pt x="1339" y="2162"/>
                  </a:lnTo>
                  <a:lnTo>
                    <a:pt x="1358" y="2028"/>
                  </a:lnTo>
                  <a:lnTo>
                    <a:pt x="1416" y="1913"/>
                  </a:lnTo>
                  <a:lnTo>
                    <a:pt x="1416" y="1913"/>
                  </a:lnTo>
                  <a:lnTo>
                    <a:pt x="1473" y="1855"/>
                  </a:lnTo>
                  <a:lnTo>
                    <a:pt x="1550" y="1798"/>
                  </a:lnTo>
                  <a:lnTo>
                    <a:pt x="1645" y="1779"/>
                  </a:lnTo>
                  <a:lnTo>
                    <a:pt x="1722" y="1760"/>
                  </a:lnTo>
                  <a:lnTo>
                    <a:pt x="1722" y="1760"/>
                  </a:lnTo>
                  <a:lnTo>
                    <a:pt x="1779" y="1435"/>
                  </a:lnTo>
                  <a:lnTo>
                    <a:pt x="1818" y="1090"/>
                  </a:lnTo>
                  <a:lnTo>
                    <a:pt x="1818" y="1090"/>
                  </a:lnTo>
                  <a:lnTo>
                    <a:pt x="1837" y="727"/>
                  </a:lnTo>
                  <a:lnTo>
                    <a:pt x="1837" y="727"/>
                  </a:lnTo>
                  <a:lnTo>
                    <a:pt x="1626" y="517"/>
                  </a:lnTo>
                  <a:lnTo>
                    <a:pt x="1397" y="344"/>
                  </a:lnTo>
                  <a:lnTo>
                    <a:pt x="1148" y="172"/>
                  </a:lnTo>
                  <a:lnTo>
                    <a:pt x="880" y="38"/>
                  </a:lnTo>
                  <a:lnTo>
                    <a:pt x="880" y="38"/>
                  </a:lnTo>
                  <a:lnTo>
                    <a:pt x="785" y="19"/>
                  </a:lnTo>
                  <a:lnTo>
                    <a:pt x="6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1"/>
            <p:cNvSpPr/>
            <p:nvPr/>
          </p:nvSpPr>
          <p:spPr>
            <a:xfrm>
              <a:off x="10344330" y="-1120392"/>
              <a:ext cx="32907" cy="152251"/>
            </a:xfrm>
            <a:custGeom>
              <a:avLst/>
              <a:gdLst/>
              <a:ahLst/>
              <a:cxnLst/>
              <a:rect l="l" t="t" r="r" b="b"/>
              <a:pathLst>
                <a:path w="517" h="2392" extrusionOk="0">
                  <a:moveTo>
                    <a:pt x="249" y="1550"/>
                  </a:moveTo>
                  <a:lnTo>
                    <a:pt x="249" y="1550"/>
                  </a:lnTo>
                  <a:lnTo>
                    <a:pt x="134" y="1951"/>
                  </a:lnTo>
                  <a:lnTo>
                    <a:pt x="134" y="1951"/>
                  </a:lnTo>
                  <a:lnTo>
                    <a:pt x="0" y="2391"/>
                  </a:lnTo>
                  <a:lnTo>
                    <a:pt x="0" y="2391"/>
                  </a:lnTo>
                  <a:lnTo>
                    <a:pt x="134" y="1951"/>
                  </a:lnTo>
                  <a:lnTo>
                    <a:pt x="134" y="1951"/>
                  </a:lnTo>
                  <a:lnTo>
                    <a:pt x="249" y="1550"/>
                  </a:lnTo>
                  <a:lnTo>
                    <a:pt x="249" y="1550"/>
                  </a:lnTo>
                  <a:close/>
                  <a:moveTo>
                    <a:pt x="517" y="0"/>
                  </a:moveTo>
                  <a:lnTo>
                    <a:pt x="517" y="0"/>
                  </a:lnTo>
                  <a:lnTo>
                    <a:pt x="478" y="345"/>
                  </a:lnTo>
                  <a:lnTo>
                    <a:pt x="421" y="670"/>
                  </a:lnTo>
                  <a:lnTo>
                    <a:pt x="421" y="670"/>
                  </a:lnTo>
                  <a:lnTo>
                    <a:pt x="421" y="670"/>
                  </a:lnTo>
                  <a:lnTo>
                    <a:pt x="478" y="345"/>
                  </a:lnTo>
                  <a:lnTo>
                    <a:pt x="517"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1"/>
            <p:cNvSpPr/>
            <p:nvPr/>
          </p:nvSpPr>
          <p:spPr>
            <a:xfrm>
              <a:off x="10344330" y="-1021798"/>
              <a:ext cx="15849" cy="53657"/>
            </a:xfrm>
            <a:custGeom>
              <a:avLst/>
              <a:gdLst/>
              <a:ahLst/>
              <a:cxnLst/>
              <a:rect l="l" t="t" r="r" b="b"/>
              <a:pathLst>
                <a:path w="249" h="843" fill="none" extrusionOk="0">
                  <a:moveTo>
                    <a:pt x="249" y="1"/>
                  </a:moveTo>
                  <a:lnTo>
                    <a:pt x="249" y="1"/>
                  </a:lnTo>
                  <a:lnTo>
                    <a:pt x="134" y="402"/>
                  </a:lnTo>
                  <a:lnTo>
                    <a:pt x="134" y="402"/>
                  </a:lnTo>
                  <a:lnTo>
                    <a:pt x="0" y="842"/>
                  </a:lnTo>
                  <a:lnTo>
                    <a:pt x="0" y="842"/>
                  </a:lnTo>
                  <a:lnTo>
                    <a:pt x="134" y="402"/>
                  </a:lnTo>
                  <a:lnTo>
                    <a:pt x="134" y="402"/>
                  </a:lnTo>
                  <a:lnTo>
                    <a:pt x="249" y="1"/>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1"/>
            <p:cNvSpPr/>
            <p:nvPr/>
          </p:nvSpPr>
          <p:spPr>
            <a:xfrm>
              <a:off x="10371063" y="-1120392"/>
              <a:ext cx="6174" cy="42645"/>
            </a:xfrm>
            <a:custGeom>
              <a:avLst/>
              <a:gdLst/>
              <a:ahLst/>
              <a:cxnLst/>
              <a:rect l="l" t="t" r="r" b="b"/>
              <a:pathLst>
                <a:path w="97" h="670" fill="none" extrusionOk="0">
                  <a:moveTo>
                    <a:pt x="97" y="0"/>
                  </a:moveTo>
                  <a:lnTo>
                    <a:pt x="97" y="0"/>
                  </a:lnTo>
                  <a:lnTo>
                    <a:pt x="58" y="345"/>
                  </a:lnTo>
                  <a:lnTo>
                    <a:pt x="1" y="670"/>
                  </a:lnTo>
                  <a:lnTo>
                    <a:pt x="1" y="670"/>
                  </a:lnTo>
                  <a:lnTo>
                    <a:pt x="1" y="670"/>
                  </a:lnTo>
                  <a:lnTo>
                    <a:pt x="58" y="345"/>
                  </a:lnTo>
                  <a:lnTo>
                    <a:pt x="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1"/>
            <p:cNvSpPr/>
            <p:nvPr/>
          </p:nvSpPr>
          <p:spPr>
            <a:xfrm>
              <a:off x="10590211" y="-1085066"/>
              <a:ext cx="48756" cy="45064"/>
            </a:xfrm>
            <a:custGeom>
              <a:avLst/>
              <a:gdLst/>
              <a:ahLst/>
              <a:cxnLst/>
              <a:rect l="l" t="t" r="r" b="b"/>
              <a:pathLst>
                <a:path w="766" h="708" extrusionOk="0">
                  <a:moveTo>
                    <a:pt x="345" y="0"/>
                  </a:moveTo>
                  <a:lnTo>
                    <a:pt x="268" y="19"/>
                  </a:lnTo>
                  <a:lnTo>
                    <a:pt x="192" y="38"/>
                  </a:lnTo>
                  <a:lnTo>
                    <a:pt x="135" y="77"/>
                  </a:lnTo>
                  <a:lnTo>
                    <a:pt x="77" y="134"/>
                  </a:lnTo>
                  <a:lnTo>
                    <a:pt x="39" y="191"/>
                  </a:lnTo>
                  <a:lnTo>
                    <a:pt x="20" y="268"/>
                  </a:lnTo>
                  <a:lnTo>
                    <a:pt x="1" y="344"/>
                  </a:lnTo>
                  <a:lnTo>
                    <a:pt x="20" y="421"/>
                  </a:lnTo>
                  <a:lnTo>
                    <a:pt x="58" y="517"/>
                  </a:lnTo>
                  <a:lnTo>
                    <a:pt x="96" y="574"/>
                  </a:lnTo>
                  <a:lnTo>
                    <a:pt x="135" y="612"/>
                  </a:lnTo>
                  <a:lnTo>
                    <a:pt x="249" y="689"/>
                  </a:lnTo>
                  <a:lnTo>
                    <a:pt x="383" y="708"/>
                  </a:lnTo>
                  <a:lnTo>
                    <a:pt x="498" y="689"/>
                  </a:lnTo>
                  <a:lnTo>
                    <a:pt x="613" y="631"/>
                  </a:lnTo>
                  <a:lnTo>
                    <a:pt x="708" y="555"/>
                  </a:lnTo>
                  <a:lnTo>
                    <a:pt x="727" y="497"/>
                  </a:lnTo>
                  <a:lnTo>
                    <a:pt x="747" y="440"/>
                  </a:lnTo>
                  <a:lnTo>
                    <a:pt x="766" y="383"/>
                  </a:lnTo>
                  <a:lnTo>
                    <a:pt x="747"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1"/>
            <p:cNvSpPr/>
            <p:nvPr/>
          </p:nvSpPr>
          <p:spPr>
            <a:xfrm>
              <a:off x="10614589" y="-993792"/>
              <a:ext cx="75553" cy="74343"/>
            </a:xfrm>
            <a:custGeom>
              <a:avLst/>
              <a:gdLst/>
              <a:ahLst/>
              <a:cxnLst/>
              <a:rect l="l" t="t" r="r" b="b"/>
              <a:pathLst>
                <a:path w="1187" h="1168" extrusionOk="0">
                  <a:moveTo>
                    <a:pt x="497" y="1"/>
                  </a:move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306" y="1091"/>
                  </a:lnTo>
                  <a:lnTo>
                    <a:pt x="402" y="1129"/>
                  </a:lnTo>
                  <a:lnTo>
                    <a:pt x="497"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976" y="173"/>
                  </a:lnTo>
                  <a:lnTo>
                    <a:pt x="861" y="58"/>
                  </a:lnTo>
                  <a:lnTo>
                    <a:pt x="727" y="20"/>
                  </a:lnTo>
                  <a:lnTo>
                    <a:pt x="593"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1"/>
            <p:cNvSpPr/>
            <p:nvPr/>
          </p:nvSpPr>
          <p:spPr>
            <a:xfrm>
              <a:off x="10614589" y="-993792"/>
              <a:ext cx="75553" cy="74343"/>
            </a:xfrm>
            <a:custGeom>
              <a:avLst/>
              <a:gdLst/>
              <a:ahLst/>
              <a:cxnLst/>
              <a:rect l="l" t="t" r="r" b="b"/>
              <a:pathLst>
                <a:path w="1187" h="1168" fill="none" extrusionOk="0">
                  <a:moveTo>
                    <a:pt x="593" y="1"/>
                  </a:moveTo>
                  <a:lnTo>
                    <a:pt x="593" y="1"/>
                  </a:lnTo>
                  <a:lnTo>
                    <a:pt x="497" y="1"/>
                  </a:lnTo>
                  <a:lnTo>
                    <a:pt x="421" y="20"/>
                  </a:lnTo>
                  <a:lnTo>
                    <a:pt x="344" y="58"/>
                  </a:lnTo>
                  <a:lnTo>
                    <a:pt x="268" y="96"/>
                  </a:lnTo>
                  <a:lnTo>
                    <a:pt x="134" y="211"/>
                  </a:lnTo>
                  <a:lnTo>
                    <a:pt x="96" y="268"/>
                  </a:lnTo>
                  <a:lnTo>
                    <a:pt x="38" y="345"/>
                  </a:lnTo>
                  <a:lnTo>
                    <a:pt x="19" y="421"/>
                  </a:lnTo>
                  <a:lnTo>
                    <a:pt x="0" y="498"/>
                  </a:lnTo>
                  <a:lnTo>
                    <a:pt x="0" y="594"/>
                  </a:lnTo>
                  <a:lnTo>
                    <a:pt x="0" y="670"/>
                  </a:lnTo>
                  <a:lnTo>
                    <a:pt x="38" y="766"/>
                  </a:lnTo>
                  <a:lnTo>
                    <a:pt x="77" y="861"/>
                  </a:lnTo>
                  <a:lnTo>
                    <a:pt x="134" y="938"/>
                  </a:lnTo>
                  <a:lnTo>
                    <a:pt x="211" y="1014"/>
                  </a:lnTo>
                  <a:lnTo>
                    <a:pt x="211" y="1014"/>
                  </a:lnTo>
                  <a:lnTo>
                    <a:pt x="306" y="1091"/>
                  </a:lnTo>
                  <a:lnTo>
                    <a:pt x="402" y="1129"/>
                  </a:lnTo>
                  <a:lnTo>
                    <a:pt x="497" y="1167"/>
                  </a:lnTo>
                  <a:lnTo>
                    <a:pt x="593" y="1167"/>
                  </a:lnTo>
                  <a:lnTo>
                    <a:pt x="593" y="1167"/>
                  </a:lnTo>
                  <a:lnTo>
                    <a:pt x="746" y="1148"/>
                  </a:lnTo>
                  <a:lnTo>
                    <a:pt x="880" y="1091"/>
                  </a:lnTo>
                  <a:lnTo>
                    <a:pt x="995" y="1014"/>
                  </a:lnTo>
                  <a:lnTo>
                    <a:pt x="1090" y="900"/>
                  </a:lnTo>
                  <a:lnTo>
                    <a:pt x="1148" y="785"/>
                  </a:lnTo>
                  <a:lnTo>
                    <a:pt x="1186" y="632"/>
                  </a:lnTo>
                  <a:lnTo>
                    <a:pt x="1167" y="555"/>
                  </a:lnTo>
                  <a:lnTo>
                    <a:pt x="1167" y="479"/>
                  </a:lnTo>
                  <a:lnTo>
                    <a:pt x="1129" y="402"/>
                  </a:lnTo>
                  <a:lnTo>
                    <a:pt x="1090" y="307"/>
                  </a:lnTo>
                  <a:lnTo>
                    <a:pt x="1090" y="307"/>
                  </a:lnTo>
                  <a:lnTo>
                    <a:pt x="976" y="173"/>
                  </a:lnTo>
                  <a:lnTo>
                    <a:pt x="861" y="58"/>
                  </a:lnTo>
                  <a:lnTo>
                    <a:pt x="727" y="20"/>
                  </a:lnTo>
                  <a:lnTo>
                    <a:pt x="5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61"/>
            <p:cNvSpPr/>
            <p:nvPr/>
          </p:nvSpPr>
          <p:spPr>
            <a:xfrm>
              <a:off x="10371063" y="-949937"/>
              <a:ext cx="53657" cy="58494"/>
            </a:xfrm>
            <a:custGeom>
              <a:avLst/>
              <a:gdLst/>
              <a:ahLst/>
              <a:cxnLst/>
              <a:rect l="l" t="t" r="r" b="b"/>
              <a:pathLst>
                <a:path w="843" h="919" extrusionOk="0">
                  <a:moveTo>
                    <a:pt x="403" y="0"/>
                  </a:moveTo>
                  <a:lnTo>
                    <a:pt x="288" y="19"/>
                  </a:lnTo>
                  <a:lnTo>
                    <a:pt x="173" y="77"/>
                  </a:lnTo>
                  <a:lnTo>
                    <a:pt x="97" y="172"/>
                  </a:lnTo>
                  <a:lnTo>
                    <a:pt x="20" y="287"/>
                  </a:lnTo>
                  <a:lnTo>
                    <a:pt x="1" y="421"/>
                  </a:lnTo>
                  <a:lnTo>
                    <a:pt x="1" y="555"/>
                  </a:lnTo>
                  <a:lnTo>
                    <a:pt x="39" y="631"/>
                  </a:lnTo>
                  <a:lnTo>
                    <a:pt x="77" y="689"/>
                  </a:lnTo>
                  <a:lnTo>
                    <a:pt x="116" y="765"/>
                  </a:lnTo>
                  <a:lnTo>
                    <a:pt x="192" y="823"/>
                  </a:lnTo>
                  <a:lnTo>
                    <a:pt x="250" y="861"/>
                  </a:lnTo>
                  <a:lnTo>
                    <a:pt x="307" y="899"/>
                  </a:lnTo>
                  <a:lnTo>
                    <a:pt x="383" y="918"/>
                  </a:lnTo>
                  <a:lnTo>
                    <a:pt x="441" y="918"/>
                  </a:lnTo>
                  <a:lnTo>
                    <a:pt x="536" y="899"/>
                  </a:lnTo>
                  <a:lnTo>
                    <a:pt x="651" y="861"/>
                  </a:lnTo>
                  <a:lnTo>
                    <a:pt x="728" y="784"/>
                  </a:lnTo>
                  <a:lnTo>
                    <a:pt x="804" y="708"/>
                  </a:lnTo>
                  <a:lnTo>
                    <a:pt x="842" y="593"/>
                  </a:lnTo>
                  <a:lnTo>
                    <a:pt x="842" y="478"/>
                  </a:lnTo>
                  <a:lnTo>
                    <a:pt x="823" y="364"/>
                  </a:lnTo>
                  <a:lnTo>
                    <a:pt x="766" y="230"/>
                  </a:lnTo>
                  <a:lnTo>
                    <a:pt x="689" y="134"/>
                  </a:lnTo>
                  <a:lnTo>
                    <a:pt x="594" y="58"/>
                  </a:lnTo>
                  <a:lnTo>
                    <a:pt x="498" y="19"/>
                  </a:lnTo>
                  <a:lnTo>
                    <a:pt x="403"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61"/>
            <p:cNvSpPr/>
            <p:nvPr/>
          </p:nvSpPr>
          <p:spPr>
            <a:xfrm>
              <a:off x="10371063" y="-949937"/>
              <a:ext cx="53657" cy="58494"/>
            </a:xfrm>
            <a:custGeom>
              <a:avLst/>
              <a:gdLst/>
              <a:ahLst/>
              <a:cxnLst/>
              <a:rect l="l" t="t" r="r" b="b"/>
              <a:pathLst>
                <a:path w="843" h="919" fill="none" extrusionOk="0">
                  <a:moveTo>
                    <a:pt x="403" y="0"/>
                  </a:moveTo>
                  <a:lnTo>
                    <a:pt x="403" y="0"/>
                  </a:lnTo>
                  <a:lnTo>
                    <a:pt x="288" y="19"/>
                  </a:lnTo>
                  <a:lnTo>
                    <a:pt x="173" y="77"/>
                  </a:lnTo>
                  <a:lnTo>
                    <a:pt x="97" y="172"/>
                  </a:lnTo>
                  <a:lnTo>
                    <a:pt x="20" y="287"/>
                  </a:lnTo>
                  <a:lnTo>
                    <a:pt x="1" y="421"/>
                  </a:lnTo>
                  <a:lnTo>
                    <a:pt x="1" y="555"/>
                  </a:lnTo>
                  <a:lnTo>
                    <a:pt x="39" y="631"/>
                  </a:lnTo>
                  <a:lnTo>
                    <a:pt x="77" y="689"/>
                  </a:lnTo>
                  <a:lnTo>
                    <a:pt x="116" y="765"/>
                  </a:lnTo>
                  <a:lnTo>
                    <a:pt x="192" y="823"/>
                  </a:lnTo>
                  <a:lnTo>
                    <a:pt x="192" y="823"/>
                  </a:lnTo>
                  <a:lnTo>
                    <a:pt x="250" y="861"/>
                  </a:lnTo>
                  <a:lnTo>
                    <a:pt x="307" y="899"/>
                  </a:lnTo>
                  <a:lnTo>
                    <a:pt x="383" y="918"/>
                  </a:lnTo>
                  <a:lnTo>
                    <a:pt x="441" y="918"/>
                  </a:lnTo>
                  <a:lnTo>
                    <a:pt x="441" y="918"/>
                  </a:lnTo>
                  <a:lnTo>
                    <a:pt x="536" y="899"/>
                  </a:lnTo>
                  <a:lnTo>
                    <a:pt x="651" y="861"/>
                  </a:lnTo>
                  <a:lnTo>
                    <a:pt x="728" y="784"/>
                  </a:lnTo>
                  <a:lnTo>
                    <a:pt x="804" y="708"/>
                  </a:lnTo>
                  <a:lnTo>
                    <a:pt x="842" y="593"/>
                  </a:lnTo>
                  <a:lnTo>
                    <a:pt x="842" y="478"/>
                  </a:lnTo>
                  <a:lnTo>
                    <a:pt x="823" y="364"/>
                  </a:lnTo>
                  <a:lnTo>
                    <a:pt x="766" y="230"/>
                  </a:lnTo>
                  <a:lnTo>
                    <a:pt x="766" y="230"/>
                  </a:lnTo>
                  <a:lnTo>
                    <a:pt x="689" y="134"/>
                  </a:lnTo>
                  <a:lnTo>
                    <a:pt x="594" y="58"/>
                  </a:lnTo>
                  <a:lnTo>
                    <a:pt x="498" y="19"/>
                  </a:lnTo>
                  <a:lnTo>
                    <a:pt x="4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1"/>
            <p:cNvSpPr/>
            <p:nvPr/>
          </p:nvSpPr>
          <p:spPr>
            <a:xfrm>
              <a:off x="10423447" y="-1085066"/>
              <a:ext cx="48756" cy="45064"/>
            </a:xfrm>
            <a:custGeom>
              <a:avLst/>
              <a:gdLst/>
              <a:ahLst/>
              <a:cxnLst/>
              <a:rect l="l" t="t" r="r" b="b"/>
              <a:pathLst>
                <a:path w="766" h="708" extrusionOk="0">
                  <a:moveTo>
                    <a:pt x="345" y="0"/>
                  </a:moveTo>
                  <a:lnTo>
                    <a:pt x="268" y="19"/>
                  </a:lnTo>
                  <a:lnTo>
                    <a:pt x="192" y="38"/>
                  </a:lnTo>
                  <a:lnTo>
                    <a:pt x="134" y="77"/>
                  </a:lnTo>
                  <a:lnTo>
                    <a:pt x="77" y="134"/>
                  </a:lnTo>
                  <a:lnTo>
                    <a:pt x="39" y="191"/>
                  </a:lnTo>
                  <a:lnTo>
                    <a:pt x="19" y="268"/>
                  </a:lnTo>
                  <a:lnTo>
                    <a:pt x="0" y="344"/>
                  </a:lnTo>
                  <a:lnTo>
                    <a:pt x="19" y="421"/>
                  </a:lnTo>
                  <a:lnTo>
                    <a:pt x="58" y="517"/>
                  </a:lnTo>
                  <a:lnTo>
                    <a:pt x="96" y="574"/>
                  </a:lnTo>
                  <a:lnTo>
                    <a:pt x="134" y="612"/>
                  </a:lnTo>
                  <a:lnTo>
                    <a:pt x="249" y="689"/>
                  </a:lnTo>
                  <a:lnTo>
                    <a:pt x="383" y="708"/>
                  </a:lnTo>
                  <a:lnTo>
                    <a:pt x="498" y="689"/>
                  </a:lnTo>
                  <a:lnTo>
                    <a:pt x="612" y="631"/>
                  </a:lnTo>
                  <a:lnTo>
                    <a:pt x="708" y="555"/>
                  </a:lnTo>
                  <a:lnTo>
                    <a:pt x="727" y="497"/>
                  </a:lnTo>
                  <a:lnTo>
                    <a:pt x="746" y="440"/>
                  </a:lnTo>
                  <a:lnTo>
                    <a:pt x="765" y="383"/>
                  </a:lnTo>
                  <a:lnTo>
                    <a:pt x="746" y="306"/>
                  </a:lnTo>
                  <a:lnTo>
                    <a:pt x="727" y="210"/>
                  </a:lnTo>
                  <a:lnTo>
                    <a:pt x="689" y="134"/>
                  </a:lnTo>
                  <a:lnTo>
                    <a:pt x="632" y="77"/>
                  </a:lnTo>
                  <a:lnTo>
                    <a:pt x="574" y="38"/>
                  </a:lnTo>
                  <a:lnTo>
                    <a:pt x="4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1"/>
            <p:cNvSpPr/>
            <p:nvPr/>
          </p:nvSpPr>
          <p:spPr>
            <a:xfrm>
              <a:off x="10346749" y="-1077810"/>
              <a:ext cx="186304" cy="108460"/>
            </a:xfrm>
            <a:custGeom>
              <a:avLst/>
              <a:gdLst/>
              <a:ahLst/>
              <a:cxnLst/>
              <a:rect l="l" t="t" r="r" b="b"/>
              <a:pathLst>
                <a:path w="2927" h="1704" extrusionOk="0">
                  <a:moveTo>
                    <a:pt x="364" y="1"/>
                  </a:moveTo>
                  <a:lnTo>
                    <a:pt x="287" y="20"/>
                  </a:lnTo>
                  <a:lnTo>
                    <a:pt x="211" y="58"/>
                  </a:lnTo>
                  <a:lnTo>
                    <a:pt x="134" y="96"/>
                  </a:lnTo>
                  <a:lnTo>
                    <a:pt x="77" y="154"/>
                  </a:lnTo>
                  <a:lnTo>
                    <a:pt x="19" y="269"/>
                  </a:lnTo>
                  <a:lnTo>
                    <a:pt x="0" y="403"/>
                  </a:lnTo>
                  <a:lnTo>
                    <a:pt x="0" y="517"/>
                  </a:lnTo>
                  <a:lnTo>
                    <a:pt x="58" y="651"/>
                  </a:lnTo>
                  <a:lnTo>
                    <a:pt x="115" y="766"/>
                  </a:lnTo>
                  <a:lnTo>
                    <a:pt x="192" y="862"/>
                  </a:lnTo>
                  <a:lnTo>
                    <a:pt x="383" y="1034"/>
                  </a:lnTo>
                  <a:lnTo>
                    <a:pt x="651" y="1225"/>
                  </a:lnTo>
                  <a:lnTo>
                    <a:pt x="938" y="1397"/>
                  </a:lnTo>
                  <a:lnTo>
                    <a:pt x="1244" y="1550"/>
                  </a:lnTo>
                  <a:lnTo>
                    <a:pt x="1416" y="1588"/>
                  </a:lnTo>
                  <a:lnTo>
                    <a:pt x="1569" y="1646"/>
                  </a:lnTo>
                  <a:lnTo>
                    <a:pt x="1779" y="1684"/>
                  </a:lnTo>
                  <a:lnTo>
                    <a:pt x="1970" y="1703"/>
                  </a:lnTo>
                  <a:lnTo>
                    <a:pt x="2181" y="1684"/>
                  </a:lnTo>
                  <a:lnTo>
                    <a:pt x="2391" y="1665"/>
                  </a:lnTo>
                  <a:lnTo>
                    <a:pt x="2525" y="1627"/>
                  </a:lnTo>
                  <a:lnTo>
                    <a:pt x="2659" y="1550"/>
                  </a:lnTo>
                  <a:lnTo>
                    <a:pt x="2774" y="1454"/>
                  </a:lnTo>
                  <a:lnTo>
                    <a:pt x="2850" y="1340"/>
                  </a:lnTo>
                  <a:lnTo>
                    <a:pt x="2908" y="1206"/>
                  </a:lnTo>
                  <a:lnTo>
                    <a:pt x="2927" y="1072"/>
                  </a:lnTo>
                  <a:lnTo>
                    <a:pt x="2927" y="919"/>
                  </a:lnTo>
                  <a:lnTo>
                    <a:pt x="2888" y="785"/>
                  </a:lnTo>
                  <a:lnTo>
                    <a:pt x="2793" y="651"/>
                  </a:lnTo>
                  <a:lnTo>
                    <a:pt x="2735" y="594"/>
                  </a:lnTo>
                  <a:lnTo>
                    <a:pt x="2640" y="536"/>
                  </a:lnTo>
                  <a:lnTo>
                    <a:pt x="2449" y="536"/>
                  </a:lnTo>
                  <a:lnTo>
                    <a:pt x="2315" y="575"/>
                  </a:lnTo>
                  <a:lnTo>
                    <a:pt x="2162" y="594"/>
                  </a:lnTo>
                  <a:lnTo>
                    <a:pt x="2009" y="594"/>
                  </a:lnTo>
                  <a:lnTo>
                    <a:pt x="1856" y="575"/>
                  </a:lnTo>
                  <a:lnTo>
                    <a:pt x="1703" y="556"/>
                  </a:lnTo>
                  <a:lnTo>
                    <a:pt x="1550" y="517"/>
                  </a:lnTo>
                  <a:lnTo>
                    <a:pt x="1416" y="460"/>
                  </a:lnTo>
                  <a:lnTo>
                    <a:pt x="1282" y="403"/>
                  </a:lnTo>
                  <a:lnTo>
                    <a:pt x="995" y="211"/>
                  </a:lnTo>
                  <a:lnTo>
                    <a:pt x="842" y="116"/>
                  </a:lnTo>
                  <a:lnTo>
                    <a:pt x="689" y="58"/>
                  </a:lnTo>
                  <a:lnTo>
                    <a:pt x="536" y="1"/>
                  </a:lnTo>
                  <a:close/>
                </a:path>
              </a:pathLst>
            </a:custGeom>
            <a:solidFill>
              <a:srgbClr val="FA5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1"/>
            <p:cNvSpPr/>
            <p:nvPr/>
          </p:nvSpPr>
          <p:spPr>
            <a:xfrm>
              <a:off x="10346749" y="-1077810"/>
              <a:ext cx="186304" cy="108460"/>
            </a:xfrm>
            <a:custGeom>
              <a:avLst/>
              <a:gdLst/>
              <a:ahLst/>
              <a:cxnLst/>
              <a:rect l="l" t="t" r="r" b="b"/>
              <a:pathLst>
                <a:path w="2927" h="1704" fill="none" extrusionOk="0">
                  <a:moveTo>
                    <a:pt x="2888" y="785"/>
                  </a:moveTo>
                  <a:lnTo>
                    <a:pt x="2888" y="785"/>
                  </a:lnTo>
                  <a:lnTo>
                    <a:pt x="2927" y="919"/>
                  </a:lnTo>
                  <a:lnTo>
                    <a:pt x="2927" y="1072"/>
                  </a:lnTo>
                  <a:lnTo>
                    <a:pt x="2908" y="1206"/>
                  </a:lnTo>
                  <a:lnTo>
                    <a:pt x="2850" y="1340"/>
                  </a:lnTo>
                  <a:lnTo>
                    <a:pt x="2774" y="1454"/>
                  </a:lnTo>
                  <a:lnTo>
                    <a:pt x="2659" y="1550"/>
                  </a:lnTo>
                  <a:lnTo>
                    <a:pt x="2525" y="1627"/>
                  </a:lnTo>
                  <a:lnTo>
                    <a:pt x="2391" y="1665"/>
                  </a:lnTo>
                  <a:lnTo>
                    <a:pt x="2391" y="1665"/>
                  </a:lnTo>
                  <a:lnTo>
                    <a:pt x="2181" y="1684"/>
                  </a:lnTo>
                  <a:lnTo>
                    <a:pt x="1970" y="1703"/>
                  </a:lnTo>
                  <a:lnTo>
                    <a:pt x="1779" y="1684"/>
                  </a:lnTo>
                  <a:lnTo>
                    <a:pt x="1569" y="1646"/>
                  </a:lnTo>
                  <a:lnTo>
                    <a:pt x="1569" y="1646"/>
                  </a:lnTo>
                  <a:lnTo>
                    <a:pt x="1416" y="1588"/>
                  </a:lnTo>
                  <a:lnTo>
                    <a:pt x="1244" y="1550"/>
                  </a:lnTo>
                  <a:lnTo>
                    <a:pt x="938" y="1397"/>
                  </a:lnTo>
                  <a:lnTo>
                    <a:pt x="651" y="1225"/>
                  </a:lnTo>
                  <a:lnTo>
                    <a:pt x="383" y="1034"/>
                  </a:lnTo>
                  <a:lnTo>
                    <a:pt x="383" y="1034"/>
                  </a:lnTo>
                  <a:lnTo>
                    <a:pt x="192" y="862"/>
                  </a:lnTo>
                  <a:lnTo>
                    <a:pt x="115" y="766"/>
                  </a:lnTo>
                  <a:lnTo>
                    <a:pt x="58" y="651"/>
                  </a:lnTo>
                  <a:lnTo>
                    <a:pt x="58" y="651"/>
                  </a:lnTo>
                  <a:lnTo>
                    <a:pt x="0" y="517"/>
                  </a:lnTo>
                  <a:lnTo>
                    <a:pt x="0" y="403"/>
                  </a:lnTo>
                  <a:lnTo>
                    <a:pt x="19" y="269"/>
                  </a:lnTo>
                  <a:lnTo>
                    <a:pt x="77" y="154"/>
                  </a:lnTo>
                  <a:lnTo>
                    <a:pt x="77" y="154"/>
                  </a:lnTo>
                  <a:lnTo>
                    <a:pt x="134" y="96"/>
                  </a:lnTo>
                  <a:lnTo>
                    <a:pt x="211" y="58"/>
                  </a:lnTo>
                  <a:lnTo>
                    <a:pt x="287" y="20"/>
                  </a:lnTo>
                  <a:lnTo>
                    <a:pt x="364" y="1"/>
                  </a:lnTo>
                  <a:lnTo>
                    <a:pt x="440" y="1"/>
                  </a:lnTo>
                  <a:lnTo>
                    <a:pt x="536" y="1"/>
                  </a:lnTo>
                  <a:lnTo>
                    <a:pt x="689" y="58"/>
                  </a:lnTo>
                  <a:lnTo>
                    <a:pt x="689" y="58"/>
                  </a:lnTo>
                  <a:lnTo>
                    <a:pt x="842" y="116"/>
                  </a:lnTo>
                  <a:lnTo>
                    <a:pt x="995" y="211"/>
                  </a:lnTo>
                  <a:lnTo>
                    <a:pt x="1282" y="403"/>
                  </a:lnTo>
                  <a:lnTo>
                    <a:pt x="1282" y="403"/>
                  </a:lnTo>
                  <a:lnTo>
                    <a:pt x="1416" y="460"/>
                  </a:lnTo>
                  <a:lnTo>
                    <a:pt x="1550" y="517"/>
                  </a:lnTo>
                  <a:lnTo>
                    <a:pt x="1703" y="556"/>
                  </a:lnTo>
                  <a:lnTo>
                    <a:pt x="1856" y="575"/>
                  </a:lnTo>
                  <a:lnTo>
                    <a:pt x="2009" y="594"/>
                  </a:lnTo>
                  <a:lnTo>
                    <a:pt x="2162" y="594"/>
                  </a:lnTo>
                  <a:lnTo>
                    <a:pt x="2315" y="575"/>
                  </a:lnTo>
                  <a:lnTo>
                    <a:pt x="2449" y="536"/>
                  </a:lnTo>
                  <a:lnTo>
                    <a:pt x="2449" y="536"/>
                  </a:lnTo>
                  <a:lnTo>
                    <a:pt x="2544" y="536"/>
                  </a:lnTo>
                  <a:lnTo>
                    <a:pt x="2640" y="536"/>
                  </a:lnTo>
                  <a:lnTo>
                    <a:pt x="2735" y="594"/>
                  </a:lnTo>
                  <a:lnTo>
                    <a:pt x="2793" y="651"/>
                  </a:lnTo>
                  <a:lnTo>
                    <a:pt x="2793" y="651"/>
                  </a:lnTo>
                  <a:lnTo>
                    <a:pt x="288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1"/>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1"/>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1"/>
            <p:cNvSpPr/>
            <p:nvPr/>
          </p:nvSpPr>
          <p:spPr>
            <a:xfrm>
              <a:off x="10397860" y="-1187352"/>
              <a:ext cx="99930" cy="82872"/>
            </a:xfrm>
            <a:custGeom>
              <a:avLst/>
              <a:gdLst/>
              <a:ahLst/>
              <a:cxnLst/>
              <a:rect l="l" t="t" r="r" b="b"/>
              <a:pathLst>
                <a:path w="1570" h="1302" extrusionOk="0">
                  <a:moveTo>
                    <a:pt x="211" y="0"/>
                  </a:moveTo>
                  <a:lnTo>
                    <a:pt x="154" y="20"/>
                  </a:lnTo>
                  <a:lnTo>
                    <a:pt x="115" y="58"/>
                  </a:lnTo>
                  <a:lnTo>
                    <a:pt x="58" y="96"/>
                  </a:lnTo>
                  <a:lnTo>
                    <a:pt x="39" y="153"/>
                  </a:lnTo>
                  <a:lnTo>
                    <a:pt x="1" y="268"/>
                  </a:lnTo>
                  <a:lnTo>
                    <a:pt x="20" y="383"/>
                  </a:lnTo>
                  <a:lnTo>
                    <a:pt x="39" y="440"/>
                  </a:lnTo>
                  <a:lnTo>
                    <a:pt x="77" y="479"/>
                  </a:lnTo>
                  <a:lnTo>
                    <a:pt x="173" y="593"/>
                  </a:lnTo>
                  <a:lnTo>
                    <a:pt x="402" y="804"/>
                  </a:lnTo>
                  <a:lnTo>
                    <a:pt x="555" y="938"/>
                  </a:lnTo>
                  <a:lnTo>
                    <a:pt x="747" y="1072"/>
                  </a:lnTo>
                  <a:lnTo>
                    <a:pt x="938" y="1186"/>
                  </a:lnTo>
                  <a:lnTo>
                    <a:pt x="1167" y="1282"/>
                  </a:lnTo>
                  <a:lnTo>
                    <a:pt x="1263" y="1301"/>
                  </a:lnTo>
                  <a:lnTo>
                    <a:pt x="1359" y="1282"/>
                  </a:lnTo>
                  <a:lnTo>
                    <a:pt x="1435" y="1244"/>
                  </a:lnTo>
                  <a:lnTo>
                    <a:pt x="1493" y="1186"/>
                  </a:lnTo>
                  <a:lnTo>
                    <a:pt x="1550" y="1110"/>
                  </a:lnTo>
                  <a:lnTo>
                    <a:pt x="1569" y="1052"/>
                  </a:lnTo>
                  <a:lnTo>
                    <a:pt x="1569" y="995"/>
                  </a:lnTo>
                  <a:lnTo>
                    <a:pt x="1531" y="880"/>
                  </a:lnTo>
                  <a:lnTo>
                    <a:pt x="1473" y="785"/>
                  </a:lnTo>
                  <a:lnTo>
                    <a:pt x="1416" y="746"/>
                  </a:lnTo>
                  <a:lnTo>
                    <a:pt x="1378" y="727"/>
                  </a:lnTo>
                  <a:lnTo>
                    <a:pt x="1206" y="651"/>
                  </a:lnTo>
                  <a:lnTo>
                    <a:pt x="1053" y="555"/>
                  </a:lnTo>
                  <a:lnTo>
                    <a:pt x="900" y="460"/>
                  </a:lnTo>
                  <a:lnTo>
                    <a:pt x="785" y="345"/>
                  </a:lnTo>
                  <a:lnTo>
                    <a:pt x="594" y="173"/>
                  </a:lnTo>
                  <a:lnTo>
                    <a:pt x="536" y="96"/>
                  </a:lnTo>
                  <a:lnTo>
                    <a:pt x="479" y="58"/>
                  </a:lnTo>
                  <a:lnTo>
                    <a:pt x="441" y="20"/>
                  </a:lnTo>
                  <a:lnTo>
                    <a:pt x="326"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1"/>
            <p:cNvSpPr/>
            <p:nvPr/>
          </p:nvSpPr>
          <p:spPr>
            <a:xfrm>
              <a:off x="10552466" y="-1187352"/>
              <a:ext cx="99930" cy="82872"/>
            </a:xfrm>
            <a:custGeom>
              <a:avLst/>
              <a:gdLst/>
              <a:ahLst/>
              <a:cxnLst/>
              <a:rect l="l" t="t" r="r" b="b"/>
              <a:pathLst>
                <a:path w="1570" h="1302" extrusionOk="0">
                  <a:moveTo>
                    <a:pt x="1244" y="0"/>
                  </a:moveTo>
                  <a:lnTo>
                    <a:pt x="1129" y="20"/>
                  </a:lnTo>
                  <a:lnTo>
                    <a:pt x="1072" y="58"/>
                  </a:lnTo>
                  <a:lnTo>
                    <a:pt x="1034" y="96"/>
                  </a:lnTo>
                  <a:lnTo>
                    <a:pt x="957" y="173"/>
                  </a:lnTo>
                  <a:lnTo>
                    <a:pt x="785" y="345"/>
                  </a:lnTo>
                  <a:lnTo>
                    <a:pt x="651" y="460"/>
                  </a:lnTo>
                  <a:lnTo>
                    <a:pt x="517" y="555"/>
                  </a:lnTo>
                  <a:lnTo>
                    <a:pt x="364" y="651"/>
                  </a:lnTo>
                  <a:lnTo>
                    <a:pt x="192" y="727"/>
                  </a:lnTo>
                  <a:lnTo>
                    <a:pt x="135" y="746"/>
                  </a:lnTo>
                  <a:lnTo>
                    <a:pt x="96" y="785"/>
                  </a:lnTo>
                  <a:lnTo>
                    <a:pt x="20" y="880"/>
                  </a:lnTo>
                  <a:lnTo>
                    <a:pt x="1" y="995"/>
                  </a:lnTo>
                  <a:lnTo>
                    <a:pt x="1" y="1052"/>
                  </a:lnTo>
                  <a:lnTo>
                    <a:pt x="20" y="1110"/>
                  </a:lnTo>
                  <a:lnTo>
                    <a:pt x="58" y="1186"/>
                  </a:lnTo>
                  <a:lnTo>
                    <a:pt x="135" y="1244"/>
                  </a:lnTo>
                  <a:lnTo>
                    <a:pt x="211" y="1282"/>
                  </a:lnTo>
                  <a:lnTo>
                    <a:pt x="288" y="1301"/>
                  </a:lnTo>
                  <a:lnTo>
                    <a:pt x="402" y="1282"/>
                  </a:lnTo>
                  <a:lnTo>
                    <a:pt x="613" y="1186"/>
                  </a:lnTo>
                  <a:lnTo>
                    <a:pt x="823" y="1072"/>
                  </a:lnTo>
                  <a:lnTo>
                    <a:pt x="1014" y="938"/>
                  </a:lnTo>
                  <a:lnTo>
                    <a:pt x="1167" y="804"/>
                  </a:lnTo>
                  <a:lnTo>
                    <a:pt x="1397" y="593"/>
                  </a:lnTo>
                  <a:lnTo>
                    <a:pt x="1493" y="479"/>
                  </a:lnTo>
                  <a:lnTo>
                    <a:pt x="1531" y="440"/>
                  </a:lnTo>
                  <a:lnTo>
                    <a:pt x="1550" y="383"/>
                  </a:lnTo>
                  <a:lnTo>
                    <a:pt x="1569" y="268"/>
                  </a:lnTo>
                  <a:lnTo>
                    <a:pt x="1531" y="153"/>
                  </a:lnTo>
                  <a:lnTo>
                    <a:pt x="1493" y="96"/>
                  </a:lnTo>
                  <a:lnTo>
                    <a:pt x="1454" y="58"/>
                  </a:lnTo>
                  <a:lnTo>
                    <a:pt x="1397" y="20"/>
                  </a:lnTo>
                  <a:lnTo>
                    <a:pt x="1359" y="0"/>
                  </a:ln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1"/>
            <p:cNvSpPr/>
            <p:nvPr/>
          </p:nvSpPr>
          <p:spPr>
            <a:xfrm>
              <a:off x="10411290" y="-900036"/>
              <a:ext cx="199670" cy="97448"/>
            </a:xfrm>
            <a:custGeom>
              <a:avLst/>
              <a:gdLst/>
              <a:ahLst/>
              <a:cxnLst/>
              <a:rect l="l" t="t" r="r" b="b"/>
              <a:pathLst>
                <a:path w="3137" h="1531" extrusionOk="0">
                  <a:moveTo>
                    <a:pt x="2525" y="0"/>
                  </a:moveTo>
                  <a:lnTo>
                    <a:pt x="2391" y="19"/>
                  </a:lnTo>
                  <a:lnTo>
                    <a:pt x="2238" y="77"/>
                  </a:lnTo>
                  <a:lnTo>
                    <a:pt x="2104" y="172"/>
                  </a:lnTo>
                  <a:lnTo>
                    <a:pt x="1836" y="345"/>
                  </a:lnTo>
                  <a:lnTo>
                    <a:pt x="1702" y="402"/>
                  </a:lnTo>
                  <a:lnTo>
                    <a:pt x="1568" y="440"/>
                  </a:lnTo>
                  <a:lnTo>
                    <a:pt x="1415" y="440"/>
                  </a:lnTo>
                  <a:lnTo>
                    <a:pt x="1262" y="402"/>
                  </a:lnTo>
                  <a:lnTo>
                    <a:pt x="1109" y="345"/>
                  </a:lnTo>
                  <a:lnTo>
                    <a:pt x="956" y="268"/>
                  </a:lnTo>
                  <a:lnTo>
                    <a:pt x="803" y="192"/>
                  </a:lnTo>
                  <a:lnTo>
                    <a:pt x="670" y="153"/>
                  </a:lnTo>
                  <a:lnTo>
                    <a:pt x="516" y="134"/>
                  </a:lnTo>
                  <a:lnTo>
                    <a:pt x="440" y="153"/>
                  </a:lnTo>
                  <a:lnTo>
                    <a:pt x="363" y="172"/>
                  </a:lnTo>
                  <a:lnTo>
                    <a:pt x="230" y="230"/>
                  </a:lnTo>
                  <a:lnTo>
                    <a:pt x="134" y="306"/>
                  </a:lnTo>
                  <a:lnTo>
                    <a:pt x="77" y="383"/>
                  </a:lnTo>
                  <a:lnTo>
                    <a:pt x="38" y="459"/>
                  </a:lnTo>
                  <a:lnTo>
                    <a:pt x="0" y="555"/>
                  </a:lnTo>
                  <a:lnTo>
                    <a:pt x="0" y="651"/>
                  </a:lnTo>
                  <a:lnTo>
                    <a:pt x="19" y="746"/>
                  </a:lnTo>
                  <a:lnTo>
                    <a:pt x="57" y="842"/>
                  </a:lnTo>
                  <a:lnTo>
                    <a:pt x="96" y="938"/>
                  </a:lnTo>
                  <a:lnTo>
                    <a:pt x="153" y="1014"/>
                  </a:lnTo>
                  <a:lnTo>
                    <a:pt x="306" y="1186"/>
                  </a:lnTo>
                  <a:lnTo>
                    <a:pt x="478" y="1320"/>
                  </a:lnTo>
                  <a:lnTo>
                    <a:pt x="555" y="1377"/>
                  </a:lnTo>
                  <a:lnTo>
                    <a:pt x="650" y="1416"/>
                  </a:lnTo>
                  <a:lnTo>
                    <a:pt x="899" y="1473"/>
                  </a:lnTo>
                  <a:lnTo>
                    <a:pt x="1167" y="1511"/>
                  </a:lnTo>
                  <a:lnTo>
                    <a:pt x="1435" y="1530"/>
                  </a:lnTo>
                  <a:lnTo>
                    <a:pt x="1721" y="1530"/>
                  </a:lnTo>
                  <a:lnTo>
                    <a:pt x="1989" y="1492"/>
                  </a:lnTo>
                  <a:lnTo>
                    <a:pt x="2257" y="1416"/>
                  </a:lnTo>
                  <a:lnTo>
                    <a:pt x="2506" y="1320"/>
                  </a:lnTo>
                  <a:lnTo>
                    <a:pt x="2735" y="1205"/>
                  </a:lnTo>
                  <a:lnTo>
                    <a:pt x="2888" y="1052"/>
                  </a:lnTo>
                  <a:lnTo>
                    <a:pt x="3022" y="899"/>
                  </a:lnTo>
                  <a:lnTo>
                    <a:pt x="3118" y="727"/>
                  </a:lnTo>
                  <a:lnTo>
                    <a:pt x="3137" y="651"/>
                  </a:lnTo>
                  <a:lnTo>
                    <a:pt x="3137" y="555"/>
                  </a:lnTo>
                  <a:lnTo>
                    <a:pt x="3137" y="478"/>
                  </a:lnTo>
                  <a:lnTo>
                    <a:pt x="3118" y="402"/>
                  </a:lnTo>
                  <a:lnTo>
                    <a:pt x="3079" y="325"/>
                  </a:lnTo>
                  <a:lnTo>
                    <a:pt x="3041" y="249"/>
                  </a:lnTo>
                  <a:lnTo>
                    <a:pt x="2965" y="172"/>
                  </a:lnTo>
                  <a:lnTo>
                    <a:pt x="2888" y="115"/>
                  </a:lnTo>
                  <a:lnTo>
                    <a:pt x="2793" y="58"/>
                  </a:lnTo>
                  <a:lnTo>
                    <a:pt x="2678" y="19"/>
                  </a:lnTo>
                  <a:lnTo>
                    <a:pt x="2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1"/>
            <p:cNvSpPr/>
            <p:nvPr/>
          </p:nvSpPr>
          <p:spPr>
            <a:xfrm>
              <a:off x="10246945" y="-1680384"/>
              <a:ext cx="199670" cy="308066"/>
            </a:xfrm>
            <a:custGeom>
              <a:avLst/>
              <a:gdLst/>
              <a:ahLst/>
              <a:cxnLst/>
              <a:rect l="l" t="t" r="r" b="b"/>
              <a:pathLst>
                <a:path w="3137" h="4840" extrusionOk="0">
                  <a:moveTo>
                    <a:pt x="363" y="0"/>
                  </a:moveTo>
                  <a:lnTo>
                    <a:pt x="306" y="19"/>
                  </a:lnTo>
                  <a:lnTo>
                    <a:pt x="249" y="38"/>
                  </a:lnTo>
                  <a:lnTo>
                    <a:pt x="210" y="77"/>
                  </a:lnTo>
                  <a:lnTo>
                    <a:pt x="172" y="115"/>
                  </a:lnTo>
                  <a:lnTo>
                    <a:pt x="115" y="211"/>
                  </a:lnTo>
                  <a:lnTo>
                    <a:pt x="77" y="345"/>
                  </a:lnTo>
                  <a:lnTo>
                    <a:pt x="57" y="459"/>
                  </a:lnTo>
                  <a:lnTo>
                    <a:pt x="0" y="1014"/>
                  </a:lnTo>
                  <a:lnTo>
                    <a:pt x="0" y="1569"/>
                  </a:lnTo>
                  <a:lnTo>
                    <a:pt x="38" y="2142"/>
                  </a:lnTo>
                  <a:lnTo>
                    <a:pt x="96" y="2697"/>
                  </a:lnTo>
                  <a:lnTo>
                    <a:pt x="210" y="3252"/>
                  </a:lnTo>
                  <a:lnTo>
                    <a:pt x="363" y="3787"/>
                  </a:lnTo>
                  <a:lnTo>
                    <a:pt x="555" y="4323"/>
                  </a:lnTo>
                  <a:lnTo>
                    <a:pt x="784" y="4839"/>
                  </a:lnTo>
                  <a:lnTo>
                    <a:pt x="899" y="4820"/>
                  </a:lnTo>
                  <a:lnTo>
                    <a:pt x="1224" y="4763"/>
                  </a:lnTo>
                  <a:lnTo>
                    <a:pt x="1434" y="4724"/>
                  </a:lnTo>
                  <a:lnTo>
                    <a:pt x="1645" y="4667"/>
                  </a:lnTo>
                  <a:lnTo>
                    <a:pt x="1874" y="4591"/>
                  </a:lnTo>
                  <a:lnTo>
                    <a:pt x="2104" y="4476"/>
                  </a:lnTo>
                  <a:lnTo>
                    <a:pt x="2200" y="4418"/>
                  </a:lnTo>
                  <a:lnTo>
                    <a:pt x="2295" y="4342"/>
                  </a:lnTo>
                  <a:lnTo>
                    <a:pt x="2486" y="4189"/>
                  </a:lnTo>
                  <a:lnTo>
                    <a:pt x="2678" y="3998"/>
                  </a:lnTo>
                  <a:lnTo>
                    <a:pt x="2831" y="3787"/>
                  </a:lnTo>
                  <a:lnTo>
                    <a:pt x="3041" y="3462"/>
                  </a:lnTo>
                  <a:lnTo>
                    <a:pt x="3137" y="3328"/>
                  </a:lnTo>
                  <a:lnTo>
                    <a:pt x="2773" y="3041"/>
                  </a:lnTo>
                  <a:lnTo>
                    <a:pt x="2448" y="2735"/>
                  </a:lnTo>
                  <a:lnTo>
                    <a:pt x="2142" y="2410"/>
                  </a:lnTo>
                  <a:lnTo>
                    <a:pt x="1836" y="2066"/>
                  </a:lnTo>
                  <a:lnTo>
                    <a:pt x="1568" y="1702"/>
                  </a:lnTo>
                  <a:lnTo>
                    <a:pt x="1339" y="1320"/>
                  </a:lnTo>
                  <a:lnTo>
                    <a:pt x="1109" y="937"/>
                  </a:lnTo>
                  <a:lnTo>
                    <a:pt x="918" y="536"/>
                  </a:lnTo>
                  <a:lnTo>
                    <a:pt x="822" y="306"/>
                  </a:lnTo>
                  <a:lnTo>
                    <a:pt x="765" y="211"/>
                  </a:lnTo>
                  <a:lnTo>
                    <a:pt x="689" y="134"/>
                  </a:lnTo>
                  <a:lnTo>
                    <a:pt x="593" y="58"/>
                  </a:lnTo>
                  <a:lnTo>
                    <a:pt x="478" y="19"/>
                  </a:lnTo>
                  <a:lnTo>
                    <a:pt x="3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1"/>
            <p:cNvSpPr/>
            <p:nvPr/>
          </p:nvSpPr>
          <p:spPr>
            <a:xfrm>
              <a:off x="10246945" y="-1680384"/>
              <a:ext cx="199670" cy="308066"/>
            </a:xfrm>
            <a:custGeom>
              <a:avLst/>
              <a:gdLst/>
              <a:ahLst/>
              <a:cxnLst/>
              <a:rect l="l" t="t" r="r" b="b"/>
              <a:pathLst>
                <a:path w="3137" h="4840" fill="none" extrusionOk="0">
                  <a:moveTo>
                    <a:pt x="918" y="536"/>
                  </a:moveTo>
                  <a:lnTo>
                    <a:pt x="918" y="536"/>
                  </a:lnTo>
                  <a:lnTo>
                    <a:pt x="822" y="306"/>
                  </a:lnTo>
                  <a:lnTo>
                    <a:pt x="765" y="211"/>
                  </a:lnTo>
                  <a:lnTo>
                    <a:pt x="689" y="134"/>
                  </a:lnTo>
                  <a:lnTo>
                    <a:pt x="689" y="134"/>
                  </a:lnTo>
                  <a:lnTo>
                    <a:pt x="593" y="58"/>
                  </a:lnTo>
                  <a:lnTo>
                    <a:pt x="478" y="19"/>
                  </a:lnTo>
                  <a:lnTo>
                    <a:pt x="363" y="0"/>
                  </a:lnTo>
                  <a:lnTo>
                    <a:pt x="306" y="19"/>
                  </a:lnTo>
                  <a:lnTo>
                    <a:pt x="249" y="38"/>
                  </a:lnTo>
                  <a:lnTo>
                    <a:pt x="249" y="38"/>
                  </a:lnTo>
                  <a:lnTo>
                    <a:pt x="210" y="77"/>
                  </a:lnTo>
                  <a:lnTo>
                    <a:pt x="172" y="115"/>
                  </a:lnTo>
                  <a:lnTo>
                    <a:pt x="115" y="211"/>
                  </a:lnTo>
                  <a:lnTo>
                    <a:pt x="77" y="345"/>
                  </a:lnTo>
                  <a:lnTo>
                    <a:pt x="57" y="459"/>
                  </a:lnTo>
                  <a:lnTo>
                    <a:pt x="57" y="459"/>
                  </a:lnTo>
                  <a:lnTo>
                    <a:pt x="0" y="1014"/>
                  </a:lnTo>
                  <a:lnTo>
                    <a:pt x="0" y="1569"/>
                  </a:lnTo>
                  <a:lnTo>
                    <a:pt x="38" y="2142"/>
                  </a:lnTo>
                  <a:lnTo>
                    <a:pt x="96" y="2697"/>
                  </a:lnTo>
                  <a:lnTo>
                    <a:pt x="210" y="3252"/>
                  </a:lnTo>
                  <a:lnTo>
                    <a:pt x="363" y="3787"/>
                  </a:lnTo>
                  <a:lnTo>
                    <a:pt x="555" y="4323"/>
                  </a:lnTo>
                  <a:lnTo>
                    <a:pt x="784" y="4839"/>
                  </a:lnTo>
                  <a:lnTo>
                    <a:pt x="784" y="4839"/>
                  </a:lnTo>
                  <a:lnTo>
                    <a:pt x="899" y="4820"/>
                  </a:lnTo>
                  <a:lnTo>
                    <a:pt x="1224" y="4763"/>
                  </a:lnTo>
                  <a:lnTo>
                    <a:pt x="1434" y="4724"/>
                  </a:lnTo>
                  <a:lnTo>
                    <a:pt x="1645" y="4667"/>
                  </a:lnTo>
                  <a:lnTo>
                    <a:pt x="1874" y="4591"/>
                  </a:lnTo>
                  <a:lnTo>
                    <a:pt x="2104" y="4476"/>
                  </a:lnTo>
                  <a:lnTo>
                    <a:pt x="2104" y="4476"/>
                  </a:lnTo>
                  <a:lnTo>
                    <a:pt x="2200" y="4418"/>
                  </a:lnTo>
                  <a:lnTo>
                    <a:pt x="2295" y="4342"/>
                  </a:lnTo>
                  <a:lnTo>
                    <a:pt x="2486" y="4189"/>
                  </a:lnTo>
                  <a:lnTo>
                    <a:pt x="2678" y="3998"/>
                  </a:lnTo>
                  <a:lnTo>
                    <a:pt x="2831" y="3787"/>
                  </a:lnTo>
                  <a:lnTo>
                    <a:pt x="3041" y="3462"/>
                  </a:lnTo>
                  <a:lnTo>
                    <a:pt x="3137" y="3328"/>
                  </a:lnTo>
                  <a:lnTo>
                    <a:pt x="3137" y="3328"/>
                  </a:lnTo>
                  <a:lnTo>
                    <a:pt x="2773" y="3041"/>
                  </a:lnTo>
                  <a:lnTo>
                    <a:pt x="2448" y="2735"/>
                  </a:lnTo>
                  <a:lnTo>
                    <a:pt x="2142" y="2410"/>
                  </a:lnTo>
                  <a:lnTo>
                    <a:pt x="1836" y="2066"/>
                  </a:lnTo>
                  <a:lnTo>
                    <a:pt x="1568" y="1702"/>
                  </a:lnTo>
                  <a:lnTo>
                    <a:pt x="1339" y="1320"/>
                  </a:lnTo>
                  <a:lnTo>
                    <a:pt x="1109" y="937"/>
                  </a:lnTo>
                  <a:lnTo>
                    <a:pt x="918"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1"/>
            <p:cNvSpPr/>
            <p:nvPr/>
          </p:nvSpPr>
          <p:spPr>
            <a:xfrm>
              <a:off x="10704654" y="-1618326"/>
              <a:ext cx="244734" cy="271531"/>
            </a:xfrm>
            <a:custGeom>
              <a:avLst/>
              <a:gdLst/>
              <a:ahLst/>
              <a:cxnLst/>
              <a:rect l="l" t="t" r="r" b="b"/>
              <a:pathLst>
                <a:path w="3845" h="4266" extrusionOk="0">
                  <a:moveTo>
                    <a:pt x="3577" y="1"/>
                  </a:moveTo>
                  <a:lnTo>
                    <a:pt x="3462" y="20"/>
                  </a:lnTo>
                  <a:lnTo>
                    <a:pt x="3329" y="39"/>
                  </a:lnTo>
                  <a:lnTo>
                    <a:pt x="3233" y="96"/>
                  </a:lnTo>
                  <a:lnTo>
                    <a:pt x="2736" y="364"/>
                  </a:lnTo>
                  <a:lnTo>
                    <a:pt x="2257" y="670"/>
                  </a:lnTo>
                  <a:lnTo>
                    <a:pt x="1818" y="1014"/>
                  </a:lnTo>
                  <a:lnTo>
                    <a:pt x="1397" y="1397"/>
                  </a:lnTo>
                  <a:lnTo>
                    <a:pt x="995" y="1779"/>
                  </a:lnTo>
                  <a:lnTo>
                    <a:pt x="632" y="2219"/>
                  </a:lnTo>
                  <a:lnTo>
                    <a:pt x="307" y="2659"/>
                  </a:lnTo>
                  <a:lnTo>
                    <a:pt x="1" y="3137"/>
                  </a:lnTo>
                  <a:lnTo>
                    <a:pt x="77" y="3233"/>
                  </a:lnTo>
                  <a:lnTo>
                    <a:pt x="307" y="3482"/>
                  </a:lnTo>
                  <a:lnTo>
                    <a:pt x="460" y="3616"/>
                  </a:lnTo>
                  <a:lnTo>
                    <a:pt x="632" y="3769"/>
                  </a:lnTo>
                  <a:lnTo>
                    <a:pt x="823" y="3922"/>
                  </a:lnTo>
                  <a:lnTo>
                    <a:pt x="1033" y="4036"/>
                  </a:lnTo>
                  <a:lnTo>
                    <a:pt x="1129" y="4094"/>
                  </a:lnTo>
                  <a:lnTo>
                    <a:pt x="1263" y="4132"/>
                  </a:lnTo>
                  <a:lnTo>
                    <a:pt x="1512" y="4209"/>
                  </a:lnTo>
                  <a:lnTo>
                    <a:pt x="1760" y="4247"/>
                  </a:lnTo>
                  <a:lnTo>
                    <a:pt x="2009" y="4266"/>
                  </a:lnTo>
                  <a:lnTo>
                    <a:pt x="2410" y="4266"/>
                  </a:lnTo>
                  <a:lnTo>
                    <a:pt x="2563" y="4247"/>
                  </a:lnTo>
                  <a:lnTo>
                    <a:pt x="2602" y="3807"/>
                  </a:lnTo>
                  <a:lnTo>
                    <a:pt x="2678" y="3348"/>
                  </a:lnTo>
                  <a:lnTo>
                    <a:pt x="2774" y="2908"/>
                  </a:lnTo>
                  <a:lnTo>
                    <a:pt x="2889" y="2487"/>
                  </a:lnTo>
                  <a:lnTo>
                    <a:pt x="3042" y="2047"/>
                  </a:lnTo>
                  <a:lnTo>
                    <a:pt x="3214" y="1646"/>
                  </a:lnTo>
                  <a:lnTo>
                    <a:pt x="3424" y="1244"/>
                  </a:lnTo>
                  <a:lnTo>
                    <a:pt x="3654" y="842"/>
                  </a:lnTo>
                  <a:lnTo>
                    <a:pt x="3768" y="651"/>
                  </a:lnTo>
                  <a:lnTo>
                    <a:pt x="3807" y="536"/>
                  </a:lnTo>
                  <a:lnTo>
                    <a:pt x="3845" y="421"/>
                  </a:lnTo>
                  <a:lnTo>
                    <a:pt x="3845" y="307"/>
                  </a:lnTo>
                  <a:lnTo>
                    <a:pt x="3826" y="192"/>
                  </a:lnTo>
                  <a:lnTo>
                    <a:pt x="3768" y="96"/>
                  </a:lnTo>
                  <a:lnTo>
                    <a:pt x="3730" y="58"/>
                  </a:lnTo>
                  <a:lnTo>
                    <a:pt x="3673" y="20"/>
                  </a:lnTo>
                  <a:lnTo>
                    <a:pt x="36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1"/>
            <p:cNvSpPr/>
            <p:nvPr/>
          </p:nvSpPr>
          <p:spPr>
            <a:xfrm>
              <a:off x="10704654" y="-1618326"/>
              <a:ext cx="244734" cy="271531"/>
            </a:xfrm>
            <a:custGeom>
              <a:avLst/>
              <a:gdLst/>
              <a:ahLst/>
              <a:cxnLst/>
              <a:rect l="l" t="t" r="r" b="b"/>
              <a:pathLst>
                <a:path w="3845" h="4266" fill="none" extrusionOk="0">
                  <a:moveTo>
                    <a:pt x="3654" y="842"/>
                  </a:moveTo>
                  <a:lnTo>
                    <a:pt x="3654" y="842"/>
                  </a:lnTo>
                  <a:lnTo>
                    <a:pt x="3768" y="651"/>
                  </a:lnTo>
                  <a:lnTo>
                    <a:pt x="3807" y="536"/>
                  </a:lnTo>
                  <a:lnTo>
                    <a:pt x="3845" y="421"/>
                  </a:lnTo>
                  <a:lnTo>
                    <a:pt x="3845" y="421"/>
                  </a:lnTo>
                  <a:lnTo>
                    <a:pt x="3845" y="307"/>
                  </a:lnTo>
                  <a:lnTo>
                    <a:pt x="3826" y="192"/>
                  </a:lnTo>
                  <a:lnTo>
                    <a:pt x="3768" y="96"/>
                  </a:lnTo>
                  <a:lnTo>
                    <a:pt x="3730" y="58"/>
                  </a:lnTo>
                  <a:lnTo>
                    <a:pt x="3673" y="20"/>
                  </a:lnTo>
                  <a:lnTo>
                    <a:pt x="3673" y="20"/>
                  </a:lnTo>
                  <a:lnTo>
                    <a:pt x="3635" y="1"/>
                  </a:lnTo>
                  <a:lnTo>
                    <a:pt x="3577" y="1"/>
                  </a:lnTo>
                  <a:lnTo>
                    <a:pt x="3462" y="20"/>
                  </a:lnTo>
                  <a:lnTo>
                    <a:pt x="3329" y="39"/>
                  </a:lnTo>
                  <a:lnTo>
                    <a:pt x="3233" y="96"/>
                  </a:lnTo>
                  <a:lnTo>
                    <a:pt x="3233" y="96"/>
                  </a:lnTo>
                  <a:lnTo>
                    <a:pt x="2736" y="364"/>
                  </a:lnTo>
                  <a:lnTo>
                    <a:pt x="2257" y="670"/>
                  </a:lnTo>
                  <a:lnTo>
                    <a:pt x="1818" y="1014"/>
                  </a:lnTo>
                  <a:lnTo>
                    <a:pt x="1397" y="1397"/>
                  </a:lnTo>
                  <a:lnTo>
                    <a:pt x="995" y="1779"/>
                  </a:lnTo>
                  <a:lnTo>
                    <a:pt x="632" y="2219"/>
                  </a:lnTo>
                  <a:lnTo>
                    <a:pt x="307" y="2659"/>
                  </a:lnTo>
                  <a:lnTo>
                    <a:pt x="1" y="3137"/>
                  </a:lnTo>
                  <a:lnTo>
                    <a:pt x="1" y="3137"/>
                  </a:lnTo>
                  <a:lnTo>
                    <a:pt x="77" y="3233"/>
                  </a:lnTo>
                  <a:lnTo>
                    <a:pt x="307" y="3482"/>
                  </a:lnTo>
                  <a:lnTo>
                    <a:pt x="460" y="3616"/>
                  </a:lnTo>
                  <a:lnTo>
                    <a:pt x="632" y="3769"/>
                  </a:lnTo>
                  <a:lnTo>
                    <a:pt x="823" y="3922"/>
                  </a:lnTo>
                  <a:lnTo>
                    <a:pt x="1033" y="4036"/>
                  </a:lnTo>
                  <a:lnTo>
                    <a:pt x="1033" y="4036"/>
                  </a:lnTo>
                  <a:lnTo>
                    <a:pt x="1129" y="4094"/>
                  </a:lnTo>
                  <a:lnTo>
                    <a:pt x="1263" y="4132"/>
                  </a:lnTo>
                  <a:lnTo>
                    <a:pt x="1512" y="4209"/>
                  </a:lnTo>
                  <a:lnTo>
                    <a:pt x="1760" y="4247"/>
                  </a:lnTo>
                  <a:lnTo>
                    <a:pt x="2009" y="4266"/>
                  </a:lnTo>
                  <a:lnTo>
                    <a:pt x="2410" y="4266"/>
                  </a:lnTo>
                  <a:lnTo>
                    <a:pt x="2563" y="4247"/>
                  </a:lnTo>
                  <a:lnTo>
                    <a:pt x="2563" y="4247"/>
                  </a:lnTo>
                  <a:lnTo>
                    <a:pt x="2602" y="3807"/>
                  </a:lnTo>
                  <a:lnTo>
                    <a:pt x="2678" y="3348"/>
                  </a:lnTo>
                  <a:lnTo>
                    <a:pt x="2774" y="2908"/>
                  </a:lnTo>
                  <a:lnTo>
                    <a:pt x="2889" y="2487"/>
                  </a:lnTo>
                  <a:lnTo>
                    <a:pt x="3042" y="2047"/>
                  </a:lnTo>
                  <a:lnTo>
                    <a:pt x="3214" y="1646"/>
                  </a:lnTo>
                  <a:lnTo>
                    <a:pt x="3424" y="1244"/>
                  </a:lnTo>
                  <a:lnTo>
                    <a:pt x="3654" y="8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1"/>
            <p:cNvSpPr/>
            <p:nvPr/>
          </p:nvSpPr>
          <p:spPr>
            <a:xfrm>
              <a:off x="10380802" y="-1529470"/>
              <a:ext cx="30552" cy="31761"/>
            </a:xfrm>
            <a:custGeom>
              <a:avLst/>
              <a:gdLst/>
              <a:ahLst/>
              <a:cxnLst/>
              <a:rect l="l" t="t" r="r" b="b"/>
              <a:pathLst>
                <a:path w="480" h="499" extrusionOk="0">
                  <a:moveTo>
                    <a:pt x="1" y="1"/>
                  </a:moveTo>
                  <a:lnTo>
                    <a:pt x="1" y="20"/>
                  </a:lnTo>
                  <a:lnTo>
                    <a:pt x="230" y="269"/>
                  </a:lnTo>
                  <a:lnTo>
                    <a:pt x="479" y="498"/>
                  </a:lnTo>
                  <a:lnTo>
                    <a:pt x="230" y="25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1"/>
            <p:cNvSpPr/>
            <p:nvPr/>
          </p:nvSpPr>
          <p:spPr>
            <a:xfrm>
              <a:off x="10445343" y="-1469767"/>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1"/>
            <p:cNvSpPr/>
            <p:nvPr/>
          </p:nvSpPr>
          <p:spPr>
            <a:xfrm>
              <a:off x="10444134" y="-1469767"/>
              <a:ext cx="1273" cy="64"/>
            </a:xfrm>
            <a:custGeom>
              <a:avLst/>
              <a:gdLst/>
              <a:ahLst/>
              <a:cxnLst/>
              <a:rect l="l" t="t" r="r" b="b"/>
              <a:pathLst>
                <a:path w="20" h="1" fill="none" extrusionOk="0">
                  <a:moveTo>
                    <a:pt x="0" y="0"/>
                  </a:moveTo>
                  <a:lnTo>
                    <a:pt x="0" y="0"/>
                  </a:lnTo>
                  <a:lnTo>
                    <a:pt x="20" y="0"/>
                  </a:lnTo>
                  <a:lnTo>
                    <a:pt x="2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1"/>
            <p:cNvSpPr/>
            <p:nvPr/>
          </p:nvSpPr>
          <p:spPr>
            <a:xfrm>
              <a:off x="10380802" y="-1529470"/>
              <a:ext cx="63395" cy="59767"/>
            </a:xfrm>
            <a:custGeom>
              <a:avLst/>
              <a:gdLst/>
              <a:ahLst/>
              <a:cxnLst/>
              <a:rect l="l" t="t" r="r" b="b"/>
              <a:pathLst>
                <a:path w="996" h="939" fill="none" extrusionOk="0">
                  <a:moveTo>
                    <a:pt x="1" y="1"/>
                  </a:moveTo>
                  <a:lnTo>
                    <a:pt x="1" y="1"/>
                  </a:lnTo>
                  <a:lnTo>
                    <a:pt x="1" y="20"/>
                  </a:lnTo>
                  <a:lnTo>
                    <a:pt x="1" y="20"/>
                  </a:lnTo>
                  <a:lnTo>
                    <a:pt x="230" y="269"/>
                  </a:lnTo>
                  <a:lnTo>
                    <a:pt x="479" y="498"/>
                  </a:lnTo>
                  <a:lnTo>
                    <a:pt x="728" y="728"/>
                  </a:lnTo>
                  <a:lnTo>
                    <a:pt x="995" y="938"/>
                  </a:lnTo>
                  <a:lnTo>
                    <a:pt x="995" y="938"/>
                  </a:lnTo>
                  <a:lnTo>
                    <a:pt x="728" y="728"/>
                  </a:lnTo>
                  <a:lnTo>
                    <a:pt x="479" y="498"/>
                  </a:lnTo>
                  <a:lnTo>
                    <a:pt x="230"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61"/>
            <p:cNvSpPr/>
            <p:nvPr/>
          </p:nvSpPr>
          <p:spPr>
            <a:xfrm>
              <a:off x="10274888" y="-1528197"/>
              <a:ext cx="171728" cy="155879"/>
            </a:xfrm>
            <a:custGeom>
              <a:avLst/>
              <a:gdLst/>
              <a:ahLst/>
              <a:cxnLst/>
              <a:rect l="l" t="t" r="r" b="b"/>
              <a:pathLst>
                <a:path w="2698" h="2449" extrusionOk="0">
                  <a:moveTo>
                    <a:pt x="1225" y="1741"/>
                  </a:moveTo>
                  <a:lnTo>
                    <a:pt x="1244" y="1760"/>
                  </a:lnTo>
                  <a:lnTo>
                    <a:pt x="1244" y="1779"/>
                  </a:lnTo>
                  <a:lnTo>
                    <a:pt x="1225" y="1817"/>
                  </a:lnTo>
                  <a:lnTo>
                    <a:pt x="1110" y="1913"/>
                  </a:lnTo>
                  <a:lnTo>
                    <a:pt x="995" y="1970"/>
                  </a:lnTo>
                  <a:lnTo>
                    <a:pt x="862" y="2027"/>
                  </a:lnTo>
                  <a:lnTo>
                    <a:pt x="728" y="2047"/>
                  </a:lnTo>
                  <a:lnTo>
                    <a:pt x="689" y="2027"/>
                  </a:lnTo>
                  <a:lnTo>
                    <a:pt x="670" y="2008"/>
                  </a:lnTo>
                  <a:lnTo>
                    <a:pt x="689" y="1970"/>
                  </a:lnTo>
                  <a:lnTo>
                    <a:pt x="728" y="1951"/>
                  </a:lnTo>
                  <a:lnTo>
                    <a:pt x="842" y="1932"/>
                  </a:lnTo>
                  <a:lnTo>
                    <a:pt x="957" y="1894"/>
                  </a:lnTo>
                  <a:lnTo>
                    <a:pt x="1072" y="1836"/>
                  </a:lnTo>
                  <a:lnTo>
                    <a:pt x="1168" y="1741"/>
                  </a:lnTo>
                  <a:close/>
                  <a:moveTo>
                    <a:pt x="1665" y="0"/>
                  </a:moveTo>
                  <a:lnTo>
                    <a:pt x="1512" y="230"/>
                  </a:lnTo>
                  <a:lnTo>
                    <a:pt x="1321" y="459"/>
                  </a:lnTo>
                  <a:lnTo>
                    <a:pt x="1129" y="689"/>
                  </a:lnTo>
                  <a:lnTo>
                    <a:pt x="938" y="899"/>
                  </a:lnTo>
                  <a:lnTo>
                    <a:pt x="709" y="1090"/>
                  </a:lnTo>
                  <a:lnTo>
                    <a:pt x="479" y="1282"/>
                  </a:lnTo>
                  <a:lnTo>
                    <a:pt x="250" y="1454"/>
                  </a:lnTo>
                  <a:lnTo>
                    <a:pt x="1" y="1607"/>
                  </a:lnTo>
                  <a:lnTo>
                    <a:pt x="154" y="2027"/>
                  </a:lnTo>
                  <a:lnTo>
                    <a:pt x="345" y="2448"/>
                  </a:lnTo>
                  <a:lnTo>
                    <a:pt x="460" y="2429"/>
                  </a:lnTo>
                  <a:lnTo>
                    <a:pt x="785" y="2372"/>
                  </a:lnTo>
                  <a:lnTo>
                    <a:pt x="995" y="2333"/>
                  </a:lnTo>
                  <a:lnTo>
                    <a:pt x="1206" y="2276"/>
                  </a:lnTo>
                  <a:lnTo>
                    <a:pt x="1435" y="2200"/>
                  </a:lnTo>
                  <a:lnTo>
                    <a:pt x="1665" y="2085"/>
                  </a:lnTo>
                  <a:lnTo>
                    <a:pt x="1761" y="2027"/>
                  </a:lnTo>
                  <a:lnTo>
                    <a:pt x="1856" y="1951"/>
                  </a:lnTo>
                  <a:lnTo>
                    <a:pt x="2047" y="1798"/>
                  </a:lnTo>
                  <a:lnTo>
                    <a:pt x="2239" y="1607"/>
                  </a:lnTo>
                  <a:lnTo>
                    <a:pt x="2392" y="1396"/>
                  </a:lnTo>
                  <a:lnTo>
                    <a:pt x="2602" y="1071"/>
                  </a:lnTo>
                  <a:lnTo>
                    <a:pt x="2698" y="937"/>
                  </a:lnTo>
                  <a:lnTo>
                    <a:pt x="2679" y="918"/>
                  </a:lnTo>
                  <a:lnTo>
                    <a:pt x="2659" y="918"/>
                  </a:lnTo>
                  <a:lnTo>
                    <a:pt x="2392" y="708"/>
                  </a:lnTo>
                  <a:lnTo>
                    <a:pt x="2143" y="478"/>
                  </a:lnTo>
                  <a:lnTo>
                    <a:pt x="1894" y="249"/>
                  </a:lnTo>
                  <a:lnTo>
                    <a:pt x="1665"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61"/>
            <p:cNvSpPr/>
            <p:nvPr/>
          </p:nvSpPr>
          <p:spPr>
            <a:xfrm>
              <a:off x="10317533" y="-1417446"/>
              <a:ext cx="36599" cy="19541"/>
            </a:xfrm>
            <a:custGeom>
              <a:avLst/>
              <a:gdLst/>
              <a:ahLst/>
              <a:cxnLst/>
              <a:rect l="l" t="t" r="r" b="b"/>
              <a:pathLst>
                <a:path w="575" h="307" fill="none" extrusionOk="0">
                  <a:moveTo>
                    <a:pt x="58" y="307"/>
                  </a:moveTo>
                  <a:lnTo>
                    <a:pt x="58" y="307"/>
                  </a:lnTo>
                  <a:lnTo>
                    <a:pt x="19" y="287"/>
                  </a:lnTo>
                  <a:lnTo>
                    <a:pt x="0" y="268"/>
                  </a:lnTo>
                  <a:lnTo>
                    <a:pt x="0" y="268"/>
                  </a:lnTo>
                  <a:lnTo>
                    <a:pt x="19" y="230"/>
                  </a:lnTo>
                  <a:lnTo>
                    <a:pt x="58" y="211"/>
                  </a:lnTo>
                  <a:lnTo>
                    <a:pt x="58" y="211"/>
                  </a:lnTo>
                  <a:lnTo>
                    <a:pt x="172" y="192"/>
                  </a:lnTo>
                  <a:lnTo>
                    <a:pt x="287" y="154"/>
                  </a:lnTo>
                  <a:lnTo>
                    <a:pt x="402" y="96"/>
                  </a:lnTo>
                  <a:lnTo>
                    <a:pt x="498" y="1"/>
                  </a:lnTo>
                  <a:lnTo>
                    <a:pt x="498" y="1"/>
                  </a:lnTo>
                  <a:lnTo>
                    <a:pt x="517" y="1"/>
                  </a:lnTo>
                  <a:lnTo>
                    <a:pt x="517" y="1"/>
                  </a:lnTo>
                  <a:lnTo>
                    <a:pt x="555" y="1"/>
                  </a:lnTo>
                  <a:lnTo>
                    <a:pt x="574" y="20"/>
                  </a:lnTo>
                  <a:lnTo>
                    <a:pt x="574" y="39"/>
                  </a:lnTo>
                  <a:lnTo>
                    <a:pt x="555" y="77"/>
                  </a:lnTo>
                  <a:lnTo>
                    <a:pt x="555" y="77"/>
                  </a:lnTo>
                  <a:lnTo>
                    <a:pt x="440" y="173"/>
                  </a:lnTo>
                  <a:lnTo>
                    <a:pt x="325" y="230"/>
                  </a:lnTo>
                  <a:lnTo>
                    <a:pt x="192" y="287"/>
                  </a:lnTo>
                  <a:lnTo>
                    <a:pt x="58" y="307"/>
                  </a:lnTo>
                  <a:lnTo>
                    <a:pt x="58" y="307"/>
                  </a:lnTo>
                  <a:lnTo>
                    <a:pt x="58" y="3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1"/>
            <p:cNvSpPr/>
            <p:nvPr/>
          </p:nvSpPr>
          <p:spPr>
            <a:xfrm>
              <a:off x="10274888" y="-1528197"/>
              <a:ext cx="171728" cy="155879"/>
            </a:xfrm>
            <a:custGeom>
              <a:avLst/>
              <a:gdLst/>
              <a:ahLst/>
              <a:cxnLst/>
              <a:rect l="l" t="t" r="r" b="b"/>
              <a:pathLst>
                <a:path w="2698" h="2449" fill="none" extrusionOk="0">
                  <a:moveTo>
                    <a:pt x="1665" y="0"/>
                  </a:moveTo>
                  <a:lnTo>
                    <a:pt x="1665" y="0"/>
                  </a:lnTo>
                  <a:lnTo>
                    <a:pt x="1512" y="230"/>
                  </a:lnTo>
                  <a:lnTo>
                    <a:pt x="1321" y="459"/>
                  </a:lnTo>
                  <a:lnTo>
                    <a:pt x="1129" y="689"/>
                  </a:lnTo>
                  <a:lnTo>
                    <a:pt x="938" y="899"/>
                  </a:lnTo>
                  <a:lnTo>
                    <a:pt x="709" y="1090"/>
                  </a:lnTo>
                  <a:lnTo>
                    <a:pt x="479" y="1282"/>
                  </a:lnTo>
                  <a:lnTo>
                    <a:pt x="250" y="1454"/>
                  </a:lnTo>
                  <a:lnTo>
                    <a:pt x="1" y="1607"/>
                  </a:lnTo>
                  <a:lnTo>
                    <a:pt x="1" y="1607"/>
                  </a:lnTo>
                  <a:lnTo>
                    <a:pt x="154" y="2027"/>
                  </a:lnTo>
                  <a:lnTo>
                    <a:pt x="345" y="2448"/>
                  </a:lnTo>
                  <a:lnTo>
                    <a:pt x="345" y="2448"/>
                  </a:lnTo>
                  <a:lnTo>
                    <a:pt x="460" y="2429"/>
                  </a:lnTo>
                  <a:lnTo>
                    <a:pt x="785" y="2372"/>
                  </a:lnTo>
                  <a:lnTo>
                    <a:pt x="995" y="2333"/>
                  </a:lnTo>
                  <a:lnTo>
                    <a:pt x="1206" y="2276"/>
                  </a:lnTo>
                  <a:lnTo>
                    <a:pt x="1435" y="2200"/>
                  </a:lnTo>
                  <a:lnTo>
                    <a:pt x="1665" y="2085"/>
                  </a:lnTo>
                  <a:lnTo>
                    <a:pt x="1665" y="2085"/>
                  </a:lnTo>
                  <a:lnTo>
                    <a:pt x="1761" y="2027"/>
                  </a:lnTo>
                  <a:lnTo>
                    <a:pt x="1856" y="1951"/>
                  </a:lnTo>
                  <a:lnTo>
                    <a:pt x="2047" y="1798"/>
                  </a:lnTo>
                  <a:lnTo>
                    <a:pt x="2239" y="1607"/>
                  </a:lnTo>
                  <a:lnTo>
                    <a:pt x="2392" y="1396"/>
                  </a:lnTo>
                  <a:lnTo>
                    <a:pt x="2602" y="1071"/>
                  </a:lnTo>
                  <a:lnTo>
                    <a:pt x="2698" y="937"/>
                  </a:lnTo>
                  <a:lnTo>
                    <a:pt x="2698" y="937"/>
                  </a:lnTo>
                  <a:lnTo>
                    <a:pt x="2698" y="937"/>
                  </a:lnTo>
                  <a:lnTo>
                    <a:pt x="2679" y="918"/>
                  </a:lnTo>
                  <a:lnTo>
                    <a:pt x="2679" y="918"/>
                  </a:lnTo>
                  <a:lnTo>
                    <a:pt x="2679" y="918"/>
                  </a:lnTo>
                  <a:lnTo>
                    <a:pt x="2679" y="918"/>
                  </a:lnTo>
                  <a:lnTo>
                    <a:pt x="2679" y="918"/>
                  </a:lnTo>
                  <a:lnTo>
                    <a:pt x="2679" y="918"/>
                  </a:lnTo>
                  <a:lnTo>
                    <a:pt x="2659" y="918"/>
                  </a:lnTo>
                  <a:lnTo>
                    <a:pt x="2659" y="918"/>
                  </a:lnTo>
                  <a:lnTo>
                    <a:pt x="2659" y="918"/>
                  </a:lnTo>
                  <a:lnTo>
                    <a:pt x="2659" y="918"/>
                  </a:lnTo>
                  <a:lnTo>
                    <a:pt x="2392" y="708"/>
                  </a:lnTo>
                  <a:lnTo>
                    <a:pt x="2143" y="478"/>
                  </a:lnTo>
                  <a:lnTo>
                    <a:pt x="1894" y="249"/>
                  </a:lnTo>
                  <a:lnTo>
                    <a:pt x="16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1"/>
            <p:cNvSpPr/>
            <p:nvPr/>
          </p:nvSpPr>
          <p:spPr>
            <a:xfrm>
              <a:off x="10704654" y="-1419865"/>
              <a:ext cx="170518" cy="73070"/>
            </a:xfrm>
            <a:custGeom>
              <a:avLst/>
              <a:gdLst/>
              <a:ahLst/>
              <a:cxnLst/>
              <a:rect l="l" t="t" r="r" b="b"/>
              <a:pathLst>
                <a:path w="2679" h="1148" extrusionOk="0">
                  <a:moveTo>
                    <a:pt x="2678" y="230"/>
                  </a:moveTo>
                  <a:lnTo>
                    <a:pt x="2678" y="230"/>
                  </a:lnTo>
                  <a:lnTo>
                    <a:pt x="2678" y="230"/>
                  </a:lnTo>
                  <a:lnTo>
                    <a:pt x="2678" y="230"/>
                  </a:lnTo>
                  <a:lnTo>
                    <a:pt x="2602" y="670"/>
                  </a:lnTo>
                  <a:lnTo>
                    <a:pt x="2563" y="1129"/>
                  </a:lnTo>
                  <a:lnTo>
                    <a:pt x="2563" y="1129"/>
                  </a:lnTo>
                  <a:lnTo>
                    <a:pt x="2468" y="1148"/>
                  </a:lnTo>
                  <a:lnTo>
                    <a:pt x="2219" y="1148"/>
                  </a:lnTo>
                  <a:lnTo>
                    <a:pt x="2219" y="1148"/>
                  </a:lnTo>
                  <a:lnTo>
                    <a:pt x="2219" y="1148"/>
                  </a:lnTo>
                  <a:lnTo>
                    <a:pt x="2468" y="1148"/>
                  </a:lnTo>
                  <a:lnTo>
                    <a:pt x="2563" y="1129"/>
                  </a:lnTo>
                  <a:lnTo>
                    <a:pt x="2563" y="1129"/>
                  </a:lnTo>
                  <a:lnTo>
                    <a:pt x="2602" y="670"/>
                  </a:lnTo>
                  <a:lnTo>
                    <a:pt x="2678" y="230"/>
                  </a:lnTo>
                  <a:close/>
                  <a:moveTo>
                    <a:pt x="1" y="0"/>
                  </a:moveTo>
                  <a:lnTo>
                    <a:pt x="1" y="0"/>
                  </a:lnTo>
                  <a:lnTo>
                    <a:pt x="1" y="19"/>
                  </a:lnTo>
                  <a:lnTo>
                    <a:pt x="1" y="19"/>
                  </a:lnTo>
                  <a:lnTo>
                    <a:pt x="1" y="19"/>
                  </a:lnTo>
                  <a:lnTo>
                    <a:pt x="1"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1"/>
            <p:cNvSpPr/>
            <p:nvPr/>
          </p:nvSpPr>
          <p:spPr>
            <a:xfrm>
              <a:off x="10845894" y="-1405289"/>
              <a:ext cx="29279" cy="58494"/>
            </a:xfrm>
            <a:custGeom>
              <a:avLst/>
              <a:gdLst/>
              <a:ahLst/>
              <a:cxnLst/>
              <a:rect l="l" t="t" r="r" b="b"/>
              <a:pathLst>
                <a:path w="460" h="919" fill="none" extrusionOk="0">
                  <a:moveTo>
                    <a:pt x="459" y="1"/>
                  </a:moveTo>
                  <a:lnTo>
                    <a:pt x="459" y="1"/>
                  </a:lnTo>
                  <a:lnTo>
                    <a:pt x="459" y="1"/>
                  </a:lnTo>
                  <a:lnTo>
                    <a:pt x="459" y="1"/>
                  </a:lnTo>
                  <a:lnTo>
                    <a:pt x="383" y="441"/>
                  </a:lnTo>
                  <a:lnTo>
                    <a:pt x="344" y="900"/>
                  </a:lnTo>
                  <a:lnTo>
                    <a:pt x="344" y="900"/>
                  </a:lnTo>
                  <a:lnTo>
                    <a:pt x="249" y="919"/>
                  </a:lnTo>
                  <a:lnTo>
                    <a:pt x="0" y="919"/>
                  </a:lnTo>
                  <a:lnTo>
                    <a:pt x="0" y="919"/>
                  </a:lnTo>
                  <a:lnTo>
                    <a:pt x="0" y="919"/>
                  </a:lnTo>
                  <a:lnTo>
                    <a:pt x="249" y="919"/>
                  </a:lnTo>
                  <a:lnTo>
                    <a:pt x="344" y="900"/>
                  </a:lnTo>
                  <a:lnTo>
                    <a:pt x="344" y="900"/>
                  </a:lnTo>
                  <a:lnTo>
                    <a:pt x="383" y="441"/>
                  </a:lnTo>
                  <a:lnTo>
                    <a:pt x="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1"/>
            <p:cNvSpPr/>
            <p:nvPr/>
          </p:nvSpPr>
          <p:spPr>
            <a:xfrm>
              <a:off x="10704654" y="-1419865"/>
              <a:ext cx="64" cy="1273"/>
            </a:xfrm>
            <a:custGeom>
              <a:avLst/>
              <a:gdLst/>
              <a:ahLst/>
              <a:cxnLst/>
              <a:rect l="l" t="t" r="r" b="b"/>
              <a:pathLst>
                <a:path w="1" h="20" fill="none" extrusionOk="0">
                  <a:moveTo>
                    <a:pt x="1" y="0"/>
                  </a:moveTo>
                  <a:lnTo>
                    <a:pt x="1" y="0"/>
                  </a:lnTo>
                  <a:lnTo>
                    <a:pt x="1" y="19"/>
                  </a:lnTo>
                  <a:lnTo>
                    <a:pt x="1" y="19"/>
                  </a:lnTo>
                  <a:lnTo>
                    <a:pt x="1" y="1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1"/>
            <p:cNvSpPr/>
            <p:nvPr/>
          </p:nvSpPr>
          <p:spPr>
            <a:xfrm>
              <a:off x="10704654" y="-1468557"/>
              <a:ext cx="170518" cy="121762"/>
            </a:xfrm>
            <a:custGeom>
              <a:avLst/>
              <a:gdLst/>
              <a:ahLst/>
              <a:cxnLst/>
              <a:rect l="l" t="t" r="r" b="b"/>
              <a:pathLst>
                <a:path w="2679" h="1913" extrusionOk="0">
                  <a:moveTo>
                    <a:pt x="479" y="727"/>
                  </a:moveTo>
                  <a:lnTo>
                    <a:pt x="613" y="880"/>
                  </a:lnTo>
                  <a:lnTo>
                    <a:pt x="766" y="995"/>
                  </a:lnTo>
                  <a:lnTo>
                    <a:pt x="785" y="1033"/>
                  </a:lnTo>
                  <a:lnTo>
                    <a:pt x="785" y="1071"/>
                  </a:lnTo>
                  <a:lnTo>
                    <a:pt x="766" y="1090"/>
                  </a:lnTo>
                  <a:lnTo>
                    <a:pt x="708" y="1090"/>
                  </a:lnTo>
                  <a:lnTo>
                    <a:pt x="555" y="957"/>
                  </a:lnTo>
                  <a:lnTo>
                    <a:pt x="421" y="804"/>
                  </a:lnTo>
                  <a:lnTo>
                    <a:pt x="402" y="765"/>
                  </a:lnTo>
                  <a:lnTo>
                    <a:pt x="421" y="727"/>
                  </a:lnTo>
                  <a:close/>
                  <a:moveTo>
                    <a:pt x="536" y="0"/>
                  </a:moveTo>
                  <a:lnTo>
                    <a:pt x="268" y="383"/>
                  </a:lnTo>
                  <a:lnTo>
                    <a:pt x="1" y="765"/>
                  </a:lnTo>
                  <a:lnTo>
                    <a:pt x="1" y="784"/>
                  </a:lnTo>
                  <a:lnTo>
                    <a:pt x="77" y="880"/>
                  </a:lnTo>
                  <a:lnTo>
                    <a:pt x="307" y="1129"/>
                  </a:lnTo>
                  <a:lnTo>
                    <a:pt x="460" y="1263"/>
                  </a:lnTo>
                  <a:lnTo>
                    <a:pt x="632" y="1416"/>
                  </a:lnTo>
                  <a:lnTo>
                    <a:pt x="823" y="1569"/>
                  </a:lnTo>
                  <a:lnTo>
                    <a:pt x="1033" y="1683"/>
                  </a:lnTo>
                  <a:lnTo>
                    <a:pt x="1167" y="1760"/>
                  </a:lnTo>
                  <a:lnTo>
                    <a:pt x="1320" y="1798"/>
                  </a:lnTo>
                  <a:lnTo>
                    <a:pt x="1626" y="1875"/>
                  </a:lnTo>
                  <a:lnTo>
                    <a:pt x="1932" y="1894"/>
                  </a:lnTo>
                  <a:lnTo>
                    <a:pt x="2219" y="1913"/>
                  </a:lnTo>
                  <a:lnTo>
                    <a:pt x="2468" y="1913"/>
                  </a:lnTo>
                  <a:lnTo>
                    <a:pt x="2563" y="1894"/>
                  </a:lnTo>
                  <a:lnTo>
                    <a:pt x="2602" y="1435"/>
                  </a:lnTo>
                  <a:lnTo>
                    <a:pt x="2678" y="995"/>
                  </a:lnTo>
                  <a:lnTo>
                    <a:pt x="2563" y="995"/>
                  </a:lnTo>
                  <a:lnTo>
                    <a:pt x="2315" y="976"/>
                  </a:lnTo>
                  <a:lnTo>
                    <a:pt x="2047" y="957"/>
                  </a:lnTo>
                  <a:lnTo>
                    <a:pt x="1779" y="880"/>
                  </a:lnTo>
                  <a:lnTo>
                    <a:pt x="1512" y="784"/>
                  </a:lnTo>
                  <a:lnTo>
                    <a:pt x="1359" y="708"/>
                  </a:lnTo>
                  <a:lnTo>
                    <a:pt x="1206" y="631"/>
                  </a:lnTo>
                  <a:lnTo>
                    <a:pt x="1072" y="536"/>
                  </a:lnTo>
                  <a:lnTo>
                    <a:pt x="938" y="440"/>
                  </a:lnTo>
                  <a:lnTo>
                    <a:pt x="727" y="211"/>
                  </a:lnTo>
                  <a:lnTo>
                    <a:pt x="536" y="0"/>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1"/>
            <p:cNvSpPr/>
            <p:nvPr/>
          </p:nvSpPr>
          <p:spPr>
            <a:xfrm>
              <a:off x="10730241" y="-1422284"/>
              <a:ext cx="24378" cy="23169"/>
            </a:xfrm>
            <a:custGeom>
              <a:avLst/>
              <a:gdLst/>
              <a:ahLst/>
              <a:cxnLst/>
              <a:rect l="l" t="t" r="r" b="b"/>
              <a:pathLst>
                <a:path w="383" h="364" fill="none" extrusionOk="0">
                  <a:moveTo>
                    <a:pt x="344" y="363"/>
                  </a:moveTo>
                  <a:lnTo>
                    <a:pt x="344" y="363"/>
                  </a:lnTo>
                  <a:lnTo>
                    <a:pt x="306" y="363"/>
                  </a:lnTo>
                  <a:lnTo>
                    <a:pt x="306" y="363"/>
                  </a:lnTo>
                  <a:lnTo>
                    <a:pt x="153" y="230"/>
                  </a:lnTo>
                  <a:lnTo>
                    <a:pt x="19" y="77"/>
                  </a:lnTo>
                  <a:lnTo>
                    <a:pt x="19" y="77"/>
                  </a:lnTo>
                  <a:lnTo>
                    <a:pt x="0" y="38"/>
                  </a:lnTo>
                  <a:lnTo>
                    <a:pt x="19" y="0"/>
                  </a:lnTo>
                  <a:lnTo>
                    <a:pt x="19" y="0"/>
                  </a:lnTo>
                  <a:lnTo>
                    <a:pt x="58" y="0"/>
                  </a:lnTo>
                  <a:lnTo>
                    <a:pt x="58" y="0"/>
                  </a:lnTo>
                  <a:lnTo>
                    <a:pt x="77" y="0"/>
                  </a:lnTo>
                  <a:lnTo>
                    <a:pt x="77" y="0"/>
                  </a:lnTo>
                  <a:lnTo>
                    <a:pt x="211" y="153"/>
                  </a:lnTo>
                  <a:lnTo>
                    <a:pt x="364" y="268"/>
                  </a:lnTo>
                  <a:lnTo>
                    <a:pt x="364" y="268"/>
                  </a:lnTo>
                  <a:lnTo>
                    <a:pt x="383" y="306"/>
                  </a:lnTo>
                  <a:lnTo>
                    <a:pt x="383" y="344"/>
                  </a:lnTo>
                  <a:lnTo>
                    <a:pt x="383" y="344"/>
                  </a:lnTo>
                  <a:lnTo>
                    <a:pt x="364" y="363"/>
                  </a:lnTo>
                  <a:lnTo>
                    <a:pt x="344" y="3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1"/>
            <p:cNvSpPr/>
            <p:nvPr/>
          </p:nvSpPr>
          <p:spPr>
            <a:xfrm>
              <a:off x="10704654" y="-1468557"/>
              <a:ext cx="170518" cy="121762"/>
            </a:xfrm>
            <a:custGeom>
              <a:avLst/>
              <a:gdLst/>
              <a:ahLst/>
              <a:cxnLst/>
              <a:rect l="l" t="t" r="r" b="b"/>
              <a:pathLst>
                <a:path w="2679" h="1913" fill="none" extrusionOk="0">
                  <a:moveTo>
                    <a:pt x="536" y="0"/>
                  </a:moveTo>
                  <a:lnTo>
                    <a:pt x="536" y="0"/>
                  </a:lnTo>
                  <a:lnTo>
                    <a:pt x="268" y="383"/>
                  </a:lnTo>
                  <a:lnTo>
                    <a:pt x="1" y="765"/>
                  </a:lnTo>
                  <a:lnTo>
                    <a:pt x="1" y="765"/>
                  </a:lnTo>
                  <a:lnTo>
                    <a:pt x="1" y="784"/>
                  </a:lnTo>
                  <a:lnTo>
                    <a:pt x="1" y="784"/>
                  </a:lnTo>
                  <a:lnTo>
                    <a:pt x="77" y="880"/>
                  </a:lnTo>
                  <a:lnTo>
                    <a:pt x="307" y="1129"/>
                  </a:lnTo>
                  <a:lnTo>
                    <a:pt x="460" y="1263"/>
                  </a:lnTo>
                  <a:lnTo>
                    <a:pt x="632" y="1416"/>
                  </a:lnTo>
                  <a:lnTo>
                    <a:pt x="823" y="1569"/>
                  </a:lnTo>
                  <a:lnTo>
                    <a:pt x="1033" y="1683"/>
                  </a:lnTo>
                  <a:lnTo>
                    <a:pt x="1033" y="1683"/>
                  </a:lnTo>
                  <a:lnTo>
                    <a:pt x="1167" y="1760"/>
                  </a:lnTo>
                  <a:lnTo>
                    <a:pt x="1320" y="1798"/>
                  </a:lnTo>
                  <a:lnTo>
                    <a:pt x="1626" y="1875"/>
                  </a:lnTo>
                  <a:lnTo>
                    <a:pt x="1932" y="1894"/>
                  </a:lnTo>
                  <a:lnTo>
                    <a:pt x="2219" y="1913"/>
                  </a:lnTo>
                  <a:lnTo>
                    <a:pt x="2219" y="1913"/>
                  </a:lnTo>
                  <a:lnTo>
                    <a:pt x="2468" y="1913"/>
                  </a:lnTo>
                  <a:lnTo>
                    <a:pt x="2563" y="1894"/>
                  </a:lnTo>
                  <a:lnTo>
                    <a:pt x="2563" y="1894"/>
                  </a:lnTo>
                  <a:lnTo>
                    <a:pt x="2602" y="1435"/>
                  </a:lnTo>
                  <a:lnTo>
                    <a:pt x="2678" y="995"/>
                  </a:lnTo>
                  <a:lnTo>
                    <a:pt x="2678" y="995"/>
                  </a:lnTo>
                  <a:lnTo>
                    <a:pt x="2563" y="995"/>
                  </a:lnTo>
                  <a:lnTo>
                    <a:pt x="2563" y="995"/>
                  </a:lnTo>
                  <a:lnTo>
                    <a:pt x="2315" y="976"/>
                  </a:lnTo>
                  <a:lnTo>
                    <a:pt x="2047" y="957"/>
                  </a:lnTo>
                  <a:lnTo>
                    <a:pt x="1779" y="880"/>
                  </a:lnTo>
                  <a:lnTo>
                    <a:pt x="1512" y="784"/>
                  </a:lnTo>
                  <a:lnTo>
                    <a:pt x="1512" y="784"/>
                  </a:lnTo>
                  <a:lnTo>
                    <a:pt x="1359" y="708"/>
                  </a:lnTo>
                  <a:lnTo>
                    <a:pt x="1206" y="631"/>
                  </a:lnTo>
                  <a:lnTo>
                    <a:pt x="1072" y="536"/>
                  </a:lnTo>
                  <a:lnTo>
                    <a:pt x="938" y="440"/>
                  </a:lnTo>
                  <a:lnTo>
                    <a:pt x="727" y="211"/>
                  </a:lnTo>
                  <a:lnTo>
                    <a:pt x="5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1"/>
            <p:cNvSpPr/>
            <p:nvPr/>
          </p:nvSpPr>
          <p:spPr>
            <a:xfrm>
              <a:off x="11368143" y="482951"/>
              <a:ext cx="64" cy="64"/>
            </a:xfrm>
            <a:custGeom>
              <a:avLst/>
              <a:gdLst/>
              <a:ahLst/>
              <a:cxnLst/>
              <a:rect l="l" t="t" r="r" b="b"/>
              <a:pathLst>
                <a:path w="1" h="1" extrusionOk="0">
                  <a:moveTo>
                    <a:pt x="0" y="0"/>
                  </a:moveTo>
                  <a:lnTo>
                    <a:pt x="0" y="0"/>
                  </a:lnTo>
                  <a:lnTo>
                    <a:pt x="0" y="0"/>
                  </a:lnTo>
                  <a:lnTo>
                    <a:pt x="0" y="0"/>
                  </a:lnTo>
                  <a:lnTo>
                    <a:pt x="0" y="0"/>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1"/>
            <p:cNvSpPr/>
            <p:nvPr/>
          </p:nvSpPr>
          <p:spPr>
            <a:xfrm>
              <a:off x="11368143" y="48295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1"/>
            <p:cNvSpPr/>
            <p:nvPr/>
          </p:nvSpPr>
          <p:spPr>
            <a:xfrm>
              <a:off x="11366934" y="471939"/>
              <a:ext cx="1273" cy="11075"/>
            </a:xfrm>
            <a:custGeom>
              <a:avLst/>
              <a:gdLst/>
              <a:ahLst/>
              <a:cxnLst/>
              <a:rect l="l" t="t" r="r" b="b"/>
              <a:pathLst>
                <a:path w="20" h="174" extrusionOk="0">
                  <a:moveTo>
                    <a:pt x="0" y="1"/>
                  </a:moveTo>
                  <a:lnTo>
                    <a:pt x="0" y="20"/>
                  </a:lnTo>
                  <a:lnTo>
                    <a:pt x="19" y="173"/>
                  </a:lnTo>
                  <a:lnTo>
                    <a:pt x="0"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1"/>
            <p:cNvSpPr/>
            <p:nvPr/>
          </p:nvSpPr>
          <p:spPr>
            <a:xfrm>
              <a:off x="11363242" y="462201"/>
              <a:ext cx="4965" cy="22023"/>
            </a:xfrm>
            <a:custGeom>
              <a:avLst/>
              <a:gdLst/>
              <a:ahLst/>
              <a:cxnLst/>
              <a:rect l="l" t="t" r="r" b="b"/>
              <a:pathLst>
                <a:path w="78" h="346" fill="none" extrusionOk="0">
                  <a:moveTo>
                    <a:pt x="1" y="1"/>
                  </a:moveTo>
                  <a:lnTo>
                    <a:pt x="1" y="1"/>
                  </a:lnTo>
                  <a:lnTo>
                    <a:pt x="1" y="1"/>
                  </a:lnTo>
                  <a:lnTo>
                    <a:pt x="1" y="1"/>
                  </a:lnTo>
                  <a:lnTo>
                    <a:pt x="58" y="154"/>
                  </a:lnTo>
                  <a:lnTo>
                    <a:pt x="58" y="154"/>
                  </a:lnTo>
                  <a:lnTo>
                    <a:pt x="58" y="173"/>
                  </a:lnTo>
                  <a:lnTo>
                    <a:pt x="58" y="173"/>
                  </a:lnTo>
                  <a:lnTo>
                    <a:pt x="77" y="326"/>
                  </a:lnTo>
                  <a:lnTo>
                    <a:pt x="77" y="326"/>
                  </a:lnTo>
                  <a:lnTo>
                    <a:pt x="77" y="345"/>
                  </a:lnTo>
                  <a:lnTo>
                    <a:pt x="77" y="345"/>
                  </a:lnTo>
                  <a:lnTo>
                    <a:pt x="77" y="326"/>
                  </a:lnTo>
                  <a:lnTo>
                    <a:pt x="77" y="326"/>
                  </a:lnTo>
                  <a:lnTo>
                    <a:pt x="77" y="326"/>
                  </a:lnTo>
                  <a:lnTo>
                    <a:pt x="77" y="326"/>
                  </a:lnTo>
                  <a:lnTo>
                    <a:pt x="58" y="15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1"/>
            <p:cNvSpPr/>
            <p:nvPr/>
          </p:nvSpPr>
          <p:spPr>
            <a:xfrm>
              <a:off x="11309713" y="643603"/>
              <a:ext cx="1273" cy="1273"/>
            </a:xfrm>
            <a:custGeom>
              <a:avLst/>
              <a:gdLst/>
              <a:ahLst/>
              <a:cxnLst/>
              <a:rect l="l" t="t" r="r" b="b"/>
              <a:pathLst>
                <a:path w="20" h="20" extrusionOk="0">
                  <a:moveTo>
                    <a:pt x="20" y="1"/>
                  </a:moveTo>
                  <a:lnTo>
                    <a:pt x="20" y="1"/>
                  </a:lnTo>
                  <a:lnTo>
                    <a:pt x="0" y="20"/>
                  </a:lnTo>
                  <a:lnTo>
                    <a:pt x="0" y="20"/>
                  </a:lnTo>
                  <a:lnTo>
                    <a:pt x="20" y="1"/>
                  </a:lnTo>
                  <a:close/>
                </a:path>
              </a:pathLst>
            </a:custGeom>
            <a:solidFill>
              <a:srgbClr val="CCB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1"/>
            <p:cNvSpPr/>
            <p:nvPr/>
          </p:nvSpPr>
          <p:spPr>
            <a:xfrm>
              <a:off x="11309713" y="643603"/>
              <a:ext cx="1273" cy="1273"/>
            </a:xfrm>
            <a:custGeom>
              <a:avLst/>
              <a:gdLst/>
              <a:ahLst/>
              <a:cxnLst/>
              <a:rect l="l" t="t" r="r" b="b"/>
              <a:pathLst>
                <a:path w="20" h="20" fill="none" extrusionOk="0">
                  <a:moveTo>
                    <a:pt x="20" y="1"/>
                  </a:moveTo>
                  <a:lnTo>
                    <a:pt x="20" y="1"/>
                  </a:lnTo>
                  <a:lnTo>
                    <a:pt x="0" y="20"/>
                  </a:lnTo>
                  <a:lnTo>
                    <a:pt x="0" y="20"/>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1"/>
            <p:cNvSpPr/>
            <p:nvPr/>
          </p:nvSpPr>
          <p:spPr>
            <a:xfrm>
              <a:off x="11265858" y="643603"/>
              <a:ext cx="45128" cy="17122"/>
            </a:xfrm>
            <a:custGeom>
              <a:avLst/>
              <a:gdLst/>
              <a:ahLst/>
              <a:cxnLst/>
              <a:rect l="l" t="t" r="r" b="b"/>
              <a:pathLst>
                <a:path w="709" h="269" extrusionOk="0">
                  <a:moveTo>
                    <a:pt x="709" y="1"/>
                  </a:moveTo>
                  <a:lnTo>
                    <a:pt x="632" y="58"/>
                  </a:lnTo>
                  <a:lnTo>
                    <a:pt x="632" y="58"/>
                  </a:lnTo>
                  <a:lnTo>
                    <a:pt x="689" y="20"/>
                  </a:lnTo>
                  <a:lnTo>
                    <a:pt x="709" y="1"/>
                  </a:lnTo>
                  <a:close/>
                  <a:moveTo>
                    <a:pt x="632" y="58"/>
                  </a:moveTo>
                  <a:lnTo>
                    <a:pt x="517" y="135"/>
                  </a:lnTo>
                  <a:lnTo>
                    <a:pt x="556" y="115"/>
                  </a:lnTo>
                  <a:lnTo>
                    <a:pt x="632" y="58"/>
                  </a:lnTo>
                  <a:close/>
                  <a:moveTo>
                    <a:pt x="517" y="135"/>
                  </a:moveTo>
                  <a:lnTo>
                    <a:pt x="364" y="211"/>
                  </a:lnTo>
                  <a:lnTo>
                    <a:pt x="383" y="211"/>
                  </a:lnTo>
                  <a:lnTo>
                    <a:pt x="517" y="135"/>
                  </a:lnTo>
                  <a:close/>
                  <a:moveTo>
                    <a:pt x="345" y="211"/>
                  </a:moveTo>
                  <a:lnTo>
                    <a:pt x="297" y="230"/>
                  </a:lnTo>
                  <a:lnTo>
                    <a:pt x="297" y="230"/>
                  </a:lnTo>
                  <a:lnTo>
                    <a:pt x="364" y="211"/>
                  </a:lnTo>
                  <a:close/>
                  <a:moveTo>
                    <a:pt x="1" y="249"/>
                  </a:moveTo>
                  <a:lnTo>
                    <a:pt x="20" y="269"/>
                  </a:lnTo>
                  <a:lnTo>
                    <a:pt x="116" y="269"/>
                  </a:lnTo>
                  <a:lnTo>
                    <a:pt x="1" y="249"/>
                  </a:lnTo>
                  <a:close/>
                  <a:moveTo>
                    <a:pt x="297" y="230"/>
                  </a:moveTo>
                  <a:lnTo>
                    <a:pt x="230" y="249"/>
                  </a:lnTo>
                  <a:lnTo>
                    <a:pt x="116" y="269"/>
                  </a:lnTo>
                  <a:lnTo>
                    <a:pt x="192" y="269"/>
                  </a:lnTo>
                  <a:lnTo>
                    <a:pt x="249" y="249"/>
                  </a:lnTo>
                  <a:lnTo>
                    <a:pt x="297" y="23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1"/>
            <p:cNvSpPr/>
            <p:nvPr/>
          </p:nvSpPr>
          <p:spPr>
            <a:xfrm>
              <a:off x="11265858" y="643603"/>
              <a:ext cx="45128" cy="17122"/>
            </a:xfrm>
            <a:custGeom>
              <a:avLst/>
              <a:gdLst/>
              <a:ahLst/>
              <a:cxnLst/>
              <a:rect l="l" t="t" r="r" b="b"/>
              <a:pathLst>
                <a:path w="709" h="269" fill="none" extrusionOk="0">
                  <a:moveTo>
                    <a:pt x="709" y="1"/>
                  </a:moveTo>
                  <a:lnTo>
                    <a:pt x="709" y="1"/>
                  </a:lnTo>
                  <a:lnTo>
                    <a:pt x="556" y="115"/>
                  </a:lnTo>
                  <a:lnTo>
                    <a:pt x="556" y="115"/>
                  </a:lnTo>
                  <a:lnTo>
                    <a:pt x="517" y="135"/>
                  </a:lnTo>
                  <a:lnTo>
                    <a:pt x="517" y="135"/>
                  </a:lnTo>
                  <a:lnTo>
                    <a:pt x="383" y="211"/>
                  </a:lnTo>
                  <a:lnTo>
                    <a:pt x="383" y="211"/>
                  </a:lnTo>
                  <a:lnTo>
                    <a:pt x="345" y="211"/>
                  </a:lnTo>
                  <a:lnTo>
                    <a:pt x="345" y="211"/>
                  </a:lnTo>
                  <a:lnTo>
                    <a:pt x="249" y="249"/>
                  </a:lnTo>
                  <a:lnTo>
                    <a:pt x="249" y="249"/>
                  </a:lnTo>
                  <a:lnTo>
                    <a:pt x="192" y="269"/>
                  </a:lnTo>
                  <a:lnTo>
                    <a:pt x="192" y="269"/>
                  </a:lnTo>
                  <a:lnTo>
                    <a:pt x="154" y="269"/>
                  </a:lnTo>
                  <a:lnTo>
                    <a:pt x="154" y="269"/>
                  </a:lnTo>
                  <a:lnTo>
                    <a:pt x="96" y="269"/>
                  </a:lnTo>
                  <a:lnTo>
                    <a:pt x="96" y="269"/>
                  </a:lnTo>
                  <a:lnTo>
                    <a:pt x="20" y="269"/>
                  </a:lnTo>
                  <a:lnTo>
                    <a:pt x="20" y="269"/>
                  </a:lnTo>
                  <a:lnTo>
                    <a:pt x="20" y="269"/>
                  </a:lnTo>
                  <a:lnTo>
                    <a:pt x="1" y="249"/>
                  </a:lnTo>
                  <a:lnTo>
                    <a:pt x="1" y="249"/>
                  </a:lnTo>
                  <a:lnTo>
                    <a:pt x="116" y="269"/>
                  </a:lnTo>
                  <a:lnTo>
                    <a:pt x="116" y="269"/>
                  </a:lnTo>
                  <a:lnTo>
                    <a:pt x="230" y="249"/>
                  </a:lnTo>
                  <a:lnTo>
                    <a:pt x="364" y="211"/>
                  </a:lnTo>
                  <a:lnTo>
                    <a:pt x="517" y="135"/>
                  </a:lnTo>
                  <a:lnTo>
                    <a:pt x="689" y="20"/>
                  </a:lnTo>
                  <a:lnTo>
                    <a:pt x="689" y="20"/>
                  </a:lnTo>
                  <a:lnTo>
                    <a:pt x="709" y="1"/>
                  </a:lnTo>
                  <a:lnTo>
                    <a:pt x="7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61"/>
            <p:cNvSpPr/>
            <p:nvPr/>
          </p:nvSpPr>
          <p:spPr>
            <a:xfrm>
              <a:off x="11263439" y="659452"/>
              <a:ext cx="1273" cy="64"/>
            </a:xfrm>
            <a:custGeom>
              <a:avLst/>
              <a:gdLst/>
              <a:ahLst/>
              <a:cxnLst/>
              <a:rect l="l" t="t" r="r" b="b"/>
              <a:pathLst>
                <a:path w="20" h="1" extrusionOk="0">
                  <a:moveTo>
                    <a:pt x="1" y="0"/>
                  </a:moveTo>
                  <a:lnTo>
                    <a:pt x="1" y="0"/>
                  </a:lnTo>
                  <a:lnTo>
                    <a:pt x="1" y="0"/>
                  </a:lnTo>
                  <a:lnTo>
                    <a:pt x="20" y="0"/>
                  </a:lnTo>
                  <a:lnTo>
                    <a:pt x="20"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61"/>
            <p:cNvSpPr/>
            <p:nvPr/>
          </p:nvSpPr>
          <p:spPr>
            <a:xfrm>
              <a:off x="11263439" y="659452"/>
              <a:ext cx="1273" cy="64"/>
            </a:xfrm>
            <a:custGeom>
              <a:avLst/>
              <a:gdLst/>
              <a:ahLst/>
              <a:cxnLst/>
              <a:rect l="l" t="t" r="r" b="b"/>
              <a:pathLst>
                <a:path w="20" h="1" fill="none" extrusionOk="0">
                  <a:moveTo>
                    <a:pt x="1" y="0"/>
                  </a:moveTo>
                  <a:lnTo>
                    <a:pt x="1" y="0"/>
                  </a:lnTo>
                  <a:lnTo>
                    <a:pt x="1" y="0"/>
                  </a:lnTo>
                  <a:lnTo>
                    <a:pt x="20" y="0"/>
                  </a:lnTo>
                  <a:lnTo>
                    <a:pt x="2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1"/>
            <p:cNvSpPr/>
            <p:nvPr/>
          </p:nvSpPr>
          <p:spPr>
            <a:xfrm>
              <a:off x="11265858" y="659452"/>
              <a:ext cx="64" cy="64"/>
            </a:xfrm>
            <a:custGeom>
              <a:avLst/>
              <a:gdLst/>
              <a:ahLst/>
              <a:cxnLst/>
              <a:rect l="l" t="t" r="r" b="b"/>
              <a:pathLst>
                <a:path w="1" h="1" extrusionOk="0">
                  <a:moveTo>
                    <a:pt x="1" y="0"/>
                  </a:moveTo>
                  <a:lnTo>
                    <a:pt x="1" y="0"/>
                  </a:lnTo>
                  <a:lnTo>
                    <a:pt x="1" y="0"/>
                  </a:lnTo>
                  <a:lnTo>
                    <a:pt x="1" y="0"/>
                  </a:lnTo>
                  <a:lnTo>
                    <a:pt x="1" y="0"/>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1"/>
            <p:cNvSpPr/>
            <p:nvPr/>
          </p:nvSpPr>
          <p:spPr>
            <a:xfrm>
              <a:off x="11265858" y="65945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1"/>
            <p:cNvSpPr/>
            <p:nvPr/>
          </p:nvSpPr>
          <p:spPr>
            <a:xfrm>
              <a:off x="10722921" y="-774645"/>
              <a:ext cx="20750" cy="77971"/>
            </a:xfrm>
            <a:custGeom>
              <a:avLst/>
              <a:gdLst/>
              <a:ahLst/>
              <a:cxnLst/>
              <a:rect l="l" t="t" r="r" b="b"/>
              <a:pathLst>
                <a:path w="326" h="1225"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1"/>
            <p:cNvSpPr/>
            <p:nvPr/>
          </p:nvSpPr>
          <p:spPr>
            <a:xfrm>
              <a:off x="10722921" y="-774645"/>
              <a:ext cx="20750" cy="77971"/>
            </a:xfrm>
            <a:custGeom>
              <a:avLst/>
              <a:gdLst/>
              <a:ahLst/>
              <a:cxnLst/>
              <a:rect l="l" t="t" r="r" b="b"/>
              <a:pathLst>
                <a:path w="326" h="1225" fill="none" extrusionOk="0">
                  <a:moveTo>
                    <a:pt x="58" y="0"/>
                  </a:moveTo>
                  <a:lnTo>
                    <a:pt x="58" y="0"/>
                  </a:lnTo>
                  <a:lnTo>
                    <a:pt x="58" y="0"/>
                  </a:lnTo>
                  <a:lnTo>
                    <a:pt x="0" y="39"/>
                  </a:lnTo>
                  <a:lnTo>
                    <a:pt x="0" y="39"/>
                  </a:lnTo>
                  <a:lnTo>
                    <a:pt x="0" y="39"/>
                  </a:lnTo>
                  <a:lnTo>
                    <a:pt x="0" y="39"/>
                  </a:lnTo>
                  <a:lnTo>
                    <a:pt x="0" y="39"/>
                  </a:lnTo>
                  <a:lnTo>
                    <a:pt x="58" y="0"/>
                  </a:lnTo>
                  <a:lnTo>
                    <a:pt x="326" y="1224"/>
                  </a:lnTo>
                  <a:lnTo>
                    <a:pt x="326" y="1224"/>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1"/>
            <p:cNvSpPr/>
            <p:nvPr/>
          </p:nvSpPr>
          <p:spPr>
            <a:xfrm>
              <a:off x="11077198" y="-732064"/>
              <a:ext cx="3692" cy="3755"/>
            </a:xfrm>
            <a:custGeom>
              <a:avLst/>
              <a:gdLst/>
              <a:ahLst/>
              <a:cxnLst/>
              <a:rect l="l" t="t" r="r" b="b"/>
              <a:pathLst>
                <a:path w="58" h="59" extrusionOk="0">
                  <a:moveTo>
                    <a:pt x="0" y="58"/>
                  </a:moveTo>
                  <a:lnTo>
                    <a:pt x="0" y="58"/>
                  </a:lnTo>
                  <a:lnTo>
                    <a:pt x="0" y="58"/>
                  </a:lnTo>
                  <a:lnTo>
                    <a:pt x="0" y="58"/>
                  </a:lnTo>
                  <a:lnTo>
                    <a:pt x="0" y="58"/>
                  </a:lnTo>
                  <a:close/>
                  <a:moveTo>
                    <a:pt x="0" y="58"/>
                  </a:moveTo>
                  <a:lnTo>
                    <a:pt x="0" y="58"/>
                  </a:lnTo>
                  <a:lnTo>
                    <a:pt x="0" y="58"/>
                  </a:lnTo>
                  <a:lnTo>
                    <a:pt x="0" y="58"/>
                  </a:lnTo>
                  <a:lnTo>
                    <a:pt x="0" y="58"/>
                  </a:lnTo>
                  <a:close/>
                  <a:moveTo>
                    <a:pt x="19" y="39"/>
                  </a:moveTo>
                  <a:lnTo>
                    <a:pt x="19" y="39"/>
                  </a:lnTo>
                  <a:lnTo>
                    <a:pt x="19" y="39"/>
                  </a:lnTo>
                  <a:lnTo>
                    <a:pt x="19" y="39"/>
                  </a:lnTo>
                  <a:lnTo>
                    <a:pt x="19" y="39"/>
                  </a:lnTo>
                  <a:close/>
                  <a:moveTo>
                    <a:pt x="38" y="20"/>
                  </a:moveTo>
                  <a:lnTo>
                    <a:pt x="38" y="20"/>
                  </a:lnTo>
                  <a:lnTo>
                    <a:pt x="19" y="20"/>
                  </a:lnTo>
                  <a:lnTo>
                    <a:pt x="19" y="20"/>
                  </a:lnTo>
                  <a:lnTo>
                    <a:pt x="38" y="20"/>
                  </a:lnTo>
                  <a:close/>
                  <a:moveTo>
                    <a:pt x="38" y="1"/>
                  </a:moveTo>
                  <a:lnTo>
                    <a:pt x="38" y="1"/>
                  </a:lnTo>
                  <a:lnTo>
                    <a:pt x="38" y="20"/>
                  </a:lnTo>
                  <a:lnTo>
                    <a:pt x="38" y="20"/>
                  </a:lnTo>
                  <a:lnTo>
                    <a:pt x="38" y="1"/>
                  </a:lnTo>
                  <a:close/>
                  <a:moveTo>
                    <a:pt x="58" y="1"/>
                  </a:moveTo>
                  <a:lnTo>
                    <a:pt x="58" y="1"/>
                  </a:lnTo>
                  <a:lnTo>
                    <a:pt x="38" y="1"/>
                  </a:lnTo>
                  <a:lnTo>
                    <a:pt x="38" y="1"/>
                  </a:lnTo>
                  <a:lnTo>
                    <a:pt x="58" y="1"/>
                  </a:lnTo>
                  <a:close/>
                </a:path>
              </a:pathLst>
            </a:custGeom>
            <a:solidFill>
              <a:srgbClr val="6A0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1"/>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1"/>
            <p:cNvSpPr/>
            <p:nvPr/>
          </p:nvSpPr>
          <p:spPr>
            <a:xfrm>
              <a:off x="11077198" y="-72837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1"/>
            <p:cNvSpPr/>
            <p:nvPr/>
          </p:nvSpPr>
          <p:spPr>
            <a:xfrm>
              <a:off x="11078408" y="-729581"/>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1"/>
            <p:cNvSpPr/>
            <p:nvPr/>
          </p:nvSpPr>
          <p:spPr>
            <a:xfrm>
              <a:off x="11078408" y="-730854"/>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1"/>
            <p:cNvSpPr/>
            <p:nvPr/>
          </p:nvSpPr>
          <p:spPr>
            <a:xfrm>
              <a:off x="11079617" y="-732064"/>
              <a:ext cx="64" cy="1273"/>
            </a:xfrm>
            <a:custGeom>
              <a:avLst/>
              <a:gdLst/>
              <a:ahLst/>
              <a:cxnLst/>
              <a:rect l="l" t="t" r="r" b="b"/>
              <a:pathLst>
                <a:path w="1" h="20"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61"/>
            <p:cNvSpPr/>
            <p:nvPr/>
          </p:nvSpPr>
          <p:spPr>
            <a:xfrm>
              <a:off x="11079617" y="-732064"/>
              <a:ext cx="1273" cy="64"/>
            </a:xfrm>
            <a:custGeom>
              <a:avLst/>
              <a:gdLst/>
              <a:ahLst/>
              <a:cxnLst/>
              <a:rect l="l" t="t" r="r" b="b"/>
              <a:pathLst>
                <a:path w="20" h="1" fill="none" extrusionOk="0">
                  <a:moveTo>
                    <a:pt x="20" y="1"/>
                  </a:moveTo>
                  <a:lnTo>
                    <a:pt x="20" y="1"/>
                  </a:lnTo>
                  <a:lnTo>
                    <a:pt x="0" y="1"/>
                  </a:lnTo>
                  <a:lnTo>
                    <a:pt x="0" y="1"/>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61"/>
            <p:cNvSpPr/>
            <p:nvPr/>
          </p:nvSpPr>
          <p:spPr>
            <a:xfrm>
              <a:off x="10601159" y="-711377"/>
              <a:ext cx="157152" cy="69506"/>
            </a:xfrm>
            <a:custGeom>
              <a:avLst/>
              <a:gdLst/>
              <a:ahLst/>
              <a:cxnLst/>
              <a:rect l="l" t="t" r="r" b="b"/>
              <a:pathLst>
                <a:path w="2469" h="1092" extrusionOk="0">
                  <a:moveTo>
                    <a:pt x="1" y="632"/>
                  </a:moveTo>
                  <a:lnTo>
                    <a:pt x="1" y="632"/>
                  </a:lnTo>
                  <a:lnTo>
                    <a:pt x="135" y="1091"/>
                  </a:lnTo>
                  <a:lnTo>
                    <a:pt x="135" y="1091"/>
                  </a:lnTo>
                  <a:lnTo>
                    <a:pt x="135" y="1091"/>
                  </a:lnTo>
                  <a:lnTo>
                    <a:pt x="1" y="632"/>
                  </a:lnTo>
                  <a:close/>
                  <a:moveTo>
                    <a:pt x="2468" y="1"/>
                  </a:moveTo>
                  <a:lnTo>
                    <a:pt x="2468" y="1"/>
                  </a:lnTo>
                  <a:lnTo>
                    <a:pt x="2468" y="20"/>
                  </a:lnTo>
                  <a:lnTo>
                    <a:pt x="2468" y="20"/>
                  </a:lnTo>
                  <a:lnTo>
                    <a:pt x="2468" y="1"/>
                  </a:lnTo>
                  <a:close/>
                </a:path>
              </a:pathLst>
            </a:custGeom>
            <a:solidFill>
              <a:srgbClr val="EB3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1"/>
            <p:cNvSpPr/>
            <p:nvPr/>
          </p:nvSpPr>
          <p:spPr>
            <a:xfrm>
              <a:off x="10601159" y="-671150"/>
              <a:ext cx="8593" cy="29279"/>
            </a:xfrm>
            <a:custGeom>
              <a:avLst/>
              <a:gdLst/>
              <a:ahLst/>
              <a:cxnLst/>
              <a:rect l="l" t="t" r="r" b="b"/>
              <a:pathLst>
                <a:path w="135" h="460" fill="none" extrusionOk="0">
                  <a:moveTo>
                    <a:pt x="1" y="0"/>
                  </a:moveTo>
                  <a:lnTo>
                    <a:pt x="1" y="0"/>
                  </a:lnTo>
                  <a:lnTo>
                    <a:pt x="135" y="459"/>
                  </a:lnTo>
                  <a:lnTo>
                    <a:pt x="135" y="459"/>
                  </a:lnTo>
                  <a:lnTo>
                    <a:pt x="135" y="4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1"/>
            <p:cNvSpPr/>
            <p:nvPr/>
          </p:nvSpPr>
          <p:spPr>
            <a:xfrm>
              <a:off x="10758247" y="-711377"/>
              <a:ext cx="64" cy="1337"/>
            </a:xfrm>
            <a:custGeom>
              <a:avLst/>
              <a:gdLst/>
              <a:ahLst/>
              <a:cxnLst/>
              <a:rect l="l" t="t" r="r" b="b"/>
              <a:pathLst>
                <a:path w="1" h="21" fill="none" extrusionOk="0">
                  <a:moveTo>
                    <a:pt x="0" y="1"/>
                  </a:moveTo>
                  <a:lnTo>
                    <a:pt x="0" y="1"/>
                  </a:lnTo>
                  <a:lnTo>
                    <a:pt x="0" y="20"/>
                  </a:lnTo>
                  <a:lnTo>
                    <a:pt x="0" y="2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1"/>
            <p:cNvSpPr/>
            <p:nvPr/>
          </p:nvSpPr>
          <p:spPr>
            <a:xfrm>
              <a:off x="10743608" y="-850134"/>
              <a:ext cx="337281" cy="249635"/>
            </a:xfrm>
            <a:custGeom>
              <a:avLst/>
              <a:gdLst/>
              <a:ahLst/>
              <a:cxnLst/>
              <a:rect l="l" t="t" r="r" b="b"/>
              <a:pathLst>
                <a:path w="5299" h="3922" extrusionOk="0">
                  <a:moveTo>
                    <a:pt x="2640" y="1"/>
                  </a:moveTo>
                  <a:lnTo>
                    <a:pt x="249" y="2181"/>
                  </a:lnTo>
                  <a:lnTo>
                    <a:pt x="230" y="2181"/>
                  </a:lnTo>
                  <a:lnTo>
                    <a:pt x="230" y="2200"/>
                  </a:lnTo>
                  <a:lnTo>
                    <a:pt x="1" y="2410"/>
                  </a:lnTo>
                  <a:lnTo>
                    <a:pt x="58" y="2621"/>
                  </a:lnTo>
                  <a:lnTo>
                    <a:pt x="383" y="2659"/>
                  </a:lnTo>
                  <a:lnTo>
                    <a:pt x="708" y="2736"/>
                  </a:lnTo>
                  <a:lnTo>
                    <a:pt x="1033" y="2850"/>
                  </a:lnTo>
                  <a:lnTo>
                    <a:pt x="1359" y="2984"/>
                  </a:lnTo>
                  <a:lnTo>
                    <a:pt x="1665" y="3137"/>
                  </a:lnTo>
                  <a:lnTo>
                    <a:pt x="1951" y="3309"/>
                  </a:lnTo>
                  <a:lnTo>
                    <a:pt x="2238" y="3520"/>
                  </a:lnTo>
                  <a:lnTo>
                    <a:pt x="2506" y="3730"/>
                  </a:lnTo>
                  <a:lnTo>
                    <a:pt x="2736" y="3921"/>
                  </a:lnTo>
                  <a:lnTo>
                    <a:pt x="3080" y="3730"/>
                  </a:lnTo>
                  <a:lnTo>
                    <a:pt x="3424" y="3501"/>
                  </a:lnTo>
                  <a:lnTo>
                    <a:pt x="3749" y="3271"/>
                  </a:lnTo>
                  <a:lnTo>
                    <a:pt x="4075" y="3042"/>
                  </a:lnTo>
                  <a:lnTo>
                    <a:pt x="4381" y="2774"/>
                  </a:lnTo>
                  <a:lnTo>
                    <a:pt x="4687" y="2506"/>
                  </a:lnTo>
                  <a:lnTo>
                    <a:pt x="4973" y="2219"/>
                  </a:lnTo>
                  <a:lnTo>
                    <a:pt x="5241" y="1913"/>
                  </a:lnTo>
                  <a:lnTo>
                    <a:pt x="5260" y="1894"/>
                  </a:lnTo>
                  <a:lnTo>
                    <a:pt x="5260" y="1875"/>
                  </a:lnTo>
                  <a:lnTo>
                    <a:pt x="5279" y="1875"/>
                  </a:lnTo>
                  <a:lnTo>
                    <a:pt x="5279" y="1856"/>
                  </a:lnTo>
                  <a:lnTo>
                    <a:pt x="5299" y="1856"/>
                  </a:lnTo>
                  <a:lnTo>
                    <a:pt x="5146" y="1665"/>
                  </a:lnTo>
                  <a:lnTo>
                    <a:pt x="4973" y="1473"/>
                  </a:lnTo>
                  <a:lnTo>
                    <a:pt x="4667" y="1186"/>
                  </a:lnTo>
                  <a:lnTo>
                    <a:pt x="4323" y="899"/>
                  </a:lnTo>
                  <a:lnTo>
                    <a:pt x="3941" y="651"/>
                  </a:lnTo>
                  <a:lnTo>
                    <a:pt x="3558" y="421"/>
                  </a:lnTo>
                  <a:lnTo>
                    <a:pt x="3099" y="192"/>
                  </a:lnTo>
                  <a:lnTo>
                    <a:pt x="2640" y="1"/>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1"/>
            <p:cNvSpPr/>
            <p:nvPr/>
          </p:nvSpPr>
          <p:spPr>
            <a:xfrm>
              <a:off x="10743608" y="-850134"/>
              <a:ext cx="337281" cy="249635"/>
            </a:xfrm>
            <a:custGeom>
              <a:avLst/>
              <a:gdLst/>
              <a:ahLst/>
              <a:cxnLst/>
              <a:rect l="l" t="t" r="r" b="b"/>
              <a:pathLst>
                <a:path w="5299" h="3922" fill="none" extrusionOk="0">
                  <a:moveTo>
                    <a:pt x="2640" y="1"/>
                  </a:moveTo>
                  <a:lnTo>
                    <a:pt x="2640" y="1"/>
                  </a:lnTo>
                  <a:lnTo>
                    <a:pt x="249" y="2181"/>
                  </a:lnTo>
                  <a:lnTo>
                    <a:pt x="249" y="2181"/>
                  </a:lnTo>
                  <a:lnTo>
                    <a:pt x="249" y="2181"/>
                  </a:lnTo>
                  <a:lnTo>
                    <a:pt x="230" y="2181"/>
                  </a:lnTo>
                  <a:lnTo>
                    <a:pt x="230" y="2181"/>
                  </a:lnTo>
                  <a:lnTo>
                    <a:pt x="230" y="2200"/>
                  </a:lnTo>
                  <a:lnTo>
                    <a:pt x="230" y="2200"/>
                  </a:lnTo>
                  <a:lnTo>
                    <a:pt x="1" y="2410"/>
                  </a:lnTo>
                  <a:lnTo>
                    <a:pt x="1" y="2410"/>
                  </a:lnTo>
                  <a:lnTo>
                    <a:pt x="1" y="2410"/>
                  </a:lnTo>
                  <a:lnTo>
                    <a:pt x="58" y="2621"/>
                  </a:lnTo>
                  <a:lnTo>
                    <a:pt x="58" y="2621"/>
                  </a:lnTo>
                  <a:lnTo>
                    <a:pt x="383" y="2659"/>
                  </a:lnTo>
                  <a:lnTo>
                    <a:pt x="708" y="2736"/>
                  </a:lnTo>
                  <a:lnTo>
                    <a:pt x="1033" y="2850"/>
                  </a:lnTo>
                  <a:lnTo>
                    <a:pt x="1359" y="2984"/>
                  </a:lnTo>
                  <a:lnTo>
                    <a:pt x="1665" y="3137"/>
                  </a:lnTo>
                  <a:lnTo>
                    <a:pt x="1951" y="3309"/>
                  </a:lnTo>
                  <a:lnTo>
                    <a:pt x="2238" y="3520"/>
                  </a:lnTo>
                  <a:lnTo>
                    <a:pt x="2506" y="3730"/>
                  </a:lnTo>
                  <a:lnTo>
                    <a:pt x="2506" y="3730"/>
                  </a:lnTo>
                  <a:lnTo>
                    <a:pt x="2736" y="3921"/>
                  </a:lnTo>
                  <a:lnTo>
                    <a:pt x="2736" y="3921"/>
                  </a:lnTo>
                  <a:lnTo>
                    <a:pt x="3080" y="3730"/>
                  </a:lnTo>
                  <a:lnTo>
                    <a:pt x="3424" y="3501"/>
                  </a:lnTo>
                  <a:lnTo>
                    <a:pt x="3749" y="3271"/>
                  </a:lnTo>
                  <a:lnTo>
                    <a:pt x="4075" y="3042"/>
                  </a:lnTo>
                  <a:lnTo>
                    <a:pt x="4381" y="2774"/>
                  </a:lnTo>
                  <a:lnTo>
                    <a:pt x="4687" y="2506"/>
                  </a:lnTo>
                  <a:lnTo>
                    <a:pt x="4973" y="2219"/>
                  </a:lnTo>
                  <a:lnTo>
                    <a:pt x="5241" y="1913"/>
                  </a:lnTo>
                  <a:lnTo>
                    <a:pt x="5241" y="1913"/>
                  </a:lnTo>
                  <a:lnTo>
                    <a:pt x="5241" y="1913"/>
                  </a:lnTo>
                  <a:lnTo>
                    <a:pt x="5241" y="1913"/>
                  </a:lnTo>
                  <a:lnTo>
                    <a:pt x="5241" y="1913"/>
                  </a:lnTo>
                  <a:lnTo>
                    <a:pt x="5241" y="1913"/>
                  </a:lnTo>
                  <a:lnTo>
                    <a:pt x="5241" y="1913"/>
                  </a:lnTo>
                  <a:lnTo>
                    <a:pt x="5241" y="1913"/>
                  </a:lnTo>
                  <a:lnTo>
                    <a:pt x="5260" y="1894"/>
                  </a:lnTo>
                  <a:lnTo>
                    <a:pt x="5260" y="1894"/>
                  </a:lnTo>
                  <a:lnTo>
                    <a:pt x="5260" y="1894"/>
                  </a:lnTo>
                  <a:lnTo>
                    <a:pt x="5260" y="1894"/>
                  </a:lnTo>
                  <a:lnTo>
                    <a:pt x="5260" y="1875"/>
                  </a:lnTo>
                  <a:lnTo>
                    <a:pt x="5260" y="1875"/>
                  </a:lnTo>
                  <a:lnTo>
                    <a:pt x="5279" y="1875"/>
                  </a:lnTo>
                  <a:lnTo>
                    <a:pt x="5279" y="1875"/>
                  </a:lnTo>
                  <a:lnTo>
                    <a:pt x="5279" y="1875"/>
                  </a:lnTo>
                  <a:lnTo>
                    <a:pt x="5279" y="1875"/>
                  </a:lnTo>
                  <a:lnTo>
                    <a:pt x="5279" y="1856"/>
                  </a:lnTo>
                  <a:lnTo>
                    <a:pt x="5279" y="1856"/>
                  </a:lnTo>
                  <a:lnTo>
                    <a:pt x="5279" y="1856"/>
                  </a:lnTo>
                  <a:lnTo>
                    <a:pt x="5279" y="1856"/>
                  </a:lnTo>
                  <a:lnTo>
                    <a:pt x="5299" y="1856"/>
                  </a:lnTo>
                  <a:lnTo>
                    <a:pt x="5299" y="1856"/>
                  </a:lnTo>
                  <a:lnTo>
                    <a:pt x="5299" y="1856"/>
                  </a:lnTo>
                  <a:lnTo>
                    <a:pt x="5146" y="1665"/>
                  </a:lnTo>
                  <a:lnTo>
                    <a:pt x="4973" y="1473"/>
                  </a:lnTo>
                  <a:lnTo>
                    <a:pt x="4973" y="1473"/>
                  </a:lnTo>
                  <a:lnTo>
                    <a:pt x="4667" y="1186"/>
                  </a:lnTo>
                  <a:lnTo>
                    <a:pt x="4323" y="899"/>
                  </a:lnTo>
                  <a:lnTo>
                    <a:pt x="3941" y="651"/>
                  </a:lnTo>
                  <a:lnTo>
                    <a:pt x="3558" y="421"/>
                  </a:lnTo>
                  <a:lnTo>
                    <a:pt x="3558" y="421"/>
                  </a:lnTo>
                  <a:lnTo>
                    <a:pt x="3558" y="421"/>
                  </a:lnTo>
                  <a:lnTo>
                    <a:pt x="3558" y="421"/>
                  </a:lnTo>
                  <a:lnTo>
                    <a:pt x="3099" y="192"/>
                  </a:lnTo>
                  <a:lnTo>
                    <a:pt x="26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1"/>
            <p:cNvSpPr/>
            <p:nvPr/>
          </p:nvSpPr>
          <p:spPr>
            <a:xfrm>
              <a:off x="10529361" y="-683371"/>
              <a:ext cx="422509" cy="411561"/>
            </a:xfrm>
            <a:custGeom>
              <a:avLst/>
              <a:gdLst/>
              <a:ahLst/>
              <a:cxnLst/>
              <a:rect l="l" t="t" r="r" b="b"/>
              <a:pathLst>
                <a:path w="6638" h="6466" extrusionOk="0">
                  <a:moveTo>
                    <a:pt x="3424" y="1"/>
                  </a:moveTo>
                  <a:lnTo>
                    <a:pt x="3596" y="785"/>
                  </a:lnTo>
                  <a:lnTo>
                    <a:pt x="3711" y="881"/>
                  </a:lnTo>
                  <a:lnTo>
                    <a:pt x="3826" y="976"/>
                  </a:lnTo>
                  <a:lnTo>
                    <a:pt x="3921" y="1091"/>
                  </a:lnTo>
                  <a:lnTo>
                    <a:pt x="3998" y="1206"/>
                  </a:lnTo>
                  <a:lnTo>
                    <a:pt x="4074" y="1321"/>
                  </a:lnTo>
                  <a:lnTo>
                    <a:pt x="4132" y="1454"/>
                  </a:lnTo>
                  <a:lnTo>
                    <a:pt x="4170" y="1607"/>
                  </a:lnTo>
                  <a:lnTo>
                    <a:pt x="4208" y="1741"/>
                  </a:lnTo>
                  <a:lnTo>
                    <a:pt x="4227" y="1933"/>
                  </a:lnTo>
                  <a:lnTo>
                    <a:pt x="4208" y="2124"/>
                  </a:lnTo>
                  <a:lnTo>
                    <a:pt x="4170" y="2315"/>
                  </a:lnTo>
                  <a:lnTo>
                    <a:pt x="4113" y="2506"/>
                  </a:lnTo>
                  <a:lnTo>
                    <a:pt x="4036" y="2679"/>
                  </a:lnTo>
                  <a:lnTo>
                    <a:pt x="3921" y="2851"/>
                  </a:lnTo>
                  <a:lnTo>
                    <a:pt x="3807" y="3004"/>
                  </a:lnTo>
                  <a:lnTo>
                    <a:pt x="3673" y="3157"/>
                  </a:lnTo>
                  <a:lnTo>
                    <a:pt x="3539" y="3252"/>
                  </a:lnTo>
                  <a:lnTo>
                    <a:pt x="3405" y="3348"/>
                  </a:lnTo>
                  <a:lnTo>
                    <a:pt x="3252" y="3424"/>
                  </a:lnTo>
                  <a:lnTo>
                    <a:pt x="3099" y="3482"/>
                  </a:lnTo>
                  <a:lnTo>
                    <a:pt x="2927" y="3539"/>
                  </a:lnTo>
                  <a:lnTo>
                    <a:pt x="2774" y="3578"/>
                  </a:lnTo>
                  <a:lnTo>
                    <a:pt x="2602" y="3597"/>
                  </a:lnTo>
                  <a:lnTo>
                    <a:pt x="2429" y="3597"/>
                  </a:lnTo>
                  <a:lnTo>
                    <a:pt x="2219" y="3578"/>
                  </a:lnTo>
                  <a:lnTo>
                    <a:pt x="2066" y="3558"/>
                  </a:lnTo>
                  <a:lnTo>
                    <a:pt x="1932" y="3520"/>
                  </a:lnTo>
                  <a:lnTo>
                    <a:pt x="1492" y="3941"/>
                  </a:lnTo>
                  <a:lnTo>
                    <a:pt x="1014" y="4343"/>
                  </a:lnTo>
                  <a:lnTo>
                    <a:pt x="517" y="4687"/>
                  </a:lnTo>
                  <a:lnTo>
                    <a:pt x="0" y="5012"/>
                  </a:lnTo>
                  <a:lnTo>
                    <a:pt x="77" y="5624"/>
                  </a:lnTo>
                  <a:lnTo>
                    <a:pt x="670" y="5834"/>
                  </a:lnTo>
                  <a:lnTo>
                    <a:pt x="1282" y="6026"/>
                  </a:lnTo>
                  <a:lnTo>
                    <a:pt x="1951" y="6217"/>
                  </a:lnTo>
                  <a:lnTo>
                    <a:pt x="2659" y="6408"/>
                  </a:lnTo>
                  <a:lnTo>
                    <a:pt x="2927" y="6446"/>
                  </a:lnTo>
                  <a:lnTo>
                    <a:pt x="3194" y="6466"/>
                  </a:lnTo>
                  <a:lnTo>
                    <a:pt x="3481" y="6446"/>
                  </a:lnTo>
                  <a:lnTo>
                    <a:pt x="3768" y="6389"/>
                  </a:lnTo>
                  <a:lnTo>
                    <a:pt x="4036" y="6313"/>
                  </a:lnTo>
                  <a:lnTo>
                    <a:pt x="4304" y="6179"/>
                  </a:lnTo>
                  <a:lnTo>
                    <a:pt x="4533" y="6026"/>
                  </a:lnTo>
                  <a:lnTo>
                    <a:pt x="4763" y="5834"/>
                  </a:lnTo>
                  <a:lnTo>
                    <a:pt x="4954" y="5605"/>
                  </a:lnTo>
                  <a:lnTo>
                    <a:pt x="5126" y="5356"/>
                  </a:lnTo>
                  <a:lnTo>
                    <a:pt x="5356" y="4955"/>
                  </a:lnTo>
                  <a:lnTo>
                    <a:pt x="5566" y="4534"/>
                  </a:lnTo>
                  <a:lnTo>
                    <a:pt x="5796" y="4094"/>
                  </a:lnTo>
                  <a:lnTo>
                    <a:pt x="5987" y="3654"/>
                  </a:lnTo>
                  <a:lnTo>
                    <a:pt x="6178" y="3214"/>
                  </a:lnTo>
                  <a:lnTo>
                    <a:pt x="6350" y="2755"/>
                  </a:lnTo>
                  <a:lnTo>
                    <a:pt x="6503" y="2296"/>
                  </a:lnTo>
                  <a:lnTo>
                    <a:pt x="6637" y="1837"/>
                  </a:lnTo>
                  <a:lnTo>
                    <a:pt x="6369" y="1569"/>
                  </a:lnTo>
                  <a:lnTo>
                    <a:pt x="6083" y="1301"/>
                  </a:lnTo>
                  <a:lnTo>
                    <a:pt x="6102" y="1301"/>
                  </a:lnTo>
                  <a:lnTo>
                    <a:pt x="5872" y="1110"/>
                  </a:lnTo>
                  <a:lnTo>
                    <a:pt x="5604" y="900"/>
                  </a:lnTo>
                  <a:lnTo>
                    <a:pt x="5317" y="689"/>
                  </a:lnTo>
                  <a:lnTo>
                    <a:pt x="5031" y="517"/>
                  </a:lnTo>
                  <a:lnTo>
                    <a:pt x="4725" y="364"/>
                  </a:lnTo>
                  <a:lnTo>
                    <a:pt x="4399" y="230"/>
                  </a:lnTo>
                  <a:lnTo>
                    <a:pt x="4074" y="116"/>
                  </a:lnTo>
                  <a:lnTo>
                    <a:pt x="3749" y="39"/>
                  </a:lnTo>
                  <a:lnTo>
                    <a:pt x="3424"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1"/>
            <p:cNvSpPr/>
            <p:nvPr/>
          </p:nvSpPr>
          <p:spPr>
            <a:xfrm>
              <a:off x="10529361" y="-683371"/>
              <a:ext cx="422509" cy="411561"/>
            </a:xfrm>
            <a:custGeom>
              <a:avLst/>
              <a:gdLst/>
              <a:ahLst/>
              <a:cxnLst/>
              <a:rect l="l" t="t" r="r" b="b"/>
              <a:pathLst>
                <a:path w="6638" h="6466" fill="none" extrusionOk="0">
                  <a:moveTo>
                    <a:pt x="3424" y="1"/>
                  </a:moveTo>
                  <a:lnTo>
                    <a:pt x="3596" y="785"/>
                  </a:lnTo>
                  <a:lnTo>
                    <a:pt x="3596" y="785"/>
                  </a:lnTo>
                  <a:lnTo>
                    <a:pt x="3711" y="881"/>
                  </a:lnTo>
                  <a:lnTo>
                    <a:pt x="3826" y="976"/>
                  </a:lnTo>
                  <a:lnTo>
                    <a:pt x="3921" y="1091"/>
                  </a:lnTo>
                  <a:lnTo>
                    <a:pt x="3998" y="1206"/>
                  </a:lnTo>
                  <a:lnTo>
                    <a:pt x="4074" y="1321"/>
                  </a:lnTo>
                  <a:lnTo>
                    <a:pt x="4132" y="1454"/>
                  </a:lnTo>
                  <a:lnTo>
                    <a:pt x="4170" y="1607"/>
                  </a:lnTo>
                  <a:lnTo>
                    <a:pt x="4208" y="1741"/>
                  </a:lnTo>
                  <a:lnTo>
                    <a:pt x="4208" y="1741"/>
                  </a:lnTo>
                  <a:lnTo>
                    <a:pt x="4227" y="1933"/>
                  </a:lnTo>
                  <a:lnTo>
                    <a:pt x="4208" y="2124"/>
                  </a:lnTo>
                  <a:lnTo>
                    <a:pt x="4170" y="2315"/>
                  </a:lnTo>
                  <a:lnTo>
                    <a:pt x="4113" y="2506"/>
                  </a:lnTo>
                  <a:lnTo>
                    <a:pt x="4036" y="2679"/>
                  </a:lnTo>
                  <a:lnTo>
                    <a:pt x="3921" y="2851"/>
                  </a:lnTo>
                  <a:lnTo>
                    <a:pt x="3807" y="3004"/>
                  </a:lnTo>
                  <a:lnTo>
                    <a:pt x="3673" y="3157"/>
                  </a:lnTo>
                  <a:lnTo>
                    <a:pt x="3673" y="3157"/>
                  </a:lnTo>
                  <a:lnTo>
                    <a:pt x="3539" y="3252"/>
                  </a:lnTo>
                  <a:lnTo>
                    <a:pt x="3405" y="3348"/>
                  </a:lnTo>
                  <a:lnTo>
                    <a:pt x="3252" y="3424"/>
                  </a:lnTo>
                  <a:lnTo>
                    <a:pt x="3099" y="3482"/>
                  </a:lnTo>
                  <a:lnTo>
                    <a:pt x="2927" y="3539"/>
                  </a:lnTo>
                  <a:lnTo>
                    <a:pt x="2774" y="3578"/>
                  </a:lnTo>
                  <a:lnTo>
                    <a:pt x="2602" y="3597"/>
                  </a:lnTo>
                  <a:lnTo>
                    <a:pt x="2429" y="3597"/>
                  </a:lnTo>
                  <a:lnTo>
                    <a:pt x="2429" y="3597"/>
                  </a:lnTo>
                  <a:lnTo>
                    <a:pt x="2219" y="3578"/>
                  </a:lnTo>
                  <a:lnTo>
                    <a:pt x="2219" y="3578"/>
                  </a:lnTo>
                  <a:lnTo>
                    <a:pt x="2066" y="3558"/>
                  </a:lnTo>
                  <a:lnTo>
                    <a:pt x="1932" y="3520"/>
                  </a:lnTo>
                  <a:lnTo>
                    <a:pt x="1932" y="3520"/>
                  </a:lnTo>
                  <a:lnTo>
                    <a:pt x="1492" y="3941"/>
                  </a:lnTo>
                  <a:lnTo>
                    <a:pt x="1014" y="4343"/>
                  </a:lnTo>
                  <a:lnTo>
                    <a:pt x="517" y="4687"/>
                  </a:lnTo>
                  <a:lnTo>
                    <a:pt x="0" y="5012"/>
                  </a:lnTo>
                  <a:lnTo>
                    <a:pt x="0" y="5012"/>
                  </a:lnTo>
                  <a:lnTo>
                    <a:pt x="77" y="5624"/>
                  </a:lnTo>
                  <a:lnTo>
                    <a:pt x="77" y="5624"/>
                  </a:lnTo>
                  <a:lnTo>
                    <a:pt x="670" y="5834"/>
                  </a:lnTo>
                  <a:lnTo>
                    <a:pt x="1282" y="6026"/>
                  </a:lnTo>
                  <a:lnTo>
                    <a:pt x="1951" y="6217"/>
                  </a:lnTo>
                  <a:lnTo>
                    <a:pt x="2659" y="6408"/>
                  </a:lnTo>
                  <a:lnTo>
                    <a:pt x="2659" y="6408"/>
                  </a:lnTo>
                  <a:lnTo>
                    <a:pt x="2927" y="6446"/>
                  </a:lnTo>
                  <a:lnTo>
                    <a:pt x="3194" y="6466"/>
                  </a:lnTo>
                  <a:lnTo>
                    <a:pt x="3194" y="6466"/>
                  </a:lnTo>
                  <a:lnTo>
                    <a:pt x="3481" y="6446"/>
                  </a:lnTo>
                  <a:lnTo>
                    <a:pt x="3768" y="6389"/>
                  </a:lnTo>
                  <a:lnTo>
                    <a:pt x="4036" y="6313"/>
                  </a:lnTo>
                  <a:lnTo>
                    <a:pt x="4304" y="6179"/>
                  </a:lnTo>
                  <a:lnTo>
                    <a:pt x="4533" y="6026"/>
                  </a:lnTo>
                  <a:lnTo>
                    <a:pt x="4763" y="5834"/>
                  </a:lnTo>
                  <a:lnTo>
                    <a:pt x="4954" y="5605"/>
                  </a:lnTo>
                  <a:lnTo>
                    <a:pt x="5126" y="5356"/>
                  </a:lnTo>
                  <a:lnTo>
                    <a:pt x="5126" y="5356"/>
                  </a:lnTo>
                  <a:lnTo>
                    <a:pt x="5356" y="4955"/>
                  </a:lnTo>
                  <a:lnTo>
                    <a:pt x="5566" y="4534"/>
                  </a:lnTo>
                  <a:lnTo>
                    <a:pt x="5796" y="4094"/>
                  </a:lnTo>
                  <a:lnTo>
                    <a:pt x="5987" y="3654"/>
                  </a:lnTo>
                  <a:lnTo>
                    <a:pt x="6178" y="3214"/>
                  </a:lnTo>
                  <a:lnTo>
                    <a:pt x="6350" y="2755"/>
                  </a:lnTo>
                  <a:lnTo>
                    <a:pt x="6503" y="2296"/>
                  </a:lnTo>
                  <a:lnTo>
                    <a:pt x="6637" y="1837"/>
                  </a:lnTo>
                  <a:lnTo>
                    <a:pt x="6637" y="1837"/>
                  </a:lnTo>
                  <a:lnTo>
                    <a:pt x="6369" y="1569"/>
                  </a:lnTo>
                  <a:lnTo>
                    <a:pt x="6083" y="1301"/>
                  </a:lnTo>
                  <a:lnTo>
                    <a:pt x="6083" y="1301"/>
                  </a:lnTo>
                  <a:lnTo>
                    <a:pt x="6102" y="1301"/>
                  </a:lnTo>
                  <a:lnTo>
                    <a:pt x="6102" y="1301"/>
                  </a:lnTo>
                  <a:lnTo>
                    <a:pt x="5872" y="1110"/>
                  </a:lnTo>
                  <a:lnTo>
                    <a:pt x="5872" y="1110"/>
                  </a:lnTo>
                  <a:lnTo>
                    <a:pt x="5604" y="900"/>
                  </a:lnTo>
                  <a:lnTo>
                    <a:pt x="5317" y="689"/>
                  </a:lnTo>
                  <a:lnTo>
                    <a:pt x="5031" y="517"/>
                  </a:lnTo>
                  <a:lnTo>
                    <a:pt x="4725" y="364"/>
                  </a:lnTo>
                  <a:lnTo>
                    <a:pt x="4399" y="230"/>
                  </a:lnTo>
                  <a:lnTo>
                    <a:pt x="4074" y="116"/>
                  </a:lnTo>
                  <a:lnTo>
                    <a:pt x="3749" y="39"/>
                  </a:lnTo>
                  <a:lnTo>
                    <a:pt x="34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1"/>
            <p:cNvSpPr/>
            <p:nvPr/>
          </p:nvSpPr>
          <p:spPr>
            <a:xfrm>
              <a:off x="10401552" y="-641935"/>
              <a:ext cx="250845" cy="311694"/>
            </a:xfrm>
            <a:custGeom>
              <a:avLst/>
              <a:gdLst/>
              <a:ahLst/>
              <a:cxnLst/>
              <a:rect l="l" t="t" r="r" b="b"/>
              <a:pathLst>
                <a:path w="3941" h="4897" extrusionOk="0">
                  <a:moveTo>
                    <a:pt x="3271" y="0"/>
                  </a:moveTo>
                  <a:lnTo>
                    <a:pt x="3060" y="96"/>
                  </a:lnTo>
                  <a:lnTo>
                    <a:pt x="2831" y="211"/>
                  </a:lnTo>
                  <a:lnTo>
                    <a:pt x="2008" y="670"/>
                  </a:lnTo>
                  <a:lnTo>
                    <a:pt x="0" y="1779"/>
                  </a:lnTo>
                  <a:lnTo>
                    <a:pt x="0" y="2047"/>
                  </a:lnTo>
                  <a:lnTo>
                    <a:pt x="38" y="2314"/>
                  </a:lnTo>
                  <a:lnTo>
                    <a:pt x="57" y="2601"/>
                  </a:lnTo>
                  <a:lnTo>
                    <a:pt x="115" y="2888"/>
                  </a:lnTo>
                  <a:lnTo>
                    <a:pt x="172" y="3175"/>
                  </a:lnTo>
                  <a:lnTo>
                    <a:pt x="249" y="3443"/>
                  </a:lnTo>
                  <a:lnTo>
                    <a:pt x="325" y="3730"/>
                  </a:lnTo>
                  <a:lnTo>
                    <a:pt x="421" y="3998"/>
                  </a:lnTo>
                  <a:lnTo>
                    <a:pt x="536" y="4265"/>
                  </a:lnTo>
                  <a:lnTo>
                    <a:pt x="669" y="4514"/>
                  </a:lnTo>
                  <a:lnTo>
                    <a:pt x="880" y="4897"/>
                  </a:lnTo>
                  <a:lnTo>
                    <a:pt x="1167" y="4782"/>
                  </a:lnTo>
                  <a:lnTo>
                    <a:pt x="1454" y="4648"/>
                  </a:lnTo>
                  <a:lnTo>
                    <a:pt x="2008" y="4361"/>
                  </a:lnTo>
                  <a:lnTo>
                    <a:pt x="2525" y="4036"/>
                  </a:lnTo>
                  <a:lnTo>
                    <a:pt x="3022" y="3692"/>
                  </a:lnTo>
                  <a:lnTo>
                    <a:pt x="3500" y="3290"/>
                  </a:lnTo>
                  <a:lnTo>
                    <a:pt x="3940" y="2869"/>
                  </a:lnTo>
                  <a:lnTo>
                    <a:pt x="3749" y="2812"/>
                  </a:lnTo>
                  <a:lnTo>
                    <a:pt x="3577" y="2735"/>
                  </a:lnTo>
                  <a:lnTo>
                    <a:pt x="3424" y="2620"/>
                  </a:lnTo>
                  <a:lnTo>
                    <a:pt x="3271" y="2506"/>
                  </a:lnTo>
                  <a:lnTo>
                    <a:pt x="3137" y="2372"/>
                  </a:lnTo>
                  <a:lnTo>
                    <a:pt x="3022" y="2219"/>
                  </a:lnTo>
                  <a:lnTo>
                    <a:pt x="2946" y="2047"/>
                  </a:lnTo>
                  <a:lnTo>
                    <a:pt x="2888" y="1875"/>
                  </a:lnTo>
                  <a:lnTo>
                    <a:pt x="2869" y="1741"/>
                  </a:lnTo>
                  <a:lnTo>
                    <a:pt x="2850" y="1607"/>
                  </a:lnTo>
                  <a:lnTo>
                    <a:pt x="2869" y="1473"/>
                  </a:lnTo>
                  <a:lnTo>
                    <a:pt x="2888" y="1358"/>
                  </a:lnTo>
                  <a:lnTo>
                    <a:pt x="2946" y="1090"/>
                  </a:lnTo>
                  <a:lnTo>
                    <a:pt x="3060" y="861"/>
                  </a:lnTo>
                  <a:lnTo>
                    <a:pt x="3213" y="593"/>
                  </a:lnTo>
                  <a:lnTo>
                    <a:pt x="3385" y="364"/>
                  </a:lnTo>
                  <a:lnTo>
                    <a:pt x="3271"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1"/>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1"/>
            <p:cNvSpPr/>
            <p:nvPr/>
          </p:nvSpPr>
          <p:spPr>
            <a:xfrm>
              <a:off x="10401552" y="-641935"/>
              <a:ext cx="250845" cy="311694"/>
            </a:xfrm>
            <a:custGeom>
              <a:avLst/>
              <a:gdLst/>
              <a:ahLst/>
              <a:cxnLst/>
              <a:rect l="l" t="t" r="r" b="b"/>
              <a:pathLst>
                <a:path w="3941" h="4897" fill="none" extrusionOk="0">
                  <a:moveTo>
                    <a:pt x="3271" y="0"/>
                  </a:moveTo>
                  <a:lnTo>
                    <a:pt x="3271" y="0"/>
                  </a:lnTo>
                  <a:lnTo>
                    <a:pt x="3271" y="0"/>
                  </a:lnTo>
                  <a:lnTo>
                    <a:pt x="3271" y="0"/>
                  </a:lnTo>
                  <a:lnTo>
                    <a:pt x="3271" y="0"/>
                  </a:lnTo>
                  <a:lnTo>
                    <a:pt x="3060" y="96"/>
                  </a:lnTo>
                  <a:lnTo>
                    <a:pt x="2831" y="211"/>
                  </a:lnTo>
                  <a:lnTo>
                    <a:pt x="2831" y="211"/>
                  </a:lnTo>
                  <a:lnTo>
                    <a:pt x="2831" y="211"/>
                  </a:lnTo>
                  <a:lnTo>
                    <a:pt x="2008" y="670"/>
                  </a:lnTo>
                  <a:lnTo>
                    <a:pt x="2008" y="670"/>
                  </a:lnTo>
                  <a:lnTo>
                    <a:pt x="0" y="1779"/>
                  </a:lnTo>
                  <a:lnTo>
                    <a:pt x="0" y="1779"/>
                  </a:lnTo>
                  <a:lnTo>
                    <a:pt x="0" y="2047"/>
                  </a:lnTo>
                  <a:lnTo>
                    <a:pt x="38" y="2314"/>
                  </a:lnTo>
                  <a:lnTo>
                    <a:pt x="38" y="2314"/>
                  </a:lnTo>
                  <a:lnTo>
                    <a:pt x="38" y="2314"/>
                  </a:lnTo>
                  <a:lnTo>
                    <a:pt x="57" y="2601"/>
                  </a:lnTo>
                  <a:lnTo>
                    <a:pt x="115" y="2888"/>
                  </a:lnTo>
                  <a:lnTo>
                    <a:pt x="172" y="3175"/>
                  </a:lnTo>
                  <a:lnTo>
                    <a:pt x="249" y="3443"/>
                  </a:lnTo>
                  <a:lnTo>
                    <a:pt x="325" y="3730"/>
                  </a:lnTo>
                  <a:lnTo>
                    <a:pt x="421" y="3998"/>
                  </a:lnTo>
                  <a:lnTo>
                    <a:pt x="536" y="4265"/>
                  </a:lnTo>
                  <a:lnTo>
                    <a:pt x="669" y="4514"/>
                  </a:lnTo>
                  <a:lnTo>
                    <a:pt x="669" y="4514"/>
                  </a:lnTo>
                  <a:lnTo>
                    <a:pt x="669" y="4514"/>
                  </a:lnTo>
                  <a:lnTo>
                    <a:pt x="669" y="4514"/>
                  </a:lnTo>
                  <a:lnTo>
                    <a:pt x="669" y="4514"/>
                  </a:lnTo>
                  <a:lnTo>
                    <a:pt x="880" y="4897"/>
                  </a:lnTo>
                  <a:lnTo>
                    <a:pt x="880" y="4897"/>
                  </a:lnTo>
                  <a:lnTo>
                    <a:pt x="1167" y="4782"/>
                  </a:lnTo>
                  <a:lnTo>
                    <a:pt x="1454" y="4648"/>
                  </a:lnTo>
                  <a:lnTo>
                    <a:pt x="2008" y="4361"/>
                  </a:lnTo>
                  <a:lnTo>
                    <a:pt x="2008" y="4361"/>
                  </a:lnTo>
                  <a:lnTo>
                    <a:pt x="2008" y="4361"/>
                  </a:lnTo>
                  <a:lnTo>
                    <a:pt x="2008" y="4361"/>
                  </a:lnTo>
                  <a:lnTo>
                    <a:pt x="2525" y="4036"/>
                  </a:lnTo>
                  <a:lnTo>
                    <a:pt x="3022" y="3692"/>
                  </a:lnTo>
                  <a:lnTo>
                    <a:pt x="3500" y="3290"/>
                  </a:lnTo>
                  <a:lnTo>
                    <a:pt x="3940" y="2869"/>
                  </a:lnTo>
                  <a:lnTo>
                    <a:pt x="3940" y="2869"/>
                  </a:lnTo>
                  <a:lnTo>
                    <a:pt x="3749" y="2812"/>
                  </a:lnTo>
                  <a:lnTo>
                    <a:pt x="3577" y="2735"/>
                  </a:lnTo>
                  <a:lnTo>
                    <a:pt x="3424" y="2620"/>
                  </a:lnTo>
                  <a:lnTo>
                    <a:pt x="3271" y="2506"/>
                  </a:lnTo>
                  <a:lnTo>
                    <a:pt x="3137" y="2372"/>
                  </a:lnTo>
                  <a:lnTo>
                    <a:pt x="3022" y="2219"/>
                  </a:lnTo>
                  <a:lnTo>
                    <a:pt x="2946" y="2047"/>
                  </a:lnTo>
                  <a:lnTo>
                    <a:pt x="2888" y="1875"/>
                  </a:lnTo>
                  <a:lnTo>
                    <a:pt x="2888" y="1875"/>
                  </a:lnTo>
                  <a:lnTo>
                    <a:pt x="2869" y="1741"/>
                  </a:lnTo>
                  <a:lnTo>
                    <a:pt x="2850" y="1607"/>
                  </a:lnTo>
                  <a:lnTo>
                    <a:pt x="2869" y="1473"/>
                  </a:lnTo>
                  <a:lnTo>
                    <a:pt x="2888" y="1358"/>
                  </a:lnTo>
                  <a:lnTo>
                    <a:pt x="2946" y="1090"/>
                  </a:lnTo>
                  <a:lnTo>
                    <a:pt x="3060" y="861"/>
                  </a:lnTo>
                  <a:lnTo>
                    <a:pt x="3060" y="861"/>
                  </a:lnTo>
                  <a:lnTo>
                    <a:pt x="3213" y="593"/>
                  </a:lnTo>
                  <a:lnTo>
                    <a:pt x="3385" y="364"/>
                  </a:lnTo>
                  <a:lnTo>
                    <a:pt x="3385" y="364"/>
                  </a:lnTo>
                  <a:lnTo>
                    <a:pt x="32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1"/>
            <p:cNvSpPr/>
            <p:nvPr/>
          </p:nvSpPr>
          <p:spPr>
            <a:xfrm>
              <a:off x="10582891" y="-774645"/>
              <a:ext cx="215583" cy="320223"/>
            </a:xfrm>
            <a:custGeom>
              <a:avLst/>
              <a:gdLst/>
              <a:ahLst/>
              <a:cxnLst/>
              <a:rect l="l" t="t" r="r" b="b"/>
              <a:pathLst>
                <a:path w="3387" h="5031" extrusionOk="0">
                  <a:moveTo>
                    <a:pt x="2258" y="0"/>
                  </a:moveTo>
                  <a:lnTo>
                    <a:pt x="2200" y="39"/>
                  </a:lnTo>
                  <a:lnTo>
                    <a:pt x="2181" y="39"/>
                  </a:lnTo>
                  <a:lnTo>
                    <a:pt x="2181" y="58"/>
                  </a:lnTo>
                  <a:lnTo>
                    <a:pt x="2162" y="58"/>
                  </a:lnTo>
                  <a:lnTo>
                    <a:pt x="2143" y="77"/>
                  </a:lnTo>
                  <a:lnTo>
                    <a:pt x="1780" y="249"/>
                  </a:lnTo>
                  <a:lnTo>
                    <a:pt x="1378" y="421"/>
                  </a:lnTo>
                  <a:lnTo>
                    <a:pt x="1359" y="421"/>
                  </a:lnTo>
                  <a:lnTo>
                    <a:pt x="1359" y="440"/>
                  </a:lnTo>
                  <a:lnTo>
                    <a:pt x="1340" y="440"/>
                  </a:lnTo>
                  <a:lnTo>
                    <a:pt x="1187" y="498"/>
                  </a:lnTo>
                  <a:lnTo>
                    <a:pt x="995" y="555"/>
                  </a:lnTo>
                  <a:lnTo>
                    <a:pt x="785" y="612"/>
                  </a:lnTo>
                  <a:lnTo>
                    <a:pt x="766" y="612"/>
                  </a:lnTo>
                  <a:lnTo>
                    <a:pt x="632" y="651"/>
                  </a:lnTo>
                  <a:lnTo>
                    <a:pt x="326" y="708"/>
                  </a:lnTo>
                  <a:lnTo>
                    <a:pt x="39" y="727"/>
                  </a:lnTo>
                  <a:lnTo>
                    <a:pt x="288" y="1626"/>
                  </a:lnTo>
                  <a:lnTo>
                    <a:pt x="422" y="2085"/>
                  </a:lnTo>
                  <a:lnTo>
                    <a:pt x="536" y="2449"/>
                  </a:lnTo>
                  <a:lnTo>
                    <a:pt x="364" y="2678"/>
                  </a:lnTo>
                  <a:lnTo>
                    <a:pt x="211" y="2946"/>
                  </a:lnTo>
                  <a:lnTo>
                    <a:pt x="97" y="3175"/>
                  </a:lnTo>
                  <a:lnTo>
                    <a:pt x="39" y="3443"/>
                  </a:lnTo>
                  <a:lnTo>
                    <a:pt x="20" y="3558"/>
                  </a:lnTo>
                  <a:lnTo>
                    <a:pt x="1" y="3692"/>
                  </a:lnTo>
                  <a:lnTo>
                    <a:pt x="20" y="3826"/>
                  </a:lnTo>
                  <a:lnTo>
                    <a:pt x="39" y="3960"/>
                  </a:lnTo>
                  <a:lnTo>
                    <a:pt x="97" y="4132"/>
                  </a:lnTo>
                  <a:lnTo>
                    <a:pt x="173" y="4304"/>
                  </a:lnTo>
                  <a:lnTo>
                    <a:pt x="288" y="4457"/>
                  </a:lnTo>
                  <a:lnTo>
                    <a:pt x="422" y="4591"/>
                  </a:lnTo>
                  <a:lnTo>
                    <a:pt x="575" y="4705"/>
                  </a:lnTo>
                  <a:lnTo>
                    <a:pt x="728" y="4820"/>
                  </a:lnTo>
                  <a:lnTo>
                    <a:pt x="900" y="4897"/>
                  </a:lnTo>
                  <a:lnTo>
                    <a:pt x="1091" y="4954"/>
                  </a:lnTo>
                  <a:lnTo>
                    <a:pt x="1225" y="4992"/>
                  </a:lnTo>
                  <a:lnTo>
                    <a:pt x="1378" y="5012"/>
                  </a:lnTo>
                  <a:lnTo>
                    <a:pt x="1588" y="5031"/>
                  </a:lnTo>
                  <a:lnTo>
                    <a:pt x="1761" y="5031"/>
                  </a:lnTo>
                  <a:lnTo>
                    <a:pt x="1933" y="5012"/>
                  </a:lnTo>
                  <a:lnTo>
                    <a:pt x="2086" y="4973"/>
                  </a:lnTo>
                  <a:lnTo>
                    <a:pt x="2258" y="4916"/>
                  </a:lnTo>
                  <a:lnTo>
                    <a:pt x="2411" y="4858"/>
                  </a:lnTo>
                  <a:lnTo>
                    <a:pt x="2564" y="4782"/>
                  </a:lnTo>
                  <a:lnTo>
                    <a:pt x="2698" y="4686"/>
                  </a:lnTo>
                  <a:lnTo>
                    <a:pt x="2832" y="4591"/>
                  </a:lnTo>
                  <a:lnTo>
                    <a:pt x="2966" y="4438"/>
                  </a:lnTo>
                  <a:lnTo>
                    <a:pt x="3080" y="4285"/>
                  </a:lnTo>
                  <a:lnTo>
                    <a:pt x="3195" y="4113"/>
                  </a:lnTo>
                  <a:lnTo>
                    <a:pt x="3272" y="3940"/>
                  </a:lnTo>
                  <a:lnTo>
                    <a:pt x="3329" y="3749"/>
                  </a:lnTo>
                  <a:lnTo>
                    <a:pt x="3367" y="3558"/>
                  </a:lnTo>
                  <a:lnTo>
                    <a:pt x="3386" y="3367"/>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1"/>
            <p:cNvSpPr/>
            <p:nvPr/>
          </p:nvSpPr>
          <p:spPr>
            <a:xfrm>
              <a:off x="10582891" y="-774645"/>
              <a:ext cx="215583" cy="320223"/>
            </a:xfrm>
            <a:custGeom>
              <a:avLst/>
              <a:gdLst/>
              <a:ahLst/>
              <a:cxnLst/>
              <a:rect l="l" t="t" r="r" b="b"/>
              <a:pathLst>
                <a:path w="3387" h="5031" fill="none" extrusionOk="0">
                  <a:moveTo>
                    <a:pt x="2258" y="0"/>
                  </a:moveTo>
                  <a:lnTo>
                    <a:pt x="2258" y="0"/>
                  </a:lnTo>
                  <a:lnTo>
                    <a:pt x="2200" y="39"/>
                  </a:lnTo>
                  <a:lnTo>
                    <a:pt x="2200" y="39"/>
                  </a:lnTo>
                  <a:lnTo>
                    <a:pt x="2200" y="39"/>
                  </a:lnTo>
                  <a:lnTo>
                    <a:pt x="2200" y="39"/>
                  </a:lnTo>
                  <a:lnTo>
                    <a:pt x="2200" y="39"/>
                  </a:lnTo>
                  <a:lnTo>
                    <a:pt x="2181" y="39"/>
                  </a:lnTo>
                  <a:lnTo>
                    <a:pt x="2181" y="39"/>
                  </a:lnTo>
                  <a:lnTo>
                    <a:pt x="2181" y="58"/>
                  </a:lnTo>
                  <a:lnTo>
                    <a:pt x="2181" y="58"/>
                  </a:lnTo>
                  <a:lnTo>
                    <a:pt x="2181" y="58"/>
                  </a:lnTo>
                  <a:lnTo>
                    <a:pt x="2181" y="58"/>
                  </a:lnTo>
                  <a:lnTo>
                    <a:pt x="2162" y="58"/>
                  </a:lnTo>
                  <a:lnTo>
                    <a:pt x="2162" y="58"/>
                  </a:lnTo>
                  <a:lnTo>
                    <a:pt x="2162" y="58"/>
                  </a:lnTo>
                  <a:lnTo>
                    <a:pt x="2162" y="58"/>
                  </a:lnTo>
                  <a:lnTo>
                    <a:pt x="2162" y="58"/>
                  </a:lnTo>
                  <a:lnTo>
                    <a:pt x="2162" y="58"/>
                  </a:lnTo>
                  <a:lnTo>
                    <a:pt x="2143" y="77"/>
                  </a:lnTo>
                  <a:lnTo>
                    <a:pt x="2143" y="77"/>
                  </a:lnTo>
                  <a:lnTo>
                    <a:pt x="2143" y="77"/>
                  </a:lnTo>
                  <a:lnTo>
                    <a:pt x="1780" y="249"/>
                  </a:lnTo>
                  <a:lnTo>
                    <a:pt x="1378" y="421"/>
                  </a:lnTo>
                  <a:lnTo>
                    <a:pt x="1378" y="421"/>
                  </a:lnTo>
                  <a:lnTo>
                    <a:pt x="1378" y="421"/>
                  </a:lnTo>
                  <a:lnTo>
                    <a:pt x="1378" y="421"/>
                  </a:lnTo>
                  <a:lnTo>
                    <a:pt x="1378" y="421"/>
                  </a:lnTo>
                  <a:lnTo>
                    <a:pt x="1378" y="421"/>
                  </a:lnTo>
                  <a:lnTo>
                    <a:pt x="1378" y="421"/>
                  </a:lnTo>
                  <a:lnTo>
                    <a:pt x="1378" y="421"/>
                  </a:lnTo>
                  <a:lnTo>
                    <a:pt x="1359" y="421"/>
                  </a:lnTo>
                  <a:lnTo>
                    <a:pt x="1359" y="421"/>
                  </a:lnTo>
                  <a:lnTo>
                    <a:pt x="1359" y="440"/>
                  </a:lnTo>
                  <a:lnTo>
                    <a:pt x="1359" y="440"/>
                  </a:lnTo>
                  <a:lnTo>
                    <a:pt x="1359" y="440"/>
                  </a:lnTo>
                  <a:lnTo>
                    <a:pt x="1359" y="440"/>
                  </a:lnTo>
                  <a:lnTo>
                    <a:pt x="1340" y="440"/>
                  </a:lnTo>
                  <a:lnTo>
                    <a:pt x="1340" y="440"/>
                  </a:lnTo>
                  <a:lnTo>
                    <a:pt x="1340" y="440"/>
                  </a:lnTo>
                  <a:lnTo>
                    <a:pt x="1340" y="440"/>
                  </a:lnTo>
                  <a:lnTo>
                    <a:pt x="1187" y="498"/>
                  </a:lnTo>
                  <a:lnTo>
                    <a:pt x="1187" y="498"/>
                  </a:lnTo>
                  <a:lnTo>
                    <a:pt x="995" y="555"/>
                  </a:lnTo>
                  <a:lnTo>
                    <a:pt x="785" y="612"/>
                  </a:lnTo>
                  <a:lnTo>
                    <a:pt x="785" y="612"/>
                  </a:lnTo>
                  <a:lnTo>
                    <a:pt x="785" y="612"/>
                  </a:lnTo>
                  <a:lnTo>
                    <a:pt x="785" y="612"/>
                  </a:lnTo>
                  <a:lnTo>
                    <a:pt x="785" y="612"/>
                  </a:lnTo>
                  <a:lnTo>
                    <a:pt x="785" y="612"/>
                  </a:lnTo>
                  <a:lnTo>
                    <a:pt x="766" y="612"/>
                  </a:lnTo>
                  <a:lnTo>
                    <a:pt x="766" y="612"/>
                  </a:lnTo>
                  <a:lnTo>
                    <a:pt x="766" y="612"/>
                  </a:lnTo>
                  <a:lnTo>
                    <a:pt x="766" y="612"/>
                  </a:lnTo>
                  <a:lnTo>
                    <a:pt x="766" y="612"/>
                  </a:lnTo>
                  <a:lnTo>
                    <a:pt x="766" y="612"/>
                  </a:lnTo>
                  <a:lnTo>
                    <a:pt x="632" y="651"/>
                  </a:lnTo>
                  <a:lnTo>
                    <a:pt x="632" y="651"/>
                  </a:lnTo>
                  <a:lnTo>
                    <a:pt x="326" y="708"/>
                  </a:lnTo>
                  <a:lnTo>
                    <a:pt x="39" y="727"/>
                  </a:lnTo>
                  <a:lnTo>
                    <a:pt x="39" y="727"/>
                  </a:lnTo>
                  <a:lnTo>
                    <a:pt x="288" y="1626"/>
                  </a:lnTo>
                  <a:lnTo>
                    <a:pt x="288" y="1626"/>
                  </a:lnTo>
                  <a:lnTo>
                    <a:pt x="422" y="2085"/>
                  </a:lnTo>
                  <a:lnTo>
                    <a:pt x="422" y="2085"/>
                  </a:lnTo>
                  <a:lnTo>
                    <a:pt x="536" y="2449"/>
                  </a:lnTo>
                  <a:lnTo>
                    <a:pt x="536" y="2449"/>
                  </a:lnTo>
                  <a:lnTo>
                    <a:pt x="364" y="2678"/>
                  </a:lnTo>
                  <a:lnTo>
                    <a:pt x="211" y="2946"/>
                  </a:lnTo>
                  <a:lnTo>
                    <a:pt x="211" y="2946"/>
                  </a:lnTo>
                  <a:lnTo>
                    <a:pt x="97" y="3175"/>
                  </a:lnTo>
                  <a:lnTo>
                    <a:pt x="39" y="3443"/>
                  </a:lnTo>
                  <a:lnTo>
                    <a:pt x="20" y="3558"/>
                  </a:lnTo>
                  <a:lnTo>
                    <a:pt x="1" y="3692"/>
                  </a:lnTo>
                  <a:lnTo>
                    <a:pt x="20" y="3826"/>
                  </a:lnTo>
                  <a:lnTo>
                    <a:pt x="39" y="3960"/>
                  </a:lnTo>
                  <a:lnTo>
                    <a:pt x="39" y="3960"/>
                  </a:lnTo>
                  <a:lnTo>
                    <a:pt x="97" y="4132"/>
                  </a:lnTo>
                  <a:lnTo>
                    <a:pt x="173" y="4304"/>
                  </a:lnTo>
                  <a:lnTo>
                    <a:pt x="288" y="4457"/>
                  </a:lnTo>
                  <a:lnTo>
                    <a:pt x="422" y="4591"/>
                  </a:lnTo>
                  <a:lnTo>
                    <a:pt x="575" y="4705"/>
                  </a:lnTo>
                  <a:lnTo>
                    <a:pt x="728" y="4820"/>
                  </a:lnTo>
                  <a:lnTo>
                    <a:pt x="900" y="4897"/>
                  </a:lnTo>
                  <a:lnTo>
                    <a:pt x="1091" y="4954"/>
                  </a:lnTo>
                  <a:lnTo>
                    <a:pt x="1091" y="4954"/>
                  </a:lnTo>
                  <a:lnTo>
                    <a:pt x="1225" y="4992"/>
                  </a:lnTo>
                  <a:lnTo>
                    <a:pt x="1378" y="5012"/>
                  </a:lnTo>
                  <a:lnTo>
                    <a:pt x="1378" y="5012"/>
                  </a:lnTo>
                  <a:lnTo>
                    <a:pt x="1588" y="5031"/>
                  </a:lnTo>
                  <a:lnTo>
                    <a:pt x="1588" y="5031"/>
                  </a:lnTo>
                  <a:lnTo>
                    <a:pt x="1761" y="5031"/>
                  </a:lnTo>
                  <a:lnTo>
                    <a:pt x="1933" y="5012"/>
                  </a:lnTo>
                  <a:lnTo>
                    <a:pt x="2086" y="4973"/>
                  </a:lnTo>
                  <a:lnTo>
                    <a:pt x="2258" y="4916"/>
                  </a:lnTo>
                  <a:lnTo>
                    <a:pt x="2411" y="4858"/>
                  </a:lnTo>
                  <a:lnTo>
                    <a:pt x="2564" y="4782"/>
                  </a:lnTo>
                  <a:lnTo>
                    <a:pt x="2698" y="4686"/>
                  </a:lnTo>
                  <a:lnTo>
                    <a:pt x="2832" y="4591"/>
                  </a:lnTo>
                  <a:lnTo>
                    <a:pt x="2832" y="4591"/>
                  </a:lnTo>
                  <a:lnTo>
                    <a:pt x="2966" y="4438"/>
                  </a:lnTo>
                  <a:lnTo>
                    <a:pt x="3080" y="4285"/>
                  </a:lnTo>
                  <a:lnTo>
                    <a:pt x="3195" y="4113"/>
                  </a:lnTo>
                  <a:lnTo>
                    <a:pt x="3272" y="3940"/>
                  </a:lnTo>
                  <a:lnTo>
                    <a:pt x="3329" y="3749"/>
                  </a:lnTo>
                  <a:lnTo>
                    <a:pt x="3367" y="3558"/>
                  </a:lnTo>
                  <a:lnTo>
                    <a:pt x="3386" y="3367"/>
                  </a:lnTo>
                  <a:lnTo>
                    <a:pt x="3367" y="3175"/>
                  </a:lnTo>
                  <a:lnTo>
                    <a:pt x="3367" y="3175"/>
                  </a:lnTo>
                  <a:lnTo>
                    <a:pt x="3329" y="3041"/>
                  </a:lnTo>
                  <a:lnTo>
                    <a:pt x="3291" y="2888"/>
                  </a:lnTo>
                  <a:lnTo>
                    <a:pt x="3233" y="2755"/>
                  </a:lnTo>
                  <a:lnTo>
                    <a:pt x="3157" y="2640"/>
                  </a:lnTo>
                  <a:lnTo>
                    <a:pt x="3080" y="2525"/>
                  </a:lnTo>
                  <a:lnTo>
                    <a:pt x="2985" y="2410"/>
                  </a:lnTo>
                  <a:lnTo>
                    <a:pt x="2870" y="2315"/>
                  </a:lnTo>
                  <a:lnTo>
                    <a:pt x="2755" y="2219"/>
                  </a:lnTo>
                  <a:lnTo>
                    <a:pt x="2583" y="1435"/>
                  </a:lnTo>
                  <a:lnTo>
                    <a:pt x="2526" y="1224"/>
                  </a:lnTo>
                  <a:lnTo>
                    <a:pt x="22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1"/>
            <p:cNvSpPr/>
            <p:nvPr/>
          </p:nvSpPr>
          <p:spPr>
            <a:xfrm>
              <a:off x="10585373" y="-774645"/>
              <a:ext cx="141239" cy="46337"/>
            </a:xfrm>
            <a:custGeom>
              <a:avLst/>
              <a:gdLst/>
              <a:ahLst/>
              <a:cxnLst/>
              <a:rect l="l" t="t" r="r" b="b"/>
              <a:pathLst>
                <a:path w="2219" h="728" extrusionOk="0">
                  <a:moveTo>
                    <a:pt x="727" y="612"/>
                  </a:moveTo>
                  <a:lnTo>
                    <a:pt x="727" y="612"/>
                  </a:lnTo>
                  <a:lnTo>
                    <a:pt x="593" y="651"/>
                  </a:lnTo>
                  <a:lnTo>
                    <a:pt x="593" y="651"/>
                  </a:lnTo>
                  <a:lnTo>
                    <a:pt x="287" y="708"/>
                  </a:lnTo>
                  <a:lnTo>
                    <a:pt x="0" y="727"/>
                  </a:lnTo>
                  <a:lnTo>
                    <a:pt x="0" y="727"/>
                  </a:lnTo>
                  <a:lnTo>
                    <a:pt x="0" y="727"/>
                  </a:lnTo>
                  <a:lnTo>
                    <a:pt x="0" y="727"/>
                  </a:lnTo>
                  <a:lnTo>
                    <a:pt x="287" y="708"/>
                  </a:lnTo>
                  <a:lnTo>
                    <a:pt x="593" y="651"/>
                  </a:lnTo>
                  <a:lnTo>
                    <a:pt x="593" y="651"/>
                  </a:lnTo>
                  <a:lnTo>
                    <a:pt x="727" y="612"/>
                  </a:lnTo>
                  <a:close/>
                  <a:moveTo>
                    <a:pt x="727" y="612"/>
                  </a:moveTo>
                  <a:lnTo>
                    <a:pt x="727" y="612"/>
                  </a:lnTo>
                  <a:lnTo>
                    <a:pt x="727" y="612"/>
                  </a:lnTo>
                  <a:lnTo>
                    <a:pt x="727" y="612"/>
                  </a:lnTo>
                  <a:lnTo>
                    <a:pt x="727" y="612"/>
                  </a:lnTo>
                  <a:close/>
                  <a:moveTo>
                    <a:pt x="746" y="612"/>
                  </a:moveTo>
                  <a:lnTo>
                    <a:pt x="746" y="612"/>
                  </a:lnTo>
                  <a:lnTo>
                    <a:pt x="746" y="612"/>
                  </a:lnTo>
                  <a:lnTo>
                    <a:pt x="746" y="612"/>
                  </a:lnTo>
                  <a:lnTo>
                    <a:pt x="746" y="612"/>
                  </a:lnTo>
                  <a:close/>
                  <a:moveTo>
                    <a:pt x="1301" y="440"/>
                  </a:moveTo>
                  <a:lnTo>
                    <a:pt x="1301" y="440"/>
                  </a:lnTo>
                  <a:lnTo>
                    <a:pt x="1301" y="440"/>
                  </a:lnTo>
                  <a:lnTo>
                    <a:pt x="1301" y="440"/>
                  </a:lnTo>
                  <a:lnTo>
                    <a:pt x="1301" y="440"/>
                  </a:lnTo>
                  <a:close/>
                  <a:moveTo>
                    <a:pt x="1320" y="440"/>
                  </a:moveTo>
                  <a:lnTo>
                    <a:pt x="1320" y="440"/>
                  </a:lnTo>
                  <a:lnTo>
                    <a:pt x="1320" y="440"/>
                  </a:lnTo>
                  <a:lnTo>
                    <a:pt x="1320" y="440"/>
                  </a:lnTo>
                  <a:lnTo>
                    <a:pt x="1320" y="440"/>
                  </a:lnTo>
                  <a:close/>
                  <a:moveTo>
                    <a:pt x="1339" y="421"/>
                  </a:moveTo>
                  <a:lnTo>
                    <a:pt x="1339" y="421"/>
                  </a:lnTo>
                  <a:lnTo>
                    <a:pt x="1320" y="421"/>
                  </a:lnTo>
                  <a:lnTo>
                    <a:pt x="1320" y="421"/>
                  </a:lnTo>
                  <a:lnTo>
                    <a:pt x="1339" y="421"/>
                  </a:lnTo>
                  <a:close/>
                  <a:moveTo>
                    <a:pt x="1339" y="421"/>
                  </a:moveTo>
                  <a:lnTo>
                    <a:pt x="1339" y="421"/>
                  </a:lnTo>
                  <a:lnTo>
                    <a:pt x="1339" y="421"/>
                  </a:lnTo>
                  <a:lnTo>
                    <a:pt x="1339" y="421"/>
                  </a:lnTo>
                  <a:lnTo>
                    <a:pt x="1339" y="421"/>
                  </a:lnTo>
                  <a:close/>
                  <a:moveTo>
                    <a:pt x="2104" y="77"/>
                  </a:moveTo>
                  <a:lnTo>
                    <a:pt x="2104" y="77"/>
                  </a:lnTo>
                  <a:lnTo>
                    <a:pt x="1741" y="249"/>
                  </a:lnTo>
                  <a:lnTo>
                    <a:pt x="1339" y="421"/>
                  </a:lnTo>
                  <a:lnTo>
                    <a:pt x="1339" y="421"/>
                  </a:lnTo>
                  <a:lnTo>
                    <a:pt x="1741" y="249"/>
                  </a:lnTo>
                  <a:lnTo>
                    <a:pt x="2104" y="77"/>
                  </a:lnTo>
                  <a:close/>
                  <a:moveTo>
                    <a:pt x="2123" y="58"/>
                  </a:moveTo>
                  <a:lnTo>
                    <a:pt x="2123" y="58"/>
                  </a:lnTo>
                  <a:lnTo>
                    <a:pt x="2104" y="77"/>
                  </a:lnTo>
                  <a:lnTo>
                    <a:pt x="2104" y="77"/>
                  </a:lnTo>
                  <a:lnTo>
                    <a:pt x="2123" y="58"/>
                  </a:lnTo>
                  <a:close/>
                  <a:moveTo>
                    <a:pt x="2123" y="58"/>
                  </a:moveTo>
                  <a:lnTo>
                    <a:pt x="2123" y="58"/>
                  </a:lnTo>
                  <a:lnTo>
                    <a:pt x="2123" y="58"/>
                  </a:lnTo>
                  <a:lnTo>
                    <a:pt x="2123" y="58"/>
                  </a:lnTo>
                  <a:lnTo>
                    <a:pt x="2123" y="58"/>
                  </a:lnTo>
                  <a:close/>
                  <a:moveTo>
                    <a:pt x="2142" y="58"/>
                  </a:moveTo>
                  <a:lnTo>
                    <a:pt x="2142" y="58"/>
                  </a:lnTo>
                  <a:lnTo>
                    <a:pt x="2142" y="58"/>
                  </a:lnTo>
                  <a:lnTo>
                    <a:pt x="2142" y="58"/>
                  </a:lnTo>
                  <a:lnTo>
                    <a:pt x="2142" y="58"/>
                  </a:lnTo>
                  <a:close/>
                  <a:moveTo>
                    <a:pt x="2161" y="39"/>
                  </a:moveTo>
                  <a:lnTo>
                    <a:pt x="2161" y="39"/>
                  </a:lnTo>
                  <a:lnTo>
                    <a:pt x="2142" y="39"/>
                  </a:lnTo>
                  <a:lnTo>
                    <a:pt x="2142" y="39"/>
                  </a:lnTo>
                  <a:lnTo>
                    <a:pt x="2161" y="39"/>
                  </a:lnTo>
                  <a:close/>
                  <a:moveTo>
                    <a:pt x="2219" y="0"/>
                  </a:moveTo>
                  <a:lnTo>
                    <a:pt x="2219" y="0"/>
                  </a:lnTo>
                  <a:lnTo>
                    <a:pt x="2161" y="39"/>
                  </a:lnTo>
                  <a:lnTo>
                    <a:pt x="2161" y="39"/>
                  </a:lnTo>
                  <a:lnTo>
                    <a:pt x="2161" y="39"/>
                  </a:lnTo>
                  <a:lnTo>
                    <a:pt x="2161" y="39"/>
                  </a:lnTo>
                  <a:lnTo>
                    <a:pt x="2219" y="0"/>
                  </a:lnTo>
                  <a:lnTo>
                    <a:pt x="2219" y="0"/>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61"/>
            <p:cNvSpPr/>
            <p:nvPr/>
          </p:nvSpPr>
          <p:spPr>
            <a:xfrm>
              <a:off x="10585373" y="-735692"/>
              <a:ext cx="46274" cy="7383"/>
            </a:xfrm>
            <a:custGeom>
              <a:avLst/>
              <a:gdLst/>
              <a:ahLst/>
              <a:cxnLst/>
              <a:rect l="l" t="t" r="r" b="b"/>
              <a:pathLst>
                <a:path w="727" h="116" fill="none" extrusionOk="0">
                  <a:moveTo>
                    <a:pt x="727" y="0"/>
                  </a:moveTo>
                  <a:lnTo>
                    <a:pt x="727" y="0"/>
                  </a:lnTo>
                  <a:lnTo>
                    <a:pt x="593" y="39"/>
                  </a:lnTo>
                  <a:lnTo>
                    <a:pt x="593" y="39"/>
                  </a:lnTo>
                  <a:lnTo>
                    <a:pt x="287" y="96"/>
                  </a:lnTo>
                  <a:lnTo>
                    <a:pt x="0" y="115"/>
                  </a:lnTo>
                  <a:lnTo>
                    <a:pt x="0" y="115"/>
                  </a:lnTo>
                  <a:lnTo>
                    <a:pt x="0" y="115"/>
                  </a:lnTo>
                  <a:lnTo>
                    <a:pt x="0" y="115"/>
                  </a:lnTo>
                  <a:lnTo>
                    <a:pt x="287" y="96"/>
                  </a:lnTo>
                  <a:lnTo>
                    <a:pt x="593" y="39"/>
                  </a:lnTo>
                  <a:lnTo>
                    <a:pt x="593" y="39"/>
                  </a:lnTo>
                  <a:lnTo>
                    <a:pt x="7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61"/>
            <p:cNvSpPr/>
            <p:nvPr/>
          </p:nvSpPr>
          <p:spPr>
            <a:xfrm>
              <a:off x="10631583" y="-735692"/>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1"/>
            <p:cNvSpPr/>
            <p:nvPr/>
          </p:nvSpPr>
          <p:spPr>
            <a:xfrm>
              <a:off x="10632856" y="-735692"/>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1"/>
            <p:cNvSpPr/>
            <p:nvPr/>
          </p:nvSpPr>
          <p:spPr>
            <a:xfrm>
              <a:off x="10668119"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1"/>
            <p:cNvSpPr/>
            <p:nvPr/>
          </p:nvSpPr>
          <p:spPr>
            <a:xfrm>
              <a:off x="10669328" y="-746639"/>
              <a:ext cx="64" cy="64"/>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1"/>
            <p:cNvSpPr/>
            <p:nvPr/>
          </p:nvSpPr>
          <p:spPr>
            <a:xfrm>
              <a:off x="10669328" y="-747849"/>
              <a:ext cx="1337" cy="64"/>
            </a:xfrm>
            <a:custGeom>
              <a:avLst/>
              <a:gdLst/>
              <a:ahLst/>
              <a:cxnLst/>
              <a:rect l="l" t="t" r="r" b="b"/>
              <a:pathLst>
                <a:path w="21" h="1" fill="none" extrusionOk="0">
                  <a:moveTo>
                    <a:pt x="20" y="0"/>
                  </a:moveTo>
                  <a:lnTo>
                    <a:pt x="20" y="0"/>
                  </a:lnTo>
                  <a:lnTo>
                    <a:pt x="1" y="0"/>
                  </a:lnTo>
                  <a:lnTo>
                    <a:pt x="1" y="0"/>
                  </a:lnTo>
                  <a:lnTo>
                    <a:pt x="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1"/>
            <p:cNvSpPr/>
            <p:nvPr/>
          </p:nvSpPr>
          <p:spPr>
            <a:xfrm>
              <a:off x="10670601" y="-747849"/>
              <a:ext cx="64" cy="64"/>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1"/>
            <p:cNvSpPr/>
            <p:nvPr/>
          </p:nvSpPr>
          <p:spPr>
            <a:xfrm>
              <a:off x="10670601" y="-769808"/>
              <a:ext cx="48756" cy="22023"/>
            </a:xfrm>
            <a:custGeom>
              <a:avLst/>
              <a:gdLst/>
              <a:ahLst/>
              <a:cxnLst/>
              <a:rect l="l" t="t" r="r" b="b"/>
              <a:pathLst>
                <a:path w="766" h="346" fill="none" extrusionOk="0">
                  <a:moveTo>
                    <a:pt x="765" y="1"/>
                  </a:moveTo>
                  <a:lnTo>
                    <a:pt x="765" y="1"/>
                  </a:lnTo>
                  <a:lnTo>
                    <a:pt x="402" y="173"/>
                  </a:lnTo>
                  <a:lnTo>
                    <a:pt x="0" y="345"/>
                  </a:lnTo>
                  <a:lnTo>
                    <a:pt x="0" y="345"/>
                  </a:lnTo>
                  <a:lnTo>
                    <a:pt x="402" y="173"/>
                  </a:lnTo>
                  <a:lnTo>
                    <a:pt x="7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1"/>
            <p:cNvSpPr/>
            <p:nvPr/>
          </p:nvSpPr>
          <p:spPr>
            <a:xfrm>
              <a:off x="10719293" y="-771017"/>
              <a:ext cx="1273" cy="1273"/>
            </a:xfrm>
            <a:custGeom>
              <a:avLst/>
              <a:gdLst/>
              <a:ahLst/>
              <a:cxnLst/>
              <a:rect l="l" t="t" r="r" b="b"/>
              <a:pathLst>
                <a:path w="20" h="20" fill="none" extrusionOk="0">
                  <a:moveTo>
                    <a:pt x="19" y="1"/>
                  </a:moveTo>
                  <a:lnTo>
                    <a:pt x="19" y="1"/>
                  </a:lnTo>
                  <a:lnTo>
                    <a:pt x="0" y="20"/>
                  </a:lnTo>
                  <a:lnTo>
                    <a:pt x="0" y="20"/>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1"/>
            <p:cNvSpPr/>
            <p:nvPr/>
          </p:nvSpPr>
          <p:spPr>
            <a:xfrm>
              <a:off x="10720503"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1"/>
            <p:cNvSpPr/>
            <p:nvPr/>
          </p:nvSpPr>
          <p:spPr>
            <a:xfrm>
              <a:off x="10721712" y="-77101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1"/>
            <p:cNvSpPr/>
            <p:nvPr/>
          </p:nvSpPr>
          <p:spPr>
            <a:xfrm>
              <a:off x="10721712" y="-77222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1"/>
            <p:cNvSpPr/>
            <p:nvPr/>
          </p:nvSpPr>
          <p:spPr>
            <a:xfrm>
              <a:off x="10722921" y="-774645"/>
              <a:ext cx="3692" cy="2482"/>
            </a:xfrm>
            <a:custGeom>
              <a:avLst/>
              <a:gdLst/>
              <a:ahLst/>
              <a:cxnLst/>
              <a:rect l="l" t="t" r="r" b="b"/>
              <a:pathLst>
                <a:path w="58" h="39" fill="none" extrusionOk="0">
                  <a:moveTo>
                    <a:pt x="58" y="0"/>
                  </a:moveTo>
                  <a:lnTo>
                    <a:pt x="58" y="0"/>
                  </a:lnTo>
                  <a:lnTo>
                    <a:pt x="0" y="39"/>
                  </a:lnTo>
                  <a:lnTo>
                    <a:pt x="0" y="39"/>
                  </a:lnTo>
                  <a:lnTo>
                    <a:pt x="0" y="39"/>
                  </a:lnTo>
                  <a:lnTo>
                    <a:pt x="0" y="39"/>
                  </a:lnTo>
                  <a:lnTo>
                    <a:pt x="58" y="0"/>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1"/>
            <p:cNvSpPr/>
            <p:nvPr/>
          </p:nvSpPr>
          <p:spPr>
            <a:xfrm>
              <a:off x="10595112" y="-489812"/>
              <a:ext cx="64" cy="64"/>
            </a:xfrm>
            <a:custGeom>
              <a:avLst/>
              <a:gdLst/>
              <a:ahLst/>
              <a:cxnLst/>
              <a:rect l="l" t="t" r="r" b="b"/>
              <a:pathLst>
                <a:path w="1" h="1" extrusionOk="0">
                  <a:moveTo>
                    <a:pt x="0" y="1"/>
                  </a:moveTo>
                  <a:lnTo>
                    <a:pt x="0" y="1"/>
                  </a:lnTo>
                  <a:lnTo>
                    <a:pt x="0" y="1"/>
                  </a:lnTo>
                  <a:lnTo>
                    <a:pt x="0"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1"/>
            <p:cNvSpPr/>
            <p:nvPr/>
          </p:nvSpPr>
          <p:spPr>
            <a:xfrm>
              <a:off x="10595112" y="-489812"/>
              <a:ext cx="64" cy="64"/>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1"/>
            <p:cNvSpPr/>
            <p:nvPr/>
          </p:nvSpPr>
          <p:spPr>
            <a:xfrm>
              <a:off x="10895795" y="-1497773"/>
              <a:ext cx="7383" cy="15849"/>
            </a:xfrm>
            <a:custGeom>
              <a:avLst/>
              <a:gdLst/>
              <a:ahLst/>
              <a:cxnLst/>
              <a:rect l="l" t="t" r="r" b="b"/>
              <a:pathLst>
                <a:path w="116" h="249" extrusionOk="0">
                  <a:moveTo>
                    <a:pt x="96" y="0"/>
                  </a:moveTo>
                  <a:lnTo>
                    <a:pt x="0" y="249"/>
                  </a:lnTo>
                  <a:lnTo>
                    <a:pt x="0" y="249"/>
                  </a:lnTo>
                  <a:lnTo>
                    <a:pt x="115"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1"/>
            <p:cNvSpPr/>
            <p:nvPr/>
          </p:nvSpPr>
          <p:spPr>
            <a:xfrm>
              <a:off x="10895795" y="-1497773"/>
              <a:ext cx="7383" cy="15849"/>
            </a:xfrm>
            <a:custGeom>
              <a:avLst/>
              <a:gdLst/>
              <a:ahLst/>
              <a:cxnLst/>
              <a:rect l="l" t="t" r="r" b="b"/>
              <a:pathLst>
                <a:path w="116" h="249" fill="none" extrusionOk="0">
                  <a:moveTo>
                    <a:pt x="96" y="0"/>
                  </a:moveTo>
                  <a:lnTo>
                    <a:pt x="96" y="0"/>
                  </a:lnTo>
                  <a:lnTo>
                    <a:pt x="0" y="249"/>
                  </a:lnTo>
                  <a:lnTo>
                    <a:pt x="0" y="249"/>
                  </a:lnTo>
                  <a:lnTo>
                    <a:pt x="0" y="249"/>
                  </a:lnTo>
                  <a:lnTo>
                    <a:pt x="0" y="249"/>
                  </a:lnTo>
                  <a:lnTo>
                    <a:pt x="115" y="0"/>
                  </a:lnTo>
                  <a:lnTo>
                    <a:pt x="115" y="0"/>
                  </a:lnTo>
                  <a:lnTo>
                    <a:pt x="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1"/>
            <p:cNvSpPr/>
            <p:nvPr/>
          </p:nvSpPr>
          <p:spPr>
            <a:xfrm>
              <a:off x="10804457" y="-1551366"/>
              <a:ext cx="97512" cy="69442"/>
            </a:xfrm>
            <a:custGeom>
              <a:avLst/>
              <a:gdLst/>
              <a:ahLst/>
              <a:cxnLst/>
              <a:rect l="l" t="t" r="r" b="b"/>
              <a:pathLst>
                <a:path w="1532" h="1091" extrusionOk="0">
                  <a:moveTo>
                    <a:pt x="211" y="1"/>
                  </a:moveTo>
                  <a:lnTo>
                    <a:pt x="1" y="192"/>
                  </a:lnTo>
                  <a:lnTo>
                    <a:pt x="326" y="460"/>
                  </a:lnTo>
                  <a:lnTo>
                    <a:pt x="670" y="708"/>
                  </a:lnTo>
                  <a:lnTo>
                    <a:pt x="1053" y="919"/>
                  </a:lnTo>
                  <a:lnTo>
                    <a:pt x="1435" y="1091"/>
                  </a:lnTo>
                  <a:lnTo>
                    <a:pt x="1531" y="842"/>
                  </a:lnTo>
                  <a:lnTo>
                    <a:pt x="1187" y="670"/>
                  </a:lnTo>
                  <a:lnTo>
                    <a:pt x="842" y="479"/>
                  </a:lnTo>
                  <a:lnTo>
                    <a:pt x="517" y="249"/>
                  </a:lnTo>
                  <a:lnTo>
                    <a:pt x="211"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1"/>
            <p:cNvSpPr/>
            <p:nvPr/>
          </p:nvSpPr>
          <p:spPr>
            <a:xfrm>
              <a:off x="10804457" y="-1551366"/>
              <a:ext cx="97512" cy="69442"/>
            </a:xfrm>
            <a:custGeom>
              <a:avLst/>
              <a:gdLst/>
              <a:ahLst/>
              <a:cxnLst/>
              <a:rect l="l" t="t" r="r" b="b"/>
              <a:pathLst>
                <a:path w="1532" h="1091" fill="none" extrusionOk="0">
                  <a:moveTo>
                    <a:pt x="211" y="1"/>
                  </a:moveTo>
                  <a:lnTo>
                    <a:pt x="211" y="1"/>
                  </a:lnTo>
                  <a:lnTo>
                    <a:pt x="1" y="192"/>
                  </a:lnTo>
                  <a:lnTo>
                    <a:pt x="1" y="192"/>
                  </a:lnTo>
                  <a:lnTo>
                    <a:pt x="326" y="460"/>
                  </a:lnTo>
                  <a:lnTo>
                    <a:pt x="670" y="708"/>
                  </a:lnTo>
                  <a:lnTo>
                    <a:pt x="1053" y="919"/>
                  </a:lnTo>
                  <a:lnTo>
                    <a:pt x="1435" y="1091"/>
                  </a:lnTo>
                  <a:lnTo>
                    <a:pt x="1435" y="1091"/>
                  </a:lnTo>
                  <a:lnTo>
                    <a:pt x="1531" y="842"/>
                  </a:lnTo>
                  <a:lnTo>
                    <a:pt x="1531" y="842"/>
                  </a:lnTo>
                  <a:lnTo>
                    <a:pt x="1187" y="670"/>
                  </a:lnTo>
                  <a:lnTo>
                    <a:pt x="842" y="479"/>
                  </a:lnTo>
                  <a:lnTo>
                    <a:pt x="517" y="249"/>
                  </a:lnTo>
                  <a:lnTo>
                    <a:pt x="211" y="1"/>
                  </a:lnTo>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1"/>
            <p:cNvSpPr/>
            <p:nvPr/>
          </p:nvSpPr>
          <p:spPr>
            <a:xfrm>
              <a:off x="10926220" y="-1562314"/>
              <a:ext cx="8593" cy="15913"/>
            </a:xfrm>
            <a:custGeom>
              <a:avLst/>
              <a:gdLst/>
              <a:ahLst/>
              <a:cxnLst/>
              <a:rect l="l" t="t" r="r" b="b"/>
              <a:pathLst>
                <a:path w="135" h="250" extrusionOk="0">
                  <a:moveTo>
                    <a:pt x="134" y="1"/>
                  </a:moveTo>
                  <a:lnTo>
                    <a:pt x="134" y="1"/>
                  </a:lnTo>
                  <a:lnTo>
                    <a:pt x="1" y="249"/>
                  </a:lnTo>
                  <a:lnTo>
                    <a:pt x="1" y="249"/>
                  </a:lnTo>
                  <a:lnTo>
                    <a:pt x="1" y="249"/>
                  </a:lnTo>
                  <a:lnTo>
                    <a:pt x="1" y="249"/>
                  </a:lnTo>
                  <a:lnTo>
                    <a:pt x="134" y="1"/>
                  </a:lnTo>
                  <a:lnTo>
                    <a:pt x="134" y="1"/>
                  </a:lnTo>
                  <a:lnTo>
                    <a:pt x="134"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1"/>
            <p:cNvSpPr/>
            <p:nvPr/>
          </p:nvSpPr>
          <p:spPr>
            <a:xfrm>
              <a:off x="10926220" y="-1562314"/>
              <a:ext cx="8593" cy="15913"/>
            </a:xfrm>
            <a:custGeom>
              <a:avLst/>
              <a:gdLst/>
              <a:ahLst/>
              <a:cxnLst/>
              <a:rect l="l" t="t" r="r" b="b"/>
              <a:pathLst>
                <a:path w="135" h="250" fill="none" extrusionOk="0">
                  <a:moveTo>
                    <a:pt x="134" y="1"/>
                  </a:moveTo>
                  <a:lnTo>
                    <a:pt x="134" y="1"/>
                  </a:lnTo>
                  <a:lnTo>
                    <a:pt x="1" y="249"/>
                  </a:lnTo>
                  <a:lnTo>
                    <a:pt x="1" y="249"/>
                  </a:lnTo>
                  <a:lnTo>
                    <a:pt x="1" y="249"/>
                  </a:lnTo>
                  <a:lnTo>
                    <a:pt x="1" y="249"/>
                  </a:lnTo>
                  <a:lnTo>
                    <a:pt x="134" y="1"/>
                  </a:lnTo>
                  <a:lnTo>
                    <a:pt x="134" y="1"/>
                  </a:lnTo>
                  <a:lnTo>
                    <a:pt x="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1"/>
            <p:cNvSpPr/>
            <p:nvPr/>
          </p:nvSpPr>
          <p:spPr>
            <a:xfrm>
              <a:off x="10870208" y="-1598849"/>
              <a:ext cx="64605" cy="52448"/>
            </a:xfrm>
            <a:custGeom>
              <a:avLst/>
              <a:gdLst/>
              <a:ahLst/>
              <a:cxnLst/>
              <a:rect l="l" t="t" r="r" b="b"/>
              <a:pathLst>
                <a:path w="1015" h="824" extrusionOk="0">
                  <a:moveTo>
                    <a:pt x="249" y="1"/>
                  </a:moveTo>
                  <a:lnTo>
                    <a:pt x="1" y="154"/>
                  </a:lnTo>
                  <a:lnTo>
                    <a:pt x="211" y="345"/>
                  </a:lnTo>
                  <a:lnTo>
                    <a:pt x="422" y="517"/>
                  </a:lnTo>
                  <a:lnTo>
                    <a:pt x="651" y="670"/>
                  </a:lnTo>
                  <a:lnTo>
                    <a:pt x="881" y="823"/>
                  </a:lnTo>
                  <a:lnTo>
                    <a:pt x="1014" y="575"/>
                  </a:lnTo>
                  <a:lnTo>
                    <a:pt x="823" y="460"/>
                  </a:lnTo>
                  <a:lnTo>
                    <a:pt x="613" y="307"/>
                  </a:lnTo>
                  <a:lnTo>
                    <a:pt x="422" y="154"/>
                  </a:lnTo>
                  <a:lnTo>
                    <a:pt x="249"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1"/>
            <p:cNvSpPr/>
            <p:nvPr/>
          </p:nvSpPr>
          <p:spPr>
            <a:xfrm>
              <a:off x="10870208" y="-1598849"/>
              <a:ext cx="64605" cy="52448"/>
            </a:xfrm>
            <a:custGeom>
              <a:avLst/>
              <a:gdLst/>
              <a:ahLst/>
              <a:cxnLst/>
              <a:rect l="l" t="t" r="r" b="b"/>
              <a:pathLst>
                <a:path w="1015" h="824" fill="none" extrusionOk="0">
                  <a:moveTo>
                    <a:pt x="249" y="1"/>
                  </a:moveTo>
                  <a:lnTo>
                    <a:pt x="249" y="1"/>
                  </a:lnTo>
                  <a:lnTo>
                    <a:pt x="1" y="154"/>
                  </a:lnTo>
                  <a:lnTo>
                    <a:pt x="1" y="154"/>
                  </a:lnTo>
                  <a:lnTo>
                    <a:pt x="211" y="345"/>
                  </a:lnTo>
                  <a:lnTo>
                    <a:pt x="422" y="517"/>
                  </a:lnTo>
                  <a:lnTo>
                    <a:pt x="651" y="670"/>
                  </a:lnTo>
                  <a:lnTo>
                    <a:pt x="881" y="823"/>
                  </a:lnTo>
                  <a:lnTo>
                    <a:pt x="881" y="823"/>
                  </a:lnTo>
                  <a:lnTo>
                    <a:pt x="1014" y="575"/>
                  </a:lnTo>
                  <a:lnTo>
                    <a:pt x="1014" y="575"/>
                  </a:lnTo>
                  <a:lnTo>
                    <a:pt x="823" y="460"/>
                  </a:lnTo>
                  <a:lnTo>
                    <a:pt x="613" y="307"/>
                  </a:lnTo>
                  <a:lnTo>
                    <a:pt x="422" y="154"/>
                  </a:lnTo>
                  <a:lnTo>
                    <a:pt x="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1"/>
            <p:cNvSpPr/>
            <p:nvPr/>
          </p:nvSpPr>
          <p:spPr>
            <a:xfrm>
              <a:off x="10312632" y="-1629273"/>
              <a:ext cx="8593" cy="15913"/>
            </a:xfrm>
            <a:custGeom>
              <a:avLst/>
              <a:gdLst/>
              <a:ahLst/>
              <a:cxnLst/>
              <a:rect l="l" t="t" r="r" b="b"/>
              <a:pathLst>
                <a:path w="135" h="250" extrusionOk="0">
                  <a:moveTo>
                    <a:pt x="1" y="1"/>
                  </a:moveTo>
                  <a:lnTo>
                    <a:pt x="135" y="249"/>
                  </a:lnTo>
                  <a:lnTo>
                    <a:pt x="20"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1"/>
            <p:cNvSpPr/>
            <p:nvPr/>
          </p:nvSpPr>
          <p:spPr>
            <a:xfrm>
              <a:off x="10312632" y="-1629273"/>
              <a:ext cx="8593" cy="15913"/>
            </a:xfrm>
            <a:custGeom>
              <a:avLst/>
              <a:gdLst/>
              <a:ahLst/>
              <a:cxnLst/>
              <a:rect l="l" t="t" r="r" b="b"/>
              <a:pathLst>
                <a:path w="135" h="250" fill="none" extrusionOk="0">
                  <a:moveTo>
                    <a:pt x="20" y="1"/>
                  </a:moveTo>
                  <a:lnTo>
                    <a:pt x="20" y="1"/>
                  </a:lnTo>
                  <a:lnTo>
                    <a:pt x="1" y="1"/>
                  </a:lnTo>
                  <a:lnTo>
                    <a:pt x="1" y="1"/>
                  </a:lnTo>
                  <a:lnTo>
                    <a:pt x="135" y="249"/>
                  </a:lnTo>
                  <a:lnTo>
                    <a:pt x="135" y="249"/>
                  </a:lnTo>
                  <a:lnTo>
                    <a:pt x="135" y="249"/>
                  </a:lnTo>
                  <a:lnTo>
                    <a:pt x="135" y="249"/>
                  </a:lnTo>
                  <a:lnTo>
                    <a:pt x="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1"/>
            <p:cNvSpPr/>
            <p:nvPr/>
          </p:nvSpPr>
          <p:spPr>
            <a:xfrm>
              <a:off x="10246945" y="-1629273"/>
              <a:ext cx="74280" cy="42645"/>
            </a:xfrm>
            <a:custGeom>
              <a:avLst/>
              <a:gdLst/>
              <a:ahLst/>
              <a:cxnLst/>
              <a:rect l="l" t="t" r="r" b="b"/>
              <a:pathLst>
                <a:path w="1167" h="670" extrusionOk="0">
                  <a:moveTo>
                    <a:pt x="1033" y="1"/>
                  </a:moveTo>
                  <a:lnTo>
                    <a:pt x="784" y="115"/>
                  </a:lnTo>
                  <a:lnTo>
                    <a:pt x="536" y="230"/>
                  </a:lnTo>
                  <a:lnTo>
                    <a:pt x="268" y="307"/>
                  </a:lnTo>
                  <a:lnTo>
                    <a:pt x="0" y="383"/>
                  </a:lnTo>
                  <a:lnTo>
                    <a:pt x="0" y="670"/>
                  </a:lnTo>
                  <a:lnTo>
                    <a:pt x="306" y="593"/>
                  </a:lnTo>
                  <a:lnTo>
                    <a:pt x="593" y="498"/>
                  </a:lnTo>
                  <a:lnTo>
                    <a:pt x="899" y="383"/>
                  </a:lnTo>
                  <a:lnTo>
                    <a:pt x="1167" y="249"/>
                  </a:lnTo>
                  <a:lnTo>
                    <a:pt x="1033"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1"/>
            <p:cNvSpPr/>
            <p:nvPr/>
          </p:nvSpPr>
          <p:spPr>
            <a:xfrm>
              <a:off x="10246945" y="-1629273"/>
              <a:ext cx="74280" cy="42645"/>
            </a:xfrm>
            <a:custGeom>
              <a:avLst/>
              <a:gdLst/>
              <a:ahLst/>
              <a:cxnLst/>
              <a:rect l="l" t="t" r="r" b="b"/>
              <a:pathLst>
                <a:path w="1167" h="670" fill="none" extrusionOk="0">
                  <a:moveTo>
                    <a:pt x="1033" y="1"/>
                  </a:moveTo>
                  <a:lnTo>
                    <a:pt x="1033" y="1"/>
                  </a:lnTo>
                  <a:lnTo>
                    <a:pt x="784" y="115"/>
                  </a:lnTo>
                  <a:lnTo>
                    <a:pt x="536" y="230"/>
                  </a:lnTo>
                  <a:lnTo>
                    <a:pt x="268" y="307"/>
                  </a:lnTo>
                  <a:lnTo>
                    <a:pt x="0" y="383"/>
                  </a:lnTo>
                  <a:lnTo>
                    <a:pt x="0" y="383"/>
                  </a:lnTo>
                  <a:lnTo>
                    <a:pt x="0" y="670"/>
                  </a:lnTo>
                  <a:lnTo>
                    <a:pt x="0" y="670"/>
                  </a:lnTo>
                  <a:lnTo>
                    <a:pt x="306" y="593"/>
                  </a:lnTo>
                  <a:lnTo>
                    <a:pt x="593" y="498"/>
                  </a:lnTo>
                  <a:lnTo>
                    <a:pt x="899" y="383"/>
                  </a:lnTo>
                  <a:lnTo>
                    <a:pt x="1167" y="249"/>
                  </a:lnTo>
                  <a:lnTo>
                    <a:pt x="1167" y="249"/>
                  </a:lnTo>
                  <a:lnTo>
                    <a:pt x="10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1"/>
            <p:cNvSpPr/>
            <p:nvPr/>
          </p:nvSpPr>
          <p:spPr>
            <a:xfrm>
              <a:off x="10343057" y="-1578162"/>
              <a:ext cx="9866" cy="14703"/>
            </a:xfrm>
            <a:custGeom>
              <a:avLst/>
              <a:gdLst/>
              <a:ahLst/>
              <a:cxnLst/>
              <a:rect l="l" t="t" r="r" b="b"/>
              <a:pathLst>
                <a:path w="155" h="231" extrusionOk="0">
                  <a:moveTo>
                    <a:pt x="1" y="1"/>
                  </a:moveTo>
                  <a:lnTo>
                    <a:pt x="1" y="1"/>
                  </a:lnTo>
                  <a:lnTo>
                    <a:pt x="1" y="1"/>
                  </a:lnTo>
                  <a:lnTo>
                    <a:pt x="1" y="1"/>
                  </a:lnTo>
                  <a:lnTo>
                    <a:pt x="154" y="230"/>
                  </a:lnTo>
                  <a:lnTo>
                    <a:pt x="154" y="230"/>
                  </a:lnTo>
                  <a:lnTo>
                    <a:pt x="154" y="230"/>
                  </a:lnTo>
                  <a:lnTo>
                    <a:pt x="154" y="230"/>
                  </a:lnTo>
                  <a:lnTo>
                    <a:pt x="1" y="1"/>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1"/>
            <p:cNvSpPr/>
            <p:nvPr/>
          </p:nvSpPr>
          <p:spPr>
            <a:xfrm>
              <a:off x="10343057" y="-1578162"/>
              <a:ext cx="9866" cy="14703"/>
            </a:xfrm>
            <a:custGeom>
              <a:avLst/>
              <a:gdLst/>
              <a:ahLst/>
              <a:cxnLst/>
              <a:rect l="l" t="t" r="r" b="b"/>
              <a:pathLst>
                <a:path w="155" h="231" fill="none" extrusionOk="0">
                  <a:moveTo>
                    <a:pt x="1" y="1"/>
                  </a:moveTo>
                  <a:lnTo>
                    <a:pt x="1" y="1"/>
                  </a:lnTo>
                  <a:lnTo>
                    <a:pt x="1" y="1"/>
                  </a:lnTo>
                  <a:lnTo>
                    <a:pt x="1" y="1"/>
                  </a:lnTo>
                  <a:lnTo>
                    <a:pt x="154" y="230"/>
                  </a:lnTo>
                  <a:lnTo>
                    <a:pt x="154" y="230"/>
                  </a:lnTo>
                  <a:lnTo>
                    <a:pt x="154" y="230"/>
                  </a:lnTo>
                  <a:lnTo>
                    <a:pt x="154" y="2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1"/>
            <p:cNvSpPr/>
            <p:nvPr/>
          </p:nvSpPr>
          <p:spPr>
            <a:xfrm>
              <a:off x="10250573" y="-1578162"/>
              <a:ext cx="102349" cy="59767"/>
            </a:xfrm>
            <a:custGeom>
              <a:avLst/>
              <a:gdLst/>
              <a:ahLst/>
              <a:cxnLst/>
              <a:rect l="l" t="t" r="r" b="b"/>
              <a:pathLst>
                <a:path w="1608" h="939" extrusionOk="0">
                  <a:moveTo>
                    <a:pt x="1454" y="1"/>
                  </a:moveTo>
                  <a:lnTo>
                    <a:pt x="1282" y="116"/>
                  </a:lnTo>
                  <a:lnTo>
                    <a:pt x="1110" y="230"/>
                  </a:lnTo>
                  <a:lnTo>
                    <a:pt x="938" y="326"/>
                  </a:lnTo>
                  <a:lnTo>
                    <a:pt x="765" y="422"/>
                  </a:lnTo>
                  <a:lnTo>
                    <a:pt x="574" y="498"/>
                  </a:lnTo>
                  <a:lnTo>
                    <a:pt x="383" y="556"/>
                  </a:lnTo>
                  <a:lnTo>
                    <a:pt x="192" y="613"/>
                  </a:lnTo>
                  <a:lnTo>
                    <a:pt x="0" y="670"/>
                  </a:lnTo>
                  <a:lnTo>
                    <a:pt x="20" y="938"/>
                  </a:lnTo>
                  <a:lnTo>
                    <a:pt x="249" y="900"/>
                  </a:lnTo>
                  <a:lnTo>
                    <a:pt x="459" y="842"/>
                  </a:lnTo>
                  <a:lnTo>
                    <a:pt x="651" y="766"/>
                  </a:lnTo>
                  <a:lnTo>
                    <a:pt x="861" y="670"/>
                  </a:lnTo>
                  <a:lnTo>
                    <a:pt x="1052" y="575"/>
                  </a:lnTo>
                  <a:lnTo>
                    <a:pt x="1244" y="479"/>
                  </a:lnTo>
                  <a:lnTo>
                    <a:pt x="1435" y="364"/>
                  </a:lnTo>
                  <a:lnTo>
                    <a:pt x="1607" y="230"/>
                  </a:lnTo>
                  <a:lnTo>
                    <a:pt x="1454" y="1"/>
                  </a:lnTo>
                  <a:close/>
                </a:path>
              </a:pathLst>
            </a:custGeom>
            <a:solidFill>
              <a:srgbClr val="FFFFFF">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1"/>
            <p:cNvSpPr/>
            <p:nvPr/>
          </p:nvSpPr>
          <p:spPr>
            <a:xfrm>
              <a:off x="10250573" y="-1578162"/>
              <a:ext cx="102349" cy="59767"/>
            </a:xfrm>
            <a:custGeom>
              <a:avLst/>
              <a:gdLst/>
              <a:ahLst/>
              <a:cxnLst/>
              <a:rect l="l" t="t" r="r" b="b"/>
              <a:pathLst>
                <a:path w="1608" h="939" fill="none" extrusionOk="0">
                  <a:moveTo>
                    <a:pt x="1454" y="1"/>
                  </a:moveTo>
                  <a:lnTo>
                    <a:pt x="1454" y="1"/>
                  </a:lnTo>
                  <a:lnTo>
                    <a:pt x="1282" y="116"/>
                  </a:lnTo>
                  <a:lnTo>
                    <a:pt x="1110" y="230"/>
                  </a:lnTo>
                  <a:lnTo>
                    <a:pt x="938" y="326"/>
                  </a:lnTo>
                  <a:lnTo>
                    <a:pt x="765" y="422"/>
                  </a:lnTo>
                  <a:lnTo>
                    <a:pt x="574" y="498"/>
                  </a:lnTo>
                  <a:lnTo>
                    <a:pt x="383" y="556"/>
                  </a:lnTo>
                  <a:lnTo>
                    <a:pt x="192" y="613"/>
                  </a:lnTo>
                  <a:lnTo>
                    <a:pt x="0" y="670"/>
                  </a:lnTo>
                  <a:lnTo>
                    <a:pt x="0" y="670"/>
                  </a:lnTo>
                  <a:lnTo>
                    <a:pt x="20" y="938"/>
                  </a:lnTo>
                  <a:lnTo>
                    <a:pt x="20" y="938"/>
                  </a:lnTo>
                  <a:lnTo>
                    <a:pt x="249" y="900"/>
                  </a:lnTo>
                  <a:lnTo>
                    <a:pt x="459" y="842"/>
                  </a:lnTo>
                  <a:lnTo>
                    <a:pt x="651" y="766"/>
                  </a:lnTo>
                  <a:lnTo>
                    <a:pt x="861" y="670"/>
                  </a:lnTo>
                  <a:lnTo>
                    <a:pt x="1052" y="575"/>
                  </a:lnTo>
                  <a:lnTo>
                    <a:pt x="1244" y="479"/>
                  </a:lnTo>
                  <a:lnTo>
                    <a:pt x="1435" y="364"/>
                  </a:lnTo>
                  <a:lnTo>
                    <a:pt x="1607" y="230"/>
                  </a:lnTo>
                  <a:lnTo>
                    <a:pt x="1607" y="230"/>
                  </a:lnTo>
                  <a:lnTo>
                    <a:pt x="145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1"/>
            <p:cNvSpPr/>
            <p:nvPr/>
          </p:nvSpPr>
          <p:spPr>
            <a:xfrm>
              <a:off x="10497727" y="-971897"/>
              <a:ext cx="1273" cy="64"/>
            </a:xfrm>
            <a:custGeom>
              <a:avLst/>
              <a:gdLst/>
              <a:ahLst/>
              <a:cxnLst/>
              <a:rect l="l" t="t" r="r" b="b"/>
              <a:pathLst>
                <a:path w="20" h="1" extrusionOk="0">
                  <a:moveTo>
                    <a:pt x="19" y="1"/>
                  </a:moveTo>
                  <a:lnTo>
                    <a:pt x="19" y="1"/>
                  </a:lnTo>
                  <a:lnTo>
                    <a:pt x="0" y="1"/>
                  </a:lnTo>
                  <a:lnTo>
                    <a:pt x="0" y="1"/>
                  </a:lnTo>
                  <a:lnTo>
                    <a:pt x="19" y="1"/>
                  </a:lnTo>
                  <a:close/>
                  <a:moveTo>
                    <a:pt x="19" y="1"/>
                  </a:moveTo>
                  <a:lnTo>
                    <a:pt x="19" y="1"/>
                  </a:lnTo>
                  <a:lnTo>
                    <a:pt x="19" y="1"/>
                  </a:lnTo>
                  <a:lnTo>
                    <a:pt x="19" y="1"/>
                  </a:lnTo>
                  <a:lnTo>
                    <a:pt x="19" y="1"/>
                  </a:lnTo>
                  <a:close/>
                  <a:moveTo>
                    <a:pt x="19" y="1"/>
                  </a:moveTo>
                  <a:lnTo>
                    <a:pt x="19" y="1"/>
                  </a:lnTo>
                  <a:lnTo>
                    <a:pt x="19" y="1"/>
                  </a:lnTo>
                  <a:lnTo>
                    <a:pt x="19" y="1"/>
                  </a:lnTo>
                  <a:lnTo>
                    <a:pt x="19" y="1"/>
                  </a:lnTo>
                  <a:close/>
                </a:path>
              </a:pathLst>
            </a:custGeom>
            <a:solidFill>
              <a:srgbClr val="F99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1"/>
            <p:cNvSpPr/>
            <p:nvPr/>
          </p:nvSpPr>
          <p:spPr>
            <a:xfrm>
              <a:off x="10497727" y="-971897"/>
              <a:ext cx="1273" cy="64"/>
            </a:xfrm>
            <a:custGeom>
              <a:avLst/>
              <a:gdLst/>
              <a:ahLst/>
              <a:cxnLst/>
              <a:rect l="l" t="t" r="r" b="b"/>
              <a:pathLst>
                <a:path w="20" h="1" fill="none" extrusionOk="0">
                  <a:moveTo>
                    <a:pt x="19" y="1"/>
                  </a:moveTo>
                  <a:lnTo>
                    <a:pt x="19" y="1"/>
                  </a:lnTo>
                  <a:lnTo>
                    <a:pt x="0" y="1"/>
                  </a:lnTo>
                  <a:lnTo>
                    <a:pt x="0" y="1"/>
                  </a:lnTo>
                  <a:lnTo>
                    <a:pt x="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1"/>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1"/>
            <p:cNvSpPr/>
            <p:nvPr/>
          </p:nvSpPr>
          <p:spPr>
            <a:xfrm>
              <a:off x="10498936" y="-971897"/>
              <a:ext cx="64" cy="6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1"/>
            <p:cNvSpPr/>
            <p:nvPr/>
          </p:nvSpPr>
          <p:spPr>
            <a:xfrm>
              <a:off x="10346749" y="-1057060"/>
              <a:ext cx="180257" cy="87710"/>
            </a:xfrm>
            <a:custGeom>
              <a:avLst/>
              <a:gdLst/>
              <a:ahLst/>
              <a:cxnLst/>
              <a:rect l="l" t="t" r="r" b="b"/>
              <a:pathLst>
                <a:path w="2832" h="1378" extrusionOk="0">
                  <a:moveTo>
                    <a:pt x="0" y="0"/>
                  </a:moveTo>
                  <a:lnTo>
                    <a:pt x="0" y="77"/>
                  </a:lnTo>
                  <a:lnTo>
                    <a:pt x="0" y="172"/>
                  </a:lnTo>
                  <a:lnTo>
                    <a:pt x="19" y="249"/>
                  </a:lnTo>
                  <a:lnTo>
                    <a:pt x="58" y="325"/>
                  </a:lnTo>
                  <a:lnTo>
                    <a:pt x="115" y="440"/>
                  </a:lnTo>
                  <a:lnTo>
                    <a:pt x="192" y="536"/>
                  </a:lnTo>
                  <a:lnTo>
                    <a:pt x="383" y="708"/>
                  </a:lnTo>
                  <a:lnTo>
                    <a:pt x="651" y="899"/>
                  </a:lnTo>
                  <a:lnTo>
                    <a:pt x="938" y="1071"/>
                  </a:lnTo>
                  <a:lnTo>
                    <a:pt x="1244" y="1224"/>
                  </a:lnTo>
                  <a:lnTo>
                    <a:pt x="1416" y="1262"/>
                  </a:lnTo>
                  <a:lnTo>
                    <a:pt x="1569" y="1320"/>
                  </a:lnTo>
                  <a:lnTo>
                    <a:pt x="1817" y="1358"/>
                  </a:lnTo>
                  <a:lnTo>
                    <a:pt x="2066" y="1377"/>
                  </a:lnTo>
                  <a:lnTo>
                    <a:pt x="2219" y="1358"/>
                  </a:lnTo>
                  <a:lnTo>
                    <a:pt x="2372" y="1339"/>
                  </a:lnTo>
                  <a:lnTo>
                    <a:pt x="2391" y="1339"/>
                  </a:lnTo>
                  <a:lnTo>
                    <a:pt x="2544" y="1301"/>
                  </a:lnTo>
                  <a:lnTo>
                    <a:pt x="2659" y="1224"/>
                  </a:lnTo>
                  <a:lnTo>
                    <a:pt x="2755" y="1148"/>
                  </a:lnTo>
                  <a:lnTo>
                    <a:pt x="2831" y="1033"/>
                  </a:lnTo>
                  <a:lnTo>
                    <a:pt x="2563" y="1071"/>
                  </a:lnTo>
                  <a:lnTo>
                    <a:pt x="2257"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1"/>
            <p:cNvSpPr/>
            <p:nvPr/>
          </p:nvSpPr>
          <p:spPr>
            <a:xfrm>
              <a:off x="10346749" y="-1057060"/>
              <a:ext cx="180257" cy="87710"/>
            </a:xfrm>
            <a:custGeom>
              <a:avLst/>
              <a:gdLst/>
              <a:ahLst/>
              <a:cxnLst/>
              <a:rect l="l" t="t" r="r" b="b"/>
              <a:pathLst>
                <a:path w="2832" h="1378" fill="none" extrusionOk="0">
                  <a:moveTo>
                    <a:pt x="0" y="0"/>
                  </a:moveTo>
                  <a:lnTo>
                    <a:pt x="0" y="0"/>
                  </a:lnTo>
                  <a:lnTo>
                    <a:pt x="0" y="77"/>
                  </a:lnTo>
                  <a:lnTo>
                    <a:pt x="0" y="172"/>
                  </a:lnTo>
                  <a:lnTo>
                    <a:pt x="19" y="249"/>
                  </a:lnTo>
                  <a:lnTo>
                    <a:pt x="58" y="325"/>
                  </a:lnTo>
                  <a:lnTo>
                    <a:pt x="58" y="325"/>
                  </a:lnTo>
                  <a:lnTo>
                    <a:pt x="115" y="440"/>
                  </a:lnTo>
                  <a:lnTo>
                    <a:pt x="192" y="536"/>
                  </a:lnTo>
                  <a:lnTo>
                    <a:pt x="383" y="708"/>
                  </a:lnTo>
                  <a:lnTo>
                    <a:pt x="383" y="708"/>
                  </a:lnTo>
                  <a:lnTo>
                    <a:pt x="651" y="899"/>
                  </a:lnTo>
                  <a:lnTo>
                    <a:pt x="938" y="1071"/>
                  </a:lnTo>
                  <a:lnTo>
                    <a:pt x="1244" y="1224"/>
                  </a:lnTo>
                  <a:lnTo>
                    <a:pt x="1416" y="1262"/>
                  </a:lnTo>
                  <a:lnTo>
                    <a:pt x="1569" y="1320"/>
                  </a:lnTo>
                  <a:lnTo>
                    <a:pt x="1569" y="1320"/>
                  </a:lnTo>
                  <a:lnTo>
                    <a:pt x="1817" y="1358"/>
                  </a:lnTo>
                  <a:lnTo>
                    <a:pt x="2066" y="1377"/>
                  </a:lnTo>
                  <a:lnTo>
                    <a:pt x="2066" y="1377"/>
                  </a:lnTo>
                  <a:lnTo>
                    <a:pt x="2219" y="1358"/>
                  </a:lnTo>
                  <a:lnTo>
                    <a:pt x="2372" y="1339"/>
                  </a:lnTo>
                  <a:lnTo>
                    <a:pt x="2372" y="1339"/>
                  </a:lnTo>
                  <a:lnTo>
                    <a:pt x="2391" y="1339"/>
                  </a:lnTo>
                  <a:lnTo>
                    <a:pt x="2391" y="1339"/>
                  </a:lnTo>
                  <a:lnTo>
                    <a:pt x="2391" y="1339"/>
                  </a:lnTo>
                  <a:lnTo>
                    <a:pt x="2391" y="1339"/>
                  </a:lnTo>
                  <a:lnTo>
                    <a:pt x="2391" y="1339"/>
                  </a:lnTo>
                  <a:lnTo>
                    <a:pt x="2391" y="1339"/>
                  </a:lnTo>
                  <a:lnTo>
                    <a:pt x="2391" y="1339"/>
                  </a:lnTo>
                  <a:lnTo>
                    <a:pt x="2391" y="1339"/>
                  </a:lnTo>
                  <a:lnTo>
                    <a:pt x="2391" y="1339"/>
                  </a:lnTo>
                  <a:lnTo>
                    <a:pt x="2391" y="1339"/>
                  </a:lnTo>
                  <a:lnTo>
                    <a:pt x="2544" y="1301"/>
                  </a:lnTo>
                  <a:lnTo>
                    <a:pt x="2659" y="1224"/>
                  </a:lnTo>
                  <a:lnTo>
                    <a:pt x="2755" y="1148"/>
                  </a:lnTo>
                  <a:lnTo>
                    <a:pt x="2831" y="1033"/>
                  </a:lnTo>
                  <a:lnTo>
                    <a:pt x="2831" y="1033"/>
                  </a:lnTo>
                  <a:lnTo>
                    <a:pt x="2563" y="1071"/>
                  </a:lnTo>
                  <a:lnTo>
                    <a:pt x="2257" y="1090"/>
                  </a:lnTo>
                  <a:lnTo>
                    <a:pt x="2257" y="1090"/>
                  </a:lnTo>
                  <a:lnTo>
                    <a:pt x="1970" y="1090"/>
                  </a:lnTo>
                  <a:lnTo>
                    <a:pt x="1970" y="1090"/>
                  </a:lnTo>
                  <a:lnTo>
                    <a:pt x="1760" y="1052"/>
                  </a:lnTo>
                  <a:lnTo>
                    <a:pt x="1569" y="1014"/>
                  </a:lnTo>
                  <a:lnTo>
                    <a:pt x="1377" y="975"/>
                  </a:lnTo>
                  <a:lnTo>
                    <a:pt x="1205" y="918"/>
                  </a:lnTo>
                  <a:lnTo>
                    <a:pt x="918" y="784"/>
                  </a:lnTo>
                  <a:lnTo>
                    <a:pt x="651" y="631"/>
                  </a:lnTo>
                  <a:lnTo>
                    <a:pt x="440" y="459"/>
                  </a:lnTo>
                  <a:lnTo>
                    <a:pt x="249" y="306"/>
                  </a:lnTo>
                  <a:lnTo>
                    <a:pt x="115" y="15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1"/>
            <p:cNvSpPr/>
            <p:nvPr/>
          </p:nvSpPr>
          <p:spPr>
            <a:xfrm>
              <a:off x="10367435" y="-1069281"/>
              <a:ext cx="26860" cy="23232"/>
            </a:xfrm>
            <a:custGeom>
              <a:avLst/>
              <a:gdLst/>
              <a:ahLst/>
              <a:cxnLst/>
              <a:rect l="l" t="t" r="r" b="b"/>
              <a:pathLst>
                <a:path w="422" h="365" extrusionOk="0">
                  <a:moveTo>
                    <a:pt x="173" y="1"/>
                  </a:moveTo>
                  <a:lnTo>
                    <a:pt x="96" y="20"/>
                  </a:lnTo>
                  <a:lnTo>
                    <a:pt x="39" y="58"/>
                  </a:lnTo>
                  <a:lnTo>
                    <a:pt x="1" y="96"/>
                  </a:lnTo>
                  <a:lnTo>
                    <a:pt x="1" y="154"/>
                  </a:lnTo>
                  <a:lnTo>
                    <a:pt x="20" y="211"/>
                  </a:lnTo>
                  <a:lnTo>
                    <a:pt x="58" y="269"/>
                  </a:lnTo>
                  <a:lnTo>
                    <a:pt x="115" y="307"/>
                  </a:lnTo>
                  <a:lnTo>
                    <a:pt x="192" y="345"/>
                  </a:lnTo>
                  <a:lnTo>
                    <a:pt x="249" y="364"/>
                  </a:lnTo>
                  <a:lnTo>
                    <a:pt x="268" y="364"/>
                  </a:lnTo>
                  <a:lnTo>
                    <a:pt x="345" y="345"/>
                  </a:lnTo>
                  <a:lnTo>
                    <a:pt x="402" y="307"/>
                  </a:lnTo>
                  <a:lnTo>
                    <a:pt x="421" y="249"/>
                  </a:lnTo>
                  <a:lnTo>
                    <a:pt x="402" y="173"/>
                  </a:lnTo>
                  <a:lnTo>
                    <a:pt x="383" y="116"/>
                  </a:lnTo>
                  <a:lnTo>
                    <a:pt x="326" y="58"/>
                  </a:lnTo>
                  <a:lnTo>
                    <a:pt x="249" y="20"/>
                  </a:lnTo>
                  <a:lnTo>
                    <a:pt x="173" y="1"/>
                  </a:lnTo>
                  <a:close/>
                </a:path>
              </a:pathLst>
            </a:custGeom>
            <a:solidFill>
              <a:srgbClr val="FB80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1"/>
            <p:cNvSpPr/>
            <p:nvPr/>
          </p:nvSpPr>
          <p:spPr>
            <a:xfrm>
              <a:off x="10367435" y="-1069281"/>
              <a:ext cx="26860" cy="23232"/>
            </a:xfrm>
            <a:custGeom>
              <a:avLst/>
              <a:gdLst/>
              <a:ahLst/>
              <a:cxnLst/>
              <a:rect l="l" t="t" r="r" b="b"/>
              <a:pathLst>
                <a:path w="422" h="365" fill="none" extrusionOk="0">
                  <a:moveTo>
                    <a:pt x="173" y="1"/>
                  </a:moveTo>
                  <a:lnTo>
                    <a:pt x="173" y="1"/>
                  </a:lnTo>
                  <a:lnTo>
                    <a:pt x="96" y="20"/>
                  </a:lnTo>
                  <a:lnTo>
                    <a:pt x="96" y="20"/>
                  </a:lnTo>
                  <a:lnTo>
                    <a:pt x="39" y="58"/>
                  </a:lnTo>
                  <a:lnTo>
                    <a:pt x="1" y="96"/>
                  </a:lnTo>
                  <a:lnTo>
                    <a:pt x="1" y="154"/>
                  </a:lnTo>
                  <a:lnTo>
                    <a:pt x="20" y="211"/>
                  </a:lnTo>
                  <a:lnTo>
                    <a:pt x="58" y="269"/>
                  </a:lnTo>
                  <a:lnTo>
                    <a:pt x="115" y="307"/>
                  </a:lnTo>
                  <a:lnTo>
                    <a:pt x="192" y="345"/>
                  </a:lnTo>
                  <a:lnTo>
                    <a:pt x="249" y="364"/>
                  </a:lnTo>
                  <a:lnTo>
                    <a:pt x="249" y="364"/>
                  </a:lnTo>
                  <a:lnTo>
                    <a:pt x="268" y="364"/>
                  </a:lnTo>
                  <a:lnTo>
                    <a:pt x="268" y="364"/>
                  </a:lnTo>
                  <a:lnTo>
                    <a:pt x="345" y="345"/>
                  </a:lnTo>
                  <a:lnTo>
                    <a:pt x="402" y="307"/>
                  </a:lnTo>
                  <a:lnTo>
                    <a:pt x="421" y="249"/>
                  </a:lnTo>
                  <a:lnTo>
                    <a:pt x="402" y="173"/>
                  </a:lnTo>
                  <a:lnTo>
                    <a:pt x="383" y="116"/>
                  </a:lnTo>
                  <a:lnTo>
                    <a:pt x="326" y="58"/>
                  </a:lnTo>
                  <a:lnTo>
                    <a:pt x="249" y="20"/>
                  </a:lnTo>
                  <a:lnTo>
                    <a:pt x="1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1"/>
            <p:cNvSpPr/>
            <p:nvPr/>
          </p:nvSpPr>
          <p:spPr>
            <a:xfrm>
              <a:off x="9944989" y="-1042484"/>
              <a:ext cx="42709" cy="51175"/>
            </a:xfrm>
            <a:custGeom>
              <a:avLst/>
              <a:gdLst/>
              <a:ahLst/>
              <a:cxnLst/>
              <a:rect l="l" t="t" r="r" b="b"/>
              <a:pathLst>
                <a:path w="671" h="804" extrusionOk="0">
                  <a:moveTo>
                    <a:pt x="39" y="1"/>
                  </a:moveTo>
                  <a:lnTo>
                    <a:pt x="1" y="20"/>
                  </a:lnTo>
                  <a:lnTo>
                    <a:pt x="1" y="39"/>
                  </a:lnTo>
                  <a:lnTo>
                    <a:pt x="1" y="58"/>
                  </a:lnTo>
                  <a:lnTo>
                    <a:pt x="115" y="268"/>
                  </a:lnTo>
                  <a:lnTo>
                    <a:pt x="249" y="460"/>
                  </a:lnTo>
                  <a:lnTo>
                    <a:pt x="421" y="632"/>
                  </a:lnTo>
                  <a:lnTo>
                    <a:pt x="594" y="785"/>
                  </a:lnTo>
                  <a:lnTo>
                    <a:pt x="613" y="804"/>
                  </a:lnTo>
                  <a:lnTo>
                    <a:pt x="651" y="785"/>
                  </a:lnTo>
                  <a:lnTo>
                    <a:pt x="670" y="766"/>
                  </a:lnTo>
                  <a:lnTo>
                    <a:pt x="670" y="727"/>
                  </a:lnTo>
                  <a:lnTo>
                    <a:pt x="651" y="708"/>
                  </a:lnTo>
                  <a:lnTo>
                    <a:pt x="460" y="555"/>
                  </a:lnTo>
                  <a:lnTo>
                    <a:pt x="307" y="402"/>
                  </a:lnTo>
                  <a:lnTo>
                    <a:pt x="192" y="211"/>
                  </a:lnTo>
                  <a:lnTo>
                    <a:pt x="77" y="20"/>
                  </a:lnTo>
                  <a:lnTo>
                    <a:pt x="58"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1"/>
            <p:cNvSpPr/>
            <p:nvPr/>
          </p:nvSpPr>
          <p:spPr>
            <a:xfrm>
              <a:off x="10423447" y="-1970119"/>
              <a:ext cx="59704" cy="53593"/>
            </a:xfrm>
            <a:custGeom>
              <a:avLst/>
              <a:gdLst/>
              <a:ahLst/>
              <a:cxnLst/>
              <a:rect l="l" t="t" r="r" b="b"/>
              <a:pathLst>
                <a:path w="938" h="842" extrusionOk="0">
                  <a:moveTo>
                    <a:pt x="880" y="0"/>
                  </a:moveTo>
                  <a:lnTo>
                    <a:pt x="746" y="58"/>
                  </a:lnTo>
                  <a:lnTo>
                    <a:pt x="612" y="134"/>
                  </a:lnTo>
                  <a:lnTo>
                    <a:pt x="498" y="211"/>
                  </a:lnTo>
                  <a:lnTo>
                    <a:pt x="383" y="306"/>
                  </a:lnTo>
                  <a:lnTo>
                    <a:pt x="268" y="421"/>
                  </a:lnTo>
                  <a:lnTo>
                    <a:pt x="172" y="517"/>
                  </a:lnTo>
                  <a:lnTo>
                    <a:pt x="77" y="650"/>
                  </a:lnTo>
                  <a:lnTo>
                    <a:pt x="0" y="765"/>
                  </a:lnTo>
                  <a:lnTo>
                    <a:pt x="0" y="803"/>
                  </a:lnTo>
                  <a:lnTo>
                    <a:pt x="0" y="823"/>
                  </a:lnTo>
                  <a:lnTo>
                    <a:pt x="39" y="842"/>
                  </a:lnTo>
                  <a:lnTo>
                    <a:pt x="77" y="842"/>
                  </a:lnTo>
                  <a:lnTo>
                    <a:pt x="77" y="823"/>
                  </a:lnTo>
                  <a:lnTo>
                    <a:pt x="153" y="708"/>
                  </a:lnTo>
                  <a:lnTo>
                    <a:pt x="249" y="593"/>
                  </a:lnTo>
                  <a:lnTo>
                    <a:pt x="325" y="478"/>
                  </a:lnTo>
                  <a:lnTo>
                    <a:pt x="440" y="383"/>
                  </a:lnTo>
                  <a:lnTo>
                    <a:pt x="536" y="287"/>
                  </a:lnTo>
                  <a:lnTo>
                    <a:pt x="651" y="211"/>
                  </a:lnTo>
                  <a:lnTo>
                    <a:pt x="785" y="153"/>
                  </a:lnTo>
                  <a:lnTo>
                    <a:pt x="899" y="96"/>
                  </a:lnTo>
                  <a:lnTo>
                    <a:pt x="938" y="58"/>
                  </a:lnTo>
                  <a:lnTo>
                    <a:pt x="938" y="38"/>
                  </a:lnTo>
                  <a:lnTo>
                    <a:pt x="91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61"/>
            <p:cNvSpPr/>
            <p:nvPr/>
          </p:nvSpPr>
          <p:spPr>
            <a:xfrm>
              <a:off x="10423447" y="-1970119"/>
              <a:ext cx="59704" cy="53593"/>
            </a:xfrm>
            <a:custGeom>
              <a:avLst/>
              <a:gdLst/>
              <a:ahLst/>
              <a:cxnLst/>
              <a:rect l="l" t="t" r="r" b="b"/>
              <a:pathLst>
                <a:path w="938" h="842" fill="none" extrusionOk="0">
                  <a:moveTo>
                    <a:pt x="899" y="0"/>
                  </a:moveTo>
                  <a:lnTo>
                    <a:pt x="899" y="0"/>
                  </a:lnTo>
                  <a:lnTo>
                    <a:pt x="880" y="0"/>
                  </a:lnTo>
                  <a:lnTo>
                    <a:pt x="880" y="0"/>
                  </a:lnTo>
                  <a:lnTo>
                    <a:pt x="746" y="58"/>
                  </a:lnTo>
                  <a:lnTo>
                    <a:pt x="612" y="134"/>
                  </a:lnTo>
                  <a:lnTo>
                    <a:pt x="498" y="211"/>
                  </a:lnTo>
                  <a:lnTo>
                    <a:pt x="383" y="306"/>
                  </a:lnTo>
                  <a:lnTo>
                    <a:pt x="268" y="421"/>
                  </a:lnTo>
                  <a:lnTo>
                    <a:pt x="172" y="517"/>
                  </a:lnTo>
                  <a:lnTo>
                    <a:pt x="77" y="650"/>
                  </a:lnTo>
                  <a:lnTo>
                    <a:pt x="0" y="765"/>
                  </a:lnTo>
                  <a:lnTo>
                    <a:pt x="0" y="765"/>
                  </a:lnTo>
                  <a:lnTo>
                    <a:pt x="0" y="803"/>
                  </a:lnTo>
                  <a:lnTo>
                    <a:pt x="0" y="823"/>
                  </a:lnTo>
                  <a:lnTo>
                    <a:pt x="39" y="842"/>
                  </a:lnTo>
                  <a:lnTo>
                    <a:pt x="39" y="842"/>
                  </a:lnTo>
                  <a:lnTo>
                    <a:pt x="77" y="842"/>
                  </a:lnTo>
                  <a:lnTo>
                    <a:pt x="77" y="823"/>
                  </a:lnTo>
                  <a:lnTo>
                    <a:pt x="77" y="823"/>
                  </a:lnTo>
                  <a:lnTo>
                    <a:pt x="153" y="708"/>
                  </a:lnTo>
                  <a:lnTo>
                    <a:pt x="249" y="593"/>
                  </a:lnTo>
                  <a:lnTo>
                    <a:pt x="325" y="478"/>
                  </a:lnTo>
                  <a:lnTo>
                    <a:pt x="440" y="383"/>
                  </a:lnTo>
                  <a:lnTo>
                    <a:pt x="536" y="287"/>
                  </a:lnTo>
                  <a:lnTo>
                    <a:pt x="651" y="211"/>
                  </a:lnTo>
                  <a:lnTo>
                    <a:pt x="785" y="153"/>
                  </a:lnTo>
                  <a:lnTo>
                    <a:pt x="899" y="96"/>
                  </a:lnTo>
                  <a:lnTo>
                    <a:pt x="899" y="96"/>
                  </a:lnTo>
                  <a:lnTo>
                    <a:pt x="938" y="58"/>
                  </a:lnTo>
                  <a:lnTo>
                    <a:pt x="938" y="38"/>
                  </a:lnTo>
                  <a:lnTo>
                    <a:pt x="918" y="0"/>
                  </a:lnTo>
                  <a:lnTo>
                    <a:pt x="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61"/>
            <p:cNvSpPr/>
            <p:nvPr/>
          </p:nvSpPr>
          <p:spPr>
            <a:xfrm>
              <a:off x="11119780" y="-1730286"/>
              <a:ext cx="23232" cy="76762"/>
            </a:xfrm>
            <a:custGeom>
              <a:avLst/>
              <a:gdLst/>
              <a:ahLst/>
              <a:cxnLst/>
              <a:rect l="l" t="t" r="r" b="b"/>
              <a:pathLst>
                <a:path w="365" h="1206" extrusionOk="0">
                  <a:moveTo>
                    <a:pt x="20" y="0"/>
                  </a:moveTo>
                  <a:lnTo>
                    <a:pt x="20" y="19"/>
                  </a:lnTo>
                  <a:lnTo>
                    <a:pt x="1" y="57"/>
                  </a:lnTo>
                  <a:lnTo>
                    <a:pt x="20" y="77"/>
                  </a:lnTo>
                  <a:lnTo>
                    <a:pt x="96" y="191"/>
                  </a:lnTo>
                  <a:lnTo>
                    <a:pt x="154" y="325"/>
                  </a:lnTo>
                  <a:lnTo>
                    <a:pt x="211" y="459"/>
                  </a:lnTo>
                  <a:lnTo>
                    <a:pt x="249" y="593"/>
                  </a:lnTo>
                  <a:lnTo>
                    <a:pt x="268" y="727"/>
                  </a:lnTo>
                  <a:lnTo>
                    <a:pt x="268" y="880"/>
                  </a:lnTo>
                  <a:lnTo>
                    <a:pt x="249" y="1014"/>
                  </a:lnTo>
                  <a:lnTo>
                    <a:pt x="230" y="1148"/>
                  </a:lnTo>
                  <a:lnTo>
                    <a:pt x="230" y="1186"/>
                  </a:lnTo>
                  <a:lnTo>
                    <a:pt x="230" y="1205"/>
                  </a:lnTo>
                  <a:lnTo>
                    <a:pt x="288" y="1205"/>
                  </a:lnTo>
                  <a:lnTo>
                    <a:pt x="307" y="1186"/>
                  </a:lnTo>
                  <a:lnTo>
                    <a:pt x="345" y="1033"/>
                  </a:lnTo>
                  <a:lnTo>
                    <a:pt x="364" y="880"/>
                  </a:lnTo>
                  <a:lnTo>
                    <a:pt x="364" y="727"/>
                  </a:lnTo>
                  <a:lnTo>
                    <a:pt x="326" y="574"/>
                  </a:lnTo>
                  <a:lnTo>
                    <a:pt x="288" y="421"/>
                  </a:lnTo>
                  <a:lnTo>
                    <a:pt x="249" y="268"/>
                  </a:lnTo>
                  <a:lnTo>
                    <a:pt x="173" y="134"/>
                  </a:lnTo>
                  <a:lnTo>
                    <a:pt x="77" y="19"/>
                  </a:lnTo>
                  <a:lnTo>
                    <a:pt x="58" y="0"/>
                  </a:lnTo>
                  <a:close/>
                </a:path>
              </a:pathLst>
            </a:custGeom>
            <a:solidFill>
              <a:srgbClr val="F54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1"/>
            <p:cNvSpPr/>
            <p:nvPr/>
          </p:nvSpPr>
          <p:spPr>
            <a:xfrm>
              <a:off x="11119780" y="-1730286"/>
              <a:ext cx="23232" cy="76762"/>
            </a:xfrm>
            <a:custGeom>
              <a:avLst/>
              <a:gdLst/>
              <a:ahLst/>
              <a:cxnLst/>
              <a:rect l="l" t="t" r="r" b="b"/>
              <a:pathLst>
                <a:path w="365" h="1206" fill="none" extrusionOk="0">
                  <a:moveTo>
                    <a:pt x="58" y="0"/>
                  </a:moveTo>
                  <a:lnTo>
                    <a:pt x="58" y="0"/>
                  </a:lnTo>
                  <a:lnTo>
                    <a:pt x="20" y="0"/>
                  </a:lnTo>
                  <a:lnTo>
                    <a:pt x="20" y="19"/>
                  </a:lnTo>
                  <a:lnTo>
                    <a:pt x="1" y="57"/>
                  </a:lnTo>
                  <a:lnTo>
                    <a:pt x="20" y="77"/>
                  </a:lnTo>
                  <a:lnTo>
                    <a:pt x="20" y="77"/>
                  </a:lnTo>
                  <a:lnTo>
                    <a:pt x="96" y="191"/>
                  </a:lnTo>
                  <a:lnTo>
                    <a:pt x="154" y="325"/>
                  </a:lnTo>
                  <a:lnTo>
                    <a:pt x="211" y="459"/>
                  </a:lnTo>
                  <a:lnTo>
                    <a:pt x="249" y="593"/>
                  </a:lnTo>
                  <a:lnTo>
                    <a:pt x="268" y="727"/>
                  </a:lnTo>
                  <a:lnTo>
                    <a:pt x="268" y="880"/>
                  </a:lnTo>
                  <a:lnTo>
                    <a:pt x="249" y="1014"/>
                  </a:lnTo>
                  <a:lnTo>
                    <a:pt x="230" y="1148"/>
                  </a:lnTo>
                  <a:lnTo>
                    <a:pt x="230" y="1148"/>
                  </a:lnTo>
                  <a:lnTo>
                    <a:pt x="230" y="1186"/>
                  </a:lnTo>
                  <a:lnTo>
                    <a:pt x="230" y="1205"/>
                  </a:lnTo>
                  <a:lnTo>
                    <a:pt x="268" y="1205"/>
                  </a:lnTo>
                  <a:lnTo>
                    <a:pt x="268" y="1205"/>
                  </a:lnTo>
                  <a:lnTo>
                    <a:pt x="288" y="1205"/>
                  </a:lnTo>
                  <a:lnTo>
                    <a:pt x="307" y="1186"/>
                  </a:lnTo>
                  <a:lnTo>
                    <a:pt x="307" y="1186"/>
                  </a:lnTo>
                  <a:lnTo>
                    <a:pt x="345" y="1033"/>
                  </a:lnTo>
                  <a:lnTo>
                    <a:pt x="364" y="880"/>
                  </a:lnTo>
                  <a:lnTo>
                    <a:pt x="364" y="727"/>
                  </a:lnTo>
                  <a:lnTo>
                    <a:pt x="326" y="574"/>
                  </a:lnTo>
                  <a:lnTo>
                    <a:pt x="288" y="421"/>
                  </a:lnTo>
                  <a:lnTo>
                    <a:pt x="249" y="268"/>
                  </a:lnTo>
                  <a:lnTo>
                    <a:pt x="173" y="134"/>
                  </a:lnTo>
                  <a:lnTo>
                    <a:pt x="77" y="19"/>
                  </a:lnTo>
                  <a:lnTo>
                    <a:pt x="77" y="19"/>
                  </a:lnTo>
                  <a:lnTo>
                    <a:pt x="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1"/>
            <p:cNvSpPr/>
            <p:nvPr/>
          </p:nvSpPr>
          <p:spPr>
            <a:xfrm>
              <a:off x="11195270" y="-1210457"/>
              <a:ext cx="30488" cy="63332"/>
            </a:xfrm>
            <a:custGeom>
              <a:avLst/>
              <a:gdLst/>
              <a:ahLst/>
              <a:cxnLst/>
              <a:rect l="l" t="t" r="r" b="b"/>
              <a:pathLst>
                <a:path w="479" h="995" extrusionOk="0">
                  <a:moveTo>
                    <a:pt x="402" y="0"/>
                  </a:moveTo>
                  <a:lnTo>
                    <a:pt x="402" y="38"/>
                  </a:lnTo>
                  <a:lnTo>
                    <a:pt x="402" y="172"/>
                  </a:lnTo>
                  <a:lnTo>
                    <a:pt x="383" y="287"/>
                  </a:lnTo>
                  <a:lnTo>
                    <a:pt x="345" y="421"/>
                  </a:lnTo>
                  <a:lnTo>
                    <a:pt x="307" y="536"/>
                  </a:lnTo>
                  <a:lnTo>
                    <a:pt x="249" y="631"/>
                  </a:lnTo>
                  <a:lnTo>
                    <a:pt x="173" y="746"/>
                  </a:lnTo>
                  <a:lnTo>
                    <a:pt x="96" y="842"/>
                  </a:lnTo>
                  <a:lnTo>
                    <a:pt x="1" y="918"/>
                  </a:lnTo>
                  <a:lnTo>
                    <a:pt x="1" y="956"/>
                  </a:lnTo>
                  <a:lnTo>
                    <a:pt x="1" y="976"/>
                  </a:lnTo>
                  <a:lnTo>
                    <a:pt x="20" y="995"/>
                  </a:lnTo>
                  <a:lnTo>
                    <a:pt x="77" y="995"/>
                  </a:lnTo>
                  <a:lnTo>
                    <a:pt x="173" y="899"/>
                  </a:lnTo>
                  <a:lnTo>
                    <a:pt x="249" y="803"/>
                  </a:lnTo>
                  <a:lnTo>
                    <a:pt x="326" y="689"/>
                  </a:lnTo>
                  <a:lnTo>
                    <a:pt x="383" y="555"/>
                  </a:lnTo>
                  <a:lnTo>
                    <a:pt x="440" y="440"/>
                  </a:lnTo>
                  <a:lnTo>
                    <a:pt x="479" y="306"/>
                  </a:lnTo>
                  <a:lnTo>
                    <a:pt x="479" y="172"/>
                  </a:lnTo>
                  <a:lnTo>
                    <a:pt x="479" y="38"/>
                  </a:lnTo>
                  <a:lnTo>
                    <a:pt x="460"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1"/>
            <p:cNvSpPr/>
            <p:nvPr/>
          </p:nvSpPr>
          <p:spPr>
            <a:xfrm>
              <a:off x="10294365" y="-1075328"/>
              <a:ext cx="45128" cy="54803"/>
            </a:xfrm>
            <a:custGeom>
              <a:avLst/>
              <a:gdLst/>
              <a:ahLst/>
              <a:cxnLst/>
              <a:rect l="l" t="t" r="r" b="b"/>
              <a:pathLst>
                <a:path w="709" h="861" extrusionOk="0">
                  <a:moveTo>
                    <a:pt x="1" y="0"/>
                  </a:moveTo>
                  <a:lnTo>
                    <a:pt x="1" y="38"/>
                  </a:lnTo>
                  <a:lnTo>
                    <a:pt x="1" y="57"/>
                  </a:lnTo>
                  <a:lnTo>
                    <a:pt x="20" y="77"/>
                  </a:lnTo>
                  <a:lnTo>
                    <a:pt x="211" y="230"/>
                  </a:lnTo>
                  <a:lnTo>
                    <a:pt x="364" y="421"/>
                  </a:lnTo>
                  <a:lnTo>
                    <a:pt x="517" y="612"/>
                  </a:lnTo>
                  <a:lnTo>
                    <a:pt x="632" y="823"/>
                  </a:lnTo>
                  <a:lnTo>
                    <a:pt x="651" y="842"/>
                  </a:lnTo>
                  <a:lnTo>
                    <a:pt x="670" y="861"/>
                  </a:lnTo>
                  <a:lnTo>
                    <a:pt x="709" y="823"/>
                  </a:lnTo>
                  <a:lnTo>
                    <a:pt x="709" y="803"/>
                  </a:lnTo>
                  <a:lnTo>
                    <a:pt x="709" y="784"/>
                  </a:lnTo>
                  <a:lnTo>
                    <a:pt x="594" y="555"/>
                  </a:lnTo>
                  <a:lnTo>
                    <a:pt x="441" y="344"/>
                  </a:lnTo>
                  <a:lnTo>
                    <a:pt x="269" y="172"/>
                  </a:lnTo>
                  <a:lnTo>
                    <a:pt x="58" y="0"/>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1"/>
            <p:cNvSpPr/>
            <p:nvPr/>
          </p:nvSpPr>
          <p:spPr>
            <a:xfrm>
              <a:off x="10833673" y="-1080229"/>
              <a:ext cx="68296" cy="74343"/>
            </a:xfrm>
            <a:custGeom>
              <a:avLst/>
              <a:gdLst/>
              <a:ahLst/>
              <a:cxnLst/>
              <a:rect l="l" t="t" r="r" b="b"/>
              <a:pathLst>
                <a:path w="1073" h="1168" extrusionOk="0">
                  <a:moveTo>
                    <a:pt x="1015" y="1"/>
                  </a:moveTo>
                  <a:lnTo>
                    <a:pt x="996" y="20"/>
                  </a:lnTo>
                  <a:lnTo>
                    <a:pt x="843" y="115"/>
                  </a:lnTo>
                  <a:lnTo>
                    <a:pt x="690" y="230"/>
                  </a:lnTo>
                  <a:lnTo>
                    <a:pt x="556" y="345"/>
                  </a:lnTo>
                  <a:lnTo>
                    <a:pt x="422" y="479"/>
                  </a:lnTo>
                  <a:lnTo>
                    <a:pt x="307" y="632"/>
                  </a:lnTo>
                  <a:lnTo>
                    <a:pt x="192" y="785"/>
                  </a:lnTo>
                  <a:lnTo>
                    <a:pt x="97" y="938"/>
                  </a:lnTo>
                  <a:lnTo>
                    <a:pt x="20" y="1110"/>
                  </a:lnTo>
                  <a:lnTo>
                    <a:pt x="1" y="1129"/>
                  </a:lnTo>
                  <a:lnTo>
                    <a:pt x="20" y="1148"/>
                  </a:lnTo>
                  <a:lnTo>
                    <a:pt x="58" y="1167"/>
                  </a:lnTo>
                  <a:lnTo>
                    <a:pt x="77" y="1167"/>
                  </a:lnTo>
                  <a:lnTo>
                    <a:pt x="97" y="1148"/>
                  </a:lnTo>
                  <a:lnTo>
                    <a:pt x="173" y="995"/>
                  </a:lnTo>
                  <a:lnTo>
                    <a:pt x="269" y="842"/>
                  </a:lnTo>
                  <a:lnTo>
                    <a:pt x="383" y="689"/>
                  </a:lnTo>
                  <a:lnTo>
                    <a:pt x="498" y="555"/>
                  </a:lnTo>
                  <a:lnTo>
                    <a:pt x="613" y="421"/>
                  </a:lnTo>
                  <a:lnTo>
                    <a:pt x="747" y="307"/>
                  </a:lnTo>
                  <a:lnTo>
                    <a:pt x="900" y="192"/>
                  </a:lnTo>
                  <a:lnTo>
                    <a:pt x="1034" y="96"/>
                  </a:lnTo>
                  <a:lnTo>
                    <a:pt x="1072" y="77"/>
                  </a:lnTo>
                  <a:lnTo>
                    <a:pt x="1053" y="39"/>
                  </a:lnTo>
                  <a:lnTo>
                    <a:pt x="1053" y="20"/>
                  </a:lnTo>
                  <a:lnTo>
                    <a:pt x="1015" y="1"/>
                  </a:lnTo>
                  <a:close/>
                </a:path>
              </a:pathLst>
            </a:custGeom>
            <a:solidFill>
              <a:srgbClr val="000000">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61"/>
            <p:cNvSpPr/>
            <p:nvPr/>
          </p:nvSpPr>
          <p:spPr>
            <a:xfrm>
              <a:off x="9473850" y="-1746135"/>
              <a:ext cx="875378" cy="1788438"/>
            </a:xfrm>
            <a:custGeom>
              <a:avLst/>
              <a:gdLst/>
              <a:ahLst/>
              <a:cxnLst/>
              <a:rect l="l" t="t" r="r" b="b"/>
              <a:pathLst>
                <a:path w="13753" h="28098" extrusionOk="0">
                  <a:moveTo>
                    <a:pt x="1435" y="0"/>
                  </a:moveTo>
                  <a:lnTo>
                    <a:pt x="1378" y="20"/>
                  </a:lnTo>
                  <a:lnTo>
                    <a:pt x="1320" y="39"/>
                  </a:lnTo>
                  <a:lnTo>
                    <a:pt x="1263" y="58"/>
                  </a:lnTo>
                  <a:lnTo>
                    <a:pt x="1225" y="96"/>
                  </a:lnTo>
                  <a:lnTo>
                    <a:pt x="1167" y="192"/>
                  </a:lnTo>
                  <a:lnTo>
                    <a:pt x="1148" y="306"/>
                  </a:lnTo>
                  <a:lnTo>
                    <a:pt x="1148" y="364"/>
                  </a:lnTo>
                  <a:lnTo>
                    <a:pt x="1167" y="421"/>
                  </a:lnTo>
                  <a:lnTo>
                    <a:pt x="3405" y="5547"/>
                  </a:lnTo>
                  <a:lnTo>
                    <a:pt x="3329" y="5547"/>
                  </a:lnTo>
                  <a:lnTo>
                    <a:pt x="3157" y="5528"/>
                  </a:lnTo>
                  <a:lnTo>
                    <a:pt x="3004" y="5490"/>
                  </a:lnTo>
                  <a:lnTo>
                    <a:pt x="2851" y="5432"/>
                  </a:lnTo>
                  <a:lnTo>
                    <a:pt x="2698" y="5375"/>
                  </a:lnTo>
                  <a:lnTo>
                    <a:pt x="2545" y="5298"/>
                  </a:lnTo>
                  <a:lnTo>
                    <a:pt x="2411" y="5203"/>
                  </a:lnTo>
                  <a:lnTo>
                    <a:pt x="2143" y="4992"/>
                  </a:lnTo>
                  <a:lnTo>
                    <a:pt x="1913" y="4744"/>
                  </a:lnTo>
                  <a:lnTo>
                    <a:pt x="1684" y="4476"/>
                  </a:lnTo>
                  <a:lnTo>
                    <a:pt x="1473" y="4189"/>
                  </a:lnTo>
                  <a:lnTo>
                    <a:pt x="1301" y="3883"/>
                  </a:lnTo>
                  <a:lnTo>
                    <a:pt x="1129" y="3577"/>
                  </a:lnTo>
                  <a:lnTo>
                    <a:pt x="995" y="3290"/>
                  </a:lnTo>
                  <a:lnTo>
                    <a:pt x="766" y="2774"/>
                  </a:lnTo>
                  <a:lnTo>
                    <a:pt x="632" y="2410"/>
                  </a:lnTo>
                  <a:lnTo>
                    <a:pt x="594" y="2276"/>
                  </a:lnTo>
                  <a:lnTo>
                    <a:pt x="575" y="2219"/>
                  </a:lnTo>
                  <a:lnTo>
                    <a:pt x="536" y="2162"/>
                  </a:lnTo>
                  <a:lnTo>
                    <a:pt x="460" y="2085"/>
                  </a:lnTo>
                  <a:lnTo>
                    <a:pt x="345" y="2066"/>
                  </a:lnTo>
                  <a:lnTo>
                    <a:pt x="230" y="2066"/>
                  </a:lnTo>
                  <a:lnTo>
                    <a:pt x="173" y="2085"/>
                  </a:lnTo>
                  <a:lnTo>
                    <a:pt x="115" y="2123"/>
                  </a:lnTo>
                  <a:lnTo>
                    <a:pt x="39" y="2219"/>
                  </a:lnTo>
                  <a:lnTo>
                    <a:pt x="20" y="2315"/>
                  </a:lnTo>
                  <a:lnTo>
                    <a:pt x="1" y="2372"/>
                  </a:lnTo>
                  <a:lnTo>
                    <a:pt x="20" y="2449"/>
                  </a:lnTo>
                  <a:lnTo>
                    <a:pt x="77" y="2640"/>
                  </a:lnTo>
                  <a:lnTo>
                    <a:pt x="249" y="3061"/>
                  </a:lnTo>
                  <a:lnTo>
                    <a:pt x="364" y="3348"/>
                  </a:lnTo>
                  <a:lnTo>
                    <a:pt x="498" y="3634"/>
                  </a:lnTo>
                  <a:lnTo>
                    <a:pt x="651" y="3960"/>
                  </a:lnTo>
                  <a:lnTo>
                    <a:pt x="842" y="4304"/>
                  </a:lnTo>
                  <a:lnTo>
                    <a:pt x="1072" y="4629"/>
                  </a:lnTo>
                  <a:lnTo>
                    <a:pt x="1301" y="4954"/>
                  </a:lnTo>
                  <a:lnTo>
                    <a:pt x="1569" y="5260"/>
                  </a:lnTo>
                  <a:lnTo>
                    <a:pt x="1856" y="5528"/>
                  </a:lnTo>
                  <a:lnTo>
                    <a:pt x="2009" y="5662"/>
                  </a:lnTo>
                  <a:lnTo>
                    <a:pt x="2181" y="5757"/>
                  </a:lnTo>
                  <a:lnTo>
                    <a:pt x="2353" y="5872"/>
                  </a:lnTo>
                  <a:lnTo>
                    <a:pt x="2525" y="5949"/>
                  </a:lnTo>
                  <a:lnTo>
                    <a:pt x="2698" y="6025"/>
                  </a:lnTo>
                  <a:lnTo>
                    <a:pt x="2889" y="6083"/>
                  </a:lnTo>
                  <a:lnTo>
                    <a:pt x="3099" y="6121"/>
                  </a:lnTo>
                  <a:lnTo>
                    <a:pt x="3290" y="6140"/>
                  </a:lnTo>
                  <a:lnTo>
                    <a:pt x="3539" y="6140"/>
                  </a:lnTo>
                  <a:lnTo>
                    <a:pt x="3673" y="6121"/>
                  </a:lnTo>
                  <a:lnTo>
                    <a:pt x="9449" y="19414"/>
                  </a:lnTo>
                  <a:lnTo>
                    <a:pt x="12050" y="25400"/>
                  </a:lnTo>
                  <a:lnTo>
                    <a:pt x="12873" y="27237"/>
                  </a:lnTo>
                  <a:lnTo>
                    <a:pt x="13198" y="27963"/>
                  </a:lnTo>
                  <a:lnTo>
                    <a:pt x="13255" y="28021"/>
                  </a:lnTo>
                  <a:lnTo>
                    <a:pt x="13313" y="28078"/>
                  </a:lnTo>
                  <a:lnTo>
                    <a:pt x="13370" y="28097"/>
                  </a:lnTo>
                  <a:lnTo>
                    <a:pt x="13542" y="28097"/>
                  </a:lnTo>
                  <a:lnTo>
                    <a:pt x="13619" y="28059"/>
                  </a:lnTo>
                  <a:lnTo>
                    <a:pt x="13695" y="27982"/>
                  </a:lnTo>
                  <a:lnTo>
                    <a:pt x="13733" y="27868"/>
                  </a:lnTo>
                  <a:lnTo>
                    <a:pt x="13753" y="27772"/>
                  </a:lnTo>
                  <a:lnTo>
                    <a:pt x="13714" y="27657"/>
                  </a:lnTo>
                  <a:lnTo>
                    <a:pt x="12586" y="25114"/>
                  </a:lnTo>
                  <a:lnTo>
                    <a:pt x="10080" y="19356"/>
                  </a:lnTo>
                  <a:lnTo>
                    <a:pt x="4228" y="5872"/>
                  </a:lnTo>
                  <a:lnTo>
                    <a:pt x="4400" y="5719"/>
                  </a:lnTo>
                  <a:lnTo>
                    <a:pt x="4553" y="5509"/>
                  </a:lnTo>
                  <a:lnTo>
                    <a:pt x="4687" y="5279"/>
                  </a:lnTo>
                  <a:lnTo>
                    <a:pt x="4782" y="5031"/>
                  </a:lnTo>
                  <a:lnTo>
                    <a:pt x="4859" y="4744"/>
                  </a:lnTo>
                  <a:lnTo>
                    <a:pt x="4897" y="4438"/>
                  </a:lnTo>
                  <a:lnTo>
                    <a:pt x="4916" y="4132"/>
                  </a:lnTo>
                  <a:lnTo>
                    <a:pt x="4916" y="3807"/>
                  </a:lnTo>
                  <a:lnTo>
                    <a:pt x="4897" y="3462"/>
                  </a:lnTo>
                  <a:lnTo>
                    <a:pt x="4878" y="3137"/>
                  </a:lnTo>
                  <a:lnTo>
                    <a:pt x="4821" y="2793"/>
                  </a:lnTo>
                  <a:lnTo>
                    <a:pt x="4763" y="2468"/>
                  </a:lnTo>
                  <a:lnTo>
                    <a:pt x="4687" y="2162"/>
                  </a:lnTo>
                  <a:lnTo>
                    <a:pt x="4610" y="1856"/>
                  </a:lnTo>
                  <a:lnTo>
                    <a:pt x="4534" y="1569"/>
                  </a:lnTo>
                  <a:lnTo>
                    <a:pt x="4438" y="1301"/>
                  </a:lnTo>
                  <a:lnTo>
                    <a:pt x="4342" y="1071"/>
                  </a:lnTo>
                  <a:lnTo>
                    <a:pt x="4247" y="880"/>
                  </a:lnTo>
                  <a:lnTo>
                    <a:pt x="4209" y="823"/>
                  </a:lnTo>
                  <a:lnTo>
                    <a:pt x="4170" y="785"/>
                  </a:lnTo>
                  <a:lnTo>
                    <a:pt x="4075" y="727"/>
                  </a:lnTo>
                  <a:lnTo>
                    <a:pt x="3960" y="708"/>
                  </a:lnTo>
                  <a:lnTo>
                    <a:pt x="3903" y="727"/>
                  </a:lnTo>
                  <a:lnTo>
                    <a:pt x="3845" y="746"/>
                  </a:lnTo>
                  <a:lnTo>
                    <a:pt x="3807" y="785"/>
                  </a:lnTo>
                  <a:lnTo>
                    <a:pt x="3749" y="823"/>
                  </a:lnTo>
                  <a:lnTo>
                    <a:pt x="3692" y="918"/>
                  </a:lnTo>
                  <a:lnTo>
                    <a:pt x="3692" y="1033"/>
                  </a:lnTo>
                  <a:lnTo>
                    <a:pt x="3692" y="1091"/>
                  </a:lnTo>
                  <a:lnTo>
                    <a:pt x="3711" y="1148"/>
                  </a:lnTo>
                  <a:lnTo>
                    <a:pt x="3807" y="1320"/>
                  </a:lnTo>
                  <a:lnTo>
                    <a:pt x="3883" y="1531"/>
                  </a:lnTo>
                  <a:lnTo>
                    <a:pt x="4036" y="2028"/>
                  </a:lnTo>
                  <a:lnTo>
                    <a:pt x="4170" y="2582"/>
                  </a:lnTo>
                  <a:lnTo>
                    <a:pt x="4285" y="3156"/>
                  </a:lnTo>
                  <a:lnTo>
                    <a:pt x="4304" y="3462"/>
                  </a:lnTo>
                  <a:lnTo>
                    <a:pt x="4323" y="3749"/>
                  </a:lnTo>
                  <a:lnTo>
                    <a:pt x="4323" y="4036"/>
                  </a:lnTo>
                  <a:lnTo>
                    <a:pt x="4323" y="4304"/>
                  </a:lnTo>
                  <a:lnTo>
                    <a:pt x="4285" y="4553"/>
                  </a:lnTo>
                  <a:lnTo>
                    <a:pt x="4228" y="4801"/>
                  </a:lnTo>
                  <a:lnTo>
                    <a:pt x="4151" y="5012"/>
                  </a:lnTo>
                  <a:lnTo>
                    <a:pt x="4056" y="5184"/>
                  </a:lnTo>
                  <a:lnTo>
                    <a:pt x="3960" y="5318"/>
                  </a:lnTo>
                  <a:lnTo>
                    <a:pt x="1722" y="192"/>
                  </a:lnTo>
                  <a:lnTo>
                    <a:pt x="1684" y="134"/>
                  </a:lnTo>
                  <a:lnTo>
                    <a:pt x="1646" y="96"/>
                  </a:lnTo>
                  <a:lnTo>
                    <a:pt x="1550" y="20"/>
                  </a:lnTo>
                  <a:lnTo>
                    <a:pt x="14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61"/>
            <p:cNvSpPr/>
            <p:nvPr/>
          </p:nvSpPr>
          <p:spPr>
            <a:xfrm>
              <a:off x="10015577" y="-741802"/>
              <a:ext cx="14703" cy="32971"/>
            </a:xfrm>
            <a:custGeom>
              <a:avLst/>
              <a:gdLst/>
              <a:ahLst/>
              <a:cxnLst/>
              <a:rect l="l" t="t" r="r" b="b"/>
              <a:pathLst>
                <a:path w="231" h="518" extrusionOk="0">
                  <a:moveTo>
                    <a:pt x="1" y="1"/>
                  </a:moveTo>
                  <a:lnTo>
                    <a:pt x="1" y="1"/>
                  </a:lnTo>
                  <a:lnTo>
                    <a:pt x="1" y="1"/>
                  </a:lnTo>
                  <a:lnTo>
                    <a:pt x="230" y="517"/>
                  </a:lnTo>
                  <a:lnTo>
                    <a:pt x="230" y="517"/>
                  </a:lnTo>
                  <a:lnTo>
                    <a:pt x="230" y="517"/>
                  </a:lnTo>
                  <a:lnTo>
                    <a:pt x="1"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1"/>
            <p:cNvSpPr/>
            <p:nvPr/>
          </p:nvSpPr>
          <p:spPr>
            <a:xfrm>
              <a:off x="10015577" y="-741802"/>
              <a:ext cx="14703" cy="32971"/>
            </a:xfrm>
            <a:custGeom>
              <a:avLst/>
              <a:gdLst/>
              <a:ahLst/>
              <a:cxnLst/>
              <a:rect l="l" t="t" r="r" b="b"/>
              <a:pathLst>
                <a:path w="231" h="518" fill="none" extrusionOk="0">
                  <a:moveTo>
                    <a:pt x="1" y="1"/>
                  </a:moveTo>
                  <a:lnTo>
                    <a:pt x="1" y="1"/>
                  </a:lnTo>
                  <a:lnTo>
                    <a:pt x="1" y="1"/>
                  </a:lnTo>
                  <a:lnTo>
                    <a:pt x="230" y="517"/>
                  </a:lnTo>
                  <a:lnTo>
                    <a:pt x="230" y="517"/>
                  </a:lnTo>
                  <a:lnTo>
                    <a:pt x="230" y="5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1"/>
            <p:cNvSpPr/>
            <p:nvPr/>
          </p:nvSpPr>
          <p:spPr>
            <a:xfrm>
              <a:off x="9982733" y="-741802"/>
              <a:ext cx="47547" cy="58494"/>
            </a:xfrm>
            <a:custGeom>
              <a:avLst/>
              <a:gdLst/>
              <a:ahLst/>
              <a:cxnLst/>
              <a:rect l="l" t="t" r="r" b="b"/>
              <a:pathLst>
                <a:path w="747" h="919" extrusionOk="0">
                  <a:moveTo>
                    <a:pt x="517" y="1"/>
                  </a:moveTo>
                  <a:lnTo>
                    <a:pt x="268" y="173"/>
                  </a:lnTo>
                  <a:lnTo>
                    <a:pt x="1" y="307"/>
                  </a:lnTo>
                  <a:lnTo>
                    <a:pt x="268" y="919"/>
                  </a:lnTo>
                  <a:lnTo>
                    <a:pt x="364" y="900"/>
                  </a:lnTo>
                  <a:lnTo>
                    <a:pt x="555" y="670"/>
                  </a:lnTo>
                  <a:lnTo>
                    <a:pt x="746" y="517"/>
                  </a:lnTo>
                  <a:lnTo>
                    <a:pt x="517" y="1"/>
                  </a:lnTo>
                  <a:close/>
                </a:path>
              </a:pathLst>
            </a:custGeom>
            <a:solidFill>
              <a:srgbClr val="BC1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1"/>
            <p:cNvSpPr/>
            <p:nvPr/>
          </p:nvSpPr>
          <p:spPr>
            <a:xfrm>
              <a:off x="10104496" y="-539713"/>
              <a:ext cx="1273" cy="3755"/>
            </a:xfrm>
            <a:custGeom>
              <a:avLst/>
              <a:gdLst/>
              <a:ahLst/>
              <a:cxnLst/>
              <a:rect l="l" t="t" r="r" b="b"/>
              <a:pathLst>
                <a:path w="20" h="59" extrusionOk="0">
                  <a:moveTo>
                    <a:pt x="0" y="1"/>
                  </a:moveTo>
                  <a:lnTo>
                    <a:pt x="0" y="1"/>
                  </a:lnTo>
                  <a:lnTo>
                    <a:pt x="19" y="58"/>
                  </a:lnTo>
                  <a:lnTo>
                    <a:pt x="19" y="58"/>
                  </a:lnTo>
                  <a:lnTo>
                    <a:pt x="19" y="58"/>
                  </a:lnTo>
                  <a:lnTo>
                    <a:pt x="19" y="58"/>
                  </a:lnTo>
                  <a:lnTo>
                    <a:pt x="0" y="1"/>
                  </a:lnTo>
                  <a:close/>
                </a:path>
              </a:pathLst>
            </a:custGeom>
            <a:solidFill>
              <a:srgbClr val="FF8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1"/>
            <p:cNvSpPr/>
            <p:nvPr/>
          </p:nvSpPr>
          <p:spPr>
            <a:xfrm>
              <a:off x="10104496" y="-539713"/>
              <a:ext cx="1273" cy="3755"/>
            </a:xfrm>
            <a:custGeom>
              <a:avLst/>
              <a:gdLst/>
              <a:ahLst/>
              <a:cxnLst/>
              <a:rect l="l" t="t" r="r" b="b"/>
              <a:pathLst>
                <a:path w="20" h="59" fill="none" extrusionOk="0">
                  <a:moveTo>
                    <a:pt x="0" y="1"/>
                  </a:moveTo>
                  <a:lnTo>
                    <a:pt x="0" y="1"/>
                  </a:lnTo>
                  <a:lnTo>
                    <a:pt x="19" y="58"/>
                  </a:lnTo>
                  <a:lnTo>
                    <a:pt x="19" y="58"/>
                  </a:lnTo>
                  <a:lnTo>
                    <a:pt x="19" y="58"/>
                  </a:lnTo>
                  <a:lnTo>
                    <a:pt x="19" y="5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1"/>
            <p:cNvSpPr/>
            <p:nvPr/>
          </p:nvSpPr>
          <p:spPr>
            <a:xfrm>
              <a:off x="10055804" y="-566510"/>
              <a:ext cx="49965" cy="48820"/>
            </a:xfrm>
            <a:custGeom>
              <a:avLst/>
              <a:gdLst/>
              <a:ahLst/>
              <a:cxnLst/>
              <a:rect l="l" t="t" r="r" b="b"/>
              <a:pathLst>
                <a:path w="785" h="767" fill="none" extrusionOk="0">
                  <a:moveTo>
                    <a:pt x="383" y="1"/>
                  </a:moveTo>
                  <a:lnTo>
                    <a:pt x="383" y="1"/>
                  </a:lnTo>
                  <a:lnTo>
                    <a:pt x="153" y="116"/>
                  </a:lnTo>
                  <a:lnTo>
                    <a:pt x="153" y="116"/>
                  </a:lnTo>
                  <a:lnTo>
                    <a:pt x="96" y="135"/>
                  </a:lnTo>
                  <a:lnTo>
                    <a:pt x="96" y="135"/>
                  </a:lnTo>
                  <a:lnTo>
                    <a:pt x="0" y="173"/>
                  </a:lnTo>
                  <a:lnTo>
                    <a:pt x="0" y="173"/>
                  </a:lnTo>
                  <a:lnTo>
                    <a:pt x="249" y="766"/>
                  </a:lnTo>
                  <a:lnTo>
                    <a:pt x="249" y="766"/>
                  </a:lnTo>
                  <a:lnTo>
                    <a:pt x="536" y="632"/>
                  </a:lnTo>
                  <a:lnTo>
                    <a:pt x="784" y="479"/>
                  </a:lnTo>
                  <a:lnTo>
                    <a:pt x="784" y="479"/>
                  </a:lnTo>
                  <a:lnTo>
                    <a:pt x="765" y="422"/>
                  </a:lnTo>
                  <a:lnTo>
                    <a:pt x="765" y="422"/>
                  </a:lnTo>
                  <a:lnTo>
                    <a:pt x="708" y="326"/>
                  </a:lnTo>
                  <a:lnTo>
                    <a:pt x="3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1"/>
            <p:cNvSpPr/>
            <p:nvPr/>
          </p:nvSpPr>
          <p:spPr>
            <a:xfrm>
              <a:off x="9926721" y="-717424"/>
              <a:ext cx="517474" cy="393293"/>
            </a:xfrm>
            <a:custGeom>
              <a:avLst/>
              <a:gdLst/>
              <a:ahLst/>
              <a:cxnLst/>
              <a:rect l="l" t="t" r="r" b="b"/>
              <a:pathLst>
                <a:path w="8130" h="6179" extrusionOk="0">
                  <a:moveTo>
                    <a:pt x="2028" y="0"/>
                  </a:moveTo>
                  <a:lnTo>
                    <a:pt x="1894" y="19"/>
                  </a:lnTo>
                  <a:lnTo>
                    <a:pt x="1780" y="58"/>
                  </a:lnTo>
                  <a:lnTo>
                    <a:pt x="1665" y="115"/>
                  </a:lnTo>
                  <a:lnTo>
                    <a:pt x="1550" y="192"/>
                  </a:lnTo>
                  <a:lnTo>
                    <a:pt x="1435" y="287"/>
                  </a:lnTo>
                  <a:lnTo>
                    <a:pt x="1244" y="517"/>
                  </a:lnTo>
                  <a:lnTo>
                    <a:pt x="842" y="670"/>
                  </a:lnTo>
                  <a:lnTo>
                    <a:pt x="422" y="823"/>
                  </a:lnTo>
                  <a:lnTo>
                    <a:pt x="269" y="918"/>
                  </a:lnTo>
                  <a:lnTo>
                    <a:pt x="135" y="995"/>
                  </a:lnTo>
                  <a:lnTo>
                    <a:pt x="39" y="1091"/>
                  </a:lnTo>
                  <a:lnTo>
                    <a:pt x="20" y="1129"/>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49" y="1760"/>
                  </a:lnTo>
                  <a:lnTo>
                    <a:pt x="326" y="1817"/>
                  </a:lnTo>
                  <a:lnTo>
                    <a:pt x="402" y="1836"/>
                  </a:lnTo>
                  <a:lnTo>
                    <a:pt x="479" y="1856"/>
                  </a:lnTo>
                  <a:lnTo>
                    <a:pt x="651" y="1894"/>
                  </a:lnTo>
                  <a:lnTo>
                    <a:pt x="708" y="1894"/>
                  </a:lnTo>
                  <a:lnTo>
                    <a:pt x="632" y="1932"/>
                  </a:lnTo>
                  <a:lnTo>
                    <a:pt x="575" y="1970"/>
                  </a:lnTo>
                  <a:lnTo>
                    <a:pt x="536" y="2028"/>
                  </a:lnTo>
                  <a:lnTo>
                    <a:pt x="498" y="2085"/>
                  </a:lnTo>
                  <a:lnTo>
                    <a:pt x="498" y="2162"/>
                  </a:lnTo>
                  <a:lnTo>
                    <a:pt x="498" y="2219"/>
                  </a:lnTo>
                  <a:lnTo>
                    <a:pt x="517" y="2295"/>
                  </a:lnTo>
                  <a:lnTo>
                    <a:pt x="536" y="2353"/>
                  </a:lnTo>
                  <a:lnTo>
                    <a:pt x="594" y="2391"/>
                  </a:lnTo>
                  <a:lnTo>
                    <a:pt x="670" y="2429"/>
                  </a:lnTo>
                  <a:lnTo>
                    <a:pt x="747" y="2448"/>
                  </a:lnTo>
                  <a:lnTo>
                    <a:pt x="842" y="2448"/>
                  </a:lnTo>
                  <a:lnTo>
                    <a:pt x="995" y="2429"/>
                  </a:lnTo>
                  <a:lnTo>
                    <a:pt x="1053" y="2429"/>
                  </a:lnTo>
                  <a:lnTo>
                    <a:pt x="1014" y="2448"/>
                  </a:lnTo>
                  <a:lnTo>
                    <a:pt x="919" y="2506"/>
                  </a:lnTo>
                  <a:lnTo>
                    <a:pt x="881" y="2544"/>
                  </a:lnTo>
                  <a:lnTo>
                    <a:pt x="861" y="2602"/>
                  </a:lnTo>
                  <a:lnTo>
                    <a:pt x="881" y="2678"/>
                  </a:lnTo>
                  <a:lnTo>
                    <a:pt x="938" y="2774"/>
                  </a:lnTo>
                  <a:lnTo>
                    <a:pt x="995" y="2812"/>
                  </a:lnTo>
                  <a:lnTo>
                    <a:pt x="1110" y="2831"/>
                  </a:lnTo>
                  <a:lnTo>
                    <a:pt x="1225" y="2812"/>
                  </a:lnTo>
                  <a:lnTo>
                    <a:pt x="1359" y="2793"/>
                  </a:lnTo>
                  <a:lnTo>
                    <a:pt x="1684" y="2697"/>
                  </a:lnTo>
                  <a:lnTo>
                    <a:pt x="1990" y="2563"/>
                  </a:lnTo>
                  <a:lnTo>
                    <a:pt x="2124" y="2506"/>
                  </a:lnTo>
                  <a:lnTo>
                    <a:pt x="2181" y="2487"/>
                  </a:lnTo>
                  <a:lnTo>
                    <a:pt x="2411" y="2372"/>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lnTo>
                    <a:pt x="4916" y="2793"/>
                  </a:lnTo>
                  <a:lnTo>
                    <a:pt x="3673" y="1894"/>
                  </a:lnTo>
                  <a:lnTo>
                    <a:pt x="2812" y="1244"/>
                  </a:lnTo>
                  <a:lnTo>
                    <a:pt x="2812" y="1071"/>
                  </a:lnTo>
                  <a:lnTo>
                    <a:pt x="2812" y="918"/>
                  </a:lnTo>
                  <a:lnTo>
                    <a:pt x="2793" y="765"/>
                  </a:lnTo>
                  <a:lnTo>
                    <a:pt x="2736" y="612"/>
                  </a:lnTo>
                  <a:lnTo>
                    <a:pt x="2678" y="478"/>
                  </a:lnTo>
                  <a:lnTo>
                    <a:pt x="2621" y="364"/>
                  </a:lnTo>
                  <a:lnTo>
                    <a:pt x="2545" y="268"/>
                  </a:lnTo>
                  <a:lnTo>
                    <a:pt x="2487" y="192"/>
                  </a:lnTo>
                  <a:lnTo>
                    <a:pt x="2411" y="115"/>
                  </a:lnTo>
                  <a:lnTo>
                    <a:pt x="2334" y="77"/>
                  </a:lnTo>
                  <a:lnTo>
                    <a:pt x="2258" y="39"/>
                  </a:lnTo>
                  <a:lnTo>
                    <a:pt x="2181" y="19"/>
                  </a:lnTo>
                  <a:lnTo>
                    <a:pt x="2028" y="0"/>
                  </a:lnTo>
                  <a:close/>
                </a:path>
              </a:pathLst>
            </a:custGeom>
            <a:solidFill>
              <a:srgbClr val="FCC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1"/>
            <p:cNvSpPr/>
            <p:nvPr/>
          </p:nvSpPr>
          <p:spPr>
            <a:xfrm>
              <a:off x="9926721" y="-717424"/>
              <a:ext cx="517474" cy="393293"/>
            </a:xfrm>
            <a:custGeom>
              <a:avLst/>
              <a:gdLst/>
              <a:ahLst/>
              <a:cxnLst/>
              <a:rect l="l" t="t" r="r" b="b"/>
              <a:pathLst>
                <a:path w="8130" h="6179" fill="none" extrusionOk="0">
                  <a:moveTo>
                    <a:pt x="6523" y="3940"/>
                  </a:moveTo>
                  <a:lnTo>
                    <a:pt x="6523" y="3940"/>
                  </a:lnTo>
                  <a:lnTo>
                    <a:pt x="4916" y="2793"/>
                  </a:lnTo>
                  <a:lnTo>
                    <a:pt x="3673" y="1894"/>
                  </a:lnTo>
                  <a:lnTo>
                    <a:pt x="2812" y="1244"/>
                  </a:lnTo>
                  <a:lnTo>
                    <a:pt x="2812" y="1244"/>
                  </a:lnTo>
                  <a:lnTo>
                    <a:pt x="2812" y="1071"/>
                  </a:lnTo>
                  <a:lnTo>
                    <a:pt x="2812" y="918"/>
                  </a:lnTo>
                  <a:lnTo>
                    <a:pt x="2793" y="765"/>
                  </a:lnTo>
                  <a:lnTo>
                    <a:pt x="2736" y="612"/>
                  </a:lnTo>
                  <a:lnTo>
                    <a:pt x="2736" y="612"/>
                  </a:lnTo>
                  <a:lnTo>
                    <a:pt x="2678" y="478"/>
                  </a:lnTo>
                  <a:lnTo>
                    <a:pt x="2621" y="364"/>
                  </a:lnTo>
                  <a:lnTo>
                    <a:pt x="2545" y="268"/>
                  </a:lnTo>
                  <a:lnTo>
                    <a:pt x="2487" y="192"/>
                  </a:lnTo>
                  <a:lnTo>
                    <a:pt x="2411" y="115"/>
                  </a:lnTo>
                  <a:lnTo>
                    <a:pt x="2334" y="77"/>
                  </a:lnTo>
                  <a:lnTo>
                    <a:pt x="2258" y="39"/>
                  </a:lnTo>
                  <a:lnTo>
                    <a:pt x="2181" y="19"/>
                  </a:lnTo>
                  <a:lnTo>
                    <a:pt x="2028" y="0"/>
                  </a:lnTo>
                  <a:lnTo>
                    <a:pt x="1894" y="19"/>
                  </a:lnTo>
                  <a:lnTo>
                    <a:pt x="1780" y="58"/>
                  </a:lnTo>
                  <a:lnTo>
                    <a:pt x="1665" y="115"/>
                  </a:lnTo>
                  <a:lnTo>
                    <a:pt x="1665" y="115"/>
                  </a:lnTo>
                  <a:lnTo>
                    <a:pt x="1550" y="192"/>
                  </a:lnTo>
                  <a:lnTo>
                    <a:pt x="1435" y="287"/>
                  </a:lnTo>
                  <a:lnTo>
                    <a:pt x="1435" y="287"/>
                  </a:lnTo>
                  <a:lnTo>
                    <a:pt x="1244" y="517"/>
                  </a:lnTo>
                  <a:lnTo>
                    <a:pt x="1244" y="517"/>
                  </a:lnTo>
                  <a:lnTo>
                    <a:pt x="842" y="670"/>
                  </a:lnTo>
                  <a:lnTo>
                    <a:pt x="422" y="823"/>
                  </a:lnTo>
                  <a:lnTo>
                    <a:pt x="269" y="918"/>
                  </a:lnTo>
                  <a:lnTo>
                    <a:pt x="135" y="995"/>
                  </a:lnTo>
                  <a:lnTo>
                    <a:pt x="39" y="1091"/>
                  </a:lnTo>
                  <a:lnTo>
                    <a:pt x="20" y="1129"/>
                  </a:lnTo>
                  <a:lnTo>
                    <a:pt x="1" y="1167"/>
                  </a:lnTo>
                  <a:lnTo>
                    <a:pt x="1" y="1167"/>
                  </a:lnTo>
                  <a:lnTo>
                    <a:pt x="20" y="1205"/>
                  </a:lnTo>
                  <a:lnTo>
                    <a:pt x="39" y="1263"/>
                  </a:lnTo>
                  <a:lnTo>
                    <a:pt x="96" y="1320"/>
                  </a:lnTo>
                  <a:lnTo>
                    <a:pt x="173" y="1358"/>
                  </a:lnTo>
                  <a:lnTo>
                    <a:pt x="288" y="1377"/>
                  </a:lnTo>
                  <a:lnTo>
                    <a:pt x="460" y="1377"/>
                  </a:lnTo>
                  <a:lnTo>
                    <a:pt x="555" y="1358"/>
                  </a:lnTo>
                  <a:lnTo>
                    <a:pt x="555" y="1358"/>
                  </a:lnTo>
                  <a:lnTo>
                    <a:pt x="479" y="1397"/>
                  </a:lnTo>
                  <a:lnTo>
                    <a:pt x="364" y="1473"/>
                  </a:lnTo>
                  <a:lnTo>
                    <a:pt x="288" y="1511"/>
                  </a:lnTo>
                  <a:lnTo>
                    <a:pt x="230" y="1588"/>
                  </a:lnTo>
                  <a:lnTo>
                    <a:pt x="211" y="1645"/>
                  </a:lnTo>
                  <a:lnTo>
                    <a:pt x="211" y="1703"/>
                  </a:lnTo>
                  <a:lnTo>
                    <a:pt x="211" y="1703"/>
                  </a:lnTo>
                  <a:lnTo>
                    <a:pt x="249" y="1760"/>
                  </a:lnTo>
                  <a:lnTo>
                    <a:pt x="326" y="1817"/>
                  </a:lnTo>
                  <a:lnTo>
                    <a:pt x="402" y="1836"/>
                  </a:lnTo>
                  <a:lnTo>
                    <a:pt x="479" y="1856"/>
                  </a:lnTo>
                  <a:lnTo>
                    <a:pt x="651" y="1894"/>
                  </a:lnTo>
                  <a:lnTo>
                    <a:pt x="708" y="1894"/>
                  </a:lnTo>
                  <a:lnTo>
                    <a:pt x="708" y="1894"/>
                  </a:lnTo>
                  <a:lnTo>
                    <a:pt x="632" y="1932"/>
                  </a:lnTo>
                  <a:lnTo>
                    <a:pt x="575" y="1970"/>
                  </a:lnTo>
                  <a:lnTo>
                    <a:pt x="536" y="2028"/>
                  </a:lnTo>
                  <a:lnTo>
                    <a:pt x="498" y="2085"/>
                  </a:lnTo>
                  <a:lnTo>
                    <a:pt x="498" y="2162"/>
                  </a:lnTo>
                  <a:lnTo>
                    <a:pt x="498" y="2219"/>
                  </a:lnTo>
                  <a:lnTo>
                    <a:pt x="517" y="2295"/>
                  </a:lnTo>
                  <a:lnTo>
                    <a:pt x="536" y="2353"/>
                  </a:lnTo>
                  <a:lnTo>
                    <a:pt x="536" y="2353"/>
                  </a:lnTo>
                  <a:lnTo>
                    <a:pt x="594" y="2391"/>
                  </a:lnTo>
                  <a:lnTo>
                    <a:pt x="670" y="2429"/>
                  </a:lnTo>
                  <a:lnTo>
                    <a:pt x="747" y="2448"/>
                  </a:lnTo>
                  <a:lnTo>
                    <a:pt x="842" y="2448"/>
                  </a:lnTo>
                  <a:lnTo>
                    <a:pt x="995" y="2429"/>
                  </a:lnTo>
                  <a:lnTo>
                    <a:pt x="1053" y="2429"/>
                  </a:lnTo>
                  <a:lnTo>
                    <a:pt x="1053" y="2429"/>
                  </a:lnTo>
                  <a:lnTo>
                    <a:pt x="1014" y="2448"/>
                  </a:lnTo>
                  <a:lnTo>
                    <a:pt x="919" y="2506"/>
                  </a:lnTo>
                  <a:lnTo>
                    <a:pt x="881" y="2544"/>
                  </a:lnTo>
                  <a:lnTo>
                    <a:pt x="861" y="2602"/>
                  </a:lnTo>
                  <a:lnTo>
                    <a:pt x="881" y="2678"/>
                  </a:lnTo>
                  <a:lnTo>
                    <a:pt x="938" y="2774"/>
                  </a:lnTo>
                  <a:lnTo>
                    <a:pt x="938" y="2774"/>
                  </a:lnTo>
                  <a:lnTo>
                    <a:pt x="995" y="2812"/>
                  </a:lnTo>
                  <a:lnTo>
                    <a:pt x="1110" y="2831"/>
                  </a:lnTo>
                  <a:lnTo>
                    <a:pt x="1225" y="2812"/>
                  </a:lnTo>
                  <a:lnTo>
                    <a:pt x="1359" y="2793"/>
                  </a:lnTo>
                  <a:lnTo>
                    <a:pt x="1684" y="2697"/>
                  </a:lnTo>
                  <a:lnTo>
                    <a:pt x="1990" y="2563"/>
                  </a:lnTo>
                  <a:lnTo>
                    <a:pt x="1990" y="2563"/>
                  </a:lnTo>
                  <a:lnTo>
                    <a:pt x="2124" y="2506"/>
                  </a:lnTo>
                  <a:lnTo>
                    <a:pt x="2124" y="2506"/>
                  </a:lnTo>
                  <a:lnTo>
                    <a:pt x="2181" y="2487"/>
                  </a:lnTo>
                  <a:lnTo>
                    <a:pt x="2181" y="2487"/>
                  </a:lnTo>
                  <a:lnTo>
                    <a:pt x="2411" y="2372"/>
                  </a:lnTo>
                  <a:lnTo>
                    <a:pt x="5758" y="5719"/>
                  </a:lnTo>
                  <a:lnTo>
                    <a:pt x="5758" y="5719"/>
                  </a:lnTo>
                  <a:lnTo>
                    <a:pt x="5930" y="5891"/>
                  </a:lnTo>
                  <a:lnTo>
                    <a:pt x="6140" y="6006"/>
                  </a:lnTo>
                  <a:lnTo>
                    <a:pt x="6351" y="6102"/>
                  </a:lnTo>
                  <a:lnTo>
                    <a:pt x="6561" y="6159"/>
                  </a:lnTo>
                  <a:lnTo>
                    <a:pt x="6791" y="6178"/>
                  </a:lnTo>
                  <a:lnTo>
                    <a:pt x="7020" y="6159"/>
                  </a:lnTo>
                  <a:lnTo>
                    <a:pt x="7250" y="6121"/>
                  </a:lnTo>
                  <a:lnTo>
                    <a:pt x="7479" y="6025"/>
                  </a:lnTo>
                  <a:lnTo>
                    <a:pt x="8129" y="5700"/>
                  </a:lnTo>
                  <a:lnTo>
                    <a:pt x="8129" y="5700"/>
                  </a:lnTo>
                  <a:lnTo>
                    <a:pt x="7996" y="5451"/>
                  </a:lnTo>
                  <a:lnTo>
                    <a:pt x="7881" y="5184"/>
                  </a:lnTo>
                  <a:lnTo>
                    <a:pt x="7785" y="4916"/>
                  </a:lnTo>
                  <a:lnTo>
                    <a:pt x="7709" y="4629"/>
                  </a:lnTo>
                  <a:lnTo>
                    <a:pt x="7632" y="4361"/>
                  </a:lnTo>
                  <a:lnTo>
                    <a:pt x="7575" y="4074"/>
                  </a:lnTo>
                  <a:lnTo>
                    <a:pt x="7517" y="3787"/>
                  </a:lnTo>
                  <a:lnTo>
                    <a:pt x="7498" y="3500"/>
                  </a:lnTo>
                  <a:lnTo>
                    <a:pt x="6523" y="394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1"/>
            <p:cNvSpPr/>
            <p:nvPr/>
          </p:nvSpPr>
          <p:spPr>
            <a:xfrm>
              <a:off x="9946198" y="-697947"/>
              <a:ext cx="497998" cy="373816"/>
            </a:xfrm>
            <a:custGeom>
              <a:avLst/>
              <a:gdLst/>
              <a:ahLst/>
              <a:cxnLst/>
              <a:rect l="l" t="t" r="r" b="b"/>
              <a:pathLst>
                <a:path w="7824" h="5873" extrusionOk="0">
                  <a:moveTo>
                    <a:pt x="2277" y="0"/>
                  </a:moveTo>
                  <a:lnTo>
                    <a:pt x="2181" y="192"/>
                  </a:lnTo>
                  <a:lnTo>
                    <a:pt x="2028" y="402"/>
                  </a:lnTo>
                  <a:lnTo>
                    <a:pt x="1875" y="593"/>
                  </a:lnTo>
                  <a:lnTo>
                    <a:pt x="1780" y="689"/>
                  </a:lnTo>
                  <a:lnTo>
                    <a:pt x="1703" y="765"/>
                  </a:lnTo>
                  <a:lnTo>
                    <a:pt x="1588" y="823"/>
                  </a:lnTo>
                  <a:lnTo>
                    <a:pt x="1493" y="861"/>
                  </a:lnTo>
                  <a:lnTo>
                    <a:pt x="1416" y="880"/>
                  </a:lnTo>
                  <a:lnTo>
                    <a:pt x="1340" y="899"/>
                  </a:lnTo>
                  <a:lnTo>
                    <a:pt x="1263" y="880"/>
                  </a:lnTo>
                  <a:lnTo>
                    <a:pt x="1187" y="861"/>
                  </a:lnTo>
                  <a:lnTo>
                    <a:pt x="900" y="1052"/>
                  </a:lnTo>
                  <a:lnTo>
                    <a:pt x="613" y="1205"/>
                  </a:lnTo>
                  <a:lnTo>
                    <a:pt x="307" y="1358"/>
                  </a:lnTo>
                  <a:lnTo>
                    <a:pt x="1" y="1492"/>
                  </a:lnTo>
                  <a:lnTo>
                    <a:pt x="116" y="1550"/>
                  </a:lnTo>
                  <a:lnTo>
                    <a:pt x="249" y="1569"/>
                  </a:lnTo>
                  <a:lnTo>
                    <a:pt x="402" y="1588"/>
                  </a:lnTo>
                  <a:lnTo>
                    <a:pt x="307" y="1645"/>
                  </a:lnTo>
                  <a:lnTo>
                    <a:pt x="249" y="1703"/>
                  </a:lnTo>
                  <a:lnTo>
                    <a:pt x="192" y="1779"/>
                  </a:lnTo>
                  <a:lnTo>
                    <a:pt x="192" y="1875"/>
                  </a:lnTo>
                  <a:lnTo>
                    <a:pt x="211" y="1951"/>
                  </a:lnTo>
                  <a:lnTo>
                    <a:pt x="230" y="2047"/>
                  </a:lnTo>
                  <a:lnTo>
                    <a:pt x="288" y="2085"/>
                  </a:lnTo>
                  <a:lnTo>
                    <a:pt x="345" y="2123"/>
                  </a:lnTo>
                  <a:lnTo>
                    <a:pt x="441" y="2142"/>
                  </a:lnTo>
                  <a:lnTo>
                    <a:pt x="517" y="2142"/>
                  </a:lnTo>
                  <a:lnTo>
                    <a:pt x="689" y="2123"/>
                  </a:lnTo>
                  <a:lnTo>
                    <a:pt x="728" y="2123"/>
                  </a:lnTo>
                  <a:lnTo>
                    <a:pt x="651" y="2162"/>
                  </a:lnTo>
                  <a:lnTo>
                    <a:pt x="575" y="2219"/>
                  </a:lnTo>
                  <a:lnTo>
                    <a:pt x="555" y="2257"/>
                  </a:lnTo>
                  <a:lnTo>
                    <a:pt x="555" y="2315"/>
                  </a:lnTo>
                  <a:lnTo>
                    <a:pt x="575" y="2372"/>
                  </a:lnTo>
                  <a:lnTo>
                    <a:pt x="632" y="2468"/>
                  </a:lnTo>
                  <a:lnTo>
                    <a:pt x="651" y="2487"/>
                  </a:lnTo>
                  <a:lnTo>
                    <a:pt x="708" y="2506"/>
                  </a:lnTo>
                  <a:lnTo>
                    <a:pt x="804" y="2525"/>
                  </a:lnTo>
                  <a:lnTo>
                    <a:pt x="995" y="2487"/>
                  </a:lnTo>
                  <a:lnTo>
                    <a:pt x="1225" y="2429"/>
                  </a:lnTo>
                  <a:lnTo>
                    <a:pt x="1454" y="2353"/>
                  </a:lnTo>
                  <a:lnTo>
                    <a:pt x="1684" y="2257"/>
                  </a:lnTo>
                  <a:lnTo>
                    <a:pt x="1818" y="2200"/>
                  </a:lnTo>
                  <a:lnTo>
                    <a:pt x="1875" y="2181"/>
                  </a:lnTo>
                  <a:lnTo>
                    <a:pt x="2105" y="2066"/>
                  </a:lnTo>
                  <a:lnTo>
                    <a:pt x="5452" y="5413"/>
                  </a:lnTo>
                  <a:lnTo>
                    <a:pt x="5567" y="5528"/>
                  </a:lnTo>
                  <a:lnTo>
                    <a:pt x="5681" y="5624"/>
                  </a:lnTo>
                  <a:lnTo>
                    <a:pt x="5815" y="5700"/>
                  </a:lnTo>
                  <a:lnTo>
                    <a:pt x="5949" y="5757"/>
                  </a:lnTo>
                  <a:lnTo>
                    <a:pt x="6083" y="5815"/>
                  </a:lnTo>
                  <a:lnTo>
                    <a:pt x="6217" y="5853"/>
                  </a:lnTo>
                  <a:lnTo>
                    <a:pt x="6370" y="5872"/>
                  </a:lnTo>
                  <a:lnTo>
                    <a:pt x="6676" y="5872"/>
                  </a:lnTo>
                  <a:lnTo>
                    <a:pt x="6848" y="5834"/>
                  </a:lnTo>
                  <a:lnTo>
                    <a:pt x="7020" y="5796"/>
                  </a:lnTo>
                  <a:lnTo>
                    <a:pt x="7173" y="5719"/>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102" y="3539"/>
                  </a:lnTo>
                  <a:lnTo>
                    <a:pt x="5700" y="3252"/>
                  </a:lnTo>
                  <a:lnTo>
                    <a:pt x="5471" y="3099"/>
                  </a:lnTo>
                  <a:lnTo>
                    <a:pt x="3291" y="1511"/>
                  </a:lnTo>
                  <a:lnTo>
                    <a:pt x="2506" y="938"/>
                  </a:lnTo>
                  <a:lnTo>
                    <a:pt x="2506" y="785"/>
                  </a:lnTo>
                  <a:lnTo>
                    <a:pt x="2487" y="536"/>
                  </a:lnTo>
                  <a:lnTo>
                    <a:pt x="2468" y="421"/>
                  </a:lnTo>
                  <a:lnTo>
                    <a:pt x="2430" y="306"/>
                  </a:lnTo>
                  <a:lnTo>
                    <a:pt x="2353" y="134"/>
                  </a:lnTo>
                  <a:lnTo>
                    <a:pt x="2277" y="0"/>
                  </a:lnTo>
                  <a:close/>
                </a:path>
              </a:pathLst>
            </a:custGeom>
            <a:solidFill>
              <a:srgbClr val="000000">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1"/>
            <p:cNvSpPr/>
            <p:nvPr/>
          </p:nvSpPr>
          <p:spPr>
            <a:xfrm>
              <a:off x="9946198" y="-697947"/>
              <a:ext cx="497998" cy="373816"/>
            </a:xfrm>
            <a:custGeom>
              <a:avLst/>
              <a:gdLst/>
              <a:ahLst/>
              <a:cxnLst/>
              <a:rect l="l" t="t" r="r" b="b"/>
              <a:pathLst>
                <a:path w="7824" h="5873" fill="none" extrusionOk="0">
                  <a:moveTo>
                    <a:pt x="2277" y="0"/>
                  </a:moveTo>
                  <a:lnTo>
                    <a:pt x="2277" y="0"/>
                  </a:lnTo>
                  <a:lnTo>
                    <a:pt x="2181" y="192"/>
                  </a:lnTo>
                  <a:lnTo>
                    <a:pt x="2028" y="402"/>
                  </a:lnTo>
                  <a:lnTo>
                    <a:pt x="1875" y="593"/>
                  </a:lnTo>
                  <a:lnTo>
                    <a:pt x="1780" y="689"/>
                  </a:lnTo>
                  <a:lnTo>
                    <a:pt x="1703" y="765"/>
                  </a:lnTo>
                  <a:lnTo>
                    <a:pt x="1703" y="765"/>
                  </a:lnTo>
                  <a:lnTo>
                    <a:pt x="1588" y="823"/>
                  </a:lnTo>
                  <a:lnTo>
                    <a:pt x="1493" y="861"/>
                  </a:lnTo>
                  <a:lnTo>
                    <a:pt x="1416" y="880"/>
                  </a:lnTo>
                  <a:lnTo>
                    <a:pt x="1340" y="899"/>
                  </a:lnTo>
                  <a:lnTo>
                    <a:pt x="1340" y="899"/>
                  </a:lnTo>
                  <a:lnTo>
                    <a:pt x="1263" y="880"/>
                  </a:lnTo>
                  <a:lnTo>
                    <a:pt x="1187" y="861"/>
                  </a:lnTo>
                  <a:lnTo>
                    <a:pt x="1187" y="861"/>
                  </a:lnTo>
                  <a:lnTo>
                    <a:pt x="900" y="1052"/>
                  </a:lnTo>
                  <a:lnTo>
                    <a:pt x="613" y="1205"/>
                  </a:lnTo>
                  <a:lnTo>
                    <a:pt x="307" y="1358"/>
                  </a:lnTo>
                  <a:lnTo>
                    <a:pt x="1" y="1492"/>
                  </a:lnTo>
                  <a:lnTo>
                    <a:pt x="1" y="1492"/>
                  </a:lnTo>
                  <a:lnTo>
                    <a:pt x="116" y="1550"/>
                  </a:lnTo>
                  <a:lnTo>
                    <a:pt x="249" y="1569"/>
                  </a:lnTo>
                  <a:lnTo>
                    <a:pt x="402" y="1588"/>
                  </a:lnTo>
                  <a:lnTo>
                    <a:pt x="402" y="1588"/>
                  </a:lnTo>
                  <a:lnTo>
                    <a:pt x="402" y="1588"/>
                  </a:lnTo>
                  <a:lnTo>
                    <a:pt x="402" y="1588"/>
                  </a:lnTo>
                  <a:lnTo>
                    <a:pt x="307" y="1645"/>
                  </a:lnTo>
                  <a:lnTo>
                    <a:pt x="249" y="1703"/>
                  </a:lnTo>
                  <a:lnTo>
                    <a:pt x="192" y="1779"/>
                  </a:lnTo>
                  <a:lnTo>
                    <a:pt x="192" y="1875"/>
                  </a:lnTo>
                  <a:lnTo>
                    <a:pt x="192" y="1875"/>
                  </a:lnTo>
                  <a:lnTo>
                    <a:pt x="211" y="1951"/>
                  </a:lnTo>
                  <a:lnTo>
                    <a:pt x="230" y="2047"/>
                  </a:lnTo>
                  <a:lnTo>
                    <a:pt x="230" y="2047"/>
                  </a:lnTo>
                  <a:lnTo>
                    <a:pt x="288" y="2085"/>
                  </a:lnTo>
                  <a:lnTo>
                    <a:pt x="345" y="2123"/>
                  </a:lnTo>
                  <a:lnTo>
                    <a:pt x="441" y="2142"/>
                  </a:lnTo>
                  <a:lnTo>
                    <a:pt x="517" y="2142"/>
                  </a:lnTo>
                  <a:lnTo>
                    <a:pt x="517" y="2142"/>
                  </a:lnTo>
                  <a:lnTo>
                    <a:pt x="689" y="2123"/>
                  </a:lnTo>
                  <a:lnTo>
                    <a:pt x="747" y="2123"/>
                  </a:lnTo>
                  <a:lnTo>
                    <a:pt x="747" y="2123"/>
                  </a:lnTo>
                  <a:lnTo>
                    <a:pt x="747" y="2123"/>
                  </a:lnTo>
                  <a:lnTo>
                    <a:pt x="747" y="2123"/>
                  </a:lnTo>
                  <a:lnTo>
                    <a:pt x="728" y="2123"/>
                  </a:lnTo>
                  <a:lnTo>
                    <a:pt x="651" y="2162"/>
                  </a:lnTo>
                  <a:lnTo>
                    <a:pt x="575" y="2219"/>
                  </a:lnTo>
                  <a:lnTo>
                    <a:pt x="555" y="2257"/>
                  </a:lnTo>
                  <a:lnTo>
                    <a:pt x="555" y="2315"/>
                  </a:lnTo>
                  <a:lnTo>
                    <a:pt x="555" y="2315"/>
                  </a:lnTo>
                  <a:lnTo>
                    <a:pt x="575" y="2372"/>
                  </a:lnTo>
                  <a:lnTo>
                    <a:pt x="632" y="2468"/>
                  </a:lnTo>
                  <a:lnTo>
                    <a:pt x="632" y="2468"/>
                  </a:lnTo>
                  <a:lnTo>
                    <a:pt x="651" y="2487"/>
                  </a:lnTo>
                  <a:lnTo>
                    <a:pt x="708" y="2506"/>
                  </a:lnTo>
                  <a:lnTo>
                    <a:pt x="804" y="2525"/>
                  </a:lnTo>
                  <a:lnTo>
                    <a:pt x="804" y="2525"/>
                  </a:lnTo>
                  <a:lnTo>
                    <a:pt x="995" y="2487"/>
                  </a:lnTo>
                  <a:lnTo>
                    <a:pt x="1225" y="2429"/>
                  </a:lnTo>
                  <a:lnTo>
                    <a:pt x="1454" y="2353"/>
                  </a:lnTo>
                  <a:lnTo>
                    <a:pt x="1684" y="2257"/>
                  </a:lnTo>
                  <a:lnTo>
                    <a:pt x="1684" y="2257"/>
                  </a:lnTo>
                  <a:lnTo>
                    <a:pt x="1818" y="2200"/>
                  </a:lnTo>
                  <a:lnTo>
                    <a:pt x="1818" y="2200"/>
                  </a:lnTo>
                  <a:lnTo>
                    <a:pt x="1875" y="2181"/>
                  </a:lnTo>
                  <a:lnTo>
                    <a:pt x="1875" y="2181"/>
                  </a:lnTo>
                  <a:lnTo>
                    <a:pt x="2105" y="2066"/>
                  </a:lnTo>
                  <a:lnTo>
                    <a:pt x="5452" y="5413"/>
                  </a:lnTo>
                  <a:lnTo>
                    <a:pt x="5452" y="5413"/>
                  </a:lnTo>
                  <a:lnTo>
                    <a:pt x="5567" y="5528"/>
                  </a:lnTo>
                  <a:lnTo>
                    <a:pt x="5681" y="5624"/>
                  </a:lnTo>
                  <a:lnTo>
                    <a:pt x="5815" y="5700"/>
                  </a:lnTo>
                  <a:lnTo>
                    <a:pt x="5949" y="5757"/>
                  </a:lnTo>
                  <a:lnTo>
                    <a:pt x="6083" y="5815"/>
                  </a:lnTo>
                  <a:lnTo>
                    <a:pt x="6217" y="5853"/>
                  </a:lnTo>
                  <a:lnTo>
                    <a:pt x="6370" y="5872"/>
                  </a:lnTo>
                  <a:lnTo>
                    <a:pt x="6523" y="5872"/>
                  </a:lnTo>
                  <a:lnTo>
                    <a:pt x="6523" y="5872"/>
                  </a:lnTo>
                  <a:lnTo>
                    <a:pt x="6676" y="5872"/>
                  </a:lnTo>
                  <a:lnTo>
                    <a:pt x="6848" y="5834"/>
                  </a:lnTo>
                  <a:lnTo>
                    <a:pt x="7020" y="5796"/>
                  </a:lnTo>
                  <a:lnTo>
                    <a:pt x="7173" y="5719"/>
                  </a:lnTo>
                  <a:lnTo>
                    <a:pt x="7823" y="5394"/>
                  </a:lnTo>
                  <a:lnTo>
                    <a:pt x="7823" y="5394"/>
                  </a:lnTo>
                  <a:lnTo>
                    <a:pt x="7690" y="5145"/>
                  </a:lnTo>
                  <a:lnTo>
                    <a:pt x="7575" y="4878"/>
                  </a:lnTo>
                  <a:lnTo>
                    <a:pt x="7479" y="4610"/>
                  </a:lnTo>
                  <a:lnTo>
                    <a:pt x="7403" y="4323"/>
                  </a:lnTo>
                  <a:lnTo>
                    <a:pt x="7326" y="4055"/>
                  </a:lnTo>
                  <a:lnTo>
                    <a:pt x="7269" y="3768"/>
                  </a:lnTo>
                  <a:lnTo>
                    <a:pt x="7211" y="3481"/>
                  </a:lnTo>
                  <a:lnTo>
                    <a:pt x="7192" y="3194"/>
                  </a:lnTo>
                  <a:lnTo>
                    <a:pt x="6217" y="3634"/>
                  </a:lnTo>
                  <a:lnTo>
                    <a:pt x="6217" y="3634"/>
                  </a:lnTo>
                  <a:lnTo>
                    <a:pt x="6102" y="3539"/>
                  </a:lnTo>
                  <a:lnTo>
                    <a:pt x="6102" y="3539"/>
                  </a:lnTo>
                  <a:lnTo>
                    <a:pt x="5700" y="3252"/>
                  </a:lnTo>
                  <a:lnTo>
                    <a:pt x="5700" y="3252"/>
                  </a:lnTo>
                  <a:lnTo>
                    <a:pt x="5471" y="3099"/>
                  </a:lnTo>
                  <a:lnTo>
                    <a:pt x="5471" y="3099"/>
                  </a:lnTo>
                  <a:lnTo>
                    <a:pt x="3291" y="1511"/>
                  </a:lnTo>
                  <a:lnTo>
                    <a:pt x="3291" y="1511"/>
                  </a:lnTo>
                  <a:lnTo>
                    <a:pt x="2506" y="938"/>
                  </a:lnTo>
                  <a:lnTo>
                    <a:pt x="2506" y="938"/>
                  </a:lnTo>
                  <a:lnTo>
                    <a:pt x="2506" y="938"/>
                  </a:lnTo>
                  <a:lnTo>
                    <a:pt x="2506" y="938"/>
                  </a:lnTo>
                  <a:lnTo>
                    <a:pt x="2506" y="785"/>
                  </a:lnTo>
                  <a:lnTo>
                    <a:pt x="2506" y="785"/>
                  </a:lnTo>
                  <a:lnTo>
                    <a:pt x="2487" y="536"/>
                  </a:lnTo>
                  <a:lnTo>
                    <a:pt x="2468" y="421"/>
                  </a:lnTo>
                  <a:lnTo>
                    <a:pt x="2430" y="306"/>
                  </a:lnTo>
                  <a:lnTo>
                    <a:pt x="2430" y="306"/>
                  </a:lnTo>
                  <a:lnTo>
                    <a:pt x="2430" y="306"/>
                  </a:lnTo>
                  <a:lnTo>
                    <a:pt x="2353" y="134"/>
                  </a:lnTo>
                  <a:lnTo>
                    <a:pt x="22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Ethics Lesson for Elementary: Good and Bad by Slidesgo">
  <a:themeElements>
    <a:clrScheme name="Simple Light">
      <a:dk1>
        <a:srgbClr val="2A2929"/>
      </a:dk1>
      <a:lt1>
        <a:srgbClr val="416596"/>
      </a:lt1>
      <a:dk2>
        <a:srgbClr val="DBEBFF"/>
      </a:dk2>
      <a:lt2>
        <a:srgbClr val="BBD8FC"/>
      </a:lt2>
      <a:accent1>
        <a:srgbClr val="FFE9D4"/>
      </a:accent1>
      <a:accent2>
        <a:srgbClr val="87A664"/>
      </a:accent2>
      <a:accent3>
        <a:srgbClr val="FFFFFF"/>
      </a:accent3>
      <a:accent4>
        <a:srgbClr val="FFBF00"/>
      </a:accent4>
      <a:accent5>
        <a:srgbClr val="E96060"/>
      </a:accent5>
      <a:accent6>
        <a:srgbClr val="F5FBFF"/>
      </a:accent6>
      <a:hlink>
        <a:srgbClr val="2A292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586</Words>
  <Application>Microsoft Office PowerPoint</Application>
  <PresentationFormat>Prikaz na zaslonu (16:9)</PresentationFormat>
  <Paragraphs>62</Paragraphs>
  <Slides>14</Slides>
  <Notes>12</Notes>
  <HiddenSlides>0</HiddenSlides>
  <MMClips>0</MMClips>
  <ScaleCrop>false</ScaleCrop>
  <HeadingPairs>
    <vt:vector size="6" baseType="variant">
      <vt:variant>
        <vt:lpstr>Korišteni fontovi</vt:lpstr>
      </vt:variant>
      <vt:variant>
        <vt:i4>5</vt:i4>
      </vt:variant>
      <vt:variant>
        <vt:lpstr>Tema</vt:lpstr>
      </vt:variant>
      <vt:variant>
        <vt:i4>1</vt:i4>
      </vt:variant>
      <vt:variant>
        <vt:lpstr>Naslovi slajdova</vt:lpstr>
      </vt:variant>
      <vt:variant>
        <vt:i4>14</vt:i4>
      </vt:variant>
    </vt:vector>
  </HeadingPairs>
  <TitlesOfParts>
    <vt:vector size="20" baseType="lpstr">
      <vt:lpstr>Denk One</vt:lpstr>
      <vt:lpstr>Albert Sans</vt:lpstr>
      <vt:lpstr>Arial</vt:lpstr>
      <vt:lpstr>Nunito Light</vt:lpstr>
      <vt:lpstr>Loved by the King</vt:lpstr>
      <vt:lpstr>Ethics Lesson for Elementary: Good and Bad by Slidesgo</vt:lpstr>
      <vt:lpstr>ETHICS LESSON FOR HIGH SCHOOL:  The right thing to do</vt:lpstr>
      <vt:lpstr>Is honesty really the best policy?</vt:lpstr>
      <vt:lpstr>Qualities</vt:lpstr>
      <vt:lpstr>POSITIVE</vt:lpstr>
      <vt:lpstr>BEHAVIOURS</vt:lpstr>
      <vt:lpstr>FAIRNESS</vt:lpstr>
      <vt:lpstr>“The time is always right, to do what is right.” – Martin Luther King</vt:lpstr>
      <vt:lpstr>WHITE LIES</vt:lpstr>
      <vt:lpstr>The three sieves of Socrates</vt:lpstr>
      <vt:lpstr>THE THREE SIEVES OF SOCRATES</vt:lpstr>
      <vt:lpstr>THE THREE SIEVES OF SOCRATES</vt:lpstr>
      <vt:lpstr>How  could this story be applied to today's world?</vt:lpstr>
      <vt:lpstr>THANKS!</vt:lpstr>
      <vt:lpstr>RESOURCES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ETHICS LESSON FOR HIGH SCHOOL:  The right thing to do</dc:title>
  <dc:creator>Korisnik</dc:creator>
  <cp:lastModifiedBy>Daria Paro</cp:lastModifiedBy>
  <cp:revision>2</cp:revision>
  <dcterms:modified xsi:type="dcterms:W3CDTF">2024-06-11T19:57:12Z</dcterms:modified>
</cp:coreProperties>
</file>